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43"/>
  </p:notesMasterIdLst>
  <p:sldIdLst>
    <p:sldId id="395" r:id="rId3"/>
    <p:sldId id="396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425" r:id="rId33"/>
    <p:sldId id="426" r:id="rId34"/>
    <p:sldId id="427" r:id="rId35"/>
    <p:sldId id="428" r:id="rId36"/>
    <p:sldId id="429" r:id="rId37"/>
    <p:sldId id="430" r:id="rId38"/>
    <p:sldId id="431" r:id="rId39"/>
    <p:sldId id="432" r:id="rId40"/>
    <p:sldId id="433" r:id="rId41"/>
    <p:sldId id="434" r:id="rId42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3A33"/>
    <a:srgbClr val="457971"/>
    <a:srgbClr val="72A376"/>
    <a:srgbClr val="EF21B9"/>
    <a:srgbClr val="39A6D7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1" d="100"/>
          <a:sy n="71" d="100"/>
        </p:scale>
        <p:origin x="816" y="-114"/>
      </p:cViewPr>
      <p:guideLst>
        <p:guide orient="horz" pos="2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FFDB5-14AD-4215-9BDD-2679C34235D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9A7FD-38EC-4EA3-ABA4-0C51DF2064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482600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51922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56A6-4B97-4EBF-A2DF-1BB7B279DAB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B0FB-B831-4D8A-9FB2-87EA51BAFE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/>
            <a:endParaRPr lang="en-US" sz="90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32997" y="303535"/>
            <a:ext cx="453899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Raleway Light"/>
                <a:cs typeface="Raleway Light"/>
              </a:rPr>
              <a:t>‹#›</a:t>
            </a:fld>
            <a:endParaRPr lang="id-ID" sz="14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/>
            <a:endParaRPr lang="en-US" sz="90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32997" y="303535"/>
            <a:ext cx="453899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Raleway Light"/>
                <a:cs typeface="Raleway Light"/>
              </a:rPr>
              <a:t>‹#›</a:t>
            </a:fld>
            <a:endParaRPr lang="id-ID" sz="14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Main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38851" y="324638"/>
            <a:ext cx="8156914" cy="506776"/>
          </a:xfrm>
        </p:spPr>
        <p:txBody>
          <a:bodyPr anchor="b">
            <a:normAutofit/>
          </a:bodyPr>
          <a:lstStyle>
            <a:lvl1pPr marL="0" algn="l" defTabSz="456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24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title</a:t>
            </a:r>
            <a:r>
              <a:rPr lang="es-ES" dirty="0" smtClean="0"/>
              <a:t> </a:t>
            </a:r>
            <a:r>
              <a:rPr lang="es-ES" dirty="0" err="1" smtClean="0"/>
              <a:t>goes</a:t>
            </a:r>
            <a:r>
              <a:rPr lang="es-ES" dirty="0" smtClean="0"/>
              <a:t> </a:t>
            </a:r>
            <a:r>
              <a:rPr lang="es-ES" dirty="0" err="1" smtClean="0"/>
              <a:t>here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53536" y="802389"/>
            <a:ext cx="3195147" cy="230711"/>
          </a:xfrm>
        </p:spPr>
        <p:txBody>
          <a:bodyPr anchor="ctr">
            <a:normAutofit/>
          </a:bodyPr>
          <a:lstStyle>
            <a:lvl1pPr marL="0" indent="0" algn="l">
              <a:buNone/>
              <a:defRPr lang="es-SV" sz="1300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599565" indent="0" algn="ctr">
              <a:buNone/>
              <a:defRPr sz="800"/>
            </a:lvl8pPr>
            <a:lvl9pPr marL="1828165" indent="0" algn="ctr">
              <a:buNone/>
              <a:defRPr sz="800"/>
            </a:lvl9pPr>
          </a:lstStyle>
          <a:p>
            <a:r>
              <a:rPr lang="es-ES" dirty="0" smtClean="0"/>
              <a:t>Your </a:t>
            </a:r>
            <a:r>
              <a:rPr lang="es-ES" dirty="0" err="1" smtClean="0"/>
              <a:t>subtitle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any</a:t>
            </a:r>
            <a:r>
              <a:rPr lang="es-ES" dirty="0" smtClean="0"/>
              <a:t>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text</a:t>
            </a:r>
            <a:r>
              <a:rPr lang="es-ES" dirty="0" smtClean="0"/>
              <a:t> </a:t>
            </a:r>
            <a:r>
              <a:rPr lang="es-ES" dirty="0" err="1" smtClean="0"/>
              <a:t>goes</a:t>
            </a:r>
            <a:r>
              <a:rPr lang="es-ES" dirty="0" smtClean="0"/>
              <a:t> </a:t>
            </a:r>
            <a:r>
              <a:rPr lang="es-ES" dirty="0" err="1" smtClean="0"/>
              <a:t>here</a:t>
            </a:r>
            <a:endParaRPr lang="es-SV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SV" dirty="0"/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262607" y="6365106"/>
            <a:ext cx="11666787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482600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51922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://ibaotu.com/ppt/" TargetMode="Externa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hlinkClick r:id="rId10"/>
          </p:cNvPr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l" defTabSz="1218565" rtl="0" eaLnBrk="1" latinLnBrk="0" hangingPunct="1">
        <a:spcBef>
          <a:spcPct val="0"/>
        </a:spcBef>
        <a:buNone/>
        <a:defRPr sz="3735" b="1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None/>
        <a:defRPr sz="4265" kern="1200">
          <a:solidFill>
            <a:schemeClr val="bg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 rot="10800000" flipH="1">
            <a:off x="11320935" y="1"/>
            <a:ext cx="490067" cy="35521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11362768" y="75052"/>
            <a:ext cx="406400" cy="2051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algn="ctr" defTabSz="1218565" rtl="0" eaLnBrk="1" latinLnBrk="0" hangingPunct="1"/>
            <a:fld id="{6C5AF65D-6854-49AF-ABC5-48B5BA0EA842}" type="slidenum">
              <a:rPr lang="en-US" sz="1335" b="0" i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HP Simplified"/>
                <a:ea typeface="+mn-ea"/>
                <a:cs typeface="HP Simplified"/>
              </a:rPr>
              <a:t>‹#›</a:t>
            </a:fld>
            <a:endParaRPr lang="en-US" sz="1335" b="0" i="0" kern="1200" dirty="0">
              <a:solidFill>
                <a:schemeClr val="tx1">
                  <a:lumMod val="50000"/>
                  <a:lumOff val="50000"/>
                </a:schemeClr>
              </a:solidFill>
              <a:latin typeface="HP Simplified"/>
              <a:ea typeface="+mn-ea"/>
              <a:cs typeface="HP Simplifie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l" defTabSz="1218565" rtl="0" eaLnBrk="1" latinLnBrk="0" hangingPunct="1">
        <a:spcBef>
          <a:spcPct val="0"/>
        </a:spcBef>
        <a:buNone/>
        <a:defRPr sz="3735" b="1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None/>
        <a:defRPr sz="4265" kern="1200">
          <a:solidFill>
            <a:schemeClr val="bg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2545571" y="2478382"/>
            <a:ext cx="583996" cy="724438"/>
          </a:xfrm>
          <a:custGeom>
            <a:avLst/>
            <a:gdLst>
              <a:gd name="T0" fmla="*/ 200 w 216"/>
              <a:gd name="T1" fmla="*/ 1 h 214"/>
              <a:gd name="T2" fmla="*/ 16 w 216"/>
              <a:gd name="T3" fmla="*/ 1 h 214"/>
              <a:gd name="T4" fmla="*/ 0 w 216"/>
              <a:gd name="T5" fmla="*/ 16 h 214"/>
              <a:gd name="T6" fmla="*/ 0 w 216"/>
              <a:gd name="T7" fmla="*/ 197 h 214"/>
              <a:gd name="T8" fmla="*/ 16 w 216"/>
              <a:gd name="T9" fmla="*/ 214 h 214"/>
              <a:gd name="T10" fmla="*/ 200 w 216"/>
              <a:gd name="T11" fmla="*/ 214 h 214"/>
              <a:gd name="T12" fmla="*/ 216 w 216"/>
              <a:gd name="T13" fmla="*/ 198 h 214"/>
              <a:gd name="T14" fmla="*/ 216 w 216"/>
              <a:gd name="T15" fmla="*/ 18 h 214"/>
              <a:gd name="T16" fmla="*/ 200 w 216"/>
              <a:gd name="T17" fmla="*/ 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" h="214">
                <a:moveTo>
                  <a:pt x="200" y="1"/>
                </a:moveTo>
                <a:cubicBezTo>
                  <a:pt x="16" y="1"/>
                  <a:pt x="16" y="1"/>
                  <a:pt x="16" y="1"/>
                </a:cubicBezTo>
                <a:cubicBezTo>
                  <a:pt x="7" y="0"/>
                  <a:pt x="0" y="7"/>
                  <a:pt x="0" y="16"/>
                </a:cubicBezTo>
                <a:cubicBezTo>
                  <a:pt x="0" y="197"/>
                  <a:pt x="0" y="197"/>
                  <a:pt x="0" y="197"/>
                </a:cubicBezTo>
                <a:cubicBezTo>
                  <a:pt x="0" y="206"/>
                  <a:pt x="7" y="213"/>
                  <a:pt x="16" y="214"/>
                </a:cubicBezTo>
                <a:cubicBezTo>
                  <a:pt x="200" y="214"/>
                  <a:pt x="200" y="214"/>
                  <a:pt x="200" y="214"/>
                </a:cubicBezTo>
                <a:cubicBezTo>
                  <a:pt x="209" y="214"/>
                  <a:pt x="216" y="207"/>
                  <a:pt x="216" y="198"/>
                </a:cubicBezTo>
                <a:cubicBezTo>
                  <a:pt x="216" y="18"/>
                  <a:pt x="216" y="18"/>
                  <a:pt x="216" y="18"/>
                </a:cubicBezTo>
                <a:cubicBezTo>
                  <a:pt x="216" y="9"/>
                  <a:pt x="209" y="1"/>
                  <a:pt x="200" y="1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1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508001" y="2224043"/>
            <a:ext cx="2133303" cy="3775075"/>
            <a:chOff x="508001" y="2224043"/>
            <a:chExt cx="2133303" cy="3775075"/>
          </a:xfrm>
        </p:grpSpPr>
        <p:sp>
          <p:nvSpPr>
            <p:cNvPr id="6" name="Freeform 6"/>
            <p:cNvSpPr/>
            <p:nvPr/>
          </p:nvSpPr>
          <p:spPr bwMode="auto">
            <a:xfrm>
              <a:off x="558012" y="2224043"/>
              <a:ext cx="2083292" cy="3775075"/>
            </a:xfrm>
            <a:custGeom>
              <a:avLst/>
              <a:gdLst>
                <a:gd name="T0" fmla="*/ 353 w 615"/>
                <a:gd name="T1" fmla="*/ 1115 h 1115"/>
                <a:gd name="T2" fmla="*/ 0 w 615"/>
                <a:gd name="T3" fmla="*/ 1115 h 1115"/>
                <a:gd name="T4" fmla="*/ 0 w 615"/>
                <a:gd name="T5" fmla="*/ 262 h 1115"/>
                <a:gd name="T6" fmla="*/ 262 w 615"/>
                <a:gd name="T7" fmla="*/ 0 h 1115"/>
                <a:gd name="T8" fmla="*/ 615 w 615"/>
                <a:gd name="T9" fmla="*/ 0 h 1115"/>
                <a:gd name="T10" fmla="*/ 615 w 615"/>
                <a:gd name="T11" fmla="*/ 853 h 1115"/>
                <a:gd name="T12" fmla="*/ 353 w 615"/>
                <a:gd name="T13" fmla="*/ 111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" h="1115">
                  <a:moveTo>
                    <a:pt x="353" y="1115"/>
                  </a:moveTo>
                  <a:cubicBezTo>
                    <a:pt x="0" y="1115"/>
                    <a:pt x="0" y="1115"/>
                    <a:pt x="0" y="1115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117"/>
                    <a:pt x="117" y="0"/>
                    <a:pt x="262" y="0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615" y="853"/>
                    <a:pt x="615" y="853"/>
                    <a:pt x="615" y="853"/>
                  </a:cubicBezTo>
                  <a:cubicBezTo>
                    <a:pt x="615" y="998"/>
                    <a:pt x="498" y="1115"/>
                    <a:pt x="353" y="111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508001" y="2224043"/>
              <a:ext cx="2081864" cy="3775075"/>
            </a:xfrm>
            <a:custGeom>
              <a:avLst/>
              <a:gdLst>
                <a:gd name="T0" fmla="*/ 353 w 615"/>
                <a:gd name="T1" fmla="*/ 1115 h 1115"/>
                <a:gd name="T2" fmla="*/ 0 w 615"/>
                <a:gd name="T3" fmla="*/ 1115 h 1115"/>
                <a:gd name="T4" fmla="*/ 0 w 615"/>
                <a:gd name="T5" fmla="*/ 262 h 1115"/>
                <a:gd name="T6" fmla="*/ 262 w 615"/>
                <a:gd name="T7" fmla="*/ 0 h 1115"/>
                <a:gd name="T8" fmla="*/ 615 w 615"/>
                <a:gd name="T9" fmla="*/ 0 h 1115"/>
                <a:gd name="T10" fmla="*/ 615 w 615"/>
                <a:gd name="T11" fmla="*/ 853 h 1115"/>
                <a:gd name="T12" fmla="*/ 353 w 615"/>
                <a:gd name="T13" fmla="*/ 111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" h="1115">
                  <a:moveTo>
                    <a:pt x="353" y="1115"/>
                  </a:moveTo>
                  <a:cubicBezTo>
                    <a:pt x="0" y="1115"/>
                    <a:pt x="0" y="1115"/>
                    <a:pt x="0" y="1115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117"/>
                    <a:pt x="117" y="0"/>
                    <a:pt x="262" y="0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615" y="853"/>
                    <a:pt x="615" y="853"/>
                    <a:pt x="615" y="853"/>
                  </a:cubicBezTo>
                  <a:cubicBezTo>
                    <a:pt x="615" y="998"/>
                    <a:pt x="498" y="1115"/>
                    <a:pt x="353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10" name="Freeform 5"/>
          <p:cNvSpPr/>
          <p:nvPr/>
        </p:nvSpPr>
        <p:spPr bwMode="auto">
          <a:xfrm>
            <a:off x="5390988" y="2478382"/>
            <a:ext cx="583996" cy="724438"/>
          </a:xfrm>
          <a:custGeom>
            <a:avLst/>
            <a:gdLst>
              <a:gd name="T0" fmla="*/ 200 w 216"/>
              <a:gd name="T1" fmla="*/ 1 h 214"/>
              <a:gd name="T2" fmla="*/ 16 w 216"/>
              <a:gd name="T3" fmla="*/ 1 h 214"/>
              <a:gd name="T4" fmla="*/ 0 w 216"/>
              <a:gd name="T5" fmla="*/ 16 h 214"/>
              <a:gd name="T6" fmla="*/ 0 w 216"/>
              <a:gd name="T7" fmla="*/ 197 h 214"/>
              <a:gd name="T8" fmla="*/ 16 w 216"/>
              <a:gd name="T9" fmla="*/ 214 h 214"/>
              <a:gd name="T10" fmla="*/ 200 w 216"/>
              <a:gd name="T11" fmla="*/ 214 h 214"/>
              <a:gd name="T12" fmla="*/ 216 w 216"/>
              <a:gd name="T13" fmla="*/ 198 h 214"/>
              <a:gd name="T14" fmla="*/ 216 w 216"/>
              <a:gd name="T15" fmla="*/ 18 h 214"/>
              <a:gd name="T16" fmla="*/ 200 w 216"/>
              <a:gd name="T17" fmla="*/ 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" h="214">
                <a:moveTo>
                  <a:pt x="200" y="1"/>
                </a:moveTo>
                <a:cubicBezTo>
                  <a:pt x="16" y="1"/>
                  <a:pt x="16" y="1"/>
                  <a:pt x="16" y="1"/>
                </a:cubicBezTo>
                <a:cubicBezTo>
                  <a:pt x="7" y="0"/>
                  <a:pt x="0" y="7"/>
                  <a:pt x="0" y="16"/>
                </a:cubicBezTo>
                <a:cubicBezTo>
                  <a:pt x="0" y="197"/>
                  <a:pt x="0" y="197"/>
                  <a:pt x="0" y="197"/>
                </a:cubicBezTo>
                <a:cubicBezTo>
                  <a:pt x="0" y="206"/>
                  <a:pt x="7" y="213"/>
                  <a:pt x="16" y="214"/>
                </a:cubicBezTo>
                <a:cubicBezTo>
                  <a:pt x="200" y="214"/>
                  <a:pt x="200" y="214"/>
                  <a:pt x="200" y="214"/>
                </a:cubicBezTo>
                <a:cubicBezTo>
                  <a:pt x="209" y="214"/>
                  <a:pt x="216" y="207"/>
                  <a:pt x="216" y="198"/>
                </a:cubicBezTo>
                <a:cubicBezTo>
                  <a:pt x="216" y="18"/>
                  <a:pt x="216" y="18"/>
                  <a:pt x="216" y="18"/>
                </a:cubicBezTo>
                <a:cubicBezTo>
                  <a:pt x="216" y="9"/>
                  <a:pt x="209" y="1"/>
                  <a:pt x="200" y="1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2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3353418" y="2224043"/>
            <a:ext cx="2133303" cy="3775075"/>
            <a:chOff x="3353418" y="2224043"/>
            <a:chExt cx="2133303" cy="3775075"/>
          </a:xfrm>
        </p:grpSpPr>
        <p:sp>
          <p:nvSpPr>
            <p:cNvPr id="11" name="Freeform 6"/>
            <p:cNvSpPr/>
            <p:nvPr/>
          </p:nvSpPr>
          <p:spPr bwMode="auto">
            <a:xfrm>
              <a:off x="3403429" y="2224043"/>
              <a:ext cx="2083292" cy="3775075"/>
            </a:xfrm>
            <a:custGeom>
              <a:avLst/>
              <a:gdLst>
                <a:gd name="T0" fmla="*/ 353 w 615"/>
                <a:gd name="T1" fmla="*/ 1115 h 1115"/>
                <a:gd name="T2" fmla="*/ 0 w 615"/>
                <a:gd name="T3" fmla="*/ 1115 h 1115"/>
                <a:gd name="T4" fmla="*/ 0 w 615"/>
                <a:gd name="T5" fmla="*/ 262 h 1115"/>
                <a:gd name="T6" fmla="*/ 262 w 615"/>
                <a:gd name="T7" fmla="*/ 0 h 1115"/>
                <a:gd name="T8" fmla="*/ 615 w 615"/>
                <a:gd name="T9" fmla="*/ 0 h 1115"/>
                <a:gd name="T10" fmla="*/ 615 w 615"/>
                <a:gd name="T11" fmla="*/ 853 h 1115"/>
                <a:gd name="T12" fmla="*/ 353 w 615"/>
                <a:gd name="T13" fmla="*/ 111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" h="1115">
                  <a:moveTo>
                    <a:pt x="353" y="1115"/>
                  </a:moveTo>
                  <a:cubicBezTo>
                    <a:pt x="0" y="1115"/>
                    <a:pt x="0" y="1115"/>
                    <a:pt x="0" y="1115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117"/>
                    <a:pt x="117" y="0"/>
                    <a:pt x="262" y="0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615" y="853"/>
                    <a:pt x="615" y="853"/>
                    <a:pt x="615" y="853"/>
                  </a:cubicBezTo>
                  <a:cubicBezTo>
                    <a:pt x="615" y="998"/>
                    <a:pt x="498" y="1115"/>
                    <a:pt x="353" y="111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3353418" y="2224043"/>
              <a:ext cx="2081864" cy="3775075"/>
            </a:xfrm>
            <a:custGeom>
              <a:avLst/>
              <a:gdLst>
                <a:gd name="T0" fmla="*/ 353 w 615"/>
                <a:gd name="T1" fmla="*/ 1115 h 1115"/>
                <a:gd name="T2" fmla="*/ 0 w 615"/>
                <a:gd name="T3" fmla="*/ 1115 h 1115"/>
                <a:gd name="T4" fmla="*/ 0 w 615"/>
                <a:gd name="T5" fmla="*/ 262 h 1115"/>
                <a:gd name="T6" fmla="*/ 262 w 615"/>
                <a:gd name="T7" fmla="*/ 0 h 1115"/>
                <a:gd name="T8" fmla="*/ 615 w 615"/>
                <a:gd name="T9" fmla="*/ 0 h 1115"/>
                <a:gd name="T10" fmla="*/ 615 w 615"/>
                <a:gd name="T11" fmla="*/ 853 h 1115"/>
                <a:gd name="T12" fmla="*/ 353 w 615"/>
                <a:gd name="T13" fmla="*/ 111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" h="1115">
                  <a:moveTo>
                    <a:pt x="353" y="1115"/>
                  </a:moveTo>
                  <a:cubicBezTo>
                    <a:pt x="0" y="1115"/>
                    <a:pt x="0" y="1115"/>
                    <a:pt x="0" y="1115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117"/>
                    <a:pt x="117" y="0"/>
                    <a:pt x="262" y="0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615" y="853"/>
                    <a:pt x="615" y="853"/>
                    <a:pt x="615" y="853"/>
                  </a:cubicBezTo>
                  <a:cubicBezTo>
                    <a:pt x="615" y="998"/>
                    <a:pt x="498" y="1115"/>
                    <a:pt x="353" y="1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14" name="Freeform 5"/>
          <p:cNvSpPr/>
          <p:nvPr/>
        </p:nvSpPr>
        <p:spPr bwMode="auto">
          <a:xfrm>
            <a:off x="8236405" y="2478382"/>
            <a:ext cx="583996" cy="724438"/>
          </a:xfrm>
          <a:custGeom>
            <a:avLst/>
            <a:gdLst>
              <a:gd name="T0" fmla="*/ 200 w 216"/>
              <a:gd name="T1" fmla="*/ 1 h 214"/>
              <a:gd name="T2" fmla="*/ 16 w 216"/>
              <a:gd name="T3" fmla="*/ 1 h 214"/>
              <a:gd name="T4" fmla="*/ 0 w 216"/>
              <a:gd name="T5" fmla="*/ 16 h 214"/>
              <a:gd name="T6" fmla="*/ 0 w 216"/>
              <a:gd name="T7" fmla="*/ 197 h 214"/>
              <a:gd name="T8" fmla="*/ 16 w 216"/>
              <a:gd name="T9" fmla="*/ 214 h 214"/>
              <a:gd name="T10" fmla="*/ 200 w 216"/>
              <a:gd name="T11" fmla="*/ 214 h 214"/>
              <a:gd name="T12" fmla="*/ 216 w 216"/>
              <a:gd name="T13" fmla="*/ 198 h 214"/>
              <a:gd name="T14" fmla="*/ 216 w 216"/>
              <a:gd name="T15" fmla="*/ 18 h 214"/>
              <a:gd name="T16" fmla="*/ 200 w 216"/>
              <a:gd name="T17" fmla="*/ 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" h="214">
                <a:moveTo>
                  <a:pt x="200" y="1"/>
                </a:moveTo>
                <a:cubicBezTo>
                  <a:pt x="16" y="1"/>
                  <a:pt x="16" y="1"/>
                  <a:pt x="16" y="1"/>
                </a:cubicBezTo>
                <a:cubicBezTo>
                  <a:pt x="7" y="0"/>
                  <a:pt x="0" y="7"/>
                  <a:pt x="0" y="16"/>
                </a:cubicBezTo>
                <a:cubicBezTo>
                  <a:pt x="0" y="197"/>
                  <a:pt x="0" y="197"/>
                  <a:pt x="0" y="197"/>
                </a:cubicBezTo>
                <a:cubicBezTo>
                  <a:pt x="0" y="206"/>
                  <a:pt x="7" y="213"/>
                  <a:pt x="16" y="214"/>
                </a:cubicBezTo>
                <a:cubicBezTo>
                  <a:pt x="200" y="214"/>
                  <a:pt x="200" y="214"/>
                  <a:pt x="200" y="214"/>
                </a:cubicBezTo>
                <a:cubicBezTo>
                  <a:pt x="209" y="214"/>
                  <a:pt x="216" y="207"/>
                  <a:pt x="216" y="198"/>
                </a:cubicBezTo>
                <a:cubicBezTo>
                  <a:pt x="216" y="18"/>
                  <a:pt x="216" y="18"/>
                  <a:pt x="216" y="18"/>
                </a:cubicBezTo>
                <a:cubicBezTo>
                  <a:pt x="216" y="9"/>
                  <a:pt x="209" y="1"/>
                  <a:pt x="200" y="1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400" b="1" dirty="0">
                <a:solidFill>
                  <a:schemeClr val="accent3"/>
                </a:solidFill>
              </a:rPr>
              <a:t>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198835" y="2224043"/>
            <a:ext cx="2133303" cy="3775075"/>
            <a:chOff x="6198835" y="2224043"/>
            <a:chExt cx="2133303" cy="3775075"/>
          </a:xfrm>
        </p:grpSpPr>
        <p:sp>
          <p:nvSpPr>
            <p:cNvPr id="15" name="Freeform 6"/>
            <p:cNvSpPr/>
            <p:nvPr/>
          </p:nvSpPr>
          <p:spPr bwMode="auto">
            <a:xfrm>
              <a:off x="6248846" y="2224043"/>
              <a:ext cx="2083292" cy="3775075"/>
            </a:xfrm>
            <a:custGeom>
              <a:avLst/>
              <a:gdLst>
                <a:gd name="T0" fmla="*/ 353 w 615"/>
                <a:gd name="T1" fmla="*/ 1115 h 1115"/>
                <a:gd name="T2" fmla="*/ 0 w 615"/>
                <a:gd name="T3" fmla="*/ 1115 h 1115"/>
                <a:gd name="T4" fmla="*/ 0 w 615"/>
                <a:gd name="T5" fmla="*/ 262 h 1115"/>
                <a:gd name="T6" fmla="*/ 262 w 615"/>
                <a:gd name="T7" fmla="*/ 0 h 1115"/>
                <a:gd name="T8" fmla="*/ 615 w 615"/>
                <a:gd name="T9" fmla="*/ 0 h 1115"/>
                <a:gd name="T10" fmla="*/ 615 w 615"/>
                <a:gd name="T11" fmla="*/ 853 h 1115"/>
                <a:gd name="T12" fmla="*/ 353 w 615"/>
                <a:gd name="T13" fmla="*/ 111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" h="1115">
                  <a:moveTo>
                    <a:pt x="353" y="1115"/>
                  </a:moveTo>
                  <a:cubicBezTo>
                    <a:pt x="0" y="1115"/>
                    <a:pt x="0" y="1115"/>
                    <a:pt x="0" y="1115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117"/>
                    <a:pt x="117" y="0"/>
                    <a:pt x="262" y="0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615" y="853"/>
                    <a:pt x="615" y="853"/>
                    <a:pt x="615" y="853"/>
                  </a:cubicBezTo>
                  <a:cubicBezTo>
                    <a:pt x="615" y="998"/>
                    <a:pt x="498" y="1115"/>
                    <a:pt x="353" y="1115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6198835" y="2224043"/>
              <a:ext cx="2081864" cy="3775075"/>
            </a:xfrm>
            <a:custGeom>
              <a:avLst/>
              <a:gdLst>
                <a:gd name="T0" fmla="*/ 353 w 615"/>
                <a:gd name="T1" fmla="*/ 1115 h 1115"/>
                <a:gd name="T2" fmla="*/ 0 w 615"/>
                <a:gd name="T3" fmla="*/ 1115 h 1115"/>
                <a:gd name="T4" fmla="*/ 0 w 615"/>
                <a:gd name="T5" fmla="*/ 262 h 1115"/>
                <a:gd name="T6" fmla="*/ 262 w 615"/>
                <a:gd name="T7" fmla="*/ 0 h 1115"/>
                <a:gd name="T8" fmla="*/ 615 w 615"/>
                <a:gd name="T9" fmla="*/ 0 h 1115"/>
                <a:gd name="T10" fmla="*/ 615 w 615"/>
                <a:gd name="T11" fmla="*/ 853 h 1115"/>
                <a:gd name="T12" fmla="*/ 353 w 615"/>
                <a:gd name="T13" fmla="*/ 111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" h="1115">
                  <a:moveTo>
                    <a:pt x="353" y="1115"/>
                  </a:moveTo>
                  <a:cubicBezTo>
                    <a:pt x="0" y="1115"/>
                    <a:pt x="0" y="1115"/>
                    <a:pt x="0" y="1115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117"/>
                    <a:pt x="117" y="0"/>
                    <a:pt x="262" y="0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615" y="853"/>
                    <a:pt x="615" y="853"/>
                    <a:pt x="615" y="853"/>
                  </a:cubicBezTo>
                  <a:cubicBezTo>
                    <a:pt x="615" y="998"/>
                    <a:pt x="498" y="1115"/>
                    <a:pt x="353" y="1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sp>
        <p:nvSpPr>
          <p:cNvPr id="18" name="Freeform 5"/>
          <p:cNvSpPr/>
          <p:nvPr/>
        </p:nvSpPr>
        <p:spPr bwMode="auto">
          <a:xfrm>
            <a:off x="11081822" y="2478382"/>
            <a:ext cx="583996" cy="724438"/>
          </a:xfrm>
          <a:custGeom>
            <a:avLst/>
            <a:gdLst>
              <a:gd name="T0" fmla="*/ 200 w 216"/>
              <a:gd name="T1" fmla="*/ 1 h 214"/>
              <a:gd name="T2" fmla="*/ 16 w 216"/>
              <a:gd name="T3" fmla="*/ 1 h 214"/>
              <a:gd name="T4" fmla="*/ 0 w 216"/>
              <a:gd name="T5" fmla="*/ 16 h 214"/>
              <a:gd name="T6" fmla="*/ 0 w 216"/>
              <a:gd name="T7" fmla="*/ 197 h 214"/>
              <a:gd name="T8" fmla="*/ 16 w 216"/>
              <a:gd name="T9" fmla="*/ 214 h 214"/>
              <a:gd name="T10" fmla="*/ 200 w 216"/>
              <a:gd name="T11" fmla="*/ 214 h 214"/>
              <a:gd name="T12" fmla="*/ 216 w 216"/>
              <a:gd name="T13" fmla="*/ 198 h 214"/>
              <a:gd name="T14" fmla="*/ 216 w 216"/>
              <a:gd name="T15" fmla="*/ 18 h 214"/>
              <a:gd name="T16" fmla="*/ 200 w 216"/>
              <a:gd name="T17" fmla="*/ 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" h="214">
                <a:moveTo>
                  <a:pt x="200" y="1"/>
                </a:moveTo>
                <a:cubicBezTo>
                  <a:pt x="16" y="1"/>
                  <a:pt x="16" y="1"/>
                  <a:pt x="16" y="1"/>
                </a:cubicBezTo>
                <a:cubicBezTo>
                  <a:pt x="7" y="0"/>
                  <a:pt x="0" y="7"/>
                  <a:pt x="0" y="16"/>
                </a:cubicBezTo>
                <a:cubicBezTo>
                  <a:pt x="0" y="197"/>
                  <a:pt x="0" y="197"/>
                  <a:pt x="0" y="197"/>
                </a:cubicBezTo>
                <a:cubicBezTo>
                  <a:pt x="0" y="206"/>
                  <a:pt x="7" y="213"/>
                  <a:pt x="16" y="214"/>
                </a:cubicBezTo>
                <a:cubicBezTo>
                  <a:pt x="200" y="214"/>
                  <a:pt x="200" y="214"/>
                  <a:pt x="200" y="214"/>
                </a:cubicBezTo>
                <a:cubicBezTo>
                  <a:pt x="209" y="214"/>
                  <a:pt x="216" y="207"/>
                  <a:pt x="216" y="198"/>
                </a:cubicBezTo>
                <a:cubicBezTo>
                  <a:pt x="216" y="18"/>
                  <a:pt x="216" y="18"/>
                  <a:pt x="216" y="18"/>
                </a:cubicBezTo>
                <a:cubicBezTo>
                  <a:pt x="216" y="9"/>
                  <a:pt x="209" y="1"/>
                  <a:pt x="200" y="1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4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9044252" y="2224043"/>
            <a:ext cx="2133303" cy="3775075"/>
            <a:chOff x="9044252" y="2224043"/>
            <a:chExt cx="2133303" cy="3775075"/>
          </a:xfrm>
        </p:grpSpPr>
        <p:sp>
          <p:nvSpPr>
            <p:cNvPr id="19" name="Freeform 6"/>
            <p:cNvSpPr/>
            <p:nvPr/>
          </p:nvSpPr>
          <p:spPr bwMode="auto">
            <a:xfrm>
              <a:off x="9094263" y="2224043"/>
              <a:ext cx="2083292" cy="3775075"/>
            </a:xfrm>
            <a:custGeom>
              <a:avLst/>
              <a:gdLst>
                <a:gd name="T0" fmla="*/ 353 w 615"/>
                <a:gd name="T1" fmla="*/ 1115 h 1115"/>
                <a:gd name="T2" fmla="*/ 0 w 615"/>
                <a:gd name="T3" fmla="*/ 1115 h 1115"/>
                <a:gd name="T4" fmla="*/ 0 w 615"/>
                <a:gd name="T5" fmla="*/ 262 h 1115"/>
                <a:gd name="T6" fmla="*/ 262 w 615"/>
                <a:gd name="T7" fmla="*/ 0 h 1115"/>
                <a:gd name="T8" fmla="*/ 615 w 615"/>
                <a:gd name="T9" fmla="*/ 0 h 1115"/>
                <a:gd name="T10" fmla="*/ 615 w 615"/>
                <a:gd name="T11" fmla="*/ 853 h 1115"/>
                <a:gd name="T12" fmla="*/ 353 w 615"/>
                <a:gd name="T13" fmla="*/ 111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" h="1115">
                  <a:moveTo>
                    <a:pt x="353" y="1115"/>
                  </a:moveTo>
                  <a:cubicBezTo>
                    <a:pt x="0" y="1115"/>
                    <a:pt x="0" y="1115"/>
                    <a:pt x="0" y="1115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117"/>
                    <a:pt x="117" y="0"/>
                    <a:pt x="262" y="0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615" y="853"/>
                    <a:pt x="615" y="853"/>
                    <a:pt x="615" y="853"/>
                  </a:cubicBezTo>
                  <a:cubicBezTo>
                    <a:pt x="615" y="998"/>
                    <a:pt x="498" y="1115"/>
                    <a:pt x="353" y="1115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9044252" y="2224043"/>
              <a:ext cx="2081864" cy="3775075"/>
            </a:xfrm>
            <a:custGeom>
              <a:avLst/>
              <a:gdLst>
                <a:gd name="T0" fmla="*/ 353 w 615"/>
                <a:gd name="T1" fmla="*/ 1115 h 1115"/>
                <a:gd name="T2" fmla="*/ 0 w 615"/>
                <a:gd name="T3" fmla="*/ 1115 h 1115"/>
                <a:gd name="T4" fmla="*/ 0 w 615"/>
                <a:gd name="T5" fmla="*/ 262 h 1115"/>
                <a:gd name="T6" fmla="*/ 262 w 615"/>
                <a:gd name="T7" fmla="*/ 0 h 1115"/>
                <a:gd name="T8" fmla="*/ 615 w 615"/>
                <a:gd name="T9" fmla="*/ 0 h 1115"/>
                <a:gd name="T10" fmla="*/ 615 w 615"/>
                <a:gd name="T11" fmla="*/ 853 h 1115"/>
                <a:gd name="T12" fmla="*/ 353 w 615"/>
                <a:gd name="T13" fmla="*/ 111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5" h="1115">
                  <a:moveTo>
                    <a:pt x="353" y="1115"/>
                  </a:moveTo>
                  <a:cubicBezTo>
                    <a:pt x="0" y="1115"/>
                    <a:pt x="0" y="1115"/>
                    <a:pt x="0" y="1115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117"/>
                    <a:pt x="117" y="0"/>
                    <a:pt x="262" y="0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615" y="853"/>
                    <a:pt x="615" y="853"/>
                    <a:pt x="615" y="853"/>
                  </a:cubicBezTo>
                  <a:cubicBezTo>
                    <a:pt x="615" y="998"/>
                    <a:pt x="498" y="1115"/>
                    <a:pt x="353" y="1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799285" y="3646553"/>
            <a:ext cx="14992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5" name="Group 24"/>
          <p:cNvGrpSpPr/>
          <p:nvPr/>
        </p:nvGrpSpPr>
        <p:grpSpPr>
          <a:xfrm>
            <a:off x="1204144" y="2872127"/>
            <a:ext cx="689578" cy="637154"/>
            <a:chOff x="2554288" y="1943100"/>
            <a:chExt cx="542925" cy="501650"/>
          </a:xfrm>
          <a:solidFill>
            <a:schemeClr val="bg1"/>
          </a:solidFill>
        </p:grpSpPr>
        <p:sp>
          <p:nvSpPr>
            <p:cNvPr id="26" name="Freeform 58"/>
            <p:cNvSpPr/>
            <p:nvPr/>
          </p:nvSpPr>
          <p:spPr bwMode="auto">
            <a:xfrm>
              <a:off x="2554288" y="1943100"/>
              <a:ext cx="542925" cy="403225"/>
            </a:xfrm>
            <a:custGeom>
              <a:avLst/>
              <a:gdLst>
                <a:gd name="T0" fmla="*/ 2095 w 3422"/>
                <a:gd name="T1" fmla="*/ 44 h 2536"/>
                <a:gd name="T2" fmla="*/ 2418 w 3422"/>
                <a:gd name="T3" fmla="*/ 212 h 2536"/>
                <a:gd name="T4" fmla="*/ 2659 w 3422"/>
                <a:gd name="T5" fmla="*/ 486 h 2536"/>
                <a:gd name="T6" fmla="*/ 2782 w 3422"/>
                <a:gd name="T7" fmla="*/ 825 h 2536"/>
                <a:gd name="T8" fmla="*/ 3094 w 3422"/>
                <a:gd name="T9" fmla="*/ 984 h 2536"/>
                <a:gd name="T10" fmla="*/ 3317 w 3422"/>
                <a:gd name="T11" fmla="*/ 1253 h 2536"/>
                <a:gd name="T12" fmla="*/ 3419 w 3422"/>
                <a:gd name="T13" fmla="*/ 1593 h 2536"/>
                <a:gd name="T14" fmla="*/ 3383 w 3422"/>
                <a:gd name="T15" fmla="*/ 1921 h 2536"/>
                <a:gd name="T16" fmla="*/ 3235 w 3422"/>
                <a:gd name="T17" fmla="*/ 2207 h 2536"/>
                <a:gd name="T18" fmla="*/ 2991 w 3422"/>
                <a:gd name="T19" fmla="*/ 2422 h 2536"/>
                <a:gd name="T20" fmla="*/ 2692 w 3422"/>
                <a:gd name="T21" fmla="*/ 2529 h 2536"/>
                <a:gd name="T22" fmla="*/ 2039 w 3422"/>
                <a:gd name="T23" fmla="*/ 2514 h 2536"/>
                <a:gd name="T24" fmla="*/ 2006 w 3422"/>
                <a:gd name="T25" fmla="*/ 2419 h 2536"/>
                <a:gd name="T26" fmla="*/ 2077 w 3422"/>
                <a:gd name="T27" fmla="*/ 2348 h 2536"/>
                <a:gd name="T28" fmla="*/ 2800 w 3422"/>
                <a:gd name="T29" fmla="*/ 2303 h 2536"/>
                <a:gd name="T30" fmla="*/ 3052 w 3422"/>
                <a:gd name="T31" fmla="*/ 2127 h 2536"/>
                <a:gd name="T32" fmla="*/ 3204 w 3422"/>
                <a:gd name="T33" fmla="*/ 1857 h 2536"/>
                <a:gd name="T34" fmla="*/ 3221 w 3422"/>
                <a:gd name="T35" fmla="*/ 1546 h 2536"/>
                <a:gd name="T36" fmla="*/ 3109 w 3422"/>
                <a:gd name="T37" fmla="*/ 1274 h 2536"/>
                <a:gd name="T38" fmla="*/ 2900 w 3422"/>
                <a:gd name="T39" fmla="*/ 1077 h 2536"/>
                <a:gd name="T40" fmla="*/ 2662 w 3422"/>
                <a:gd name="T41" fmla="*/ 989 h 2536"/>
                <a:gd name="T42" fmla="*/ 2604 w 3422"/>
                <a:gd name="T43" fmla="*/ 910 h 2536"/>
                <a:gd name="T44" fmla="*/ 2505 w 3422"/>
                <a:gd name="T45" fmla="*/ 596 h 2536"/>
                <a:gd name="T46" fmla="*/ 2296 w 3422"/>
                <a:gd name="T47" fmla="*/ 354 h 2536"/>
                <a:gd name="T48" fmla="*/ 2007 w 3422"/>
                <a:gd name="T49" fmla="*/ 214 h 2536"/>
                <a:gd name="T50" fmla="*/ 1676 w 3422"/>
                <a:gd name="T51" fmla="*/ 199 h 2536"/>
                <a:gd name="T52" fmla="*/ 1377 w 3422"/>
                <a:gd name="T53" fmla="*/ 314 h 2536"/>
                <a:gd name="T54" fmla="*/ 1146 w 3422"/>
                <a:gd name="T55" fmla="*/ 534 h 2536"/>
                <a:gd name="T56" fmla="*/ 1040 w 3422"/>
                <a:gd name="T57" fmla="*/ 690 h 2536"/>
                <a:gd name="T58" fmla="*/ 924 w 3422"/>
                <a:gd name="T59" fmla="*/ 684 h 2536"/>
                <a:gd name="T60" fmla="*/ 705 w 3422"/>
                <a:gd name="T61" fmla="*/ 703 h 2536"/>
                <a:gd name="T62" fmla="*/ 538 w 3422"/>
                <a:gd name="T63" fmla="*/ 849 h 2536"/>
                <a:gd name="T64" fmla="*/ 492 w 3422"/>
                <a:gd name="T65" fmla="*/ 1068 h 2536"/>
                <a:gd name="T66" fmla="*/ 511 w 3422"/>
                <a:gd name="T67" fmla="*/ 1212 h 2536"/>
                <a:gd name="T68" fmla="*/ 382 w 3422"/>
                <a:gd name="T69" fmla="*/ 1326 h 2536"/>
                <a:gd name="T70" fmla="*/ 231 w 3422"/>
                <a:gd name="T71" fmla="*/ 1539 h 2536"/>
                <a:gd name="T72" fmla="*/ 193 w 3422"/>
                <a:gd name="T73" fmla="*/ 1808 h 2536"/>
                <a:gd name="T74" fmla="*/ 293 w 3422"/>
                <a:gd name="T75" fmla="*/ 2086 h 2536"/>
                <a:gd name="T76" fmla="*/ 503 w 3422"/>
                <a:gd name="T77" fmla="*/ 2282 h 2536"/>
                <a:gd name="T78" fmla="*/ 1322 w 3422"/>
                <a:gd name="T79" fmla="*/ 2346 h 2536"/>
                <a:gd name="T80" fmla="*/ 1407 w 3422"/>
                <a:gd name="T81" fmla="*/ 2399 h 2536"/>
                <a:gd name="T82" fmla="*/ 1396 w 3422"/>
                <a:gd name="T83" fmla="*/ 2501 h 2536"/>
                <a:gd name="T84" fmla="*/ 711 w 3422"/>
                <a:gd name="T85" fmla="*/ 2536 h 2536"/>
                <a:gd name="T86" fmla="*/ 408 w 3422"/>
                <a:gd name="T87" fmla="*/ 2448 h 2536"/>
                <a:gd name="T88" fmla="*/ 163 w 3422"/>
                <a:gd name="T89" fmla="*/ 2231 h 2536"/>
                <a:gd name="T90" fmla="*/ 24 w 3422"/>
                <a:gd name="T91" fmla="*/ 1940 h 2536"/>
                <a:gd name="T92" fmla="*/ 11 w 3422"/>
                <a:gd name="T93" fmla="*/ 1618 h 2536"/>
                <a:gd name="T94" fmla="*/ 132 w 3422"/>
                <a:gd name="T95" fmla="*/ 1325 h 2536"/>
                <a:gd name="T96" fmla="*/ 305 w 3422"/>
                <a:gd name="T97" fmla="*/ 1103 h 2536"/>
                <a:gd name="T98" fmla="*/ 327 w 3422"/>
                <a:gd name="T99" fmla="*/ 857 h 2536"/>
                <a:gd name="T100" fmla="*/ 479 w 3422"/>
                <a:gd name="T101" fmla="*/ 626 h 2536"/>
                <a:gd name="T102" fmla="*/ 725 w 3422"/>
                <a:gd name="T103" fmla="*/ 499 h 2536"/>
                <a:gd name="T104" fmla="*/ 982 w 3422"/>
                <a:gd name="T105" fmla="*/ 439 h 2536"/>
                <a:gd name="T106" fmla="*/ 1212 w 3422"/>
                <a:gd name="T107" fmla="*/ 197 h 2536"/>
                <a:gd name="T108" fmla="*/ 1525 w 3422"/>
                <a:gd name="T109" fmla="*/ 41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22" h="2536">
                  <a:moveTo>
                    <a:pt x="1805" y="0"/>
                  </a:moveTo>
                  <a:lnTo>
                    <a:pt x="1879" y="3"/>
                  </a:lnTo>
                  <a:lnTo>
                    <a:pt x="1952" y="12"/>
                  </a:lnTo>
                  <a:lnTo>
                    <a:pt x="2025" y="25"/>
                  </a:lnTo>
                  <a:lnTo>
                    <a:pt x="2095" y="44"/>
                  </a:lnTo>
                  <a:lnTo>
                    <a:pt x="2164" y="68"/>
                  </a:lnTo>
                  <a:lnTo>
                    <a:pt x="2231" y="96"/>
                  </a:lnTo>
                  <a:lnTo>
                    <a:pt x="2296" y="130"/>
                  </a:lnTo>
                  <a:lnTo>
                    <a:pt x="2357" y="168"/>
                  </a:lnTo>
                  <a:lnTo>
                    <a:pt x="2418" y="212"/>
                  </a:lnTo>
                  <a:lnTo>
                    <a:pt x="2474" y="260"/>
                  </a:lnTo>
                  <a:lnTo>
                    <a:pt x="2527" y="312"/>
                  </a:lnTo>
                  <a:lnTo>
                    <a:pt x="2575" y="367"/>
                  </a:lnTo>
                  <a:lnTo>
                    <a:pt x="2619" y="425"/>
                  </a:lnTo>
                  <a:lnTo>
                    <a:pt x="2659" y="486"/>
                  </a:lnTo>
                  <a:lnTo>
                    <a:pt x="2693" y="549"/>
                  </a:lnTo>
                  <a:lnTo>
                    <a:pt x="2723" y="616"/>
                  </a:lnTo>
                  <a:lnTo>
                    <a:pt x="2748" y="683"/>
                  </a:lnTo>
                  <a:lnTo>
                    <a:pt x="2768" y="754"/>
                  </a:lnTo>
                  <a:lnTo>
                    <a:pt x="2782" y="825"/>
                  </a:lnTo>
                  <a:lnTo>
                    <a:pt x="2851" y="846"/>
                  </a:lnTo>
                  <a:lnTo>
                    <a:pt x="2916" y="873"/>
                  </a:lnTo>
                  <a:lnTo>
                    <a:pt x="2979" y="905"/>
                  </a:lnTo>
                  <a:lnTo>
                    <a:pt x="3038" y="943"/>
                  </a:lnTo>
                  <a:lnTo>
                    <a:pt x="3094" y="984"/>
                  </a:lnTo>
                  <a:lnTo>
                    <a:pt x="3146" y="1030"/>
                  </a:lnTo>
                  <a:lnTo>
                    <a:pt x="3195" y="1081"/>
                  </a:lnTo>
                  <a:lnTo>
                    <a:pt x="3240" y="1135"/>
                  </a:lnTo>
                  <a:lnTo>
                    <a:pt x="3280" y="1192"/>
                  </a:lnTo>
                  <a:lnTo>
                    <a:pt x="3317" y="1253"/>
                  </a:lnTo>
                  <a:lnTo>
                    <a:pt x="3347" y="1316"/>
                  </a:lnTo>
                  <a:lnTo>
                    <a:pt x="3373" y="1383"/>
                  </a:lnTo>
                  <a:lnTo>
                    <a:pt x="3394" y="1451"/>
                  </a:lnTo>
                  <a:lnTo>
                    <a:pt x="3409" y="1522"/>
                  </a:lnTo>
                  <a:lnTo>
                    <a:pt x="3419" y="1593"/>
                  </a:lnTo>
                  <a:lnTo>
                    <a:pt x="3422" y="1667"/>
                  </a:lnTo>
                  <a:lnTo>
                    <a:pt x="3420" y="1731"/>
                  </a:lnTo>
                  <a:lnTo>
                    <a:pt x="3412" y="1796"/>
                  </a:lnTo>
                  <a:lnTo>
                    <a:pt x="3400" y="1859"/>
                  </a:lnTo>
                  <a:lnTo>
                    <a:pt x="3383" y="1921"/>
                  </a:lnTo>
                  <a:lnTo>
                    <a:pt x="3362" y="1983"/>
                  </a:lnTo>
                  <a:lnTo>
                    <a:pt x="3337" y="2042"/>
                  </a:lnTo>
                  <a:lnTo>
                    <a:pt x="3307" y="2099"/>
                  </a:lnTo>
                  <a:lnTo>
                    <a:pt x="3273" y="2154"/>
                  </a:lnTo>
                  <a:lnTo>
                    <a:pt x="3235" y="2207"/>
                  </a:lnTo>
                  <a:lnTo>
                    <a:pt x="3192" y="2257"/>
                  </a:lnTo>
                  <a:lnTo>
                    <a:pt x="3146" y="2304"/>
                  </a:lnTo>
                  <a:lnTo>
                    <a:pt x="3096" y="2348"/>
                  </a:lnTo>
                  <a:lnTo>
                    <a:pt x="3045" y="2386"/>
                  </a:lnTo>
                  <a:lnTo>
                    <a:pt x="2991" y="2422"/>
                  </a:lnTo>
                  <a:lnTo>
                    <a:pt x="2934" y="2452"/>
                  </a:lnTo>
                  <a:lnTo>
                    <a:pt x="2876" y="2478"/>
                  </a:lnTo>
                  <a:lnTo>
                    <a:pt x="2816" y="2500"/>
                  </a:lnTo>
                  <a:lnTo>
                    <a:pt x="2754" y="2516"/>
                  </a:lnTo>
                  <a:lnTo>
                    <a:pt x="2692" y="2529"/>
                  </a:lnTo>
                  <a:lnTo>
                    <a:pt x="2628" y="2535"/>
                  </a:lnTo>
                  <a:lnTo>
                    <a:pt x="2099" y="2535"/>
                  </a:lnTo>
                  <a:lnTo>
                    <a:pt x="2077" y="2533"/>
                  </a:lnTo>
                  <a:lnTo>
                    <a:pt x="2057" y="2526"/>
                  </a:lnTo>
                  <a:lnTo>
                    <a:pt x="2039" y="2514"/>
                  </a:lnTo>
                  <a:lnTo>
                    <a:pt x="2025" y="2500"/>
                  </a:lnTo>
                  <a:lnTo>
                    <a:pt x="2013" y="2482"/>
                  </a:lnTo>
                  <a:lnTo>
                    <a:pt x="2006" y="2462"/>
                  </a:lnTo>
                  <a:lnTo>
                    <a:pt x="2004" y="2440"/>
                  </a:lnTo>
                  <a:lnTo>
                    <a:pt x="2006" y="2419"/>
                  </a:lnTo>
                  <a:lnTo>
                    <a:pt x="2013" y="2399"/>
                  </a:lnTo>
                  <a:lnTo>
                    <a:pt x="2025" y="2381"/>
                  </a:lnTo>
                  <a:lnTo>
                    <a:pt x="2039" y="2367"/>
                  </a:lnTo>
                  <a:lnTo>
                    <a:pt x="2057" y="2355"/>
                  </a:lnTo>
                  <a:lnTo>
                    <a:pt x="2077" y="2348"/>
                  </a:lnTo>
                  <a:lnTo>
                    <a:pt x="2099" y="2346"/>
                  </a:lnTo>
                  <a:lnTo>
                    <a:pt x="2617" y="2346"/>
                  </a:lnTo>
                  <a:lnTo>
                    <a:pt x="2681" y="2338"/>
                  </a:lnTo>
                  <a:lnTo>
                    <a:pt x="2741" y="2323"/>
                  </a:lnTo>
                  <a:lnTo>
                    <a:pt x="2800" y="2303"/>
                  </a:lnTo>
                  <a:lnTo>
                    <a:pt x="2856" y="2277"/>
                  </a:lnTo>
                  <a:lnTo>
                    <a:pt x="2910" y="2247"/>
                  </a:lnTo>
                  <a:lnTo>
                    <a:pt x="2961" y="2211"/>
                  </a:lnTo>
                  <a:lnTo>
                    <a:pt x="3008" y="2172"/>
                  </a:lnTo>
                  <a:lnTo>
                    <a:pt x="3052" y="2127"/>
                  </a:lnTo>
                  <a:lnTo>
                    <a:pt x="3091" y="2079"/>
                  </a:lnTo>
                  <a:lnTo>
                    <a:pt x="3126" y="2028"/>
                  </a:lnTo>
                  <a:lnTo>
                    <a:pt x="3158" y="1973"/>
                  </a:lnTo>
                  <a:lnTo>
                    <a:pt x="3184" y="1916"/>
                  </a:lnTo>
                  <a:lnTo>
                    <a:pt x="3204" y="1857"/>
                  </a:lnTo>
                  <a:lnTo>
                    <a:pt x="3219" y="1795"/>
                  </a:lnTo>
                  <a:lnTo>
                    <a:pt x="3228" y="1731"/>
                  </a:lnTo>
                  <a:lnTo>
                    <a:pt x="3231" y="1667"/>
                  </a:lnTo>
                  <a:lnTo>
                    <a:pt x="3228" y="1606"/>
                  </a:lnTo>
                  <a:lnTo>
                    <a:pt x="3221" y="1546"/>
                  </a:lnTo>
                  <a:lnTo>
                    <a:pt x="3208" y="1488"/>
                  </a:lnTo>
                  <a:lnTo>
                    <a:pt x="3190" y="1430"/>
                  </a:lnTo>
                  <a:lnTo>
                    <a:pt x="3167" y="1375"/>
                  </a:lnTo>
                  <a:lnTo>
                    <a:pt x="3140" y="1324"/>
                  </a:lnTo>
                  <a:lnTo>
                    <a:pt x="3109" y="1274"/>
                  </a:lnTo>
                  <a:lnTo>
                    <a:pt x="3075" y="1227"/>
                  </a:lnTo>
                  <a:lnTo>
                    <a:pt x="3036" y="1184"/>
                  </a:lnTo>
                  <a:lnTo>
                    <a:pt x="2993" y="1144"/>
                  </a:lnTo>
                  <a:lnTo>
                    <a:pt x="2949" y="1109"/>
                  </a:lnTo>
                  <a:lnTo>
                    <a:pt x="2900" y="1077"/>
                  </a:lnTo>
                  <a:lnTo>
                    <a:pt x="2849" y="1048"/>
                  </a:lnTo>
                  <a:lnTo>
                    <a:pt x="2796" y="1026"/>
                  </a:lnTo>
                  <a:lnTo>
                    <a:pt x="2740" y="1008"/>
                  </a:lnTo>
                  <a:lnTo>
                    <a:pt x="2682" y="996"/>
                  </a:lnTo>
                  <a:lnTo>
                    <a:pt x="2662" y="989"/>
                  </a:lnTo>
                  <a:lnTo>
                    <a:pt x="2644" y="980"/>
                  </a:lnTo>
                  <a:lnTo>
                    <a:pt x="2629" y="966"/>
                  </a:lnTo>
                  <a:lnTo>
                    <a:pt x="2616" y="950"/>
                  </a:lnTo>
                  <a:lnTo>
                    <a:pt x="2608" y="931"/>
                  </a:lnTo>
                  <a:lnTo>
                    <a:pt x="2604" y="910"/>
                  </a:lnTo>
                  <a:lnTo>
                    <a:pt x="2594" y="843"/>
                  </a:lnTo>
                  <a:lnTo>
                    <a:pt x="2579" y="778"/>
                  </a:lnTo>
                  <a:lnTo>
                    <a:pt x="2559" y="714"/>
                  </a:lnTo>
                  <a:lnTo>
                    <a:pt x="2535" y="654"/>
                  </a:lnTo>
                  <a:lnTo>
                    <a:pt x="2505" y="596"/>
                  </a:lnTo>
                  <a:lnTo>
                    <a:pt x="2472" y="541"/>
                  </a:lnTo>
                  <a:lnTo>
                    <a:pt x="2433" y="489"/>
                  </a:lnTo>
                  <a:lnTo>
                    <a:pt x="2392" y="440"/>
                  </a:lnTo>
                  <a:lnTo>
                    <a:pt x="2346" y="396"/>
                  </a:lnTo>
                  <a:lnTo>
                    <a:pt x="2296" y="354"/>
                  </a:lnTo>
                  <a:lnTo>
                    <a:pt x="2244" y="317"/>
                  </a:lnTo>
                  <a:lnTo>
                    <a:pt x="2189" y="285"/>
                  </a:lnTo>
                  <a:lnTo>
                    <a:pt x="2131" y="255"/>
                  </a:lnTo>
                  <a:lnTo>
                    <a:pt x="2069" y="233"/>
                  </a:lnTo>
                  <a:lnTo>
                    <a:pt x="2007" y="214"/>
                  </a:lnTo>
                  <a:lnTo>
                    <a:pt x="1942" y="199"/>
                  </a:lnTo>
                  <a:lnTo>
                    <a:pt x="1875" y="191"/>
                  </a:lnTo>
                  <a:lnTo>
                    <a:pt x="1806" y="189"/>
                  </a:lnTo>
                  <a:lnTo>
                    <a:pt x="1740" y="191"/>
                  </a:lnTo>
                  <a:lnTo>
                    <a:pt x="1676" y="199"/>
                  </a:lnTo>
                  <a:lnTo>
                    <a:pt x="1612" y="213"/>
                  </a:lnTo>
                  <a:lnTo>
                    <a:pt x="1551" y="231"/>
                  </a:lnTo>
                  <a:lnTo>
                    <a:pt x="1490" y="253"/>
                  </a:lnTo>
                  <a:lnTo>
                    <a:pt x="1432" y="281"/>
                  </a:lnTo>
                  <a:lnTo>
                    <a:pt x="1377" y="314"/>
                  </a:lnTo>
                  <a:lnTo>
                    <a:pt x="1324" y="350"/>
                  </a:lnTo>
                  <a:lnTo>
                    <a:pt x="1275" y="390"/>
                  </a:lnTo>
                  <a:lnTo>
                    <a:pt x="1229" y="434"/>
                  </a:lnTo>
                  <a:lnTo>
                    <a:pt x="1186" y="483"/>
                  </a:lnTo>
                  <a:lnTo>
                    <a:pt x="1146" y="534"/>
                  </a:lnTo>
                  <a:lnTo>
                    <a:pt x="1112" y="589"/>
                  </a:lnTo>
                  <a:lnTo>
                    <a:pt x="1081" y="648"/>
                  </a:lnTo>
                  <a:lnTo>
                    <a:pt x="1071" y="664"/>
                  </a:lnTo>
                  <a:lnTo>
                    <a:pt x="1057" y="679"/>
                  </a:lnTo>
                  <a:lnTo>
                    <a:pt x="1040" y="690"/>
                  </a:lnTo>
                  <a:lnTo>
                    <a:pt x="1022" y="698"/>
                  </a:lnTo>
                  <a:lnTo>
                    <a:pt x="1003" y="702"/>
                  </a:lnTo>
                  <a:lnTo>
                    <a:pt x="982" y="701"/>
                  </a:lnTo>
                  <a:lnTo>
                    <a:pt x="962" y="696"/>
                  </a:lnTo>
                  <a:lnTo>
                    <a:pt x="924" y="684"/>
                  </a:lnTo>
                  <a:lnTo>
                    <a:pt x="883" y="677"/>
                  </a:lnTo>
                  <a:lnTo>
                    <a:pt x="842" y="675"/>
                  </a:lnTo>
                  <a:lnTo>
                    <a:pt x="794" y="678"/>
                  </a:lnTo>
                  <a:lnTo>
                    <a:pt x="748" y="687"/>
                  </a:lnTo>
                  <a:lnTo>
                    <a:pt x="705" y="703"/>
                  </a:lnTo>
                  <a:lnTo>
                    <a:pt x="664" y="723"/>
                  </a:lnTo>
                  <a:lnTo>
                    <a:pt x="627" y="748"/>
                  </a:lnTo>
                  <a:lnTo>
                    <a:pt x="593" y="778"/>
                  </a:lnTo>
                  <a:lnTo>
                    <a:pt x="563" y="812"/>
                  </a:lnTo>
                  <a:lnTo>
                    <a:pt x="538" y="849"/>
                  </a:lnTo>
                  <a:lnTo>
                    <a:pt x="518" y="890"/>
                  </a:lnTo>
                  <a:lnTo>
                    <a:pt x="502" y="933"/>
                  </a:lnTo>
                  <a:lnTo>
                    <a:pt x="493" y="979"/>
                  </a:lnTo>
                  <a:lnTo>
                    <a:pt x="490" y="1027"/>
                  </a:lnTo>
                  <a:lnTo>
                    <a:pt x="492" y="1068"/>
                  </a:lnTo>
                  <a:lnTo>
                    <a:pt x="499" y="1109"/>
                  </a:lnTo>
                  <a:lnTo>
                    <a:pt x="510" y="1148"/>
                  </a:lnTo>
                  <a:lnTo>
                    <a:pt x="516" y="1170"/>
                  </a:lnTo>
                  <a:lnTo>
                    <a:pt x="516" y="1192"/>
                  </a:lnTo>
                  <a:lnTo>
                    <a:pt x="511" y="1212"/>
                  </a:lnTo>
                  <a:lnTo>
                    <a:pt x="501" y="1232"/>
                  </a:lnTo>
                  <a:lnTo>
                    <a:pt x="487" y="1249"/>
                  </a:lnTo>
                  <a:lnTo>
                    <a:pt x="469" y="1263"/>
                  </a:lnTo>
                  <a:lnTo>
                    <a:pt x="424" y="1292"/>
                  </a:lnTo>
                  <a:lnTo>
                    <a:pt x="382" y="1326"/>
                  </a:lnTo>
                  <a:lnTo>
                    <a:pt x="344" y="1363"/>
                  </a:lnTo>
                  <a:lnTo>
                    <a:pt x="309" y="1402"/>
                  </a:lnTo>
                  <a:lnTo>
                    <a:pt x="279" y="1446"/>
                  </a:lnTo>
                  <a:lnTo>
                    <a:pt x="253" y="1492"/>
                  </a:lnTo>
                  <a:lnTo>
                    <a:pt x="231" y="1539"/>
                  </a:lnTo>
                  <a:lnTo>
                    <a:pt x="213" y="1589"/>
                  </a:lnTo>
                  <a:lnTo>
                    <a:pt x="201" y="1641"/>
                  </a:lnTo>
                  <a:lnTo>
                    <a:pt x="192" y="1694"/>
                  </a:lnTo>
                  <a:lnTo>
                    <a:pt x="190" y="1748"/>
                  </a:lnTo>
                  <a:lnTo>
                    <a:pt x="193" y="1808"/>
                  </a:lnTo>
                  <a:lnTo>
                    <a:pt x="203" y="1868"/>
                  </a:lnTo>
                  <a:lnTo>
                    <a:pt x="217" y="1927"/>
                  </a:lnTo>
                  <a:lnTo>
                    <a:pt x="238" y="1983"/>
                  </a:lnTo>
                  <a:lnTo>
                    <a:pt x="263" y="2036"/>
                  </a:lnTo>
                  <a:lnTo>
                    <a:pt x="293" y="2086"/>
                  </a:lnTo>
                  <a:lnTo>
                    <a:pt x="328" y="2133"/>
                  </a:lnTo>
                  <a:lnTo>
                    <a:pt x="367" y="2177"/>
                  </a:lnTo>
                  <a:lnTo>
                    <a:pt x="408" y="2216"/>
                  </a:lnTo>
                  <a:lnTo>
                    <a:pt x="454" y="2251"/>
                  </a:lnTo>
                  <a:lnTo>
                    <a:pt x="503" y="2282"/>
                  </a:lnTo>
                  <a:lnTo>
                    <a:pt x="554" y="2307"/>
                  </a:lnTo>
                  <a:lnTo>
                    <a:pt x="608" y="2326"/>
                  </a:lnTo>
                  <a:lnTo>
                    <a:pt x="663" y="2340"/>
                  </a:lnTo>
                  <a:lnTo>
                    <a:pt x="719" y="2346"/>
                  </a:lnTo>
                  <a:lnTo>
                    <a:pt x="1322" y="2346"/>
                  </a:lnTo>
                  <a:lnTo>
                    <a:pt x="1344" y="2349"/>
                  </a:lnTo>
                  <a:lnTo>
                    <a:pt x="1364" y="2356"/>
                  </a:lnTo>
                  <a:lnTo>
                    <a:pt x="1381" y="2367"/>
                  </a:lnTo>
                  <a:lnTo>
                    <a:pt x="1396" y="2381"/>
                  </a:lnTo>
                  <a:lnTo>
                    <a:pt x="1407" y="2399"/>
                  </a:lnTo>
                  <a:lnTo>
                    <a:pt x="1415" y="2420"/>
                  </a:lnTo>
                  <a:lnTo>
                    <a:pt x="1417" y="2441"/>
                  </a:lnTo>
                  <a:lnTo>
                    <a:pt x="1415" y="2463"/>
                  </a:lnTo>
                  <a:lnTo>
                    <a:pt x="1407" y="2483"/>
                  </a:lnTo>
                  <a:lnTo>
                    <a:pt x="1396" y="2501"/>
                  </a:lnTo>
                  <a:lnTo>
                    <a:pt x="1381" y="2515"/>
                  </a:lnTo>
                  <a:lnTo>
                    <a:pt x="1364" y="2527"/>
                  </a:lnTo>
                  <a:lnTo>
                    <a:pt x="1344" y="2534"/>
                  </a:lnTo>
                  <a:lnTo>
                    <a:pt x="1322" y="2536"/>
                  </a:lnTo>
                  <a:lnTo>
                    <a:pt x="711" y="2536"/>
                  </a:lnTo>
                  <a:lnTo>
                    <a:pt x="648" y="2530"/>
                  </a:lnTo>
                  <a:lnTo>
                    <a:pt x="586" y="2517"/>
                  </a:lnTo>
                  <a:lnTo>
                    <a:pt x="525" y="2500"/>
                  </a:lnTo>
                  <a:lnTo>
                    <a:pt x="466" y="2476"/>
                  </a:lnTo>
                  <a:lnTo>
                    <a:pt x="408" y="2448"/>
                  </a:lnTo>
                  <a:lnTo>
                    <a:pt x="353" y="2413"/>
                  </a:lnTo>
                  <a:lnTo>
                    <a:pt x="301" y="2374"/>
                  </a:lnTo>
                  <a:lnTo>
                    <a:pt x="252" y="2330"/>
                  </a:lnTo>
                  <a:lnTo>
                    <a:pt x="205" y="2282"/>
                  </a:lnTo>
                  <a:lnTo>
                    <a:pt x="163" y="2231"/>
                  </a:lnTo>
                  <a:lnTo>
                    <a:pt x="126" y="2177"/>
                  </a:lnTo>
                  <a:lnTo>
                    <a:pt x="93" y="2120"/>
                  </a:lnTo>
                  <a:lnTo>
                    <a:pt x="64" y="2062"/>
                  </a:lnTo>
                  <a:lnTo>
                    <a:pt x="42" y="2001"/>
                  </a:lnTo>
                  <a:lnTo>
                    <a:pt x="24" y="1940"/>
                  </a:lnTo>
                  <a:lnTo>
                    <a:pt x="10" y="1877"/>
                  </a:lnTo>
                  <a:lnTo>
                    <a:pt x="3" y="1813"/>
                  </a:lnTo>
                  <a:lnTo>
                    <a:pt x="0" y="1748"/>
                  </a:lnTo>
                  <a:lnTo>
                    <a:pt x="3" y="1683"/>
                  </a:lnTo>
                  <a:lnTo>
                    <a:pt x="11" y="1618"/>
                  </a:lnTo>
                  <a:lnTo>
                    <a:pt x="25" y="1556"/>
                  </a:lnTo>
                  <a:lnTo>
                    <a:pt x="45" y="1495"/>
                  </a:lnTo>
                  <a:lnTo>
                    <a:pt x="69" y="1436"/>
                  </a:lnTo>
                  <a:lnTo>
                    <a:pt x="98" y="1379"/>
                  </a:lnTo>
                  <a:lnTo>
                    <a:pt x="132" y="1325"/>
                  </a:lnTo>
                  <a:lnTo>
                    <a:pt x="170" y="1274"/>
                  </a:lnTo>
                  <a:lnTo>
                    <a:pt x="213" y="1225"/>
                  </a:lnTo>
                  <a:lnTo>
                    <a:pt x="260" y="1181"/>
                  </a:lnTo>
                  <a:lnTo>
                    <a:pt x="311" y="1141"/>
                  </a:lnTo>
                  <a:lnTo>
                    <a:pt x="305" y="1103"/>
                  </a:lnTo>
                  <a:lnTo>
                    <a:pt x="301" y="1066"/>
                  </a:lnTo>
                  <a:lnTo>
                    <a:pt x="299" y="1028"/>
                  </a:lnTo>
                  <a:lnTo>
                    <a:pt x="302" y="970"/>
                  </a:lnTo>
                  <a:lnTo>
                    <a:pt x="312" y="913"/>
                  </a:lnTo>
                  <a:lnTo>
                    <a:pt x="327" y="857"/>
                  </a:lnTo>
                  <a:lnTo>
                    <a:pt x="348" y="805"/>
                  </a:lnTo>
                  <a:lnTo>
                    <a:pt x="374" y="755"/>
                  </a:lnTo>
                  <a:lnTo>
                    <a:pt x="404" y="708"/>
                  </a:lnTo>
                  <a:lnTo>
                    <a:pt x="440" y="665"/>
                  </a:lnTo>
                  <a:lnTo>
                    <a:pt x="479" y="626"/>
                  </a:lnTo>
                  <a:lnTo>
                    <a:pt x="522" y="591"/>
                  </a:lnTo>
                  <a:lnTo>
                    <a:pt x="569" y="561"/>
                  </a:lnTo>
                  <a:lnTo>
                    <a:pt x="618" y="535"/>
                  </a:lnTo>
                  <a:lnTo>
                    <a:pt x="671" y="514"/>
                  </a:lnTo>
                  <a:lnTo>
                    <a:pt x="725" y="499"/>
                  </a:lnTo>
                  <a:lnTo>
                    <a:pt x="784" y="490"/>
                  </a:lnTo>
                  <a:lnTo>
                    <a:pt x="842" y="486"/>
                  </a:lnTo>
                  <a:lnTo>
                    <a:pt x="895" y="489"/>
                  </a:lnTo>
                  <a:lnTo>
                    <a:pt x="946" y="496"/>
                  </a:lnTo>
                  <a:lnTo>
                    <a:pt x="982" y="439"/>
                  </a:lnTo>
                  <a:lnTo>
                    <a:pt x="1021" y="384"/>
                  </a:lnTo>
                  <a:lnTo>
                    <a:pt x="1063" y="333"/>
                  </a:lnTo>
                  <a:lnTo>
                    <a:pt x="1110" y="285"/>
                  </a:lnTo>
                  <a:lnTo>
                    <a:pt x="1160" y="239"/>
                  </a:lnTo>
                  <a:lnTo>
                    <a:pt x="1212" y="197"/>
                  </a:lnTo>
                  <a:lnTo>
                    <a:pt x="1268" y="158"/>
                  </a:lnTo>
                  <a:lnTo>
                    <a:pt x="1329" y="122"/>
                  </a:lnTo>
                  <a:lnTo>
                    <a:pt x="1393" y="90"/>
                  </a:lnTo>
                  <a:lnTo>
                    <a:pt x="1457" y="62"/>
                  </a:lnTo>
                  <a:lnTo>
                    <a:pt x="1525" y="41"/>
                  </a:lnTo>
                  <a:lnTo>
                    <a:pt x="1593" y="23"/>
                  </a:lnTo>
                  <a:lnTo>
                    <a:pt x="1663" y="10"/>
                  </a:lnTo>
                  <a:lnTo>
                    <a:pt x="1734" y="3"/>
                  </a:lnTo>
                  <a:lnTo>
                    <a:pt x="18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7" name="Freeform 59"/>
            <p:cNvSpPr/>
            <p:nvPr/>
          </p:nvSpPr>
          <p:spPr bwMode="auto">
            <a:xfrm>
              <a:off x="2730500" y="2130425"/>
              <a:ext cx="190500" cy="314325"/>
            </a:xfrm>
            <a:custGeom>
              <a:avLst/>
              <a:gdLst>
                <a:gd name="T0" fmla="*/ 597 w 1194"/>
                <a:gd name="T1" fmla="*/ 0 h 1985"/>
                <a:gd name="T2" fmla="*/ 616 w 1194"/>
                <a:gd name="T3" fmla="*/ 1 h 1985"/>
                <a:gd name="T4" fmla="*/ 633 w 1194"/>
                <a:gd name="T5" fmla="*/ 7 h 1985"/>
                <a:gd name="T6" fmla="*/ 650 w 1194"/>
                <a:gd name="T7" fmla="*/ 16 h 1985"/>
                <a:gd name="T8" fmla="*/ 664 w 1194"/>
                <a:gd name="T9" fmla="*/ 28 h 1985"/>
                <a:gd name="T10" fmla="*/ 1167 w 1194"/>
                <a:gd name="T11" fmla="*/ 530 h 1985"/>
                <a:gd name="T12" fmla="*/ 1181 w 1194"/>
                <a:gd name="T13" fmla="*/ 547 h 1985"/>
                <a:gd name="T14" fmla="*/ 1190 w 1194"/>
                <a:gd name="T15" fmla="*/ 567 h 1985"/>
                <a:gd name="T16" fmla="*/ 1194 w 1194"/>
                <a:gd name="T17" fmla="*/ 587 h 1985"/>
                <a:gd name="T18" fmla="*/ 1194 w 1194"/>
                <a:gd name="T19" fmla="*/ 607 h 1985"/>
                <a:gd name="T20" fmla="*/ 1190 w 1194"/>
                <a:gd name="T21" fmla="*/ 628 h 1985"/>
                <a:gd name="T22" fmla="*/ 1181 w 1194"/>
                <a:gd name="T23" fmla="*/ 647 h 1985"/>
                <a:gd name="T24" fmla="*/ 1167 w 1194"/>
                <a:gd name="T25" fmla="*/ 664 h 1985"/>
                <a:gd name="T26" fmla="*/ 1150 w 1194"/>
                <a:gd name="T27" fmla="*/ 678 h 1985"/>
                <a:gd name="T28" fmla="*/ 1131 w 1194"/>
                <a:gd name="T29" fmla="*/ 687 h 1985"/>
                <a:gd name="T30" fmla="*/ 1110 w 1194"/>
                <a:gd name="T31" fmla="*/ 691 h 1985"/>
                <a:gd name="T32" fmla="*/ 1090 w 1194"/>
                <a:gd name="T33" fmla="*/ 691 h 1985"/>
                <a:gd name="T34" fmla="*/ 1070 w 1194"/>
                <a:gd name="T35" fmla="*/ 687 h 1985"/>
                <a:gd name="T36" fmla="*/ 1050 w 1194"/>
                <a:gd name="T37" fmla="*/ 678 h 1985"/>
                <a:gd name="T38" fmla="*/ 1033 w 1194"/>
                <a:gd name="T39" fmla="*/ 664 h 1985"/>
                <a:gd name="T40" fmla="*/ 692 w 1194"/>
                <a:gd name="T41" fmla="*/ 324 h 1985"/>
                <a:gd name="T42" fmla="*/ 692 w 1194"/>
                <a:gd name="T43" fmla="*/ 1889 h 1985"/>
                <a:gd name="T44" fmla="*/ 689 w 1194"/>
                <a:gd name="T45" fmla="*/ 1912 h 1985"/>
                <a:gd name="T46" fmla="*/ 682 w 1194"/>
                <a:gd name="T47" fmla="*/ 1932 h 1985"/>
                <a:gd name="T48" fmla="*/ 672 w 1194"/>
                <a:gd name="T49" fmla="*/ 1949 h 1985"/>
                <a:gd name="T50" fmla="*/ 657 w 1194"/>
                <a:gd name="T51" fmla="*/ 1964 h 1985"/>
                <a:gd name="T52" fmla="*/ 639 w 1194"/>
                <a:gd name="T53" fmla="*/ 1975 h 1985"/>
                <a:gd name="T54" fmla="*/ 619 w 1194"/>
                <a:gd name="T55" fmla="*/ 1982 h 1985"/>
                <a:gd name="T56" fmla="*/ 597 w 1194"/>
                <a:gd name="T57" fmla="*/ 1985 h 1985"/>
                <a:gd name="T58" fmla="*/ 575 w 1194"/>
                <a:gd name="T59" fmla="*/ 1982 h 1985"/>
                <a:gd name="T60" fmla="*/ 555 w 1194"/>
                <a:gd name="T61" fmla="*/ 1975 h 1985"/>
                <a:gd name="T62" fmla="*/ 538 w 1194"/>
                <a:gd name="T63" fmla="*/ 1964 h 1985"/>
                <a:gd name="T64" fmla="*/ 523 w 1194"/>
                <a:gd name="T65" fmla="*/ 1949 h 1985"/>
                <a:gd name="T66" fmla="*/ 512 w 1194"/>
                <a:gd name="T67" fmla="*/ 1932 h 1985"/>
                <a:gd name="T68" fmla="*/ 504 w 1194"/>
                <a:gd name="T69" fmla="*/ 1912 h 1985"/>
                <a:gd name="T70" fmla="*/ 502 w 1194"/>
                <a:gd name="T71" fmla="*/ 1889 h 1985"/>
                <a:gd name="T72" fmla="*/ 502 w 1194"/>
                <a:gd name="T73" fmla="*/ 324 h 1985"/>
                <a:gd name="T74" fmla="*/ 161 w 1194"/>
                <a:gd name="T75" fmla="*/ 664 h 1985"/>
                <a:gd name="T76" fmla="*/ 146 w 1194"/>
                <a:gd name="T77" fmla="*/ 677 h 1985"/>
                <a:gd name="T78" fmla="*/ 129 w 1194"/>
                <a:gd name="T79" fmla="*/ 685 h 1985"/>
                <a:gd name="T80" fmla="*/ 112 w 1194"/>
                <a:gd name="T81" fmla="*/ 690 h 1985"/>
                <a:gd name="T82" fmla="*/ 94 w 1194"/>
                <a:gd name="T83" fmla="*/ 692 h 1985"/>
                <a:gd name="T84" fmla="*/ 76 w 1194"/>
                <a:gd name="T85" fmla="*/ 690 h 1985"/>
                <a:gd name="T86" fmla="*/ 58 w 1194"/>
                <a:gd name="T87" fmla="*/ 685 h 1985"/>
                <a:gd name="T88" fmla="*/ 42 w 1194"/>
                <a:gd name="T89" fmla="*/ 677 h 1985"/>
                <a:gd name="T90" fmla="*/ 27 w 1194"/>
                <a:gd name="T91" fmla="*/ 664 h 1985"/>
                <a:gd name="T92" fmla="*/ 14 w 1194"/>
                <a:gd name="T93" fmla="*/ 647 h 1985"/>
                <a:gd name="T94" fmla="*/ 4 w 1194"/>
                <a:gd name="T95" fmla="*/ 628 h 1985"/>
                <a:gd name="T96" fmla="*/ 0 w 1194"/>
                <a:gd name="T97" fmla="*/ 607 h 1985"/>
                <a:gd name="T98" fmla="*/ 0 w 1194"/>
                <a:gd name="T99" fmla="*/ 587 h 1985"/>
                <a:gd name="T100" fmla="*/ 4 w 1194"/>
                <a:gd name="T101" fmla="*/ 567 h 1985"/>
                <a:gd name="T102" fmla="*/ 14 w 1194"/>
                <a:gd name="T103" fmla="*/ 547 h 1985"/>
                <a:gd name="T104" fmla="*/ 27 w 1194"/>
                <a:gd name="T105" fmla="*/ 530 h 1985"/>
                <a:gd name="T106" fmla="*/ 530 w 1194"/>
                <a:gd name="T107" fmla="*/ 28 h 1985"/>
                <a:gd name="T108" fmla="*/ 545 w 1194"/>
                <a:gd name="T109" fmla="*/ 16 h 1985"/>
                <a:gd name="T110" fmla="*/ 562 w 1194"/>
                <a:gd name="T111" fmla="*/ 6 h 1985"/>
                <a:gd name="T112" fmla="*/ 579 w 1194"/>
                <a:gd name="T113" fmla="*/ 1 h 1985"/>
                <a:gd name="T114" fmla="*/ 597 w 1194"/>
                <a:gd name="T115" fmla="*/ 0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4" h="1985">
                  <a:moveTo>
                    <a:pt x="597" y="0"/>
                  </a:moveTo>
                  <a:lnTo>
                    <a:pt x="616" y="1"/>
                  </a:lnTo>
                  <a:lnTo>
                    <a:pt x="633" y="7"/>
                  </a:lnTo>
                  <a:lnTo>
                    <a:pt x="650" y="16"/>
                  </a:lnTo>
                  <a:lnTo>
                    <a:pt x="664" y="28"/>
                  </a:lnTo>
                  <a:lnTo>
                    <a:pt x="1167" y="530"/>
                  </a:lnTo>
                  <a:lnTo>
                    <a:pt x="1181" y="547"/>
                  </a:lnTo>
                  <a:lnTo>
                    <a:pt x="1190" y="567"/>
                  </a:lnTo>
                  <a:lnTo>
                    <a:pt x="1194" y="587"/>
                  </a:lnTo>
                  <a:lnTo>
                    <a:pt x="1194" y="607"/>
                  </a:lnTo>
                  <a:lnTo>
                    <a:pt x="1190" y="628"/>
                  </a:lnTo>
                  <a:lnTo>
                    <a:pt x="1181" y="647"/>
                  </a:lnTo>
                  <a:lnTo>
                    <a:pt x="1167" y="664"/>
                  </a:lnTo>
                  <a:lnTo>
                    <a:pt x="1150" y="678"/>
                  </a:lnTo>
                  <a:lnTo>
                    <a:pt x="1131" y="687"/>
                  </a:lnTo>
                  <a:lnTo>
                    <a:pt x="1110" y="691"/>
                  </a:lnTo>
                  <a:lnTo>
                    <a:pt x="1090" y="691"/>
                  </a:lnTo>
                  <a:lnTo>
                    <a:pt x="1070" y="687"/>
                  </a:lnTo>
                  <a:lnTo>
                    <a:pt x="1050" y="678"/>
                  </a:lnTo>
                  <a:lnTo>
                    <a:pt x="1033" y="664"/>
                  </a:lnTo>
                  <a:lnTo>
                    <a:pt x="692" y="324"/>
                  </a:lnTo>
                  <a:lnTo>
                    <a:pt x="692" y="1889"/>
                  </a:lnTo>
                  <a:lnTo>
                    <a:pt x="689" y="1912"/>
                  </a:lnTo>
                  <a:lnTo>
                    <a:pt x="682" y="1932"/>
                  </a:lnTo>
                  <a:lnTo>
                    <a:pt x="672" y="1949"/>
                  </a:lnTo>
                  <a:lnTo>
                    <a:pt x="657" y="1964"/>
                  </a:lnTo>
                  <a:lnTo>
                    <a:pt x="639" y="1975"/>
                  </a:lnTo>
                  <a:lnTo>
                    <a:pt x="619" y="1982"/>
                  </a:lnTo>
                  <a:lnTo>
                    <a:pt x="597" y="1985"/>
                  </a:lnTo>
                  <a:lnTo>
                    <a:pt x="575" y="1982"/>
                  </a:lnTo>
                  <a:lnTo>
                    <a:pt x="555" y="1975"/>
                  </a:lnTo>
                  <a:lnTo>
                    <a:pt x="538" y="1964"/>
                  </a:lnTo>
                  <a:lnTo>
                    <a:pt x="523" y="1949"/>
                  </a:lnTo>
                  <a:lnTo>
                    <a:pt x="512" y="1932"/>
                  </a:lnTo>
                  <a:lnTo>
                    <a:pt x="504" y="1912"/>
                  </a:lnTo>
                  <a:lnTo>
                    <a:pt x="502" y="1889"/>
                  </a:lnTo>
                  <a:lnTo>
                    <a:pt x="502" y="324"/>
                  </a:lnTo>
                  <a:lnTo>
                    <a:pt x="161" y="664"/>
                  </a:lnTo>
                  <a:lnTo>
                    <a:pt x="146" y="677"/>
                  </a:lnTo>
                  <a:lnTo>
                    <a:pt x="129" y="685"/>
                  </a:lnTo>
                  <a:lnTo>
                    <a:pt x="112" y="690"/>
                  </a:lnTo>
                  <a:lnTo>
                    <a:pt x="94" y="692"/>
                  </a:lnTo>
                  <a:lnTo>
                    <a:pt x="76" y="690"/>
                  </a:lnTo>
                  <a:lnTo>
                    <a:pt x="58" y="685"/>
                  </a:lnTo>
                  <a:lnTo>
                    <a:pt x="42" y="677"/>
                  </a:lnTo>
                  <a:lnTo>
                    <a:pt x="27" y="664"/>
                  </a:lnTo>
                  <a:lnTo>
                    <a:pt x="14" y="647"/>
                  </a:lnTo>
                  <a:lnTo>
                    <a:pt x="4" y="628"/>
                  </a:lnTo>
                  <a:lnTo>
                    <a:pt x="0" y="607"/>
                  </a:lnTo>
                  <a:lnTo>
                    <a:pt x="0" y="587"/>
                  </a:lnTo>
                  <a:lnTo>
                    <a:pt x="4" y="567"/>
                  </a:lnTo>
                  <a:lnTo>
                    <a:pt x="14" y="547"/>
                  </a:lnTo>
                  <a:lnTo>
                    <a:pt x="27" y="530"/>
                  </a:lnTo>
                  <a:lnTo>
                    <a:pt x="530" y="28"/>
                  </a:lnTo>
                  <a:lnTo>
                    <a:pt x="545" y="16"/>
                  </a:lnTo>
                  <a:lnTo>
                    <a:pt x="562" y="6"/>
                  </a:lnTo>
                  <a:lnTo>
                    <a:pt x="579" y="1"/>
                  </a:lnTo>
                  <a:lnTo>
                    <a:pt x="5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35" name="Inhaltsplatzhalter 4"/>
          <p:cNvSpPr txBox="1"/>
          <p:nvPr/>
        </p:nvSpPr>
        <p:spPr>
          <a:xfrm>
            <a:off x="731851" y="3904483"/>
            <a:ext cx="1634164" cy="144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latin typeface="+mj-lt"/>
              </a:rPr>
              <a:t>TITLE GOES HERE</a:t>
            </a:r>
            <a:br>
              <a:rPr lang="en-US" sz="1400" b="1" dirty="0">
                <a:latin typeface="+mj-lt"/>
              </a:rPr>
            </a:br>
            <a:r>
              <a:rPr lang="en-US" sz="1400" b="1" dirty="0">
                <a:latin typeface="+mj-lt"/>
              </a:rPr>
              <a:t/>
            </a:r>
            <a:br>
              <a:rPr lang="en-US" sz="1400" b="1" dirty="0">
                <a:latin typeface="+mj-lt"/>
              </a:rPr>
            </a:br>
            <a:r>
              <a:rPr lang="en-US" sz="1100" dirty="0"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644702" y="3646553"/>
            <a:ext cx="14992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0" name="Inhaltsplatzhalter 4"/>
          <p:cNvSpPr txBox="1"/>
          <p:nvPr/>
        </p:nvSpPr>
        <p:spPr>
          <a:xfrm>
            <a:off x="3577268" y="3904483"/>
            <a:ext cx="1634164" cy="144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latin typeface="+mj-lt"/>
              </a:rPr>
              <a:t>TITLE GOES HERE</a:t>
            </a:r>
            <a:br>
              <a:rPr lang="en-US" sz="1400" b="1" dirty="0">
                <a:latin typeface="+mj-lt"/>
              </a:rPr>
            </a:br>
            <a:r>
              <a:rPr lang="en-US" sz="1400" b="1" dirty="0">
                <a:latin typeface="+mj-lt"/>
              </a:rPr>
              <a:t/>
            </a:r>
            <a:br>
              <a:rPr lang="en-US" sz="1400" b="1" dirty="0">
                <a:latin typeface="+mj-lt"/>
              </a:rPr>
            </a:br>
            <a:r>
              <a:rPr lang="en-US" sz="1100" dirty="0"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492978" y="3646553"/>
            <a:ext cx="14992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6" name="Inhaltsplatzhalter 4"/>
          <p:cNvSpPr txBox="1"/>
          <p:nvPr/>
        </p:nvSpPr>
        <p:spPr>
          <a:xfrm>
            <a:off x="6425544" y="3904483"/>
            <a:ext cx="1634164" cy="144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latin typeface="+mj-lt"/>
              </a:rPr>
              <a:t>TITLE GOES HERE</a:t>
            </a:r>
            <a:br>
              <a:rPr lang="en-US" sz="1400" b="1" dirty="0">
                <a:latin typeface="+mj-lt"/>
              </a:rPr>
            </a:br>
            <a:r>
              <a:rPr lang="en-US" sz="1400" b="1" dirty="0">
                <a:latin typeface="+mj-lt"/>
              </a:rPr>
              <a:t/>
            </a:r>
            <a:br>
              <a:rPr lang="en-US" sz="1400" b="1" dirty="0">
                <a:latin typeface="+mj-lt"/>
              </a:rPr>
            </a:br>
            <a:r>
              <a:rPr lang="en-US" sz="1100" dirty="0"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335536" y="3646553"/>
            <a:ext cx="14992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2" name="Inhaltsplatzhalter 4"/>
          <p:cNvSpPr txBox="1"/>
          <p:nvPr/>
        </p:nvSpPr>
        <p:spPr>
          <a:xfrm>
            <a:off x="9268102" y="3904483"/>
            <a:ext cx="1634164" cy="144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latin typeface="+mj-lt"/>
              </a:rPr>
              <a:t>TITLE GOES HERE</a:t>
            </a:r>
            <a:br>
              <a:rPr lang="en-US" sz="1400" b="1" dirty="0">
                <a:latin typeface="+mj-lt"/>
              </a:rPr>
            </a:br>
            <a:r>
              <a:rPr lang="en-US" sz="1400" b="1" dirty="0">
                <a:latin typeface="+mj-lt"/>
              </a:rPr>
              <a:t/>
            </a:r>
            <a:br>
              <a:rPr lang="en-US" sz="1400" b="1" dirty="0">
                <a:latin typeface="+mj-lt"/>
              </a:rPr>
            </a:br>
            <a:r>
              <a:rPr lang="en-US" sz="1100" dirty="0"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123156" y="2814631"/>
            <a:ext cx="542388" cy="677480"/>
            <a:chOff x="2611438" y="2698750"/>
            <a:chExt cx="427038" cy="533400"/>
          </a:xfrm>
          <a:solidFill>
            <a:schemeClr val="bg1"/>
          </a:solidFill>
        </p:grpSpPr>
        <p:sp>
          <p:nvSpPr>
            <p:cNvPr id="56" name="Freeform 126"/>
            <p:cNvSpPr>
              <a:spLocks noEditPoints="1"/>
            </p:cNvSpPr>
            <p:nvPr/>
          </p:nvSpPr>
          <p:spPr bwMode="auto">
            <a:xfrm>
              <a:off x="2611438" y="2698750"/>
              <a:ext cx="427038" cy="533400"/>
            </a:xfrm>
            <a:custGeom>
              <a:avLst/>
              <a:gdLst>
                <a:gd name="T0" fmla="*/ 1093 w 2693"/>
                <a:gd name="T1" fmla="*/ 218 h 3358"/>
                <a:gd name="T2" fmla="*/ 787 w 2693"/>
                <a:gd name="T3" fmla="*/ 335 h 3358"/>
                <a:gd name="T4" fmla="*/ 530 w 2693"/>
                <a:gd name="T5" fmla="*/ 529 h 3358"/>
                <a:gd name="T6" fmla="*/ 335 w 2693"/>
                <a:gd name="T7" fmla="*/ 786 h 3358"/>
                <a:gd name="T8" fmla="*/ 218 w 2693"/>
                <a:gd name="T9" fmla="*/ 1093 h 3358"/>
                <a:gd name="T10" fmla="*/ 193 w 2693"/>
                <a:gd name="T11" fmla="*/ 1420 h 3358"/>
                <a:gd name="T12" fmla="*/ 212 w 2693"/>
                <a:gd name="T13" fmla="*/ 1569 h 3358"/>
                <a:gd name="T14" fmla="*/ 218 w 2693"/>
                <a:gd name="T15" fmla="*/ 1600 h 3358"/>
                <a:gd name="T16" fmla="*/ 297 w 2693"/>
                <a:gd name="T17" fmla="*/ 1831 h 3358"/>
                <a:gd name="T18" fmla="*/ 323 w 2693"/>
                <a:gd name="T19" fmla="*/ 1891 h 3358"/>
                <a:gd name="T20" fmla="*/ 459 w 2693"/>
                <a:gd name="T21" fmla="*/ 2149 h 3358"/>
                <a:gd name="T22" fmla="*/ 666 w 2693"/>
                <a:gd name="T23" fmla="*/ 2449 h 3358"/>
                <a:gd name="T24" fmla="*/ 956 w 2693"/>
                <a:gd name="T25" fmla="*/ 2783 h 3358"/>
                <a:gd name="T26" fmla="*/ 1345 w 2693"/>
                <a:gd name="T27" fmla="*/ 3140 h 3358"/>
                <a:gd name="T28" fmla="*/ 1735 w 2693"/>
                <a:gd name="T29" fmla="*/ 2783 h 3358"/>
                <a:gd name="T30" fmla="*/ 2025 w 2693"/>
                <a:gd name="T31" fmla="*/ 2449 h 3358"/>
                <a:gd name="T32" fmla="*/ 2232 w 2693"/>
                <a:gd name="T33" fmla="*/ 2149 h 3358"/>
                <a:gd name="T34" fmla="*/ 2368 w 2693"/>
                <a:gd name="T35" fmla="*/ 1891 h 3358"/>
                <a:gd name="T36" fmla="*/ 2395 w 2693"/>
                <a:gd name="T37" fmla="*/ 1831 h 3358"/>
                <a:gd name="T38" fmla="*/ 2473 w 2693"/>
                <a:gd name="T39" fmla="*/ 1600 h 3358"/>
                <a:gd name="T40" fmla="*/ 2479 w 2693"/>
                <a:gd name="T41" fmla="*/ 1568 h 3358"/>
                <a:gd name="T42" fmla="*/ 2501 w 2693"/>
                <a:gd name="T43" fmla="*/ 1346 h 3358"/>
                <a:gd name="T44" fmla="*/ 2452 w 2693"/>
                <a:gd name="T45" fmla="*/ 1012 h 3358"/>
                <a:gd name="T46" fmla="*/ 2315 w 2693"/>
                <a:gd name="T47" fmla="*/ 717 h 3358"/>
                <a:gd name="T48" fmla="*/ 2103 w 2693"/>
                <a:gd name="T49" fmla="*/ 474 h 3358"/>
                <a:gd name="T50" fmla="*/ 1832 w 2693"/>
                <a:gd name="T51" fmla="*/ 297 h 3358"/>
                <a:gd name="T52" fmla="*/ 1516 w 2693"/>
                <a:gd name="T53" fmla="*/ 202 h 3358"/>
                <a:gd name="T54" fmla="*/ 1437 w 2693"/>
                <a:gd name="T55" fmla="*/ 3 h 3358"/>
                <a:gd name="T56" fmla="*/ 1787 w 2693"/>
                <a:gd name="T57" fmla="*/ 75 h 3358"/>
                <a:gd name="T58" fmla="*/ 2098 w 2693"/>
                <a:gd name="T59" fmla="*/ 231 h 3358"/>
                <a:gd name="T60" fmla="*/ 2356 w 2693"/>
                <a:gd name="T61" fmla="*/ 458 h 3358"/>
                <a:gd name="T62" fmla="*/ 2549 w 2693"/>
                <a:gd name="T63" fmla="*/ 744 h 3358"/>
                <a:gd name="T64" fmla="*/ 2664 w 2693"/>
                <a:gd name="T65" fmla="*/ 1075 h 3358"/>
                <a:gd name="T66" fmla="*/ 2690 w 2693"/>
                <a:gd name="T67" fmla="*/ 1431 h 3358"/>
                <a:gd name="T68" fmla="*/ 2666 w 2693"/>
                <a:gd name="T69" fmla="*/ 1614 h 3358"/>
                <a:gd name="T70" fmla="*/ 2621 w 2693"/>
                <a:gd name="T71" fmla="*/ 1779 h 3358"/>
                <a:gd name="T72" fmla="*/ 2514 w 2693"/>
                <a:gd name="T73" fmla="*/ 2030 h 3358"/>
                <a:gd name="T74" fmla="*/ 2359 w 2693"/>
                <a:gd name="T75" fmla="*/ 2307 h 3358"/>
                <a:gd name="T76" fmla="*/ 2131 w 2693"/>
                <a:gd name="T77" fmla="*/ 2623 h 3358"/>
                <a:gd name="T78" fmla="*/ 1818 w 2693"/>
                <a:gd name="T79" fmla="*/ 2970 h 3358"/>
                <a:gd name="T80" fmla="*/ 1407 w 2693"/>
                <a:gd name="T81" fmla="*/ 3337 h 3358"/>
                <a:gd name="T82" fmla="*/ 1325 w 2693"/>
                <a:gd name="T83" fmla="*/ 3356 h 3358"/>
                <a:gd name="T84" fmla="*/ 1068 w 2693"/>
                <a:gd name="T85" fmla="*/ 3152 h 3358"/>
                <a:gd name="T86" fmla="*/ 706 w 2693"/>
                <a:gd name="T87" fmla="*/ 2793 h 3358"/>
                <a:gd name="T88" fmla="*/ 438 w 2693"/>
                <a:gd name="T89" fmla="*/ 2460 h 3358"/>
                <a:gd name="T90" fmla="*/ 248 w 2693"/>
                <a:gd name="T91" fmla="*/ 2163 h 3358"/>
                <a:gd name="T92" fmla="*/ 123 w 2693"/>
                <a:gd name="T93" fmla="*/ 1910 h 3358"/>
                <a:gd name="T94" fmla="*/ 34 w 2693"/>
                <a:gd name="T95" fmla="*/ 1644 h 3358"/>
                <a:gd name="T96" fmla="*/ 24 w 2693"/>
                <a:gd name="T97" fmla="*/ 1599 h 3358"/>
                <a:gd name="T98" fmla="*/ 3 w 2693"/>
                <a:gd name="T99" fmla="*/ 1254 h 3358"/>
                <a:gd name="T100" fmla="*/ 74 w 2693"/>
                <a:gd name="T101" fmla="*/ 905 h 3358"/>
                <a:gd name="T102" fmla="*/ 231 w 2693"/>
                <a:gd name="T103" fmla="*/ 594 h 3358"/>
                <a:gd name="T104" fmla="*/ 457 w 2693"/>
                <a:gd name="T105" fmla="*/ 336 h 3358"/>
                <a:gd name="T106" fmla="*/ 743 w 2693"/>
                <a:gd name="T107" fmla="*/ 143 h 3358"/>
                <a:gd name="T108" fmla="*/ 1075 w 2693"/>
                <a:gd name="T109" fmla="*/ 28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93" h="3358">
                  <a:moveTo>
                    <a:pt x="1345" y="190"/>
                  </a:moveTo>
                  <a:lnTo>
                    <a:pt x="1260" y="193"/>
                  </a:lnTo>
                  <a:lnTo>
                    <a:pt x="1175" y="202"/>
                  </a:lnTo>
                  <a:lnTo>
                    <a:pt x="1093" y="218"/>
                  </a:lnTo>
                  <a:lnTo>
                    <a:pt x="1013" y="239"/>
                  </a:lnTo>
                  <a:lnTo>
                    <a:pt x="935" y="266"/>
                  </a:lnTo>
                  <a:lnTo>
                    <a:pt x="859" y="297"/>
                  </a:lnTo>
                  <a:lnTo>
                    <a:pt x="787" y="335"/>
                  </a:lnTo>
                  <a:lnTo>
                    <a:pt x="718" y="377"/>
                  </a:lnTo>
                  <a:lnTo>
                    <a:pt x="651" y="423"/>
                  </a:lnTo>
                  <a:lnTo>
                    <a:pt x="588" y="474"/>
                  </a:lnTo>
                  <a:lnTo>
                    <a:pt x="530" y="529"/>
                  </a:lnTo>
                  <a:lnTo>
                    <a:pt x="475" y="588"/>
                  </a:lnTo>
                  <a:lnTo>
                    <a:pt x="424" y="651"/>
                  </a:lnTo>
                  <a:lnTo>
                    <a:pt x="377" y="717"/>
                  </a:lnTo>
                  <a:lnTo>
                    <a:pt x="335" y="786"/>
                  </a:lnTo>
                  <a:lnTo>
                    <a:pt x="298" y="859"/>
                  </a:lnTo>
                  <a:lnTo>
                    <a:pt x="266" y="934"/>
                  </a:lnTo>
                  <a:lnTo>
                    <a:pt x="240" y="1012"/>
                  </a:lnTo>
                  <a:lnTo>
                    <a:pt x="218" y="1093"/>
                  </a:lnTo>
                  <a:lnTo>
                    <a:pt x="203" y="1175"/>
                  </a:lnTo>
                  <a:lnTo>
                    <a:pt x="194" y="1259"/>
                  </a:lnTo>
                  <a:lnTo>
                    <a:pt x="191" y="1346"/>
                  </a:lnTo>
                  <a:lnTo>
                    <a:pt x="193" y="1420"/>
                  </a:lnTo>
                  <a:lnTo>
                    <a:pt x="200" y="1493"/>
                  </a:lnTo>
                  <a:lnTo>
                    <a:pt x="211" y="1566"/>
                  </a:lnTo>
                  <a:lnTo>
                    <a:pt x="211" y="1568"/>
                  </a:lnTo>
                  <a:lnTo>
                    <a:pt x="212" y="1569"/>
                  </a:lnTo>
                  <a:lnTo>
                    <a:pt x="212" y="1571"/>
                  </a:lnTo>
                  <a:lnTo>
                    <a:pt x="213" y="1576"/>
                  </a:lnTo>
                  <a:lnTo>
                    <a:pt x="215" y="1586"/>
                  </a:lnTo>
                  <a:lnTo>
                    <a:pt x="218" y="1600"/>
                  </a:lnTo>
                  <a:lnTo>
                    <a:pt x="218" y="1602"/>
                  </a:lnTo>
                  <a:lnTo>
                    <a:pt x="240" y="1680"/>
                  </a:lnTo>
                  <a:lnTo>
                    <a:pt x="265" y="1757"/>
                  </a:lnTo>
                  <a:lnTo>
                    <a:pt x="297" y="1831"/>
                  </a:lnTo>
                  <a:lnTo>
                    <a:pt x="297" y="1832"/>
                  </a:lnTo>
                  <a:lnTo>
                    <a:pt x="297" y="1833"/>
                  </a:lnTo>
                  <a:lnTo>
                    <a:pt x="298" y="1834"/>
                  </a:lnTo>
                  <a:lnTo>
                    <a:pt x="323" y="1891"/>
                  </a:lnTo>
                  <a:lnTo>
                    <a:pt x="351" y="1951"/>
                  </a:lnTo>
                  <a:lnTo>
                    <a:pt x="384" y="2014"/>
                  </a:lnTo>
                  <a:lnTo>
                    <a:pt x="420" y="2080"/>
                  </a:lnTo>
                  <a:lnTo>
                    <a:pt x="459" y="2149"/>
                  </a:lnTo>
                  <a:lnTo>
                    <a:pt x="504" y="2220"/>
                  </a:lnTo>
                  <a:lnTo>
                    <a:pt x="553" y="2295"/>
                  </a:lnTo>
                  <a:lnTo>
                    <a:pt x="607" y="2371"/>
                  </a:lnTo>
                  <a:lnTo>
                    <a:pt x="666" y="2449"/>
                  </a:lnTo>
                  <a:lnTo>
                    <a:pt x="730" y="2531"/>
                  </a:lnTo>
                  <a:lnTo>
                    <a:pt x="800" y="2612"/>
                  </a:lnTo>
                  <a:lnTo>
                    <a:pt x="876" y="2697"/>
                  </a:lnTo>
                  <a:lnTo>
                    <a:pt x="956" y="2783"/>
                  </a:lnTo>
                  <a:lnTo>
                    <a:pt x="1044" y="2871"/>
                  </a:lnTo>
                  <a:lnTo>
                    <a:pt x="1138" y="2960"/>
                  </a:lnTo>
                  <a:lnTo>
                    <a:pt x="1238" y="3049"/>
                  </a:lnTo>
                  <a:lnTo>
                    <a:pt x="1345" y="3140"/>
                  </a:lnTo>
                  <a:lnTo>
                    <a:pt x="1453" y="3049"/>
                  </a:lnTo>
                  <a:lnTo>
                    <a:pt x="1554" y="2960"/>
                  </a:lnTo>
                  <a:lnTo>
                    <a:pt x="1648" y="2871"/>
                  </a:lnTo>
                  <a:lnTo>
                    <a:pt x="1735" y="2783"/>
                  </a:lnTo>
                  <a:lnTo>
                    <a:pt x="1816" y="2697"/>
                  </a:lnTo>
                  <a:lnTo>
                    <a:pt x="1892" y="2612"/>
                  </a:lnTo>
                  <a:lnTo>
                    <a:pt x="1961" y="2531"/>
                  </a:lnTo>
                  <a:lnTo>
                    <a:pt x="2025" y="2449"/>
                  </a:lnTo>
                  <a:lnTo>
                    <a:pt x="2084" y="2371"/>
                  </a:lnTo>
                  <a:lnTo>
                    <a:pt x="2139" y="2295"/>
                  </a:lnTo>
                  <a:lnTo>
                    <a:pt x="2188" y="2220"/>
                  </a:lnTo>
                  <a:lnTo>
                    <a:pt x="2232" y="2149"/>
                  </a:lnTo>
                  <a:lnTo>
                    <a:pt x="2272" y="2080"/>
                  </a:lnTo>
                  <a:lnTo>
                    <a:pt x="2308" y="2014"/>
                  </a:lnTo>
                  <a:lnTo>
                    <a:pt x="2341" y="1951"/>
                  </a:lnTo>
                  <a:lnTo>
                    <a:pt x="2368" y="1891"/>
                  </a:lnTo>
                  <a:lnTo>
                    <a:pt x="2394" y="1834"/>
                  </a:lnTo>
                  <a:lnTo>
                    <a:pt x="2394" y="1833"/>
                  </a:lnTo>
                  <a:lnTo>
                    <a:pt x="2395" y="1832"/>
                  </a:lnTo>
                  <a:lnTo>
                    <a:pt x="2395" y="1831"/>
                  </a:lnTo>
                  <a:lnTo>
                    <a:pt x="2426" y="1757"/>
                  </a:lnTo>
                  <a:lnTo>
                    <a:pt x="2453" y="1680"/>
                  </a:lnTo>
                  <a:lnTo>
                    <a:pt x="2473" y="1602"/>
                  </a:lnTo>
                  <a:lnTo>
                    <a:pt x="2473" y="1600"/>
                  </a:lnTo>
                  <a:lnTo>
                    <a:pt x="2476" y="1586"/>
                  </a:lnTo>
                  <a:lnTo>
                    <a:pt x="2478" y="1576"/>
                  </a:lnTo>
                  <a:lnTo>
                    <a:pt x="2479" y="1571"/>
                  </a:lnTo>
                  <a:lnTo>
                    <a:pt x="2479" y="1568"/>
                  </a:lnTo>
                  <a:lnTo>
                    <a:pt x="2481" y="1566"/>
                  </a:lnTo>
                  <a:lnTo>
                    <a:pt x="2492" y="1494"/>
                  </a:lnTo>
                  <a:lnTo>
                    <a:pt x="2499" y="1420"/>
                  </a:lnTo>
                  <a:lnTo>
                    <a:pt x="2501" y="1346"/>
                  </a:lnTo>
                  <a:lnTo>
                    <a:pt x="2498" y="1259"/>
                  </a:lnTo>
                  <a:lnTo>
                    <a:pt x="2489" y="1175"/>
                  </a:lnTo>
                  <a:lnTo>
                    <a:pt x="2473" y="1093"/>
                  </a:lnTo>
                  <a:lnTo>
                    <a:pt x="2452" y="1012"/>
                  </a:lnTo>
                  <a:lnTo>
                    <a:pt x="2425" y="934"/>
                  </a:lnTo>
                  <a:lnTo>
                    <a:pt x="2394" y="859"/>
                  </a:lnTo>
                  <a:lnTo>
                    <a:pt x="2357" y="786"/>
                  </a:lnTo>
                  <a:lnTo>
                    <a:pt x="2315" y="717"/>
                  </a:lnTo>
                  <a:lnTo>
                    <a:pt x="2268" y="651"/>
                  </a:lnTo>
                  <a:lnTo>
                    <a:pt x="2217" y="588"/>
                  </a:lnTo>
                  <a:lnTo>
                    <a:pt x="2162" y="529"/>
                  </a:lnTo>
                  <a:lnTo>
                    <a:pt x="2103" y="474"/>
                  </a:lnTo>
                  <a:lnTo>
                    <a:pt x="2041" y="423"/>
                  </a:lnTo>
                  <a:lnTo>
                    <a:pt x="1974" y="377"/>
                  </a:lnTo>
                  <a:lnTo>
                    <a:pt x="1905" y="335"/>
                  </a:lnTo>
                  <a:lnTo>
                    <a:pt x="1832" y="297"/>
                  </a:lnTo>
                  <a:lnTo>
                    <a:pt x="1757" y="266"/>
                  </a:lnTo>
                  <a:lnTo>
                    <a:pt x="1679" y="239"/>
                  </a:lnTo>
                  <a:lnTo>
                    <a:pt x="1599" y="218"/>
                  </a:lnTo>
                  <a:lnTo>
                    <a:pt x="1516" y="202"/>
                  </a:lnTo>
                  <a:lnTo>
                    <a:pt x="1432" y="193"/>
                  </a:lnTo>
                  <a:lnTo>
                    <a:pt x="1345" y="190"/>
                  </a:lnTo>
                  <a:close/>
                  <a:moveTo>
                    <a:pt x="1345" y="0"/>
                  </a:moveTo>
                  <a:lnTo>
                    <a:pt x="1437" y="3"/>
                  </a:lnTo>
                  <a:lnTo>
                    <a:pt x="1528" y="13"/>
                  </a:lnTo>
                  <a:lnTo>
                    <a:pt x="1617" y="28"/>
                  </a:lnTo>
                  <a:lnTo>
                    <a:pt x="1703" y="49"/>
                  </a:lnTo>
                  <a:lnTo>
                    <a:pt x="1787" y="75"/>
                  </a:lnTo>
                  <a:lnTo>
                    <a:pt x="1869" y="106"/>
                  </a:lnTo>
                  <a:lnTo>
                    <a:pt x="1948" y="143"/>
                  </a:lnTo>
                  <a:lnTo>
                    <a:pt x="2024" y="185"/>
                  </a:lnTo>
                  <a:lnTo>
                    <a:pt x="2098" y="231"/>
                  </a:lnTo>
                  <a:lnTo>
                    <a:pt x="2167" y="281"/>
                  </a:lnTo>
                  <a:lnTo>
                    <a:pt x="2233" y="336"/>
                  </a:lnTo>
                  <a:lnTo>
                    <a:pt x="2297" y="395"/>
                  </a:lnTo>
                  <a:lnTo>
                    <a:pt x="2356" y="458"/>
                  </a:lnTo>
                  <a:lnTo>
                    <a:pt x="2411" y="525"/>
                  </a:lnTo>
                  <a:lnTo>
                    <a:pt x="2461" y="594"/>
                  </a:lnTo>
                  <a:lnTo>
                    <a:pt x="2507" y="668"/>
                  </a:lnTo>
                  <a:lnTo>
                    <a:pt x="2549" y="744"/>
                  </a:lnTo>
                  <a:lnTo>
                    <a:pt x="2586" y="823"/>
                  </a:lnTo>
                  <a:lnTo>
                    <a:pt x="2617" y="905"/>
                  </a:lnTo>
                  <a:lnTo>
                    <a:pt x="2644" y="989"/>
                  </a:lnTo>
                  <a:lnTo>
                    <a:pt x="2664" y="1075"/>
                  </a:lnTo>
                  <a:lnTo>
                    <a:pt x="2680" y="1164"/>
                  </a:lnTo>
                  <a:lnTo>
                    <a:pt x="2689" y="1254"/>
                  </a:lnTo>
                  <a:lnTo>
                    <a:pt x="2693" y="1346"/>
                  </a:lnTo>
                  <a:lnTo>
                    <a:pt x="2690" y="1431"/>
                  </a:lnTo>
                  <a:lnTo>
                    <a:pt x="2682" y="1516"/>
                  </a:lnTo>
                  <a:lnTo>
                    <a:pt x="2668" y="1599"/>
                  </a:lnTo>
                  <a:lnTo>
                    <a:pt x="2667" y="1604"/>
                  </a:lnTo>
                  <a:lnTo>
                    <a:pt x="2666" y="1614"/>
                  </a:lnTo>
                  <a:lnTo>
                    <a:pt x="2663" y="1627"/>
                  </a:lnTo>
                  <a:lnTo>
                    <a:pt x="2659" y="1644"/>
                  </a:lnTo>
                  <a:lnTo>
                    <a:pt x="2642" y="1713"/>
                  </a:lnTo>
                  <a:lnTo>
                    <a:pt x="2621" y="1779"/>
                  </a:lnTo>
                  <a:lnTo>
                    <a:pt x="2597" y="1845"/>
                  </a:lnTo>
                  <a:lnTo>
                    <a:pt x="2569" y="1910"/>
                  </a:lnTo>
                  <a:lnTo>
                    <a:pt x="2544" y="1968"/>
                  </a:lnTo>
                  <a:lnTo>
                    <a:pt x="2514" y="2030"/>
                  </a:lnTo>
                  <a:lnTo>
                    <a:pt x="2482" y="2095"/>
                  </a:lnTo>
                  <a:lnTo>
                    <a:pt x="2445" y="2163"/>
                  </a:lnTo>
                  <a:lnTo>
                    <a:pt x="2404" y="2233"/>
                  </a:lnTo>
                  <a:lnTo>
                    <a:pt x="2359" y="2307"/>
                  </a:lnTo>
                  <a:lnTo>
                    <a:pt x="2309" y="2383"/>
                  </a:lnTo>
                  <a:lnTo>
                    <a:pt x="2255" y="2460"/>
                  </a:lnTo>
                  <a:lnTo>
                    <a:pt x="2196" y="2541"/>
                  </a:lnTo>
                  <a:lnTo>
                    <a:pt x="2131" y="2623"/>
                  </a:lnTo>
                  <a:lnTo>
                    <a:pt x="2061" y="2707"/>
                  </a:lnTo>
                  <a:lnTo>
                    <a:pt x="1986" y="2793"/>
                  </a:lnTo>
                  <a:lnTo>
                    <a:pt x="1905" y="2881"/>
                  </a:lnTo>
                  <a:lnTo>
                    <a:pt x="1818" y="2970"/>
                  </a:lnTo>
                  <a:lnTo>
                    <a:pt x="1725" y="3060"/>
                  </a:lnTo>
                  <a:lnTo>
                    <a:pt x="1625" y="3152"/>
                  </a:lnTo>
                  <a:lnTo>
                    <a:pt x="1519" y="3243"/>
                  </a:lnTo>
                  <a:lnTo>
                    <a:pt x="1407" y="3337"/>
                  </a:lnTo>
                  <a:lnTo>
                    <a:pt x="1387" y="3349"/>
                  </a:lnTo>
                  <a:lnTo>
                    <a:pt x="1368" y="3356"/>
                  </a:lnTo>
                  <a:lnTo>
                    <a:pt x="1346" y="3358"/>
                  </a:lnTo>
                  <a:lnTo>
                    <a:pt x="1325" y="3356"/>
                  </a:lnTo>
                  <a:lnTo>
                    <a:pt x="1306" y="3349"/>
                  </a:lnTo>
                  <a:lnTo>
                    <a:pt x="1286" y="3337"/>
                  </a:lnTo>
                  <a:lnTo>
                    <a:pt x="1174" y="3243"/>
                  </a:lnTo>
                  <a:lnTo>
                    <a:pt x="1068" y="3152"/>
                  </a:lnTo>
                  <a:lnTo>
                    <a:pt x="968" y="3060"/>
                  </a:lnTo>
                  <a:lnTo>
                    <a:pt x="875" y="2970"/>
                  </a:lnTo>
                  <a:lnTo>
                    <a:pt x="787" y="2881"/>
                  </a:lnTo>
                  <a:lnTo>
                    <a:pt x="706" y="2793"/>
                  </a:lnTo>
                  <a:lnTo>
                    <a:pt x="631" y="2707"/>
                  </a:lnTo>
                  <a:lnTo>
                    <a:pt x="561" y="2623"/>
                  </a:lnTo>
                  <a:lnTo>
                    <a:pt x="497" y="2541"/>
                  </a:lnTo>
                  <a:lnTo>
                    <a:pt x="438" y="2460"/>
                  </a:lnTo>
                  <a:lnTo>
                    <a:pt x="384" y="2383"/>
                  </a:lnTo>
                  <a:lnTo>
                    <a:pt x="334" y="2307"/>
                  </a:lnTo>
                  <a:lnTo>
                    <a:pt x="289" y="2233"/>
                  </a:lnTo>
                  <a:lnTo>
                    <a:pt x="248" y="2163"/>
                  </a:lnTo>
                  <a:lnTo>
                    <a:pt x="211" y="2095"/>
                  </a:lnTo>
                  <a:lnTo>
                    <a:pt x="179" y="2030"/>
                  </a:lnTo>
                  <a:lnTo>
                    <a:pt x="149" y="1968"/>
                  </a:lnTo>
                  <a:lnTo>
                    <a:pt x="123" y="1910"/>
                  </a:lnTo>
                  <a:lnTo>
                    <a:pt x="96" y="1845"/>
                  </a:lnTo>
                  <a:lnTo>
                    <a:pt x="71" y="1779"/>
                  </a:lnTo>
                  <a:lnTo>
                    <a:pt x="51" y="1712"/>
                  </a:lnTo>
                  <a:lnTo>
                    <a:pt x="34" y="1644"/>
                  </a:lnTo>
                  <a:lnTo>
                    <a:pt x="30" y="1627"/>
                  </a:lnTo>
                  <a:lnTo>
                    <a:pt x="28" y="1614"/>
                  </a:lnTo>
                  <a:lnTo>
                    <a:pt x="25" y="1604"/>
                  </a:lnTo>
                  <a:lnTo>
                    <a:pt x="24" y="1599"/>
                  </a:lnTo>
                  <a:lnTo>
                    <a:pt x="11" y="1516"/>
                  </a:lnTo>
                  <a:lnTo>
                    <a:pt x="3" y="1431"/>
                  </a:lnTo>
                  <a:lnTo>
                    <a:pt x="0" y="1346"/>
                  </a:lnTo>
                  <a:lnTo>
                    <a:pt x="3" y="1254"/>
                  </a:lnTo>
                  <a:lnTo>
                    <a:pt x="12" y="1164"/>
                  </a:lnTo>
                  <a:lnTo>
                    <a:pt x="28" y="1075"/>
                  </a:lnTo>
                  <a:lnTo>
                    <a:pt x="49" y="989"/>
                  </a:lnTo>
                  <a:lnTo>
                    <a:pt x="74" y="905"/>
                  </a:lnTo>
                  <a:lnTo>
                    <a:pt x="106" y="823"/>
                  </a:lnTo>
                  <a:lnTo>
                    <a:pt x="143" y="744"/>
                  </a:lnTo>
                  <a:lnTo>
                    <a:pt x="185" y="668"/>
                  </a:lnTo>
                  <a:lnTo>
                    <a:pt x="231" y="594"/>
                  </a:lnTo>
                  <a:lnTo>
                    <a:pt x="281" y="525"/>
                  </a:lnTo>
                  <a:lnTo>
                    <a:pt x="336" y="458"/>
                  </a:lnTo>
                  <a:lnTo>
                    <a:pt x="395" y="395"/>
                  </a:lnTo>
                  <a:lnTo>
                    <a:pt x="457" y="336"/>
                  </a:lnTo>
                  <a:lnTo>
                    <a:pt x="525" y="281"/>
                  </a:lnTo>
                  <a:lnTo>
                    <a:pt x="594" y="231"/>
                  </a:lnTo>
                  <a:lnTo>
                    <a:pt x="668" y="185"/>
                  </a:lnTo>
                  <a:lnTo>
                    <a:pt x="743" y="143"/>
                  </a:lnTo>
                  <a:lnTo>
                    <a:pt x="823" y="106"/>
                  </a:lnTo>
                  <a:lnTo>
                    <a:pt x="904" y="75"/>
                  </a:lnTo>
                  <a:lnTo>
                    <a:pt x="988" y="49"/>
                  </a:lnTo>
                  <a:lnTo>
                    <a:pt x="1075" y="28"/>
                  </a:lnTo>
                  <a:lnTo>
                    <a:pt x="1164" y="13"/>
                  </a:lnTo>
                  <a:lnTo>
                    <a:pt x="1254" y="3"/>
                  </a:lnTo>
                  <a:lnTo>
                    <a:pt x="1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7" name="Freeform 127"/>
            <p:cNvSpPr>
              <a:spLocks noEditPoints="1"/>
            </p:cNvSpPr>
            <p:nvPr/>
          </p:nvSpPr>
          <p:spPr bwMode="auto">
            <a:xfrm>
              <a:off x="2689226" y="2779713"/>
              <a:ext cx="271463" cy="271463"/>
            </a:xfrm>
            <a:custGeom>
              <a:avLst/>
              <a:gdLst>
                <a:gd name="T0" fmla="*/ 728 w 1708"/>
                <a:gd name="T1" fmla="*/ 202 h 1709"/>
                <a:gd name="T2" fmla="*/ 554 w 1708"/>
                <a:gd name="T3" fmla="*/ 261 h 1709"/>
                <a:gd name="T4" fmla="*/ 406 w 1708"/>
                <a:gd name="T5" fmla="*/ 364 h 1709"/>
                <a:gd name="T6" fmla="*/ 291 w 1708"/>
                <a:gd name="T7" fmla="*/ 502 h 1709"/>
                <a:gd name="T8" fmla="*/ 216 w 1708"/>
                <a:gd name="T9" fmla="*/ 668 h 1709"/>
                <a:gd name="T10" fmla="*/ 190 w 1708"/>
                <a:gd name="T11" fmla="*/ 854 h 1709"/>
                <a:gd name="T12" fmla="*/ 216 w 1708"/>
                <a:gd name="T13" fmla="*/ 1040 h 1709"/>
                <a:gd name="T14" fmla="*/ 291 w 1708"/>
                <a:gd name="T15" fmla="*/ 1207 h 1709"/>
                <a:gd name="T16" fmla="*/ 406 w 1708"/>
                <a:gd name="T17" fmla="*/ 1345 h 1709"/>
                <a:gd name="T18" fmla="*/ 554 w 1708"/>
                <a:gd name="T19" fmla="*/ 1447 h 1709"/>
                <a:gd name="T20" fmla="*/ 728 w 1708"/>
                <a:gd name="T21" fmla="*/ 1507 h 1709"/>
                <a:gd name="T22" fmla="*/ 918 w 1708"/>
                <a:gd name="T23" fmla="*/ 1516 h 1709"/>
                <a:gd name="T24" fmla="*/ 1098 w 1708"/>
                <a:gd name="T25" fmla="*/ 1472 h 1709"/>
                <a:gd name="T26" fmla="*/ 1256 w 1708"/>
                <a:gd name="T27" fmla="*/ 1383 h 1709"/>
                <a:gd name="T28" fmla="*/ 1382 w 1708"/>
                <a:gd name="T29" fmla="*/ 1256 h 1709"/>
                <a:gd name="T30" fmla="*/ 1472 w 1708"/>
                <a:gd name="T31" fmla="*/ 1098 h 1709"/>
                <a:gd name="T32" fmla="*/ 1515 w 1708"/>
                <a:gd name="T33" fmla="*/ 918 h 1709"/>
                <a:gd name="T34" fmla="*/ 1506 w 1708"/>
                <a:gd name="T35" fmla="*/ 728 h 1709"/>
                <a:gd name="T36" fmla="*/ 1446 w 1708"/>
                <a:gd name="T37" fmla="*/ 555 h 1709"/>
                <a:gd name="T38" fmla="*/ 1343 w 1708"/>
                <a:gd name="T39" fmla="*/ 406 h 1709"/>
                <a:gd name="T40" fmla="*/ 1206 w 1708"/>
                <a:gd name="T41" fmla="*/ 291 h 1709"/>
                <a:gd name="T42" fmla="*/ 1040 w 1708"/>
                <a:gd name="T43" fmla="*/ 216 h 1709"/>
                <a:gd name="T44" fmla="*/ 853 w 1708"/>
                <a:gd name="T45" fmla="*/ 190 h 1709"/>
                <a:gd name="T46" fmla="*/ 999 w 1708"/>
                <a:gd name="T47" fmla="*/ 12 h 1709"/>
                <a:gd name="T48" fmla="*/ 1201 w 1708"/>
                <a:gd name="T49" fmla="*/ 74 h 1709"/>
                <a:gd name="T50" fmla="*/ 1380 w 1708"/>
                <a:gd name="T51" fmla="*/ 181 h 1709"/>
                <a:gd name="T52" fmla="*/ 1526 w 1708"/>
                <a:gd name="T53" fmla="*/ 327 h 1709"/>
                <a:gd name="T54" fmla="*/ 1633 w 1708"/>
                <a:gd name="T55" fmla="*/ 506 h 1709"/>
                <a:gd name="T56" fmla="*/ 1696 w 1708"/>
                <a:gd name="T57" fmla="*/ 708 h 1709"/>
                <a:gd name="T58" fmla="*/ 1705 w 1708"/>
                <a:gd name="T59" fmla="*/ 928 h 1709"/>
                <a:gd name="T60" fmla="*/ 1660 w 1708"/>
                <a:gd name="T61" fmla="*/ 1137 h 1709"/>
                <a:gd name="T62" fmla="*/ 1567 w 1708"/>
                <a:gd name="T63" fmla="*/ 1324 h 1709"/>
                <a:gd name="T64" fmla="*/ 1432 w 1708"/>
                <a:gd name="T65" fmla="*/ 1482 h 1709"/>
                <a:gd name="T66" fmla="*/ 1265 w 1708"/>
                <a:gd name="T67" fmla="*/ 1603 h 1709"/>
                <a:gd name="T68" fmla="*/ 1069 w 1708"/>
                <a:gd name="T69" fmla="*/ 1682 h 1709"/>
                <a:gd name="T70" fmla="*/ 853 w 1708"/>
                <a:gd name="T71" fmla="*/ 1709 h 1709"/>
                <a:gd name="T72" fmla="*/ 638 w 1708"/>
                <a:gd name="T73" fmla="*/ 1682 h 1709"/>
                <a:gd name="T74" fmla="*/ 443 w 1708"/>
                <a:gd name="T75" fmla="*/ 1603 h 1709"/>
                <a:gd name="T76" fmla="*/ 275 w 1708"/>
                <a:gd name="T77" fmla="*/ 1482 h 1709"/>
                <a:gd name="T78" fmla="*/ 141 w 1708"/>
                <a:gd name="T79" fmla="*/ 1324 h 1709"/>
                <a:gd name="T80" fmla="*/ 48 w 1708"/>
                <a:gd name="T81" fmla="*/ 1137 h 1709"/>
                <a:gd name="T82" fmla="*/ 3 w 1708"/>
                <a:gd name="T83" fmla="*/ 928 h 1709"/>
                <a:gd name="T84" fmla="*/ 12 w 1708"/>
                <a:gd name="T85" fmla="*/ 708 h 1709"/>
                <a:gd name="T86" fmla="*/ 73 w 1708"/>
                <a:gd name="T87" fmla="*/ 506 h 1709"/>
                <a:gd name="T88" fmla="*/ 182 w 1708"/>
                <a:gd name="T89" fmla="*/ 327 h 1709"/>
                <a:gd name="T90" fmla="*/ 328 w 1708"/>
                <a:gd name="T91" fmla="*/ 181 h 1709"/>
                <a:gd name="T92" fmla="*/ 505 w 1708"/>
                <a:gd name="T93" fmla="*/ 74 h 1709"/>
                <a:gd name="T94" fmla="*/ 708 w 1708"/>
                <a:gd name="T95" fmla="*/ 12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8" h="1709">
                  <a:moveTo>
                    <a:pt x="853" y="190"/>
                  </a:moveTo>
                  <a:lnTo>
                    <a:pt x="790" y="193"/>
                  </a:lnTo>
                  <a:lnTo>
                    <a:pt x="728" y="202"/>
                  </a:lnTo>
                  <a:lnTo>
                    <a:pt x="668" y="216"/>
                  </a:lnTo>
                  <a:lnTo>
                    <a:pt x="609" y="237"/>
                  </a:lnTo>
                  <a:lnTo>
                    <a:pt x="554" y="261"/>
                  </a:lnTo>
                  <a:lnTo>
                    <a:pt x="501" y="291"/>
                  </a:lnTo>
                  <a:lnTo>
                    <a:pt x="452" y="325"/>
                  </a:lnTo>
                  <a:lnTo>
                    <a:pt x="406" y="364"/>
                  </a:lnTo>
                  <a:lnTo>
                    <a:pt x="363" y="406"/>
                  </a:lnTo>
                  <a:lnTo>
                    <a:pt x="326" y="453"/>
                  </a:lnTo>
                  <a:lnTo>
                    <a:pt x="291" y="502"/>
                  </a:lnTo>
                  <a:lnTo>
                    <a:pt x="261" y="555"/>
                  </a:lnTo>
                  <a:lnTo>
                    <a:pt x="236" y="610"/>
                  </a:lnTo>
                  <a:lnTo>
                    <a:pt x="216" y="668"/>
                  </a:lnTo>
                  <a:lnTo>
                    <a:pt x="201" y="728"/>
                  </a:lnTo>
                  <a:lnTo>
                    <a:pt x="193" y="790"/>
                  </a:lnTo>
                  <a:lnTo>
                    <a:pt x="190" y="854"/>
                  </a:lnTo>
                  <a:lnTo>
                    <a:pt x="193" y="918"/>
                  </a:lnTo>
                  <a:lnTo>
                    <a:pt x="201" y="980"/>
                  </a:lnTo>
                  <a:lnTo>
                    <a:pt x="216" y="1040"/>
                  </a:lnTo>
                  <a:lnTo>
                    <a:pt x="236" y="1098"/>
                  </a:lnTo>
                  <a:lnTo>
                    <a:pt x="261" y="1154"/>
                  </a:lnTo>
                  <a:lnTo>
                    <a:pt x="291" y="1207"/>
                  </a:lnTo>
                  <a:lnTo>
                    <a:pt x="325" y="1256"/>
                  </a:lnTo>
                  <a:lnTo>
                    <a:pt x="363" y="1302"/>
                  </a:lnTo>
                  <a:lnTo>
                    <a:pt x="406" y="1345"/>
                  </a:lnTo>
                  <a:lnTo>
                    <a:pt x="452" y="1383"/>
                  </a:lnTo>
                  <a:lnTo>
                    <a:pt x="501" y="1417"/>
                  </a:lnTo>
                  <a:lnTo>
                    <a:pt x="554" y="1447"/>
                  </a:lnTo>
                  <a:lnTo>
                    <a:pt x="609" y="1472"/>
                  </a:lnTo>
                  <a:lnTo>
                    <a:pt x="668" y="1492"/>
                  </a:lnTo>
                  <a:lnTo>
                    <a:pt x="728" y="1507"/>
                  </a:lnTo>
                  <a:lnTo>
                    <a:pt x="790" y="1516"/>
                  </a:lnTo>
                  <a:lnTo>
                    <a:pt x="853" y="1519"/>
                  </a:lnTo>
                  <a:lnTo>
                    <a:pt x="918" y="1516"/>
                  </a:lnTo>
                  <a:lnTo>
                    <a:pt x="980" y="1507"/>
                  </a:lnTo>
                  <a:lnTo>
                    <a:pt x="1040" y="1492"/>
                  </a:lnTo>
                  <a:lnTo>
                    <a:pt x="1098" y="1472"/>
                  </a:lnTo>
                  <a:lnTo>
                    <a:pt x="1153" y="1447"/>
                  </a:lnTo>
                  <a:lnTo>
                    <a:pt x="1207" y="1417"/>
                  </a:lnTo>
                  <a:lnTo>
                    <a:pt x="1256" y="1383"/>
                  </a:lnTo>
                  <a:lnTo>
                    <a:pt x="1302" y="1345"/>
                  </a:lnTo>
                  <a:lnTo>
                    <a:pt x="1344" y="1302"/>
                  </a:lnTo>
                  <a:lnTo>
                    <a:pt x="1382" y="1256"/>
                  </a:lnTo>
                  <a:lnTo>
                    <a:pt x="1417" y="1207"/>
                  </a:lnTo>
                  <a:lnTo>
                    <a:pt x="1446" y="1154"/>
                  </a:lnTo>
                  <a:lnTo>
                    <a:pt x="1472" y="1098"/>
                  </a:lnTo>
                  <a:lnTo>
                    <a:pt x="1491" y="1040"/>
                  </a:lnTo>
                  <a:lnTo>
                    <a:pt x="1506" y="980"/>
                  </a:lnTo>
                  <a:lnTo>
                    <a:pt x="1515" y="918"/>
                  </a:lnTo>
                  <a:lnTo>
                    <a:pt x="1518" y="854"/>
                  </a:lnTo>
                  <a:lnTo>
                    <a:pt x="1515" y="790"/>
                  </a:lnTo>
                  <a:lnTo>
                    <a:pt x="1506" y="728"/>
                  </a:lnTo>
                  <a:lnTo>
                    <a:pt x="1491" y="668"/>
                  </a:lnTo>
                  <a:lnTo>
                    <a:pt x="1471" y="610"/>
                  </a:lnTo>
                  <a:lnTo>
                    <a:pt x="1446" y="555"/>
                  </a:lnTo>
                  <a:lnTo>
                    <a:pt x="1417" y="502"/>
                  </a:lnTo>
                  <a:lnTo>
                    <a:pt x="1382" y="453"/>
                  </a:lnTo>
                  <a:lnTo>
                    <a:pt x="1343" y="406"/>
                  </a:lnTo>
                  <a:lnTo>
                    <a:pt x="1302" y="364"/>
                  </a:lnTo>
                  <a:lnTo>
                    <a:pt x="1256" y="325"/>
                  </a:lnTo>
                  <a:lnTo>
                    <a:pt x="1206" y="291"/>
                  </a:lnTo>
                  <a:lnTo>
                    <a:pt x="1153" y="261"/>
                  </a:lnTo>
                  <a:lnTo>
                    <a:pt x="1097" y="237"/>
                  </a:lnTo>
                  <a:lnTo>
                    <a:pt x="1040" y="216"/>
                  </a:lnTo>
                  <a:lnTo>
                    <a:pt x="980" y="202"/>
                  </a:lnTo>
                  <a:lnTo>
                    <a:pt x="918" y="193"/>
                  </a:lnTo>
                  <a:lnTo>
                    <a:pt x="853" y="190"/>
                  </a:lnTo>
                  <a:close/>
                  <a:moveTo>
                    <a:pt x="853" y="0"/>
                  </a:moveTo>
                  <a:lnTo>
                    <a:pt x="927" y="3"/>
                  </a:lnTo>
                  <a:lnTo>
                    <a:pt x="999" y="12"/>
                  </a:lnTo>
                  <a:lnTo>
                    <a:pt x="1069" y="27"/>
                  </a:lnTo>
                  <a:lnTo>
                    <a:pt x="1137" y="48"/>
                  </a:lnTo>
                  <a:lnTo>
                    <a:pt x="1201" y="74"/>
                  </a:lnTo>
                  <a:lnTo>
                    <a:pt x="1265" y="105"/>
                  </a:lnTo>
                  <a:lnTo>
                    <a:pt x="1324" y="142"/>
                  </a:lnTo>
                  <a:lnTo>
                    <a:pt x="1380" y="181"/>
                  </a:lnTo>
                  <a:lnTo>
                    <a:pt x="1432" y="226"/>
                  </a:lnTo>
                  <a:lnTo>
                    <a:pt x="1481" y="275"/>
                  </a:lnTo>
                  <a:lnTo>
                    <a:pt x="1526" y="327"/>
                  </a:lnTo>
                  <a:lnTo>
                    <a:pt x="1567" y="384"/>
                  </a:lnTo>
                  <a:lnTo>
                    <a:pt x="1603" y="444"/>
                  </a:lnTo>
                  <a:lnTo>
                    <a:pt x="1633" y="506"/>
                  </a:lnTo>
                  <a:lnTo>
                    <a:pt x="1660" y="571"/>
                  </a:lnTo>
                  <a:lnTo>
                    <a:pt x="1680" y="639"/>
                  </a:lnTo>
                  <a:lnTo>
                    <a:pt x="1696" y="708"/>
                  </a:lnTo>
                  <a:lnTo>
                    <a:pt x="1705" y="781"/>
                  </a:lnTo>
                  <a:lnTo>
                    <a:pt x="1708" y="854"/>
                  </a:lnTo>
                  <a:lnTo>
                    <a:pt x="1705" y="928"/>
                  </a:lnTo>
                  <a:lnTo>
                    <a:pt x="1696" y="999"/>
                  </a:lnTo>
                  <a:lnTo>
                    <a:pt x="1680" y="1070"/>
                  </a:lnTo>
                  <a:lnTo>
                    <a:pt x="1660" y="1137"/>
                  </a:lnTo>
                  <a:lnTo>
                    <a:pt x="1633" y="1203"/>
                  </a:lnTo>
                  <a:lnTo>
                    <a:pt x="1603" y="1265"/>
                  </a:lnTo>
                  <a:lnTo>
                    <a:pt x="1567" y="1324"/>
                  </a:lnTo>
                  <a:lnTo>
                    <a:pt x="1526" y="1380"/>
                  </a:lnTo>
                  <a:lnTo>
                    <a:pt x="1481" y="1433"/>
                  </a:lnTo>
                  <a:lnTo>
                    <a:pt x="1432" y="1482"/>
                  </a:lnTo>
                  <a:lnTo>
                    <a:pt x="1380" y="1527"/>
                  </a:lnTo>
                  <a:lnTo>
                    <a:pt x="1324" y="1567"/>
                  </a:lnTo>
                  <a:lnTo>
                    <a:pt x="1265" y="1603"/>
                  </a:lnTo>
                  <a:lnTo>
                    <a:pt x="1201" y="1635"/>
                  </a:lnTo>
                  <a:lnTo>
                    <a:pt x="1137" y="1660"/>
                  </a:lnTo>
                  <a:lnTo>
                    <a:pt x="1069" y="1682"/>
                  </a:lnTo>
                  <a:lnTo>
                    <a:pt x="999" y="1697"/>
                  </a:lnTo>
                  <a:lnTo>
                    <a:pt x="927" y="1706"/>
                  </a:lnTo>
                  <a:lnTo>
                    <a:pt x="853" y="1709"/>
                  </a:lnTo>
                  <a:lnTo>
                    <a:pt x="780" y="1706"/>
                  </a:lnTo>
                  <a:lnTo>
                    <a:pt x="708" y="1697"/>
                  </a:lnTo>
                  <a:lnTo>
                    <a:pt x="638" y="1682"/>
                  </a:lnTo>
                  <a:lnTo>
                    <a:pt x="571" y="1660"/>
                  </a:lnTo>
                  <a:lnTo>
                    <a:pt x="505" y="1635"/>
                  </a:lnTo>
                  <a:lnTo>
                    <a:pt x="443" y="1603"/>
                  </a:lnTo>
                  <a:lnTo>
                    <a:pt x="384" y="1567"/>
                  </a:lnTo>
                  <a:lnTo>
                    <a:pt x="328" y="1527"/>
                  </a:lnTo>
                  <a:lnTo>
                    <a:pt x="275" y="1482"/>
                  </a:lnTo>
                  <a:lnTo>
                    <a:pt x="227" y="1433"/>
                  </a:lnTo>
                  <a:lnTo>
                    <a:pt x="182" y="1380"/>
                  </a:lnTo>
                  <a:lnTo>
                    <a:pt x="141" y="1324"/>
                  </a:lnTo>
                  <a:lnTo>
                    <a:pt x="105" y="1265"/>
                  </a:lnTo>
                  <a:lnTo>
                    <a:pt x="73" y="1203"/>
                  </a:lnTo>
                  <a:lnTo>
                    <a:pt x="48" y="1137"/>
                  </a:lnTo>
                  <a:lnTo>
                    <a:pt x="27" y="1070"/>
                  </a:lnTo>
                  <a:lnTo>
                    <a:pt x="12" y="999"/>
                  </a:lnTo>
                  <a:lnTo>
                    <a:pt x="3" y="928"/>
                  </a:lnTo>
                  <a:lnTo>
                    <a:pt x="0" y="854"/>
                  </a:lnTo>
                  <a:lnTo>
                    <a:pt x="3" y="781"/>
                  </a:lnTo>
                  <a:lnTo>
                    <a:pt x="12" y="708"/>
                  </a:lnTo>
                  <a:lnTo>
                    <a:pt x="27" y="639"/>
                  </a:lnTo>
                  <a:lnTo>
                    <a:pt x="48" y="571"/>
                  </a:lnTo>
                  <a:lnTo>
                    <a:pt x="73" y="506"/>
                  </a:lnTo>
                  <a:lnTo>
                    <a:pt x="105" y="444"/>
                  </a:lnTo>
                  <a:lnTo>
                    <a:pt x="141" y="384"/>
                  </a:lnTo>
                  <a:lnTo>
                    <a:pt x="182" y="327"/>
                  </a:lnTo>
                  <a:lnTo>
                    <a:pt x="227" y="275"/>
                  </a:lnTo>
                  <a:lnTo>
                    <a:pt x="275" y="226"/>
                  </a:lnTo>
                  <a:lnTo>
                    <a:pt x="328" y="181"/>
                  </a:lnTo>
                  <a:lnTo>
                    <a:pt x="384" y="142"/>
                  </a:lnTo>
                  <a:lnTo>
                    <a:pt x="443" y="105"/>
                  </a:lnTo>
                  <a:lnTo>
                    <a:pt x="505" y="74"/>
                  </a:lnTo>
                  <a:lnTo>
                    <a:pt x="571" y="48"/>
                  </a:lnTo>
                  <a:lnTo>
                    <a:pt x="638" y="27"/>
                  </a:lnTo>
                  <a:lnTo>
                    <a:pt x="708" y="12"/>
                  </a:lnTo>
                  <a:lnTo>
                    <a:pt x="780" y="3"/>
                  </a:lnTo>
                  <a:lnTo>
                    <a:pt x="8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745436" y="2813623"/>
            <a:ext cx="679496" cy="679496"/>
            <a:chOff x="10996613" y="1925638"/>
            <a:chExt cx="534987" cy="534988"/>
          </a:xfrm>
          <a:solidFill>
            <a:schemeClr val="bg1"/>
          </a:solidFill>
        </p:grpSpPr>
        <p:sp>
          <p:nvSpPr>
            <p:cNvPr id="59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0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61" name="Freeform 29"/>
          <p:cNvSpPr>
            <a:spLocks noEditPoints="1"/>
          </p:cNvSpPr>
          <p:nvPr/>
        </p:nvSpPr>
        <p:spPr bwMode="auto">
          <a:xfrm>
            <a:off x="6921024" y="2808582"/>
            <a:ext cx="643204" cy="689578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4" grpId="0" bldLvl="0" animBg="1"/>
      <p:bldP spid="18" grpId="0" bldLvl="0" animBg="1"/>
      <p:bldP spid="24" grpId="0" bldLvl="0" animBg="1"/>
      <p:bldP spid="35" grpId="0"/>
      <p:bldP spid="38" grpId="0" bldLvl="0" animBg="1"/>
      <p:bldP spid="40" grpId="0"/>
      <p:bldP spid="44" grpId="0" bldLvl="0" animBg="1"/>
      <p:bldP spid="46" grpId="0"/>
      <p:bldP spid="50" grpId="0" bldLvl="0" animBg="1"/>
      <p:bldP spid="52" grpId="0"/>
      <p:bldP spid="6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526472" y="1744368"/>
            <a:ext cx="3797254" cy="1218762"/>
            <a:chOff x="1997075" y="2108200"/>
            <a:chExt cx="8210551" cy="2635250"/>
          </a:xfrm>
        </p:grpSpPr>
        <p:sp>
          <p:nvSpPr>
            <p:cNvPr id="7" name="Freeform 5"/>
            <p:cNvSpPr/>
            <p:nvPr/>
          </p:nvSpPr>
          <p:spPr bwMode="auto">
            <a:xfrm>
              <a:off x="9186863" y="2108200"/>
              <a:ext cx="1020763" cy="2635250"/>
            </a:xfrm>
            <a:custGeom>
              <a:avLst/>
              <a:gdLst>
                <a:gd name="T0" fmla="*/ 0 w 643"/>
                <a:gd name="T1" fmla="*/ 1660 h 1660"/>
                <a:gd name="T2" fmla="*/ 0 w 643"/>
                <a:gd name="T3" fmla="*/ 0 h 1660"/>
                <a:gd name="T4" fmla="*/ 643 w 643"/>
                <a:gd name="T5" fmla="*/ 301 h 1660"/>
                <a:gd name="T6" fmla="*/ 643 w 643"/>
                <a:gd name="T7" fmla="*/ 1359 h 1660"/>
                <a:gd name="T8" fmla="*/ 0 w 643"/>
                <a:gd name="T9" fmla="*/ 1660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1660">
                  <a:moveTo>
                    <a:pt x="0" y="1660"/>
                  </a:moveTo>
                  <a:lnTo>
                    <a:pt x="0" y="0"/>
                  </a:lnTo>
                  <a:lnTo>
                    <a:pt x="643" y="301"/>
                  </a:lnTo>
                  <a:lnTo>
                    <a:pt x="643" y="1359"/>
                  </a:lnTo>
                  <a:lnTo>
                    <a:pt x="0" y="16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2882900" y="2579688"/>
              <a:ext cx="7324725" cy="1692275"/>
            </a:xfrm>
            <a:custGeom>
              <a:avLst/>
              <a:gdLst>
                <a:gd name="T0" fmla="*/ 4614 w 4614"/>
                <a:gd name="T1" fmla="*/ 1066 h 1066"/>
                <a:gd name="T2" fmla="*/ 0 w 4614"/>
                <a:gd name="T3" fmla="*/ 1066 h 1066"/>
                <a:gd name="T4" fmla="*/ 291 w 4614"/>
                <a:gd name="T5" fmla="*/ 535 h 1066"/>
                <a:gd name="T6" fmla="*/ 0 w 4614"/>
                <a:gd name="T7" fmla="*/ 0 h 1066"/>
                <a:gd name="T8" fmla="*/ 4614 w 4614"/>
                <a:gd name="T9" fmla="*/ 0 h 1066"/>
                <a:gd name="T10" fmla="*/ 4614 w 4614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14" h="1066">
                  <a:moveTo>
                    <a:pt x="4614" y="1066"/>
                  </a:moveTo>
                  <a:lnTo>
                    <a:pt x="0" y="1066"/>
                  </a:lnTo>
                  <a:lnTo>
                    <a:pt x="291" y="535"/>
                  </a:lnTo>
                  <a:lnTo>
                    <a:pt x="0" y="0"/>
                  </a:lnTo>
                  <a:lnTo>
                    <a:pt x="4614" y="0"/>
                  </a:lnTo>
                  <a:lnTo>
                    <a:pt x="4614" y="10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2882900" y="2579688"/>
              <a:ext cx="7324725" cy="1692275"/>
            </a:xfrm>
            <a:custGeom>
              <a:avLst/>
              <a:gdLst>
                <a:gd name="T0" fmla="*/ 4614 w 4614"/>
                <a:gd name="T1" fmla="*/ 1066 h 1066"/>
                <a:gd name="T2" fmla="*/ 0 w 4614"/>
                <a:gd name="T3" fmla="*/ 1066 h 1066"/>
                <a:gd name="T4" fmla="*/ 291 w 4614"/>
                <a:gd name="T5" fmla="*/ 535 h 1066"/>
                <a:gd name="T6" fmla="*/ 0 w 4614"/>
                <a:gd name="T7" fmla="*/ 0 h 1066"/>
                <a:gd name="T8" fmla="*/ 4614 w 4614"/>
                <a:gd name="T9" fmla="*/ 0 h 1066"/>
                <a:gd name="T10" fmla="*/ 4614 w 4614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14" h="1066">
                  <a:moveTo>
                    <a:pt x="4614" y="1066"/>
                  </a:moveTo>
                  <a:lnTo>
                    <a:pt x="0" y="1066"/>
                  </a:lnTo>
                  <a:lnTo>
                    <a:pt x="291" y="535"/>
                  </a:lnTo>
                  <a:lnTo>
                    <a:pt x="0" y="0"/>
                  </a:lnTo>
                  <a:lnTo>
                    <a:pt x="4614" y="0"/>
                  </a:lnTo>
                  <a:lnTo>
                    <a:pt x="4614" y="10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2882900" y="2579688"/>
              <a:ext cx="5619750" cy="1692275"/>
            </a:xfrm>
            <a:custGeom>
              <a:avLst/>
              <a:gdLst>
                <a:gd name="T0" fmla="*/ 2012 w 3540"/>
                <a:gd name="T1" fmla="*/ 0 h 1066"/>
                <a:gd name="T2" fmla="*/ 0 w 3540"/>
                <a:gd name="T3" fmla="*/ 0 h 1066"/>
                <a:gd name="T4" fmla="*/ 291 w 3540"/>
                <a:gd name="T5" fmla="*/ 535 h 1066"/>
                <a:gd name="T6" fmla="*/ 0 w 3540"/>
                <a:gd name="T7" fmla="*/ 1066 h 1066"/>
                <a:gd name="T8" fmla="*/ 3540 w 3540"/>
                <a:gd name="T9" fmla="*/ 1066 h 1066"/>
                <a:gd name="T10" fmla="*/ 2012 w 3540"/>
                <a:gd name="T11" fmla="*/ 0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40" h="1066">
                  <a:moveTo>
                    <a:pt x="2012" y="0"/>
                  </a:moveTo>
                  <a:lnTo>
                    <a:pt x="0" y="0"/>
                  </a:lnTo>
                  <a:lnTo>
                    <a:pt x="291" y="535"/>
                  </a:lnTo>
                  <a:lnTo>
                    <a:pt x="0" y="1066"/>
                  </a:lnTo>
                  <a:lnTo>
                    <a:pt x="3540" y="1066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2882900" y="2579688"/>
              <a:ext cx="5619750" cy="1692275"/>
            </a:xfrm>
            <a:custGeom>
              <a:avLst/>
              <a:gdLst>
                <a:gd name="T0" fmla="*/ 2012 w 3540"/>
                <a:gd name="T1" fmla="*/ 0 h 1066"/>
                <a:gd name="T2" fmla="*/ 0 w 3540"/>
                <a:gd name="T3" fmla="*/ 0 h 1066"/>
                <a:gd name="T4" fmla="*/ 291 w 3540"/>
                <a:gd name="T5" fmla="*/ 535 h 1066"/>
                <a:gd name="T6" fmla="*/ 0 w 3540"/>
                <a:gd name="T7" fmla="*/ 1066 h 1066"/>
                <a:gd name="T8" fmla="*/ 3540 w 3540"/>
                <a:gd name="T9" fmla="*/ 1066 h 1066"/>
                <a:gd name="T10" fmla="*/ 2012 w 3540"/>
                <a:gd name="T11" fmla="*/ 0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40" h="1066">
                  <a:moveTo>
                    <a:pt x="2012" y="0"/>
                  </a:moveTo>
                  <a:lnTo>
                    <a:pt x="0" y="0"/>
                  </a:lnTo>
                  <a:lnTo>
                    <a:pt x="291" y="535"/>
                  </a:lnTo>
                  <a:lnTo>
                    <a:pt x="0" y="1066"/>
                  </a:lnTo>
                  <a:lnTo>
                    <a:pt x="3540" y="1066"/>
                  </a:lnTo>
                  <a:lnTo>
                    <a:pt x="20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997075" y="2468563"/>
              <a:ext cx="1854200" cy="18557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39586" y="2899561"/>
            <a:ext cx="3797254" cy="1218762"/>
            <a:chOff x="1997075" y="2108200"/>
            <a:chExt cx="8210551" cy="2635250"/>
          </a:xfrm>
        </p:grpSpPr>
        <p:sp>
          <p:nvSpPr>
            <p:cNvPr id="16" name="Freeform 5"/>
            <p:cNvSpPr/>
            <p:nvPr/>
          </p:nvSpPr>
          <p:spPr bwMode="auto">
            <a:xfrm>
              <a:off x="9186863" y="2108200"/>
              <a:ext cx="1020763" cy="2635250"/>
            </a:xfrm>
            <a:custGeom>
              <a:avLst/>
              <a:gdLst>
                <a:gd name="T0" fmla="*/ 0 w 643"/>
                <a:gd name="T1" fmla="*/ 1660 h 1660"/>
                <a:gd name="T2" fmla="*/ 0 w 643"/>
                <a:gd name="T3" fmla="*/ 0 h 1660"/>
                <a:gd name="T4" fmla="*/ 643 w 643"/>
                <a:gd name="T5" fmla="*/ 301 h 1660"/>
                <a:gd name="T6" fmla="*/ 643 w 643"/>
                <a:gd name="T7" fmla="*/ 1359 h 1660"/>
                <a:gd name="T8" fmla="*/ 0 w 643"/>
                <a:gd name="T9" fmla="*/ 1660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1660">
                  <a:moveTo>
                    <a:pt x="0" y="1660"/>
                  </a:moveTo>
                  <a:lnTo>
                    <a:pt x="0" y="0"/>
                  </a:lnTo>
                  <a:lnTo>
                    <a:pt x="643" y="301"/>
                  </a:lnTo>
                  <a:lnTo>
                    <a:pt x="643" y="1359"/>
                  </a:lnTo>
                  <a:lnTo>
                    <a:pt x="0" y="166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2882900" y="2579688"/>
              <a:ext cx="7324725" cy="1692275"/>
            </a:xfrm>
            <a:custGeom>
              <a:avLst/>
              <a:gdLst>
                <a:gd name="T0" fmla="*/ 4614 w 4614"/>
                <a:gd name="T1" fmla="*/ 1066 h 1066"/>
                <a:gd name="T2" fmla="*/ 0 w 4614"/>
                <a:gd name="T3" fmla="*/ 1066 h 1066"/>
                <a:gd name="T4" fmla="*/ 291 w 4614"/>
                <a:gd name="T5" fmla="*/ 535 h 1066"/>
                <a:gd name="T6" fmla="*/ 0 w 4614"/>
                <a:gd name="T7" fmla="*/ 0 h 1066"/>
                <a:gd name="T8" fmla="*/ 4614 w 4614"/>
                <a:gd name="T9" fmla="*/ 0 h 1066"/>
                <a:gd name="T10" fmla="*/ 4614 w 4614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14" h="1066">
                  <a:moveTo>
                    <a:pt x="4614" y="1066"/>
                  </a:moveTo>
                  <a:lnTo>
                    <a:pt x="0" y="1066"/>
                  </a:lnTo>
                  <a:lnTo>
                    <a:pt x="291" y="535"/>
                  </a:lnTo>
                  <a:lnTo>
                    <a:pt x="0" y="0"/>
                  </a:lnTo>
                  <a:lnTo>
                    <a:pt x="4614" y="0"/>
                  </a:lnTo>
                  <a:lnTo>
                    <a:pt x="4614" y="10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882900" y="2579688"/>
              <a:ext cx="7324725" cy="1692275"/>
            </a:xfrm>
            <a:custGeom>
              <a:avLst/>
              <a:gdLst>
                <a:gd name="T0" fmla="*/ 4614 w 4614"/>
                <a:gd name="T1" fmla="*/ 1066 h 1066"/>
                <a:gd name="T2" fmla="*/ 0 w 4614"/>
                <a:gd name="T3" fmla="*/ 1066 h 1066"/>
                <a:gd name="T4" fmla="*/ 291 w 4614"/>
                <a:gd name="T5" fmla="*/ 535 h 1066"/>
                <a:gd name="T6" fmla="*/ 0 w 4614"/>
                <a:gd name="T7" fmla="*/ 0 h 1066"/>
                <a:gd name="T8" fmla="*/ 4614 w 4614"/>
                <a:gd name="T9" fmla="*/ 0 h 1066"/>
                <a:gd name="T10" fmla="*/ 4614 w 4614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14" h="1066">
                  <a:moveTo>
                    <a:pt x="4614" y="1066"/>
                  </a:moveTo>
                  <a:lnTo>
                    <a:pt x="0" y="1066"/>
                  </a:lnTo>
                  <a:lnTo>
                    <a:pt x="291" y="535"/>
                  </a:lnTo>
                  <a:lnTo>
                    <a:pt x="0" y="0"/>
                  </a:lnTo>
                  <a:lnTo>
                    <a:pt x="4614" y="0"/>
                  </a:lnTo>
                  <a:lnTo>
                    <a:pt x="4614" y="10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2882900" y="2579688"/>
              <a:ext cx="5619750" cy="1692275"/>
            </a:xfrm>
            <a:custGeom>
              <a:avLst/>
              <a:gdLst>
                <a:gd name="T0" fmla="*/ 2012 w 3540"/>
                <a:gd name="T1" fmla="*/ 0 h 1066"/>
                <a:gd name="T2" fmla="*/ 0 w 3540"/>
                <a:gd name="T3" fmla="*/ 0 h 1066"/>
                <a:gd name="T4" fmla="*/ 291 w 3540"/>
                <a:gd name="T5" fmla="*/ 535 h 1066"/>
                <a:gd name="T6" fmla="*/ 0 w 3540"/>
                <a:gd name="T7" fmla="*/ 1066 h 1066"/>
                <a:gd name="T8" fmla="*/ 3540 w 3540"/>
                <a:gd name="T9" fmla="*/ 1066 h 1066"/>
                <a:gd name="T10" fmla="*/ 2012 w 3540"/>
                <a:gd name="T11" fmla="*/ 0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40" h="1066">
                  <a:moveTo>
                    <a:pt x="2012" y="0"/>
                  </a:moveTo>
                  <a:lnTo>
                    <a:pt x="0" y="0"/>
                  </a:lnTo>
                  <a:lnTo>
                    <a:pt x="291" y="535"/>
                  </a:lnTo>
                  <a:lnTo>
                    <a:pt x="0" y="1066"/>
                  </a:lnTo>
                  <a:lnTo>
                    <a:pt x="3540" y="1066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2882900" y="2579688"/>
              <a:ext cx="5619750" cy="1692275"/>
            </a:xfrm>
            <a:custGeom>
              <a:avLst/>
              <a:gdLst>
                <a:gd name="T0" fmla="*/ 2012 w 3540"/>
                <a:gd name="T1" fmla="*/ 0 h 1066"/>
                <a:gd name="T2" fmla="*/ 0 w 3540"/>
                <a:gd name="T3" fmla="*/ 0 h 1066"/>
                <a:gd name="T4" fmla="*/ 291 w 3540"/>
                <a:gd name="T5" fmla="*/ 535 h 1066"/>
                <a:gd name="T6" fmla="*/ 0 w 3540"/>
                <a:gd name="T7" fmla="*/ 1066 h 1066"/>
                <a:gd name="T8" fmla="*/ 3540 w 3540"/>
                <a:gd name="T9" fmla="*/ 1066 h 1066"/>
                <a:gd name="T10" fmla="*/ 2012 w 3540"/>
                <a:gd name="T11" fmla="*/ 0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40" h="1066">
                  <a:moveTo>
                    <a:pt x="2012" y="0"/>
                  </a:moveTo>
                  <a:lnTo>
                    <a:pt x="0" y="0"/>
                  </a:lnTo>
                  <a:lnTo>
                    <a:pt x="291" y="535"/>
                  </a:lnTo>
                  <a:lnTo>
                    <a:pt x="0" y="1066"/>
                  </a:lnTo>
                  <a:lnTo>
                    <a:pt x="3540" y="1066"/>
                  </a:lnTo>
                  <a:lnTo>
                    <a:pt x="20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1997075" y="2468562"/>
              <a:ext cx="1854201" cy="18557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52701" y="4054754"/>
            <a:ext cx="3797254" cy="1218762"/>
            <a:chOff x="1768551" y="4667281"/>
            <a:chExt cx="4833273" cy="1551282"/>
          </a:xfrm>
        </p:grpSpPr>
        <p:sp>
          <p:nvSpPr>
            <p:cNvPr id="24" name="Freeform 5"/>
            <p:cNvSpPr/>
            <p:nvPr/>
          </p:nvSpPr>
          <p:spPr bwMode="auto">
            <a:xfrm>
              <a:off x="6000935" y="4667281"/>
              <a:ext cx="600889" cy="1551282"/>
            </a:xfrm>
            <a:custGeom>
              <a:avLst/>
              <a:gdLst>
                <a:gd name="T0" fmla="*/ 0 w 643"/>
                <a:gd name="T1" fmla="*/ 1660 h 1660"/>
                <a:gd name="T2" fmla="*/ 0 w 643"/>
                <a:gd name="T3" fmla="*/ 0 h 1660"/>
                <a:gd name="T4" fmla="*/ 643 w 643"/>
                <a:gd name="T5" fmla="*/ 301 h 1660"/>
                <a:gd name="T6" fmla="*/ 643 w 643"/>
                <a:gd name="T7" fmla="*/ 1359 h 1660"/>
                <a:gd name="T8" fmla="*/ 0 w 643"/>
                <a:gd name="T9" fmla="*/ 1660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1660">
                  <a:moveTo>
                    <a:pt x="0" y="1660"/>
                  </a:moveTo>
                  <a:lnTo>
                    <a:pt x="0" y="0"/>
                  </a:lnTo>
                  <a:lnTo>
                    <a:pt x="643" y="301"/>
                  </a:lnTo>
                  <a:lnTo>
                    <a:pt x="643" y="1359"/>
                  </a:lnTo>
                  <a:lnTo>
                    <a:pt x="0" y="166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2290006" y="4944830"/>
              <a:ext cx="4311817" cy="996185"/>
            </a:xfrm>
            <a:custGeom>
              <a:avLst/>
              <a:gdLst>
                <a:gd name="T0" fmla="*/ 4614 w 4614"/>
                <a:gd name="T1" fmla="*/ 1066 h 1066"/>
                <a:gd name="T2" fmla="*/ 0 w 4614"/>
                <a:gd name="T3" fmla="*/ 1066 h 1066"/>
                <a:gd name="T4" fmla="*/ 291 w 4614"/>
                <a:gd name="T5" fmla="*/ 535 h 1066"/>
                <a:gd name="T6" fmla="*/ 0 w 4614"/>
                <a:gd name="T7" fmla="*/ 0 h 1066"/>
                <a:gd name="T8" fmla="*/ 4614 w 4614"/>
                <a:gd name="T9" fmla="*/ 0 h 1066"/>
                <a:gd name="T10" fmla="*/ 4614 w 4614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14" h="1066">
                  <a:moveTo>
                    <a:pt x="4614" y="1066"/>
                  </a:moveTo>
                  <a:lnTo>
                    <a:pt x="0" y="1066"/>
                  </a:lnTo>
                  <a:lnTo>
                    <a:pt x="291" y="535"/>
                  </a:lnTo>
                  <a:lnTo>
                    <a:pt x="0" y="0"/>
                  </a:lnTo>
                  <a:lnTo>
                    <a:pt x="4614" y="0"/>
                  </a:lnTo>
                  <a:lnTo>
                    <a:pt x="4614" y="10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2290006" y="4944830"/>
              <a:ext cx="4311817" cy="996185"/>
            </a:xfrm>
            <a:custGeom>
              <a:avLst/>
              <a:gdLst>
                <a:gd name="T0" fmla="*/ 4614 w 4614"/>
                <a:gd name="T1" fmla="*/ 1066 h 1066"/>
                <a:gd name="T2" fmla="*/ 0 w 4614"/>
                <a:gd name="T3" fmla="*/ 1066 h 1066"/>
                <a:gd name="T4" fmla="*/ 291 w 4614"/>
                <a:gd name="T5" fmla="*/ 535 h 1066"/>
                <a:gd name="T6" fmla="*/ 0 w 4614"/>
                <a:gd name="T7" fmla="*/ 0 h 1066"/>
                <a:gd name="T8" fmla="*/ 4614 w 4614"/>
                <a:gd name="T9" fmla="*/ 0 h 1066"/>
                <a:gd name="T10" fmla="*/ 4614 w 4614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14" h="1066">
                  <a:moveTo>
                    <a:pt x="4614" y="1066"/>
                  </a:moveTo>
                  <a:lnTo>
                    <a:pt x="0" y="1066"/>
                  </a:lnTo>
                  <a:lnTo>
                    <a:pt x="291" y="535"/>
                  </a:lnTo>
                  <a:lnTo>
                    <a:pt x="0" y="0"/>
                  </a:lnTo>
                  <a:lnTo>
                    <a:pt x="4614" y="0"/>
                  </a:lnTo>
                  <a:lnTo>
                    <a:pt x="4614" y="10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2290006" y="4944830"/>
              <a:ext cx="3308156" cy="996185"/>
            </a:xfrm>
            <a:custGeom>
              <a:avLst/>
              <a:gdLst>
                <a:gd name="T0" fmla="*/ 2012 w 3540"/>
                <a:gd name="T1" fmla="*/ 0 h 1066"/>
                <a:gd name="T2" fmla="*/ 0 w 3540"/>
                <a:gd name="T3" fmla="*/ 0 h 1066"/>
                <a:gd name="T4" fmla="*/ 291 w 3540"/>
                <a:gd name="T5" fmla="*/ 535 h 1066"/>
                <a:gd name="T6" fmla="*/ 0 w 3540"/>
                <a:gd name="T7" fmla="*/ 1066 h 1066"/>
                <a:gd name="T8" fmla="*/ 3540 w 3540"/>
                <a:gd name="T9" fmla="*/ 1066 h 1066"/>
                <a:gd name="T10" fmla="*/ 2012 w 3540"/>
                <a:gd name="T11" fmla="*/ 0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40" h="1066">
                  <a:moveTo>
                    <a:pt x="2012" y="0"/>
                  </a:moveTo>
                  <a:lnTo>
                    <a:pt x="0" y="0"/>
                  </a:lnTo>
                  <a:lnTo>
                    <a:pt x="291" y="535"/>
                  </a:lnTo>
                  <a:lnTo>
                    <a:pt x="0" y="1066"/>
                  </a:lnTo>
                  <a:lnTo>
                    <a:pt x="3540" y="1066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8" name="Freeform 9"/>
            <p:cNvSpPr/>
            <p:nvPr/>
          </p:nvSpPr>
          <p:spPr bwMode="auto">
            <a:xfrm>
              <a:off x="2290006" y="4944830"/>
              <a:ext cx="3308156" cy="996185"/>
            </a:xfrm>
            <a:custGeom>
              <a:avLst/>
              <a:gdLst>
                <a:gd name="T0" fmla="*/ 2012 w 3540"/>
                <a:gd name="T1" fmla="*/ 0 h 1066"/>
                <a:gd name="T2" fmla="*/ 0 w 3540"/>
                <a:gd name="T3" fmla="*/ 0 h 1066"/>
                <a:gd name="T4" fmla="*/ 291 w 3540"/>
                <a:gd name="T5" fmla="*/ 535 h 1066"/>
                <a:gd name="T6" fmla="*/ 0 w 3540"/>
                <a:gd name="T7" fmla="*/ 1066 h 1066"/>
                <a:gd name="T8" fmla="*/ 3540 w 3540"/>
                <a:gd name="T9" fmla="*/ 1066 h 1066"/>
                <a:gd name="T10" fmla="*/ 2012 w 3540"/>
                <a:gd name="T11" fmla="*/ 0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40" h="1066">
                  <a:moveTo>
                    <a:pt x="2012" y="0"/>
                  </a:moveTo>
                  <a:lnTo>
                    <a:pt x="0" y="0"/>
                  </a:lnTo>
                  <a:lnTo>
                    <a:pt x="291" y="535"/>
                  </a:lnTo>
                  <a:lnTo>
                    <a:pt x="0" y="1066"/>
                  </a:lnTo>
                  <a:lnTo>
                    <a:pt x="3540" y="1066"/>
                  </a:lnTo>
                  <a:lnTo>
                    <a:pt x="20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9" name="Oval 10"/>
            <p:cNvSpPr>
              <a:spLocks noChangeArrowheads="1"/>
            </p:cNvSpPr>
            <p:nvPr/>
          </p:nvSpPr>
          <p:spPr bwMode="auto">
            <a:xfrm>
              <a:off x="1768551" y="4879414"/>
              <a:ext cx="1091505" cy="109243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865816" y="5209946"/>
            <a:ext cx="3797254" cy="1218762"/>
            <a:chOff x="1768551" y="4667281"/>
            <a:chExt cx="4833273" cy="1551282"/>
          </a:xfrm>
        </p:grpSpPr>
        <p:sp>
          <p:nvSpPr>
            <p:cNvPr id="33" name="Freeform 5"/>
            <p:cNvSpPr/>
            <p:nvPr/>
          </p:nvSpPr>
          <p:spPr bwMode="auto">
            <a:xfrm>
              <a:off x="6000935" y="4667281"/>
              <a:ext cx="600889" cy="1551282"/>
            </a:xfrm>
            <a:custGeom>
              <a:avLst/>
              <a:gdLst>
                <a:gd name="T0" fmla="*/ 0 w 643"/>
                <a:gd name="T1" fmla="*/ 1660 h 1660"/>
                <a:gd name="T2" fmla="*/ 0 w 643"/>
                <a:gd name="T3" fmla="*/ 0 h 1660"/>
                <a:gd name="T4" fmla="*/ 643 w 643"/>
                <a:gd name="T5" fmla="*/ 301 h 1660"/>
                <a:gd name="T6" fmla="*/ 643 w 643"/>
                <a:gd name="T7" fmla="*/ 1359 h 1660"/>
                <a:gd name="T8" fmla="*/ 0 w 643"/>
                <a:gd name="T9" fmla="*/ 1660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1660">
                  <a:moveTo>
                    <a:pt x="0" y="1660"/>
                  </a:moveTo>
                  <a:lnTo>
                    <a:pt x="0" y="0"/>
                  </a:lnTo>
                  <a:lnTo>
                    <a:pt x="643" y="301"/>
                  </a:lnTo>
                  <a:lnTo>
                    <a:pt x="643" y="1359"/>
                  </a:lnTo>
                  <a:lnTo>
                    <a:pt x="0" y="166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2290006" y="4944830"/>
              <a:ext cx="4311817" cy="996185"/>
            </a:xfrm>
            <a:custGeom>
              <a:avLst/>
              <a:gdLst>
                <a:gd name="T0" fmla="*/ 4614 w 4614"/>
                <a:gd name="T1" fmla="*/ 1066 h 1066"/>
                <a:gd name="T2" fmla="*/ 0 w 4614"/>
                <a:gd name="T3" fmla="*/ 1066 h 1066"/>
                <a:gd name="T4" fmla="*/ 291 w 4614"/>
                <a:gd name="T5" fmla="*/ 535 h 1066"/>
                <a:gd name="T6" fmla="*/ 0 w 4614"/>
                <a:gd name="T7" fmla="*/ 0 h 1066"/>
                <a:gd name="T8" fmla="*/ 4614 w 4614"/>
                <a:gd name="T9" fmla="*/ 0 h 1066"/>
                <a:gd name="T10" fmla="*/ 4614 w 4614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14" h="1066">
                  <a:moveTo>
                    <a:pt x="4614" y="1066"/>
                  </a:moveTo>
                  <a:lnTo>
                    <a:pt x="0" y="1066"/>
                  </a:lnTo>
                  <a:lnTo>
                    <a:pt x="291" y="535"/>
                  </a:lnTo>
                  <a:lnTo>
                    <a:pt x="0" y="0"/>
                  </a:lnTo>
                  <a:lnTo>
                    <a:pt x="4614" y="0"/>
                  </a:lnTo>
                  <a:lnTo>
                    <a:pt x="4614" y="106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2290006" y="4944830"/>
              <a:ext cx="4311817" cy="996185"/>
            </a:xfrm>
            <a:custGeom>
              <a:avLst/>
              <a:gdLst>
                <a:gd name="T0" fmla="*/ 4614 w 4614"/>
                <a:gd name="T1" fmla="*/ 1066 h 1066"/>
                <a:gd name="T2" fmla="*/ 0 w 4614"/>
                <a:gd name="T3" fmla="*/ 1066 h 1066"/>
                <a:gd name="T4" fmla="*/ 291 w 4614"/>
                <a:gd name="T5" fmla="*/ 535 h 1066"/>
                <a:gd name="T6" fmla="*/ 0 w 4614"/>
                <a:gd name="T7" fmla="*/ 0 h 1066"/>
                <a:gd name="T8" fmla="*/ 4614 w 4614"/>
                <a:gd name="T9" fmla="*/ 0 h 1066"/>
                <a:gd name="T10" fmla="*/ 4614 w 4614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14" h="1066">
                  <a:moveTo>
                    <a:pt x="4614" y="1066"/>
                  </a:moveTo>
                  <a:lnTo>
                    <a:pt x="0" y="1066"/>
                  </a:lnTo>
                  <a:lnTo>
                    <a:pt x="291" y="535"/>
                  </a:lnTo>
                  <a:lnTo>
                    <a:pt x="0" y="0"/>
                  </a:lnTo>
                  <a:lnTo>
                    <a:pt x="4614" y="0"/>
                  </a:lnTo>
                  <a:lnTo>
                    <a:pt x="4614" y="10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6" name="Freeform 8"/>
            <p:cNvSpPr/>
            <p:nvPr/>
          </p:nvSpPr>
          <p:spPr bwMode="auto">
            <a:xfrm>
              <a:off x="2290006" y="4944830"/>
              <a:ext cx="3308156" cy="996185"/>
            </a:xfrm>
            <a:custGeom>
              <a:avLst/>
              <a:gdLst>
                <a:gd name="T0" fmla="*/ 2012 w 3540"/>
                <a:gd name="T1" fmla="*/ 0 h 1066"/>
                <a:gd name="T2" fmla="*/ 0 w 3540"/>
                <a:gd name="T3" fmla="*/ 0 h 1066"/>
                <a:gd name="T4" fmla="*/ 291 w 3540"/>
                <a:gd name="T5" fmla="*/ 535 h 1066"/>
                <a:gd name="T6" fmla="*/ 0 w 3540"/>
                <a:gd name="T7" fmla="*/ 1066 h 1066"/>
                <a:gd name="T8" fmla="*/ 3540 w 3540"/>
                <a:gd name="T9" fmla="*/ 1066 h 1066"/>
                <a:gd name="T10" fmla="*/ 2012 w 3540"/>
                <a:gd name="T11" fmla="*/ 0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40" h="1066">
                  <a:moveTo>
                    <a:pt x="2012" y="0"/>
                  </a:moveTo>
                  <a:lnTo>
                    <a:pt x="0" y="0"/>
                  </a:lnTo>
                  <a:lnTo>
                    <a:pt x="291" y="535"/>
                  </a:lnTo>
                  <a:lnTo>
                    <a:pt x="0" y="1066"/>
                  </a:lnTo>
                  <a:lnTo>
                    <a:pt x="3540" y="1066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7" name="Freeform 9"/>
            <p:cNvSpPr/>
            <p:nvPr/>
          </p:nvSpPr>
          <p:spPr bwMode="auto">
            <a:xfrm>
              <a:off x="2290006" y="4944830"/>
              <a:ext cx="3308156" cy="996185"/>
            </a:xfrm>
            <a:custGeom>
              <a:avLst/>
              <a:gdLst>
                <a:gd name="T0" fmla="*/ 2012 w 3540"/>
                <a:gd name="T1" fmla="*/ 0 h 1066"/>
                <a:gd name="T2" fmla="*/ 0 w 3540"/>
                <a:gd name="T3" fmla="*/ 0 h 1066"/>
                <a:gd name="T4" fmla="*/ 291 w 3540"/>
                <a:gd name="T5" fmla="*/ 535 h 1066"/>
                <a:gd name="T6" fmla="*/ 0 w 3540"/>
                <a:gd name="T7" fmla="*/ 1066 h 1066"/>
                <a:gd name="T8" fmla="*/ 3540 w 3540"/>
                <a:gd name="T9" fmla="*/ 1066 h 1066"/>
                <a:gd name="T10" fmla="*/ 2012 w 3540"/>
                <a:gd name="T11" fmla="*/ 0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40" h="1066">
                  <a:moveTo>
                    <a:pt x="2012" y="0"/>
                  </a:moveTo>
                  <a:lnTo>
                    <a:pt x="0" y="0"/>
                  </a:lnTo>
                  <a:lnTo>
                    <a:pt x="291" y="535"/>
                  </a:lnTo>
                  <a:lnTo>
                    <a:pt x="0" y="1066"/>
                  </a:lnTo>
                  <a:lnTo>
                    <a:pt x="3540" y="1066"/>
                  </a:lnTo>
                  <a:lnTo>
                    <a:pt x="20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1768551" y="4879415"/>
              <a:ext cx="1091505" cy="1092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789749" y="3194706"/>
            <a:ext cx="557213" cy="555625"/>
            <a:chOff x="1603375" y="1916113"/>
            <a:chExt cx="557213" cy="555625"/>
          </a:xfrm>
          <a:solidFill>
            <a:schemeClr val="accent2"/>
          </a:solidFill>
        </p:grpSpPr>
        <p:sp>
          <p:nvSpPr>
            <p:cNvPr id="41" name="Freeform 74"/>
            <p:cNvSpPr>
              <a:spLocks noEditPoints="1"/>
            </p:cNvSpPr>
            <p:nvPr/>
          </p:nvSpPr>
          <p:spPr bwMode="auto">
            <a:xfrm>
              <a:off x="1603375" y="1916113"/>
              <a:ext cx="557213" cy="555625"/>
            </a:xfrm>
            <a:custGeom>
              <a:avLst/>
              <a:gdLst>
                <a:gd name="T0" fmla="*/ 190 w 3510"/>
                <a:gd name="T1" fmla="*/ 3035 h 3500"/>
                <a:gd name="T2" fmla="*/ 203 w 3510"/>
                <a:gd name="T3" fmla="*/ 3200 h 3500"/>
                <a:gd name="T4" fmla="*/ 333 w 3510"/>
                <a:gd name="T5" fmla="*/ 3310 h 3500"/>
                <a:gd name="T6" fmla="*/ 497 w 3510"/>
                <a:gd name="T7" fmla="*/ 3297 h 3500"/>
                <a:gd name="T8" fmla="*/ 905 w 3510"/>
                <a:gd name="T9" fmla="*/ 2290 h 3500"/>
                <a:gd name="T10" fmla="*/ 2237 w 3510"/>
                <a:gd name="T11" fmla="*/ 180 h 3500"/>
                <a:gd name="T12" fmla="*/ 1892 w 3510"/>
                <a:gd name="T13" fmla="*/ 235 h 3500"/>
                <a:gd name="T14" fmla="*/ 1576 w 3510"/>
                <a:gd name="T15" fmla="*/ 401 h 3500"/>
                <a:gd name="T16" fmla="*/ 1319 w 3510"/>
                <a:gd name="T17" fmla="*/ 678 h 3500"/>
                <a:gd name="T18" fmla="*/ 1174 w 3510"/>
                <a:gd name="T19" fmla="*/ 1016 h 3500"/>
                <a:gd name="T20" fmla="*/ 1150 w 3510"/>
                <a:gd name="T21" fmla="*/ 1379 h 3500"/>
                <a:gd name="T22" fmla="*/ 1247 w 3510"/>
                <a:gd name="T23" fmla="*/ 1731 h 3500"/>
                <a:gd name="T24" fmla="*/ 1465 w 3510"/>
                <a:gd name="T25" fmla="*/ 2040 h 3500"/>
                <a:gd name="T26" fmla="*/ 1774 w 3510"/>
                <a:gd name="T27" fmla="*/ 2257 h 3500"/>
                <a:gd name="T28" fmla="*/ 2127 w 3510"/>
                <a:gd name="T29" fmla="*/ 2353 h 3500"/>
                <a:gd name="T30" fmla="*/ 2491 w 3510"/>
                <a:gd name="T31" fmla="*/ 2329 h 3500"/>
                <a:gd name="T32" fmla="*/ 2830 w 3510"/>
                <a:gd name="T33" fmla="*/ 2185 h 3500"/>
                <a:gd name="T34" fmla="*/ 3111 w 3510"/>
                <a:gd name="T35" fmla="*/ 1923 h 3500"/>
                <a:gd name="T36" fmla="*/ 3280 w 3510"/>
                <a:gd name="T37" fmla="*/ 1593 h 3500"/>
                <a:gd name="T38" fmla="*/ 3329 w 3510"/>
                <a:gd name="T39" fmla="*/ 1232 h 3500"/>
                <a:gd name="T40" fmla="*/ 3257 w 3510"/>
                <a:gd name="T41" fmla="*/ 876 h 3500"/>
                <a:gd name="T42" fmla="*/ 3063 w 3510"/>
                <a:gd name="T43" fmla="*/ 556 h 3500"/>
                <a:gd name="T44" fmla="*/ 2777 w 3510"/>
                <a:gd name="T45" fmla="*/ 321 h 3500"/>
                <a:gd name="T46" fmla="*/ 2446 w 3510"/>
                <a:gd name="T47" fmla="*/ 200 h 3500"/>
                <a:gd name="T48" fmla="*/ 2319 w 3510"/>
                <a:gd name="T49" fmla="*/ 2 h 3500"/>
                <a:gd name="T50" fmla="*/ 2717 w 3510"/>
                <a:gd name="T51" fmla="*/ 93 h 3500"/>
                <a:gd name="T52" fmla="*/ 3074 w 3510"/>
                <a:gd name="T53" fmla="*/ 312 h 3500"/>
                <a:gd name="T54" fmla="*/ 3344 w 3510"/>
                <a:gd name="T55" fmla="*/ 642 h 3500"/>
                <a:gd name="T56" fmla="*/ 3487 w 3510"/>
                <a:gd name="T57" fmla="*/ 1027 h 3500"/>
                <a:gd name="T58" fmla="*/ 3508 w 3510"/>
                <a:gd name="T59" fmla="*/ 1350 h 3500"/>
                <a:gd name="T60" fmla="*/ 3416 w 3510"/>
                <a:gd name="T61" fmla="*/ 1748 h 3500"/>
                <a:gd name="T62" fmla="*/ 3197 w 3510"/>
                <a:gd name="T63" fmla="*/ 2104 h 3500"/>
                <a:gd name="T64" fmla="*/ 2867 w 3510"/>
                <a:gd name="T65" fmla="*/ 2374 h 3500"/>
                <a:gd name="T66" fmla="*/ 2480 w 3510"/>
                <a:gd name="T67" fmla="*/ 2516 h 3500"/>
                <a:gd name="T68" fmla="*/ 2075 w 3510"/>
                <a:gd name="T69" fmla="*/ 2528 h 3500"/>
                <a:gd name="T70" fmla="*/ 1684 w 3510"/>
                <a:gd name="T71" fmla="*/ 2413 h 3500"/>
                <a:gd name="T72" fmla="*/ 1251 w 3510"/>
                <a:gd name="T73" fmla="*/ 2380 h 3500"/>
                <a:gd name="T74" fmla="*/ 1432 w 3510"/>
                <a:gd name="T75" fmla="*/ 2608 h 3500"/>
                <a:gd name="T76" fmla="*/ 647 w 3510"/>
                <a:gd name="T77" fmla="*/ 3414 h 3500"/>
                <a:gd name="T78" fmla="*/ 442 w 3510"/>
                <a:gd name="T79" fmla="*/ 3498 h 3500"/>
                <a:gd name="T80" fmla="*/ 229 w 3510"/>
                <a:gd name="T81" fmla="*/ 3462 h 3500"/>
                <a:gd name="T82" fmla="*/ 60 w 3510"/>
                <a:gd name="T83" fmla="*/ 3311 h 3500"/>
                <a:gd name="T84" fmla="*/ 0 w 3510"/>
                <a:gd name="T85" fmla="*/ 3102 h 3500"/>
                <a:gd name="T86" fmla="*/ 38 w 3510"/>
                <a:gd name="T87" fmla="*/ 2932 h 3500"/>
                <a:gd name="T88" fmla="*/ 857 w 3510"/>
                <a:gd name="T89" fmla="*/ 2085 h 3500"/>
                <a:gd name="T90" fmla="*/ 952 w 3510"/>
                <a:gd name="T91" fmla="*/ 2085 h 3500"/>
                <a:gd name="T92" fmla="*/ 1172 w 3510"/>
                <a:gd name="T93" fmla="*/ 1965 h 3500"/>
                <a:gd name="T94" fmla="*/ 1005 w 3510"/>
                <a:gd name="T95" fmla="*/ 1590 h 3500"/>
                <a:gd name="T96" fmla="*/ 967 w 3510"/>
                <a:gd name="T97" fmla="*/ 1187 h 3500"/>
                <a:gd name="T98" fmla="*/ 1057 w 3510"/>
                <a:gd name="T99" fmla="*/ 790 h 3500"/>
                <a:gd name="T100" fmla="*/ 1277 w 3510"/>
                <a:gd name="T101" fmla="*/ 435 h 3500"/>
                <a:gd name="T102" fmla="*/ 1608 w 3510"/>
                <a:gd name="T103" fmla="*/ 165 h 3500"/>
                <a:gd name="T104" fmla="*/ 1993 w 3510"/>
                <a:gd name="T105" fmla="*/ 23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10" h="3500">
                  <a:moveTo>
                    <a:pt x="649" y="2545"/>
                  </a:moveTo>
                  <a:lnTo>
                    <a:pt x="245" y="2947"/>
                  </a:lnTo>
                  <a:lnTo>
                    <a:pt x="221" y="2975"/>
                  </a:lnTo>
                  <a:lnTo>
                    <a:pt x="203" y="3005"/>
                  </a:lnTo>
                  <a:lnTo>
                    <a:pt x="190" y="3035"/>
                  </a:lnTo>
                  <a:lnTo>
                    <a:pt x="183" y="3068"/>
                  </a:lnTo>
                  <a:lnTo>
                    <a:pt x="181" y="3102"/>
                  </a:lnTo>
                  <a:lnTo>
                    <a:pt x="183" y="3135"/>
                  </a:lnTo>
                  <a:lnTo>
                    <a:pt x="190" y="3168"/>
                  </a:lnTo>
                  <a:lnTo>
                    <a:pt x="203" y="3200"/>
                  </a:lnTo>
                  <a:lnTo>
                    <a:pt x="221" y="3230"/>
                  </a:lnTo>
                  <a:lnTo>
                    <a:pt x="245" y="3256"/>
                  </a:lnTo>
                  <a:lnTo>
                    <a:pt x="271" y="3279"/>
                  </a:lnTo>
                  <a:lnTo>
                    <a:pt x="301" y="3297"/>
                  </a:lnTo>
                  <a:lnTo>
                    <a:pt x="333" y="3310"/>
                  </a:lnTo>
                  <a:lnTo>
                    <a:pt x="366" y="3318"/>
                  </a:lnTo>
                  <a:lnTo>
                    <a:pt x="399" y="3320"/>
                  </a:lnTo>
                  <a:lnTo>
                    <a:pt x="433" y="3318"/>
                  </a:lnTo>
                  <a:lnTo>
                    <a:pt x="466" y="3310"/>
                  </a:lnTo>
                  <a:lnTo>
                    <a:pt x="497" y="3297"/>
                  </a:lnTo>
                  <a:lnTo>
                    <a:pt x="527" y="3279"/>
                  </a:lnTo>
                  <a:lnTo>
                    <a:pt x="553" y="3256"/>
                  </a:lnTo>
                  <a:lnTo>
                    <a:pt x="957" y="2853"/>
                  </a:lnTo>
                  <a:lnTo>
                    <a:pt x="649" y="2545"/>
                  </a:lnTo>
                  <a:close/>
                  <a:moveTo>
                    <a:pt x="905" y="2290"/>
                  </a:moveTo>
                  <a:lnTo>
                    <a:pt x="776" y="2417"/>
                  </a:lnTo>
                  <a:lnTo>
                    <a:pt x="1086" y="2726"/>
                  </a:lnTo>
                  <a:lnTo>
                    <a:pt x="1214" y="2597"/>
                  </a:lnTo>
                  <a:lnTo>
                    <a:pt x="905" y="2290"/>
                  </a:lnTo>
                  <a:close/>
                  <a:moveTo>
                    <a:pt x="2237" y="180"/>
                  </a:moveTo>
                  <a:lnTo>
                    <a:pt x="2167" y="182"/>
                  </a:lnTo>
                  <a:lnTo>
                    <a:pt x="2097" y="189"/>
                  </a:lnTo>
                  <a:lnTo>
                    <a:pt x="2028" y="200"/>
                  </a:lnTo>
                  <a:lnTo>
                    <a:pt x="1959" y="215"/>
                  </a:lnTo>
                  <a:lnTo>
                    <a:pt x="1892" y="235"/>
                  </a:lnTo>
                  <a:lnTo>
                    <a:pt x="1825" y="260"/>
                  </a:lnTo>
                  <a:lnTo>
                    <a:pt x="1760" y="288"/>
                  </a:lnTo>
                  <a:lnTo>
                    <a:pt x="1698" y="321"/>
                  </a:lnTo>
                  <a:lnTo>
                    <a:pt x="1636" y="360"/>
                  </a:lnTo>
                  <a:lnTo>
                    <a:pt x="1576" y="401"/>
                  </a:lnTo>
                  <a:lnTo>
                    <a:pt x="1519" y="448"/>
                  </a:lnTo>
                  <a:lnTo>
                    <a:pt x="1465" y="498"/>
                  </a:lnTo>
                  <a:lnTo>
                    <a:pt x="1411" y="556"/>
                  </a:lnTo>
                  <a:lnTo>
                    <a:pt x="1363" y="615"/>
                  </a:lnTo>
                  <a:lnTo>
                    <a:pt x="1319" y="678"/>
                  </a:lnTo>
                  <a:lnTo>
                    <a:pt x="1281" y="741"/>
                  </a:lnTo>
                  <a:lnTo>
                    <a:pt x="1247" y="808"/>
                  </a:lnTo>
                  <a:lnTo>
                    <a:pt x="1218" y="876"/>
                  </a:lnTo>
                  <a:lnTo>
                    <a:pt x="1193" y="946"/>
                  </a:lnTo>
                  <a:lnTo>
                    <a:pt x="1174" y="1016"/>
                  </a:lnTo>
                  <a:lnTo>
                    <a:pt x="1159" y="1088"/>
                  </a:lnTo>
                  <a:lnTo>
                    <a:pt x="1150" y="1160"/>
                  </a:lnTo>
                  <a:lnTo>
                    <a:pt x="1146" y="1232"/>
                  </a:lnTo>
                  <a:lnTo>
                    <a:pt x="1146" y="1306"/>
                  </a:lnTo>
                  <a:lnTo>
                    <a:pt x="1150" y="1379"/>
                  </a:lnTo>
                  <a:lnTo>
                    <a:pt x="1159" y="1451"/>
                  </a:lnTo>
                  <a:lnTo>
                    <a:pt x="1174" y="1522"/>
                  </a:lnTo>
                  <a:lnTo>
                    <a:pt x="1193" y="1593"/>
                  </a:lnTo>
                  <a:lnTo>
                    <a:pt x="1218" y="1662"/>
                  </a:lnTo>
                  <a:lnTo>
                    <a:pt x="1247" y="1731"/>
                  </a:lnTo>
                  <a:lnTo>
                    <a:pt x="1281" y="1797"/>
                  </a:lnTo>
                  <a:lnTo>
                    <a:pt x="1319" y="1861"/>
                  </a:lnTo>
                  <a:lnTo>
                    <a:pt x="1363" y="1923"/>
                  </a:lnTo>
                  <a:lnTo>
                    <a:pt x="1411" y="1983"/>
                  </a:lnTo>
                  <a:lnTo>
                    <a:pt x="1465" y="2040"/>
                  </a:lnTo>
                  <a:lnTo>
                    <a:pt x="1521" y="2093"/>
                  </a:lnTo>
                  <a:lnTo>
                    <a:pt x="1582" y="2141"/>
                  </a:lnTo>
                  <a:lnTo>
                    <a:pt x="1643" y="2185"/>
                  </a:lnTo>
                  <a:lnTo>
                    <a:pt x="1708" y="2223"/>
                  </a:lnTo>
                  <a:lnTo>
                    <a:pt x="1774" y="2257"/>
                  </a:lnTo>
                  <a:lnTo>
                    <a:pt x="1843" y="2286"/>
                  </a:lnTo>
                  <a:lnTo>
                    <a:pt x="1912" y="2310"/>
                  </a:lnTo>
                  <a:lnTo>
                    <a:pt x="1984" y="2329"/>
                  </a:lnTo>
                  <a:lnTo>
                    <a:pt x="2055" y="2344"/>
                  </a:lnTo>
                  <a:lnTo>
                    <a:pt x="2127" y="2353"/>
                  </a:lnTo>
                  <a:lnTo>
                    <a:pt x="2201" y="2358"/>
                  </a:lnTo>
                  <a:lnTo>
                    <a:pt x="2274" y="2358"/>
                  </a:lnTo>
                  <a:lnTo>
                    <a:pt x="2346" y="2353"/>
                  </a:lnTo>
                  <a:lnTo>
                    <a:pt x="2419" y="2344"/>
                  </a:lnTo>
                  <a:lnTo>
                    <a:pt x="2491" y="2329"/>
                  </a:lnTo>
                  <a:lnTo>
                    <a:pt x="2561" y="2310"/>
                  </a:lnTo>
                  <a:lnTo>
                    <a:pt x="2631" y="2286"/>
                  </a:lnTo>
                  <a:lnTo>
                    <a:pt x="2700" y="2257"/>
                  </a:lnTo>
                  <a:lnTo>
                    <a:pt x="2767" y="2223"/>
                  </a:lnTo>
                  <a:lnTo>
                    <a:pt x="2830" y="2185"/>
                  </a:lnTo>
                  <a:lnTo>
                    <a:pt x="2893" y="2141"/>
                  </a:lnTo>
                  <a:lnTo>
                    <a:pt x="2953" y="2093"/>
                  </a:lnTo>
                  <a:lnTo>
                    <a:pt x="3010" y="2040"/>
                  </a:lnTo>
                  <a:lnTo>
                    <a:pt x="3063" y="1983"/>
                  </a:lnTo>
                  <a:lnTo>
                    <a:pt x="3111" y="1923"/>
                  </a:lnTo>
                  <a:lnTo>
                    <a:pt x="3155" y="1861"/>
                  </a:lnTo>
                  <a:lnTo>
                    <a:pt x="3193" y="1797"/>
                  </a:lnTo>
                  <a:lnTo>
                    <a:pt x="3227" y="1731"/>
                  </a:lnTo>
                  <a:lnTo>
                    <a:pt x="3257" y="1662"/>
                  </a:lnTo>
                  <a:lnTo>
                    <a:pt x="3280" y="1593"/>
                  </a:lnTo>
                  <a:lnTo>
                    <a:pt x="3299" y="1522"/>
                  </a:lnTo>
                  <a:lnTo>
                    <a:pt x="3314" y="1451"/>
                  </a:lnTo>
                  <a:lnTo>
                    <a:pt x="3324" y="1379"/>
                  </a:lnTo>
                  <a:lnTo>
                    <a:pt x="3329" y="1306"/>
                  </a:lnTo>
                  <a:lnTo>
                    <a:pt x="3329" y="1232"/>
                  </a:lnTo>
                  <a:lnTo>
                    <a:pt x="3324" y="1160"/>
                  </a:lnTo>
                  <a:lnTo>
                    <a:pt x="3314" y="1088"/>
                  </a:lnTo>
                  <a:lnTo>
                    <a:pt x="3299" y="1016"/>
                  </a:lnTo>
                  <a:lnTo>
                    <a:pt x="3280" y="946"/>
                  </a:lnTo>
                  <a:lnTo>
                    <a:pt x="3257" y="876"/>
                  </a:lnTo>
                  <a:lnTo>
                    <a:pt x="3227" y="808"/>
                  </a:lnTo>
                  <a:lnTo>
                    <a:pt x="3193" y="741"/>
                  </a:lnTo>
                  <a:lnTo>
                    <a:pt x="3155" y="678"/>
                  </a:lnTo>
                  <a:lnTo>
                    <a:pt x="3111" y="615"/>
                  </a:lnTo>
                  <a:lnTo>
                    <a:pt x="3063" y="556"/>
                  </a:lnTo>
                  <a:lnTo>
                    <a:pt x="3010" y="498"/>
                  </a:lnTo>
                  <a:lnTo>
                    <a:pt x="2955" y="448"/>
                  </a:lnTo>
                  <a:lnTo>
                    <a:pt x="2898" y="401"/>
                  </a:lnTo>
                  <a:lnTo>
                    <a:pt x="2839" y="360"/>
                  </a:lnTo>
                  <a:lnTo>
                    <a:pt x="2777" y="321"/>
                  </a:lnTo>
                  <a:lnTo>
                    <a:pt x="2713" y="288"/>
                  </a:lnTo>
                  <a:lnTo>
                    <a:pt x="2648" y="260"/>
                  </a:lnTo>
                  <a:lnTo>
                    <a:pt x="2583" y="235"/>
                  </a:lnTo>
                  <a:lnTo>
                    <a:pt x="2514" y="215"/>
                  </a:lnTo>
                  <a:lnTo>
                    <a:pt x="2446" y="200"/>
                  </a:lnTo>
                  <a:lnTo>
                    <a:pt x="2376" y="189"/>
                  </a:lnTo>
                  <a:lnTo>
                    <a:pt x="2307" y="182"/>
                  </a:lnTo>
                  <a:lnTo>
                    <a:pt x="2237" y="180"/>
                  </a:lnTo>
                  <a:close/>
                  <a:moveTo>
                    <a:pt x="2237" y="0"/>
                  </a:moveTo>
                  <a:lnTo>
                    <a:pt x="2319" y="2"/>
                  </a:lnTo>
                  <a:lnTo>
                    <a:pt x="2400" y="11"/>
                  </a:lnTo>
                  <a:lnTo>
                    <a:pt x="2480" y="23"/>
                  </a:lnTo>
                  <a:lnTo>
                    <a:pt x="2560" y="41"/>
                  </a:lnTo>
                  <a:lnTo>
                    <a:pt x="2639" y="65"/>
                  </a:lnTo>
                  <a:lnTo>
                    <a:pt x="2717" y="93"/>
                  </a:lnTo>
                  <a:lnTo>
                    <a:pt x="2792" y="126"/>
                  </a:lnTo>
                  <a:lnTo>
                    <a:pt x="2867" y="165"/>
                  </a:lnTo>
                  <a:lnTo>
                    <a:pt x="2938" y="209"/>
                  </a:lnTo>
                  <a:lnTo>
                    <a:pt x="3007" y="258"/>
                  </a:lnTo>
                  <a:lnTo>
                    <a:pt x="3074" y="312"/>
                  </a:lnTo>
                  <a:lnTo>
                    <a:pt x="3138" y="371"/>
                  </a:lnTo>
                  <a:lnTo>
                    <a:pt x="3197" y="435"/>
                  </a:lnTo>
                  <a:lnTo>
                    <a:pt x="3252" y="502"/>
                  </a:lnTo>
                  <a:lnTo>
                    <a:pt x="3300" y="571"/>
                  </a:lnTo>
                  <a:lnTo>
                    <a:pt x="3344" y="642"/>
                  </a:lnTo>
                  <a:lnTo>
                    <a:pt x="3383" y="716"/>
                  </a:lnTo>
                  <a:lnTo>
                    <a:pt x="3416" y="791"/>
                  </a:lnTo>
                  <a:lnTo>
                    <a:pt x="3445" y="869"/>
                  </a:lnTo>
                  <a:lnTo>
                    <a:pt x="3469" y="947"/>
                  </a:lnTo>
                  <a:lnTo>
                    <a:pt x="3487" y="1027"/>
                  </a:lnTo>
                  <a:lnTo>
                    <a:pt x="3499" y="1107"/>
                  </a:lnTo>
                  <a:lnTo>
                    <a:pt x="3508" y="1188"/>
                  </a:lnTo>
                  <a:lnTo>
                    <a:pt x="3510" y="1270"/>
                  </a:lnTo>
                  <a:lnTo>
                    <a:pt x="3510" y="1270"/>
                  </a:lnTo>
                  <a:lnTo>
                    <a:pt x="3508" y="1350"/>
                  </a:lnTo>
                  <a:lnTo>
                    <a:pt x="3499" y="1432"/>
                  </a:lnTo>
                  <a:lnTo>
                    <a:pt x="3487" y="1512"/>
                  </a:lnTo>
                  <a:lnTo>
                    <a:pt x="3469" y="1592"/>
                  </a:lnTo>
                  <a:lnTo>
                    <a:pt x="3445" y="1670"/>
                  </a:lnTo>
                  <a:lnTo>
                    <a:pt x="3416" y="1748"/>
                  </a:lnTo>
                  <a:lnTo>
                    <a:pt x="3383" y="1823"/>
                  </a:lnTo>
                  <a:lnTo>
                    <a:pt x="3344" y="1896"/>
                  </a:lnTo>
                  <a:lnTo>
                    <a:pt x="3300" y="1968"/>
                  </a:lnTo>
                  <a:lnTo>
                    <a:pt x="3252" y="2037"/>
                  </a:lnTo>
                  <a:lnTo>
                    <a:pt x="3197" y="2104"/>
                  </a:lnTo>
                  <a:lnTo>
                    <a:pt x="3138" y="2167"/>
                  </a:lnTo>
                  <a:lnTo>
                    <a:pt x="3074" y="2226"/>
                  </a:lnTo>
                  <a:lnTo>
                    <a:pt x="3007" y="2280"/>
                  </a:lnTo>
                  <a:lnTo>
                    <a:pt x="2938" y="2330"/>
                  </a:lnTo>
                  <a:lnTo>
                    <a:pt x="2867" y="2374"/>
                  </a:lnTo>
                  <a:lnTo>
                    <a:pt x="2792" y="2412"/>
                  </a:lnTo>
                  <a:lnTo>
                    <a:pt x="2717" y="2446"/>
                  </a:lnTo>
                  <a:lnTo>
                    <a:pt x="2639" y="2474"/>
                  </a:lnTo>
                  <a:lnTo>
                    <a:pt x="2560" y="2498"/>
                  </a:lnTo>
                  <a:lnTo>
                    <a:pt x="2480" y="2516"/>
                  </a:lnTo>
                  <a:lnTo>
                    <a:pt x="2400" y="2528"/>
                  </a:lnTo>
                  <a:lnTo>
                    <a:pt x="2319" y="2536"/>
                  </a:lnTo>
                  <a:lnTo>
                    <a:pt x="2237" y="2539"/>
                  </a:lnTo>
                  <a:lnTo>
                    <a:pt x="2156" y="2536"/>
                  </a:lnTo>
                  <a:lnTo>
                    <a:pt x="2075" y="2528"/>
                  </a:lnTo>
                  <a:lnTo>
                    <a:pt x="1994" y="2516"/>
                  </a:lnTo>
                  <a:lnTo>
                    <a:pt x="1915" y="2498"/>
                  </a:lnTo>
                  <a:lnTo>
                    <a:pt x="1837" y="2474"/>
                  </a:lnTo>
                  <a:lnTo>
                    <a:pt x="1759" y="2447"/>
                  </a:lnTo>
                  <a:lnTo>
                    <a:pt x="1684" y="2413"/>
                  </a:lnTo>
                  <a:lnTo>
                    <a:pt x="1610" y="2375"/>
                  </a:lnTo>
                  <a:lnTo>
                    <a:pt x="1538" y="2331"/>
                  </a:lnTo>
                  <a:lnTo>
                    <a:pt x="1469" y="2282"/>
                  </a:lnTo>
                  <a:lnTo>
                    <a:pt x="1403" y="2228"/>
                  </a:lnTo>
                  <a:lnTo>
                    <a:pt x="1251" y="2380"/>
                  </a:lnTo>
                  <a:lnTo>
                    <a:pt x="1405" y="2534"/>
                  </a:lnTo>
                  <a:lnTo>
                    <a:pt x="1419" y="2551"/>
                  </a:lnTo>
                  <a:lnTo>
                    <a:pt x="1427" y="2569"/>
                  </a:lnTo>
                  <a:lnTo>
                    <a:pt x="1432" y="2588"/>
                  </a:lnTo>
                  <a:lnTo>
                    <a:pt x="1432" y="2608"/>
                  </a:lnTo>
                  <a:lnTo>
                    <a:pt x="1427" y="2627"/>
                  </a:lnTo>
                  <a:lnTo>
                    <a:pt x="1419" y="2645"/>
                  </a:lnTo>
                  <a:lnTo>
                    <a:pt x="1405" y="2661"/>
                  </a:lnTo>
                  <a:lnTo>
                    <a:pt x="682" y="3383"/>
                  </a:lnTo>
                  <a:lnTo>
                    <a:pt x="647" y="3414"/>
                  </a:lnTo>
                  <a:lnTo>
                    <a:pt x="609" y="3441"/>
                  </a:lnTo>
                  <a:lnTo>
                    <a:pt x="570" y="3462"/>
                  </a:lnTo>
                  <a:lnTo>
                    <a:pt x="529" y="3479"/>
                  </a:lnTo>
                  <a:lnTo>
                    <a:pt x="486" y="3490"/>
                  </a:lnTo>
                  <a:lnTo>
                    <a:pt x="442" y="3498"/>
                  </a:lnTo>
                  <a:lnTo>
                    <a:pt x="399" y="3500"/>
                  </a:lnTo>
                  <a:lnTo>
                    <a:pt x="355" y="3498"/>
                  </a:lnTo>
                  <a:lnTo>
                    <a:pt x="312" y="3490"/>
                  </a:lnTo>
                  <a:lnTo>
                    <a:pt x="269" y="3479"/>
                  </a:lnTo>
                  <a:lnTo>
                    <a:pt x="229" y="3462"/>
                  </a:lnTo>
                  <a:lnTo>
                    <a:pt x="189" y="3441"/>
                  </a:lnTo>
                  <a:lnTo>
                    <a:pt x="151" y="3414"/>
                  </a:lnTo>
                  <a:lnTo>
                    <a:pt x="117" y="3383"/>
                  </a:lnTo>
                  <a:lnTo>
                    <a:pt x="86" y="3349"/>
                  </a:lnTo>
                  <a:lnTo>
                    <a:pt x="60" y="3311"/>
                  </a:lnTo>
                  <a:lnTo>
                    <a:pt x="38" y="3272"/>
                  </a:lnTo>
                  <a:lnTo>
                    <a:pt x="21" y="3232"/>
                  </a:lnTo>
                  <a:lnTo>
                    <a:pt x="10" y="3189"/>
                  </a:lnTo>
                  <a:lnTo>
                    <a:pt x="2" y="3146"/>
                  </a:lnTo>
                  <a:lnTo>
                    <a:pt x="0" y="3102"/>
                  </a:lnTo>
                  <a:lnTo>
                    <a:pt x="0" y="3102"/>
                  </a:lnTo>
                  <a:lnTo>
                    <a:pt x="2" y="3059"/>
                  </a:lnTo>
                  <a:lnTo>
                    <a:pt x="10" y="3015"/>
                  </a:lnTo>
                  <a:lnTo>
                    <a:pt x="21" y="2973"/>
                  </a:lnTo>
                  <a:lnTo>
                    <a:pt x="38" y="2932"/>
                  </a:lnTo>
                  <a:lnTo>
                    <a:pt x="60" y="2892"/>
                  </a:lnTo>
                  <a:lnTo>
                    <a:pt x="86" y="2855"/>
                  </a:lnTo>
                  <a:lnTo>
                    <a:pt x="117" y="2820"/>
                  </a:lnTo>
                  <a:lnTo>
                    <a:pt x="841" y="2099"/>
                  </a:lnTo>
                  <a:lnTo>
                    <a:pt x="857" y="2085"/>
                  </a:lnTo>
                  <a:lnTo>
                    <a:pt x="875" y="2077"/>
                  </a:lnTo>
                  <a:lnTo>
                    <a:pt x="895" y="2072"/>
                  </a:lnTo>
                  <a:lnTo>
                    <a:pt x="915" y="2072"/>
                  </a:lnTo>
                  <a:lnTo>
                    <a:pt x="934" y="2077"/>
                  </a:lnTo>
                  <a:lnTo>
                    <a:pt x="952" y="2085"/>
                  </a:lnTo>
                  <a:lnTo>
                    <a:pt x="969" y="2099"/>
                  </a:lnTo>
                  <a:lnTo>
                    <a:pt x="1123" y="2253"/>
                  </a:lnTo>
                  <a:lnTo>
                    <a:pt x="1275" y="2101"/>
                  </a:lnTo>
                  <a:lnTo>
                    <a:pt x="1221" y="2035"/>
                  </a:lnTo>
                  <a:lnTo>
                    <a:pt x="1172" y="1965"/>
                  </a:lnTo>
                  <a:lnTo>
                    <a:pt x="1129" y="1894"/>
                  </a:lnTo>
                  <a:lnTo>
                    <a:pt x="1090" y="1821"/>
                  </a:lnTo>
                  <a:lnTo>
                    <a:pt x="1056" y="1745"/>
                  </a:lnTo>
                  <a:lnTo>
                    <a:pt x="1029" y="1668"/>
                  </a:lnTo>
                  <a:lnTo>
                    <a:pt x="1005" y="1590"/>
                  </a:lnTo>
                  <a:lnTo>
                    <a:pt x="987" y="1510"/>
                  </a:lnTo>
                  <a:lnTo>
                    <a:pt x="974" y="1430"/>
                  </a:lnTo>
                  <a:lnTo>
                    <a:pt x="967" y="1349"/>
                  </a:lnTo>
                  <a:lnTo>
                    <a:pt x="964" y="1267"/>
                  </a:lnTo>
                  <a:lnTo>
                    <a:pt x="967" y="1187"/>
                  </a:lnTo>
                  <a:lnTo>
                    <a:pt x="974" y="1106"/>
                  </a:lnTo>
                  <a:lnTo>
                    <a:pt x="988" y="1026"/>
                  </a:lnTo>
                  <a:lnTo>
                    <a:pt x="1006" y="946"/>
                  </a:lnTo>
                  <a:lnTo>
                    <a:pt x="1030" y="868"/>
                  </a:lnTo>
                  <a:lnTo>
                    <a:pt x="1057" y="790"/>
                  </a:lnTo>
                  <a:lnTo>
                    <a:pt x="1091" y="715"/>
                  </a:lnTo>
                  <a:lnTo>
                    <a:pt x="1130" y="642"/>
                  </a:lnTo>
                  <a:lnTo>
                    <a:pt x="1174" y="570"/>
                  </a:lnTo>
                  <a:lnTo>
                    <a:pt x="1223" y="501"/>
                  </a:lnTo>
                  <a:lnTo>
                    <a:pt x="1277" y="435"/>
                  </a:lnTo>
                  <a:lnTo>
                    <a:pt x="1337" y="371"/>
                  </a:lnTo>
                  <a:lnTo>
                    <a:pt x="1400" y="312"/>
                  </a:lnTo>
                  <a:lnTo>
                    <a:pt x="1467" y="258"/>
                  </a:lnTo>
                  <a:lnTo>
                    <a:pt x="1536" y="209"/>
                  </a:lnTo>
                  <a:lnTo>
                    <a:pt x="1608" y="165"/>
                  </a:lnTo>
                  <a:lnTo>
                    <a:pt x="1682" y="126"/>
                  </a:lnTo>
                  <a:lnTo>
                    <a:pt x="1757" y="93"/>
                  </a:lnTo>
                  <a:lnTo>
                    <a:pt x="1835" y="65"/>
                  </a:lnTo>
                  <a:lnTo>
                    <a:pt x="1913" y="41"/>
                  </a:lnTo>
                  <a:lnTo>
                    <a:pt x="1993" y="23"/>
                  </a:lnTo>
                  <a:lnTo>
                    <a:pt x="2074" y="11"/>
                  </a:lnTo>
                  <a:lnTo>
                    <a:pt x="2156" y="2"/>
                  </a:lnTo>
                  <a:lnTo>
                    <a:pt x="2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2" name="Freeform 75"/>
            <p:cNvSpPr>
              <a:spLocks noEditPoints="1"/>
            </p:cNvSpPr>
            <p:nvPr/>
          </p:nvSpPr>
          <p:spPr bwMode="auto">
            <a:xfrm>
              <a:off x="1819275" y="1978026"/>
              <a:ext cx="279400" cy="279400"/>
            </a:xfrm>
            <a:custGeom>
              <a:avLst/>
              <a:gdLst>
                <a:gd name="T0" fmla="*/ 760 w 1765"/>
                <a:gd name="T1" fmla="*/ 191 h 1760"/>
                <a:gd name="T2" fmla="*/ 586 w 1765"/>
                <a:gd name="T3" fmla="*/ 246 h 1760"/>
                <a:gd name="T4" fmla="*/ 432 w 1765"/>
                <a:gd name="T5" fmla="*/ 344 h 1760"/>
                <a:gd name="T6" fmla="*/ 306 w 1765"/>
                <a:gd name="T7" fmla="*/ 480 h 1760"/>
                <a:gd name="T8" fmla="*/ 222 w 1765"/>
                <a:gd name="T9" fmla="*/ 641 h 1760"/>
                <a:gd name="T10" fmla="*/ 183 w 1765"/>
                <a:gd name="T11" fmla="*/ 819 h 1760"/>
                <a:gd name="T12" fmla="*/ 192 w 1765"/>
                <a:gd name="T13" fmla="*/ 1003 h 1760"/>
                <a:gd name="T14" fmla="*/ 246 w 1765"/>
                <a:gd name="T15" fmla="*/ 1175 h 1760"/>
                <a:gd name="T16" fmla="*/ 344 w 1765"/>
                <a:gd name="T17" fmla="*/ 1329 h 1760"/>
                <a:gd name="T18" fmla="*/ 481 w 1765"/>
                <a:gd name="T19" fmla="*/ 1454 h 1760"/>
                <a:gd name="T20" fmla="*/ 641 w 1765"/>
                <a:gd name="T21" fmla="*/ 1538 h 1760"/>
                <a:gd name="T22" fmla="*/ 820 w 1765"/>
                <a:gd name="T23" fmla="*/ 1577 h 1760"/>
                <a:gd name="T24" fmla="*/ 1005 w 1765"/>
                <a:gd name="T25" fmla="*/ 1569 h 1760"/>
                <a:gd name="T26" fmla="*/ 1179 w 1765"/>
                <a:gd name="T27" fmla="*/ 1515 h 1760"/>
                <a:gd name="T28" fmla="*/ 1333 w 1765"/>
                <a:gd name="T29" fmla="*/ 1417 h 1760"/>
                <a:gd name="T30" fmla="*/ 1457 w 1765"/>
                <a:gd name="T31" fmla="*/ 1280 h 1760"/>
                <a:gd name="T32" fmla="*/ 1541 w 1765"/>
                <a:gd name="T33" fmla="*/ 1120 h 1760"/>
                <a:gd name="T34" fmla="*/ 1581 w 1765"/>
                <a:gd name="T35" fmla="*/ 942 h 1760"/>
                <a:gd name="T36" fmla="*/ 1573 w 1765"/>
                <a:gd name="T37" fmla="*/ 758 h 1760"/>
                <a:gd name="T38" fmla="*/ 1518 w 1765"/>
                <a:gd name="T39" fmla="*/ 585 h 1760"/>
                <a:gd name="T40" fmla="*/ 1420 w 1765"/>
                <a:gd name="T41" fmla="*/ 431 h 1760"/>
                <a:gd name="T42" fmla="*/ 1284 w 1765"/>
                <a:gd name="T43" fmla="*/ 307 h 1760"/>
                <a:gd name="T44" fmla="*/ 1122 w 1765"/>
                <a:gd name="T45" fmla="*/ 223 h 1760"/>
                <a:gd name="T46" fmla="*/ 944 w 1765"/>
                <a:gd name="T47" fmla="*/ 184 h 1760"/>
                <a:gd name="T48" fmla="*/ 952 w 1765"/>
                <a:gd name="T49" fmla="*/ 3 h 1760"/>
                <a:gd name="T50" fmla="*/ 1155 w 1765"/>
                <a:gd name="T51" fmla="*/ 44 h 1760"/>
                <a:gd name="T52" fmla="*/ 1342 w 1765"/>
                <a:gd name="T53" fmla="*/ 130 h 1760"/>
                <a:gd name="T54" fmla="*/ 1506 w 1765"/>
                <a:gd name="T55" fmla="*/ 258 h 1760"/>
                <a:gd name="T56" fmla="*/ 1635 w 1765"/>
                <a:gd name="T57" fmla="*/ 421 h 1760"/>
                <a:gd name="T58" fmla="*/ 1721 w 1765"/>
                <a:gd name="T59" fmla="*/ 608 h 1760"/>
                <a:gd name="T60" fmla="*/ 1761 w 1765"/>
                <a:gd name="T61" fmla="*/ 811 h 1760"/>
                <a:gd name="T62" fmla="*/ 1753 w 1765"/>
                <a:gd name="T63" fmla="*/ 1019 h 1760"/>
                <a:gd name="T64" fmla="*/ 1698 w 1765"/>
                <a:gd name="T65" fmla="*/ 1217 h 1760"/>
                <a:gd name="T66" fmla="*/ 1597 w 1765"/>
                <a:gd name="T67" fmla="*/ 1396 h 1760"/>
                <a:gd name="T68" fmla="*/ 1454 w 1765"/>
                <a:gd name="T69" fmla="*/ 1550 h 1760"/>
                <a:gd name="T70" fmla="*/ 1282 w 1765"/>
                <a:gd name="T71" fmla="*/ 1664 h 1760"/>
                <a:gd name="T72" fmla="*/ 1089 w 1765"/>
                <a:gd name="T73" fmla="*/ 1735 h 1760"/>
                <a:gd name="T74" fmla="*/ 882 w 1765"/>
                <a:gd name="T75" fmla="*/ 1760 h 1760"/>
                <a:gd name="T76" fmla="*/ 674 w 1765"/>
                <a:gd name="T77" fmla="*/ 1735 h 1760"/>
                <a:gd name="T78" fmla="*/ 482 w 1765"/>
                <a:gd name="T79" fmla="*/ 1664 h 1760"/>
                <a:gd name="T80" fmla="*/ 310 w 1765"/>
                <a:gd name="T81" fmla="*/ 1550 h 1760"/>
                <a:gd name="T82" fmla="*/ 167 w 1765"/>
                <a:gd name="T83" fmla="*/ 1396 h 1760"/>
                <a:gd name="T84" fmla="*/ 67 w 1765"/>
                <a:gd name="T85" fmla="*/ 1217 h 1760"/>
                <a:gd name="T86" fmla="*/ 11 w 1765"/>
                <a:gd name="T87" fmla="*/ 1019 h 1760"/>
                <a:gd name="T88" fmla="*/ 2 w 1765"/>
                <a:gd name="T89" fmla="*/ 811 h 1760"/>
                <a:gd name="T90" fmla="*/ 43 w 1765"/>
                <a:gd name="T91" fmla="*/ 608 h 1760"/>
                <a:gd name="T92" fmla="*/ 129 w 1765"/>
                <a:gd name="T93" fmla="*/ 421 h 1760"/>
                <a:gd name="T94" fmla="*/ 259 w 1765"/>
                <a:gd name="T95" fmla="*/ 258 h 1760"/>
                <a:gd name="T96" fmla="*/ 422 w 1765"/>
                <a:gd name="T97" fmla="*/ 130 h 1760"/>
                <a:gd name="T98" fmla="*/ 608 w 1765"/>
                <a:gd name="T99" fmla="*/ 44 h 1760"/>
                <a:gd name="T100" fmla="*/ 812 w 1765"/>
                <a:gd name="T101" fmla="*/ 3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65" h="1760">
                  <a:moveTo>
                    <a:pt x="882" y="181"/>
                  </a:moveTo>
                  <a:lnTo>
                    <a:pt x="820" y="184"/>
                  </a:lnTo>
                  <a:lnTo>
                    <a:pt x="760" y="191"/>
                  </a:lnTo>
                  <a:lnTo>
                    <a:pt x="700" y="205"/>
                  </a:lnTo>
                  <a:lnTo>
                    <a:pt x="641" y="223"/>
                  </a:lnTo>
                  <a:lnTo>
                    <a:pt x="586" y="246"/>
                  </a:lnTo>
                  <a:lnTo>
                    <a:pt x="532" y="274"/>
                  </a:lnTo>
                  <a:lnTo>
                    <a:pt x="481" y="307"/>
                  </a:lnTo>
                  <a:lnTo>
                    <a:pt x="432" y="344"/>
                  </a:lnTo>
                  <a:lnTo>
                    <a:pt x="386" y="385"/>
                  </a:lnTo>
                  <a:lnTo>
                    <a:pt x="344" y="431"/>
                  </a:lnTo>
                  <a:lnTo>
                    <a:pt x="306" y="480"/>
                  </a:lnTo>
                  <a:lnTo>
                    <a:pt x="273" y="532"/>
                  </a:lnTo>
                  <a:lnTo>
                    <a:pt x="246" y="585"/>
                  </a:lnTo>
                  <a:lnTo>
                    <a:pt x="222" y="641"/>
                  </a:lnTo>
                  <a:lnTo>
                    <a:pt x="204" y="698"/>
                  </a:lnTo>
                  <a:lnTo>
                    <a:pt x="192" y="758"/>
                  </a:lnTo>
                  <a:lnTo>
                    <a:pt x="183" y="819"/>
                  </a:lnTo>
                  <a:lnTo>
                    <a:pt x="181" y="881"/>
                  </a:lnTo>
                  <a:lnTo>
                    <a:pt x="183" y="942"/>
                  </a:lnTo>
                  <a:lnTo>
                    <a:pt x="192" y="1003"/>
                  </a:lnTo>
                  <a:lnTo>
                    <a:pt x="204" y="1062"/>
                  </a:lnTo>
                  <a:lnTo>
                    <a:pt x="222" y="1120"/>
                  </a:lnTo>
                  <a:lnTo>
                    <a:pt x="246" y="1175"/>
                  </a:lnTo>
                  <a:lnTo>
                    <a:pt x="273" y="1229"/>
                  </a:lnTo>
                  <a:lnTo>
                    <a:pt x="306" y="1280"/>
                  </a:lnTo>
                  <a:lnTo>
                    <a:pt x="344" y="1329"/>
                  </a:lnTo>
                  <a:lnTo>
                    <a:pt x="386" y="1375"/>
                  </a:lnTo>
                  <a:lnTo>
                    <a:pt x="432" y="1417"/>
                  </a:lnTo>
                  <a:lnTo>
                    <a:pt x="481" y="1454"/>
                  </a:lnTo>
                  <a:lnTo>
                    <a:pt x="532" y="1487"/>
                  </a:lnTo>
                  <a:lnTo>
                    <a:pt x="586" y="1515"/>
                  </a:lnTo>
                  <a:lnTo>
                    <a:pt x="641" y="1538"/>
                  </a:lnTo>
                  <a:lnTo>
                    <a:pt x="700" y="1556"/>
                  </a:lnTo>
                  <a:lnTo>
                    <a:pt x="760" y="1569"/>
                  </a:lnTo>
                  <a:lnTo>
                    <a:pt x="820" y="1577"/>
                  </a:lnTo>
                  <a:lnTo>
                    <a:pt x="882" y="1579"/>
                  </a:lnTo>
                  <a:lnTo>
                    <a:pt x="944" y="1577"/>
                  </a:lnTo>
                  <a:lnTo>
                    <a:pt x="1005" y="1569"/>
                  </a:lnTo>
                  <a:lnTo>
                    <a:pt x="1065" y="1556"/>
                  </a:lnTo>
                  <a:lnTo>
                    <a:pt x="1122" y="1538"/>
                  </a:lnTo>
                  <a:lnTo>
                    <a:pt x="1179" y="1515"/>
                  </a:lnTo>
                  <a:lnTo>
                    <a:pt x="1232" y="1487"/>
                  </a:lnTo>
                  <a:lnTo>
                    <a:pt x="1284" y="1454"/>
                  </a:lnTo>
                  <a:lnTo>
                    <a:pt x="1333" y="1417"/>
                  </a:lnTo>
                  <a:lnTo>
                    <a:pt x="1379" y="1375"/>
                  </a:lnTo>
                  <a:lnTo>
                    <a:pt x="1420" y="1329"/>
                  </a:lnTo>
                  <a:lnTo>
                    <a:pt x="1457" y="1280"/>
                  </a:lnTo>
                  <a:lnTo>
                    <a:pt x="1490" y="1229"/>
                  </a:lnTo>
                  <a:lnTo>
                    <a:pt x="1518" y="1175"/>
                  </a:lnTo>
                  <a:lnTo>
                    <a:pt x="1541" y="1120"/>
                  </a:lnTo>
                  <a:lnTo>
                    <a:pt x="1559" y="1062"/>
                  </a:lnTo>
                  <a:lnTo>
                    <a:pt x="1573" y="1003"/>
                  </a:lnTo>
                  <a:lnTo>
                    <a:pt x="1581" y="942"/>
                  </a:lnTo>
                  <a:lnTo>
                    <a:pt x="1584" y="881"/>
                  </a:lnTo>
                  <a:lnTo>
                    <a:pt x="1581" y="819"/>
                  </a:lnTo>
                  <a:lnTo>
                    <a:pt x="1573" y="758"/>
                  </a:lnTo>
                  <a:lnTo>
                    <a:pt x="1559" y="698"/>
                  </a:lnTo>
                  <a:lnTo>
                    <a:pt x="1541" y="641"/>
                  </a:lnTo>
                  <a:lnTo>
                    <a:pt x="1518" y="585"/>
                  </a:lnTo>
                  <a:lnTo>
                    <a:pt x="1490" y="532"/>
                  </a:lnTo>
                  <a:lnTo>
                    <a:pt x="1457" y="480"/>
                  </a:lnTo>
                  <a:lnTo>
                    <a:pt x="1420" y="431"/>
                  </a:lnTo>
                  <a:lnTo>
                    <a:pt x="1379" y="385"/>
                  </a:lnTo>
                  <a:lnTo>
                    <a:pt x="1333" y="344"/>
                  </a:lnTo>
                  <a:lnTo>
                    <a:pt x="1284" y="307"/>
                  </a:lnTo>
                  <a:lnTo>
                    <a:pt x="1232" y="274"/>
                  </a:lnTo>
                  <a:lnTo>
                    <a:pt x="1179" y="246"/>
                  </a:lnTo>
                  <a:lnTo>
                    <a:pt x="1122" y="223"/>
                  </a:lnTo>
                  <a:lnTo>
                    <a:pt x="1065" y="205"/>
                  </a:lnTo>
                  <a:lnTo>
                    <a:pt x="1005" y="191"/>
                  </a:lnTo>
                  <a:lnTo>
                    <a:pt x="944" y="184"/>
                  </a:lnTo>
                  <a:lnTo>
                    <a:pt x="882" y="181"/>
                  </a:lnTo>
                  <a:close/>
                  <a:moveTo>
                    <a:pt x="882" y="0"/>
                  </a:moveTo>
                  <a:lnTo>
                    <a:pt x="952" y="3"/>
                  </a:lnTo>
                  <a:lnTo>
                    <a:pt x="1021" y="12"/>
                  </a:lnTo>
                  <a:lnTo>
                    <a:pt x="1089" y="25"/>
                  </a:lnTo>
                  <a:lnTo>
                    <a:pt x="1155" y="44"/>
                  </a:lnTo>
                  <a:lnTo>
                    <a:pt x="1220" y="67"/>
                  </a:lnTo>
                  <a:lnTo>
                    <a:pt x="1282" y="96"/>
                  </a:lnTo>
                  <a:lnTo>
                    <a:pt x="1342" y="130"/>
                  </a:lnTo>
                  <a:lnTo>
                    <a:pt x="1400" y="168"/>
                  </a:lnTo>
                  <a:lnTo>
                    <a:pt x="1454" y="211"/>
                  </a:lnTo>
                  <a:lnTo>
                    <a:pt x="1506" y="258"/>
                  </a:lnTo>
                  <a:lnTo>
                    <a:pt x="1553" y="310"/>
                  </a:lnTo>
                  <a:lnTo>
                    <a:pt x="1597" y="364"/>
                  </a:lnTo>
                  <a:lnTo>
                    <a:pt x="1635" y="421"/>
                  </a:lnTo>
                  <a:lnTo>
                    <a:pt x="1669" y="482"/>
                  </a:lnTo>
                  <a:lnTo>
                    <a:pt x="1698" y="543"/>
                  </a:lnTo>
                  <a:lnTo>
                    <a:pt x="1721" y="608"/>
                  </a:lnTo>
                  <a:lnTo>
                    <a:pt x="1740" y="674"/>
                  </a:lnTo>
                  <a:lnTo>
                    <a:pt x="1753" y="742"/>
                  </a:lnTo>
                  <a:lnTo>
                    <a:pt x="1761" y="811"/>
                  </a:lnTo>
                  <a:lnTo>
                    <a:pt x="1765" y="881"/>
                  </a:lnTo>
                  <a:lnTo>
                    <a:pt x="1761" y="951"/>
                  </a:lnTo>
                  <a:lnTo>
                    <a:pt x="1753" y="1019"/>
                  </a:lnTo>
                  <a:lnTo>
                    <a:pt x="1740" y="1087"/>
                  </a:lnTo>
                  <a:lnTo>
                    <a:pt x="1721" y="1153"/>
                  </a:lnTo>
                  <a:lnTo>
                    <a:pt x="1698" y="1217"/>
                  </a:lnTo>
                  <a:lnTo>
                    <a:pt x="1669" y="1279"/>
                  </a:lnTo>
                  <a:lnTo>
                    <a:pt x="1635" y="1339"/>
                  </a:lnTo>
                  <a:lnTo>
                    <a:pt x="1597" y="1396"/>
                  </a:lnTo>
                  <a:lnTo>
                    <a:pt x="1553" y="1451"/>
                  </a:lnTo>
                  <a:lnTo>
                    <a:pt x="1506" y="1502"/>
                  </a:lnTo>
                  <a:lnTo>
                    <a:pt x="1454" y="1550"/>
                  </a:lnTo>
                  <a:lnTo>
                    <a:pt x="1400" y="1593"/>
                  </a:lnTo>
                  <a:lnTo>
                    <a:pt x="1342" y="1631"/>
                  </a:lnTo>
                  <a:lnTo>
                    <a:pt x="1282" y="1664"/>
                  </a:lnTo>
                  <a:lnTo>
                    <a:pt x="1220" y="1693"/>
                  </a:lnTo>
                  <a:lnTo>
                    <a:pt x="1155" y="1717"/>
                  </a:lnTo>
                  <a:lnTo>
                    <a:pt x="1089" y="1735"/>
                  </a:lnTo>
                  <a:lnTo>
                    <a:pt x="1021" y="1749"/>
                  </a:lnTo>
                  <a:lnTo>
                    <a:pt x="952" y="1758"/>
                  </a:lnTo>
                  <a:lnTo>
                    <a:pt x="882" y="1760"/>
                  </a:lnTo>
                  <a:lnTo>
                    <a:pt x="812" y="1758"/>
                  </a:lnTo>
                  <a:lnTo>
                    <a:pt x="742" y="1749"/>
                  </a:lnTo>
                  <a:lnTo>
                    <a:pt x="674" y="1735"/>
                  </a:lnTo>
                  <a:lnTo>
                    <a:pt x="608" y="1717"/>
                  </a:lnTo>
                  <a:lnTo>
                    <a:pt x="545" y="1693"/>
                  </a:lnTo>
                  <a:lnTo>
                    <a:pt x="482" y="1664"/>
                  </a:lnTo>
                  <a:lnTo>
                    <a:pt x="422" y="1631"/>
                  </a:lnTo>
                  <a:lnTo>
                    <a:pt x="365" y="1593"/>
                  </a:lnTo>
                  <a:lnTo>
                    <a:pt x="310" y="1550"/>
                  </a:lnTo>
                  <a:lnTo>
                    <a:pt x="259" y="1502"/>
                  </a:lnTo>
                  <a:lnTo>
                    <a:pt x="211" y="1451"/>
                  </a:lnTo>
                  <a:lnTo>
                    <a:pt x="167" y="1396"/>
                  </a:lnTo>
                  <a:lnTo>
                    <a:pt x="129" y="1339"/>
                  </a:lnTo>
                  <a:lnTo>
                    <a:pt x="96" y="1279"/>
                  </a:lnTo>
                  <a:lnTo>
                    <a:pt x="67" y="1217"/>
                  </a:lnTo>
                  <a:lnTo>
                    <a:pt x="43" y="1153"/>
                  </a:lnTo>
                  <a:lnTo>
                    <a:pt x="25" y="1087"/>
                  </a:lnTo>
                  <a:lnTo>
                    <a:pt x="11" y="1019"/>
                  </a:lnTo>
                  <a:lnTo>
                    <a:pt x="2" y="951"/>
                  </a:lnTo>
                  <a:lnTo>
                    <a:pt x="0" y="881"/>
                  </a:lnTo>
                  <a:lnTo>
                    <a:pt x="2" y="811"/>
                  </a:lnTo>
                  <a:lnTo>
                    <a:pt x="11" y="742"/>
                  </a:lnTo>
                  <a:lnTo>
                    <a:pt x="25" y="674"/>
                  </a:lnTo>
                  <a:lnTo>
                    <a:pt x="43" y="608"/>
                  </a:lnTo>
                  <a:lnTo>
                    <a:pt x="67" y="543"/>
                  </a:lnTo>
                  <a:lnTo>
                    <a:pt x="96" y="482"/>
                  </a:lnTo>
                  <a:lnTo>
                    <a:pt x="129" y="421"/>
                  </a:lnTo>
                  <a:lnTo>
                    <a:pt x="167" y="364"/>
                  </a:lnTo>
                  <a:lnTo>
                    <a:pt x="211" y="310"/>
                  </a:lnTo>
                  <a:lnTo>
                    <a:pt x="259" y="258"/>
                  </a:lnTo>
                  <a:lnTo>
                    <a:pt x="310" y="211"/>
                  </a:lnTo>
                  <a:lnTo>
                    <a:pt x="365" y="168"/>
                  </a:lnTo>
                  <a:lnTo>
                    <a:pt x="422" y="130"/>
                  </a:lnTo>
                  <a:lnTo>
                    <a:pt x="482" y="96"/>
                  </a:lnTo>
                  <a:lnTo>
                    <a:pt x="545" y="67"/>
                  </a:lnTo>
                  <a:lnTo>
                    <a:pt x="608" y="44"/>
                  </a:lnTo>
                  <a:lnTo>
                    <a:pt x="674" y="25"/>
                  </a:lnTo>
                  <a:lnTo>
                    <a:pt x="742" y="12"/>
                  </a:lnTo>
                  <a:lnTo>
                    <a:pt x="812" y="3"/>
                  </a:lnTo>
                  <a:lnTo>
                    <a:pt x="8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3" name="Freeform 76"/>
            <p:cNvSpPr/>
            <p:nvPr/>
          </p:nvSpPr>
          <p:spPr bwMode="auto">
            <a:xfrm>
              <a:off x="1900238" y="2060576"/>
              <a:ext cx="115888" cy="114300"/>
            </a:xfrm>
            <a:custGeom>
              <a:avLst/>
              <a:gdLst>
                <a:gd name="T0" fmla="*/ 363 w 726"/>
                <a:gd name="T1" fmla="*/ 0 h 723"/>
                <a:gd name="T2" fmla="*/ 387 w 726"/>
                <a:gd name="T3" fmla="*/ 3 h 723"/>
                <a:gd name="T4" fmla="*/ 409 w 726"/>
                <a:gd name="T5" fmla="*/ 12 h 723"/>
                <a:gd name="T6" fmla="*/ 427 w 726"/>
                <a:gd name="T7" fmla="*/ 26 h 723"/>
                <a:gd name="T8" fmla="*/ 442 w 726"/>
                <a:gd name="T9" fmla="*/ 44 h 723"/>
                <a:gd name="T10" fmla="*/ 450 w 726"/>
                <a:gd name="T11" fmla="*/ 66 h 723"/>
                <a:gd name="T12" fmla="*/ 453 w 726"/>
                <a:gd name="T13" fmla="*/ 90 h 723"/>
                <a:gd name="T14" fmla="*/ 453 w 726"/>
                <a:gd name="T15" fmla="*/ 271 h 723"/>
                <a:gd name="T16" fmla="*/ 635 w 726"/>
                <a:gd name="T17" fmla="*/ 271 h 723"/>
                <a:gd name="T18" fmla="*/ 660 w 726"/>
                <a:gd name="T19" fmla="*/ 275 h 723"/>
                <a:gd name="T20" fmla="*/ 681 w 726"/>
                <a:gd name="T21" fmla="*/ 283 h 723"/>
                <a:gd name="T22" fmla="*/ 699 w 726"/>
                <a:gd name="T23" fmla="*/ 298 h 723"/>
                <a:gd name="T24" fmla="*/ 714 w 726"/>
                <a:gd name="T25" fmla="*/ 316 h 723"/>
                <a:gd name="T26" fmla="*/ 722 w 726"/>
                <a:gd name="T27" fmla="*/ 337 h 723"/>
                <a:gd name="T28" fmla="*/ 726 w 726"/>
                <a:gd name="T29" fmla="*/ 362 h 723"/>
                <a:gd name="T30" fmla="*/ 722 w 726"/>
                <a:gd name="T31" fmla="*/ 385 h 723"/>
                <a:gd name="T32" fmla="*/ 714 w 726"/>
                <a:gd name="T33" fmla="*/ 407 h 723"/>
                <a:gd name="T34" fmla="*/ 699 w 726"/>
                <a:gd name="T35" fmla="*/ 425 h 723"/>
                <a:gd name="T36" fmla="*/ 681 w 726"/>
                <a:gd name="T37" fmla="*/ 439 h 723"/>
                <a:gd name="T38" fmla="*/ 660 w 726"/>
                <a:gd name="T39" fmla="*/ 449 h 723"/>
                <a:gd name="T40" fmla="*/ 635 w 726"/>
                <a:gd name="T41" fmla="*/ 452 h 723"/>
                <a:gd name="T42" fmla="*/ 453 w 726"/>
                <a:gd name="T43" fmla="*/ 452 h 723"/>
                <a:gd name="T44" fmla="*/ 453 w 726"/>
                <a:gd name="T45" fmla="*/ 633 h 723"/>
                <a:gd name="T46" fmla="*/ 450 w 726"/>
                <a:gd name="T47" fmla="*/ 656 h 723"/>
                <a:gd name="T48" fmla="*/ 442 w 726"/>
                <a:gd name="T49" fmla="*/ 679 h 723"/>
                <a:gd name="T50" fmla="*/ 427 w 726"/>
                <a:gd name="T51" fmla="*/ 697 h 723"/>
                <a:gd name="T52" fmla="*/ 409 w 726"/>
                <a:gd name="T53" fmla="*/ 710 h 723"/>
                <a:gd name="T54" fmla="*/ 387 w 726"/>
                <a:gd name="T55" fmla="*/ 720 h 723"/>
                <a:gd name="T56" fmla="*/ 363 w 726"/>
                <a:gd name="T57" fmla="*/ 723 h 723"/>
                <a:gd name="T58" fmla="*/ 339 w 726"/>
                <a:gd name="T59" fmla="*/ 720 h 723"/>
                <a:gd name="T60" fmla="*/ 317 w 726"/>
                <a:gd name="T61" fmla="*/ 710 h 723"/>
                <a:gd name="T62" fmla="*/ 299 w 726"/>
                <a:gd name="T63" fmla="*/ 697 h 723"/>
                <a:gd name="T64" fmla="*/ 285 w 726"/>
                <a:gd name="T65" fmla="*/ 679 h 723"/>
                <a:gd name="T66" fmla="*/ 276 w 726"/>
                <a:gd name="T67" fmla="*/ 656 h 723"/>
                <a:gd name="T68" fmla="*/ 272 w 726"/>
                <a:gd name="T69" fmla="*/ 633 h 723"/>
                <a:gd name="T70" fmla="*/ 272 w 726"/>
                <a:gd name="T71" fmla="*/ 452 h 723"/>
                <a:gd name="T72" fmla="*/ 91 w 726"/>
                <a:gd name="T73" fmla="*/ 452 h 723"/>
                <a:gd name="T74" fmla="*/ 67 w 726"/>
                <a:gd name="T75" fmla="*/ 449 h 723"/>
                <a:gd name="T76" fmla="*/ 45 w 726"/>
                <a:gd name="T77" fmla="*/ 439 h 723"/>
                <a:gd name="T78" fmla="*/ 27 w 726"/>
                <a:gd name="T79" fmla="*/ 425 h 723"/>
                <a:gd name="T80" fmla="*/ 13 w 726"/>
                <a:gd name="T81" fmla="*/ 407 h 723"/>
                <a:gd name="T82" fmla="*/ 3 w 726"/>
                <a:gd name="T83" fmla="*/ 385 h 723"/>
                <a:gd name="T84" fmla="*/ 0 w 726"/>
                <a:gd name="T85" fmla="*/ 362 h 723"/>
                <a:gd name="T86" fmla="*/ 3 w 726"/>
                <a:gd name="T87" fmla="*/ 337 h 723"/>
                <a:gd name="T88" fmla="*/ 13 w 726"/>
                <a:gd name="T89" fmla="*/ 316 h 723"/>
                <a:gd name="T90" fmla="*/ 27 w 726"/>
                <a:gd name="T91" fmla="*/ 298 h 723"/>
                <a:gd name="T92" fmla="*/ 45 w 726"/>
                <a:gd name="T93" fmla="*/ 283 h 723"/>
                <a:gd name="T94" fmla="*/ 67 w 726"/>
                <a:gd name="T95" fmla="*/ 275 h 723"/>
                <a:gd name="T96" fmla="*/ 91 w 726"/>
                <a:gd name="T97" fmla="*/ 271 h 723"/>
                <a:gd name="T98" fmla="*/ 272 w 726"/>
                <a:gd name="T99" fmla="*/ 271 h 723"/>
                <a:gd name="T100" fmla="*/ 272 w 726"/>
                <a:gd name="T101" fmla="*/ 90 h 723"/>
                <a:gd name="T102" fmla="*/ 276 w 726"/>
                <a:gd name="T103" fmla="*/ 66 h 723"/>
                <a:gd name="T104" fmla="*/ 285 w 726"/>
                <a:gd name="T105" fmla="*/ 44 h 723"/>
                <a:gd name="T106" fmla="*/ 299 w 726"/>
                <a:gd name="T107" fmla="*/ 26 h 723"/>
                <a:gd name="T108" fmla="*/ 317 w 726"/>
                <a:gd name="T109" fmla="*/ 12 h 723"/>
                <a:gd name="T110" fmla="*/ 339 w 726"/>
                <a:gd name="T111" fmla="*/ 3 h 723"/>
                <a:gd name="T112" fmla="*/ 363 w 726"/>
                <a:gd name="T113" fmla="*/ 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6" h="723">
                  <a:moveTo>
                    <a:pt x="363" y="0"/>
                  </a:moveTo>
                  <a:lnTo>
                    <a:pt x="387" y="3"/>
                  </a:lnTo>
                  <a:lnTo>
                    <a:pt x="409" y="12"/>
                  </a:lnTo>
                  <a:lnTo>
                    <a:pt x="427" y="26"/>
                  </a:lnTo>
                  <a:lnTo>
                    <a:pt x="442" y="44"/>
                  </a:lnTo>
                  <a:lnTo>
                    <a:pt x="450" y="66"/>
                  </a:lnTo>
                  <a:lnTo>
                    <a:pt x="453" y="90"/>
                  </a:lnTo>
                  <a:lnTo>
                    <a:pt x="453" y="271"/>
                  </a:lnTo>
                  <a:lnTo>
                    <a:pt x="635" y="271"/>
                  </a:lnTo>
                  <a:lnTo>
                    <a:pt x="660" y="275"/>
                  </a:lnTo>
                  <a:lnTo>
                    <a:pt x="681" y="283"/>
                  </a:lnTo>
                  <a:lnTo>
                    <a:pt x="699" y="298"/>
                  </a:lnTo>
                  <a:lnTo>
                    <a:pt x="714" y="316"/>
                  </a:lnTo>
                  <a:lnTo>
                    <a:pt x="722" y="337"/>
                  </a:lnTo>
                  <a:lnTo>
                    <a:pt x="726" y="362"/>
                  </a:lnTo>
                  <a:lnTo>
                    <a:pt x="722" y="385"/>
                  </a:lnTo>
                  <a:lnTo>
                    <a:pt x="714" y="407"/>
                  </a:lnTo>
                  <a:lnTo>
                    <a:pt x="699" y="425"/>
                  </a:lnTo>
                  <a:lnTo>
                    <a:pt x="681" y="439"/>
                  </a:lnTo>
                  <a:lnTo>
                    <a:pt x="660" y="449"/>
                  </a:lnTo>
                  <a:lnTo>
                    <a:pt x="635" y="452"/>
                  </a:lnTo>
                  <a:lnTo>
                    <a:pt x="453" y="452"/>
                  </a:lnTo>
                  <a:lnTo>
                    <a:pt x="453" y="633"/>
                  </a:lnTo>
                  <a:lnTo>
                    <a:pt x="450" y="656"/>
                  </a:lnTo>
                  <a:lnTo>
                    <a:pt x="442" y="679"/>
                  </a:lnTo>
                  <a:lnTo>
                    <a:pt x="427" y="697"/>
                  </a:lnTo>
                  <a:lnTo>
                    <a:pt x="409" y="710"/>
                  </a:lnTo>
                  <a:lnTo>
                    <a:pt x="387" y="720"/>
                  </a:lnTo>
                  <a:lnTo>
                    <a:pt x="363" y="723"/>
                  </a:lnTo>
                  <a:lnTo>
                    <a:pt x="339" y="720"/>
                  </a:lnTo>
                  <a:lnTo>
                    <a:pt x="317" y="710"/>
                  </a:lnTo>
                  <a:lnTo>
                    <a:pt x="299" y="697"/>
                  </a:lnTo>
                  <a:lnTo>
                    <a:pt x="285" y="679"/>
                  </a:lnTo>
                  <a:lnTo>
                    <a:pt x="276" y="656"/>
                  </a:lnTo>
                  <a:lnTo>
                    <a:pt x="272" y="633"/>
                  </a:lnTo>
                  <a:lnTo>
                    <a:pt x="272" y="452"/>
                  </a:lnTo>
                  <a:lnTo>
                    <a:pt x="91" y="452"/>
                  </a:lnTo>
                  <a:lnTo>
                    <a:pt x="67" y="449"/>
                  </a:lnTo>
                  <a:lnTo>
                    <a:pt x="45" y="439"/>
                  </a:lnTo>
                  <a:lnTo>
                    <a:pt x="27" y="425"/>
                  </a:lnTo>
                  <a:lnTo>
                    <a:pt x="13" y="407"/>
                  </a:lnTo>
                  <a:lnTo>
                    <a:pt x="3" y="385"/>
                  </a:lnTo>
                  <a:lnTo>
                    <a:pt x="0" y="362"/>
                  </a:lnTo>
                  <a:lnTo>
                    <a:pt x="3" y="337"/>
                  </a:lnTo>
                  <a:lnTo>
                    <a:pt x="13" y="316"/>
                  </a:lnTo>
                  <a:lnTo>
                    <a:pt x="27" y="298"/>
                  </a:lnTo>
                  <a:lnTo>
                    <a:pt x="45" y="283"/>
                  </a:lnTo>
                  <a:lnTo>
                    <a:pt x="67" y="275"/>
                  </a:lnTo>
                  <a:lnTo>
                    <a:pt x="91" y="271"/>
                  </a:lnTo>
                  <a:lnTo>
                    <a:pt x="272" y="271"/>
                  </a:lnTo>
                  <a:lnTo>
                    <a:pt x="272" y="90"/>
                  </a:lnTo>
                  <a:lnTo>
                    <a:pt x="276" y="66"/>
                  </a:lnTo>
                  <a:lnTo>
                    <a:pt x="285" y="44"/>
                  </a:lnTo>
                  <a:lnTo>
                    <a:pt x="299" y="26"/>
                  </a:lnTo>
                  <a:lnTo>
                    <a:pt x="317" y="12"/>
                  </a:lnTo>
                  <a:lnTo>
                    <a:pt x="339" y="3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16772" y="5540721"/>
            <a:ext cx="555625" cy="557212"/>
            <a:chOff x="7216775" y="2687638"/>
            <a:chExt cx="555625" cy="557212"/>
          </a:xfrm>
          <a:solidFill>
            <a:schemeClr val="accent4"/>
          </a:solidFill>
        </p:grpSpPr>
        <p:sp>
          <p:nvSpPr>
            <p:cNvPr id="45" name="Freeform 123"/>
            <p:cNvSpPr>
              <a:spLocks noEditPoints="1"/>
            </p:cNvSpPr>
            <p:nvPr/>
          </p:nvSpPr>
          <p:spPr bwMode="auto">
            <a:xfrm>
              <a:off x="7216775" y="2687638"/>
              <a:ext cx="555625" cy="557212"/>
            </a:xfrm>
            <a:custGeom>
              <a:avLst/>
              <a:gdLst>
                <a:gd name="T0" fmla="*/ 1528 w 3500"/>
                <a:gd name="T1" fmla="*/ 438 h 3510"/>
                <a:gd name="T2" fmla="*/ 1195 w 3500"/>
                <a:gd name="T3" fmla="*/ 616 h 3510"/>
                <a:gd name="T4" fmla="*/ 924 w 3500"/>
                <a:gd name="T5" fmla="*/ 637 h 3510"/>
                <a:gd name="T6" fmla="*/ 512 w 3500"/>
                <a:gd name="T7" fmla="*/ 758 h 3510"/>
                <a:gd name="T8" fmla="*/ 671 w 3500"/>
                <a:gd name="T9" fmla="*/ 1072 h 3510"/>
                <a:gd name="T10" fmla="*/ 505 w 3500"/>
                <a:gd name="T11" fmla="*/ 1473 h 3510"/>
                <a:gd name="T12" fmla="*/ 172 w 3500"/>
                <a:gd name="T13" fmla="*/ 1582 h 3510"/>
                <a:gd name="T14" fmla="*/ 378 w 3500"/>
                <a:gd name="T15" fmla="*/ 1959 h 3510"/>
                <a:gd name="T16" fmla="*/ 555 w 3500"/>
                <a:gd name="T17" fmla="*/ 2168 h 3510"/>
                <a:gd name="T18" fmla="*/ 665 w 3500"/>
                <a:gd name="T19" fmla="*/ 2528 h 3510"/>
                <a:gd name="T20" fmla="*/ 739 w 3500"/>
                <a:gd name="T21" fmla="*/ 2991 h 3510"/>
                <a:gd name="T22" fmla="*/ 1007 w 3500"/>
                <a:gd name="T23" fmla="*/ 2837 h 3510"/>
                <a:gd name="T24" fmla="*/ 1413 w 3500"/>
                <a:gd name="T25" fmla="*/ 2977 h 3510"/>
                <a:gd name="T26" fmla="*/ 1559 w 3500"/>
                <a:gd name="T27" fmla="*/ 3231 h 3510"/>
                <a:gd name="T28" fmla="*/ 1926 w 3500"/>
                <a:gd name="T29" fmla="*/ 3329 h 3510"/>
                <a:gd name="T30" fmla="*/ 2058 w 3500"/>
                <a:gd name="T31" fmla="*/ 2988 h 3510"/>
                <a:gd name="T32" fmla="*/ 2462 w 3500"/>
                <a:gd name="T33" fmla="*/ 2835 h 3510"/>
                <a:gd name="T34" fmla="*/ 2753 w 3500"/>
                <a:gd name="T35" fmla="*/ 2996 h 3510"/>
                <a:gd name="T36" fmla="*/ 2848 w 3500"/>
                <a:gd name="T37" fmla="*/ 2557 h 3510"/>
                <a:gd name="T38" fmla="*/ 2918 w 3500"/>
                <a:gd name="T39" fmla="*/ 2240 h 3510"/>
                <a:gd name="T40" fmla="*/ 3092 w 3500"/>
                <a:gd name="T41" fmla="*/ 1967 h 3510"/>
                <a:gd name="T42" fmla="*/ 3335 w 3500"/>
                <a:gd name="T43" fmla="*/ 1589 h 3510"/>
                <a:gd name="T44" fmla="*/ 3014 w 3500"/>
                <a:gd name="T45" fmla="*/ 1497 h 3510"/>
                <a:gd name="T46" fmla="*/ 2837 w 3500"/>
                <a:gd name="T47" fmla="*/ 1101 h 3510"/>
                <a:gd name="T48" fmla="*/ 2985 w 3500"/>
                <a:gd name="T49" fmla="*/ 767 h 3510"/>
                <a:gd name="T50" fmla="*/ 2656 w 3500"/>
                <a:gd name="T51" fmla="*/ 576 h 3510"/>
                <a:gd name="T52" fmla="*/ 2374 w 3500"/>
                <a:gd name="T53" fmla="*/ 652 h 3510"/>
                <a:gd name="T54" fmla="*/ 1988 w 3500"/>
                <a:gd name="T55" fmla="*/ 465 h 3510"/>
                <a:gd name="T56" fmla="*/ 1907 w 3500"/>
                <a:gd name="T57" fmla="*/ 164 h 3510"/>
                <a:gd name="T58" fmla="*/ 2048 w 3500"/>
                <a:gd name="T59" fmla="*/ 68 h 3510"/>
                <a:gd name="T60" fmla="*/ 2122 w 3500"/>
                <a:gd name="T61" fmla="*/ 370 h 3510"/>
                <a:gd name="T62" fmla="*/ 2469 w 3500"/>
                <a:gd name="T63" fmla="*/ 512 h 3510"/>
                <a:gd name="T64" fmla="*/ 2775 w 3500"/>
                <a:gd name="T65" fmla="*/ 352 h 3510"/>
                <a:gd name="T66" fmla="*/ 3143 w 3500"/>
                <a:gd name="T67" fmla="*/ 699 h 3510"/>
                <a:gd name="T68" fmla="*/ 2994 w 3500"/>
                <a:gd name="T69" fmla="*/ 1026 h 3510"/>
                <a:gd name="T70" fmla="*/ 3128 w 3500"/>
                <a:gd name="T71" fmla="*/ 1378 h 3510"/>
                <a:gd name="T72" fmla="*/ 3406 w 3500"/>
                <a:gd name="T73" fmla="*/ 1437 h 3510"/>
                <a:gd name="T74" fmla="*/ 3497 w 3500"/>
                <a:gd name="T75" fmla="*/ 1945 h 3510"/>
                <a:gd name="T76" fmla="*/ 3244 w 3500"/>
                <a:gd name="T77" fmla="*/ 2108 h 3510"/>
                <a:gd name="T78" fmla="*/ 3069 w 3500"/>
                <a:gd name="T79" fmla="*/ 2303 h 3510"/>
                <a:gd name="T80" fmla="*/ 3132 w 3500"/>
                <a:gd name="T81" fmla="*/ 2671 h 3510"/>
                <a:gd name="T82" fmla="*/ 3098 w 3500"/>
                <a:gd name="T83" fmla="*/ 2885 h 3510"/>
                <a:gd name="T84" fmla="*/ 2690 w 3500"/>
                <a:gd name="T85" fmla="*/ 3152 h 3510"/>
                <a:gd name="T86" fmla="*/ 2377 w 3500"/>
                <a:gd name="T87" fmla="*/ 3042 h 3510"/>
                <a:gd name="T88" fmla="*/ 2116 w 3500"/>
                <a:gd name="T89" fmla="*/ 3153 h 3510"/>
                <a:gd name="T90" fmla="*/ 1971 w 3500"/>
                <a:gd name="T91" fmla="*/ 3498 h 3510"/>
                <a:gd name="T92" fmla="*/ 1452 w 3500"/>
                <a:gd name="T93" fmla="*/ 3442 h 3510"/>
                <a:gd name="T94" fmla="*/ 1378 w 3500"/>
                <a:gd name="T95" fmla="*/ 3140 h 3510"/>
                <a:gd name="T96" fmla="*/ 1031 w 3500"/>
                <a:gd name="T97" fmla="*/ 2998 h 3510"/>
                <a:gd name="T98" fmla="*/ 725 w 3500"/>
                <a:gd name="T99" fmla="*/ 3158 h 3510"/>
                <a:gd name="T100" fmla="*/ 357 w 3500"/>
                <a:gd name="T101" fmla="*/ 2811 h 3510"/>
                <a:gd name="T102" fmla="*/ 506 w 3500"/>
                <a:gd name="T103" fmla="*/ 2484 h 3510"/>
                <a:gd name="T104" fmla="*/ 372 w 3500"/>
                <a:gd name="T105" fmla="*/ 2132 h 3510"/>
                <a:gd name="T106" fmla="*/ 94 w 3500"/>
                <a:gd name="T107" fmla="*/ 2073 h 3510"/>
                <a:gd name="T108" fmla="*/ 3 w 3500"/>
                <a:gd name="T109" fmla="*/ 1565 h 3510"/>
                <a:gd name="T110" fmla="*/ 256 w 3500"/>
                <a:gd name="T111" fmla="*/ 1402 h 3510"/>
                <a:gd name="T112" fmla="*/ 431 w 3500"/>
                <a:gd name="T113" fmla="*/ 1207 h 3510"/>
                <a:gd name="T114" fmla="*/ 368 w 3500"/>
                <a:gd name="T115" fmla="*/ 839 h 3510"/>
                <a:gd name="T116" fmla="*/ 402 w 3500"/>
                <a:gd name="T117" fmla="*/ 625 h 3510"/>
                <a:gd name="T118" fmla="*/ 810 w 3500"/>
                <a:gd name="T119" fmla="*/ 358 h 3510"/>
                <a:gd name="T120" fmla="*/ 1123 w 3500"/>
                <a:gd name="T121" fmla="*/ 468 h 3510"/>
                <a:gd name="T122" fmla="*/ 1384 w 3500"/>
                <a:gd name="T123" fmla="*/ 357 h 3510"/>
                <a:gd name="T124" fmla="*/ 1529 w 3500"/>
                <a:gd name="T125" fmla="*/ 12 h 3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00" h="3510">
                  <a:moveTo>
                    <a:pt x="1593" y="164"/>
                  </a:moveTo>
                  <a:lnTo>
                    <a:pt x="1585" y="166"/>
                  </a:lnTo>
                  <a:lnTo>
                    <a:pt x="1577" y="172"/>
                  </a:lnTo>
                  <a:lnTo>
                    <a:pt x="1574" y="181"/>
                  </a:lnTo>
                  <a:lnTo>
                    <a:pt x="1559" y="280"/>
                  </a:lnTo>
                  <a:lnTo>
                    <a:pt x="1546" y="379"/>
                  </a:lnTo>
                  <a:lnTo>
                    <a:pt x="1539" y="410"/>
                  </a:lnTo>
                  <a:lnTo>
                    <a:pt x="1528" y="438"/>
                  </a:lnTo>
                  <a:lnTo>
                    <a:pt x="1512" y="465"/>
                  </a:lnTo>
                  <a:lnTo>
                    <a:pt x="1492" y="487"/>
                  </a:lnTo>
                  <a:lnTo>
                    <a:pt x="1469" y="506"/>
                  </a:lnTo>
                  <a:lnTo>
                    <a:pt x="1442" y="522"/>
                  </a:lnTo>
                  <a:lnTo>
                    <a:pt x="1413" y="533"/>
                  </a:lnTo>
                  <a:lnTo>
                    <a:pt x="1338" y="556"/>
                  </a:lnTo>
                  <a:lnTo>
                    <a:pt x="1266" y="584"/>
                  </a:lnTo>
                  <a:lnTo>
                    <a:pt x="1195" y="616"/>
                  </a:lnTo>
                  <a:lnTo>
                    <a:pt x="1126" y="652"/>
                  </a:lnTo>
                  <a:lnTo>
                    <a:pt x="1098" y="665"/>
                  </a:lnTo>
                  <a:lnTo>
                    <a:pt x="1069" y="673"/>
                  </a:lnTo>
                  <a:lnTo>
                    <a:pt x="1038" y="675"/>
                  </a:lnTo>
                  <a:lnTo>
                    <a:pt x="1009" y="673"/>
                  </a:lnTo>
                  <a:lnTo>
                    <a:pt x="979" y="667"/>
                  </a:lnTo>
                  <a:lnTo>
                    <a:pt x="950" y="654"/>
                  </a:lnTo>
                  <a:lnTo>
                    <a:pt x="924" y="637"/>
                  </a:lnTo>
                  <a:lnTo>
                    <a:pt x="844" y="576"/>
                  </a:lnTo>
                  <a:lnTo>
                    <a:pt x="765" y="517"/>
                  </a:lnTo>
                  <a:lnTo>
                    <a:pt x="756" y="514"/>
                  </a:lnTo>
                  <a:lnTo>
                    <a:pt x="747" y="514"/>
                  </a:lnTo>
                  <a:lnTo>
                    <a:pt x="739" y="519"/>
                  </a:lnTo>
                  <a:lnTo>
                    <a:pt x="518" y="741"/>
                  </a:lnTo>
                  <a:lnTo>
                    <a:pt x="512" y="749"/>
                  </a:lnTo>
                  <a:lnTo>
                    <a:pt x="512" y="758"/>
                  </a:lnTo>
                  <a:lnTo>
                    <a:pt x="515" y="767"/>
                  </a:lnTo>
                  <a:lnTo>
                    <a:pt x="575" y="847"/>
                  </a:lnTo>
                  <a:lnTo>
                    <a:pt x="635" y="926"/>
                  </a:lnTo>
                  <a:lnTo>
                    <a:pt x="652" y="953"/>
                  </a:lnTo>
                  <a:lnTo>
                    <a:pt x="665" y="982"/>
                  </a:lnTo>
                  <a:lnTo>
                    <a:pt x="671" y="1012"/>
                  </a:lnTo>
                  <a:lnTo>
                    <a:pt x="673" y="1041"/>
                  </a:lnTo>
                  <a:lnTo>
                    <a:pt x="671" y="1072"/>
                  </a:lnTo>
                  <a:lnTo>
                    <a:pt x="663" y="1101"/>
                  </a:lnTo>
                  <a:lnTo>
                    <a:pt x="650" y="1130"/>
                  </a:lnTo>
                  <a:lnTo>
                    <a:pt x="614" y="1199"/>
                  </a:lnTo>
                  <a:lnTo>
                    <a:pt x="582" y="1270"/>
                  </a:lnTo>
                  <a:lnTo>
                    <a:pt x="555" y="1342"/>
                  </a:lnTo>
                  <a:lnTo>
                    <a:pt x="531" y="1417"/>
                  </a:lnTo>
                  <a:lnTo>
                    <a:pt x="521" y="1447"/>
                  </a:lnTo>
                  <a:lnTo>
                    <a:pt x="505" y="1473"/>
                  </a:lnTo>
                  <a:lnTo>
                    <a:pt x="486" y="1497"/>
                  </a:lnTo>
                  <a:lnTo>
                    <a:pt x="463" y="1517"/>
                  </a:lnTo>
                  <a:lnTo>
                    <a:pt x="437" y="1533"/>
                  </a:lnTo>
                  <a:lnTo>
                    <a:pt x="408" y="1543"/>
                  </a:lnTo>
                  <a:lnTo>
                    <a:pt x="378" y="1551"/>
                  </a:lnTo>
                  <a:lnTo>
                    <a:pt x="279" y="1564"/>
                  </a:lnTo>
                  <a:lnTo>
                    <a:pt x="180" y="1578"/>
                  </a:lnTo>
                  <a:lnTo>
                    <a:pt x="172" y="1582"/>
                  </a:lnTo>
                  <a:lnTo>
                    <a:pt x="165" y="1589"/>
                  </a:lnTo>
                  <a:lnTo>
                    <a:pt x="163" y="1599"/>
                  </a:lnTo>
                  <a:lnTo>
                    <a:pt x="163" y="1912"/>
                  </a:lnTo>
                  <a:lnTo>
                    <a:pt x="165" y="1921"/>
                  </a:lnTo>
                  <a:lnTo>
                    <a:pt x="172" y="1928"/>
                  </a:lnTo>
                  <a:lnTo>
                    <a:pt x="180" y="1932"/>
                  </a:lnTo>
                  <a:lnTo>
                    <a:pt x="279" y="1946"/>
                  </a:lnTo>
                  <a:lnTo>
                    <a:pt x="378" y="1959"/>
                  </a:lnTo>
                  <a:lnTo>
                    <a:pt x="408" y="1967"/>
                  </a:lnTo>
                  <a:lnTo>
                    <a:pt x="437" y="1977"/>
                  </a:lnTo>
                  <a:lnTo>
                    <a:pt x="463" y="1993"/>
                  </a:lnTo>
                  <a:lnTo>
                    <a:pt x="486" y="2013"/>
                  </a:lnTo>
                  <a:lnTo>
                    <a:pt x="505" y="2037"/>
                  </a:lnTo>
                  <a:lnTo>
                    <a:pt x="521" y="2063"/>
                  </a:lnTo>
                  <a:lnTo>
                    <a:pt x="531" y="2093"/>
                  </a:lnTo>
                  <a:lnTo>
                    <a:pt x="555" y="2168"/>
                  </a:lnTo>
                  <a:lnTo>
                    <a:pt x="582" y="2240"/>
                  </a:lnTo>
                  <a:lnTo>
                    <a:pt x="614" y="2311"/>
                  </a:lnTo>
                  <a:lnTo>
                    <a:pt x="650" y="2380"/>
                  </a:lnTo>
                  <a:lnTo>
                    <a:pt x="663" y="2409"/>
                  </a:lnTo>
                  <a:lnTo>
                    <a:pt x="671" y="2438"/>
                  </a:lnTo>
                  <a:lnTo>
                    <a:pt x="673" y="2469"/>
                  </a:lnTo>
                  <a:lnTo>
                    <a:pt x="671" y="2498"/>
                  </a:lnTo>
                  <a:lnTo>
                    <a:pt x="665" y="2528"/>
                  </a:lnTo>
                  <a:lnTo>
                    <a:pt x="652" y="2557"/>
                  </a:lnTo>
                  <a:lnTo>
                    <a:pt x="635" y="2584"/>
                  </a:lnTo>
                  <a:lnTo>
                    <a:pt x="575" y="2663"/>
                  </a:lnTo>
                  <a:lnTo>
                    <a:pt x="515" y="2743"/>
                  </a:lnTo>
                  <a:lnTo>
                    <a:pt x="512" y="2752"/>
                  </a:lnTo>
                  <a:lnTo>
                    <a:pt x="512" y="2761"/>
                  </a:lnTo>
                  <a:lnTo>
                    <a:pt x="518" y="2769"/>
                  </a:lnTo>
                  <a:lnTo>
                    <a:pt x="739" y="2991"/>
                  </a:lnTo>
                  <a:lnTo>
                    <a:pt x="747" y="2996"/>
                  </a:lnTo>
                  <a:lnTo>
                    <a:pt x="756" y="2997"/>
                  </a:lnTo>
                  <a:lnTo>
                    <a:pt x="765" y="2993"/>
                  </a:lnTo>
                  <a:lnTo>
                    <a:pt x="844" y="2934"/>
                  </a:lnTo>
                  <a:lnTo>
                    <a:pt x="924" y="2873"/>
                  </a:lnTo>
                  <a:lnTo>
                    <a:pt x="950" y="2856"/>
                  </a:lnTo>
                  <a:lnTo>
                    <a:pt x="978" y="2844"/>
                  </a:lnTo>
                  <a:lnTo>
                    <a:pt x="1007" y="2837"/>
                  </a:lnTo>
                  <a:lnTo>
                    <a:pt x="1036" y="2835"/>
                  </a:lnTo>
                  <a:lnTo>
                    <a:pt x="1067" y="2837"/>
                  </a:lnTo>
                  <a:lnTo>
                    <a:pt x="1098" y="2845"/>
                  </a:lnTo>
                  <a:lnTo>
                    <a:pt x="1126" y="2858"/>
                  </a:lnTo>
                  <a:lnTo>
                    <a:pt x="1195" y="2894"/>
                  </a:lnTo>
                  <a:lnTo>
                    <a:pt x="1266" y="2926"/>
                  </a:lnTo>
                  <a:lnTo>
                    <a:pt x="1338" y="2954"/>
                  </a:lnTo>
                  <a:lnTo>
                    <a:pt x="1413" y="2977"/>
                  </a:lnTo>
                  <a:lnTo>
                    <a:pt x="1442" y="2988"/>
                  </a:lnTo>
                  <a:lnTo>
                    <a:pt x="1469" y="3004"/>
                  </a:lnTo>
                  <a:lnTo>
                    <a:pt x="1492" y="3023"/>
                  </a:lnTo>
                  <a:lnTo>
                    <a:pt x="1512" y="3045"/>
                  </a:lnTo>
                  <a:lnTo>
                    <a:pt x="1528" y="3072"/>
                  </a:lnTo>
                  <a:lnTo>
                    <a:pt x="1539" y="3101"/>
                  </a:lnTo>
                  <a:lnTo>
                    <a:pt x="1546" y="3131"/>
                  </a:lnTo>
                  <a:lnTo>
                    <a:pt x="1559" y="3231"/>
                  </a:lnTo>
                  <a:lnTo>
                    <a:pt x="1574" y="3329"/>
                  </a:lnTo>
                  <a:lnTo>
                    <a:pt x="1577" y="3338"/>
                  </a:lnTo>
                  <a:lnTo>
                    <a:pt x="1585" y="3344"/>
                  </a:lnTo>
                  <a:lnTo>
                    <a:pt x="1593" y="3346"/>
                  </a:lnTo>
                  <a:lnTo>
                    <a:pt x="1907" y="3346"/>
                  </a:lnTo>
                  <a:lnTo>
                    <a:pt x="1915" y="3344"/>
                  </a:lnTo>
                  <a:lnTo>
                    <a:pt x="1923" y="3338"/>
                  </a:lnTo>
                  <a:lnTo>
                    <a:pt x="1926" y="3329"/>
                  </a:lnTo>
                  <a:lnTo>
                    <a:pt x="1941" y="3230"/>
                  </a:lnTo>
                  <a:lnTo>
                    <a:pt x="1954" y="3131"/>
                  </a:lnTo>
                  <a:lnTo>
                    <a:pt x="1961" y="3101"/>
                  </a:lnTo>
                  <a:lnTo>
                    <a:pt x="1972" y="3072"/>
                  </a:lnTo>
                  <a:lnTo>
                    <a:pt x="1988" y="3045"/>
                  </a:lnTo>
                  <a:lnTo>
                    <a:pt x="2008" y="3023"/>
                  </a:lnTo>
                  <a:lnTo>
                    <a:pt x="2031" y="3004"/>
                  </a:lnTo>
                  <a:lnTo>
                    <a:pt x="2058" y="2988"/>
                  </a:lnTo>
                  <a:lnTo>
                    <a:pt x="2087" y="2977"/>
                  </a:lnTo>
                  <a:lnTo>
                    <a:pt x="2162" y="2954"/>
                  </a:lnTo>
                  <a:lnTo>
                    <a:pt x="2234" y="2926"/>
                  </a:lnTo>
                  <a:lnTo>
                    <a:pt x="2305" y="2894"/>
                  </a:lnTo>
                  <a:lnTo>
                    <a:pt x="2374" y="2858"/>
                  </a:lnTo>
                  <a:lnTo>
                    <a:pt x="2402" y="2845"/>
                  </a:lnTo>
                  <a:lnTo>
                    <a:pt x="2431" y="2837"/>
                  </a:lnTo>
                  <a:lnTo>
                    <a:pt x="2462" y="2835"/>
                  </a:lnTo>
                  <a:lnTo>
                    <a:pt x="2491" y="2837"/>
                  </a:lnTo>
                  <a:lnTo>
                    <a:pt x="2521" y="2843"/>
                  </a:lnTo>
                  <a:lnTo>
                    <a:pt x="2550" y="2856"/>
                  </a:lnTo>
                  <a:lnTo>
                    <a:pt x="2576" y="2873"/>
                  </a:lnTo>
                  <a:lnTo>
                    <a:pt x="2656" y="2934"/>
                  </a:lnTo>
                  <a:lnTo>
                    <a:pt x="2735" y="2993"/>
                  </a:lnTo>
                  <a:lnTo>
                    <a:pt x="2744" y="2997"/>
                  </a:lnTo>
                  <a:lnTo>
                    <a:pt x="2753" y="2996"/>
                  </a:lnTo>
                  <a:lnTo>
                    <a:pt x="2761" y="2991"/>
                  </a:lnTo>
                  <a:lnTo>
                    <a:pt x="2982" y="2769"/>
                  </a:lnTo>
                  <a:lnTo>
                    <a:pt x="2988" y="2761"/>
                  </a:lnTo>
                  <a:lnTo>
                    <a:pt x="2988" y="2752"/>
                  </a:lnTo>
                  <a:lnTo>
                    <a:pt x="2985" y="2743"/>
                  </a:lnTo>
                  <a:lnTo>
                    <a:pt x="2925" y="2663"/>
                  </a:lnTo>
                  <a:lnTo>
                    <a:pt x="2865" y="2584"/>
                  </a:lnTo>
                  <a:lnTo>
                    <a:pt x="2848" y="2557"/>
                  </a:lnTo>
                  <a:lnTo>
                    <a:pt x="2835" y="2528"/>
                  </a:lnTo>
                  <a:lnTo>
                    <a:pt x="2829" y="2498"/>
                  </a:lnTo>
                  <a:lnTo>
                    <a:pt x="2827" y="2469"/>
                  </a:lnTo>
                  <a:lnTo>
                    <a:pt x="2829" y="2438"/>
                  </a:lnTo>
                  <a:lnTo>
                    <a:pt x="2837" y="2409"/>
                  </a:lnTo>
                  <a:lnTo>
                    <a:pt x="2850" y="2380"/>
                  </a:lnTo>
                  <a:lnTo>
                    <a:pt x="2886" y="2311"/>
                  </a:lnTo>
                  <a:lnTo>
                    <a:pt x="2918" y="2240"/>
                  </a:lnTo>
                  <a:lnTo>
                    <a:pt x="2945" y="2168"/>
                  </a:lnTo>
                  <a:lnTo>
                    <a:pt x="2969" y="2093"/>
                  </a:lnTo>
                  <a:lnTo>
                    <a:pt x="2979" y="2063"/>
                  </a:lnTo>
                  <a:lnTo>
                    <a:pt x="2995" y="2037"/>
                  </a:lnTo>
                  <a:lnTo>
                    <a:pt x="3014" y="2013"/>
                  </a:lnTo>
                  <a:lnTo>
                    <a:pt x="3037" y="1993"/>
                  </a:lnTo>
                  <a:lnTo>
                    <a:pt x="3063" y="1977"/>
                  </a:lnTo>
                  <a:lnTo>
                    <a:pt x="3092" y="1967"/>
                  </a:lnTo>
                  <a:lnTo>
                    <a:pt x="3122" y="1959"/>
                  </a:lnTo>
                  <a:lnTo>
                    <a:pt x="3221" y="1946"/>
                  </a:lnTo>
                  <a:lnTo>
                    <a:pt x="3320" y="1932"/>
                  </a:lnTo>
                  <a:lnTo>
                    <a:pt x="3328" y="1928"/>
                  </a:lnTo>
                  <a:lnTo>
                    <a:pt x="3335" y="1921"/>
                  </a:lnTo>
                  <a:lnTo>
                    <a:pt x="3337" y="1912"/>
                  </a:lnTo>
                  <a:lnTo>
                    <a:pt x="3337" y="1598"/>
                  </a:lnTo>
                  <a:lnTo>
                    <a:pt x="3335" y="1589"/>
                  </a:lnTo>
                  <a:lnTo>
                    <a:pt x="3328" y="1582"/>
                  </a:lnTo>
                  <a:lnTo>
                    <a:pt x="3320" y="1578"/>
                  </a:lnTo>
                  <a:lnTo>
                    <a:pt x="3221" y="1564"/>
                  </a:lnTo>
                  <a:lnTo>
                    <a:pt x="3122" y="1551"/>
                  </a:lnTo>
                  <a:lnTo>
                    <a:pt x="3092" y="1543"/>
                  </a:lnTo>
                  <a:lnTo>
                    <a:pt x="3063" y="1533"/>
                  </a:lnTo>
                  <a:lnTo>
                    <a:pt x="3037" y="1517"/>
                  </a:lnTo>
                  <a:lnTo>
                    <a:pt x="3014" y="1497"/>
                  </a:lnTo>
                  <a:lnTo>
                    <a:pt x="2995" y="1473"/>
                  </a:lnTo>
                  <a:lnTo>
                    <a:pt x="2979" y="1447"/>
                  </a:lnTo>
                  <a:lnTo>
                    <a:pt x="2969" y="1417"/>
                  </a:lnTo>
                  <a:lnTo>
                    <a:pt x="2945" y="1342"/>
                  </a:lnTo>
                  <a:lnTo>
                    <a:pt x="2918" y="1270"/>
                  </a:lnTo>
                  <a:lnTo>
                    <a:pt x="2886" y="1199"/>
                  </a:lnTo>
                  <a:lnTo>
                    <a:pt x="2850" y="1130"/>
                  </a:lnTo>
                  <a:lnTo>
                    <a:pt x="2837" y="1101"/>
                  </a:lnTo>
                  <a:lnTo>
                    <a:pt x="2829" y="1072"/>
                  </a:lnTo>
                  <a:lnTo>
                    <a:pt x="2827" y="1041"/>
                  </a:lnTo>
                  <a:lnTo>
                    <a:pt x="2829" y="1012"/>
                  </a:lnTo>
                  <a:lnTo>
                    <a:pt x="2835" y="982"/>
                  </a:lnTo>
                  <a:lnTo>
                    <a:pt x="2848" y="953"/>
                  </a:lnTo>
                  <a:lnTo>
                    <a:pt x="2865" y="926"/>
                  </a:lnTo>
                  <a:lnTo>
                    <a:pt x="2925" y="847"/>
                  </a:lnTo>
                  <a:lnTo>
                    <a:pt x="2985" y="767"/>
                  </a:lnTo>
                  <a:lnTo>
                    <a:pt x="2988" y="758"/>
                  </a:lnTo>
                  <a:lnTo>
                    <a:pt x="2988" y="749"/>
                  </a:lnTo>
                  <a:lnTo>
                    <a:pt x="2982" y="741"/>
                  </a:lnTo>
                  <a:lnTo>
                    <a:pt x="2761" y="519"/>
                  </a:lnTo>
                  <a:lnTo>
                    <a:pt x="2753" y="514"/>
                  </a:lnTo>
                  <a:lnTo>
                    <a:pt x="2744" y="514"/>
                  </a:lnTo>
                  <a:lnTo>
                    <a:pt x="2735" y="517"/>
                  </a:lnTo>
                  <a:lnTo>
                    <a:pt x="2656" y="576"/>
                  </a:lnTo>
                  <a:lnTo>
                    <a:pt x="2576" y="637"/>
                  </a:lnTo>
                  <a:lnTo>
                    <a:pt x="2550" y="654"/>
                  </a:lnTo>
                  <a:lnTo>
                    <a:pt x="2521" y="667"/>
                  </a:lnTo>
                  <a:lnTo>
                    <a:pt x="2491" y="673"/>
                  </a:lnTo>
                  <a:lnTo>
                    <a:pt x="2462" y="675"/>
                  </a:lnTo>
                  <a:lnTo>
                    <a:pt x="2431" y="673"/>
                  </a:lnTo>
                  <a:lnTo>
                    <a:pt x="2402" y="665"/>
                  </a:lnTo>
                  <a:lnTo>
                    <a:pt x="2374" y="652"/>
                  </a:lnTo>
                  <a:lnTo>
                    <a:pt x="2305" y="616"/>
                  </a:lnTo>
                  <a:lnTo>
                    <a:pt x="2234" y="584"/>
                  </a:lnTo>
                  <a:lnTo>
                    <a:pt x="2162" y="556"/>
                  </a:lnTo>
                  <a:lnTo>
                    <a:pt x="2087" y="533"/>
                  </a:lnTo>
                  <a:lnTo>
                    <a:pt x="2058" y="522"/>
                  </a:lnTo>
                  <a:lnTo>
                    <a:pt x="2031" y="506"/>
                  </a:lnTo>
                  <a:lnTo>
                    <a:pt x="2008" y="487"/>
                  </a:lnTo>
                  <a:lnTo>
                    <a:pt x="1988" y="465"/>
                  </a:lnTo>
                  <a:lnTo>
                    <a:pt x="1972" y="438"/>
                  </a:lnTo>
                  <a:lnTo>
                    <a:pt x="1961" y="410"/>
                  </a:lnTo>
                  <a:lnTo>
                    <a:pt x="1954" y="379"/>
                  </a:lnTo>
                  <a:lnTo>
                    <a:pt x="1941" y="280"/>
                  </a:lnTo>
                  <a:lnTo>
                    <a:pt x="1926" y="181"/>
                  </a:lnTo>
                  <a:lnTo>
                    <a:pt x="1923" y="172"/>
                  </a:lnTo>
                  <a:lnTo>
                    <a:pt x="1915" y="166"/>
                  </a:lnTo>
                  <a:lnTo>
                    <a:pt x="1907" y="164"/>
                  </a:lnTo>
                  <a:lnTo>
                    <a:pt x="1593" y="164"/>
                  </a:lnTo>
                  <a:close/>
                  <a:moveTo>
                    <a:pt x="1593" y="0"/>
                  </a:moveTo>
                  <a:lnTo>
                    <a:pt x="1907" y="0"/>
                  </a:lnTo>
                  <a:lnTo>
                    <a:pt x="1940" y="3"/>
                  </a:lnTo>
                  <a:lnTo>
                    <a:pt x="1971" y="12"/>
                  </a:lnTo>
                  <a:lnTo>
                    <a:pt x="2000" y="26"/>
                  </a:lnTo>
                  <a:lnTo>
                    <a:pt x="2026" y="45"/>
                  </a:lnTo>
                  <a:lnTo>
                    <a:pt x="2048" y="68"/>
                  </a:lnTo>
                  <a:lnTo>
                    <a:pt x="2067" y="95"/>
                  </a:lnTo>
                  <a:lnTo>
                    <a:pt x="2080" y="124"/>
                  </a:lnTo>
                  <a:lnTo>
                    <a:pt x="2088" y="156"/>
                  </a:lnTo>
                  <a:lnTo>
                    <a:pt x="2102" y="256"/>
                  </a:lnTo>
                  <a:lnTo>
                    <a:pt x="2116" y="357"/>
                  </a:lnTo>
                  <a:lnTo>
                    <a:pt x="2117" y="363"/>
                  </a:lnTo>
                  <a:lnTo>
                    <a:pt x="2119" y="367"/>
                  </a:lnTo>
                  <a:lnTo>
                    <a:pt x="2122" y="370"/>
                  </a:lnTo>
                  <a:lnTo>
                    <a:pt x="2125" y="373"/>
                  </a:lnTo>
                  <a:lnTo>
                    <a:pt x="2130" y="374"/>
                  </a:lnTo>
                  <a:lnTo>
                    <a:pt x="2215" y="401"/>
                  </a:lnTo>
                  <a:lnTo>
                    <a:pt x="2296" y="432"/>
                  </a:lnTo>
                  <a:lnTo>
                    <a:pt x="2377" y="468"/>
                  </a:lnTo>
                  <a:lnTo>
                    <a:pt x="2454" y="509"/>
                  </a:lnTo>
                  <a:lnTo>
                    <a:pt x="2462" y="512"/>
                  </a:lnTo>
                  <a:lnTo>
                    <a:pt x="2469" y="512"/>
                  </a:lnTo>
                  <a:lnTo>
                    <a:pt x="2477" y="507"/>
                  </a:lnTo>
                  <a:lnTo>
                    <a:pt x="2557" y="446"/>
                  </a:lnTo>
                  <a:lnTo>
                    <a:pt x="2638" y="385"/>
                  </a:lnTo>
                  <a:lnTo>
                    <a:pt x="2663" y="369"/>
                  </a:lnTo>
                  <a:lnTo>
                    <a:pt x="2690" y="358"/>
                  </a:lnTo>
                  <a:lnTo>
                    <a:pt x="2718" y="352"/>
                  </a:lnTo>
                  <a:lnTo>
                    <a:pt x="2746" y="350"/>
                  </a:lnTo>
                  <a:lnTo>
                    <a:pt x="2775" y="352"/>
                  </a:lnTo>
                  <a:lnTo>
                    <a:pt x="2803" y="358"/>
                  </a:lnTo>
                  <a:lnTo>
                    <a:pt x="2830" y="369"/>
                  </a:lnTo>
                  <a:lnTo>
                    <a:pt x="2854" y="384"/>
                  </a:lnTo>
                  <a:lnTo>
                    <a:pt x="2876" y="403"/>
                  </a:lnTo>
                  <a:lnTo>
                    <a:pt x="3098" y="625"/>
                  </a:lnTo>
                  <a:lnTo>
                    <a:pt x="3117" y="648"/>
                  </a:lnTo>
                  <a:lnTo>
                    <a:pt x="3132" y="672"/>
                  </a:lnTo>
                  <a:lnTo>
                    <a:pt x="3143" y="699"/>
                  </a:lnTo>
                  <a:lnTo>
                    <a:pt x="3149" y="728"/>
                  </a:lnTo>
                  <a:lnTo>
                    <a:pt x="3151" y="756"/>
                  </a:lnTo>
                  <a:lnTo>
                    <a:pt x="3149" y="784"/>
                  </a:lnTo>
                  <a:lnTo>
                    <a:pt x="3143" y="813"/>
                  </a:lnTo>
                  <a:lnTo>
                    <a:pt x="3132" y="839"/>
                  </a:lnTo>
                  <a:lnTo>
                    <a:pt x="3116" y="865"/>
                  </a:lnTo>
                  <a:lnTo>
                    <a:pt x="3056" y="946"/>
                  </a:lnTo>
                  <a:lnTo>
                    <a:pt x="2994" y="1026"/>
                  </a:lnTo>
                  <a:lnTo>
                    <a:pt x="2990" y="1034"/>
                  </a:lnTo>
                  <a:lnTo>
                    <a:pt x="2990" y="1041"/>
                  </a:lnTo>
                  <a:lnTo>
                    <a:pt x="2992" y="1049"/>
                  </a:lnTo>
                  <a:lnTo>
                    <a:pt x="3033" y="1126"/>
                  </a:lnTo>
                  <a:lnTo>
                    <a:pt x="3069" y="1207"/>
                  </a:lnTo>
                  <a:lnTo>
                    <a:pt x="3100" y="1289"/>
                  </a:lnTo>
                  <a:lnTo>
                    <a:pt x="3127" y="1374"/>
                  </a:lnTo>
                  <a:lnTo>
                    <a:pt x="3128" y="1378"/>
                  </a:lnTo>
                  <a:lnTo>
                    <a:pt x="3131" y="1382"/>
                  </a:lnTo>
                  <a:lnTo>
                    <a:pt x="3134" y="1385"/>
                  </a:lnTo>
                  <a:lnTo>
                    <a:pt x="3138" y="1387"/>
                  </a:lnTo>
                  <a:lnTo>
                    <a:pt x="3144" y="1388"/>
                  </a:lnTo>
                  <a:lnTo>
                    <a:pt x="3244" y="1402"/>
                  </a:lnTo>
                  <a:lnTo>
                    <a:pt x="3344" y="1416"/>
                  </a:lnTo>
                  <a:lnTo>
                    <a:pt x="3376" y="1424"/>
                  </a:lnTo>
                  <a:lnTo>
                    <a:pt x="3406" y="1437"/>
                  </a:lnTo>
                  <a:lnTo>
                    <a:pt x="3432" y="1456"/>
                  </a:lnTo>
                  <a:lnTo>
                    <a:pt x="3455" y="1478"/>
                  </a:lnTo>
                  <a:lnTo>
                    <a:pt x="3475" y="1504"/>
                  </a:lnTo>
                  <a:lnTo>
                    <a:pt x="3488" y="1534"/>
                  </a:lnTo>
                  <a:lnTo>
                    <a:pt x="3497" y="1565"/>
                  </a:lnTo>
                  <a:lnTo>
                    <a:pt x="3500" y="1598"/>
                  </a:lnTo>
                  <a:lnTo>
                    <a:pt x="3500" y="1912"/>
                  </a:lnTo>
                  <a:lnTo>
                    <a:pt x="3497" y="1945"/>
                  </a:lnTo>
                  <a:lnTo>
                    <a:pt x="3488" y="1976"/>
                  </a:lnTo>
                  <a:lnTo>
                    <a:pt x="3475" y="2006"/>
                  </a:lnTo>
                  <a:lnTo>
                    <a:pt x="3455" y="2032"/>
                  </a:lnTo>
                  <a:lnTo>
                    <a:pt x="3432" y="2054"/>
                  </a:lnTo>
                  <a:lnTo>
                    <a:pt x="3406" y="2073"/>
                  </a:lnTo>
                  <a:lnTo>
                    <a:pt x="3376" y="2086"/>
                  </a:lnTo>
                  <a:lnTo>
                    <a:pt x="3344" y="2094"/>
                  </a:lnTo>
                  <a:lnTo>
                    <a:pt x="3244" y="2108"/>
                  </a:lnTo>
                  <a:lnTo>
                    <a:pt x="3144" y="2122"/>
                  </a:lnTo>
                  <a:lnTo>
                    <a:pt x="3138" y="2123"/>
                  </a:lnTo>
                  <a:lnTo>
                    <a:pt x="3134" y="2125"/>
                  </a:lnTo>
                  <a:lnTo>
                    <a:pt x="3131" y="2128"/>
                  </a:lnTo>
                  <a:lnTo>
                    <a:pt x="3128" y="2132"/>
                  </a:lnTo>
                  <a:lnTo>
                    <a:pt x="3127" y="2136"/>
                  </a:lnTo>
                  <a:lnTo>
                    <a:pt x="3100" y="2221"/>
                  </a:lnTo>
                  <a:lnTo>
                    <a:pt x="3069" y="2303"/>
                  </a:lnTo>
                  <a:lnTo>
                    <a:pt x="3033" y="2384"/>
                  </a:lnTo>
                  <a:lnTo>
                    <a:pt x="2992" y="2461"/>
                  </a:lnTo>
                  <a:lnTo>
                    <a:pt x="2990" y="2469"/>
                  </a:lnTo>
                  <a:lnTo>
                    <a:pt x="2990" y="2476"/>
                  </a:lnTo>
                  <a:lnTo>
                    <a:pt x="2994" y="2484"/>
                  </a:lnTo>
                  <a:lnTo>
                    <a:pt x="3056" y="2564"/>
                  </a:lnTo>
                  <a:lnTo>
                    <a:pt x="3116" y="2645"/>
                  </a:lnTo>
                  <a:lnTo>
                    <a:pt x="3132" y="2671"/>
                  </a:lnTo>
                  <a:lnTo>
                    <a:pt x="3143" y="2697"/>
                  </a:lnTo>
                  <a:lnTo>
                    <a:pt x="3149" y="2726"/>
                  </a:lnTo>
                  <a:lnTo>
                    <a:pt x="3151" y="2754"/>
                  </a:lnTo>
                  <a:lnTo>
                    <a:pt x="3149" y="2782"/>
                  </a:lnTo>
                  <a:lnTo>
                    <a:pt x="3143" y="2810"/>
                  </a:lnTo>
                  <a:lnTo>
                    <a:pt x="3132" y="2838"/>
                  </a:lnTo>
                  <a:lnTo>
                    <a:pt x="3117" y="2862"/>
                  </a:lnTo>
                  <a:lnTo>
                    <a:pt x="3098" y="2885"/>
                  </a:lnTo>
                  <a:lnTo>
                    <a:pt x="2876" y="3107"/>
                  </a:lnTo>
                  <a:lnTo>
                    <a:pt x="2854" y="3126"/>
                  </a:lnTo>
                  <a:lnTo>
                    <a:pt x="2830" y="3141"/>
                  </a:lnTo>
                  <a:lnTo>
                    <a:pt x="2802" y="3152"/>
                  </a:lnTo>
                  <a:lnTo>
                    <a:pt x="2775" y="3158"/>
                  </a:lnTo>
                  <a:lnTo>
                    <a:pt x="2746" y="3160"/>
                  </a:lnTo>
                  <a:lnTo>
                    <a:pt x="2718" y="3158"/>
                  </a:lnTo>
                  <a:lnTo>
                    <a:pt x="2690" y="3152"/>
                  </a:lnTo>
                  <a:lnTo>
                    <a:pt x="2663" y="3141"/>
                  </a:lnTo>
                  <a:lnTo>
                    <a:pt x="2638" y="3125"/>
                  </a:lnTo>
                  <a:lnTo>
                    <a:pt x="2557" y="3064"/>
                  </a:lnTo>
                  <a:lnTo>
                    <a:pt x="2477" y="3003"/>
                  </a:lnTo>
                  <a:lnTo>
                    <a:pt x="2469" y="2998"/>
                  </a:lnTo>
                  <a:lnTo>
                    <a:pt x="2462" y="2998"/>
                  </a:lnTo>
                  <a:lnTo>
                    <a:pt x="2454" y="3001"/>
                  </a:lnTo>
                  <a:lnTo>
                    <a:pt x="2377" y="3042"/>
                  </a:lnTo>
                  <a:lnTo>
                    <a:pt x="2296" y="3078"/>
                  </a:lnTo>
                  <a:lnTo>
                    <a:pt x="2215" y="3109"/>
                  </a:lnTo>
                  <a:lnTo>
                    <a:pt x="2130" y="3136"/>
                  </a:lnTo>
                  <a:lnTo>
                    <a:pt x="2125" y="3137"/>
                  </a:lnTo>
                  <a:lnTo>
                    <a:pt x="2122" y="3140"/>
                  </a:lnTo>
                  <a:lnTo>
                    <a:pt x="2119" y="3143"/>
                  </a:lnTo>
                  <a:lnTo>
                    <a:pt x="2117" y="3147"/>
                  </a:lnTo>
                  <a:lnTo>
                    <a:pt x="2116" y="3153"/>
                  </a:lnTo>
                  <a:lnTo>
                    <a:pt x="2102" y="3254"/>
                  </a:lnTo>
                  <a:lnTo>
                    <a:pt x="2088" y="3354"/>
                  </a:lnTo>
                  <a:lnTo>
                    <a:pt x="2080" y="3386"/>
                  </a:lnTo>
                  <a:lnTo>
                    <a:pt x="2067" y="3415"/>
                  </a:lnTo>
                  <a:lnTo>
                    <a:pt x="2048" y="3442"/>
                  </a:lnTo>
                  <a:lnTo>
                    <a:pt x="2026" y="3465"/>
                  </a:lnTo>
                  <a:lnTo>
                    <a:pt x="2000" y="3484"/>
                  </a:lnTo>
                  <a:lnTo>
                    <a:pt x="1971" y="3498"/>
                  </a:lnTo>
                  <a:lnTo>
                    <a:pt x="1940" y="3507"/>
                  </a:lnTo>
                  <a:lnTo>
                    <a:pt x="1907" y="3510"/>
                  </a:lnTo>
                  <a:lnTo>
                    <a:pt x="1593" y="3510"/>
                  </a:lnTo>
                  <a:lnTo>
                    <a:pt x="1560" y="3507"/>
                  </a:lnTo>
                  <a:lnTo>
                    <a:pt x="1529" y="3498"/>
                  </a:lnTo>
                  <a:lnTo>
                    <a:pt x="1500" y="3484"/>
                  </a:lnTo>
                  <a:lnTo>
                    <a:pt x="1474" y="3465"/>
                  </a:lnTo>
                  <a:lnTo>
                    <a:pt x="1452" y="3442"/>
                  </a:lnTo>
                  <a:lnTo>
                    <a:pt x="1433" y="3415"/>
                  </a:lnTo>
                  <a:lnTo>
                    <a:pt x="1420" y="3386"/>
                  </a:lnTo>
                  <a:lnTo>
                    <a:pt x="1412" y="3354"/>
                  </a:lnTo>
                  <a:lnTo>
                    <a:pt x="1398" y="3254"/>
                  </a:lnTo>
                  <a:lnTo>
                    <a:pt x="1384" y="3153"/>
                  </a:lnTo>
                  <a:lnTo>
                    <a:pt x="1383" y="3147"/>
                  </a:lnTo>
                  <a:lnTo>
                    <a:pt x="1381" y="3143"/>
                  </a:lnTo>
                  <a:lnTo>
                    <a:pt x="1378" y="3140"/>
                  </a:lnTo>
                  <a:lnTo>
                    <a:pt x="1375" y="3137"/>
                  </a:lnTo>
                  <a:lnTo>
                    <a:pt x="1370" y="3136"/>
                  </a:lnTo>
                  <a:lnTo>
                    <a:pt x="1285" y="3109"/>
                  </a:lnTo>
                  <a:lnTo>
                    <a:pt x="1204" y="3078"/>
                  </a:lnTo>
                  <a:lnTo>
                    <a:pt x="1123" y="3042"/>
                  </a:lnTo>
                  <a:lnTo>
                    <a:pt x="1046" y="3001"/>
                  </a:lnTo>
                  <a:lnTo>
                    <a:pt x="1038" y="2998"/>
                  </a:lnTo>
                  <a:lnTo>
                    <a:pt x="1031" y="2998"/>
                  </a:lnTo>
                  <a:lnTo>
                    <a:pt x="1023" y="3003"/>
                  </a:lnTo>
                  <a:lnTo>
                    <a:pt x="943" y="3064"/>
                  </a:lnTo>
                  <a:lnTo>
                    <a:pt x="862" y="3125"/>
                  </a:lnTo>
                  <a:lnTo>
                    <a:pt x="837" y="3141"/>
                  </a:lnTo>
                  <a:lnTo>
                    <a:pt x="810" y="3152"/>
                  </a:lnTo>
                  <a:lnTo>
                    <a:pt x="782" y="3158"/>
                  </a:lnTo>
                  <a:lnTo>
                    <a:pt x="754" y="3161"/>
                  </a:lnTo>
                  <a:lnTo>
                    <a:pt x="725" y="3158"/>
                  </a:lnTo>
                  <a:lnTo>
                    <a:pt x="697" y="3152"/>
                  </a:lnTo>
                  <a:lnTo>
                    <a:pt x="670" y="3141"/>
                  </a:lnTo>
                  <a:lnTo>
                    <a:pt x="646" y="3126"/>
                  </a:lnTo>
                  <a:lnTo>
                    <a:pt x="624" y="3107"/>
                  </a:lnTo>
                  <a:lnTo>
                    <a:pt x="402" y="2885"/>
                  </a:lnTo>
                  <a:lnTo>
                    <a:pt x="383" y="2862"/>
                  </a:lnTo>
                  <a:lnTo>
                    <a:pt x="368" y="2838"/>
                  </a:lnTo>
                  <a:lnTo>
                    <a:pt x="357" y="2811"/>
                  </a:lnTo>
                  <a:lnTo>
                    <a:pt x="351" y="2782"/>
                  </a:lnTo>
                  <a:lnTo>
                    <a:pt x="348" y="2754"/>
                  </a:lnTo>
                  <a:lnTo>
                    <a:pt x="351" y="2726"/>
                  </a:lnTo>
                  <a:lnTo>
                    <a:pt x="357" y="2697"/>
                  </a:lnTo>
                  <a:lnTo>
                    <a:pt x="368" y="2671"/>
                  </a:lnTo>
                  <a:lnTo>
                    <a:pt x="384" y="2645"/>
                  </a:lnTo>
                  <a:lnTo>
                    <a:pt x="444" y="2564"/>
                  </a:lnTo>
                  <a:lnTo>
                    <a:pt x="506" y="2484"/>
                  </a:lnTo>
                  <a:lnTo>
                    <a:pt x="510" y="2476"/>
                  </a:lnTo>
                  <a:lnTo>
                    <a:pt x="510" y="2469"/>
                  </a:lnTo>
                  <a:lnTo>
                    <a:pt x="508" y="2461"/>
                  </a:lnTo>
                  <a:lnTo>
                    <a:pt x="467" y="2384"/>
                  </a:lnTo>
                  <a:lnTo>
                    <a:pt x="431" y="2303"/>
                  </a:lnTo>
                  <a:lnTo>
                    <a:pt x="400" y="2221"/>
                  </a:lnTo>
                  <a:lnTo>
                    <a:pt x="373" y="2136"/>
                  </a:lnTo>
                  <a:lnTo>
                    <a:pt x="372" y="2132"/>
                  </a:lnTo>
                  <a:lnTo>
                    <a:pt x="369" y="2128"/>
                  </a:lnTo>
                  <a:lnTo>
                    <a:pt x="366" y="2125"/>
                  </a:lnTo>
                  <a:lnTo>
                    <a:pt x="362" y="2123"/>
                  </a:lnTo>
                  <a:lnTo>
                    <a:pt x="356" y="2122"/>
                  </a:lnTo>
                  <a:lnTo>
                    <a:pt x="256" y="2108"/>
                  </a:lnTo>
                  <a:lnTo>
                    <a:pt x="156" y="2094"/>
                  </a:lnTo>
                  <a:lnTo>
                    <a:pt x="124" y="2086"/>
                  </a:lnTo>
                  <a:lnTo>
                    <a:pt x="94" y="2073"/>
                  </a:lnTo>
                  <a:lnTo>
                    <a:pt x="68" y="2054"/>
                  </a:lnTo>
                  <a:lnTo>
                    <a:pt x="45" y="2032"/>
                  </a:lnTo>
                  <a:lnTo>
                    <a:pt x="25" y="2006"/>
                  </a:lnTo>
                  <a:lnTo>
                    <a:pt x="12" y="1976"/>
                  </a:lnTo>
                  <a:lnTo>
                    <a:pt x="3" y="1945"/>
                  </a:lnTo>
                  <a:lnTo>
                    <a:pt x="0" y="1912"/>
                  </a:lnTo>
                  <a:lnTo>
                    <a:pt x="0" y="1598"/>
                  </a:lnTo>
                  <a:lnTo>
                    <a:pt x="3" y="1565"/>
                  </a:lnTo>
                  <a:lnTo>
                    <a:pt x="12" y="1534"/>
                  </a:lnTo>
                  <a:lnTo>
                    <a:pt x="25" y="1504"/>
                  </a:lnTo>
                  <a:lnTo>
                    <a:pt x="45" y="1478"/>
                  </a:lnTo>
                  <a:lnTo>
                    <a:pt x="68" y="1456"/>
                  </a:lnTo>
                  <a:lnTo>
                    <a:pt x="94" y="1437"/>
                  </a:lnTo>
                  <a:lnTo>
                    <a:pt x="124" y="1424"/>
                  </a:lnTo>
                  <a:lnTo>
                    <a:pt x="156" y="1416"/>
                  </a:lnTo>
                  <a:lnTo>
                    <a:pt x="256" y="1402"/>
                  </a:lnTo>
                  <a:lnTo>
                    <a:pt x="356" y="1388"/>
                  </a:lnTo>
                  <a:lnTo>
                    <a:pt x="362" y="1387"/>
                  </a:lnTo>
                  <a:lnTo>
                    <a:pt x="366" y="1385"/>
                  </a:lnTo>
                  <a:lnTo>
                    <a:pt x="369" y="1382"/>
                  </a:lnTo>
                  <a:lnTo>
                    <a:pt x="372" y="1378"/>
                  </a:lnTo>
                  <a:lnTo>
                    <a:pt x="373" y="1374"/>
                  </a:lnTo>
                  <a:lnTo>
                    <a:pt x="400" y="1289"/>
                  </a:lnTo>
                  <a:lnTo>
                    <a:pt x="431" y="1207"/>
                  </a:lnTo>
                  <a:lnTo>
                    <a:pt x="467" y="1126"/>
                  </a:lnTo>
                  <a:lnTo>
                    <a:pt x="508" y="1049"/>
                  </a:lnTo>
                  <a:lnTo>
                    <a:pt x="510" y="1041"/>
                  </a:lnTo>
                  <a:lnTo>
                    <a:pt x="510" y="1034"/>
                  </a:lnTo>
                  <a:lnTo>
                    <a:pt x="506" y="1026"/>
                  </a:lnTo>
                  <a:lnTo>
                    <a:pt x="444" y="946"/>
                  </a:lnTo>
                  <a:lnTo>
                    <a:pt x="384" y="865"/>
                  </a:lnTo>
                  <a:lnTo>
                    <a:pt x="368" y="839"/>
                  </a:lnTo>
                  <a:lnTo>
                    <a:pt x="357" y="813"/>
                  </a:lnTo>
                  <a:lnTo>
                    <a:pt x="351" y="784"/>
                  </a:lnTo>
                  <a:lnTo>
                    <a:pt x="348" y="756"/>
                  </a:lnTo>
                  <a:lnTo>
                    <a:pt x="351" y="728"/>
                  </a:lnTo>
                  <a:lnTo>
                    <a:pt x="357" y="700"/>
                  </a:lnTo>
                  <a:lnTo>
                    <a:pt x="368" y="672"/>
                  </a:lnTo>
                  <a:lnTo>
                    <a:pt x="383" y="648"/>
                  </a:lnTo>
                  <a:lnTo>
                    <a:pt x="402" y="625"/>
                  </a:lnTo>
                  <a:lnTo>
                    <a:pt x="624" y="403"/>
                  </a:lnTo>
                  <a:lnTo>
                    <a:pt x="646" y="384"/>
                  </a:lnTo>
                  <a:lnTo>
                    <a:pt x="670" y="369"/>
                  </a:lnTo>
                  <a:lnTo>
                    <a:pt x="697" y="358"/>
                  </a:lnTo>
                  <a:lnTo>
                    <a:pt x="725" y="352"/>
                  </a:lnTo>
                  <a:lnTo>
                    <a:pt x="754" y="350"/>
                  </a:lnTo>
                  <a:lnTo>
                    <a:pt x="782" y="352"/>
                  </a:lnTo>
                  <a:lnTo>
                    <a:pt x="810" y="358"/>
                  </a:lnTo>
                  <a:lnTo>
                    <a:pt x="837" y="369"/>
                  </a:lnTo>
                  <a:lnTo>
                    <a:pt x="862" y="385"/>
                  </a:lnTo>
                  <a:lnTo>
                    <a:pt x="943" y="446"/>
                  </a:lnTo>
                  <a:lnTo>
                    <a:pt x="1023" y="507"/>
                  </a:lnTo>
                  <a:lnTo>
                    <a:pt x="1031" y="512"/>
                  </a:lnTo>
                  <a:lnTo>
                    <a:pt x="1038" y="512"/>
                  </a:lnTo>
                  <a:lnTo>
                    <a:pt x="1046" y="509"/>
                  </a:lnTo>
                  <a:lnTo>
                    <a:pt x="1123" y="468"/>
                  </a:lnTo>
                  <a:lnTo>
                    <a:pt x="1204" y="432"/>
                  </a:lnTo>
                  <a:lnTo>
                    <a:pt x="1285" y="401"/>
                  </a:lnTo>
                  <a:lnTo>
                    <a:pt x="1370" y="374"/>
                  </a:lnTo>
                  <a:lnTo>
                    <a:pt x="1375" y="373"/>
                  </a:lnTo>
                  <a:lnTo>
                    <a:pt x="1378" y="370"/>
                  </a:lnTo>
                  <a:lnTo>
                    <a:pt x="1381" y="367"/>
                  </a:lnTo>
                  <a:lnTo>
                    <a:pt x="1383" y="363"/>
                  </a:lnTo>
                  <a:lnTo>
                    <a:pt x="1384" y="357"/>
                  </a:lnTo>
                  <a:lnTo>
                    <a:pt x="1398" y="256"/>
                  </a:lnTo>
                  <a:lnTo>
                    <a:pt x="1412" y="156"/>
                  </a:lnTo>
                  <a:lnTo>
                    <a:pt x="1420" y="124"/>
                  </a:lnTo>
                  <a:lnTo>
                    <a:pt x="1433" y="95"/>
                  </a:lnTo>
                  <a:lnTo>
                    <a:pt x="1452" y="68"/>
                  </a:lnTo>
                  <a:lnTo>
                    <a:pt x="1474" y="45"/>
                  </a:lnTo>
                  <a:lnTo>
                    <a:pt x="1500" y="26"/>
                  </a:lnTo>
                  <a:lnTo>
                    <a:pt x="1529" y="12"/>
                  </a:lnTo>
                  <a:lnTo>
                    <a:pt x="1560" y="3"/>
                  </a:lnTo>
                  <a:lnTo>
                    <a:pt x="1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6" name="Freeform 124"/>
            <p:cNvSpPr>
              <a:spLocks noEditPoints="1"/>
            </p:cNvSpPr>
            <p:nvPr/>
          </p:nvSpPr>
          <p:spPr bwMode="auto">
            <a:xfrm>
              <a:off x="7373938" y="2844800"/>
              <a:ext cx="241300" cy="242887"/>
            </a:xfrm>
            <a:custGeom>
              <a:avLst/>
              <a:gdLst>
                <a:gd name="T0" fmla="*/ 639 w 1518"/>
                <a:gd name="T1" fmla="*/ 176 h 1524"/>
                <a:gd name="T2" fmla="*/ 475 w 1518"/>
                <a:gd name="T3" fmla="*/ 237 h 1524"/>
                <a:gd name="T4" fmla="*/ 338 w 1518"/>
                <a:gd name="T5" fmla="*/ 340 h 1524"/>
                <a:gd name="T6" fmla="*/ 235 w 1518"/>
                <a:gd name="T7" fmla="*/ 477 h 1524"/>
                <a:gd name="T8" fmla="*/ 175 w 1518"/>
                <a:gd name="T9" fmla="*/ 642 h 1524"/>
                <a:gd name="T10" fmla="*/ 166 w 1518"/>
                <a:gd name="T11" fmla="*/ 823 h 1524"/>
                <a:gd name="T12" fmla="*/ 210 w 1518"/>
                <a:gd name="T13" fmla="*/ 995 h 1524"/>
                <a:gd name="T14" fmla="*/ 299 w 1518"/>
                <a:gd name="T15" fmla="*/ 1142 h 1524"/>
                <a:gd name="T16" fmla="*/ 426 w 1518"/>
                <a:gd name="T17" fmla="*/ 1258 h 1524"/>
                <a:gd name="T18" fmla="*/ 582 w 1518"/>
                <a:gd name="T19" fmla="*/ 1333 h 1524"/>
                <a:gd name="T20" fmla="*/ 759 w 1518"/>
                <a:gd name="T21" fmla="*/ 1360 h 1524"/>
                <a:gd name="T22" fmla="*/ 936 w 1518"/>
                <a:gd name="T23" fmla="*/ 1333 h 1524"/>
                <a:gd name="T24" fmla="*/ 1092 w 1518"/>
                <a:gd name="T25" fmla="*/ 1258 h 1524"/>
                <a:gd name="T26" fmla="*/ 1219 w 1518"/>
                <a:gd name="T27" fmla="*/ 1142 h 1524"/>
                <a:gd name="T28" fmla="*/ 1308 w 1518"/>
                <a:gd name="T29" fmla="*/ 995 h 1524"/>
                <a:gd name="T30" fmla="*/ 1352 w 1518"/>
                <a:gd name="T31" fmla="*/ 823 h 1524"/>
                <a:gd name="T32" fmla="*/ 1343 w 1518"/>
                <a:gd name="T33" fmla="*/ 642 h 1524"/>
                <a:gd name="T34" fmla="*/ 1283 w 1518"/>
                <a:gd name="T35" fmla="*/ 477 h 1524"/>
                <a:gd name="T36" fmla="*/ 1180 w 1518"/>
                <a:gd name="T37" fmla="*/ 340 h 1524"/>
                <a:gd name="T38" fmla="*/ 1043 w 1518"/>
                <a:gd name="T39" fmla="*/ 237 h 1524"/>
                <a:gd name="T40" fmla="*/ 879 w 1518"/>
                <a:gd name="T41" fmla="*/ 176 h 1524"/>
                <a:gd name="T42" fmla="*/ 759 w 1518"/>
                <a:gd name="T43" fmla="*/ 0 h 1524"/>
                <a:gd name="T44" fmla="*/ 961 w 1518"/>
                <a:gd name="T45" fmla="*/ 27 h 1524"/>
                <a:gd name="T46" fmla="*/ 1142 w 1518"/>
                <a:gd name="T47" fmla="*/ 105 h 1524"/>
                <a:gd name="T48" fmla="*/ 1296 w 1518"/>
                <a:gd name="T49" fmla="*/ 224 h 1524"/>
                <a:gd name="T50" fmla="*/ 1414 w 1518"/>
                <a:gd name="T51" fmla="*/ 378 h 1524"/>
                <a:gd name="T52" fmla="*/ 1492 w 1518"/>
                <a:gd name="T53" fmla="*/ 560 h 1524"/>
                <a:gd name="T54" fmla="*/ 1518 w 1518"/>
                <a:gd name="T55" fmla="*/ 762 h 1524"/>
                <a:gd name="T56" fmla="*/ 1492 w 1518"/>
                <a:gd name="T57" fmla="*/ 964 h 1524"/>
                <a:gd name="T58" fmla="*/ 1414 w 1518"/>
                <a:gd name="T59" fmla="*/ 1146 h 1524"/>
                <a:gd name="T60" fmla="*/ 1296 w 1518"/>
                <a:gd name="T61" fmla="*/ 1300 h 1524"/>
                <a:gd name="T62" fmla="*/ 1142 w 1518"/>
                <a:gd name="T63" fmla="*/ 1419 h 1524"/>
                <a:gd name="T64" fmla="*/ 961 w 1518"/>
                <a:gd name="T65" fmla="*/ 1497 h 1524"/>
                <a:gd name="T66" fmla="*/ 759 w 1518"/>
                <a:gd name="T67" fmla="*/ 1524 h 1524"/>
                <a:gd name="T68" fmla="*/ 557 w 1518"/>
                <a:gd name="T69" fmla="*/ 1497 h 1524"/>
                <a:gd name="T70" fmla="*/ 376 w 1518"/>
                <a:gd name="T71" fmla="*/ 1419 h 1524"/>
                <a:gd name="T72" fmla="*/ 222 w 1518"/>
                <a:gd name="T73" fmla="*/ 1300 h 1524"/>
                <a:gd name="T74" fmla="*/ 104 w 1518"/>
                <a:gd name="T75" fmla="*/ 1146 h 1524"/>
                <a:gd name="T76" fmla="*/ 26 w 1518"/>
                <a:gd name="T77" fmla="*/ 964 h 1524"/>
                <a:gd name="T78" fmla="*/ 0 w 1518"/>
                <a:gd name="T79" fmla="*/ 762 h 1524"/>
                <a:gd name="T80" fmla="*/ 26 w 1518"/>
                <a:gd name="T81" fmla="*/ 560 h 1524"/>
                <a:gd name="T82" fmla="*/ 104 w 1518"/>
                <a:gd name="T83" fmla="*/ 378 h 1524"/>
                <a:gd name="T84" fmla="*/ 222 w 1518"/>
                <a:gd name="T85" fmla="*/ 224 h 1524"/>
                <a:gd name="T86" fmla="*/ 376 w 1518"/>
                <a:gd name="T87" fmla="*/ 105 h 1524"/>
                <a:gd name="T88" fmla="*/ 557 w 1518"/>
                <a:gd name="T89" fmla="*/ 27 h 1524"/>
                <a:gd name="T90" fmla="*/ 759 w 1518"/>
                <a:gd name="T91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8" h="1524">
                  <a:moveTo>
                    <a:pt x="759" y="164"/>
                  </a:moveTo>
                  <a:lnTo>
                    <a:pt x="699" y="167"/>
                  </a:lnTo>
                  <a:lnTo>
                    <a:pt x="639" y="176"/>
                  </a:lnTo>
                  <a:lnTo>
                    <a:pt x="582" y="191"/>
                  </a:lnTo>
                  <a:lnTo>
                    <a:pt x="527" y="211"/>
                  </a:lnTo>
                  <a:lnTo>
                    <a:pt x="475" y="237"/>
                  </a:lnTo>
                  <a:lnTo>
                    <a:pt x="426" y="266"/>
                  </a:lnTo>
                  <a:lnTo>
                    <a:pt x="380" y="300"/>
                  </a:lnTo>
                  <a:lnTo>
                    <a:pt x="338" y="340"/>
                  </a:lnTo>
                  <a:lnTo>
                    <a:pt x="299" y="382"/>
                  </a:lnTo>
                  <a:lnTo>
                    <a:pt x="265" y="428"/>
                  </a:lnTo>
                  <a:lnTo>
                    <a:pt x="235" y="477"/>
                  </a:lnTo>
                  <a:lnTo>
                    <a:pt x="210" y="529"/>
                  </a:lnTo>
                  <a:lnTo>
                    <a:pt x="189" y="584"/>
                  </a:lnTo>
                  <a:lnTo>
                    <a:pt x="175" y="642"/>
                  </a:lnTo>
                  <a:lnTo>
                    <a:pt x="166" y="701"/>
                  </a:lnTo>
                  <a:lnTo>
                    <a:pt x="163" y="762"/>
                  </a:lnTo>
                  <a:lnTo>
                    <a:pt x="166" y="823"/>
                  </a:lnTo>
                  <a:lnTo>
                    <a:pt x="175" y="882"/>
                  </a:lnTo>
                  <a:lnTo>
                    <a:pt x="189" y="940"/>
                  </a:lnTo>
                  <a:lnTo>
                    <a:pt x="210" y="995"/>
                  </a:lnTo>
                  <a:lnTo>
                    <a:pt x="235" y="1047"/>
                  </a:lnTo>
                  <a:lnTo>
                    <a:pt x="265" y="1096"/>
                  </a:lnTo>
                  <a:lnTo>
                    <a:pt x="299" y="1142"/>
                  </a:lnTo>
                  <a:lnTo>
                    <a:pt x="338" y="1184"/>
                  </a:lnTo>
                  <a:lnTo>
                    <a:pt x="380" y="1224"/>
                  </a:lnTo>
                  <a:lnTo>
                    <a:pt x="426" y="1258"/>
                  </a:lnTo>
                  <a:lnTo>
                    <a:pt x="475" y="1287"/>
                  </a:lnTo>
                  <a:lnTo>
                    <a:pt x="527" y="1313"/>
                  </a:lnTo>
                  <a:lnTo>
                    <a:pt x="582" y="1333"/>
                  </a:lnTo>
                  <a:lnTo>
                    <a:pt x="639" y="1348"/>
                  </a:lnTo>
                  <a:lnTo>
                    <a:pt x="699" y="1357"/>
                  </a:lnTo>
                  <a:lnTo>
                    <a:pt x="759" y="1360"/>
                  </a:lnTo>
                  <a:lnTo>
                    <a:pt x="819" y="1357"/>
                  </a:lnTo>
                  <a:lnTo>
                    <a:pt x="879" y="1348"/>
                  </a:lnTo>
                  <a:lnTo>
                    <a:pt x="936" y="1333"/>
                  </a:lnTo>
                  <a:lnTo>
                    <a:pt x="991" y="1313"/>
                  </a:lnTo>
                  <a:lnTo>
                    <a:pt x="1043" y="1287"/>
                  </a:lnTo>
                  <a:lnTo>
                    <a:pt x="1092" y="1258"/>
                  </a:lnTo>
                  <a:lnTo>
                    <a:pt x="1138" y="1224"/>
                  </a:lnTo>
                  <a:lnTo>
                    <a:pt x="1180" y="1184"/>
                  </a:lnTo>
                  <a:lnTo>
                    <a:pt x="1219" y="1142"/>
                  </a:lnTo>
                  <a:lnTo>
                    <a:pt x="1253" y="1096"/>
                  </a:lnTo>
                  <a:lnTo>
                    <a:pt x="1283" y="1047"/>
                  </a:lnTo>
                  <a:lnTo>
                    <a:pt x="1308" y="995"/>
                  </a:lnTo>
                  <a:lnTo>
                    <a:pt x="1329" y="940"/>
                  </a:lnTo>
                  <a:lnTo>
                    <a:pt x="1343" y="882"/>
                  </a:lnTo>
                  <a:lnTo>
                    <a:pt x="1352" y="823"/>
                  </a:lnTo>
                  <a:lnTo>
                    <a:pt x="1355" y="762"/>
                  </a:lnTo>
                  <a:lnTo>
                    <a:pt x="1352" y="701"/>
                  </a:lnTo>
                  <a:lnTo>
                    <a:pt x="1343" y="642"/>
                  </a:lnTo>
                  <a:lnTo>
                    <a:pt x="1329" y="584"/>
                  </a:lnTo>
                  <a:lnTo>
                    <a:pt x="1308" y="529"/>
                  </a:lnTo>
                  <a:lnTo>
                    <a:pt x="1283" y="477"/>
                  </a:lnTo>
                  <a:lnTo>
                    <a:pt x="1253" y="428"/>
                  </a:lnTo>
                  <a:lnTo>
                    <a:pt x="1219" y="382"/>
                  </a:lnTo>
                  <a:lnTo>
                    <a:pt x="1180" y="340"/>
                  </a:lnTo>
                  <a:lnTo>
                    <a:pt x="1138" y="300"/>
                  </a:lnTo>
                  <a:lnTo>
                    <a:pt x="1092" y="266"/>
                  </a:lnTo>
                  <a:lnTo>
                    <a:pt x="1043" y="237"/>
                  </a:lnTo>
                  <a:lnTo>
                    <a:pt x="991" y="211"/>
                  </a:lnTo>
                  <a:lnTo>
                    <a:pt x="936" y="191"/>
                  </a:lnTo>
                  <a:lnTo>
                    <a:pt x="879" y="176"/>
                  </a:lnTo>
                  <a:lnTo>
                    <a:pt x="819" y="167"/>
                  </a:lnTo>
                  <a:lnTo>
                    <a:pt x="759" y="164"/>
                  </a:lnTo>
                  <a:close/>
                  <a:moveTo>
                    <a:pt x="759" y="0"/>
                  </a:moveTo>
                  <a:lnTo>
                    <a:pt x="828" y="4"/>
                  </a:lnTo>
                  <a:lnTo>
                    <a:pt x="896" y="12"/>
                  </a:lnTo>
                  <a:lnTo>
                    <a:pt x="961" y="27"/>
                  </a:lnTo>
                  <a:lnTo>
                    <a:pt x="1024" y="48"/>
                  </a:lnTo>
                  <a:lnTo>
                    <a:pt x="1085" y="74"/>
                  </a:lnTo>
                  <a:lnTo>
                    <a:pt x="1142" y="105"/>
                  </a:lnTo>
                  <a:lnTo>
                    <a:pt x="1197" y="140"/>
                  </a:lnTo>
                  <a:lnTo>
                    <a:pt x="1248" y="179"/>
                  </a:lnTo>
                  <a:lnTo>
                    <a:pt x="1296" y="224"/>
                  </a:lnTo>
                  <a:lnTo>
                    <a:pt x="1340" y="272"/>
                  </a:lnTo>
                  <a:lnTo>
                    <a:pt x="1379" y="323"/>
                  </a:lnTo>
                  <a:lnTo>
                    <a:pt x="1414" y="378"/>
                  </a:lnTo>
                  <a:lnTo>
                    <a:pt x="1445" y="435"/>
                  </a:lnTo>
                  <a:lnTo>
                    <a:pt x="1471" y="496"/>
                  </a:lnTo>
                  <a:lnTo>
                    <a:pt x="1492" y="560"/>
                  </a:lnTo>
                  <a:lnTo>
                    <a:pt x="1507" y="625"/>
                  </a:lnTo>
                  <a:lnTo>
                    <a:pt x="1515" y="693"/>
                  </a:lnTo>
                  <a:lnTo>
                    <a:pt x="1518" y="762"/>
                  </a:lnTo>
                  <a:lnTo>
                    <a:pt x="1515" y="831"/>
                  </a:lnTo>
                  <a:lnTo>
                    <a:pt x="1507" y="899"/>
                  </a:lnTo>
                  <a:lnTo>
                    <a:pt x="1492" y="964"/>
                  </a:lnTo>
                  <a:lnTo>
                    <a:pt x="1471" y="1028"/>
                  </a:lnTo>
                  <a:lnTo>
                    <a:pt x="1445" y="1089"/>
                  </a:lnTo>
                  <a:lnTo>
                    <a:pt x="1414" y="1146"/>
                  </a:lnTo>
                  <a:lnTo>
                    <a:pt x="1379" y="1201"/>
                  </a:lnTo>
                  <a:lnTo>
                    <a:pt x="1340" y="1252"/>
                  </a:lnTo>
                  <a:lnTo>
                    <a:pt x="1296" y="1300"/>
                  </a:lnTo>
                  <a:lnTo>
                    <a:pt x="1248" y="1345"/>
                  </a:lnTo>
                  <a:lnTo>
                    <a:pt x="1197" y="1384"/>
                  </a:lnTo>
                  <a:lnTo>
                    <a:pt x="1142" y="1419"/>
                  </a:lnTo>
                  <a:lnTo>
                    <a:pt x="1085" y="1450"/>
                  </a:lnTo>
                  <a:lnTo>
                    <a:pt x="1024" y="1476"/>
                  </a:lnTo>
                  <a:lnTo>
                    <a:pt x="961" y="1497"/>
                  </a:lnTo>
                  <a:lnTo>
                    <a:pt x="896" y="1512"/>
                  </a:lnTo>
                  <a:lnTo>
                    <a:pt x="828" y="1520"/>
                  </a:lnTo>
                  <a:lnTo>
                    <a:pt x="759" y="1524"/>
                  </a:lnTo>
                  <a:lnTo>
                    <a:pt x="690" y="1520"/>
                  </a:lnTo>
                  <a:lnTo>
                    <a:pt x="622" y="1512"/>
                  </a:lnTo>
                  <a:lnTo>
                    <a:pt x="557" y="1497"/>
                  </a:lnTo>
                  <a:lnTo>
                    <a:pt x="494" y="1476"/>
                  </a:lnTo>
                  <a:lnTo>
                    <a:pt x="433" y="1450"/>
                  </a:lnTo>
                  <a:lnTo>
                    <a:pt x="376" y="1419"/>
                  </a:lnTo>
                  <a:lnTo>
                    <a:pt x="321" y="1384"/>
                  </a:lnTo>
                  <a:lnTo>
                    <a:pt x="270" y="1345"/>
                  </a:lnTo>
                  <a:lnTo>
                    <a:pt x="222" y="1300"/>
                  </a:lnTo>
                  <a:lnTo>
                    <a:pt x="178" y="1252"/>
                  </a:lnTo>
                  <a:lnTo>
                    <a:pt x="139" y="1201"/>
                  </a:lnTo>
                  <a:lnTo>
                    <a:pt x="104" y="1146"/>
                  </a:lnTo>
                  <a:lnTo>
                    <a:pt x="73" y="1089"/>
                  </a:lnTo>
                  <a:lnTo>
                    <a:pt x="47" y="1028"/>
                  </a:lnTo>
                  <a:lnTo>
                    <a:pt x="26" y="964"/>
                  </a:lnTo>
                  <a:lnTo>
                    <a:pt x="11" y="899"/>
                  </a:lnTo>
                  <a:lnTo>
                    <a:pt x="3" y="831"/>
                  </a:lnTo>
                  <a:lnTo>
                    <a:pt x="0" y="762"/>
                  </a:lnTo>
                  <a:lnTo>
                    <a:pt x="3" y="693"/>
                  </a:lnTo>
                  <a:lnTo>
                    <a:pt x="11" y="625"/>
                  </a:lnTo>
                  <a:lnTo>
                    <a:pt x="26" y="560"/>
                  </a:lnTo>
                  <a:lnTo>
                    <a:pt x="47" y="496"/>
                  </a:lnTo>
                  <a:lnTo>
                    <a:pt x="73" y="435"/>
                  </a:lnTo>
                  <a:lnTo>
                    <a:pt x="104" y="378"/>
                  </a:lnTo>
                  <a:lnTo>
                    <a:pt x="139" y="323"/>
                  </a:lnTo>
                  <a:lnTo>
                    <a:pt x="178" y="272"/>
                  </a:lnTo>
                  <a:lnTo>
                    <a:pt x="222" y="224"/>
                  </a:lnTo>
                  <a:lnTo>
                    <a:pt x="270" y="179"/>
                  </a:lnTo>
                  <a:lnTo>
                    <a:pt x="321" y="140"/>
                  </a:lnTo>
                  <a:lnTo>
                    <a:pt x="376" y="105"/>
                  </a:lnTo>
                  <a:lnTo>
                    <a:pt x="433" y="74"/>
                  </a:lnTo>
                  <a:lnTo>
                    <a:pt x="494" y="48"/>
                  </a:lnTo>
                  <a:lnTo>
                    <a:pt x="557" y="27"/>
                  </a:lnTo>
                  <a:lnTo>
                    <a:pt x="622" y="12"/>
                  </a:lnTo>
                  <a:lnTo>
                    <a:pt x="690" y="4"/>
                  </a:lnTo>
                  <a:lnTo>
                    <a:pt x="7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33966" y="4386322"/>
            <a:ext cx="450850" cy="555625"/>
            <a:chOff x="4460875" y="2689225"/>
            <a:chExt cx="450850" cy="555625"/>
          </a:xfrm>
          <a:solidFill>
            <a:schemeClr val="accent3"/>
          </a:solidFill>
        </p:grpSpPr>
        <p:sp>
          <p:nvSpPr>
            <p:cNvPr id="48" name="Freeform 142"/>
            <p:cNvSpPr>
              <a:spLocks noEditPoints="1"/>
            </p:cNvSpPr>
            <p:nvPr/>
          </p:nvSpPr>
          <p:spPr bwMode="auto">
            <a:xfrm>
              <a:off x="4460875" y="2689225"/>
              <a:ext cx="450850" cy="555625"/>
            </a:xfrm>
            <a:custGeom>
              <a:avLst/>
              <a:gdLst>
                <a:gd name="T0" fmla="*/ 1329 w 2839"/>
                <a:gd name="T1" fmla="*/ 173 h 3503"/>
                <a:gd name="T2" fmla="*/ 168 w 2839"/>
                <a:gd name="T3" fmla="*/ 523 h 3503"/>
                <a:gd name="T4" fmla="*/ 160 w 2839"/>
                <a:gd name="T5" fmla="*/ 1492 h 3503"/>
                <a:gd name="T6" fmla="*/ 186 w 2839"/>
                <a:gd name="T7" fmla="*/ 1818 h 3503"/>
                <a:gd name="T8" fmla="*/ 265 w 2839"/>
                <a:gd name="T9" fmla="*/ 2133 h 3503"/>
                <a:gd name="T10" fmla="*/ 395 w 2839"/>
                <a:gd name="T11" fmla="*/ 2431 h 3503"/>
                <a:gd name="T12" fmla="*/ 571 w 2839"/>
                <a:gd name="T13" fmla="*/ 2704 h 3503"/>
                <a:gd name="T14" fmla="*/ 784 w 2839"/>
                <a:gd name="T15" fmla="*/ 2941 h 3503"/>
                <a:gd name="T16" fmla="*/ 1030 w 2839"/>
                <a:gd name="T17" fmla="*/ 3140 h 3503"/>
                <a:gd name="T18" fmla="*/ 1307 w 2839"/>
                <a:gd name="T19" fmla="*/ 3298 h 3503"/>
                <a:gd name="T20" fmla="*/ 1434 w 2839"/>
                <a:gd name="T21" fmla="*/ 3340 h 3503"/>
                <a:gd name="T22" fmla="*/ 1719 w 2839"/>
                <a:gd name="T23" fmla="*/ 3198 h 3503"/>
                <a:gd name="T24" fmla="*/ 1976 w 2839"/>
                <a:gd name="T25" fmla="*/ 3012 h 3503"/>
                <a:gd name="T26" fmla="*/ 2200 w 2839"/>
                <a:gd name="T27" fmla="*/ 2787 h 3503"/>
                <a:gd name="T28" fmla="*/ 2390 w 2839"/>
                <a:gd name="T29" fmla="*/ 2526 h 3503"/>
                <a:gd name="T30" fmla="*/ 2536 w 2839"/>
                <a:gd name="T31" fmla="*/ 2235 h 3503"/>
                <a:gd name="T32" fmla="*/ 2631 w 2839"/>
                <a:gd name="T33" fmla="*/ 1925 h 3503"/>
                <a:gd name="T34" fmla="*/ 2676 w 2839"/>
                <a:gd name="T35" fmla="*/ 1601 h 3503"/>
                <a:gd name="T36" fmla="*/ 2677 w 2839"/>
                <a:gd name="T37" fmla="*/ 534 h 3503"/>
                <a:gd name="T38" fmla="*/ 2651 w 2839"/>
                <a:gd name="T39" fmla="*/ 509 h 3503"/>
                <a:gd name="T40" fmla="*/ 1419 w 2839"/>
                <a:gd name="T41" fmla="*/ 159 h 3503"/>
                <a:gd name="T42" fmla="*/ 1501 w 2839"/>
                <a:gd name="T43" fmla="*/ 7 h 3503"/>
                <a:gd name="T44" fmla="*/ 2726 w 2839"/>
                <a:gd name="T45" fmla="*/ 367 h 3503"/>
                <a:gd name="T46" fmla="*/ 2798 w 2839"/>
                <a:gd name="T47" fmla="*/ 428 h 3503"/>
                <a:gd name="T48" fmla="*/ 2836 w 2839"/>
                <a:gd name="T49" fmla="*/ 514 h 3503"/>
                <a:gd name="T50" fmla="*/ 2836 w 2839"/>
                <a:gd name="T51" fmla="*/ 1600 h 3503"/>
                <a:gd name="T52" fmla="*/ 2795 w 2839"/>
                <a:gd name="T53" fmla="*/ 1921 h 3503"/>
                <a:gd name="T54" fmla="*/ 2708 w 2839"/>
                <a:gd name="T55" fmla="*/ 2231 h 3503"/>
                <a:gd name="T56" fmla="*/ 2575 w 2839"/>
                <a:gd name="T57" fmla="*/ 2523 h 3503"/>
                <a:gd name="T58" fmla="*/ 2400 w 2839"/>
                <a:gd name="T59" fmla="*/ 2795 h 3503"/>
                <a:gd name="T60" fmla="*/ 2192 w 2839"/>
                <a:gd name="T61" fmla="*/ 3031 h 3503"/>
                <a:gd name="T62" fmla="*/ 1953 w 2839"/>
                <a:gd name="T63" fmla="*/ 3234 h 3503"/>
                <a:gd name="T64" fmla="*/ 1685 w 2839"/>
                <a:gd name="T65" fmla="*/ 3400 h 3503"/>
                <a:gd name="T66" fmla="*/ 1470 w 2839"/>
                <a:gd name="T67" fmla="*/ 3497 h 3503"/>
                <a:gd name="T68" fmla="*/ 1394 w 2839"/>
                <a:gd name="T69" fmla="*/ 3501 h 3503"/>
                <a:gd name="T70" fmla="*/ 1247 w 2839"/>
                <a:gd name="T71" fmla="*/ 3446 h 3503"/>
                <a:gd name="T72" fmla="*/ 972 w 2839"/>
                <a:gd name="T73" fmla="*/ 3292 h 3503"/>
                <a:gd name="T74" fmla="*/ 724 w 2839"/>
                <a:gd name="T75" fmla="*/ 3102 h 3503"/>
                <a:gd name="T76" fmla="*/ 504 w 2839"/>
                <a:gd name="T77" fmla="*/ 2877 h 3503"/>
                <a:gd name="T78" fmla="*/ 317 w 2839"/>
                <a:gd name="T79" fmla="*/ 2617 h 3503"/>
                <a:gd name="T80" fmla="*/ 169 w 2839"/>
                <a:gd name="T81" fmla="*/ 2330 h 3503"/>
                <a:gd name="T82" fmla="*/ 67 w 2839"/>
                <a:gd name="T83" fmla="*/ 2026 h 3503"/>
                <a:gd name="T84" fmla="*/ 11 w 2839"/>
                <a:gd name="T85" fmla="*/ 1709 h 3503"/>
                <a:gd name="T86" fmla="*/ 0 w 2839"/>
                <a:gd name="T87" fmla="*/ 547 h 3503"/>
                <a:gd name="T88" fmla="*/ 23 w 2839"/>
                <a:gd name="T89" fmla="*/ 455 h 3503"/>
                <a:gd name="T90" fmla="*/ 85 w 2839"/>
                <a:gd name="T91" fmla="*/ 383 h 3503"/>
                <a:gd name="T92" fmla="*/ 1284 w 2839"/>
                <a:gd name="T93" fmla="*/ 20 h 3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9" h="3503">
                  <a:moveTo>
                    <a:pt x="1419" y="159"/>
                  </a:moveTo>
                  <a:lnTo>
                    <a:pt x="1374" y="162"/>
                  </a:lnTo>
                  <a:lnTo>
                    <a:pt x="1329" y="173"/>
                  </a:lnTo>
                  <a:lnTo>
                    <a:pt x="188" y="509"/>
                  </a:lnTo>
                  <a:lnTo>
                    <a:pt x="177" y="514"/>
                  </a:lnTo>
                  <a:lnTo>
                    <a:pt x="168" y="523"/>
                  </a:lnTo>
                  <a:lnTo>
                    <a:pt x="162" y="534"/>
                  </a:lnTo>
                  <a:lnTo>
                    <a:pt x="160" y="547"/>
                  </a:lnTo>
                  <a:lnTo>
                    <a:pt x="160" y="1492"/>
                  </a:lnTo>
                  <a:lnTo>
                    <a:pt x="163" y="1601"/>
                  </a:lnTo>
                  <a:lnTo>
                    <a:pt x="171" y="1710"/>
                  </a:lnTo>
                  <a:lnTo>
                    <a:pt x="186" y="1818"/>
                  </a:lnTo>
                  <a:lnTo>
                    <a:pt x="206" y="1925"/>
                  </a:lnTo>
                  <a:lnTo>
                    <a:pt x="233" y="2030"/>
                  </a:lnTo>
                  <a:lnTo>
                    <a:pt x="265" y="2133"/>
                  </a:lnTo>
                  <a:lnTo>
                    <a:pt x="303" y="2235"/>
                  </a:lnTo>
                  <a:lnTo>
                    <a:pt x="346" y="2334"/>
                  </a:lnTo>
                  <a:lnTo>
                    <a:pt x="395" y="2431"/>
                  </a:lnTo>
                  <a:lnTo>
                    <a:pt x="449" y="2526"/>
                  </a:lnTo>
                  <a:lnTo>
                    <a:pt x="509" y="2618"/>
                  </a:lnTo>
                  <a:lnTo>
                    <a:pt x="571" y="2704"/>
                  </a:lnTo>
                  <a:lnTo>
                    <a:pt x="638" y="2787"/>
                  </a:lnTo>
                  <a:lnTo>
                    <a:pt x="709" y="2867"/>
                  </a:lnTo>
                  <a:lnTo>
                    <a:pt x="784" y="2941"/>
                  </a:lnTo>
                  <a:lnTo>
                    <a:pt x="863" y="3012"/>
                  </a:lnTo>
                  <a:lnTo>
                    <a:pt x="945" y="3079"/>
                  </a:lnTo>
                  <a:lnTo>
                    <a:pt x="1030" y="3140"/>
                  </a:lnTo>
                  <a:lnTo>
                    <a:pt x="1119" y="3198"/>
                  </a:lnTo>
                  <a:lnTo>
                    <a:pt x="1211" y="3250"/>
                  </a:lnTo>
                  <a:lnTo>
                    <a:pt x="1307" y="3298"/>
                  </a:lnTo>
                  <a:lnTo>
                    <a:pt x="1405" y="3340"/>
                  </a:lnTo>
                  <a:lnTo>
                    <a:pt x="1419" y="3343"/>
                  </a:lnTo>
                  <a:lnTo>
                    <a:pt x="1434" y="3340"/>
                  </a:lnTo>
                  <a:lnTo>
                    <a:pt x="1532" y="3298"/>
                  </a:lnTo>
                  <a:lnTo>
                    <a:pt x="1627" y="3250"/>
                  </a:lnTo>
                  <a:lnTo>
                    <a:pt x="1719" y="3198"/>
                  </a:lnTo>
                  <a:lnTo>
                    <a:pt x="1808" y="3140"/>
                  </a:lnTo>
                  <a:lnTo>
                    <a:pt x="1894" y="3079"/>
                  </a:lnTo>
                  <a:lnTo>
                    <a:pt x="1976" y="3012"/>
                  </a:lnTo>
                  <a:lnTo>
                    <a:pt x="2055" y="2941"/>
                  </a:lnTo>
                  <a:lnTo>
                    <a:pt x="2129" y="2867"/>
                  </a:lnTo>
                  <a:lnTo>
                    <a:pt x="2200" y="2787"/>
                  </a:lnTo>
                  <a:lnTo>
                    <a:pt x="2267" y="2704"/>
                  </a:lnTo>
                  <a:lnTo>
                    <a:pt x="2330" y="2618"/>
                  </a:lnTo>
                  <a:lnTo>
                    <a:pt x="2390" y="2526"/>
                  </a:lnTo>
                  <a:lnTo>
                    <a:pt x="2444" y="2431"/>
                  </a:lnTo>
                  <a:lnTo>
                    <a:pt x="2493" y="2334"/>
                  </a:lnTo>
                  <a:lnTo>
                    <a:pt x="2536" y="2235"/>
                  </a:lnTo>
                  <a:lnTo>
                    <a:pt x="2574" y="2133"/>
                  </a:lnTo>
                  <a:lnTo>
                    <a:pt x="2606" y="2030"/>
                  </a:lnTo>
                  <a:lnTo>
                    <a:pt x="2631" y="1925"/>
                  </a:lnTo>
                  <a:lnTo>
                    <a:pt x="2653" y="1818"/>
                  </a:lnTo>
                  <a:lnTo>
                    <a:pt x="2668" y="1710"/>
                  </a:lnTo>
                  <a:lnTo>
                    <a:pt x="2676" y="1601"/>
                  </a:lnTo>
                  <a:lnTo>
                    <a:pt x="2679" y="1492"/>
                  </a:lnTo>
                  <a:lnTo>
                    <a:pt x="2679" y="547"/>
                  </a:lnTo>
                  <a:lnTo>
                    <a:pt x="2677" y="534"/>
                  </a:lnTo>
                  <a:lnTo>
                    <a:pt x="2671" y="523"/>
                  </a:lnTo>
                  <a:lnTo>
                    <a:pt x="2662" y="514"/>
                  </a:lnTo>
                  <a:lnTo>
                    <a:pt x="2651" y="509"/>
                  </a:lnTo>
                  <a:lnTo>
                    <a:pt x="1510" y="173"/>
                  </a:lnTo>
                  <a:lnTo>
                    <a:pt x="1465" y="162"/>
                  </a:lnTo>
                  <a:lnTo>
                    <a:pt x="1419" y="159"/>
                  </a:lnTo>
                  <a:close/>
                  <a:moveTo>
                    <a:pt x="1392" y="0"/>
                  </a:moveTo>
                  <a:lnTo>
                    <a:pt x="1447" y="0"/>
                  </a:lnTo>
                  <a:lnTo>
                    <a:pt x="1501" y="7"/>
                  </a:lnTo>
                  <a:lnTo>
                    <a:pt x="1555" y="20"/>
                  </a:lnTo>
                  <a:lnTo>
                    <a:pt x="2695" y="356"/>
                  </a:lnTo>
                  <a:lnTo>
                    <a:pt x="2726" y="367"/>
                  </a:lnTo>
                  <a:lnTo>
                    <a:pt x="2754" y="383"/>
                  </a:lnTo>
                  <a:lnTo>
                    <a:pt x="2777" y="404"/>
                  </a:lnTo>
                  <a:lnTo>
                    <a:pt x="2798" y="428"/>
                  </a:lnTo>
                  <a:lnTo>
                    <a:pt x="2815" y="455"/>
                  </a:lnTo>
                  <a:lnTo>
                    <a:pt x="2828" y="483"/>
                  </a:lnTo>
                  <a:lnTo>
                    <a:pt x="2836" y="514"/>
                  </a:lnTo>
                  <a:lnTo>
                    <a:pt x="2839" y="547"/>
                  </a:lnTo>
                  <a:lnTo>
                    <a:pt x="2839" y="1492"/>
                  </a:lnTo>
                  <a:lnTo>
                    <a:pt x="2836" y="1600"/>
                  </a:lnTo>
                  <a:lnTo>
                    <a:pt x="2827" y="1709"/>
                  </a:lnTo>
                  <a:lnTo>
                    <a:pt x="2814" y="1815"/>
                  </a:lnTo>
                  <a:lnTo>
                    <a:pt x="2795" y="1921"/>
                  </a:lnTo>
                  <a:lnTo>
                    <a:pt x="2772" y="2026"/>
                  </a:lnTo>
                  <a:lnTo>
                    <a:pt x="2743" y="2129"/>
                  </a:lnTo>
                  <a:lnTo>
                    <a:pt x="2708" y="2231"/>
                  </a:lnTo>
                  <a:lnTo>
                    <a:pt x="2669" y="2330"/>
                  </a:lnTo>
                  <a:lnTo>
                    <a:pt x="2625" y="2428"/>
                  </a:lnTo>
                  <a:lnTo>
                    <a:pt x="2575" y="2523"/>
                  </a:lnTo>
                  <a:lnTo>
                    <a:pt x="2521" y="2617"/>
                  </a:lnTo>
                  <a:lnTo>
                    <a:pt x="2462" y="2708"/>
                  </a:lnTo>
                  <a:lnTo>
                    <a:pt x="2400" y="2795"/>
                  </a:lnTo>
                  <a:lnTo>
                    <a:pt x="2335" y="2877"/>
                  </a:lnTo>
                  <a:lnTo>
                    <a:pt x="2264" y="2955"/>
                  </a:lnTo>
                  <a:lnTo>
                    <a:pt x="2192" y="3031"/>
                  </a:lnTo>
                  <a:lnTo>
                    <a:pt x="2115" y="3102"/>
                  </a:lnTo>
                  <a:lnTo>
                    <a:pt x="2035" y="3170"/>
                  </a:lnTo>
                  <a:lnTo>
                    <a:pt x="1953" y="3234"/>
                  </a:lnTo>
                  <a:lnTo>
                    <a:pt x="1866" y="3292"/>
                  </a:lnTo>
                  <a:lnTo>
                    <a:pt x="1778" y="3349"/>
                  </a:lnTo>
                  <a:lnTo>
                    <a:pt x="1685" y="3400"/>
                  </a:lnTo>
                  <a:lnTo>
                    <a:pt x="1592" y="3446"/>
                  </a:lnTo>
                  <a:lnTo>
                    <a:pt x="1495" y="3488"/>
                  </a:lnTo>
                  <a:lnTo>
                    <a:pt x="1470" y="3497"/>
                  </a:lnTo>
                  <a:lnTo>
                    <a:pt x="1445" y="3501"/>
                  </a:lnTo>
                  <a:lnTo>
                    <a:pt x="1419" y="3503"/>
                  </a:lnTo>
                  <a:lnTo>
                    <a:pt x="1394" y="3501"/>
                  </a:lnTo>
                  <a:lnTo>
                    <a:pt x="1368" y="3497"/>
                  </a:lnTo>
                  <a:lnTo>
                    <a:pt x="1344" y="3488"/>
                  </a:lnTo>
                  <a:lnTo>
                    <a:pt x="1247" y="3446"/>
                  </a:lnTo>
                  <a:lnTo>
                    <a:pt x="1152" y="3400"/>
                  </a:lnTo>
                  <a:lnTo>
                    <a:pt x="1061" y="3349"/>
                  </a:lnTo>
                  <a:lnTo>
                    <a:pt x="972" y="3292"/>
                  </a:lnTo>
                  <a:lnTo>
                    <a:pt x="886" y="3234"/>
                  </a:lnTo>
                  <a:lnTo>
                    <a:pt x="803" y="3170"/>
                  </a:lnTo>
                  <a:lnTo>
                    <a:pt x="724" y="3102"/>
                  </a:lnTo>
                  <a:lnTo>
                    <a:pt x="647" y="3031"/>
                  </a:lnTo>
                  <a:lnTo>
                    <a:pt x="573" y="2955"/>
                  </a:lnTo>
                  <a:lnTo>
                    <a:pt x="504" y="2877"/>
                  </a:lnTo>
                  <a:lnTo>
                    <a:pt x="438" y="2795"/>
                  </a:lnTo>
                  <a:lnTo>
                    <a:pt x="377" y="2708"/>
                  </a:lnTo>
                  <a:lnTo>
                    <a:pt x="317" y="2617"/>
                  </a:lnTo>
                  <a:lnTo>
                    <a:pt x="263" y="2523"/>
                  </a:lnTo>
                  <a:lnTo>
                    <a:pt x="214" y="2428"/>
                  </a:lnTo>
                  <a:lnTo>
                    <a:pt x="169" y="2330"/>
                  </a:lnTo>
                  <a:lnTo>
                    <a:pt x="130" y="2231"/>
                  </a:lnTo>
                  <a:lnTo>
                    <a:pt x="96" y="2129"/>
                  </a:lnTo>
                  <a:lnTo>
                    <a:pt x="67" y="2026"/>
                  </a:lnTo>
                  <a:lnTo>
                    <a:pt x="42" y="1921"/>
                  </a:lnTo>
                  <a:lnTo>
                    <a:pt x="24" y="1815"/>
                  </a:lnTo>
                  <a:lnTo>
                    <a:pt x="11" y="1709"/>
                  </a:lnTo>
                  <a:lnTo>
                    <a:pt x="3" y="1600"/>
                  </a:lnTo>
                  <a:lnTo>
                    <a:pt x="0" y="1492"/>
                  </a:lnTo>
                  <a:lnTo>
                    <a:pt x="0" y="547"/>
                  </a:lnTo>
                  <a:lnTo>
                    <a:pt x="3" y="514"/>
                  </a:lnTo>
                  <a:lnTo>
                    <a:pt x="11" y="483"/>
                  </a:lnTo>
                  <a:lnTo>
                    <a:pt x="23" y="455"/>
                  </a:lnTo>
                  <a:lnTo>
                    <a:pt x="40" y="428"/>
                  </a:lnTo>
                  <a:lnTo>
                    <a:pt x="61" y="404"/>
                  </a:lnTo>
                  <a:lnTo>
                    <a:pt x="85" y="383"/>
                  </a:lnTo>
                  <a:lnTo>
                    <a:pt x="113" y="367"/>
                  </a:lnTo>
                  <a:lnTo>
                    <a:pt x="144" y="356"/>
                  </a:lnTo>
                  <a:lnTo>
                    <a:pt x="1284" y="20"/>
                  </a:lnTo>
                  <a:lnTo>
                    <a:pt x="1337" y="7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9" name="Freeform 143"/>
            <p:cNvSpPr>
              <a:spLocks noEditPoints="1"/>
            </p:cNvSpPr>
            <p:nvPr/>
          </p:nvSpPr>
          <p:spPr bwMode="auto">
            <a:xfrm>
              <a:off x="4532313" y="2760663"/>
              <a:ext cx="307975" cy="406400"/>
            </a:xfrm>
            <a:custGeom>
              <a:avLst/>
              <a:gdLst>
                <a:gd name="T0" fmla="*/ 160 w 1940"/>
                <a:gd name="T1" fmla="*/ 398 h 2563"/>
                <a:gd name="T2" fmla="*/ 163 w 1940"/>
                <a:gd name="T3" fmla="*/ 1132 h 2563"/>
                <a:gd name="T4" fmla="*/ 186 w 1940"/>
                <a:gd name="T5" fmla="*/ 1321 h 2563"/>
                <a:gd name="T6" fmla="*/ 231 w 1940"/>
                <a:gd name="T7" fmla="*/ 1504 h 2563"/>
                <a:gd name="T8" fmla="*/ 299 w 1940"/>
                <a:gd name="T9" fmla="*/ 1679 h 2563"/>
                <a:gd name="T10" fmla="*/ 387 w 1940"/>
                <a:gd name="T11" fmla="*/ 1845 h 2563"/>
                <a:gd name="T12" fmla="*/ 494 w 1940"/>
                <a:gd name="T13" fmla="*/ 1997 h 2563"/>
                <a:gd name="T14" fmla="*/ 613 w 1940"/>
                <a:gd name="T15" fmla="*/ 2131 h 2563"/>
                <a:gd name="T16" fmla="*/ 747 w 1940"/>
                <a:gd name="T17" fmla="*/ 2250 h 2563"/>
                <a:gd name="T18" fmla="*/ 893 w 1940"/>
                <a:gd name="T19" fmla="*/ 2353 h 2563"/>
                <a:gd name="T20" fmla="*/ 1047 w 1940"/>
                <a:gd name="T21" fmla="*/ 2353 h 2563"/>
                <a:gd name="T22" fmla="*/ 1194 w 1940"/>
                <a:gd name="T23" fmla="*/ 2250 h 2563"/>
                <a:gd name="T24" fmla="*/ 1327 w 1940"/>
                <a:gd name="T25" fmla="*/ 2131 h 2563"/>
                <a:gd name="T26" fmla="*/ 1447 w 1940"/>
                <a:gd name="T27" fmla="*/ 1997 h 2563"/>
                <a:gd name="T28" fmla="*/ 1554 w 1940"/>
                <a:gd name="T29" fmla="*/ 1845 h 2563"/>
                <a:gd name="T30" fmla="*/ 1642 w 1940"/>
                <a:gd name="T31" fmla="*/ 1679 h 2563"/>
                <a:gd name="T32" fmla="*/ 1709 w 1940"/>
                <a:gd name="T33" fmla="*/ 1504 h 2563"/>
                <a:gd name="T34" fmla="*/ 1755 w 1940"/>
                <a:gd name="T35" fmla="*/ 1321 h 2563"/>
                <a:gd name="T36" fmla="*/ 1778 w 1940"/>
                <a:gd name="T37" fmla="*/ 1132 h 2563"/>
                <a:gd name="T38" fmla="*/ 1780 w 1940"/>
                <a:gd name="T39" fmla="*/ 398 h 2563"/>
                <a:gd name="T40" fmla="*/ 959 w 1940"/>
                <a:gd name="T41" fmla="*/ 0 h 2563"/>
                <a:gd name="T42" fmla="*/ 1004 w 1940"/>
                <a:gd name="T43" fmla="*/ 4 h 2563"/>
                <a:gd name="T44" fmla="*/ 1878 w 1940"/>
                <a:gd name="T45" fmla="*/ 264 h 2563"/>
                <a:gd name="T46" fmla="*/ 1916 w 1940"/>
                <a:gd name="T47" fmla="*/ 297 h 2563"/>
                <a:gd name="T48" fmla="*/ 1938 w 1940"/>
                <a:gd name="T49" fmla="*/ 343 h 2563"/>
                <a:gd name="T50" fmla="*/ 1940 w 1940"/>
                <a:gd name="T51" fmla="*/ 1038 h 2563"/>
                <a:gd name="T52" fmla="*/ 1929 w 1940"/>
                <a:gd name="T53" fmla="*/ 1228 h 2563"/>
                <a:gd name="T54" fmla="*/ 1898 w 1940"/>
                <a:gd name="T55" fmla="*/ 1415 h 2563"/>
                <a:gd name="T56" fmla="*/ 1846 w 1940"/>
                <a:gd name="T57" fmla="*/ 1596 h 2563"/>
                <a:gd name="T58" fmla="*/ 1775 w 1940"/>
                <a:gd name="T59" fmla="*/ 1771 h 2563"/>
                <a:gd name="T60" fmla="*/ 1684 w 1940"/>
                <a:gd name="T61" fmla="*/ 1936 h 2563"/>
                <a:gd name="T62" fmla="*/ 1577 w 1940"/>
                <a:gd name="T63" fmla="*/ 2090 h 2563"/>
                <a:gd name="T64" fmla="*/ 1458 w 1940"/>
                <a:gd name="T65" fmla="*/ 2226 h 2563"/>
                <a:gd name="T66" fmla="*/ 1325 w 1940"/>
                <a:gd name="T67" fmla="*/ 2349 h 2563"/>
                <a:gd name="T68" fmla="*/ 1181 w 1940"/>
                <a:gd name="T69" fmla="*/ 2457 h 2563"/>
                <a:gd name="T70" fmla="*/ 1026 w 1940"/>
                <a:gd name="T71" fmla="*/ 2549 h 2563"/>
                <a:gd name="T72" fmla="*/ 990 w 1940"/>
                <a:gd name="T73" fmla="*/ 2561 h 2563"/>
                <a:gd name="T74" fmla="*/ 951 w 1940"/>
                <a:gd name="T75" fmla="*/ 2561 h 2563"/>
                <a:gd name="T76" fmla="*/ 915 w 1940"/>
                <a:gd name="T77" fmla="*/ 2549 h 2563"/>
                <a:gd name="T78" fmla="*/ 760 w 1940"/>
                <a:gd name="T79" fmla="*/ 2457 h 2563"/>
                <a:gd name="T80" fmla="*/ 615 w 1940"/>
                <a:gd name="T81" fmla="*/ 2349 h 2563"/>
                <a:gd name="T82" fmla="*/ 483 w 1940"/>
                <a:gd name="T83" fmla="*/ 2226 h 2563"/>
                <a:gd name="T84" fmla="*/ 364 w 1940"/>
                <a:gd name="T85" fmla="*/ 2090 h 2563"/>
                <a:gd name="T86" fmla="*/ 256 w 1940"/>
                <a:gd name="T87" fmla="*/ 1936 h 2563"/>
                <a:gd name="T88" fmla="*/ 166 w 1940"/>
                <a:gd name="T89" fmla="*/ 1771 h 2563"/>
                <a:gd name="T90" fmla="*/ 94 w 1940"/>
                <a:gd name="T91" fmla="*/ 1596 h 2563"/>
                <a:gd name="T92" fmla="*/ 43 w 1940"/>
                <a:gd name="T93" fmla="*/ 1415 h 2563"/>
                <a:gd name="T94" fmla="*/ 11 w 1940"/>
                <a:gd name="T95" fmla="*/ 1228 h 2563"/>
                <a:gd name="T96" fmla="*/ 0 w 1940"/>
                <a:gd name="T97" fmla="*/ 1038 h 2563"/>
                <a:gd name="T98" fmla="*/ 3 w 1940"/>
                <a:gd name="T99" fmla="*/ 343 h 2563"/>
                <a:gd name="T100" fmla="*/ 24 w 1940"/>
                <a:gd name="T101" fmla="*/ 297 h 2563"/>
                <a:gd name="T102" fmla="*/ 63 w 1940"/>
                <a:gd name="T103" fmla="*/ 264 h 2563"/>
                <a:gd name="T104" fmla="*/ 936 w 1940"/>
                <a:gd name="T105" fmla="*/ 4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0" h="2563">
                  <a:moveTo>
                    <a:pt x="970" y="160"/>
                  </a:moveTo>
                  <a:lnTo>
                    <a:pt x="160" y="398"/>
                  </a:lnTo>
                  <a:lnTo>
                    <a:pt x="160" y="1038"/>
                  </a:lnTo>
                  <a:lnTo>
                    <a:pt x="163" y="1132"/>
                  </a:lnTo>
                  <a:lnTo>
                    <a:pt x="171" y="1227"/>
                  </a:lnTo>
                  <a:lnTo>
                    <a:pt x="186" y="1321"/>
                  </a:lnTo>
                  <a:lnTo>
                    <a:pt x="205" y="1413"/>
                  </a:lnTo>
                  <a:lnTo>
                    <a:pt x="231" y="1504"/>
                  </a:lnTo>
                  <a:lnTo>
                    <a:pt x="263" y="1592"/>
                  </a:lnTo>
                  <a:lnTo>
                    <a:pt x="299" y="1679"/>
                  </a:lnTo>
                  <a:lnTo>
                    <a:pt x="340" y="1763"/>
                  </a:lnTo>
                  <a:lnTo>
                    <a:pt x="387" y="1845"/>
                  </a:lnTo>
                  <a:lnTo>
                    <a:pt x="439" y="1925"/>
                  </a:lnTo>
                  <a:lnTo>
                    <a:pt x="494" y="1997"/>
                  </a:lnTo>
                  <a:lnTo>
                    <a:pt x="551" y="2065"/>
                  </a:lnTo>
                  <a:lnTo>
                    <a:pt x="613" y="2131"/>
                  </a:lnTo>
                  <a:lnTo>
                    <a:pt x="679" y="2193"/>
                  </a:lnTo>
                  <a:lnTo>
                    <a:pt x="747" y="2250"/>
                  </a:lnTo>
                  <a:lnTo>
                    <a:pt x="818" y="2303"/>
                  </a:lnTo>
                  <a:lnTo>
                    <a:pt x="893" y="2353"/>
                  </a:lnTo>
                  <a:lnTo>
                    <a:pt x="970" y="2398"/>
                  </a:lnTo>
                  <a:lnTo>
                    <a:pt x="1047" y="2353"/>
                  </a:lnTo>
                  <a:lnTo>
                    <a:pt x="1122" y="2303"/>
                  </a:lnTo>
                  <a:lnTo>
                    <a:pt x="1194" y="2250"/>
                  </a:lnTo>
                  <a:lnTo>
                    <a:pt x="1262" y="2193"/>
                  </a:lnTo>
                  <a:lnTo>
                    <a:pt x="1327" y="2131"/>
                  </a:lnTo>
                  <a:lnTo>
                    <a:pt x="1389" y="2065"/>
                  </a:lnTo>
                  <a:lnTo>
                    <a:pt x="1447" y="1997"/>
                  </a:lnTo>
                  <a:lnTo>
                    <a:pt x="1500" y="1925"/>
                  </a:lnTo>
                  <a:lnTo>
                    <a:pt x="1554" y="1845"/>
                  </a:lnTo>
                  <a:lnTo>
                    <a:pt x="1600" y="1763"/>
                  </a:lnTo>
                  <a:lnTo>
                    <a:pt x="1642" y="1679"/>
                  </a:lnTo>
                  <a:lnTo>
                    <a:pt x="1678" y="1592"/>
                  </a:lnTo>
                  <a:lnTo>
                    <a:pt x="1709" y="1504"/>
                  </a:lnTo>
                  <a:lnTo>
                    <a:pt x="1734" y="1413"/>
                  </a:lnTo>
                  <a:lnTo>
                    <a:pt x="1755" y="1321"/>
                  </a:lnTo>
                  <a:lnTo>
                    <a:pt x="1770" y="1227"/>
                  </a:lnTo>
                  <a:lnTo>
                    <a:pt x="1778" y="1132"/>
                  </a:lnTo>
                  <a:lnTo>
                    <a:pt x="1780" y="1038"/>
                  </a:lnTo>
                  <a:lnTo>
                    <a:pt x="1780" y="398"/>
                  </a:lnTo>
                  <a:lnTo>
                    <a:pt x="970" y="160"/>
                  </a:lnTo>
                  <a:close/>
                  <a:moveTo>
                    <a:pt x="959" y="0"/>
                  </a:moveTo>
                  <a:lnTo>
                    <a:pt x="982" y="0"/>
                  </a:lnTo>
                  <a:lnTo>
                    <a:pt x="1004" y="4"/>
                  </a:lnTo>
                  <a:lnTo>
                    <a:pt x="1855" y="255"/>
                  </a:lnTo>
                  <a:lnTo>
                    <a:pt x="1878" y="264"/>
                  </a:lnTo>
                  <a:lnTo>
                    <a:pt x="1899" y="279"/>
                  </a:lnTo>
                  <a:lnTo>
                    <a:pt x="1916" y="297"/>
                  </a:lnTo>
                  <a:lnTo>
                    <a:pt x="1929" y="320"/>
                  </a:lnTo>
                  <a:lnTo>
                    <a:pt x="1938" y="343"/>
                  </a:lnTo>
                  <a:lnTo>
                    <a:pt x="1940" y="369"/>
                  </a:lnTo>
                  <a:lnTo>
                    <a:pt x="1940" y="1038"/>
                  </a:lnTo>
                  <a:lnTo>
                    <a:pt x="1938" y="1133"/>
                  </a:lnTo>
                  <a:lnTo>
                    <a:pt x="1929" y="1228"/>
                  </a:lnTo>
                  <a:lnTo>
                    <a:pt x="1916" y="1322"/>
                  </a:lnTo>
                  <a:lnTo>
                    <a:pt x="1898" y="1415"/>
                  </a:lnTo>
                  <a:lnTo>
                    <a:pt x="1875" y="1507"/>
                  </a:lnTo>
                  <a:lnTo>
                    <a:pt x="1846" y="1596"/>
                  </a:lnTo>
                  <a:lnTo>
                    <a:pt x="1813" y="1684"/>
                  </a:lnTo>
                  <a:lnTo>
                    <a:pt x="1775" y="1771"/>
                  </a:lnTo>
                  <a:lnTo>
                    <a:pt x="1732" y="1855"/>
                  </a:lnTo>
                  <a:lnTo>
                    <a:pt x="1684" y="1936"/>
                  </a:lnTo>
                  <a:lnTo>
                    <a:pt x="1631" y="2016"/>
                  </a:lnTo>
                  <a:lnTo>
                    <a:pt x="1577" y="2090"/>
                  </a:lnTo>
                  <a:lnTo>
                    <a:pt x="1519" y="2159"/>
                  </a:lnTo>
                  <a:lnTo>
                    <a:pt x="1458" y="2226"/>
                  </a:lnTo>
                  <a:lnTo>
                    <a:pt x="1393" y="2289"/>
                  </a:lnTo>
                  <a:lnTo>
                    <a:pt x="1325" y="2349"/>
                  </a:lnTo>
                  <a:lnTo>
                    <a:pt x="1255" y="2404"/>
                  </a:lnTo>
                  <a:lnTo>
                    <a:pt x="1181" y="2457"/>
                  </a:lnTo>
                  <a:lnTo>
                    <a:pt x="1104" y="2505"/>
                  </a:lnTo>
                  <a:lnTo>
                    <a:pt x="1026" y="2549"/>
                  </a:lnTo>
                  <a:lnTo>
                    <a:pt x="1008" y="2557"/>
                  </a:lnTo>
                  <a:lnTo>
                    <a:pt x="990" y="2561"/>
                  </a:lnTo>
                  <a:lnTo>
                    <a:pt x="970" y="2563"/>
                  </a:lnTo>
                  <a:lnTo>
                    <a:pt x="951" y="2561"/>
                  </a:lnTo>
                  <a:lnTo>
                    <a:pt x="933" y="2557"/>
                  </a:lnTo>
                  <a:lnTo>
                    <a:pt x="915" y="2549"/>
                  </a:lnTo>
                  <a:lnTo>
                    <a:pt x="836" y="2505"/>
                  </a:lnTo>
                  <a:lnTo>
                    <a:pt x="760" y="2457"/>
                  </a:lnTo>
                  <a:lnTo>
                    <a:pt x="686" y="2404"/>
                  </a:lnTo>
                  <a:lnTo>
                    <a:pt x="615" y="2349"/>
                  </a:lnTo>
                  <a:lnTo>
                    <a:pt x="548" y="2289"/>
                  </a:lnTo>
                  <a:lnTo>
                    <a:pt x="483" y="2226"/>
                  </a:lnTo>
                  <a:lnTo>
                    <a:pt x="421" y="2159"/>
                  </a:lnTo>
                  <a:lnTo>
                    <a:pt x="364" y="2090"/>
                  </a:lnTo>
                  <a:lnTo>
                    <a:pt x="310" y="2016"/>
                  </a:lnTo>
                  <a:lnTo>
                    <a:pt x="256" y="1936"/>
                  </a:lnTo>
                  <a:lnTo>
                    <a:pt x="209" y="1855"/>
                  </a:lnTo>
                  <a:lnTo>
                    <a:pt x="166" y="1771"/>
                  </a:lnTo>
                  <a:lnTo>
                    <a:pt x="128" y="1684"/>
                  </a:lnTo>
                  <a:lnTo>
                    <a:pt x="94" y="1596"/>
                  </a:lnTo>
                  <a:lnTo>
                    <a:pt x="66" y="1507"/>
                  </a:lnTo>
                  <a:lnTo>
                    <a:pt x="43" y="1415"/>
                  </a:lnTo>
                  <a:lnTo>
                    <a:pt x="24" y="1322"/>
                  </a:lnTo>
                  <a:lnTo>
                    <a:pt x="11" y="1228"/>
                  </a:lnTo>
                  <a:lnTo>
                    <a:pt x="3" y="1133"/>
                  </a:lnTo>
                  <a:lnTo>
                    <a:pt x="0" y="1038"/>
                  </a:lnTo>
                  <a:lnTo>
                    <a:pt x="0" y="369"/>
                  </a:lnTo>
                  <a:lnTo>
                    <a:pt x="3" y="343"/>
                  </a:lnTo>
                  <a:lnTo>
                    <a:pt x="12" y="320"/>
                  </a:lnTo>
                  <a:lnTo>
                    <a:pt x="24" y="297"/>
                  </a:lnTo>
                  <a:lnTo>
                    <a:pt x="41" y="279"/>
                  </a:lnTo>
                  <a:lnTo>
                    <a:pt x="63" y="264"/>
                  </a:lnTo>
                  <a:lnTo>
                    <a:pt x="86" y="255"/>
                  </a:lnTo>
                  <a:lnTo>
                    <a:pt x="936" y="4"/>
                  </a:lnTo>
                  <a:lnTo>
                    <a:pt x="9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787759" y="2080398"/>
            <a:ext cx="334963" cy="557212"/>
            <a:chOff x="3584575" y="2687638"/>
            <a:chExt cx="334963" cy="557212"/>
          </a:xfrm>
          <a:solidFill>
            <a:schemeClr val="accent1"/>
          </a:solidFill>
        </p:grpSpPr>
        <p:sp>
          <p:nvSpPr>
            <p:cNvPr id="51" name="Freeform 148"/>
            <p:cNvSpPr>
              <a:spLocks noEditPoints="1"/>
            </p:cNvSpPr>
            <p:nvPr/>
          </p:nvSpPr>
          <p:spPr bwMode="auto">
            <a:xfrm>
              <a:off x="3721100" y="3143250"/>
              <a:ext cx="61913" cy="61912"/>
            </a:xfrm>
            <a:custGeom>
              <a:avLst/>
              <a:gdLst>
                <a:gd name="T0" fmla="*/ 194 w 389"/>
                <a:gd name="T1" fmla="*/ 135 h 389"/>
                <a:gd name="T2" fmla="*/ 175 w 389"/>
                <a:gd name="T3" fmla="*/ 138 h 389"/>
                <a:gd name="T4" fmla="*/ 159 w 389"/>
                <a:gd name="T5" fmla="*/ 146 h 389"/>
                <a:gd name="T6" fmla="*/ 147 w 389"/>
                <a:gd name="T7" fmla="*/ 159 h 389"/>
                <a:gd name="T8" fmla="*/ 138 w 389"/>
                <a:gd name="T9" fmla="*/ 175 h 389"/>
                <a:gd name="T10" fmla="*/ 135 w 389"/>
                <a:gd name="T11" fmla="*/ 194 h 389"/>
                <a:gd name="T12" fmla="*/ 138 w 389"/>
                <a:gd name="T13" fmla="*/ 213 h 389"/>
                <a:gd name="T14" fmla="*/ 147 w 389"/>
                <a:gd name="T15" fmla="*/ 229 h 389"/>
                <a:gd name="T16" fmla="*/ 159 w 389"/>
                <a:gd name="T17" fmla="*/ 242 h 389"/>
                <a:gd name="T18" fmla="*/ 175 w 389"/>
                <a:gd name="T19" fmla="*/ 251 h 389"/>
                <a:gd name="T20" fmla="*/ 194 w 389"/>
                <a:gd name="T21" fmla="*/ 254 h 389"/>
                <a:gd name="T22" fmla="*/ 214 w 389"/>
                <a:gd name="T23" fmla="*/ 251 h 389"/>
                <a:gd name="T24" fmla="*/ 229 w 389"/>
                <a:gd name="T25" fmla="*/ 242 h 389"/>
                <a:gd name="T26" fmla="*/ 243 w 389"/>
                <a:gd name="T27" fmla="*/ 229 h 389"/>
                <a:gd name="T28" fmla="*/ 252 w 389"/>
                <a:gd name="T29" fmla="*/ 213 h 389"/>
                <a:gd name="T30" fmla="*/ 255 w 389"/>
                <a:gd name="T31" fmla="*/ 194 h 389"/>
                <a:gd name="T32" fmla="*/ 252 w 389"/>
                <a:gd name="T33" fmla="*/ 175 h 389"/>
                <a:gd name="T34" fmla="*/ 243 w 389"/>
                <a:gd name="T35" fmla="*/ 159 h 389"/>
                <a:gd name="T36" fmla="*/ 229 w 389"/>
                <a:gd name="T37" fmla="*/ 146 h 389"/>
                <a:gd name="T38" fmla="*/ 214 w 389"/>
                <a:gd name="T39" fmla="*/ 138 h 389"/>
                <a:gd name="T40" fmla="*/ 194 w 389"/>
                <a:gd name="T41" fmla="*/ 135 h 389"/>
                <a:gd name="T42" fmla="*/ 194 w 389"/>
                <a:gd name="T43" fmla="*/ 0 h 389"/>
                <a:gd name="T44" fmla="*/ 229 w 389"/>
                <a:gd name="T45" fmla="*/ 3 h 389"/>
                <a:gd name="T46" fmla="*/ 262 w 389"/>
                <a:gd name="T47" fmla="*/ 11 h 389"/>
                <a:gd name="T48" fmla="*/ 293 w 389"/>
                <a:gd name="T49" fmla="*/ 26 h 389"/>
                <a:gd name="T50" fmla="*/ 320 w 389"/>
                <a:gd name="T51" fmla="*/ 45 h 389"/>
                <a:gd name="T52" fmla="*/ 343 w 389"/>
                <a:gd name="T53" fmla="*/ 69 h 389"/>
                <a:gd name="T54" fmla="*/ 362 w 389"/>
                <a:gd name="T55" fmla="*/ 96 h 389"/>
                <a:gd name="T56" fmla="*/ 377 w 389"/>
                <a:gd name="T57" fmla="*/ 126 h 389"/>
                <a:gd name="T58" fmla="*/ 386 w 389"/>
                <a:gd name="T59" fmla="*/ 159 h 389"/>
                <a:gd name="T60" fmla="*/ 389 w 389"/>
                <a:gd name="T61" fmla="*/ 194 h 389"/>
                <a:gd name="T62" fmla="*/ 386 w 389"/>
                <a:gd name="T63" fmla="*/ 229 h 389"/>
                <a:gd name="T64" fmla="*/ 377 w 389"/>
                <a:gd name="T65" fmla="*/ 262 h 389"/>
                <a:gd name="T66" fmla="*/ 362 w 389"/>
                <a:gd name="T67" fmla="*/ 292 h 389"/>
                <a:gd name="T68" fmla="*/ 343 w 389"/>
                <a:gd name="T69" fmla="*/ 320 h 389"/>
                <a:gd name="T70" fmla="*/ 320 w 389"/>
                <a:gd name="T71" fmla="*/ 343 h 389"/>
                <a:gd name="T72" fmla="*/ 293 w 389"/>
                <a:gd name="T73" fmla="*/ 362 h 389"/>
                <a:gd name="T74" fmla="*/ 262 w 389"/>
                <a:gd name="T75" fmla="*/ 377 h 389"/>
                <a:gd name="T76" fmla="*/ 229 w 389"/>
                <a:gd name="T77" fmla="*/ 386 h 389"/>
                <a:gd name="T78" fmla="*/ 194 w 389"/>
                <a:gd name="T79" fmla="*/ 389 h 389"/>
                <a:gd name="T80" fmla="*/ 159 w 389"/>
                <a:gd name="T81" fmla="*/ 386 h 389"/>
                <a:gd name="T82" fmla="*/ 126 w 389"/>
                <a:gd name="T83" fmla="*/ 377 h 389"/>
                <a:gd name="T84" fmla="*/ 97 w 389"/>
                <a:gd name="T85" fmla="*/ 362 h 389"/>
                <a:gd name="T86" fmla="*/ 69 w 389"/>
                <a:gd name="T87" fmla="*/ 343 h 389"/>
                <a:gd name="T88" fmla="*/ 46 w 389"/>
                <a:gd name="T89" fmla="*/ 320 h 389"/>
                <a:gd name="T90" fmla="*/ 26 w 389"/>
                <a:gd name="T91" fmla="*/ 292 h 389"/>
                <a:gd name="T92" fmla="*/ 13 w 389"/>
                <a:gd name="T93" fmla="*/ 262 h 389"/>
                <a:gd name="T94" fmla="*/ 3 w 389"/>
                <a:gd name="T95" fmla="*/ 229 h 389"/>
                <a:gd name="T96" fmla="*/ 0 w 389"/>
                <a:gd name="T97" fmla="*/ 194 h 389"/>
                <a:gd name="T98" fmla="*/ 3 w 389"/>
                <a:gd name="T99" fmla="*/ 159 h 389"/>
                <a:gd name="T100" fmla="*/ 13 w 389"/>
                <a:gd name="T101" fmla="*/ 126 h 389"/>
                <a:gd name="T102" fmla="*/ 26 w 389"/>
                <a:gd name="T103" fmla="*/ 96 h 389"/>
                <a:gd name="T104" fmla="*/ 46 w 389"/>
                <a:gd name="T105" fmla="*/ 69 h 389"/>
                <a:gd name="T106" fmla="*/ 69 w 389"/>
                <a:gd name="T107" fmla="*/ 45 h 389"/>
                <a:gd name="T108" fmla="*/ 97 w 389"/>
                <a:gd name="T109" fmla="*/ 26 h 389"/>
                <a:gd name="T110" fmla="*/ 126 w 389"/>
                <a:gd name="T111" fmla="*/ 11 h 389"/>
                <a:gd name="T112" fmla="*/ 159 w 389"/>
                <a:gd name="T113" fmla="*/ 3 h 389"/>
                <a:gd name="T114" fmla="*/ 194 w 389"/>
                <a:gd name="T115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9" h="389">
                  <a:moveTo>
                    <a:pt x="194" y="135"/>
                  </a:moveTo>
                  <a:lnTo>
                    <a:pt x="175" y="138"/>
                  </a:lnTo>
                  <a:lnTo>
                    <a:pt x="159" y="146"/>
                  </a:lnTo>
                  <a:lnTo>
                    <a:pt x="147" y="159"/>
                  </a:lnTo>
                  <a:lnTo>
                    <a:pt x="138" y="175"/>
                  </a:lnTo>
                  <a:lnTo>
                    <a:pt x="135" y="194"/>
                  </a:lnTo>
                  <a:lnTo>
                    <a:pt x="138" y="213"/>
                  </a:lnTo>
                  <a:lnTo>
                    <a:pt x="147" y="229"/>
                  </a:lnTo>
                  <a:lnTo>
                    <a:pt x="159" y="242"/>
                  </a:lnTo>
                  <a:lnTo>
                    <a:pt x="175" y="251"/>
                  </a:lnTo>
                  <a:lnTo>
                    <a:pt x="194" y="254"/>
                  </a:lnTo>
                  <a:lnTo>
                    <a:pt x="214" y="251"/>
                  </a:lnTo>
                  <a:lnTo>
                    <a:pt x="229" y="242"/>
                  </a:lnTo>
                  <a:lnTo>
                    <a:pt x="243" y="229"/>
                  </a:lnTo>
                  <a:lnTo>
                    <a:pt x="252" y="213"/>
                  </a:lnTo>
                  <a:lnTo>
                    <a:pt x="255" y="194"/>
                  </a:lnTo>
                  <a:lnTo>
                    <a:pt x="252" y="175"/>
                  </a:lnTo>
                  <a:lnTo>
                    <a:pt x="243" y="159"/>
                  </a:lnTo>
                  <a:lnTo>
                    <a:pt x="229" y="146"/>
                  </a:lnTo>
                  <a:lnTo>
                    <a:pt x="214" y="138"/>
                  </a:lnTo>
                  <a:lnTo>
                    <a:pt x="194" y="135"/>
                  </a:lnTo>
                  <a:close/>
                  <a:moveTo>
                    <a:pt x="194" y="0"/>
                  </a:moveTo>
                  <a:lnTo>
                    <a:pt x="229" y="3"/>
                  </a:lnTo>
                  <a:lnTo>
                    <a:pt x="262" y="11"/>
                  </a:lnTo>
                  <a:lnTo>
                    <a:pt x="293" y="26"/>
                  </a:lnTo>
                  <a:lnTo>
                    <a:pt x="320" y="45"/>
                  </a:lnTo>
                  <a:lnTo>
                    <a:pt x="343" y="69"/>
                  </a:lnTo>
                  <a:lnTo>
                    <a:pt x="362" y="96"/>
                  </a:lnTo>
                  <a:lnTo>
                    <a:pt x="377" y="126"/>
                  </a:lnTo>
                  <a:lnTo>
                    <a:pt x="386" y="159"/>
                  </a:lnTo>
                  <a:lnTo>
                    <a:pt x="389" y="194"/>
                  </a:lnTo>
                  <a:lnTo>
                    <a:pt x="386" y="229"/>
                  </a:lnTo>
                  <a:lnTo>
                    <a:pt x="377" y="262"/>
                  </a:lnTo>
                  <a:lnTo>
                    <a:pt x="362" y="292"/>
                  </a:lnTo>
                  <a:lnTo>
                    <a:pt x="343" y="320"/>
                  </a:lnTo>
                  <a:lnTo>
                    <a:pt x="320" y="343"/>
                  </a:lnTo>
                  <a:lnTo>
                    <a:pt x="293" y="362"/>
                  </a:lnTo>
                  <a:lnTo>
                    <a:pt x="262" y="377"/>
                  </a:lnTo>
                  <a:lnTo>
                    <a:pt x="229" y="386"/>
                  </a:lnTo>
                  <a:lnTo>
                    <a:pt x="194" y="389"/>
                  </a:lnTo>
                  <a:lnTo>
                    <a:pt x="159" y="386"/>
                  </a:lnTo>
                  <a:lnTo>
                    <a:pt x="126" y="377"/>
                  </a:lnTo>
                  <a:lnTo>
                    <a:pt x="97" y="362"/>
                  </a:lnTo>
                  <a:lnTo>
                    <a:pt x="69" y="343"/>
                  </a:lnTo>
                  <a:lnTo>
                    <a:pt x="46" y="320"/>
                  </a:lnTo>
                  <a:lnTo>
                    <a:pt x="26" y="292"/>
                  </a:lnTo>
                  <a:lnTo>
                    <a:pt x="13" y="262"/>
                  </a:lnTo>
                  <a:lnTo>
                    <a:pt x="3" y="229"/>
                  </a:lnTo>
                  <a:lnTo>
                    <a:pt x="0" y="194"/>
                  </a:lnTo>
                  <a:lnTo>
                    <a:pt x="3" y="159"/>
                  </a:lnTo>
                  <a:lnTo>
                    <a:pt x="13" y="126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6" y="11"/>
                  </a:lnTo>
                  <a:lnTo>
                    <a:pt x="159" y="3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2" name="Freeform 149"/>
            <p:cNvSpPr/>
            <p:nvPr/>
          </p:nvSpPr>
          <p:spPr bwMode="auto">
            <a:xfrm>
              <a:off x="3736975" y="2732088"/>
              <a:ext cx="76200" cy="22225"/>
            </a:xfrm>
            <a:custGeom>
              <a:avLst/>
              <a:gdLst>
                <a:gd name="T0" fmla="*/ 71 w 487"/>
                <a:gd name="T1" fmla="*/ 0 h 142"/>
                <a:gd name="T2" fmla="*/ 416 w 487"/>
                <a:gd name="T3" fmla="*/ 0 h 142"/>
                <a:gd name="T4" fmla="*/ 434 w 487"/>
                <a:gd name="T5" fmla="*/ 2 h 142"/>
                <a:gd name="T6" fmla="*/ 451 w 487"/>
                <a:gd name="T7" fmla="*/ 9 h 142"/>
                <a:gd name="T8" fmla="*/ 466 w 487"/>
                <a:gd name="T9" fmla="*/ 20 h 142"/>
                <a:gd name="T10" fmla="*/ 477 w 487"/>
                <a:gd name="T11" fmla="*/ 35 h 142"/>
                <a:gd name="T12" fmla="*/ 484 w 487"/>
                <a:gd name="T13" fmla="*/ 52 h 142"/>
                <a:gd name="T14" fmla="*/ 487 w 487"/>
                <a:gd name="T15" fmla="*/ 71 h 142"/>
                <a:gd name="T16" fmla="*/ 484 w 487"/>
                <a:gd name="T17" fmla="*/ 89 h 142"/>
                <a:gd name="T18" fmla="*/ 477 w 487"/>
                <a:gd name="T19" fmla="*/ 106 h 142"/>
                <a:gd name="T20" fmla="*/ 466 w 487"/>
                <a:gd name="T21" fmla="*/ 121 h 142"/>
                <a:gd name="T22" fmla="*/ 451 w 487"/>
                <a:gd name="T23" fmla="*/ 132 h 142"/>
                <a:gd name="T24" fmla="*/ 434 w 487"/>
                <a:gd name="T25" fmla="*/ 139 h 142"/>
                <a:gd name="T26" fmla="*/ 416 w 487"/>
                <a:gd name="T27" fmla="*/ 142 h 142"/>
                <a:gd name="T28" fmla="*/ 71 w 487"/>
                <a:gd name="T29" fmla="*/ 142 h 142"/>
                <a:gd name="T30" fmla="*/ 52 w 487"/>
                <a:gd name="T31" fmla="*/ 139 h 142"/>
                <a:gd name="T32" fmla="*/ 35 w 487"/>
                <a:gd name="T33" fmla="*/ 132 h 142"/>
                <a:gd name="T34" fmla="*/ 20 w 487"/>
                <a:gd name="T35" fmla="*/ 121 h 142"/>
                <a:gd name="T36" fmla="*/ 9 w 487"/>
                <a:gd name="T37" fmla="*/ 106 h 142"/>
                <a:gd name="T38" fmla="*/ 2 w 487"/>
                <a:gd name="T39" fmla="*/ 89 h 142"/>
                <a:gd name="T40" fmla="*/ 0 w 487"/>
                <a:gd name="T41" fmla="*/ 71 h 142"/>
                <a:gd name="T42" fmla="*/ 2 w 487"/>
                <a:gd name="T43" fmla="*/ 52 h 142"/>
                <a:gd name="T44" fmla="*/ 9 w 487"/>
                <a:gd name="T45" fmla="*/ 35 h 142"/>
                <a:gd name="T46" fmla="*/ 20 w 487"/>
                <a:gd name="T47" fmla="*/ 20 h 142"/>
                <a:gd name="T48" fmla="*/ 35 w 487"/>
                <a:gd name="T49" fmla="*/ 9 h 142"/>
                <a:gd name="T50" fmla="*/ 52 w 487"/>
                <a:gd name="T51" fmla="*/ 2 h 142"/>
                <a:gd name="T52" fmla="*/ 71 w 487"/>
                <a:gd name="T5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7" h="142">
                  <a:moveTo>
                    <a:pt x="71" y="0"/>
                  </a:moveTo>
                  <a:lnTo>
                    <a:pt x="416" y="0"/>
                  </a:lnTo>
                  <a:lnTo>
                    <a:pt x="434" y="2"/>
                  </a:lnTo>
                  <a:lnTo>
                    <a:pt x="451" y="9"/>
                  </a:lnTo>
                  <a:lnTo>
                    <a:pt x="466" y="20"/>
                  </a:lnTo>
                  <a:lnTo>
                    <a:pt x="477" y="35"/>
                  </a:lnTo>
                  <a:lnTo>
                    <a:pt x="484" y="52"/>
                  </a:lnTo>
                  <a:lnTo>
                    <a:pt x="487" y="71"/>
                  </a:lnTo>
                  <a:lnTo>
                    <a:pt x="484" y="89"/>
                  </a:lnTo>
                  <a:lnTo>
                    <a:pt x="477" y="106"/>
                  </a:lnTo>
                  <a:lnTo>
                    <a:pt x="466" y="121"/>
                  </a:lnTo>
                  <a:lnTo>
                    <a:pt x="451" y="132"/>
                  </a:lnTo>
                  <a:lnTo>
                    <a:pt x="434" y="139"/>
                  </a:lnTo>
                  <a:lnTo>
                    <a:pt x="416" y="142"/>
                  </a:lnTo>
                  <a:lnTo>
                    <a:pt x="71" y="142"/>
                  </a:lnTo>
                  <a:lnTo>
                    <a:pt x="52" y="139"/>
                  </a:lnTo>
                  <a:lnTo>
                    <a:pt x="35" y="132"/>
                  </a:lnTo>
                  <a:lnTo>
                    <a:pt x="20" y="121"/>
                  </a:lnTo>
                  <a:lnTo>
                    <a:pt x="9" y="106"/>
                  </a:lnTo>
                  <a:lnTo>
                    <a:pt x="2" y="89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3" name="Freeform 150"/>
            <p:cNvSpPr/>
            <p:nvPr/>
          </p:nvSpPr>
          <p:spPr bwMode="auto">
            <a:xfrm>
              <a:off x="3700463" y="2732088"/>
              <a:ext cx="23813" cy="23812"/>
            </a:xfrm>
            <a:custGeom>
              <a:avLst/>
              <a:gdLst>
                <a:gd name="T0" fmla="*/ 74 w 148"/>
                <a:gd name="T1" fmla="*/ 0 h 150"/>
                <a:gd name="T2" fmla="*/ 94 w 148"/>
                <a:gd name="T3" fmla="*/ 4 h 150"/>
                <a:gd name="T4" fmla="*/ 112 w 148"/>
                <a:gd name="T5" fmla="*/ 11 h 150"/>
                <a:gd name="T6" fmla="*/ 127 w 148"/>
                <a:gd name="T7" fmla="*/ 23 h 150"/>
                <a:gd name="T8" fmla="*/ 139 w 148"/>
                <a:gd name="T9" fmla="*/ 38 h 150"/>
                <a:gd name="T10" fmla="*/ 146 w 148"/>
                <a:gd name="T11" fmla="*/ 56 h 150"/>
                <a:gd name="T12" fmla="*/ 148 w 148"/>
                <a:gd name="T13" fmla="*/ 75 h 150"/>
                <a:gd name="T14" fmla="*/ 146 w 148"/>
                <a:gd name="T15" fmla="*/ 95 h 150"/>
                <a:gd name="T16" fmla="*/ 139 w 148"/>
                <a:gd name="T17" fmla="*/ 113 h 150"/>
                <a:gd name="T18" fmla="*/ 127 w 148"/>
                <a:gd name="T19" fmla="*/ 128 h 150"/>
                <a:gd name="T20" fmla="*/ 112 w 148"/>
                <a:gd name="T21" fmla="*/ 140 h 150"/>
                <a:gd name="T22" fmla="*/ 94 w 148"/>
                <a:gd name="T23" fmla="*/ 147 h 150"/>
                <a:gd name="T24" fmla="*/ 74 w 148"/>
                <a:gd name="T25" fmla="*/ 150 h 150"/>
                <a:gd name="T26" fmla="*/ 55 w 148"/>
                <a:gd name="T27" fmla="*/ 147 h 150"/>
                <a:gd name="T28" fmla="*/ 37 w 148"/>
                <a:gd name="T29" fmla="*/ 140 h 150"/>
                <a:gd name="T30" fmla="*/ 22 w 148"/>
                <a:gd name="T31" fmla="*/ 128 h 150"/>
                <a:gd name="T32" fmla="*/ 10 w 148"/>
                <a:gd name="T33" fmla="*/ 113 h 150"/>
                <a:gd name="T34" fmla="*/ 2 w 148"/>
                <a:gd name="T35" fmla="*/ 95 h 150"/>
                <a:gd name="T36" fmla="*/ 0 w 148"/>
                <a:gd name="T37" fmla="*/ 75 h 150"/>
                <a:gd name="T38" fmla="*/ 2 w 148"/>
                <a:gd name="T39" fmla="*/ 56 h 150"/>
                <a:gd name="T40" fmla="*/ 10 w 148"/>
                <a:gd name="T41" fmla="*/ 38 h 150"/>
                <a:gd name="T42" fmla="*/ 22 w 148"/>
                <a:gd name="T43" fmla="*/ 23 h 150"/>
                <a:gd name="T44" fmla="*/ 37 w 148"/>
                <a:gd name="T45" fmla="*/ 11 h 150"/>
                <a:gd name="T46" fmla="*/ 55 w 148"/>
                <a:gd name="T47" fmla="*/ 4 h 150"/>
                <a:gd name="T48" fmla="*/ 74 w 148"/>
                <a:gd name="T4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8" h="150">
                  <a:moveTo>
                    <a:pt x="74" y="0"/>
                  </a:moveTo>
                  <a:lnTo>
                    <a:pt x="94" y="4"/>
                  </a:lnTo>
                  <a:lnTo>
                    <a:pt x="112" y="11"/>
                  </a:lnTo>
                  <a:lnTo>
                    <a:pt x="127" y="23"/>
                  </a:lnTo>
                  <a:lnTo>
                    <a:pt x="139" y="38"/>
                  </a:lnTo>
                  <a:lnTo>
                    <a:pt x="146" y="56"/>
                  </a:lnTo>
                  <a:lnTo>
                    <a:pt x="148" y="75"/>
                  </a:lnTo>
                  <a:lnTo>
                    <a:pt x="146" y="95"/>
                  </a:lnTo>
                  <a:lnTo>
                    <a:pt x="139" y="113"/>
                  </a:lnTo>
                  <a:lnTo>
                    <a:pt x="127" y="128"/>
                  </a:lnTo>
                  <a:lnTo>
                    <a:pt x="112" y="140"/>
                  </a:lnTo>
                  <a:lnTo>
                    <a:pt x="94" y="147"/>
                  </a:lnTo>
                  <a:lnTo>
                    <a:pt x="74" y="150"/>
                  </a:lnTo>
                  <a:lnTo>
                    <a:pt x="55" y="147"/>
                  </a:lnTo>
                  <a:lnTo>
                    <a:pt x="37" y="140"/>
                  </a:lnTo>
                  <a:lnTo>
                    <a:pt x="22" y="128"/>
                  </a:lnTo>
                  <a:lnTo>
                    <a:pt x="10" y="113"/>
                  </a:lnTo>
                  <a:lnTo>
                    <a:pt x="2" y="95"/>
                  </a:lnTo>
                  <a:lnTo>
                    <a:pt x="0" y="75"/>
                  </a:lnTo>
                  <a:lnTo>
                    <a:pt x="2" y="56"/>
                  </a:lnTo>
                  <a:lnTo>
                    <a:pt x="10" y="38"/>
                  </a:lnTo>
                  <a:lnTo>
                    <a:pt x="22" y="23"/>
                  </a:lnTo>
                  <a:lnTo>
                    <a:pt x="37" y="11"/>
                  </a:lnTo>
                  <a:lnTo>
                    <a:pt x="55" y="4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4" name="Freeform 151"/>
            <p:cNvSpPr>
              <a:spLocks noEditPoints="1"/>
            </p:cNvSpPr>
            <p:nvPr/>
          </p:nvSpPr>
          <p:spPr bwMode="auto">
            <a:xfrm>
              <a:off x="3584575" y="2687638"/>
              <a:ext cx="334963" cy="557212"/>
            </a:xfrm>
            <a:custGeom>
              <a:avLst/>
              <a:gdLst>
                <a:gd name="T0" fmla="*/ 205 w 2109"/>
                <a:gd name="T1" fmla="*/ 152 h 3510"/>
                <a:gd name="T2" fmla="*/ 172 w 2109"/>
                <a:gd name="T3" fmla="*/ 172 h 3510"/>
                <a:gd name="T4" fmla="*/ 153 w 2109"/>
                <a:gd name="T5" fmla="*/ 205 h 3510"/>
                <a:gd name="T6" fmla="*/ 150 w 2109"/>
                <a:gd name="T7" fmla="*/ 3286 h 3510"/>
                <a:gd name="T8" fmla="*/ 160 w 2109"/>
                <a:gd name="T9" fmla="*/ 3323 h 3510"/>
                <a:gd name="T10" fmla="*/ 187 w 2109"/>
                <a:gd name="T11" fmla="*/ 3350 h 3510"/>
                <a:gd name="T12" fmla="*/ 225 w 2109"/>
                <a:gd name="T13" fmla="*/ 3360 h 3510"/>
                <a:gd name="T14" fmla="*/ 1904 w 2109"/>
                <a:gd name="T15" fmla="*/ 3358 h 3510"/>
                <a:gd name="T16" fmla="*/ 1938 w 2109"/>
                <a:gd name="T17" fmla="*/ 3338 h 3510"/>
                <a:gd name="T18" fmla="*/ 1957 w 2109"/>
                <a:gd name="T19" fmla="*/ 3305 h 3510"/>
                <a:gd name="T20" fmla="*/ 1959 w 2109"/>
                <a:gd name="T21" fmla="*/ 224 h 3510"/>
                <a:gd name="T22" fmla="*/ 1949 w 2109"/>
                <a:gd name="T23" fmla="*/ 187 h 3510"/>
                <a:gd name="T24" fmla="*/ 1922 w 2109"/>
                <a:gd name="T25" fmla="*/ 161 h 3510"/>
                <a:gd name="T26" fmla="*/ 1885 w 2109"/>
                <a:gd name="T27" fmla="*/ 150 h 3510"/>
                <a:gd name="T28" fmla="*/ 225 w 2109"/>
                <a:gd name="T29" fmla="*/ 0 h 3510"/>
                <a:gd name="T30" fmla="*/ 1921 w 2109"/>
                <a:gd name="T31" fmla="*/ 3 h 3510"/>
                <a:gd name="T32" fmla="*/ 1988 w 2109"/>
                <a:gd name="T33" fmla="*/ 26 h 3510"/>
                <a:gd name="T34" fmla="*/ 2043 w 2109"/>
                <a:gd name="T35" fmla="*/ 66 h 3510"/>
                <a:gd name="T36" fmla="*/ 2083 w 2109"/>
                <a:gd name="T37" fmla="*/ 121 h 3510"/>
                <a:gd name="T38" fmla="*/ 2106 w 2109"/>
                <a:gd name="T39" fmla="*/ 188 h 3510"/>
                <a:gd name="T40" fmla="*/ 2109 w 2109"/>
                <a:gd name="T41" fmla="*/ 3286 h 3510"/>
                <a:gd name="T42" fmla="*/ 2097 w 2109"/>
                <a:gd name="T43" fmla="*/ 3356 h 3510"/>
                <a:gd name="T44" fmla="*/ 2065 w 2109"/>
                <a:gd name="T45" fmla="*/ 3417 h 3510"/>
                <a:gd name="T46" fmla="*/ 2017 w 2109"/>
                <a:gd name="T47" fmla="*/ 3466 h 3510"/>
                <a:gd name="T48" fmla="*/ 1956 w 2109"/>
                <a:gd name="T49" fmla="*/ 3498 h 3510"/>
                <a:gd name="T50" fmla="*/ 1885 w 2109"/>
                <a:gd name="T51" fmla="*/ 3510 h 3510"/>
                <a:gd name="T52" fmla="*/ 188 w 2109"/>
                <a:gd name="T53" fmla="*/ 3507 h 3510"/>
                <a:gd name="T54" fmla="*/ 122 w 2109"/>
                <a:gd name="T55" fmla="*/ 3484 h 3510"/>
                <a:gd name="T56" fmla="*/ 66 w 2109"/>
                <a:gd name="T57" fmla="*/ 3444 h 3510"/>
                <a:gd name="T58" fmla="*/ 25 w 2109"/>
                <a:gd name="T59" fmla="*/ 3389 h 3510"/>
                <a:gd name="T60" fmla="*/ 3 w 2109"/>
                <a:gd name="T61" fmla="*/ 3322 h 3510"/>
                <a:gd name="T62" fmla="*/ 0 w 2109"/>
                <a:gd name="T63" fmla="*/ 224 h 3510"/>
                <a:gd name="T64" fmla="*/ 12 w 2109"/>
                <a:gd name="T65" fmla="*/ 154 h 3510"/>
                <a:gd name="T66" fmla="*/ 44 w 2109"/>
                <a:gd name="T67" fmla="*/ 93 h 3510"/>
                <a:gd name="T68" fmla="*/ 92 w 2109"/>
                <a:gd name="T69" fmla="*/ 44 h 3510"/>
                <a:gd name="T70" fmla="*/ 154 w 2109"/>
                <a:gd name="T71" fmla="*/ 12 h 3510"/>
                <a:gd name="T72" fmla="*/ 225 w 2109"/>
                <a:gd name="T73" fmla="*/ 0 h 3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09" h="3510">
                  <a:moveTo>
                    <a:pt x="225" y="150"/>
                  </a:moveTo>
                  <a:lnTo>
                    <a:pt x="205" y="152"/>
                  </a:lnTo>
                  <a:lnTo>
                    <a:pt x="187" y="161"/>
                  </a:lnTo>
                  <a:lnTo>
                    <a:pt x="172" y="172"/>
                  </a:lnTo>
                  <a:lnTo>
                    <a:pt x="160" y="187"/>
                  </a:lnTo>
                  <a:lnTo>
                    <a:pt x="153" y="205"/>
                  </a:lnTo>
                  <a:lnTo>
                    <a:pt x="150" y="224"/>
                  </a:lnTo>
                  <a:lnTo>
                    <a:pt x="150" y="3286"/>
                  </a:lnTo>
                  <a:lnTo>
                    <a:pt x="153" y="3305"/>
                  </a:lnTo>
                  <a:lnTo>
                    <a:pt x="160" y="3323"/>
                  </a:lnTo>
                  <a:lnTo>
                    <a:pt x="172" y="3338"/>
                  </a:lnTo>
                  <a:lnTo>
                    <a:pt x="187" y="3350"/>
                  </a:lnTo>
                  <a:lnTo>
                    <a:pt x="205" y="3358"/>
                  </a:lnTo>
                  <a:lnTo>
                    <a:pt x="225" y="3360"/>
                  </a:lnTo>
                  <a:lnTo>
                    <a:pt x="1885" y="3360"/>
                  </a:lnTo>
                  <a:lnTo>
                    <a:pt x="1904" y="3358"/>
                  </a:lnTo>
                  <a:lnTo>
                    <a:pt x="1922" y="3350"/>
                  </a:lnTo>
                  <a:lnTo>
                    <a:pt x="1938" y="3338"/>
                  </a:lnTo>
                  <a:lnTo>
                    <a:pt x="1949" y="3323"/>
                  </a:lnTo>
                  <a:lnTo>
                    <a:pt x="1957" y="3305"/>
                  </a:lnTo>
                  <a:lnTo>
                    <a:pt x="1959" y="3286"/>
                  </a:lnTo>
                  <a:lnTo>
                    <a:pt x="1959" y="224"/>
                  </a:lnTo>
                  <a:lnTo>
                    <a:pt x="1957" y="205"/>
                  </a:lnTo>
                  <a:lnTo>
                    <a:pt x="1949" y="187"/>
                  </a:lnTo>
                  <a:lnTo>
                    <a:pt x="1938" y="172"/>
                  </a:lnTo>
                  <a:lnTo>
                    <a:pt x="1922" y="161"/>
                  </a:lnTo>
                  <a:lnTo>
                    <a:pt x="1904" y="152"/>
                  </a:lnTo>
                  <a:lnTo>
                    <a:pt x="1885" y="150"/>
                  </a:lnTo>
                  <a:lnTo>
                    <a:pt x="225" y="150"/>
                  </a:lnTo>
                  <a:close/>
                  <a:moveTo>
                    <a:pt x="225" y="0"/>
                  </a:moveTo>
                  <a:lnTo>
                    <a:pt x="1885" y="0"/>
                  </a:lnTo>
                  <a:lnTo>
                    <a:pt x="1921" y="3"/>
                  </a:lnTo>
                  <a:lnTo>
                    <a:pt x="1956" y="12"/>
                  </a:lnTo>
                  <a:lnTo>
                    <a:pt x="1988" y="26"/>
                  </a:lnTo>
                  <a:lnTo>
                    <a:pt x="2017" y="44"/>
                  </a:lnTo>
                  <a:lnTo>
                    <a:pt x="2043" y="66"/>
                  </a:lnTo>
                  <a:lnTo>
                    <a:pt x="2065" y="93"/>
                  </a:lnTo>
                  <a:lnTo>
                    <a:pt x="2083" y="121"/>
                  </a:lnTo>
                  <a:lnTo>
                    <a:pt x="2097" y="154"/>
                  </a:lnTo>
                  <a:lnTo>
                    <a:pt x="2106" y="188"/>
                  </a:lnTo>
                  <a:lnTo>
                    <a:pt x="2109" y="224"/>
                  </a:lnTo>
                  <a:lnTo>
                    <a:pt x="2109" y="3286"/>
                  </a:lnTo>
                  <a:lnTo>
                    <a:pt x="2106" y="3322"/>
                  </a:lnTo>
                  <a:lnTo>
                    <a:pt x="2097" y="3356"/>
                  </a:lnTo>
                  <a:lnTo>
                    <a:pt x="2083" y="3389"/>
                  </a:lnTo>
                  <a:lnTo>
                    <a:pt x="2065" y="3417"/>
                  </a:lnTo>
                  <a:lnTo>
                    <a:pt x="2043" y="3444"/>
                  </a:lnTo>
                  <a:lnTo>
                    <a:pt x="2017" y="3466"/>
                  </a:lnTo>
                  <a:lnTo>
                    <a:pt x="1988" y="3484"/>
                  </a:lnTo>
                  <a:lnTo>
                    <a:pt x="1956" y="3498"/>
                  </a:lnTo>
                  <a:lnTo>
                    <a:pt x="1921" y="3507"/>
                  </a:lnTo>
                  <a:lnTo>
                    <a:pt x="1885" y="3510"/>
                  </a:lnTo>
                  <a:lnTo>
                    <a:pt x="225" y="3510"/>
                  </a:lnTo>
                  <a:lnTo>
                    <a:pt x="188" y="3507"/>
                  </a:lnTo>
                  <a:lnTo>
                    <a:pt x="154" y="3498"/>
                  </a:lnTo>
                  <a:lnTo>
                    <a:pt x="122" y="3484"/>
                  </a:lnTo>
                  <a:lnTo>
                    <a:pt x="92" y="3466"/>
                  </a:lnTo>
                  <a:lnTo>
                    <a:pt x="66" y="3444"/>
                  </a:lnTo>
                  <a:lnTo>
                    <a:pt x="44" y="3417"/>
                  </a:lnTo>
                  <a:lnTo>
                    <a:pt x="25" y="3389"/>
                  </a:lnTo>
                  <a:lnTo>
                    <a:pt x="12" y="3356"/>
                  </a:lnTo>
                  <a:lnTo>
                    <a:pt x="3" y="3322"/>
                  </a:lnTo>
                  <a:lnTo>
                    <a:pt x="0" y="3286"/>
                  </a:lnTo>
                  <a:lnTo>
                    <a:pt x="0" y="224"/>
                  </a:lnTo>
                  <a:lnTo>
                    <a:pt x="3" y="188"/>
                  </a:lnTo>
                  <a:lnTo>
                    <a:pt x="12" y="154"/>
                  </a:lnTo>
                  <a:lnTo>
                    <a:pt x="25" y="121"/>
                  </a:lnTo>
                  <a:lnTo>
                    <a:pt x="44" y="93"/>
                  </a:lnTo>
                  <a:lnTo>
                    <a:pt x="66" y="66"/>
                  </a:lnTo>
                  <a:lnTo>
                    <a:pt x="92" y="44"/>
                  </a:lnTo>
                  <a:lnTo>
                    <a:pt x="122" y="26"/>
                  </a:lnTo>
                  <a:lnTo>
                    <a:pt x="154" y="12"/>
                  </a:lnTo>
                  <a:lnTo>
                    <a:pt x="188" y="3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5" name="Freeform 152"/>
            <p:cNvSpPr/>
            <p:nvPr/>
          </p:nvSpPr>
          <p:spPr bwMode="auto">
            <a:xfrm>
              <a:off x="3694113" y="2906713"/>
              <a:ext cx="80963" cy="80962"/>
            </a:xfrm>
            <a:custGeom>
              <a:avLst/>
              <a:gdLst>
                <a:gd name="T0" fmla="*/ 435 w 510"/>
                <a:gd name="T1" fmla="*/ 0 h 509"/>
                <a:gd name="T2" fmla="*/ 454 w 510"/>
                <a:gd name="T3" fmla="*/ 2 h 509"/>
                <a:gd name="T4" fmla="*/ 472 w 510"/>
                <a:gd name="T5" fmla="*/ 9 h 509"/>
                <a:gd name="T6" fmla="*/ 488 w 510"/>
                <a:gd name="T7" fmla="*/ 22 h 509"/>
                <a:gd name="T8" fmla="*/ 500 w 510"/>
                <a:gd name="T9" fmla="*/ 38 h 509"/>
                <a:gd name="T10" fmla="*/ 507 w 510"/>
                <a:gd name="T11" fmla="*/ 56 h 509"/>
                <a:gd name="T12" fmla="*/ 510 w 510"/>
                <a:gd name="T13" fmla="*/ 74 h 509"/>
                <a:gd name="T14" fmla="*/ 507 w 510"/>
                <a:gd name="T15" fmla="*/ 93 h 509"/>
                <a:gd name="T16" fmla="*/ 500 w 510"/>
                <a:gd name="T17" fmla="*/ 112 h 509"/>
                <a:gd name="T18" fmla="*/ 488 w 510"/>
                <a:gd name="T19" fmla="*/ 127 h 509"/>
                <a:gd name="T20" fmla="*/ 129 w 510"/>
                <a:gd name="T21" fmla="*/ 488 h 509"/>
                <a:gd name="T22" fmla="*/ 113 w 510"/>
                <a:gd name="T23" fmla="*/ 500 h 509"/>
                <a:gd name="T24" fmla="*/ 95 w 510"/>
                <a:gd name="T25" fmla="*/ 507 h 509"/>
                <a:gd name="T26" fmla="*/ 75 w 510"/>
                <a:gd name="T27" fmla="*/ 509 h 509"/>
                <a:gd name="T28" fmla="*/ 56 w 510"/>
                <a:gd name="T29" fmla="*/ 507 h 509"/>
                <a:gd name="T30" fmla="*/ 38 w 510"/>
                <a:gd name="T31" fmla="*/ 500 h 509"/>
                <a:gd name="T32" fmla="*/ 22 w 510"/>
                <a:gd name="T33" fmla="*/ 488 h 509"/>
                <a:gd name="T34" fmla="*/ 11 w 510"/>
                <a:gd name="T35" fmla="*/ 472 h 509"/>
                <a:gd name="T36" fmla="*/ 3 w 510"/>
                <a:gd name="T37" fmla="*/ 454 h 509"/>
                <a:gd name="T38" fmla="*/ 0 w 510"/>
                <a:gd name="T39" fmla="*/ 435 h 509"/>
                <a:gd name="T40" fmla="*/ 3 w 510"/>
                <a:gd name="T41" fmla="*/ 416 h 509"/>
                <a:gd name="T42" fmla="*/ 11 w 510"/>
                <a:gd name="T43" fmla="*/ 398 h 509"/>
                <a:gd name="T44" fmla="*/ 22 w 510"/>
                <a:gd name="T45" fmla="*/ 382 h 509"/>
                <a:gd name="T46" fmla="*/ 382 w 510"/>
                <a:gd name="T47" fmla="*/ 22 h 509"/>
                <a:gd name="T48" fmla="*/ 398 w 510"/>
                <a:gd name="T49" fmla="*/ 9 h 509"/>
                <a:gd name="T50" fmla="*/ 416 w 510"/>
                <a:gd name="T51" fmla="*/ 2 h 509"/>
                <a:gd name="T52" fmla="*/ 435 w 510"/>
                <a:gd name="T53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0" h="509">
                  <a:moveTo>
                    <a:pt x="435" y="0"/>
                  </a:moveTo>
                  <a:lnTo>
                    <a:pt x="454" y="2"/>
                  </a:lnTo>
                  <a:lnTo>
                    <a:pt x="472" y="9"/>
                  </a:lnTo>
                  <a:lnTo>
                    <a:pt x="488" y="22"/>
                  </a:lnTo>
                  <a:lnTo>
                    <a:pt x="500" y="38"/>
                  </a:lnTo>
                  <a:lnTo>
                    <a:pt x="507" y="56"/>
                  </a:lnTo>
                  <a:lnTo>
                    <a:pt x="510" y="74"/>
                  </a:lnTo>
                  <a:lnTo>
                    <a:pt x="507" y="93"/>
                  </a:lnTo>
                  <a:lnTo>
                    <a:pt x="500" y="112"/>
                  </a:lnTo>
                  <a:lnTo>
                    <a:pt x="488" y="127"/>
                  </a:lnTo>
                  <a:lnTo>
                    <a:pt x="129" y="488"/>
                  </a:lnTo>
                  <a:lnTo>
                    <a:pt x="113" y="500"/>
                  </a:lnTo>
                  <a:lnTo>
                    <a:pt x="95" y="507"/>
                  </a:lnTo>
                  <a:lnTo>
                    <a:pt x="75" y="509"/>
                  </a:lnTo>
                  <a:lnTo>
                    <a:pt x="56" y="507"/>
                  </a:lnTo>
                  <a:lnTo>
                    <a:pt x="38" y="500"/>
                  </a:lnTo>
                  <a:lnTo>
                    <a:pt x="22" y="488"/>
                  </a:lnTo>
                  <a:lnTo>
                    <a:pt x="11" y="472"/>
                  </a:lnTo>
                  <a:lnTo>
                    <a:pt x="3" y="454"/>
                  </a:lnTo>
                  <a:lnTo>
                    <a:pt x="0" y="435"/>
                  </a:lnTo>
                  <a:lnTo>
                    <a:pt x="3" y="416"/>
                  </a:lnTo>
                  <a:lnTo>
                    <a:pt x="11" y="398"/>
                  </a:lnTo>
                  <a:lnTo>
                    <a:pt x="22" y="382"/>
                  </a:lnTo>
                  <a:lnTo>
                    <a:pt x="382" y="22"/>
                  </a:lnTo>
                  <a:lnTo>
                    <a:pt x="398" y="9"/>
                  </a:lnTo>
                  <a:lnTo>
                    <a:pt x="416" y="2"/>
                  </a:lnTo>
                  <a:lnTo>
                    <a:pt x="4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6" name="Freeform 153"/>
            <p:cNvSpPr/>
            <p:nvPr/>
          </p:nvSpPr>
          <p:spPr bwMode="auto">
            <a:xfrm>
              <a:off x="3762375" y="2940050"/>
              <a:ext cx="46038" cy="47625"/>
            </a:xfrm>
            <a:custGeom>
              <a:avLst/>
              <a:gdLst>
                <a:gd name="T0" fmla="*/ 219 w 294"/>
                <a:gd name="T1" fmla="*/ 0 h 294"/>
                <a:gd name="T2" fmla="*/ 239 w 294"/>
                <a:gd name="T3" fmla="*/ 2 h 294"/>
                <a:gd name="T4" fmla="*/ 256 w 294"/>
                <a:gd name="T5" fmla="*/ 10 h 294"/>
                <a:gd name="T6" fmla="*/ 273 w 294"/>
                <a:gd name="T7" fmla="*/ 23 h 294"/>
                <a:gd name="T8" fmla="*/ 284 w 294"/>
                <a:gd name="T9" fmla="*/ 39 h 294"/>
                <a:gd name="T10" fmla="*/ 292 w 294"/>
                <a:gd name="T11" fmla="*/ 57 h 294"/>
                <a:gd name="T12" fmla="*/ 294 w 294"/>
                <a:gd name="T13" fmla="*/ 75 h 294"/>
                <a:gd name="T14" fmla="*/ 292 w 294"/>
                <a:gd name="T15" fmla="*/ 94 h 294"/>
                <a:gd name="T16" fmla="*/ 284 w 294"/>
                <a:gd name="T17" fmla="*/ 112 h 294"/>
                <a:gd name="T18" fmla="*/ 273 w 294"/>
                <a:gd name="T19" fmla="*/ 128 h 294"/>
                <a:gd name="T20" fmla="*/ 129 w 294"/>
                <a:gd name="T21" fmla="*/ 272 h 294"/>
                <a:gd name="T22" fmla="*/ 113 w 294"/>
                <a:gd name="T23" fmla="*/ 284 h 294"/>
                <a:gd name="T24" fmla="*/ 95 w 294"/>
                <a:gd name="T25" fmla="*/ 291 h 294"/>
                <a:gd name="T26" fmla="*/ 76 w 294"/>
                <a:gd name="T27" fmla="*/ 294 h 294"/>
                <a:gd name="T28" fmla="*/ 57 w 294"/>
                <a:gd name="T29" fmla="*/ 291 h 294"/>
                <a:gd name="T30" fmla="*/ 39 w 294"/>
                <a:gd name="T31" fmla="*/ 284 h 294"/>
                <a:gd name="T32" fmla="*/ 23 w 294"/>
                <a:gd name="T33" fmla="*/ 272 h 294"/>
                <a:gd name="T34" fmla="*/ 11 w 294"/>
                <a:gd name="T35" fmla="*/ 256 h 294"/>
                <a:gd name="T36" fmla="*/ 4 w 294"/>
                <a:gd name="T37" fmla="*/ 238 h 294"/>
                <a:gd name="T38" fmla="*/ 0 w 294"/>
                <a:gd name="T39" fmla="*/ 218 h 294"/>
                <a:gd name="T40" fmla="*/ 4 w 294"/>
                <a:gd name="T41" fmla="*/ 199 h 294"/>
                <a:gd name="T42" fmla="*/ 11 w 294"/>
                <a:gd name="T43" fmla="*/ 181 h 294"/>
                <a:gd name="T44" fmla="*/ 23 w 294"/>
                <a:gd name="T45" fmla="*/ 165 h 294"/>
                <a:gd name="T46" fmla="*/ 166 w 294"/>
                <a:gd name="T47" fmla="*/ 23 h 294"/>
                <a:gd name="T48" fmla="*/ 182 w 294"/>
                <a:gd name="T49" fmla="*/ 10 h 294"/>
                <a:gd name="T50" fmla="*/ 200 w 294"/>
                <a:gd name="T51" fmla="*/ 2 h 294"/>
                <a:gd name="T52" fmla="*/ 219 w 294"/>
                <a:gd name="T53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94">
                  <a:moveTo>
                    <a:pt x="219" y="0"/>
                  </a:moveTo>
                  <a:lnTo>
                    <a:pt x="239" y="2"/>
                  </a:lnTo>
                  <a:lnTo>
                    <a:pt x="256" y="10"/>
                  </a:lnTo>
                  <a:lnTo>
                    <a:pt x="273" y="23"/>
                  </a:lnTo>
                  <a:lnTo>
                    <a:pt x="284" y="39"/>
                  </a:lnTo>
                  <a:lnTo>
                    <a:pt x="292" y="57"/>
                  </a:lnTo>
                  <a:lnTo>
                    <a:pt x="294" y="75"/>
                  </a:lnTo>
                  <a:lnTo>
                    <a:pt x="292" y="94"/>
                  </a:lnTo>
                  <a:lnTo>
                    <a:pt x="284" y="112"/>
                  </a:lnTo>
                  <a:lnTo>
                    <a:pt x="273" y="128"/>
                  </a:lnTo>
                  <a:lnTo>
                    <a:pt x="129" y="272"/>
                  </a:lnTo>
                  <a:lnTo>
                    <a:pt x="113" y="284"/>
                  </a:lnTo>
                  <a:lnTo>
                    <a:pt x="95" y="291"/>
                  </a:lnTo>
                  <a:lnTo>
                    <a:pt x="76" y="294"/>
                  </a:lnTo>
                  <a:lnTo>
                    <a:pt x="57" y="291"/>
                  </a:lnTo>
                  <a:lnTo>
                    <a:pt x="39" y="284"/>
                  </a:lnTo>
                  <a:lnTo>
                    <a:pt x="23" y="272"/>
                  </a:lnTo>
                  <a:lnTo>
                    <a:pt x="11" y="256"/>
                  </a:lnTo>
                  <a:lnTo>
                    <a:pt x="4" y="238"/>
                  </a:lnTo>
                  <a:lnTo>
                    <a:pt x="0" y="218"/>
                  </a:lnTo>
                  <a:lnTo>
                    <a:pt x="4" y="199"/>
                  </a:lnTo>
                  <a:lnTo>
                    <a:pt x="11" y="181"/>
                  </a:lnTo>
                  <a:lnTo>
                    <a:pt x="23" y="165"/>
                  </a:lnTo>
                  <a:lnTo>
                    <a:pt x="166" y="23"/>
                  </a:lnTo>
                  <a:lnTo>
                    <a:pt x="182" y="10"/>
                  </a:lnTo>
                  <a:lnTo>
                    <a:pt x="200" y="2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7" name="Freeform 154"/>
            <p:cNvSpPr>
              <a:spLocks noEditPoints="1"/>
            </p:cNvSpPr>
            <p:nvPr/>
          </p:nvSpPr>
          <p:spPr bwMode="auto">
            <a:xfrm>
              <a:off x="3633788" y="2774950"/>
              <a:ext cx="236538" cy="349250"/>
            </a:xfrm>
            <a:custGeom>
              <a:avLst/>
              <a:gdLst>
                <a:gd name="T0" fmla="*/ 135 w 1497"/>
                <a:gd name="T1" fmla="*/ 135 h 2201"/>
                <a:gd name="T2" fmla="*/ 135 w 1497"/>
                <a:gd name="T3" fmla="*/ 2066 h 2201"/>
                <a:gd name="T4" fmla="*/ 1362 w 1497"/>
                <a:gd name="T5" fmla="*/ 2066 h 2201"/>
                <a:gd name="T6" fmla="*/ 1362 w 1497"/>
                <a:gd name="T7" fmla="*/ 135 h 2201"/>
                <a:gd name="T8" fmla="*/ 135 w 1497"/>
                <a:gd name="T9" fmla="*/ 135 h 2201"/>
                <a:gd name="T10" fmla="*/ 68 w 1497"/>
                <a:gd name="T11" fmla="*/ 0 h 2201"/>
                <a:gd name="T12" fmla="*/ 1430 w 1497"/>
                <a:gd name="T13" fmla="*/ 0 h 2201"/>
                <a:gd name="T14" fmla="*/ 1448 w 1497"/>
                <a:gd name="T15" fmla="*/ 3 h 2201"/>
                <a:gd name="T16" fmla="*/ 1464 w 1497"/>
                <a:gd name="T17" fmla="*/ 10 h 2201"/>
                <a:gd name="T18" fmla="*/ 1478 w 1497"/>
                <a:gd name="T19" fmla="*/ 20 h 2201"/>
                <a:gd name="T20" fmla="*/ 1487 w 1497"/>
                <a:gd name="T21" fmla="*/ 34 h 2201"/>
                <a:gd name="T22" fmla="*/ 1495 w 1497"/>
                <a:gd name="T23" fmla="*/ 50 h 2201"/>
                <a:gd name="T24" fmla="*/ 1497 w 1497"/>
                <a:gd name="T25" fmla="*/ 68 h 2201"/>
                <a:gd name="T26" fmla="*/ 1497 w 1497"/>
                <a:gd name="T27" fmla="*/ 2134 h 2201"/>
                <a:gd name="T28" fmla="*/ 1495 w 1497"/>
                <a:gd name="T29" fmla="*/ 2151 h 2201"/>
                <a:gd name="T30" fmla="*/ 1487 w 1497"/>
                <a:gd name="T31" fmla="*/ 2168 h 2201"/>
                <a:gd name="T32" fmla="*/ 1478 w 1497"/>
                <a:gd name="T33" fmla="*/ 2181 h 2201"/>
                <a:gd name="T34" fmla="*/ 1464 w 1497"/>
                <a:gd name="T35" fmla="*/ 2191 h 2201"/>
                <a:gd name="T36" fmla="*/ 1448 w 1497"/>
                <a:gd name="T37" fmla="*/ 2199 h 2201"/>
                <a:gd name="T38" fmla="*/ 1430 w 1497"/>
                <a:gd name="T39" fmla="*/ 2201 h 2201"/>
                <a:gd name="T40" fmla="*/ 68 w 1497"/>
                <a:gd name="T41" fmla="*/ 2201 h 2201"/>
                <a:gd name="T42" fmla="*/ 50 w 1497"/>
                <a:gd name="T43" fmla="*/ 2199 h 2201"/>
                <a:gd name="T44" fmla="*/ 34 w 1497"/>
                <a:gd name="T45" fmla="*/ 2191 h 2201"/>
                <a:gd name="T46" fmla="*/ 20 w 1497"/>
                <a:gd name="T47" fmla="*/ 2181 h 2201"/>
                <a:gd name="T48" fmla="*/ 10 w 1497"/>
                <a:gd name="T49" fmla="*/ 2168 h 2201"/>
                <a:gd name="T50" fmla="*/ 3 w 1497"/>
                <a:gd name="T51" fmla="*/ 2151 h 2201"/>
                <a:gd name="T52" fmla="*/ 0 w 1497"/>
                <a:gd name="T53" fmla="*/ 2134 h 2201"/>
                <a:gd name="T54" fmla="*/ 0 w 1497"/>
                <a:gd name="T55" fmla="*/ 68 h 2201"/>
                <a:gd name="T56" fmla="*/ 3 w 1497"/>
                <a:gd name="T57" fmla="*/ 50 h 2201"/>
                <a:gd name="T58" fmla="*/ 10 w 1497"/>
                <a:gd name="T59" fmla="*/ 34 h 2201"/>
                <a:gd name="T60" fmla="*/ 20 w 1497"/>
                <a:gd name="T61" fmla="*/ 20 h 2201"/>
                <a:gd name="T62" fmla="*/ 34 w 1497"/>
                <a:gd name="T63" fmla="*/ 10 h 2201"/>
                <a:gd name="T64" fmla="*/ 50 w 1497"/>
                <a:gd name="T65" fmla="*/ 3 h 2201"/>
                <a:gd name="T66" fmla="*/ 68 w 1497"/>
                <a:gd name="T67" fmla="*/ 0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7" h="2201">
                  <a:moveTo>
                    <a:pt x="135" y="135"/>
                  </a:moveTo>
                  <a:lnTo>
                    <a:pt x="135" y="2066"/>
                  </a:lnTo>
                  <a:lnTo>
                    <a:pt x="1362" y="2066"/>
                  </a:lnTo>
                  <a:lnTo>
                    <a:pt x="1362" y="135"/>
                  </a:lnTo>
                  <a:lnTo>
                    <a:pt x="135" y="135"/>
                  </a:lnTo>
                  <a:close/>
                  <a:moveTo>
                    <a:pt x="68" y="0"/>
                  </a:moveTo>
                  <a:lnTo>
                    <a:pt x="1430" y="0"/>
                  </a:lnTo>
                  <a:lnTo>
                    <a:pt x="1448" y="3"/>
                  </a:lnTo>
                  <a:lnTo>
                    <a:pt x="1464" y="10"/>
                  </a:lnTo>
                  <a:lnTo>
                    <a:pt x="1478" y="20"/>
                  </a:lnTo>
                  <a:lnTo>
                    <a:pt x="1487" y="34"/>
                  </a:lnTo>
                  <a:lnTo>
                    <a:pt x="1495" y="50"/>
                  </a:lnTo>
                  <a:lnTo>
                    <a:pt x="1497" y="68"/>
                  </a:lnTo>
                  <a:lnTo>
                    <a:pt x="1497" y="2134"/>
                  </a:lnTo>
                  <a:lnTo>
                    <a:pt x="1495" y="2151"/>
                  </a:lnTo>
                  <a:lnTo>
                    <a:pt x="1487" y="2168"/>
                  </a:lnTo>
                  <a:lnTo>
                    <a:pt x="1478" y="2181"/>
                  </a:lnTo>
                  <a:lnTo>
                    <a:pt x="1464" y="2191"/>
                  </a:lnTo>
                  <a:lnTo>
                    <a:pt x="1448" y="2199"/>
                  </a:lnTo>
                  <a:lnTo>
                    <a:pt x="1430" y="2201"/>
                  </a:lnTo>
                  <a:lnTo>
                    <a:pt x="68" y="2201"/>
                  </a:lnTo>
                  <a:lnTo>
                    <a:pt x="50" y="2199"/>
                  </a:lnTo>
                  <a:lnTo>
                    <a:pt x="34" y="2191"/>
                  </a:lnTo>
                  <a:lnTo>
                    <a:pt x="20" y="2181"/>
                  </a:lnTo>
                  <a:lnTo>
                    <a:pt x="10" y="2168"/>
                  </a:lnTo>
                  <a:lnTo>
                    <a:pt x="3" y="2151"/>
                  </a:lnTo>
                  <a:lnTo>
                    <a:pt x="0" y="2134"/>
                  </a:lnTo>
                  <a:lnTo>
                    <a:pt x="0" y="68"/>
                  </a:lnTo>
                  <a:lnTo>
                    <a:pt x="3" y="50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34" y="10"/>
                  </a:lnTo>
                  <a:lnTo>
                    <a:pt x="50" y="3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58" name="Inhaltsplatzhalter 4"/>
          <p:cNvSpPr txBox="1"/>
          <p:nvPr/>
        </p:nvSpPr>
        <p:spPr>
          <a:xfrm>
            <a:off x="7640163" y="2007085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9" name="Inhaltsplatzhalter 4"/>
          <p:cNvSpPr txBox="1"/>
          <p:nvPr/>
        </p:nvSpPr>
        <p:spPr>
          <a:xfrm>
            <a:off x="5123688" y="2048231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latin typeface="+mj-lt"/>
              </a:rPr>
              <a:t>40%</a:t>
            </a:r>
            <a:endParaRPr lang="en-US" sz="2800" dirty="0">
              <a:latin typeface="+mn-lt"/>
            </a:endParaRPr>
          </a:p>
        </p:txBody>
      </p:sp>
      <p:sp>
        <p:nvSpPr>
          <p:cNvPr id="60" name="Inhaltsplatzhalter 4"/>
          <p:cNvSpPr txBox="1"/>
          <p:nvPr/>
        </p:nvSpPr>
        <p:spPr>
          <a:xfrm>
            <a:off x="6753278" y="3184599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1" name="Inhaltsplatzhalter 4"/>
          <p:cNvSpPr txBox="1"/>
          <p:nvPr/>
        </p:nvSpPr>
        <p:spPr>
          <a:xfrm>
            <a:off x="4238446" y="3225745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latin typeface="+mj-lt"/>
              </a:rPr>
              <a:t>50%</a:t>
            </a:r>
            <a:endParaRPr lang="en-US" sz="2800" dirty="0">
              <a:latin typeface="+mn-lt"/>
            </a:endParaRPr>
          </a:p>
        </p:txBody>
      </p:sp>
      <p:sp>
        <p:nvSpPr>
          <p:cNvPr id="62" name="Inhaltsplatzhalter 4"/>
          <p:cNvSpPr txBox="1"/>
          <p:nvPr/>
        </p:nvSpPr>
        <p:spPr>
          <a:xfrm>
            <a:off x="5959634" y="4362113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3" name="Inhaltsplatzhalter 4"/>
          <p:cNvSpPr txBox="1"/>
          <p:nvPr/>
        </p:nvSpPr>
        <p:spPr>
          <a:xfrm>
            <a:off x="3441797" y="4377501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latin typeface="+mj-lt"/>
              </a:rPr>
              <a:t>70%</a:t>
            </a:r>
            <a:endParaRPr lang="en-US" sz="2800" dirty="0">
              <a:latin typeface="+mn-lt"/>
            </a:endParaRPr>
          </a:p>
        </p:txBody>
      </p:sp>
      <p:sp>
        <p:nvSpPr>
          <p:cNvPr id="64" name="Inhaltsplatzhalter 4"/>
          <p:cNvSpPr txBox="1"/>
          <p:nvPr/>
        </p:nvSpPr>
        <p:spPr>
          <a:xfrm>
            <a:off x="5072749" y="5539626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5" name="Inhaltsplatzhalter 4"/>
          <p:cNvSpPr txBox="1"/>
          <p:nvPr/>
        </p:nvSpPr>
        <p:spPr>
          <a:xfrm>
            <a:off x="2563784" y="5529256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latin typeface="+mj-lt"/>
              </a:rPr>
              <a:t>50%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530790" y="2723605"/>
            <a:ext cx="1826482" cy="2107700"/>
          </a:xfrm>
          <a:custGeom>
            <a:avLst/>
            <a:gdLst>
              <a:gd name="T0" fmla="*/ 0 w 1273"/>
              <a:gd name="T1" fmla="*/ 1102 h 1469"/>
              <a:gd name="T2" fmla="*/ 0 w 1273"/>
              <a:gd name="T3" fmla="*/ 367 h 1469"/>
              <a:gd name="T4" fmla="*/ 636 w 1273"/>
              <a:gd name="T5" fmla="*/ 0 h 1469"/>
              <a:gd name="T6" fmla="*/ 1273 w 1273"/>
              <a:gd name="T7" fmla="*/ 367 h 1469"/>
              <a:gd name="T8" fmla="*/ 1273 w 1273"/>
              <a:gd name="T9" fmla="*/ 1102 h 1469"/>
              <a:gd name="T10" fmla="*/ 636 w 1273"/>
              <a:gd name="T11" fmla="*/ 1469 h 1469"/>
              <a:gd name="T12" fmla="*/ 0 w 1273"/>
              <a:gd name="T13" fmla="*/ 1102 h 1469"/>
              <a:gd name="T14" fmla="*/ 130 w 1273"/>
              <a:gd name="T15" fmla="*/ 443 h 1469"/>
              <a:gd name="T16" fmla="*/ 130 w 1273"/>
              <a:gd name="T17" fmla="*/ 1026 h 1469"/>
              <a:gd name="T18" fmla="*/ 636 w 1273"/>
              <a:gd name="T19" fmla="*/ 1318 h 1469"/>
              <a:gd name="T20" fmla="*/ 1142 w 1273"/>
              <a:gd name="T21" fmla="*/ 1026 h 1469"/>
              <a:gd name="T22" fmla="*/ 1142 w 1273"/>
              <a:gd name="T23" fmla="*/ 443 h 1469"/>
              <a:gd name="T24" fmla="*/ 636 w 1273"/>
              <a:gd name="T25" fmla="*/ 151 h 1469"/>
              <a:gd name="T26" fmla="*/ 130 w 1273"/>
              <a:gd name="T27" fmla="*/ 443 h 1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73" h="1469">
                <a:moveTo>
                  <a:pt x="0" y="1102"/>
                </a:moveTo>
                <a:lnTo>
                  <a:pt x="0" y="367"/>
                </a:lnTo>
                <a:lnTo>
                  <a:pt x="636" y="0"/>
                </a:lnTo>
                <a:lnTo>
                  <a:pt x="1273" y="367"/>
                </a:lnTo>
                <a:lnTo>
                  <a:pt x="1273" y="1102"/>
                </a:lnTo>
                <a:lnTo>
                  <a:pt x="636" y="1469"/>
                </a:lnTo>
                <a:lnTo>
                  <a:pt x="0" y="1102"/>
                </a:lnTo>
                <a:close/>
                <a:moveTo>
                  <a:pt x="130" y="443"/>
                </a:moveTo>
                <a:lnTo>
                  <a:pt x="130" y="1026"/>
                </a:lnTo>
                <a:lnTo>
                  <a:pt x="636" y="1318"/>
                </a:lnTo>
                <a:lnTo>
                  <a:pt x="1142" y="1026"/>
                </a:lnTo>
                <a:lnTo>
                  <a:pt x="1142" y="443"/>
                </a:lnTo>
                <a:lnTo>
                  <a:pt x="636" y="151"/>
                </a:lnTo>
                <a:lnTo>
                  <a:pt x="130" y="4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7" name="Freeform 6"/>
          <p:cNvSpPr/>
          <p:nvPr/>
        </p:nvSpPr>
        <p:spPr bwMode="auto">
          <a:xfrm>
            <a:off x="952617" y="2274517"/>
            <a:ext cx="984263" cy="499305"/>
          </a:xfrm>
          <a:custGeom>
            <a:avLst/>
            <a:gdLst>
              <a:gd name="T0" fmla="*/ 686 w 686"/>
              <a:gd name="T1" fmla="*/ 196 h 348"/>
              <a:gd name="T2" fmla="*/ 344 w 686"/>
              <a:gd name="T3" fmla="*/ 0 h 348"/>
              <a:gd name="T4" fmla="*/ 344 w 686"/>
              <a:gd name="T5" fmla="*/ 0 h 348"/>
              <a:gd name="T6" fmla="*/ 342 w 686"/>
              <a:gd name="T7" fmla="*/ 0 h 348"/>
              <a:gd name="T8" fmla="*/ 0 w 686"/>
              <a:gd name="T9" fmla="*/ 196 h 348"/>
              <a:gd name="T10" fmla="*/ 0 w 686"/>
              <a:gd name="T11" fmla="*/ 348 h 348"/>
              <a:gd name="T12" fmla="*/ 344 w 686"/>
              <a:gd name="T13" fmla="*/ 151 h 348"/>
              <a:gd name="T14" fmla="*/ 686 w 686"/>
              <a:gd name="T15" fmla="*/ 348 h 348"/>
              <a:gd name="T16" fmla="*/ 686 w 686"/>
              <a:gd name="T17" fmla="*/ 19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6" h="348">
                <a:moveTo>
                  <a:pt x="686" y="196"/>
                </a:moveTo>
                <a:lnTo>
                  <a:pt x="344" y="0"/>
                </a:lnTo>
                <a:lnTo>
                  <a:pt x="344" y="0"/>
                </a:lnTo>
                <a:lnTo>
                  <a:pt x="342" y="0"/>
                </a:lnTo>
                <a:lnTo>
                  <a:pt x="0" y="196"/>
                </a:lnTo>
                <a:lnTo>
                  <a:pt x="0" y="348"/>
                </a:lnTo>
                <a:lnTo>
                  <a:pt x="344" y="151"/>
                </a:lnTo>
                <a:lnTo>
                  <a:pt x="686" y="348"/>
                </a:lnTo>
                <a:lnTo>
                  <a:pt x="686" y="1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2851746" y="2723605"/>
            <a:ext cx="1826482" cy="2107700"/>
          </a:xfrm>
          <a:custGeom>
            <a:avLst/>
            <a:gdLst>
              <a:gd name="T0" fmla="*/ 0 w 1273"/>
              <a:gd name="T1" fmla="*/ 1102 h 1469"/>
              <a:gd name="T2" fmla="*/ 0 w 1273"/>
              <a:gd name="T3" fmla="*/ 367 h 1469"/>
              <a:gd name="T4" fmla="*/ 636 w 1273"/>
              <a:gd name="T5" fmla="*/ 0 h 1469"/>
              <a:gd name="T6" fmla="*/ 1273 w 1273"/>
              <a:gd name="T7" fmla="*/ 367 h 1469"/>
              <a:gd name="T8" fmla="*/ 1273 w 1273"/>
              <a:gd name="T9" fmla="*/ 1102 h 1469"/>
              <a:gd name="T10" fmla="*/ 636 w 1273"/>
              <a:gd name="T11" fmla="*/ 1469 h 1469"/>
              <a:gd name="T12" fmla="*/ 0 w 1273"/>
              <a:gd name="T13" fmla="*/ 1102 h 1469"/>
              <a:gd name="T14" fmla="*/ 130 w 1273"/>
              <a:gd name="T15" fmla="*/ 443 h 1469"/>
              <a:gd name="T16" fmla="*/ 130 w 1273"/>
              <a:gd name="T17" fmla="*/ 1026 h 1469"/>
              <a:gd name="T18" fmla="*/ 636 w 1273"/>
              <a:gd name="T19" fmla="*/ 1318 h 1469"/>
              <a:gd name="T20" fmla="*/ 1142 w 1273"/>
              <a:gd name="T21" fmla="*/ 1026 h 1469"/>
              <a:gd name="T22" fmla="*/ 1142 w 1273"/>
              <a:gd name="T23" fmla="*/ 443 h 1469"/>
              <a:gd name="T24" fmla="*/ 636 w 1273"/>
              <a:gd name="T25" fmla="*/ 151 h 1469"/>
              <a:gd name="T26" fmla="*/ 130 w 1273"/>
              <a:gd name="T27" fmla="*/ 443 h 1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73" h="1469">
                <a:moveTo>
                  <a:pt x="0" y="1102"/>
                </a:moveTo>
                <a:lnTo>
                  <a:pt x="0" y="367"/>
                </a:lnTo>
                <a:lnTo>
                  <a:pt x="636" y="0"/>
                </a:lnTo>
                <a:lnTo>
                  <a:pt x="1273" y="367"/>
                </a:lnTo>
                <a:lnTo>
                  <a:pt x="1273" y="1102"/>
                </a:lnTo>
                <a:lnTo>
                  <a:pt x="636" y="1469"/>
                </a:lnTo>
                <a:lnTo>
                  <a:pt x="0" y="1102"/>
                </a:lnTo>
                <a:close/>
                <a:moveTo>
                  <a:pt x="130" y="443"/>
                </a:moveTo>
                <a:lnTo>
                  <a:pt x="130" y="1026"/>
                </a:lnTo>
                <a:lnTo>
                  <a:pt x="636" y="1318"/>
                </a:lnTo>
                <a:lnTo>
                  <a:pt x="1142" y="1026"/>
                </a:lnTo>
                <a:lnTo>
                  <a:pt x="1142" y="443"/>
                </a:lnTo>
                <a:lnTo>
                  <a:pt x="636" y="151"/>
                </a:lnTo>
                <a:lnTo>
                  <a:pt x="130" y="4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1" name="Freeform 10"/>
          <p:cNvSpPr/>
          <p:nvPr/>
        </p:nvSpPr>
        <p:spPr bwMode="auto">
          <a:xfrm>
            <a:off x="3273573" y="2274517"/>
            <a:ext cx="984263" cy="499305"/>
          </a:xfrm>
          <a:custGeom>
            <a:avLst/>
            <a:gdLst>
              <a:gd name="T0" fmla="*/ 686 w 686"/>
              <a:gd name="T1" fmla="*/ 196 h 348"/>
              <a:gd name="T2" fmla="*/ 344 w 686"/>
              <a:gd name="T3" fmla="*/ 0 h 348"/>
              <a:gd name="T4" fmla="*/ 344 w 686"/>
              <a:gd name="T5" fmla="*/ 0 h 348"/>
              <a:gd name="T6" fmla="*/ 342 w 686"/>
              <a:gd name="T7" fmla="*/ 0 h 348"/>
              <a:gd name="T8" fmla="*/ 0 w 686"/>
              <a:gd name="T9" fmla="*/ 196 h 348"/>
              <a:gd name="T10" fmla="*/ 0 w 686"/>
              <a:gd name="T11" fmla="*/ 348 h 348"/>
              <a:gd name="T12" fmla="*/ 344 w 686"/>
              <a:gd name="T13" fmla="*/ 151 h 348"/>
              <a:gd name="T14" fmla="*/ 686 w 686"/>
              <a:gd name="T15" fmla="*/ 348 h 348"/>
              <a:gd name="T16" fmla="*/ 686 w 686"/>
              <a:gd name="T17" fmla="*/ 19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6" h="348">
                <a:moveTo>
                  <a:pt x="686" y="196"/>
                </a:moveTo>
                <a:lnTo>
                  <a:pt x="344" y="0"/>
                </a:lnTo>
                <a:lnTo>
                  <a:pt x="344" y="0"/>
                </a:lnTo>
                <a:lnTo>
                  <a:pt x="342" y="0"/>
                </a:lnTo>
                <a:lnTo>
                  <a:pt x="0" y="196"/>
                </a:lnTo>
                <a:lnTo>
                  <a:pt x="0" y="348"/>
                </a:lnTo>
                <a:lnTo>
                  <a:pt x="344" y="151"/>
                </a:lnTo>
                <a:lnTo>
                  <a:pt x="686" y="348"/>
                </a:lnTo>
                <a:lnTo>
                  <a:pt x="686" y="1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5172703" y="2723605"/>
            <a:ext cx="1826482" cy="2107700"/>
          </a:xfrm>
          <a:custGeom>
            <a:avLst/>
            <a:gdLst>
              <a:gd name="T0" fmla="*/ 0 w 1273"/>
              <a:gd name="T1" fmla="*/ 1102 h 1469"/>
              <a:gd name="T2" fmla="*/ 0 w 1273"/>
              <a:gd name="T3" fmla="*/ 367 h 1469"/>
              <a:gd name="T4" fmla="*/ 636 w 1273"/>
              <a:gd name="T5" fmla="*/ 0 h 1469"/>
              <a:gd name="T6" fmla="*/ 1273 w 1273"/>
              <a:gd name="T7" fmla="*/ 367 h 1469"/>
              <a:gd name="T8" fmla="*/ 1273 w 1273"/>
              <a:gd name="T9" fmla="*/ 1102 h 1469"/>
              <a:gd name="T10" fmla="*/ 636 w 1273"/>
              <a:gd name="T11" fmla="*/ 1469 h 1469"/>
              <a:gd name="T12" fmla="*/ 0 w 1273"/>
              <a:gd name="T13" fmla="*/ 1102 h 1469"/>
              <a:gd name="T14" fmla="*/ 130 w 1273"/>
              <a:gd name="T15" fmla="*/ 443 h 1469"/>
              <a:gd name="T16" fmla="*/ 130 w 1273"/>
              <a:gd name="T17" fmla="*/ 1026 h 1469"/>
              <a:gd name="T18" fmla="*/ 636 w 1273"/>
              <a:gd name="T19" fmla="*/ 1318 h 1469"/>
              <a:gd name="T20" fmla="*/ 1142 w 1273"/>
              <a:gd name="T21" fmla="*/ 1026 h 1469"/>
              <a:gd name="T22" fmla="*/ 1142 w 1273"/>
              <a:gd name="T23" fmla="*/ 443 h 1469"/>
              <a:gd name="T24" fmla="*/ 636 w 1273"/>
              <a:gd name="T25" fmla="*/ 151 h 1469"/>
              <a:gd name="T26" fmla="*/ 130 w 1273"/>
              <a:gd name="T27" fmla="*/ 443 h 1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73" h="1469">
                <a:moveTo>
                  <a:pt x="0" y="1102"/>
                </a:moveTo>
                <a:lnTo>
                  <a:pt x="0" y="367"/>
                </a:lnTo>
                <a:lnTo>
                  <a:pt x="636" y="0"/>
                </a:lnTo>
                <a:lnTo>
                  <a:pt x="1273" y="367"/>
                </a:lnTo>
                <a:lnTo>
                  <a:pt x="1273" y="1102"/>
                </a:lnTo>
                <a:lnTo>
                  <a:pt x="636" y="1469"/>
                </a:lnTo>
                <a:lnTo>
                  <a:pt x="0" y="1102"/>
                </a:lnTo>
                <a:close/>
                <a:moveTo>
                  <a:pt x="130" y="443"/>
                </a:moveTo>
                <a:lnTo>
                  <a:pt x="130" y="1026"/>
                </a:lnTo>
                <a:lnTo>
                  <a:pt x="636" y="1318"/>
                </a:lnTo>
                <a:lnTo>
                  <a:pt x="1142" y="1026"/>
                </a:lnTo>
                <a:lnTo>
                  <a:pt x="1142" y="443"/>
                </a:lnTo>
                <a:lnTo>
                  <a:pt x="636" y="151"/>
                </a:lnTo>
                <a:lnTo>
                  <a:pt x="130" y="4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4" name="Freeform 13"/>
          <p:cNvSpPr/>
          <p:nvPr/>
        </p:nvSpPr>
        <p:spPr bwMode="auto">
          <a:xfrm>
            <a:off x="5594530" y="2274517"/>
            <a:ext cx="984263" cy="499305"/>
          </a:xfrm>
          <a:custGeom>
            <a:avLst/>
            <a:gdLst>
              <a:gd name="T0" fmla="*/ 686 w 686"/>
              <a:gd name="T1" fmla="*/ 196 h 348"/>
              <a:gd name="T2" fmla="*/ 344 w 686"/>
              <a:gd name="T3" fmla="*/ 0 h 348"/>
              <a:gd name="T4" fmla="*/ 344 w 686"/>
              <a:gd name="T5" fmla="*/ 0 h 348"/>
              <a:gd name="T6" fmla="*/ 342 w 686"/>
              <a:gd name="T7" fmla="*/ 0 h 348"/>
              <a:gd name="T8" fmla="*/ 0 w 686"/>
              <a:gd name="T9" fmla="*/ 196 h 348"/>
              <a:gd name="T10" fmla="*/ 0 w 686"/>
              <a:gd name="T11" fmla="*/ 348 h 348"/>
              <a:gd name="T12" fmla="*/ 344 w 686"/>
              <a:gd name="T13" fmla="*/ 151 h 348"/>
              <a:gd name="T14" fmla="*/ 686 w 686"/>
              <a:gd name="T15" fmla="*/ 348 h 348"/>
              <a:gd name="T16" fmla="*/ 686 w 686"/>
              <a:gd name="T17" fmla="*/ 19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6" h="348">
                <a:moveTo>
                  <a:pt x="686" y="196"/>
                </a:moveTo>
                <a:lnTo>
                  <a:pt x="344" y="0"/>
                </a:lnTo>
                <a:lnTo>
                  <a:pt x="344" y="0"/>
                </a:lnTo>
                <a:lnTo>
                  <a:pt x="342" y="0"/>
                </a:lnTo>
                <a:lnTo>
                  <a:pt x="0" y="196"/>
                </a:lnTo>
                <a:lnTo>
                  <a:pt x="0" y="348"/>
                </a:lnTo>
                <a:lnTo>
                  <a:pt x="344" y="151"/>
                </a:lnTo>
                <a:lnTo>
                  <a:pt x="686" y="348"/>
                </a:lnTo>
                <a:lnTo>
                  <a:pt x="686" y="1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7493660" y="2723605"/>
            <a:ext cx="1826482" cy="2107700"/>
          </a:xfrm>
          <a:custGeom>
            <a:avLst/>
            <a:gdLst>
              <a:gd name="T0" fmla="*/ 0 w 1273"/>
              <a:gd name="T1" fmla="*/ 1102 h 1469"/>
              <a:gd name="T2" fmla="*/ 0 w 1273"/>
              <a:gd name="T3" fmla="*/ 367 h 1469"/>
              <a:gd name="T4" fmla="*/ 636 w 1273"/>
              <a:gd name="T5" fmla="*/ 0 h 1469"/>
              <a:gd name="T6" fmla="*/ 1273 w 1273"/>
              <a:gd name="T7" fmla="*/ 367 h 1469"/>
              <a:gd name="T8" fmla="*/ 1273 w 1273"/>
              <a:gd name="T9" fmla="*/ 1102 h 1469"/>
              <a:gd name="T10" fmla="*/ 636 w 1273"/>
              <a:gd name="T11" fmla="*/ 1469 h 1469"/>
              <a:gd name="T12" fmla="*/ 0 w 1273"/>
              <a:gd name="T13" fmla="*/ 1102 h 1469"/>
              <a:gd name="T14" fmla="*/ 130 w 1273"/>
              <a:gd name="T15" fmla="*/ 443 h 1469"/>
              <a:gd name="T16" fmla="*/ 130 w 1273"/>
              <a:gd name="T17" fmla="*/ 1026 h 1469"/>
              <a:gd name="T18" fmla="*/ 636 w 1273"/>
              <a:gd name="T19" fmla="*/ 1318 h 1469"/>
              <a:gd name="T20" fmla="*/ 1142 w 1273"/>
              <a:gd name="T21" fmla="*/ 1026 h 1469"/>
              <a:gd name="T22" fmla="*/ 1142 w 1273"/>
              <a:gd name="T23" fmla="*/ 443 h 1469"/>
              <a:gd name="T24" fmla="*/ 636 w 1273"/>
              <a:gd name="T25" fmla="*/ 151 h 1469"/>
              <a:gd name="T26" fmla="*/ 130 w 1273"/>
              <a:gd name="T27" fmla="*/ 443 h 1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73" h="1469">
                <a:moveTo>
                  <a:pt x="0" y="1102"/>
                </a:moveTo>
                <a:lnTo>
                  <a:pt x="0" y="367"/>
                </a:lnTo>
                <a:lnTo>
                  <a:pt x="636" y="0"/>
                </a:lnTo>
                <a:lnTo>
                  <a:pt x="1273" y="367"/>
                </a:lnTo>
                <a:lnTo>
                  <a:pt x="1273" y="1102"/>
                </a:lnTo>
                <a:lnTo>
                  <a:pt x="636" y="1469"/>
                </a:lnTo>
                <a:lnTo>
                  <a:pt x="0" y="1102"/>
                </a:lnTo>
                <a:close/>
                <a:moveTo>
                  <a:pt x="130" y="443"/>
                </a:moveTo>
                <a:lnTo>
                  <a:pt x="130" y="1026"/>
                </a:lnTo>
                <a:lnTo>
                  <a:pt x="636" y="1318"/>
                </a:lnTo>
                <a:lnTo>
                  <a:pt x="1142" y="1026"/>
                </a:lnTo>
                <a:lnTo>
                  <a:pt x="1142" y="443"/>
                </a:lnTo>
                <a:lnTo>
                  <a:pt x="636" y="151"/>
                </a:lnTo>
                <a:lnTo>
                  <a:pt x="130" y="4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7" name="Freeform 16"/>
          <p:cNvSpPr/>
          <p:nvPr/>
        </p:nvSpPr>
        <p:spPr bwMode="auto">
          <a:xfrm>
            <a:off x="7915487" y="2274517"/>
            <a:ext cx="984263" cy="499305"/>
          </a:xfrm>
          <a:custGeom>
            <a:avLst/>
            <a:gdLst>
              <a:gd name="T0" fmla="*/ 686 w 686"/>
              <a:gd name="T1" fmla="*/ 196 h 348"/>
              <a:gd name="T2" fmla="*/ 344 w 686"/>
              <a:gd name="T3" fmla="*/ 0 h 348"/>
              <a:gd name="T4" fmla="*/ 344 w 686"/>
              <a:gd name="T5" fmla="*/ 0 h 348"/>
              <a:gd name="T6" fmla="*/ 342 w 686"/>
              <a:gd name="T7" fmla="*/ 0 h 348"/>
              <a:gd name="T8" fmla="*/ 0 w 686"/>
              <a:gd name="T9" fmla="*/ 196 h 348"/>
              <a:gd name="T10" fmla="*/ 0 w 686"/>
              <a:gd name="T11" fmla="*/ 348 h 348"/>
              <a:gd name="T12" fmla="*/ 344 w 686"/>
              <a:gd name="T13" fmla="*/ 151 h 348"/>
              <a:gd name="T14" fmla="*/ 686 w 686"/>
              <a:gd name="T15" fmla="*/ 348 h 348"/>
              <a:gd name="T16" fmla="*/ 686 w 686"/>
              <a:gd name="T17" fmla="*/ 19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6" h="348">
                <a:moveTo>
                  <a:pt x="686" y="196"/>
                </a:moveTo>
                <a:lnTo>
                  <a:pt x="344" y="0"/>
                </a:lnTo>
                <a:lnTo>
                  <a:pt x="344" y="0"/>
                </a:lnTo>
                <a:lnTo>
                  <a:pt x="342" y="0"/>
                </a:lnTo>
                <a:lnTo>
                  <a:pt x="0" y="196"/>
                </a:lnTo>
                <a:lnTo>
                  <a:pt x="0" y="348"/>
                </a:lnTo>
                <a:lnTo>
                  <a:pt x="344" y="151"/>
                </a:lnTo>
                <a:lnTo>
                  <a:pt x="686" y="348"/>
                </a:lnTo>
                <a:lnTo>
                  <a:pt x="686" y="1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9814616" y="2723605"/>
            <a:ext cx="1826482" cy="2107700"/>
          </a:xfrm>
          <a:custGeom>
            <a:avLst/>
            <a:gdLst>
              <a:gd name="T0" fmla="*/ 0 w 1273"/>
              <a:gd name="T1" fmla="*/ 1102 h 1469"/>
              <a:gd name="T2" fmla="*/ 0 w 1273"/>
              <a:gd name="T3" fmla="*/ 367 h 1469"/>
              <a:gd name="T4" fmla="*/ 636 w 1273"/>
              <a:gd name="T5" fmla="*/ 0 h 1469"/>
              <a:gd name="T6" fmla="*/ 1273 w 1273"/>
              <a:gd name="T7" fmla="*/ 367 h 1469"/>
              <a:gd name="T8" fmla="*/ 1273 w 1273"/>
              <a:gd name="T9" fmla="*/ 1102 h 1469"/>
              <a:gd name="T10" fmla="*/ 636 w 1273"/>
              <a:gd name="T11" fmla="*/ 1469 h 1469"/>
              <a:gd name="T12" fmla="*/ 0 w 1273"/>
              <a:gd name="T13" fmla="*/ 1102 h 1469"/>
              <a:gd name="T14" fmla="*/ 130 w 1273"/>
              <a:gd name="T15" fmla="*/ 443 h 1469"/>
              <a:gd name="T16" fmla="*/ 130 w 1273"/>
              <a:gd name="T17" fmla="*/ 1026 h 1469"/>
              <a:gd name="T18" fmla="*/ 636 w 1273"/>
              <a:gd name="T19" fmla="*/ 1318 h 1469"/>
              <a:gd name="T20" fmla="*/ 1142 w 1273"/>
              <a:gd name="T21" fmla="*/ 1026 h 1469"/>
              <a:gd name="T22" fmla="*/ 1142 w 1273"/>
              <a:gd name="T23" fmla="*/ 443 h 1469"/>
              <a:gd name="T24" fmla="*/ 636 w 1273"/>
              <a:gd name="T25" fmla="*/ 151 h 1469"/>
              <a:gd name="T26" fmla="*/ 130 w 1273"/>
              <a:gd name="T27" fmla="*/ 443 h 1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73" h="1469">
                <a:moveTo>
                  <a:pt x="0" y="1102"/>
                </a:moveTo>
                <a:lnTo>
                  <a:pt x="0" y="367"/>
                </a:lnTo>
                <a:lnTo>
                  <a:pt x="636" y="0"/>
                </a:lnTo>
                <a:lnTo>
                  <a:pt x="1273" y="367"/>
                </a:lnTo>
                <a:lnTo>
                  <a:pt x="1273" y="1102"/>
                </a:lnTo>
                <a:lnTo>
                  <a:pt x="636" y="1469"/>
                </a:lnTo>
                <a:lnTo>
                  <a:pt x="0" y="1102"/>
                </a:lnTo>
                <a:close/>
                <a:moveTo>
                  <a:pt x="130" y="443"/>
                </a:moveTo>
                <a:lnTo>
                  <a:pt x="130" y="1026"/>
                </a:lnTo>
                <a:lnTo>
                  <a:pt x="636" y="1318"/>
                </a:lnTo>
                <a:lnTo>
                  <a:pt x="1142" y="1026"/>
                </a:lnTo>
                <a:lnTo>
                  <a:pt x="1142" y="443"/>
                </a:lnTo>
                <a:lnTo>
                  <a:pt x="636" y="151"/>
                </a:lnTo>
                <a:lnTo>
                  <a:pt x="130" y="44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0" name="Freeform 19"/>
          <p:cNvSpPr/>
          <p:nvPr/>
        </p:nvSpPr>
        <p:spPr bwMode="auto">
          <a:xfrm>
            <a:off x="10236443" y="2274517"/>
            <a:ext cx="984263" cy="499305"/>
          </a:xfrm>
          <a:custGeom>
            <a:avLst/>
            <a:gdLst>
              <a:gd name="T0" fmla="*/ 686 w 686"/>
              <a:gd name="T1" fmla="*/ 196 h 348"/>
              <a:gd name="T2" fmla="*/ 344 w 686"/>
              <a:gd name="T3" fmla="*/ 0 h 348"/>
              <a:gd name="T4" fmla="*/ 344 w 686"/>
              <a:gd name="T5" fmla="*/ 0 h 348"/>
              <a:gd name="T6" fmla="*/ 342 w 686"/>
              <a:gd name="T7" fmla="*/ 0 h 348"/>
              <a:gd name="T8" fmla="*/ 0 w 686"/>
              <a:gd name="T9" fmla="*/ 196 h 348"/>
              <a:gd name="T10" fmla="*/ 0 w 686"/>
              <a:gd name="T11" fmla="*/ 348 h 348"/>
              <a:gd name="T12" fmla="*/ 344 w 686"/>
              <a:gd name="T13" fmla="*/ 151 h 348"/>
              <a:gd name="T14" fmla="*/ 686 w 686"/>
              <a:gd name="T15" fmla="*/ 348 h 348"/>
              <a:gd name="T16" fmla="*/ 686 w 686"/>
              <a:gd name="T17" fmla="*/ 19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6" h="348">
                <a:moveTo>
                  <a:pt x="686" y="196"/>
                </a:moveTo>
                <a:lnTo>
                  <a:pt x="344" y="0"/>
                </a:lnTo>
                <a:lnTo>
                  <a:pt x="344" y="0"/>
                </a:lnTo>
                <a:lnTo>
                  <a:pt x="342" y="0"/>
                </a:lnTo>
                <a:lnTo>
                  <a:pt x="0" y="196"/>
                </a:lnTo>
                <a:lnTo>
                  <a:pt x="0" y="348"/>
                </a:lnTo>
                <a:lnTo>
                  <a:pt x="344" y="151"/>
                </a:lnTo>
                <a:lnTo>
                  <a:pt x="686" y="348"/>
                </a:lnTo>
                <a:lnTo>
                  <a:pt x="686" y="19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21" name="Group 20"/>
          <p:cNvGrpSpPr/>
          <p:nvPr/>
        </p:nvGrpSpPr>
        <p:grpSpPr>
          <a:xfrm>
            <a:off x="5768384" y="3454571"/>
            <a:ext cx="635120" cy="529618"/>
            <a:chOff x="10987088" y="1993900"/>
            <a:chExt cx="477837" cy="398463"/>
          </a:xfrm>
          <a:solidFill>
            <a:schemeClr val="accent3"/>
          </a:solidFill>
        </p:grpSpPr>
        <p:sp>
          <p:nvSpPr>
            <p:cNvPr id="22" name="Freeform 107"/>
            <p:cNvSpPr/>
            <p:nvPr/>
          </p:nvSpPr>
          <p:spPr bwMode="auto">
            <a:xfrm>
              <a:off x="10987088" y="1993900"/>
              <a:ext cx="396875" cy="398463"/>
            </a:xfrm>
            <a:custGeom>
              <a:avLst/>
              <a:gdLst>
                <a:gd name="T0" fmla="*/ 0 w 2745"/>
                <a:gd name="T1" fmla="*/ 0 h 2770"/>
                <a:gd name="T2" fmla="*/ 371 w 2745"/>
                <a:gd name="T3" fmla="*/ 0 h 2770"/>
                <a:gd name="T4" fmla="*/ 371 w 2745"/>
                <a:gd name="T5" fmla="*/ 2398 h 2770"/>
                <a:gd name="T6" fmla="*/ 2745 w 2745"/>
                <a:gd name="T7" fmla="*/ 2398 h 2770"/>
                <a:gd name="T8" fmla="*/ 2745 w 2745"/>
                <a:gd name="T9" fmla="*/ 2770 h 2770"/>
                <a:gd name="T10" fmla="*/ 0 w 2745"/>
                <a:gd name="T11" fmla="*/ 2770 h 2770"/>
                <a:gd name="T12" fmla="*/ 0 w 2745"/>
                <a:gd name="T13" fmla="*/ 0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" h="2770">
                  <a:moveTo>
                    <a:pt x="0" y="0"/>
                  </a:moveTo>
                  <a:lnTo>
                    <a:pt x="371" y="0"/>
                  </a:lnTo>
                  <a:lnTo>
                    <a:pt x="371" y="2398"/>
                  </a:lnTo>
                  <a:lnTo>
                    <a:pt x="2745" y="2398"/>
                  </a:lnTo>
                  <a:lnTo>
                    <a:pt x="2745" y="2770"/>
                  </a:lnTo>
                  <a:lnTo>
                    <a:pt x="0" y="27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3" name="Freeform 108"/>
            <p:cNvSpPr/>
            <p:nvPr/>
          </p:nvSpPr>
          <p:spPr bwMode="auto">
            <a:xfrm>
              <a:off x="11066463" y="2047875"/>
              <a:ext cx="398462" cy="249238"/>
            </a:xfrm>
            <a:custGeom>
              <a:avLst/>
              <a:gdLst>
                <a:gd name="T0" fmla="*/ 2761 w 2761"/>
                <a:gd name="T1" fmla="*/ 0 h 1725"/>
                <a:gd name="T2" fmla="*/ 2559 w 2761"/>
                <a:gd name="T3" fmla="*/ 1146 h 1725"/>
                <a:gd name="T4" fmla="*/ 2274 w 2761"/>
                <a:gd name="T5" fmla="*/ 861 h 1725"/>
                <a:gd name="T6" fmla="*/ 1411 w 2761"/>
                <a:gd name="T7" fmla="*/ 1725 h 1725"/>
                <a:gd name="T8" fmla="*/ 864 w 2761"/>
                <a:gd name="T9" fmla="*/ 1177 h 1725"/>
                <a:gd name="T10" fmla="*/ 349 w 2761"/>
                <a:gd name="T11" fmla="*/ 1693 h 1725"/>
                <a:gd name="T12" fmla="*/ 0 w 2761"/>
                <a:gd name="T13" fmla="*/ 1341 h 1725"/>
                <a:gd name="T14" fmla="*/ 864 w 2761"/>
                <a:gd name="T15" fmla="*/ 476 h 1725"/>
                <a:gd name="T16" fmla="*/ 1411 w 2761"/>
                <a:gd name="T17" fmla="*/ 1025 h 1725"/>
                <a:gd name="T18" fmla="*/ 1924 w 2761"/>
                <a:gd name="T19" fmla="*/ 509 h 1725"/>
                <a:gd name="T20" fmla="*/ 1618 w 2761"/>
                <a:gd name="T21" fmla="*/ 202 h 1725"/>
                <a:gd name="T22" fmla="*/ 2761 w 2761"/>
                <a:gd name="T23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1" h="1725">
                  <a:moveTo>
                    <a:pt x="2761" y="0"/>
                  </a:moveTo>
                  <a:lnTo>
                    <a:pt x="2559" y="1146"/>
                  </a:lnTo>
                  <a:lnTo>
                    <a:pt x="2274" y="861"/>
                  </a:lnTo>
                  <a:lnTo>
                    <a:pt x="1411" y="1725"/>
                  </a:lnTo>
                  <a:lnTo>
                    <a:pt x="864" y="1177"/>
                  </a:lnTo>
                  <a:lnTo>
                    <a:pt x="349" y="1693"/>
                  </a:lnTo>
                  <a:lnTo>
                    <a:pt x="0" y="1341"/>
                  </a:lnTo>
                  <a:lnTo>
                    <a:pt x="864" y="476"/>
                  </a:lnTo>
                  <a:lnTo>
                    <a:pt x="1411" y="1025"/>
                  </a:lnTo>
                  <a:lnTo>
                    <a:pt x="1924" y="509"/>
                  </a:lnTo>
                  <a:lnTo>
                    <a:pt x="1618" y="202"/>
                  </a:lnTo>
                  <a:lnTo>
                    <a:pt x="27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56922" y="3448240"/>
            <a:ext cx="616130" cy="542280"/>
            <a:chOff x="10059988" y="2759075"/>
            <a:chExt cx="463550" cy="407988"/>
          </a:xfrm>
          <a:solidFill>
            <a:schemeClr val="accent2"/>
          </a:solidFill>
        </p:grpSpPr>
        <p:sp>
          <p:nvSpPr>
            <p:cNvPr id="25" name="Freeform 182"/>
            <p:cNvSpPr/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6" name="Freeform 183"/>
            <p:cNvSpPr/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7" name="Freeform 184"/>
            <p:cNvSpPr/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8" name="Freeform 185"/>
            <p:cNvSpPr/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111497" y="3427141"/>
            <a:ext cx="590808" cy="584478"/>
            <a:chOff x="2587625" y="4291013"/>
            <a:chExt cx="444500" cy="439738"/>
          </a:xfrm>
          <a:solidFill>
            <a:schemeClr val="accent4"/>
          </a:solidFill>
        </p:grpSpPr>
        <p:sp>
          <p:nvSpPr>
            <p:cNvPr id="30" name="Freeform 290"/>
            <p:cNvSpPr>
              <a:spLocks noEditPoints="1"/>
            </p:cNvSpPr>
            <p:nvPr/>
          </p:nvSpPr>
          <p:spPr bwMode="auto">
            <a:xfrm>
              <a:off x="2790825" y="4491038"/>
              <a:ext cx="241300" cy="239713"/>
            </a:xfrm>
            <a:custGeom>
              <a:avLst/>
              <a:gdLst>
                <a:gd name="T0" fmla="*/ 582 w 1676"/>
                <a:gd name="T1" fmla="*/ 282 h 1813"/>
                <a:gd name="T2" fmla="*/ 453 w 1676"/>
                <a:gd name="T3" fmla="*/ 343 h 1813"/>
                <a:gd name="T4" fmla="*/ 344 w 1676"/>
                <a:gd name="T5" fmla="*/ 449 h 1813"/>
                <a:gd name="T6" fmla="*/ 274 w 1676"/>
                <a:gd name="T7" fmla="*/ 582 h 1813"/>
                <a:gd name="T8" fmla="*/ 246 w 1676"/>
                <a:gd name="T9" fmla="*/ 729 h 1813"/>
                <a:gd name="T10" fmla="*/ 260 w 1676"/>
                <a:gd name="T11" fmla="*/ 878 h 1813"/>
                <a:gd name="T12" fmla="*/ 316 w 1676"/>
                <a:gd name="T13" fmla="*/ 1018 h 1813"/>
                <a:gd name="T14" fmla="*/ 414 w 1676"/>
                <a:gd name="T15" fmla="*/ 1136 h 1813"/>
                <a:gd name="T16" fmla="*/ 538 w 1676"/>
                <a:gd name="T17" fmla="*/ 1212 h 1813"/>
                <a:gd name="T18" fmla="*/ 673 w 1676"/>
                <a:gd name="T19" fmla="*/ 1242 h 1813"/>
                <a:gd name="T20" fmla="*/ 811 w 1676"/>
                <a:gd name="T21" fmla="*/ 1227 h 1813"/>
                <a:gd name="T22" fmla="*/ 941 w 1676"/>
                <a:gd name="T23" fmla="*/ 1166 h 1813"/>
                <a:gd name="T24" fmla="*/ 1049 w 1676"/>
                <a:gd name="T25" fmla="*/ 1061 h 1813"/>
                <a:gd name="T26" fmla="*/ 1119 w 1676"/>
                <a:gd name="T27" fmla="*/ 927 h 1813"/>
                <a:gd name="T28" fmla="*/ 1147 w 1676"/>
                <a:gd name="T29" fmla="*/ 779 h 1813"/>
                <a:gd name="T30" fmla="*/ 1133 w 1676"/>
                <a:gd name="T31" fmla="*/ 630 h 1813"/>
                <a:gd name="T32" fmla="*/ 1077 w 1676"/>
                <a:gd name="T33" fmla="*/ 491 h 1813"/>
                <a:gd name="T34" fmla="*/ 980 w 1676"/>
                <a:gd name="T35" fmla="*/ 374 h 1813"/>
                <a:gd name="T36" fmla="*/ 855 w 1676"/>
                <a:gd name="T37" fmla="*/ 298 h 1813"/>
                <a:gd name="T38" fmla="*/ 720 w 1676"/>
                <a:gd name="T39" fmla="*/ 267 h 1813"/>
                <a:gd name="T40" fmla="*/ 781 w 1676"/>
                <a:gd name="T41" fmla="*/ 5 h 1813"/>
                <a:gd name="T42" fmla="*/ 946 w 1676"/>
                <a:gd name="T43" fmla="*/ 49 h 1813"/>
                <a:gd name="T44" fmla="*/ 1099 w 1676"/>
                <a:gd name="T45" fmla="*/ 137 h 1813"/>
                <a:gd name="T46" fmla="*/ 1230 w 1676"/>
                <a:gd name="T47" fmla="*/ 267 h 1813"/>
                <a:gd name="T48" fmla="*/ 1324 w 1676"/>
                <a:gd name="T49" fmla="*/ 424 h 1813"/>
                <a:gd name="T50" fmla="*/ 1378 w 1676"/>
                <a:gd name="T51" fmla="*/ 596 h 1813"/>
                <a:gd name="T52" fmla="*/ 1393 w 1676"/>
                <a:gd name="T53" fmla="*/ 775 h 1813"/>
                <a:gd name="T54" fmla="*/ 1368 w 1676"/>
                <a:gd name="T55" fmla="*/ 953 h 1813"/>
                <a:gd name="T56" fmla="*/ 1603 w 1676"/>
                <a:gd name="T57" fmla="*/ 1363 h 1813"/>
                <a:gd name="T58" fmla="*/ 1656 w 1676"/>
                <a:gd name="T59" fmla="*/ 1449 h 1813"/>
                <a:gd name="T60" fmla="*/ 1676 w 1676"/>
                <a:gd name="T61" fmla="*/ 1550 h 1813"/>
                <a:gd name="T62" fmla="*/ 1656 w 1676"/>
                <a:gd name="T63" fmla="*/ 1651 h 1813"/>
                <a:gd name="T64" fmla="*/ 1603 w 1676"/>
                <a:gd name="T65" fmla="*/ 1737 h 1813"/>
                <a:gd name="T66" fmla="*/ 1515 w 1676"/>
                <a:gd name="T67" fmla="*/ 1798 h 1813"/>
                <a:gd name="T68" fmla="*/ 1414 w 1676"/>
                <a:gd name="T69" fmla="*/ 1813 h 1813"/>
                <a:gd name="T70" fmla="*/ 1316 w 1676"/>
                <a:gd name="T71" fmla="*/ 1783 h 1813"/>
                <a:gd name="T72" fmla="*/ 986 w 1676"/>
                <a:gd name="T73" fmla="*/ 1441 h 1813"/>
                <a:gd name="T74" fmla="*/ 826 w 1676"/>
                <a:gd name="T75" fmla="*/ 1496 h 1813"/>
                <a:gd name="T76" fmla="*/ 660 w 1676"/>
                <a:gd name="T77" fmla="*/ 1508 h 1813"/>
                <a:gd name="T78" fmla="*/ 496 w 1676"/>
                <a:gd name="T79" fmla="*/ 1477 h 1813"/>
                <a:gd name="T80" fmla="*/ 341 w 1676"/>
                <a:gd name="T81" fmla="*/ 1404 h 1813"/>
                <a:gd name="T82" fmla="*/ 204 w 1676"/>
                <a:gd name="T83" fmla="*/ 1289 h 1813"/>
                <a:gd name="T84" fmla="*/ 95 w 1676"/>
                <a:gd name="T85" fmla="*/ 1137 h 1813"/>
                <a:gd name="T86" fmla="*/ 27 w 1676"/>
                <a:gd name="T87" fmla="*/ 966 h 1813"/>
                <a:gd name="T88" fmla="*/ 0 w 1676"/>
                <a:gd name="T89" fmla="*/ 785 h 1813"/>
                <a:gd name="T90" fmla="*/ 13 w 1676"/>
                <a:gd name="T91" fmla="*/ 602 h 1813"/>
                <a:gd name="T92" fmla="*/ 67 w 1676"/>
                <a:gd name="T93" fmla="*/ 427 h 1813"/>
                <a:gd name="T94" fmla="*/ 162 w 1676"/>
                <a:gd name="T95" fmla="*/ 268 h 1813"/>
                <a:gd name="T96" fmla="*/ 294 w 1676"/>
                <a:gd name="T97" fmla="*/ 137 h 1813"/>
                <a:gd name="T98" fmla="*/ 447 w 1676"/>
                <a:gd name="T99" fmla="*/ 49 h 1813"/>
                <a:gd name="T100" fmla="*/ 612 w 1676"/>
                <a:gd name="T101" fmla="*/ 5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6" h="1813">
                  <a:moveTo>
                    <a:pt x="673" y="267"/>
                  </a:moveTo>
                  <a:lnTo>
                    <a:pt x="627" y="272"/>
                  </a:lnTo>
                  <a:lnTo>
                    <a:pt x="582" y="282"/>
                  </a:lnTo>
                  <a:lnTo>
                    <a:pt x="538" y="298"/>
                  </a:lnTo>
                  <a:lnTo>
                    <a:pt x="495" y="317"/>
                  </a:lnTo>
                  <a:lnTo>
                    <a:pt x="453" y="343"/>
                  </a:lnTo>
                  <a:lnTo>
                    <a:pt x="414" y="374"/>
                  </a:lnTo>
                  <a:lnTo>
                    <a:pt x="377" y="409"/>
                  </a:lnTo>
                  <a:lnTo>
                    <a:pt x="344" y="449"/>
                  </a:lnTo>
                  <a:lnTo>
                    <a:pt x="316" y="491"/>
                  </a:lnTo>
                  <a:lnTo>
                    <a:pt x="293" y="536"/>
                  </a:lnTo>
                  <a:lnTo>
                    <a:pt x="274" y="582"/>
                  </a:lnTo>
                  <a:lnTo>
                    <a:pt x="260" y="630"/>
                  </a:lnTo>
                  <a:lnTo>
                    <a:pt x="251" y="679"/>
                  </a:lnTo>
                  <a:lnTo>
                    <a:pt x="246" y="729"/>
                  </a:lnTo>
                  <a:lnTo>
                    <a:pt x="246" y="779"/>
                  </a:lnTo>
                  <a:lnTo>
                    <a:pt x="251" y="829"/>
                  </a:lnTo>
                  <a:lnTo>
                    <a:pt x="260" y="878"/>
                  </a:lnTo>
                  <a:lnTo>
                    <a:pt x="274" y="927"/>
                  </a:lnTo>
                  <a:lnTo>
                    <a:pt x="293" y="974"/>
                  </a:lnTo>
                  <a:lnTo>
                    <a:pt x="316" y="1018"/>
                  </a:lnTo>
                  <a:lnTo>
                    <a:pt x="344" y="1061"/>
                  </a:lnTo>
                  <a:lnTo>
                    <a:pt x="377" y="1100"/>
                  </a:lnTo>
                  <a:lnTo>
                    <a:pt x="414" y="1136"/>
                  </a:lnTo>
                  <a:lnTo>
                    <a:pt x="453" y="1166"/>
                  </a:lnTo>
                  <a:lnTo>
                    <a:pt x="495" y="1191"/>
                  </a:lnTo>
                  <a:lnTo>
                    <a:pt x="538" y="1212"/>
                  </a:lnTo>
                  <a:lnTo>
                    <a:pt x="582" y="1227"/>
                  </a:lnTo>
                  <a:lnTo>
                    <a:pt x="627" y="1237"/>
                  </a:lnTo>
                  <a:lnTo>
                    <a:pt x="673" y="1242"/>
                  </a:lnTo>
                  <a:lnTo>
                    <a:pt x="720" y="1242"/>
                  </a:lnTo>
                  <a:lnTo>
                    <a:pt x="766" y="1237"/>
                  </a:lnTo>
                  <a:lnTo>
                    <a:pt x="811" y="1227"/>
                  </a:lnTo>
                  <a:lnTo>
                    <a:pt x="855" y="1212"/>
                  </a:lnTo>
                  <a:lnTo>
                    <a:pt x="898" y="1191"/>
                  </a:lnTo>
                  <a:lnTo>
                    <a:pt x="941" y="1166"/>
                  </a:lnTo>
                  <a:lnTo>
                    <a:pt x="980" y="1136"/>
                  </a:lnTo>
                  <a:lnTo>
                    <a:pt x="1016" y="1100"/>
                  </a:lnTo>
                  <a:lnTo>
                    <a:pt x="1049" y="1061"/>
                  </a:lnTo>
                  <a:lnTo>
                    <a:pt x="1077" y="1018"/>
                  </a:lnTo>
                  <a:lnTo>
                    <a:pt x="1100" y="974"/>
                  </a:lnTo>
                  <a:lnTo>
                    <a:pt x="1119" y="927"/>
                  </a:lnTo>
                  <a:lnTo>
                    <a:pt x="1133" y="878"/>
                  </a:lnTo>
                  <a:lnTo>
                    <a:pt x="1142" y="829"/>
                  </a:lnTo>
                  <a:lnTo>
                    <a:pt x="1147" y="779"/>
                  </a:lnTo>
                  <a:lnTo>
                    <a:pt x="1147" y="729"/>
                  </a:lnTo>
                  <a:lnTo>
                    <a:pt x="1142" y="679"/>
                  </a:lnTo>
                  <a:lnTo>
                    <a:pt x="1133" y="630"/>
                  </a:lnTo>
                  <a:lnTo>
                    <a:pt x="1119" y="582"/>
                  </a:lnTo>
                  <a:lnTo>
                    <a:pt x="1100" y="536"/>
                  </a:lnTo>
                  <a:lnTo>
                    <a:pt x="1077" y="491"/>
                  </a:lnTo>
                  <a:lnTo>
                    <a:pt x="1049" y="449"/>
                  </a:lnTo>
                  <a:lnTo>
                    <a:pt x="1016" y="409"/>
                  </a:lnTo>
                  <a:lnTo>
                    <a:pt x="980" y="374"/>
                  </a:lnTo>
                  <a:lnTo>
                    <a:pt x="941" y="343"/>
                  </a:lnTo>
                  <a:lnTo>
                    <a:pt x="898" y="317"/>
                  </a:lnTo>
                  <a:lnTo>
                    <a:pt x="855" y="298"/>
                  </a:lnTo>
                  <a:lnTo>
                    <a:pt x="811" y="282"/>
                  </a:lnTo>
                  <a:lnTo>
                    <a:pt x="766" y="272"/>
                  </a:lnTo>
                  <a:lnTo>
                    <a:pt x="720" y="267"/>
                  </a:lnTo>
                  <a:lnTo>
                    <a:pt x="673" y="267"/>
                  </a:lnTo>
                  <a:close/>
                  <a:moveTo>
                    <a:pt x="725" y="0"/>
                  </a:moveTo>
                  <a:lnTo>
                    <a:pt x="781" y="5"/>
                  </a:lnTo>
                  <a:lnTo>
                    <a:pt x="837" y="15"/>
                  </a:lnTo>
                  <a:lnTo>
                    <a:pt x="892" y="29"/>
                  </a:lnTo>
                  <a:lnTo>
                    <a:pt x="946" y="49"/>
                  </a:lnTo>
                  <a:lnTo>
                    <a:pt x="999" y="74"/>
                  </a:lnTo>
                  <a:lnTo>
                    <a:pt x="1050" y="103"/>
                  </a:lnTo>
                  <a:lnTo>
                    <a:pt x="1099" y="137"/>
                  </a:lnTo>
                  <a:lnTo>
                    <a:pt x="1145" y="176"/>
                  </a:lnTo>
                  <a:lnTo>
                    <a:pt x="1190" y="219"/>
                  </a:lnTo>
                  <a:lnTo>
                    <a:pt x="1230" y="267"/>
                  </a:lnTo>
                  <a:lnTo>
                    <a:pt x="1266" y="317"/>
                  </a:lnTo>
                  <a:lnTo>
                    <a:pt x="1297" y="369"/>
                  </a:lnTo>
                  <a:lnTo>
                    <a:pt x="1324" y="424"/>
                  </a:lnTo>
                  <a:lnTo>
                    <a:pt x="1346" y="479"/>
                  </a:lnTo>
                  <a:lnTo>
                    <a:pt x="1364" y="537"/>
                  </a:lnTo>
                  <a:lnTo>
                    <a:pt x="1378" y="596"/>
                  </a:lnTo>
                  <a:lnTo>
                    <a:pt x="1387" y="655"/>
                  </a:lnTo>
                  <a:lnTo>
                    <a:pt x="1392" y="715"/>
                  </a:lnTo>
                  <a:lnTo>
                    <a:pt x="1393" y="775"/>
                  </a:lnTo>
                  <a:lnTo>
                    <a:pt x="1389" y="835"/>
                  </a:lnTo>
                  <a:lnTo>
                    <a:pt x="1381" y="895"/>
                  </a:lnTo>
                  <a:lnTo>
                    <a:pt x="1368" y="953"/>
                  </a:lnTo>
                  <a:lnTo>
                    <a:pt x="1351" y="1011"/>
                  </a:lnTo>
                  <a:lnTo>
                    <a:pt x="1330" y="1067"/>
                  </a:lnTo>
                  <a:lnTo>
                    <a:pt x="1603" y="1363"/>
                  </a:lnTo>
                  <a:lnTo>
                    <a:pt x="1625" y="1389"/>
                  </a:lnTo>
                  <a:lnTo>
                    <a:pt x="1642" y="1419"/>
                  </a:lnTo>
                  <a:lnTo>
                    <a:pt x="1656" y="1449"/>
                  </a:lnTo>
                  <a:lnTo>
                    <a:pt x="1668" y="1482"/>
                  </a:lnTo>
                  <a:lnTo>
                    <a:pt x="1674" y="1515"/>
                  </a:lnTo>
                  <a:lnTo>
                    <a:pt x="1676" y="1550"/>
                  </a:lnTo>
                  <a:lnTo>
                    <a:pt x="1674" y="1585"/>
                  </a:lnTo>
                  <a:lnTo>
                    <a:pt x="1668" y="1619"/>
                  </a:lnTo>
                  <a:lnTo>
                    <a:pt x="1656" y="1651"/>
                  </a:lnTo>
                  <a:lnTo>
                    <a:pt x="1642" y="1682"/>
                  </a:lnTo>
                  <a:lnTo>
                    <a:pt x="1625" y="1711"/>
                  </a:lnTo>
                  <a:lnTo>
                    <a:pt x="1603" y="1737"/>
                  </a:lnTo>
                  <a:lnTo>
                    <a:pt x="1576" y="1762"/>
                  </a:lnTo>
                  <a:lnTo>
                    <a:pt x="1547" y="1783"/>
                  </a:lnTo>
                  <a:lnTo>
                    <a:pt x="1515" y="1798"/>
                  </a:lnTo>
                  <a:lnTo>
                    <a:pt x="1482" y="1809"/>
                  </a:lnTo>
                  <a:lnTo>
                    <a:pt x="1449" y="1813"/>
                  </a:lnTo>
                  <a:lnTo>
                    <a:pt x="1414" y="1813"/>
                  </a:lnTo>
                  <a:lnTo>
                    <a:pt x="1380" y="1809"/>
                  </a:lnTo>
                  <a:lnTo>
                    <a:pt x="1347" y="1798"/>
                  </a:lnTo>
                  <a:lnTo>
                    <a:pt x="1316" y="1783"/>
                  </a:lnTo>
                  <a:lnTo>
                    <a:pt x="1286" y="1762"/>
                  </a:lnTo>
                  <a:lnTo>
                    <a:pt x="1259" y="1737"/>
                  </a:lnTo>
                  <a:lnTo>
                    <a:pt x="986" y="1441"/>
                  </a:lnTo>
                  <a:lnTo>
                    <a:pt x="934" y="1464"/>
                  </a:lnTo>
                  <a:lnTo>
                    <a:pt x="880" y="1483"/>
                  </a:lnTo>
                  <a:lnTo>
                    <a:pt x="826" y="1496"/>
                  </a:lnTo>
                  <a:lnTo>
                    <a:pt x="771" y="1504"/>
                  </a:lnTo>
                  <a:lnTo>
                    <a:pt x="716" y="1509"/>
                  </a:lnTo>
                  <a:lnTo>
                    <a:pt x="660" y="1508"/>
                  </a:lnTo>
                  <a:lnTo>
                    <a:pt x="605" y="1503"/>
                  </a:lnTo>
                  <a:lnTo>
                    <a:pt x="550" y="1493"/>
                  </a:lnTo>
                  <a:lnTo>
                    <a:pt x="496" y="1477"/>
                  </a:lnTo>
                  <a:lnTo>
                    <a:pt x="443" y="1458"/>
                  </a:lnTo>
                  <a:lnTo>
                    <a:pt x="391" y="1434"/>
                  </a:lnTo>
                  <a:lnTo>
                    <a:pt x="341" y="1404"/>
                  </a:lnTo>
                  <a:lnTo>
                    <a:pt x="293" y="1371"/>
                  </a:lnTo>
                  <a:lnTo>
                    <a:pt x="247" y="1332"/>
                  </a:lnTo>
                  <a:lnTo>
                    <a:pt x="204" y="1289"/>
                  </a:lnTo>
                  <a:lnTo>
                    <a:pt x="162" y="1240"/>
                  </a:lnTo>
                  <a:lnTo>
                    <a:pt x="126" y="1190"/>
                  </a:lnTo>
                  <a:lnTo>
                    <a:pt x="95" y="1137"/>
                  </a:lnTo>
                  <a:lnTo>
                    <a:pt x="68" y="1082"/>
                  </a:lnTo>
                  <a:lnTo>
                    <a:pt x="45" y="1024"/>
                  </a:lnTo>
                  <a:lnTo>
                    <a:pt x="27" y="966"/>
                  </a:lnTo>
                  <a:lnTo>
                    <a:pt x="13" y="906"/>
                  </a:lnTo>
                  <a:lnTo>
                    <a:pt x="4" y="846"/>
                  </a:lnTo>
                  <a:lnTo>
                    <a:pt x="0" y="785"/>
                  </a:lnTo>
                  <a:lnTo>
                    <a:pt x="0" y="724"/>
                  </a:lnTo>
                  <a:lnTo>
                    <a:pt x="4" y="663"/>
                  </a:lnTo>
                  <a:lnTo>
                    <a:pt x="13" y="602"/>
                  </a:lnTo>
                  <a:lnTo>
                    <a:pt x="27" y="543"/>
                  </a:lnTo>
                  <a:lnTo>
                    <a:pt x="45" y="485"/>
                  </a:lnTo>
                  <a:lnTo>
                    <a:pt x="67" y="427"/>
                  </a:lnTo>
                  <a:lnTo>
                    <a:pt x="94" y="373"/>
                  </a:lnTo>
                  <a:lnTo>
                    <a:pt x="126" y="319"/>
                  </a:lnTo>
                  <a:lnTo>
                    <a:pt x="162" y="268"/>
                  </a:lnTo>
                  <a:lnTo>
                    <a:pt x="203" y="220"/>
                  </a:lnTo>
                  <a:lnTo>
                    <a:pt x="247" y="176"/>
                  </a:lnTo>
                  <a:lnTo>
                    <a:pt x="294" y="137"/>
                  </a:lnTo>
                  <a:lnTo>
                    <a:pt x="343" y="103"/>
                  </a:lnTo>
                  <a:lnTo>
                    <a:pt x="394" y="74"/>
                  </a:lnTo>
                  <a:lnTo>
                    <a:pt x="447" y="49"/>
                  </a:lnTo>
                  <a:lnTo>
                    <a:pt x="501" y="29"/>
                  </a:lnTo>
                  <a:lnTo>
                    <a:pt x="556" y="15"/>
                  </a:lnTo>
                  <a:lnTo>
                    <a:pt x="612" y="5"/>
                  </a:lnTo>
                  <a:lnTo>
                    <a:pt x="668" y="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1" name="Freeform 291"/>
            <p:cNvSpPr/>
            <p:nvPr/>
          </p:nvSpPr>
          <p:spPr bwMode="auto">
            <a:xfrm>
              <a:off x="2811463" y="4335463"/>
              <a:ext cx="217488" cy="274638"/>
            </a:xfrm>
            <a:custGeom>
              <a:avLst/>
              <a:gdLst>
                <a:gd name="T0" fmla="*/ 459 w 1508"/>
                <a:gd name="T1" fmla="*/ 30 h 2083"/>
                <a:gd name="T2" fmla="*/ 619 w 1508"/>
                <a:gd name="T3" fmla="*/ 254 h 2083"/>
                <a:gd name="T4" fmla="*/ 841 w 1508"/>
                <a:gd name="T5" fmla="*/ 542 h 2083"/>
                <a:gd name="T6" fmla="*/ 960 w 1508"/>
                <a:gd name="T7" fmla="*/ 441 h 2083"/>
                <a:gd name="T8" fmla="*/ 1249 w 1508"/>
                <a:gd name="T9" fmla="*/ 400 h 2083"/>
                <a:gd name="T10" fmla="*/ 1340 w 1508"/>
                <a:gd name="T11" fmla="*/ 564 h 2083"/>
                <a:gd name="T12" fmla="*/ 1411 w 1508"/>
                <a:gd name="T13" fmla="*/ 741 h 2083"/>
                <a:gd name="T14" fmla="*/ 1464 w 1508"/>
                <a:gd name="T15" fmla="*/ 927 h 2083"/>
                <a:gd name="T16" fmla="*/ 1497 w 1508"/>
                <a:gd name="T17" fmla="*/ 1121 h 2083"/>
                <a:gd name="T18" fmla="*/ 1508 w 1508"/>
                <a:gd name="T19" fmla="*/ 1322 h 2083"/>
                <a:gd name="T20" fmla="*/ 1497 w 1508"/>
                <a:gd name="T21" fmla="*/ 1526 h 2083"/>
                <a:gd name="T22" fmla="*/ 1463 w 1508"/>
                <a:gd name="T23" fmla="*/ 1720 h 2083"/>
                <a:gd name="T24" fmla="*/ 1409 w 1508"/>
                <a:gd name="T25" fmla="*/ 1907 h 2083"/>
                <a:gd name="T26" fmla="*/ 1337 w 1508"/>
                <a:gd name="T27" fmla="*/ 2083 h 2083"/>
                <a:gd name="T28" fmla="*/ 1349 w 1508"/>
                <a:gd name="T29" fmla="*/ 1945 h 2083"/>
                <a:gd name="T30" fmla="*/ 1341 w 1508"/>
                <a:gd name="T31" fmla="*/ 1808 h 2083"/>
                <a:gd name="T32" fmla="*/ 1313 w 1508"/>
                <a:gd name="T33" fmla="*/ 1675 h 2083"/>
                <a:gd name="T34" fmla="*/ 1266 w 1508"/>
                <a:gd name="T35" fmla="*/ 1547 h 2083"/>
                <a:gd name="T36" fmla="*/ 1201 w 1508"/>
                <a:gd name="T37" fmla="*/ 1429 h 2083"/>
                <a:gd name="T38" fmla="*/ 1117 w 1508"/>
                <a:gd name="T39" fmla="*/ 1321 h 2083"/>
                <a:gd name="T40" fmla="*/ 1021 w 1508"/>
                <a:gd name="T41" fmla="*/ 1233 h 2083"/>
                <a:gd name="T42" fmla="*/ 915 w 1508"/>
                <a:gd name="T43" fmla="*/ 1162 h 2083"/>
                <a:gd name="T44" fmla="*/ 801 w 1508"/>
                <a:gd name="T45" fmla="*/ 1111 h 2083"/>
                <a:gd name="T46" fmla="*/ 680 w 1508"/>
                <a:gd name="T47" fmla="*/ 1080 h 2083"/>
                <a:gd name="T48" fmla="*/ 554 w 1508"/>
                <a:gd name="T49" fmla="*/ 1069 h 2083"/>
                <a:gd name="T50" fmla="*/ 416 w 1508"/>
                <a:gd name="T51" fmla="*/ 1082 h 2083"/>
                <a:gd name="T52" fmla="*/ 283 w 1508"/>
                <a:gd name="T53" fmla="*/ 1120 h 2083"/>
                <a:gd name="T54" fmla="*/ 160 w 1508"/>
                <a:gd name="T55" fmla="*/ 1182 h 2083"/>
                <a:gd name="T56" fmla="*/ 591 w 1508"/>
                <a:gd name="T57" fmla="*/ 812 h 2083"/>
                <a:gd name="T58" fmla="*/ 751 w 1508"/>
                <a:gd name="T59" fmla="*/ 755 h 2083"/>
                <a:gd name="T60" fmla="*/ 500 w 1508"/>
                <a:gd name="T61" fmla="*/ 407 h 2083"/>
                <a:gd name="T62" fmla="*/ 338 w 1508"/>
                <a:gd name="T63" fmla="*/ 367 h 2083"/>
                <a:gd name="T64" fmla="*/ 175 w 1508"/>
                <a:gd name="T65" fmla="*/ 519 h 2083"/>
                <a:gd name="T66" fmla="*/ 0 w 1508"/>
                <a:gd name="T67" fmla="*/ 375 h 2083"/>
                <a:gd name="T68" fmla="*/ 166 w 1508"/>
                <a:gd name="T69" fmla="*/ 151 h 2083"/>
                <a:gd name="T70" fmla="*/ 287 w 1508"/>
                <a:gd name="T71" fmla="*/ 289 h 2083"/>
                <a:gd name="T72" fmla="*/ 445 w 1508"/>
                <a:gd name="T73" fmla="*/ 351 h 2083"/>
                <a:gd name="T74" fmla="*/ 453 w 1508"/>
                <a:gd name="T75" fmla="*/ 220 h 2083"/>
                <a:gd name="T76" fmla="*/ 316 w 1508"/>
                <a:gd name="T7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8" h="2083">
                  <a:moveTo>
                    <a:pt x="316" y="0"/>
                  </a:moveTo>
                  <a:lnTo>
                    <a:pt x="459" y="30"/>
                  </a:lnTo>
                  <a:lnTo>
                    <a:pt x="582" y="149"/>
                  </a:lnTo>
                  <a:lnTo>
                    <a:pt x="619" y="254"/>
                  </a:lnTo>
                  <a:lnTo>
                    <a:pt x="647" y="352"/>
                  </a:lnTo>
                  <a:lnTo>
                    <a:pt x="841" y="542"/>
                  </a:lnTo>
                  <a:lnTo>
                    <a:pt x="891" y="559"/>
                  </a:lnTo>
                  <a:lnTo>
                    <a:pt x="960" y="441"/>
                  </a:lnTo>
                  <a:lnTo>
                    <a:pt x="1204" y="417"/>
                  </a:lnTo>
                  <a:lnTo>
                    <a:pt x="1249" y="400"/>
                  </a:lnTo>
                  <a:lnTo>
                    <a:pt x="1297" y="481"/>
                  </a:lnTo>
                  <a:lnTo>
                    <a:pt x="1340" y="564"/>
                  </a:lnTo>
                  <a:lnTo>
                    <a:pt x="1378" y="651"/>
                  </a:lnTo>
                  <a:lnTo>
                    <a:pt x="1411" y="741"/>
                  </a:lnTo>
                  <a:lnTo>
                    <a:pt x="1440" y="832"/>
                  </a:lnTo>
                  <a:lnTo>
                    <a:pt x="1464" y="927"/>
                  </a:lnTo>
                  <a:lnTo>
                    <a:pt x="1483" y="1022"/>
                  </a:lnTo>
                  <a:lnTo>
                    <a:pt x="1497" y="1121"/>
                  </a:lnTo>
                  <a:lnTo>
                    <a:pt x="1505" y="1221"/>
                  </a:lnTo>
                  <a:lnTo>
                    <a:pt x="1508" y="1322"/>
                  </a:lnTo>
                  <a:lnTo>
                    <a:pt x="1505" y="1425"/>
                  </a:lnTo>
                  <a:lnTo>
                    <a:pt x="1497" y="1526"/>
                  </a:lnTo>
                  <a:lnTo>
                    <a:pt x="1483" y="1623"/>
                  </a:lnTo>
                  <a:lnTo>
                    <a:pt x="1463" y="1720"/>
                  </a:lnTo>
                  <a:lnTo>
                    <a:pt x="1439" y="1815"/>
                  </a:lnTo>
                  <a:lnTo>
                    <a:pt x="1409" y="1907"/>
                  </a:lnTo>
                  <a:lnTo>
                    <a:pt x="1375" y="1996"/>
                  </a:lnTo>
                  <a:lnTo>
                    <a:pt x="1337" y="2083"/>
                  </a:lnTo>
                  <a:lnTo>
                    <a:pt x="1345" y="2015"/>
                  </a:lnTo>
                  <a:lnTo>
                    <a:pt x="1349" y="1945"/>
                  </a:lnTo>
                  <a:lnTo>
                    <a:pt x="1347" y="1877"/>
                  </a:lnTo>
                  <a:lnTo>
                    <a:pt x="1341" y="1808"/>
                  </a:lnTo>
                  <a:lnTo>
                    <a:pt x="1329" y="1741"/>
                  </a:lnTo>
                  <a:lnTo>
                    <a:pt x="1313" y="1675"/>
                  </a:lnTo>
                  <a:lnTo>
                    <a:pt x="1293" y="1610"/>
                  </a:lnTo>
                  <a:lnTo>
                    <a:pt x="1266" y="1547"/>
                  </a:lnTo>
                  <a:lnTo>
                    <a:pt x="1236" y="1486"/>
                  </a:lnTo>
                  <a:lnTo>
                    <a:pt x="1201" y="1429"/>
                  </a:lnTo>
                  <a:lnTo>
                    <a:pt x="1161" y="1373"/>
                  </a:lnTo>
                  <a:lnTo>
                    <a:pt x="1117" y="1321"/>
                  </a:lnTo>
                  <a:lnTo>
                    <a:pt x="1071" y="1276"/>
                  </a:lnTo>
                  <a:lnTo>
                    <a:pt x="1021" y="1233"/>
                  </a:lnTo>
                  <a:lnTo>
                    <a:pt x="969" y="1195"/>
                  </a:lnTo>
                  <a:lnTo>
                    <a:pt x="915" y="1162"/>
                  </a:lnTo>
                  <a:lnTo>
                    <a:pt x="859" y="1134"/>
                  </a:lnTo>
                  <a:lnTo>
                    <a:pt x="801" y="1111"/>
                  </a:lnTo>
                  <a:lnTo>
                    <a:pt x="741" y="1093"/>
                  </a:lnTo>
                  <a:lnTo>
                    <a:pt x="680" y="1080"/>
                  </a:lnTo>
                  <a:lnTo>
                    <a:pt x="617" y="1072"/>
                  </a:lnTo>
                  <a:lnTo>
                    <a:pt x="554" y="1069"/>
                  </a:lnTo>
                  <a:lnTo>
                    <a:pt x="484" y="1072"/>
                  </a:lnTo>
                  <a:lnTo>
                    <a:pt x="416" y="1082"/>
                  </a:lnTo>
                  <a:lnTo>
                    <a:pt x="349" y="1098"/>
                  </a:lnTo>
                  <a:lnTo>
                    <a:pt x="283" y="1120"/>
                  </a:lnTo>
                  <a:lnTo>
                    <a:pt x="220" y="1148"/>
                  </a:lnTo>
                  <a:lnTo>
                    <a:pt x="160" y="1182"/>
                  </a:lnTo>
                  <a:lnTo>
                    <a:pt x="338" y="952"/>
                  </a:lnTo>
                  <a:lnTo>
                    <a:pt x="591" y="812"/>
                  </a:lnTo>
                  <a:lnTo>
                    <a:pt x="738" y="833"/>
                  </a:lnTo>
                  <a:lnTo>
                    <a:pt x="751" y="755"/>
                  </a:lnTo>
                  <a:lnTo>
                    <a:pt x="570" y="556"/>
                  </a:lnTo>
                  <a:lnTo>
                    <a:pt x="500" y="407"/>
                  </a:lnTo>
                  <a:lnTo>
                    <a:pt x="400" y="407"/>
                  </a:lnTo>
                  <a:lnTo>
                    <a:pt x="338" y="367"/>
                  </a:lnTo>
                  <a:lnTo>
                    <a:pt x="203" y="345"/>
                  </a:lnTo>
                  <a:lnTo>
                    <a:pt x="175" y="519"/>
                  </a:lnTo>
                  <a:lnTo>
                    <a:pt x="12" y="484"/>
                  </a:lnTo>
                  <a:lnTo>
                    <a:pt x="0" y="375"/>
                  </a:lnTo>
                  <a:lnTo>
                    <a:pt x="125" y="345"/>
                  </a:lnTo>
                  <a:lnTo>
                    <a:pt x="166" y="151"/>
                  </a:lnTo>
                  <a:lnTo>
                    <a:pt x="291" y="207"/>
                  </a:lnTo>
                  <a:lnTo>
                    <a:pt x="287" y="289"/>
                  </a:lnTo>
                  <a:lnTo>
                    <a:pt x="382" y="332"/>
                  </a:lnTo>
                  <a:lnTo>
                    <a:pt x="445" y="351"/>
                  </a:lnTo>
                  <a:lnTo>
                    <a:pt x="522" y="308"/>
                  </a:lnTo>
                  <a:lnTo>
                    <a:pt x="453" y="220"/>
                  </a:lnTo>
                  <a:lnTo>
                    <a:pt x="313" y="7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2" name="Freeform 292"/>
            <p:cNvSpPr/>
            <p:nvPr/>
          </p:nvSpPr>
          <p:spPr bwMode="auto">
            <a:xfrm>
              <a:off x="2786063" y="4497388"/>
              <a:ext cx="30163" cy="26988"/>
            </a:xfrm>
            <a:custGeom>
              <a:avLst/>
              <a:gdLst>
                <a:gd name="T0" fmla="*/ 118 w 208"/>
                <a:gd name="T1" fmla="*/ 0 h 197"/>
                <a:gd name="T2" fmla="*/ 208 w 208"/>
                <a:gd name="T3" fmla="*/ 45 h 197"/>
                <a:gd name="T4" fmla="*/ 186 w 208"/>
                <a:gd name="T5" fmla="*/ 66 h 197"/>
                <a:gd name="T6" fmla="*/ 165 w 208"/>
                <a:gd name="T7" fmla="*/ 89 h 197"/>
                <a:gd name="T8" fmla="*/ 147 w 208"/>
                <a:gd name="T9" fmla="*/ 109 h 197"/>
                <a:gd name="T10" fmla="*/ 130 w 208"/>
                <a:gd name="T11" fmla="*/ 131 h 197"/>
                <a:gd name="T12" fmla="*/ 81 w 208"/>
                <a:gd name="T13" fmla="*/ 132 h 197"/>
                <a:gd name="T14" fmla="*/ 29 w 208"/>
                <a:gd name="T15" fmla="*/ 197 h 197"/>
                <a:gd name="T16" fmla="*/ 0 w 208"/>
                <a:gd name="T17" fmla="*/ 61 h 197"/>
                <a:gd name="T18" fmla="*/ 118 w 208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97">
                  <a:moveTo>
                    <a:pt x="118" y="0"/>
                  </a:moveTo>
                  <a:lnTo>
                    <a:pt x="208" y="45"/>
                  </a:lnTo>
                  <a:lnTo>
                    <a:pt x="186" y="66"/>
                  </a:lnTo>
                  <a:lnTo>
                    <a:pt x="165" y="89"/>
                  </a:lnTo>
                  <a:lnTo>
                    <a:pt x="147" y="109"/>
                  </a:lnTo>
                  <a:lnTo>
                    <a:pt x="130" y="131"/>
                  </a:lnTo>
                  <a:lnTo>
                    <a:pt x="81" y="132"/>
                  </a:lnTo>
                  <a:lnTo>
                    <a:pt x="29" y="197"/>
                  </a:lnTo>
                  <a:lnTo>
                    <a:pt x="0" y="6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3" name="Freeform 293"/>
            <p:cNvSpPr/>
            <p:nvPr/>
          </p:nvSpPr>
          <p:spPr bwMode="auto">
            <a:xfrm>
              <a:off x="2860675" y="4702175"/>
              <a:ext cx="52388" cy="20638"/>
            </a:xfrm>
            <a:custGeom>
              <a:avLst/>
              <a:gdLst>
                <a:gd name="T0" fmla="*/ 368 w 368"/>
                <a:gd name="T1" fmla="*/ 0 h 153"/>
                <a:gd name="T2" fmla="*/ 298 w 368"/>
                <a:gd name="T3" fmla="*/ 38 h 153"/>
                <a:gd name="T4" fmla="*/ 227 w 368"/>
                <a:gd name="T5" fmla="*/ 73 h 153"/>
                <a:gd name="T6" fmla="*/ 152 w 368"/>
                <a:gd name="T7" fmla="*/ 105 h 153"/>
                <a:gd name="T8" fmla="*/ 77 w 368"/>
                <a:gd name="T9" fmla="*/ 131 h 153"/>
                <a:gd name="T10" fmla="*/ 0 w 368"/>
                <a:gd name="T11" fmla="*/ 153 h 153"/>
                <a:gd name="T12" fmla="*/ 28 w 368"/>
                <a:gd name="T13" fmla="*/ 44 h 153"/>
                <a:gd name="T14" fmla="*/ 83 w 368"/>
                <a:gd name="T15" fmla="*/ 5 h 153"/>
                <a:gd name="T16" fmla="*/ 148 w 368"/>
                <a:gd name="T17" fmla="*/ 13 h 153"/>
                <a:gd name="T18" fmla="*/ 215 w 368"/>
                <a:gd name="T19" fmla="*/ 16 h 153"/>
                <a:gd name="T20" fmla="*/ 266 w 368"/>
                <a:gd name="T21" fmla="*/ 14 h 153"/>
                <a:gd name="T22" fmla="*/ 317 w 368"/>
                <a:gd name="T23" fmla="*/ 9 h 153"/>
                <a:gd name="T24" fmla="*/ 368 w 36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153">
                  <a:moveTo>
                    <a:pt x="368" y="0"/>
                  </a:moveTo>
                  <a:lnTo>
                    <a:pt x="298" y="38"/>
                  </a:lnTo>
                  <a:lnTo>
                    <a:pt x="227" y="73"/>
                  </a:lnTo>
                  <a:lnTo>
                    <a:pt x="152" y="105"/>
                  </a:lnTo>
                  <a:lnTo>
                    <a:pt x="77" y="131"/>
                  </a:lnTo>
                  <a:lnTo>
                    <a:pt x="0" y="153"/>
                  </a:lnTo>
                  <a:lnTo>
                    <a:pt x="28" y="44"/>
                  </a:lnTo>
                  <a:lnTo>
                    <a:pt x="83" y="5"/>
                  </a:lnTo>
                  <a:lnTo>
                    <a:pt x="148" y="13"/>
                  </a:lnTo>
                  <a:lnTo>
                    <a:pt x="215" y="16"/>
                  </a:lnTo>
                  <a:lnTo>
                    <a:pt x="266" y="14"/>
                  </a:lnTo>
                  <a:lnTo>
                    <a:pt x="317" y="9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4" name="Freeform 294"/>
            <p:cNvSpPr/>
            <p:nvPr/>
          </p:nvSpPr>
          <p:spPr bwMode="auto">
            <a:xfrm>
              <a:off x="2587625" y="4395788"/>
              <a:ext cx="249238" cy="333375"/>
            </a:xfrm>
            <a:custGeom>
              <a:avLst/>
              <a:gdLst>
                <a:gd name="T0" fmla="*/ 210 w 1723"/>
                <a:gd name="T1" fmla="*/ 95 h 2519"/>
                <a:gd name="T2" fmla="*/ 468 w 1723"/>
                <a:gd name="T3" fmla="*/ 157 h 2519"/>
                <a:gd name="T4" fmla="*/ 884 w 1723"/>
                <a:gd name="T5" fmla="*/ 389 h 2519"/>
                <a:gd name="T6" fmla="*/ 1103 w 1723"/>
                <a:gd name="T7" fmla="*/ 976 h 2519"/>
                <a:gd name="T8" fmla="*/ 1141 w 1723"/>
                <a:gd name="T9" fmla="*/ 862 h 2519"/>
                <a:gd name="T10" fmla="*/ 1389 w 1723"/>
                <a:gd name="T11" fmla="*/ 1094 h 2519"/>
                <a:gd name="T12" fmla="*/ 1344 w 1723"/>
                <a:gd name="T13" fmla="*/ 1213 h 2519"/>
                <a:gd name="T14" fmla="*/ 1316 w 1723"/>
                <a:gd name="T15" fmla="*/ 1341 h 2519"/>
                <a:gd name="T16" fmla="*/ 1307 w 1723"/>
                <a:gd name="T17" fmla="*/ 1472 h 2519"/>
                <a:gd name="T18" fmla="*/ 1317 w 1723"/>
                <a:gd name="T19" fmla="*/ 1609 h 2519"/>
                <a:gd name="T20" fmla="*/ 1346 w 1723"/>
                <a:gd name="T21" fmla="*/ 1741 h 2519"/>
                <a:gd name="T22" fmla="*/ 1394 w 1723"/>
                <a:gd name="T23" fmla="*/ 1865 h 2519"/>
                <a:gd name="T24" fmla="*/ 1459 w 1723"/>
                <a:gd name="T25" fmla="*/ 1979 h 2519"/>
                <a:gd name="T26" fmla="*/ 1541 w 1723"/>
                <a:gd name="T27" fmla="*/ 2083 h 2519"/>
                <a:gd name="T28" fmla="*/ 1628 w 1723"/>
                <a:gd name="T29" fmla="*/ 2165 h 2519"/>
                <a:gd name="T30" fmla="*/ 1723 w 1723"/>
                <a:gd name="T31" fmla="*/ 2230 h 2519"/>
                <a:gd name="T32" fmla="*/ 1714 w 1723"/>
                <a:gd name="T33" fmla="*/ 2268 h 2519"/>
                <a:gd name="T34" fmla="*/ 1708 w 1723"/>
                <a:gd name="T35" fmla="*/ 2294 h 2519"/>
                <a:gd name="T36" fmla="*/ 1706 w 1723"/>
                <a:gd name="T37" fmla="*/ 2304 h 2519"/>
                <a:gd name="T38" fmla="*/ 1659 w 1723"/>
                <a:gd name="T39" fmla="*/ 2513 h 2519"/>
                <a:gd name="T40" fmla="*/ 1530 w 1723"/>
                <a:gd name="T41" fmla="*/ 2519 h 2519"/>
                <a:gd name="T42" fmla="*/ 1338 w 1723"/>
                <a:gd name="T43" fmla="*/ 2506 h 2519"/>
                <a:gd name="T44" fmla="*/ 1154 w 1723"/>
                <a:gd name="T45" fmla="*/ 2468 h 2519"/>
                <a:gd name="T46" fmla="*/ 977 w 1723"/>
                <a:gd name="T47" fmla="*/ 2407 h 2519"/>
                <a:gd name="T48" fmla="*/ 810 w 1723"/>
                <a:gd name="T49" fmla="*/ 2325 h 2519"/>
                <a:gd name="T50" fmla="*/ 656 w 1723"/>
                <a:gd name="T51" fmla="*/ 2222 h 2519"/>
                <a:gd name="T52" fmla="*/ 514 w 1723"/>
                <a:gd name="T53" fmla="*/ 2101 h 2519"/>
                <a:gd name="T54" fmla="*/ 387 w 1723"/>
                <a:gd name="T55" fmla="*/ 1963 h 2519"/>
                <a:gd name="T56" fmla="*/ 274 w 1723"/>
                <a:gd name="T57" fmla="*/ 1809 h 2519"/>
                <a:gd name="T58" fmla="*/ 180 w 1723"/>
                <a:gd name="T59" fmla="*/ 1641 h 2519"/>
                <a:gd name="T60" fmla="*/ 103 w 1723"/>
                <a:gd name="T61" fmla="*/ 1461 h 2519"/>
                <a:gd name="T62" fmla="*/ 47 w 1723"/>
                <a:gd name="T63" fmla="*/ 1270 h 2519"/>
                <a:gd name="T64" fmla="*/ 12 w 1723"/>
                <a:gd name="T65" fmla="*/ 1070 h 2519"/>
                <a:gd name="T66" fmla="*/ 0 w 1723"/>
                <a:gd name="T67" fmla="*/ 862 h 2519"/>
                <a:gd name="T68" fmla="*/ 11 w 1723"/>
                <a:gd name="T69" fmla="*/ 662 h 2519"/>
                <a:gd name="T70" fmla="*/ 44 w 1723"/>
                <a:gd name="T71" fmla="*/ 470 h 2519"/>
                <a:gd name="T72" fmla="*/ 96 w 1723"/>
                <a:gd name="T73" fmla="*/ 285 h 2519"/>
                <a:gd name="T74" fmla="*/ 168 w 1723"/>
                <a:gd name="T75" fmla="*/ 111 h 2519"/>
                <a:gd name="T76" fmla="*/ 320 w 1723"/>
                <a:gd name="T77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3" h="2519">
                  <a:moveTo>
                    <a:pt x="320" y="0"/>
                  </a:moveTo>
                  <a:lnTo>
                    <a:pt x="210" y="95"/>
                  </a:lnTo>
                  <a:lnTo>
                    <a:pt x="296" y="157"/>
                  </a:lnTo>
                  <a:lnTo>
                    <a:pt x="468" y="157"/>
                  </a:lnTo>
                  <a:lnTo>
                    <a:pt x="724" y="107"/>
                  </a:lnTo>
                  <a:lnTo>
                    <a:pt x="884" y="389"/>
                  </a:lnTo>
                  <a:lnTo>
                    <a:pt x="884" y="655"/>
                  </a:lnTo>
                  <a:lnTo>
                    <a:pt x="1103" y="976"/>
                  </a:lnTo>
                  <a:lnTo>
                    <a:pt x="1141" y="976"/>
                  </a:lnTo>
                  <a:lnTo>
                    <a:pt x="1141" y="862"/>
                  </a:lnTo>
                  <a:lnTo>
                    <a:pt x="1225" y="1054"/>
                  </a:lnTo>
                  <a:lnTo>
                    <a:pt x="1389" y="1094"/>
                  </a:lnTo>
                  <a:lnTo>
                    <a:pt x="1365" y="1153"/>
                  </a:lnTo>
                  <a:lnTo>
                    <a:pt x="1344" y="1213"/>
                  </a:lnTo>
                  <a:lnTo>
                    <a:pt x="1328" y="1277"/>
                  </a:lnTo>
                  <a:lnTo>
                    <a:pt x="1316" y="1341"/>
                  </a:lnTo>
                  <a:lnTo>
                    <a:pt x="1309" y="1406"/>
                  </a:lnTo>
                  <a:lnTo>
                    <a:pt x="1307" y="1472"/>
                  </a:lnTo>
                  <a:lnTo>
                    <a:pt x="1309" y="1542"/>
                  </a:lnTo>
                  <a:lnTo>
                    <a:pt x="1317" y="1609"/>
                  </a:lnTo>
                  <a:lnTo>
                    <a:pt x="1329" y="1676"/>
                  </a:lnTo>
                  <a:lnTo>
                    <a:pt x="1346" y="1741"/>
                  </a:lnTo>
                  <a:lnTo>
                    <a:pt x="1368" y="1803"/>
                  </a:lnTo>
                  <a:lnTo>
                    <a:pt x="1394" y="1865"/>
                  </a:lnTo>
                  <a:lnTo>
                    <a:pt x="1424" y="1923"/>
                  </a:lnTo>
                  <a:lnTo>
                    <a:pt x="1459" y="1979"/>
                  </a:lnTo>
                  <a:lnTo>
                    <a:pt x="1498" y="2032"/>
                  </a:lnTo>
                  <a:lnTo>
                    <a:pt x="1541" y="2083"/>
                  </a:lnTo>
                  <a:lnTo>
                    <a:pt x="1583" y="2126"/>
                  </a:lnTo>
                  <a:lnTo>
                    <a:pt x="1628" y="2165"/>
                  </a:lnTo>
                  <a:lnTo>
                    <a:pt x="1675" y="2200"/>
                  </a:lnTo>
                  <a:lnTo>
                    <a:pt x="1723" y="2230"/>
                  </a:lnTo>
                  <a:lnTo>
                    <a:pt x="1718" y="2251"/>
                  </a:lnTo>
                  <a:lnTo>
                    <a:pt x="1714" y="2268"/>
                  </a:lnTo>
                  <a:lnTo>
                    <a:pt x="1711" y="2283"/>
                  </a:lnTo>
                  <a:lnTo>
                    <a:pt x="1708" y="2294"/>
                  </a:lnTo>
                  <a:lnTo>
                    <a:pt x="1706" y="2302"/>
                  </a:lnTo>
                  <a:lnTo>
                    <a:pt x="1706" y="2304"/>
                  </a:lnTo>
                  <a:lnTo>
                    <a:pt x="1722" y="2505"/>
                  </a:lnTo>
                  <a:lnTo>
                    <a:pt x="1659" y="2513"/>
                  </a:lnTo>
                  <a:lnTo>
                    <a:pt x="1594" y="2517"/>
                  </a:lnTo>
                  <a:lnTo>
                    <a:pt x="1530" y="2519"/>
                  </a:lnTo>
                  <a:lnTo>
                    <a:pt x="1433" y="2516"/>
                  </a:lnTo>
                  <a:lnTo>
                    <a:pt x="1338" y="2506"/>
                  </a:lnTo>
                  <a:lnTo>
                    <a:pt x="1245" y="2490"/>
                  </a:lnTo>
                  <a:lnTo>
                    <a:pt x="1154" y="2468"/>
                  </a:lnTo>
                  <a:lnTo>
                    <a:pt x="1064" y="2441"/>
                  </a:lnTo>
                  <a:lnTo>
                    <a:pt x="977" y="2407"/>
                  </a:lnTo>
                  <a:lnTo>
                    <a:pt x="893" y="2369"/>
                  </a:lnTo>
                  <a:lnTo>
                    <a:pt x="810" y="2325"/>
                  </a:lnTo>
                  <a:lnTo>
                    <a:pt x="732" y="2276"/>
                  </a:lnTo>
                  <a:lnTo>
                    <a:pt x="656" y="2222"/>
                  </a:lnTo>
                  <a:lnTo>
                    <a:pt x="583" y="2164"/>
                  </a:lnTo>
                  <a:lnTo>
                    <a:pt x="514" y="2101"/>
                  </a:lnTo>
                  <a:lnTo>
                    <a:pt x="448" y="2034"/>
                  </a:lnTo>
                  <a:lnTo>
                    <a:pt x="387" y="1963"/>
                  </a:lnTo>
                  <a:lnTo>
                    <a:pt x="328" y="1888"/>
                  </a:lnTo>
                  <a:lnTo>
                    <a:pt x="274" y="1809"/>
                  </a:lnTo>
                  <a:lnTo>
                    <a:pt x="225" y="1727"/>
                  </a:lnTo>
                  <a:lnTo>
                    <a:pt x="180" y="1641"/>
                  </a:lnTo>
                  <a:lnTo>
                    <a:pt x="139" y="1553"/>
                  </a:lnTo>
                  <a:lnTo>
                    <a:pt x="103" y="1461"/>
                  </a:lnTo>
                  <a:lnTo>
                    <a:pt x="72" y="1367"/>
                  </a:lnTo>
                  <a:lnTo>
                    <a:pt x="47" y="1270"/>
                  </a:lnTo>
                  <a:lnTo>
                    <a:pt x="27" y="1171"/>
                  </a:lnTo>
                  <a:lnTo>
                    <a:pt x="12" y="1070"/>
                  </a:lnTo>
                  <a:lnTo>
                    <a:pt x="3" y="968"/>
                  </a:lnTo>
                  <a:lnTo>
                    <a:pt x="0" y="862"/>
                  </a:lnTo>
                  <a:lnTo>
                    <a:pt x="3" y="761"/>
                  </a:lnTo>
                  <a:lnTo>
                    <a:pt x="11" y="662"/>
                  </a:lnTo>
                  <a:lnTo>
                    <a:pt x="25" y="565"/>
                  </a:lnTo>
                  <a:lnTo>
                    <a:pt x="44" y="470"/>
                  </a:lnTo>
                  <a:lnTo>
                    <a:pt x="68" y="376"/>
                  </a:lnTo>
                  <a:lnTo>
                    <a:pt x="96" y="285"/>
                  </a:lnTo>
                  <a:lnTo>
                    <a:pt x="131" y="197"/>
                  </a:lnTo>
                  <a:lnTo>
                    <a:pt x="168" y="111"/>
                  </a:lnTo>
                  <a:lnTo>
                    <a:pt x="210" y="27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5" name="Freeform 295"/>
            <p:cNvSpPr>
              <a:spLocks noEditPoints="1"/>
            </p:cNvSpPr>
            <p:nvPr/>
          </p:nvSpPr>
          <p:spPr bwMode="auto">
            <a:xfrm>
              <a:off x="2638425" y="4291013"/>
              <a:ext cx="263525" cy="79375"/>
            </a:xfrm>
            <a:custGeom>
              <a:avLst/>
              <a:gdLst>
                <a:gd name="T0" fmla="*/ 782 w 1831"/>
                <a:gd name="T1" fmla="*/ 179 h 603"/>
                <a:gd name="T2" fmla="*/ 779 w 1831"/>
                <a:gd name="T3" fmla="*/ 185 h 603"/>
                <a:gd name="T4" fmla="*/ 773 w 1831"/>
                <a:gd name="T5" fmla="*/ 194 h 603"/>
                <a:gd name="T6" fmla="*/ 763 w 1831"/>
                <a:gd name="T7" fmla="*/ 204 h 603"/>
                <a:gd name="T8" fmla="*/ 750 w 1831"/>
                <a:gd name="T9" fmla="*/ 214 h 603"/>
                <a:gd name="T10" fmla="*/ 737 w 1831"/>
                <a:gd name="T11" fmla="*/ 225 h 603"/>
                <a:gd name="T12" fmla="*/ 724 w 1831"/>
                <a:gd name="T13" fmla="*/ 235 h 603"/>
                <a:gd name="T14" fmla="*/ 711 w 1831"/>
                <a:gd name="T15" fmla="*/ 246 h 603"/>
                <a:gd name="T16" fmla="*/ 699 w 1831"/>
                <a:gd name="T17" fmla="*/ 254 h 603"/>
                <a:gd name="T18" fmla="*/ 690 w 1831"/>
                <a:gd name="T19" fmla="*/ 261 h 603"/>
                <a:gd name="T20" fmla="*/ 683 w 1831"/>
                <a:gd name="T21" fmla="*/ 266 h 603"/>
                <a:gd name="T22" fmla="*/ 681 w 1831"/>
                <a:gd name="T23" fmla="*/ 267 h 603"/>
                <a:gd name="T24" fmla="*/ 782 w 1831"/>
                <a:gd name="T25" fmla="*/ 331 h 603"/>
                <a:gd name="T26" fmla="*/ 990 w 1831"/>
                <a:gd name="T27" fmla="*/ 271 h 603"/>
                <a:gd name="T28" fmla="*/ 941 w 1831"/>
                <a:gd name="T29" fmla="*/ 179 h 603"/>
                <a:gd name="T30" fmla="*/ 851 w 1831"/>
                <a:gd name="T31" fmla="*/ 210 h 603"/>
                <a:gd name="T32" fmla="*/ 782 w 1831"/>
                <a:gd name="T33" fmla="*/ 179 h 603"/>
                <a:gd name="T34" fmla="*/ 1401 w 1831"/>
                <a:gd name="T35" fmla="*/ 72 h 603"/>
                <a:gd name="T36" fmla="*/ 1244 w 1831"/>
                <a:gd name="T37" fmla="*/ 166 h 603"/>
                <a:gd name="T38" fmla="*/ 1155 w 1831"/>
                <a:gd name="T39" fmla="*/ 226 h 603"/>
                <a:gd name="T40" fmla="*/ 1217 w 1831"/>
                <a:gd name="T41" fmla="*/ 270 h 603"/>
                <a:gd name="T42" fmla="*/ 1356 w 1831"/>
                <a:gd name="T43" fmla="*/ 255 h 603"/>
                <a:gd name="T44" fmla="*/ 1502 w 1831"/>
                <a:gd name="T45" fmla="*/ 135 h 603"/>
                <a:gd name="T46" fmla="*/ 1401 w 1831"/>
                <a:gd name="T47" fmla="*/ 72 h 603"/>
                <a:gd name="T48" fmla="*/ 1180 w 1831"/>
                <a:gd name="T49" fmla="*/ 0 h 603"/>
                <a:gd name="T50" fmla="*/ 1180 w 1831"/>
                <a:gd name="T51" fmla="*/ 0 h 603"/>
                <a:gd name="T52" fmla="*/ 1267 w 1831"/>
                <a:gd name="T53" fmla="*/ 4 h 603"/>
                <a:gd name="T54" fmla="*/ 1352 w 1831"/>
                <a:gd name="T55" fmla="*/ 11 h 603"/>
                <a:gd name="T56" fmla="*/ 1436 w 1831"/>
                <a:gd name="T57" fmla="*/ 24 h 603"/>
                <a:gd name="T58" fmla="*/ 1519 w 1831"/>
                <a:gd name="T59" fmla="*/ 43 h 603"/>
                <a:gd name="T60" fmla="*/ 1600 w 1831"/>
                <a:gd name="T61" fmla="*/ 66 h 603"/>
                <a:gd name="T62" fmla="*/ 1679 w 1831"/>
                <a:gd name="T63" fmla="*/ 93 h 603"/>
                <a:gd name="T64" fmla="*/ 1756 w 1831"/>
                <a:gd name="T65" fmla="*/ 124 h 603"/>
                <a:gd name="T66" fmla="*/ 1831 w 1831"/>
                <a:gd name="T67" fmla="*/ 160 h 603"/>
                <a:gd name="T68" fmla="*/ 1776 w 1831"/>
                <a:gd name="T69" fmla="*/ 169 h 603"/>
                <a:gd name="T70" fmla="*/ 1626 w 1831"/>
                <a:gd name="T71" fmla="*/ 145 h 603"/>
                <a:gd name="T72" fmla="*/ 1521 w 1831"/>
                <a:gd name="T73" fmla="*/ 221 h 603"/>
                <a:gd name="T74" fmla="*/ 1445 w 1831"/>
                <a:gd name="T75" fmla="*/ 311 h 603"/>
                <a:gd name="T76" fmla="*/ 1171 w 1831"/>
                <a:gd name="T77" fmla="*/ 338 h 603"/>
                <a:gd name="T78" fmla="*/ 1059 w 1831"/>
                <a:gd name="T79" fmla="*/ 319 h 603"/>
                <a:gd name="T80" fmla="*/ 981 w 1831"/>
                <a:gd name="T81" fmla="*/ 449 h 603"/>
                <a:gd name="T82" fmla="*/ 757 w 1831"/>
                <a:gd name="T83" fmla="*/ 463 h 603"/>
                <a:gd name="T84" fmla="*/ 616 w 1831"/>
                <a:gd name="T85" fmla="*/ 420 h 603"/>
                <a:gd name="T86" fmla="*/ 490 w 1831"/>
                <a:gd name="T87" fmla="*/ 494 h 603"/>
                <a:gd name="T88" fmla="*/ 218 w 1831"/>
                <a:gd name="T89" fmla="*/ 535 h 603"/>
                <a:gd name="T90" fmla="*/ 0 w 1831"/>
                <a:gd name="T91" fmla="*/ 603 h 603"/>
                <a:gd name="T92" fmla="*/ 0 w 1831"/>
                <a:gd name="T93" fmla="*/ 603 h 603"/>
                <a:gd name="T94" fmla="*/ 58 w 1831"/>
                <a:gd name="T95" fmla="*/ 531 h 603"/>
                <a:gd name="T96" fmla="*/ 120 w 1831"/>
                <a:gd name="T97" fmla="*/ 463 h 603"/>
                <a:gd name="T98" fmla="*/ 185 w 1831"/>
                <a:gd name="T99" fmla="*/ 399 h 603"/>
                <a:gd name="T100" fmla="*/ 253 w 1831"/>
                <a:gd name="T101" fmla="*/ 338 h 603"/>
                <a:gd name="T102" fmla="*/ 325 w 1831"/>
                <a:gd name="T103" fmla="*/ 283 h 603"/>
                <a:gd name="T104" fmla="*/ 400 w 1831"/>
                <a:gd name="T105" fmla="*/ 232 h 603"/>
                <a:gd name="T106" fmla="*/ 477 w 1831"/>
                <a:gd name="T107" fmla="*/ 185 h 603"/>
                <a:gd name="T108" fmla="*/ 558 w 1831"/>
                <a:gd name="T109" fmla="*/ 144 h 603"/>
                <a:gd name="T110" fmla="*/ 640 w 1831"/>
                <a:gd name="T111" fmla="*/ 107 h 603"/>
                <a:gd name="T112" fmla="*/ 725 w 1831"/>
                <a:gd name="T113" fmla="*/ 75 h 603"/>
                <a:gd name="T114" fmla="*/ 813 w 1831"/>
                <a:gd name="T115" fmla="*/ 49 h 603"/>
                <a:gd name="T116" fmla="*/ 902 w 1831"/>
                <a:gd name="T117" fmla="*/ 27 h 603"/>
                <a:gd name="T118" fmla="*/ 992 w 1831"/>
                <a:gd name="T119" fmla="*/ 13 h 603"/>
                <a:gd name="T120" fmla="*/ 1086 w 1831"/>
                <a:gd name="T121" fmla="*/ 4 h 603"/>
                <a:gd name="T122" fmla="*/ 1180 w 1831"/>
                <a:gd name="T12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1" h="603">
                  <a:moveTo>
                    <a:pt x="782" y="179"/>
                  </a:moveTo>
                  <a:lnTo>
                    <a:pt x="779" y="185"/>
                  </a:lnTo>
                  <a:lnTo>
                    <a:pt x="773" y="194"/>
                  </a:lnTo>
                  <a:lnTo>
                    <a:pt x="763" y="204"/>
                  </a:lnTo>
                  <a:lnTo>
                    <a:pt x="750" y="214"/>
                  </a:lnTo>
                  <a:lnTo>
                    <a:pt x="737" y="225"/>
                  </a:lnTo>
                  <a:lnTo>
                    <a:pt x="724" y="235"/>
                  </a:lnTo>
                  <a:lnTo>
                    <a:pt x="711" y="246"/>
                  </a:lnTo>
                  <a:lnTo>
                    <a:pt x="699" y="254"/>
                  </a:lnTo>
                  <a:lnTo>
                    <a:pt x="690" y="261"/>
                  </a:lnTo>
                  <a:lnTo>
                    <a:pt x="683" y="266"/>
                  </a:lnTo>
                  <a:lnTo>
                    <a:pt x="681" y="267"/>
                  </a:lnTo>
                  <a:lnTo>
                    <a:pt x="782" y="331"/>
                  </a:lnTo>
                  <a:lnTo>
                    <a:pt x="990" y="271"/>
                  </a:lnTo>
                  <a:lnTo>
                    <a:pt x="941" y="179"/>
                  </a:lnTo>
                  <a:lnTo>
                    <a:pt x="851" y="210"/>
                  </a:lnTo>
                  <a:lnTo>
                    <a:pt x="782" y="179"/>
                  </a:lnTo>
                  <a:close/>
                  <a:moveTo>
                    <a:pt x="1401" y="72"/>
                  </a:moveTo>
                  <a:lnTo>
                    <a:pt x="1244" y="166"/>
                  </a:lnTo>
                  <a:lnTo>
                    <a:pt x="1155" y="226"/>
                  </a:lnTo>
                  <a:lnTo>
                    <a:pt x="1217" y="270"/>
                  </a:lnTo>
                  <a:lnTo>
                    <a:pt x="1356" y="255"/>
                  </a:lnTo>
                  <a:lnTo>
                    <a:pt x="1502" y="135"/>
                  </a:lnTo>
                  <a:lnTo>
                    <a:pt x="1401" y="72"/>
                  </a:lnTo>
                  <a:close/>
                  <a:moveTo>
                    <a:pt x="1180" y="0"/>
                  </a:moveTo>
                  <a:lnTo>
                    <a:pt x="1180" y="0"/>
                  </a:lnTo>
                  <a:lnTo>
                    <a:pt x="1267" y="4"/>
                  </a:lnTo>
                  <a:lnTo>
                    <a:pt x="1352" y="11"/>
                  </a:lnTo>
                  <a:lnTo>
                    <a:pt x="1436" y="24"/>
                  </a:lnTo>
                  <a:lnTo>
                    <a:pt x="1519" y="43"/>
                  </a:lnTo>
                  <a:lnTo>
                    <a:pt x="1600" y="66"/>
                  </a:lnTo>
                  <a:lnTo>
                    <a:pt x="1679" y="93"/>
                  </a:lnTo>
                  <a:lnTo>
                    <a:pt x="1756" y="124"/>
                  </a:lnTo>
                  <a:lnTo>
                    <a:pt x="1831" y="160"/>
                  </a:lnTo>
                  <a:lnTo>
                    <a:pt x="1776" y="169"/>
                  </a:lnTo>
                  <a:lnTo>
                    <a:pt x="1626" y="145"/>
                  </a:lnTo>
                  <a:lnTo>
                    <a:pt x="1521" y="221"/>
                  </a:lnTo>
                  <a:lnTo>
                    <a:pt x="1445" y="311"/>
                  </a:lnTo>
                  <a:lnTo>
                    <a:pt x="1171" y="338"/>
                  </a:lnTo>
                  <a:lnTo>
                    <a:pt x="1059" y="319"/>
                  </a:lnTo>
                  <a:lnTo>
                    <a:pt x="981" y="449"/>
                  </a:lnTo>
                  <a:lnTo>
                    <a:pt x="757" y="463"/>
                  </a:lnTo>
                  <a:lnTo>
                    <a:pt x="616" y="420"/>
                  </a:lnTo>
                  <a:lnTo>
                    <a:pt x="490" y="494"/>
                  </a:lnTo>
                  <a:lnTo>
                    <a:pt x="218" y="53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58" y="531"/>
                  </a:lnTo>
                  <a:lnTo>
                    <a:pt x="120" y="463"/>
                  </a:lnTo>
                  <a:lnTo>
                    <a:pt x="185" y="399"/>
                  </a:lnTo>
                  <a:lnTo>
                    <a:pt x="253" y="338"/>
                  </a:lnTo>
                  <a:lnTo>
                    <a:pt x="325" y="283"/>
                  </a:lnTo>
                  <a:lnTo>
                    <a:pt x="400" y="232"/>
                  </a:lnTo>
                  <a:lnTo>
                    <a:pt x="477" y="185"/>
                  </a:lnTo>
                  <a:lnTo>
                    <a:pt x="558" y="144"/>
                  </a:lnTo>
                  <a:lnTo>
                    <a:pt x="640" y="107"/>
                  </a:lnTo>
                  <a:lnTo>
                    <a:pt x="725" y="75"/>
                  </a:lnTo>
                  <a:lnTo>
                    <a:pt x="813" y="49"/>
                  </a:lnTo>
                  <a:lnTo>
                    <a:pt x="902" y="27"/>
                  </a:lnTo>
                  <a:lnTo>
                    <a:pt x="992" y="13"/>
                  </a:lnTo>
                  <a:lnTo>
                    <a:pt x="1086" y="4"/>
                  </a:lnTo>
                  <a:lnTo>
                    <a:pt x="1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205081" y="3367909"/>
            <a:ext cx="477900" cy="702942"/>
            <a:chOff x="9209088" y="5059363"/>
            <a:chExt cx="300038" cy="441324"/>
          </a:xfrm>
          <a:solidFill>
            <a:schemeClr val="accent1"/>
          </a:solidFill>
        </p:grpSpPr>
        <p:sp>
          <p:nvSpPr>
            <p:cNvPr id="37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8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9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0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1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2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43" name="Freeform 66"/>
          <p:cNvSpPr>
            <a:spLocks noEditPoints="1"/>
          </p:cNvSpPr>
          <p:nvPr/>
        </p:nvSpPr>
        <p:spPr bwMode="auto">
          <a:xfrm>
            <a:off x="10404567" y="3397253"/>
            <a:ext cx="646580" cy="644254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44" name="Group 43"/>
          <p:cNvGrpSpPr/>
          <p:nvPr/>
        </p:nvGrpSpPr>
        <p:grpSpPr>
          <a:xfrm>
            <a:off x="433973" y="5127131"/>
            <a:ext cx="2020117" cy="772879"/>
            <a:chOff x="1821180" y="2300869"/>
            <a:chExt cx="2020117" cy="772879"/>
          </a:xfrm>
        </p:grpSpPr>
        <p:sp>
          <p:nvSpPr>
            <p:cNvPr id="45" name="Inhaltsplatzhalter 4"/>
            <p:cNvSpPr txBox="1"/>
            <p:nvPr/>
          </p:nvSpPr>
          <p:spPr>
            <a:xfrm>
              <a:off x="1821180" y="2300869"/>
              <a:ext cx="2020117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>
                  <a:solidFill>
                    <a:schemeClr val="accent1"/>
                  </a:solidFill>
                  <a:latin typeface="+mj-lt"/>
                </a:rPr>
                <a:t>TITLE GOES HERE</a:t>
              </a:r>
              <a:endParaRPr lang="en-US" sz="110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46" name="Inhaltsplatzhalter 4"/>
            <p:cNvSpPr txBox="1"/>
            <p:nvPr/>
          </p:nvSpPr>
          <p:spPr>
            <a:xfrm>
              <a:off x="1821180" y="2565917"/>
              <a:ext cx="2020117" cy="5078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This is a sample text. You simply add your own text and description here.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75886" y="5127131"/>
            <a:ext cx="2020117" cy="772879"/>
            <a:chOff x="1821180" y="2300869"/>
            <a:chExt cx="2020117" cy="772879"/>
          </a:xfrm>
        </p:grpSpPr>
        <p:sp>
          <p:nvSpPr>
            <p:cNvPr id="48" name="Inhaltsplatzhalter 4"/>
            <p:cNvSpPr txBox="1"/>
            <p:nvPr/>
          </p:nvSpPr>
          <p:spPr>
            <a:xfrm>
              <a:off x="1821180" y="2300869"/>
              <a:ext cx="2020117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>
                  <a:solidFill>
                    <a:schemeClr val="accent3"/>
                  </a:solidFill>
                  <a:latin typeface="+mj-lt"/>
                </a:rPr>
                <a:t>TITLE GOES HERE</a:t>
              </a:r>
              <a:endParaRPr lang="en-US" sz="1100" dirty="0"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49" name="Inhaltsplatzhalter 4"/>
            <p:cNvSpPr txBox="1"/>
            <p:nvPr/>
          </p:nvSpPr>
          <p:spPr>
            <a:xfrm>
              <a:off x="1821180" y="2565917"/>
              <a:ext cx="2020117" cy="5078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This is a sample text. You simply add your own text and description here.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754929" y="5127131"/>
            <a:ext cx="2020117" cy="772879"/>
            <a:chOff x="1821180" y="2300869"/>
            <a:chExt cx="2020117" cy="772879"/>
          </a:xfrm>
        </p:grpSpPr>
        <p:sp>
          <p:nvSpPr>
            <p:cNvPr id="51" name="Inhaltsplatzhalter 4"/>
            <p:cNvSpPr txBox="1"/>
            <p:nvPr/>
          </p:nvSpPr>
          <p:spPr>
            <a:xfrm>
              <a:off x="1821180" y="2300869"/>
              <a:ext cx="2020117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>
                  <a:solidFill>
                    <a:schemeClr val="accent2"/>
                  </a:solidFill>
                  <a:latin typeface="+mj-lt"/>
                </a:rPr>
                <a:t>TITLE GOES HERE</a:t>
              </a:r>
              <a:endParaRPr lang="en-US" sz="11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52" name="Inhaltsplatzhalter 4"/>
            <p:cNvSpPr txBox="1"/>
            <p:nvPr/>
          </p:nvSpPr>
          <p:spPr>
            <a:xfrm>
              <a:off x="1821180" y="2565917"/>
              <a:ext cx="2020117" cy="5078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This is a sample text. You simply add your own text and description here.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396843" y="5127131"/>
            <a:ext cx="2020117" cy="772879"/>
            <a:chOff x="1821180" y="2300869"/>
            <a:chExt cx="2020117" cy="772879"/>
          </a:xfrm>
        </p:grpSpPr>
        <p:sp>
          <p:nvSpPr>
            <p:cNvPr id="54" name="Inhaltsplatzhalter 4"/>
            <p:cNvSpPr txBox="1"/>
            <p:nvPr/>
          </p:nvSpPr>
          <p:spPr>
            <a:xfrm>
              <a:off x="1821180" y="2300869"/>
              <a:ext cx="2020117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>
                  <a:solidFill>
                    <a:schemeClr val="accent4"/>
                  </a:solidFill>
                  <a:latin typeface="+mj-lt"/>
                </a:rPr>
                <a:t>TITLE GOES HERE</a:t>
              </a:r>
              <a:endParaRPr lang="en-US" sz="1100" dirty="0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55" name="Inhaltsplatzhalter 4"/>
            <p:cNvSpPr txBox="1"/>
            <p:nvPr/>
          </p:nvSpPr>
          <p:spPr>
            <a:xfrm>
              <a:off x="1821180" y="2565917"/>
              <a:ext cx="2020117" cy="5078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This is a sample text. You simply add your own text and description here.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717799" y="5127131"/>
            <a:ext cx="2020117" cy="772879"/>
            <a:chOff x="1821180" y="2300869"/>
            <a:chExt cx="2020117" cy="772879"/>
          </a:xfrm>
        </p:grpSpPr>
        <p:sp>
          <p:nvSpPr>
            <p:cNvPr id="57" name="Inhaltsplatzhalter 4"/>
            <p:cNvSpPr txBox="1"/>
            <p:nvPr/>
          </p:nvSpPr>
          <p:spPr>
            <a:xfrm>
              <a:off x="1821180" y="2300869"/>
              <a:ext cx="2020117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>
                  <a:solidFill>
                    <a:schemeClr val="accent5"/>
                  </a:solidFill>
                  <a:latin typeface="+mj-lt"/>
                </a:rPr>
                <a:t>TITLE GOES HERE</a:t>
              </a:r>
              <a:endParaRPr lang="en-US" sz="1100" dirty="0">
                <a:solidFill>
                  <a:schemeClr val="accent5"/>
                </a:solidFill>
                <a:latin typeface="+mn-lt"/>
              </a:endParaRPr>
            </a:p>
          </p:txBody>
        </p:sp>
        <p:sp>
          <p:nvSpPr>
            <p:cNvPr id="58" name="Inhaltsplatzhalter 4"/>
            <p:cNvSpPr txBox="1"/>
            <p:nvPr/>
          </p:nvSpPr>
          <p:spPr>
            <a:xfrm>
              <a:off x="1821180" y="2565917"/>
              <a:ext cx="2020117" cy="5078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This is a sample text. You simply add your own text and description here.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6" grpId="0" bldLvl="0" animBg="1"/>
      <p:bldP spid="17" grpId="0" bldLvl="0" animBg="1"/>
      <p:bldP spid="19" grpId="0" bldLvl="0" animBg="1"/>
      <p:bldP spid="20" grpId="0" bldLvl="0" animBg="1"/>
      <p:bldP spid="4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12"/>
          <p:cNvSpPr/>
          <p:nvPr/>
        </p:nvSpPr>
        <p:spPr>
          <a:xfrm rot="5400000">
            <a:off x="27159" y="2566565"/>
            <a:ext cx="2888340" cy="192665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/>
          <p:cNvSpPr/>
          <p:nvPr/>
        </p:nvSpPr>
        <p:spPr>
          <a:xfrm>
            <a:off x="458654" y="2394211"/>
            <a:ext cx="2025350" cy="785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17" name="Pentagon 16"/>
          <p:cNvSpPr/>
          <p:nvPr/>
        </p:nvSpPr>
        <p:spPr>
          <a:xfrm rot="5400000">
            <a:off x="2331055" y="2566565"/>
            <a:ext cx="2888340" cy="192665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Rectangle 17"/>
          <p:cNvSpPr/>
          <p:nvPr/>
        </p:nvSpPr>
        <p:spPr>
          <a:xfrm>
            <a:off x="2762550" y="2394211"/>
            <a:ext cx="2025350" cy="785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20" name="Pentagon 19"/>
          <p:cNvSpPr/>
          <p:nvPr/>
        </p:nvSpPr>
        <p:spPr>
          <a:xfrm rot="5400000">
            <a:off x="4634951" y="2566565"/>
            <a:ext cx="2888340" cy="1926654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Rectangle 20"/>
          <p:cNvSpPr/>
          <p:nvPr/>
        </p:nvSpPr>
        <p:spPr>
          <a:xfrm>
            <a:off x="5066446" y="2394211"/>
            <a:ext cx="2025350" cy="785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3"/>
                </a:solidFill>
              </a:rPr>
              <a:t>03</a:t>
            </a:r>
          </a:p>
        </p:txBody>
      </p:sp>
      <p:sp>
        <p:nvSpPr>
          <p:cNvPr id="23" name="Pentagon 22"/>
          <p:cNvSpPr/>
          <p:nvPr/>
        </p:nvSpPr>
        <p:spPr>
          <a:xfrm rot="5400000">
            <a:off x="6938847" y="2566565"/>
            <a:ext cx="2888340" cy="1926654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4" name="Rectangle 23"/>
          <p:cNvSpPr/>
          <p:nvPr/>
        </p:nvSpPr>
        <p:spPr>
          <a:xfrm>
            <a:off x="7370342" y="2394211"/>
            <a:ext cx="2025350" cy="785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04</a:t>
            </a:r>
          </a:p>
        </p:txBody>
      </p:sp>
      <p:sp>
        <p:nvSpPr>
          <p:cNvPr id="26" name="Pentagon 25"/>
          <p:cNvSpPr/>
          <p:nvPr/>
        </p:nvSpPr>
        <p:spPr>
          <a:xfrm rot="5400000">
            <a:off x="9242744" y="2566565"/>
            <a:ext cx="2888340" cy="1926654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Rectangle 26"/>
          <p:cNvSpPr/>
          <p:nvPr/>
        </p:nvSpPr>
        <p:spPr>
          <a:xfrm>
            <a:off x="9674239" y="2394211"/>
            <a:ext cx="2025350" cy="785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6"/>
                </a:solidFill>
              </a:rPr>
              <a:t>05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761561" y="3577403"/>
            <a:ext cx="635120" cy="529618"/>
            <a:chOff x="10987088" y="1993900"/>
            <a:chExt cx="477837" cy="398463"/>
          </a:xfrm>
          <a:solidFill>
            <a:schemeClr val="bg1"/>
          </a:solidFill>
        </p:grpSpPr>
        <p:sp>
          <p:nvSpPr>
            <p:cNvPr id="32" name="Freeform 107"/>
            <p:cNvSpPr/>
            <p:nvPr/>
          </p:nvSpPr>
          <p:spPr bwMode="auto">
            <a:xfrm>
              <a:off x="10987088" y="1993900"/>
              <a:ext cx="396875" cy="398463"/>
            </a:xfrm>
            <a:custGeom>
              <a:avLst/>
              <a:gdLst>
                <a:gd name="T0" fmla="*/ 0 w 2745"/>
                <a:gd name="T1" fmla="*/ 0 h 2770"/>
                <a:gd name="T2" fmla="*/ 371 w 2745"/>
                <a:gd name="T3" fmla="*/ 0 h 2770"/>
                <a:gd name="T4" fmla="*/ 371 w 2745"/>
                <a:gd name="T5" fmla="*/ 2398 h 2770"/>
                <a:gd name="T6" fmla="*/ 2745 w 2745"/>
                <a:gd name="T7" fmla="*/ 2398 h 2770"/>
                <a:gd name="T8" fmla="*/ 2745 w 2745"/>
                <a:gd name="T9" fmla="*/ 2770 h 2770"/>
                <a:gd name="T10" fmla="*/ 0 w 2745"/>
                <a:gd name="T11" fmla="*/ 2770 h 2770"/>
                <a:gd name="T12" fmla="*/ 0 w 2745"/>
                <a:gd name="T13" fmla="*/ 0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" h="2770">
                  <a:moveTo>
                    <a:pt x="0" y="0"/>
                  </a:moveTo>
                  <a:lnTo>
                    <a:pt x="371" y="0"/>
                  </a:lnTo>
                  <a:lnTo>
                    <a:pt x="371" y="2398"/>
                  </a:lnTo>
                  <a:lnTo>
                    <a:pt x="2745" y="2398"/>
                  </a:lnTo>
                  <a:lnTo>
                    <a:pt x="2745" y="2770"/>
                  </a:lnTo>
                  <a:lnTo>
                    <a:pt x="0" y="27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3" name="Freeform 108"/>
            <p:cNvSpPr/>
            <p:nvPr/>
          </p:nvSpPr>
          <p:spPr bwMode="auto">
            <a:xfrm>
              <a:off x="11066463" y="2047875"/>
              <a:ext cx="398462" cy="249238"/>
            </a:xfrm>
            <a:custGeom>
              <a:avLst/>
              <a:gdLst>
                <a:gd name="T0" fmla="*/ 2761 w 2761"/>
                <a:gd name="T1" fmla="*/ 0 h 1725"/>
                <a:gd name="T2" fmla="*/ 2559 w 2761"/>
                <a:gd name="T3" fmla="*/ 1146 h 1725"/>
                <a:gd name="T4" fmla="*/ 2274 w 2761"/>
                <a:gd name="T5" fmla="*/ 861 h 1725"/>
                <a:gd name="T6" fmla="*/ 1411 w 2761"/>
                <a:gd name="T7" fmla="*/ 1725 h 1725"/>
                <a:gd name="T8" fmla="*/ 864 w 2761"/>
                <a:gd name="T9" fmla="*/ 1177 h 1725"/>
                <a:gd name="T10" fmla="*/ 349 w 2761"/>
                <a:gd name="T11" fmla="*/ 1693 h 1725"/>
                <a:gd name="T12" fmla="*/ 0 w 2761"/>
                <a:gd name="T13" fmla="*/ 1341 h 1725"/>
                <a:gd name="T14" fmla="*/ 864 w 2761"/>
                <a:gd name="T15" fmla="*/ 476 h 1725"/>
                <a:gd name="T16" fmla="*/ 1411 w 2761"/>
                <a:gd name="T17" fmla="*/ 1025 h 1725"/>
                <a:gd name="T18" fmla="*/ 1924 w 2761"/>
                <a:gd name="T19" fmla="*/ 509 h 1725"/>
                <a:gd name="T20" fmla="*/ 1618 w 2761"/>
                <a:gd name="T21" fmla="*/ 202 h 1725"/>
                <a:gd name="T22" fmla="*/ 2761 w 2761"/>
                <a:gd name="T23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1" h="1725">
                  <a:moveTo>
                    <a:pt x="2761" y="0"/>
                  </a:moveTo>
                  <a:lnTo>
                    <a:pt x="2559" y="1146"/>
                  </a:lnTo>
                  <a:lnTo>
                    <a:pt x="2274" y="861"/>
                  </a:lnTo>
                  <a:lnTo>
                    <a:pt x="1411" y="1725"/>
                  </a:lnTo>
                  <a:lnTo>
                    <a:pt x="864" y="1177"/>
                  </a:lnTo>
                  <a:lnTo>
                    <a:pt x="349" y="1693"/>
                  </a:lnTo>
                  <a:lnTo>
                    <a:pt x="0" y="1341"/>
                  </a:lnTo>
                  <a:lnTo>
                    <a:pt x="864" y="476"/>
                  </a:lnTo>
                  <a:lnTo>
                    <a:pt x="1411" y="1025"/>
                  </a:lnTo>
                  <a:lnTo>
                    <a:pt x="1924" y="509"/>
                  </a:lnTo>
                  <a:lnTo>
                    <a:pt x="1618" y="202"/>
                  </a:lnTo>
                  <a:lnTo>
                    <a:pt x="27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467160" y="3571072"/>
            <a:ext cx="616130" cy="542280"/>
            <a:chOff x="10059988" y="2759075"/>
            <a:chExt cx="463550" cy="407988"/>
          </a:xfrm>
          <a:solidFill>
            <a:schemeClr val="bg1"/>
          </a:solidFill>
        </p:grpSpPr>
        <p:sp>
          <p:nvSpPr>
            <p:cNvPr id="35" name="Freeform 182"/>
            <p:cNvSpPr/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6" name="Freeform 183"/>
            <p:cNvSpPr/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7" name="Freeform 184"/>
            <p:cNvSpPr/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8" name="Freeform 185"/>
            <p:cNvSpPr/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087613" y="3549973"/>
            <a:ext cx="590808" cy="584478"/>
            <a:chOff x="2587625" y="4291013"/>
            <a:chExt cx="444500" cy="439738"/>
          </a:xfrm>
          <a:solidFill>
            <a:schemeClr val="bg1"/>
          </a:solidFill>
        </p:grpSpPr>
        <p:sp>
          <p:nvSpPr>
            <p:cNvPr id="40" name="Freeform 290"/>
            <p:cNvSpPr>
              <a:spLocks noEditPoints="1"/>
            </p:cNvSpPr>
            <p:nvPr/>
          </p:nvSpPr>
          <p:spPr bwMode="auto">
            <a:xfrm>
              <a:off x="2790825" y="4491038"/>
              <a:ext cx="241300" cy="239713"/>
            </a:xfrm>
            <a:custGeom>
              <a:avLst/>
              <a:gdLst>
                <a:gd name="T0" fmla="*/ 582 w 1676"/>
                <a:gd name="T1" fmla="*/ 282 h 1813"/>
                <a:gd name="T2" fmla="*/ 453 w 1676"/>
                <a:gd name="T3" fmla="*/ 343 h 1813"/>
                <a:gd name="T4" fmla="*/ 344 w 1676"/>
                <a:gd name="T5" fmla="*/ 449 h 1813"/>
                <a:gd name="T6" fmla="*/ 274 w 1676"/>
                <a:gd name="T7" fmla="*/ 582 h 1813"/>
                <a:gd name="T8" fmla="*/ 246 w 1676"/>
                <a:gd name="T9" fmla="*/ 729 h 1813"/>
                <a:gd name="T10" fmla="*/ 260 w 1676"/>
                <a:gd name="T11" fmla="*/ 878 h 1813"/>
                <a:gd name="T12" fmla="*/ 316 w 1676"/>
                <a:gd name="T13" fmla="*/ 1018 h 1813"/>
                <a:gd name="T14" fmla="*/ 414 w 1676"/>
                <a:gd name="T15" fmla="*/ 1136 h 1813"/>
                <a:gd name="T16" fmla="*/ 538 w 1676"/>
                <a:gd name="T17" fmla="*/ 1212 h 1813"/>
                <a:gd name="T18" fmla="*/ 673 w 1676"/>
                <a:gd name="T19" fmla="*/ 1242 h 1813"/>
                <a:gd name="T20" fmla="*/ 811 w 1676"/>
                <a:gd name="T21" fmla="*/ 1227 h 1813"/>
                <a:gd name="T22" fmla="*/ 941 w 1676"/>
                <a:gd name="T23" fmla="*/ 1166 h 1813"/>
                <a:gd name="T24" fmla="*/ 1049 w 1676"/>
                <a:gd name="T25" fmla="*/ 1061 h 1813"/>
                <a:gd name="T26" fmla="*/ 1119 w 1676"/>
                <a:gd name="T27" fmla="*/ 927 h 1813"/>
                <a:gd name="T28" fmla="*/ 1147 w 1676"/>
                <a:gd name="T29" fmla="*/ 779 h 1813"/>
                <a:gd name="T30" fmla="*/ 1133 w 1676"/>
                <a:gd name="T31" fmla="*/ 630 h 1813"/>
                <a:gd name="T32" fmla="*/ 1077 w 1676"/>
                <a:gd name="T33" fmla="*/ 491 h 1813"/>
                <a:gd name="T34" fmla="*/ 980 w 1676"/>
                <a:gd name="T35" fmla="*/ 374 h 1813"/>
                <a:gd name="T36" fmla="*/ 855 w 1676"/>
                <a:gd name="T37" fmla="*/ 298 h 1813"/>
                <a:gd name="T38" fmla="*/ 720 w 1676"/>
                <a:gd name="T39" fmla="*/ 267 h 1813"/>
                <a:gd name="T40" fmla="*/ 781 w 1676"/>
                <a:gd name="T41" fmla="*/ 5 h 1813"/>
                <a:gd name="T42" fmla="*/ 946 w 1676"/>
                <a:gd name="T43" fmla="*/ 49 h 1813"/>
                <a:gd name="T44" fmla="*/ 1099 w 1676"/>
                <a:gd name="T45" fmla="*/ 137 h 1813"/>
                <a:gd name="T46" fmla="*/ 1230 w 1676"/>
                <a:gd name="T47" fmla="*/ 267 h 1813"/>
                <a:gd name="T48" fmla="*/ 1324 w 1676"/>
                <a:gd name="T49" fmla="*/ 424 h 1813"/>
                <a:gd name="T50" fmla="*/ 1378 w 1676"/>
                <a:gd name="T51" fmla="*/ 596 h 1813"/>
                <a:gd name="T52" fmla="*/ 1393 w 1676"/>
                <a:gd name="T53" fmla="*/ 775 h 1813"/>
                <a:gd name="T54" fmla="*/ 1368 w 1676"/>
                <a:gd name="T55" fmla="*/ 953 h 1813"/>
                <a:gd name="T56" fmla="*/ 1603 w 1676"/>
                <a:gd name="T57" fmla="*/ 1363 h 1813"/>
                <a:gd name="T58" fmla="*/ 1656 w 1676"/>
                <a:gd name="T59" fmla="*/ 1449 h 1813"/>
                <a:gd name="T60" fmla="*/ 1676 w 1676"/>
                <a:gd name="T61" fmla="*/ 1550 h 1813"/>
                <a:gd name="T62" fmla="*/ 1656 w 1676"/>
                <a:gd name="T63" fmla="*/ 1651 h 1813"/>
                <a:gd name="T64" fmla="*/ 1603 w 1676"/>
                <a:gd name="T65" fmla="*/ 1737 h 1813"/>
                <a:gd name="T66" fmla="*/ 1515 w 1676"/>
                <a:gd name="T67" fmla="*/ 1798 h 1813"/>
                <a:gd name="T68" fmla="*/ 1414 w 1676"/>
                <a:gd name="T69" fmla="*/ 1813 h 1813"/>
                <a:gd name="T70" fmla="*/ 1316 w 1676"/>
                <a:gd name="T71" fmla="*/ 1783 h 1813"/>
                <a:gd name="T72" fmla="*/ 986 w 1676"/>
                <a:gd name="T73" fmla="*/ 1441 h 1813"/>
                <a:gd name="T74" fmla="*/ 826 w 1676"/>
                <a:gd name="T75" fmla="*/ 1496 h 1813"/>
                <a:gd name="T76" fmla="*/ 660 w 1676"/>
                <a:gd name="T77" fmla="*/ 1508 h 1813"/>
                <a:gd name="T78" fmla="*/ 496 w 1676"/>
                <a:gd name="T79" fmla="*/ 1477 h 1813"/>
                <a:gd name="T80" fmla="*/ 341 w 1676"/>
                <a:gd name="T81" fmla="*/ 1404 h 1813"/>
                <a:gd name="T82" fmla="*/ 204 w 1676"/>
                <a:gd name="T83" fmla="*/ 1289 h 1813"/>
                <a:gd name="T84" fmla="*/ 95 w 1676"/>
                <a:gd name="T85" fmla="*/ 1137 h 1813"/>
                <a:gd name="T86" fmla="*/ 27 w 1676"/>
                <a:gd name="T87" fmla="*/ 966 h 1813"/>
                <a:gd name="T88" fmla="*/ 0 w 1676"/>
                <a:gd name="T89" fmla="*/ 785 h 1813"/>
                <a:gd name="T90" fmla="*/ 13 w 1676"/>
                <a:gd name="T91" fmla="*/ 602 h 1813"/>
                <a:gd name="T92" fmla="*/ 67 w 1676"/>
                <a:gd name="T93" fmla="*/ 427 h 1813"/>
                <a:gd name="T94" fmla="*/ 162 w 1676"/>
                <a:gd name="T95" fmla="*/ 268 h 1813"/>
                <a:gd name="T96" fmla="*/ 294 w 1676"/>
                <a:gd name="T97" fmla="*/ 137 h 1813"/>
                <a:gd name="T98" fmla="*/ 447 w 1676"/>
                <a:gd name="T99" fmla="*/ 49 h 1813"/>
                <a:gd name="T100" fmla="*/ 612 w 1676"/>
                <a:gd name="T101" fmla="*/ 5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6" h="1813">
                  <a:moveTo>
                    <a:pt x="673" y="267"/>
                  </a:moveTo>
                  <a:lnTo>
                    <a:pt x="627" y="272"/>
                  </a:lnTo>
                  <a:lnTo>
                    <a:pt x="582" y="282"/>
                  </a:lnTo>
                  <a:lnTo>
                    <a:pt x="538" y="298"/>
                  </a:lnTo>
                  <a:lnTo>
                    <a:pt x="495" y="317"/>
                  </a:lnTo>
                  <a:lnTo>
                    <a:pt x="453" y="343"/>
                  </a:lnTo>
                  <a:lnTo>
                    <a:pt x="414" y="374"/>
                  </a:lnTo>
                  <a:lnTo>
                    <a:pt x="377" y="409"/>
                  </a:lnTo>
                  <a:lnTo>
                    <a:pt x="344" y="449"/>
                  </a:lnTo>
                  <a:lnTo>
                    <a:pt x="316" y="491"/>
                  </a:lnTo>
                  <a:lnTo>
                    <a:pt x="293" y="536"/>
                  </a:lnTo>
                  <a:lnTo>
                    <a:pt x="274" y="582"/>
                  </a:lnTo>
                  <a:lnTo>
                    <a:pt x="260" y="630"/>
                  </a:lnTo>
                  <a:lnTo>
                    <a:pt x="251" y="679"/>
                  </a:lnTo>
                  <a:lnTo>
                    <a:pt x="246" y="729"/>
                  </a:lnTo>
                  <a:lnTo>
                    <a:pt x="246" y="779"/>
                  </a:lnTo>
                  <a:lnTo>
                    <a:pt x="251" y="829"/>
                  </a:lnTo>
                  <a:lnTo>
                    <a:pt x="260" y="878"/>
                  </a:lnTo>
                  <a:lnTo>
                    <a:pt x="274" y="927"/>
                  </a:lnTo>
                  <a:lnTo>
                    <a:pt x="293" y="974"/>
                  </a:lnTo>
                  <a:lnTo>
                    <a:pt x="316" y="1018"/>
                  </a:lnTo>
                  <a:lnTo>
                    <a:pt x="344" y="1061"/>
                  </a:lnTo>
                  <a:lnTo>
                    <a:pt x="377" y="1100"/>
                  </a:lnTo>
                  <a:lnTo>
                    <a:pt x="414" y="1136"/>
                  </a:lnTo>
                  <a:lnTo>
                    <a:pt x="453" y="1166"/>
                  </a:lnTo>
                  <a:lnTo>
                    <a:pt x="495" y="1191"/>
                  </a:lnTo>
                  <a:lnTo>
                    <a:pt x="538" y="1212"/>
                  </a:lnTo>
                  <a:lnTo>
                    <a:pt x="582" y="1227"/>
                  </a:lnTo>
                  <a:lnTo>
                    <a:pt x="627" y="1237"/>
                  </a:lnTo>
                  <a:lnTo>
                    <a:pt x="673" y="1242"/>
                  </a:lnTo>
                  <a:lnTo>
                    <a:pt x="720" y="1242"/>
                  </a:lnTo>
                  <a:lnTo>
                    <a:pt x="766" y="1237"/>
                  </a:lnTo>
                  <a:lnTo>
                    <a:pt x="811" y="1227"/>
                  </a:lnTo>
                  <a:lnTo>
                    <a:pt x="855" y="1212"/>
                  </a:lnTo>
                  <a:lnTo>
                    <a:pt x="898" y="1191"/>
                  </a:lnTo>
                  <a:lnTo>
                    <a:pt x="941" y="1166"/>
                  </a:lnTo>
                  <a:lnTo>
                    <a:pt x="980" y="1136"/>
                  </a:lnTo>
                  <a:lnTo>
                    <a:pt x="1016" y="1100"/>
                  </a:lnTo>
                  <a:lnTo>
                    <a:pt x="1049" y="1061"/>
                  </a:lnTo>
                  <a:lnTo>
                    <a:pt x="1077" y="1018"/>
                  </a:lnTo>
                  <a:lnTo>
                    <a:pt x="1100" y="974"/>
                  </a:lnTo>
                  <a:lnTo>
                    <a:pt x="1119" y="927"/>
                  </a:lnTo>
                  <a:lnTo>
                    <a:pt x="1133" y="878"/>
                  </a:lnTo>
                  <a:lnTo>
                    <a:pt x="1142" y="829"/>
                  </a:lnTo>
                  <a:lnTo>
                    <a:pt x="1147" y="779"/>
                  </a:lnTo>
                  <a:lnTo>
                    <a:pt x="1147" y="729"/>
                  </a:lnTo>
                  <a:lnTo>
                    <a:pt x="1142" y="679"/>
                  </a:lnTo>
                  <a:lnTo>
                    <a:pt x="1133" y="630"/>
                  </a:lnTo>
                  <a:lnTo>
                    <a:pt x="1119" y="582"/>
                  </a:lnTo>
                  <a:lnTo>
                    <a:pt x="1100" y="536"/>
                  </a:lnTo>
                  <a:lnTo>
                    <a:pt x="1077" y="491"/>
                  </a:lnTo>
                  <a:lnTo>
                    <a:pt x="1049" y="449"/>
                  </a:lnTo>
                  <a:lnTo>
                    <a:pt x="1016" y="409"/>
                  </a:lnTo>
                  <a:lnTo>
                    <a:pt x="980" y="374"/>
                  </a:lnTo>
                  <a:lnTo>
                    <a:pt x="941" y="343"/>
                  </a:lnTo>
                  <a:lnTo>
                    <a:pt x="898" y="317"/>
                  </a:lnTo>
                  <a:lnTo>
                    <a:pt x="855" y="298"/>
                  </a:lnTo>
                  <a:lnTo>
                    <a:pt x="811" y="282"/>
                  </a:lnTo>
                  <a:lnTo>
                    <a:pt x="766" y="272"/>
                  </a:lnTo>
                  <a:lnTo>
                    <a:pt x="720" y="267"/>
                  </a:lnTo>
                  <a:lnTo>
                    <a:pt x="673" y="267"/>
                  </a:lnTo>
                  <a:close/>
                  <a:moveTo>
                    <a:pt x="725" y="0"/>
                  </a:moveTo>
                  <a:lnTo>
                    <a:pt x="781" y="5"/>
                  </a:lnTo>
                  <a:lnTo>
                    <a:pt x="837" y="15"/>
                  </a:lnTo>
                  <a:lnTo>
                    <a:pt x="892" y="29"/>
                  </a:lnTo>
                  <a:lnTo>
                    <a:pt x="946" y="49"/>
                  </a:lnTo>
                  <a:lnTo>
                    <a:pt x="999" y="74"/>
                  </a:lnTo>
                  <a:lnTo>
                    <a:pt x="1050" y="103"/>
                  </a:lnTo>
                  <a:lnTo>
                    <a:pt x="1099" y="137"/>
                  </a:lnTo>
                  <a:lnTo>
                    <a:pt x="1145" y="176"/>
                  </a:lnTo>
                  <a:lnTo>
                    <a:pt x="1190" y="219"/>
                  </a:lnTo>
                  <a:lnTo>
                    <a:pt x="1230" y="267"/>
                  </a:lnTo>
                  <a:lnTo>
                    <a:pt x="1266" y="317"/>
                  </a:lnTo>
                  <a:lnTo>
                    <a:pt x="1297" y="369"/>
                  </a:lnTo>
                  <a:lnTo>
                    <a:pt x="1324" y="424"/>
                  </a:lnTo>
                  <a:lnTo>
                    <a:pt x="1346" y="479"/>
                  </a:lnTo>
                  <a:lnTo>
                    <a:pt x="1364" y="537"/>
                  </a:lnTo>
                  <a:lnTo>
                    <a:pt x="1378" y="596"/>
                  </a:lnTo>
                  <a:lnTo>
                    <a:pt x="1387" y="655"/>
                  </a:lnTo>
                  <a:lnTo>
                    <a:pt x="1392" y="715"/>
                  </a:lnTo>
                  <a:lnTo>
                    <a:pt x="1393" y="775"/>
                  </a:lnTo>
                  <a:lnTo>
                    <a:pt x="1389" y="835"/>
                  </a:lnTo>
                  <a:lnTo>
                    <a:pt x="1381" y="895"/>
                  </a:lnTo>
                  <a:lnTo>
                    <a:pt x="1368" y="953"/>
                  </a:lnTo>
                  <a:lnTo>
                    <a:pt x="1351" y="1011"/>
                  </a:lnTo>
                  <a:lnTo>
                    <a:pt x="1330" y="1067"/>
                  </a:lnTo>
                  <a:lnTo>
                    <a:pt x="1603" y="1363"/>
                  </a:lnTo>
                  <a:lnTo>
                    <a:pt x="1625" y="1389"/>
                  </a:lnTo>
                  <a:lnTo>
                    <a:pt x="1642" y="1419"/>
                  </a:lnTo>
                  <a:lnTo>
                    <a:pt x="1656" y="1449"/>
                  </a:lnTo>
                  <a:lnTo>
                    <a:pt x="1668" y="1482"/>
                  </a:lnTo>
                  <a:lnTo>
                    <a:pt x="1674" y="1515"/>
                  </a:lnTo>
                  <a:lnTo>
                    <a:pt x="1676" y="1550"/>
                  </a:lnTo>
                  <a:lnTo>
                    <a:pt x="1674" y="1585"/>
                  </a:lnTo>
                  <a:lnTo>
                    <a:pt x="1668" y="1619"/>
                  </a:lnTo>
                  <a:lnTo>
                    <a:pt x="1656" y="1651"/>
                  </a:lnTo>
                  <a:lnTo>
                    <a:pt x="1642" y="1682"/>
                  </a:lnTo>
                  <a:lnTo>
                    <a:pt x="1625" y="1711"/>
                  </a:lnTo>
                  <a:lnTo>
                    <a:pt x="1603" y="1737"/>
                  </a:lnTo>
                  <a:lnTo>
                    <a:pt x="1576" y="1762"/>
                  </a:lnTo>
                  <a:lnTo>
                    <a:pt x="1547" y="1783"/>
                  </a:lnTo>
                  <a:lnTo>
                    <a:pt x="1515" y="1798"/>
                  </a:lnTo>
                  <a:lnTo>
                    <a:pt x="1482" y="1809"/>
                  </a:lnTo>
                  <a:lnTo>
                    <a:pt x="1449" y="1813"/>
                  </a:lnTo>
                  <a:lnTo>
                    <a:pt x="1414" y="1813"/>
                  </a:lnTo>
                  <a:lnTo>
                    <a:pt x="1380" y="1809"/>
                  </a:lnTo>
                  <a:lnTo>
                    <a:pt x="1347" y="1798"/>
                  </a:lnTo>
                  <a:lnTo>
                    <a:pt x="1316" y="1783"/>
                  </a:lnTo>
                  <a:lnTo>
                    <a:pt x="1286" y="1762"/>
                  </a:lnTo>
                  <a:lnTo>
                    <a:pt x="1259" y="1737"/>
                  </a:lnTo>
                  <a:lnTo>
                    <a:pt x="986" y="1441"/>
                  </a:lnTo>
                  <a:lnTo>
                    <a:pt x="934" y="1464"/>
                  </a:lnTo>
                  <a:lnTo>
                    <a:pt x="880" y="1483"/>
                  </a:lnTo>
                  <a:lnTo>
                    <a:pt x="826" y="1496"/>
                  </a:lnTo>
                  <a:lnTo>
                    <a:pt x="771" y="1504"/>
                  </a:lnTo>
                  <a:lnTo>
                    <a:pt x="716" y="1509"/>
                  </a:lnTo>
                  <a:lnTo>
                    <a:pt x="660" y="1508"/>
                  </a:lnTo>
                  <a:lnTo>
                    <a:pt x="605" y="1503"/>
                  </a:lnTo>
                  <a:lnTo>
                    <a:pt x="550" y="1493"/>
                  </a:lnTo>
                  <a:lnTo>
                    <a:pt x="496" y="1477"/>
                  </a:lnTo>
                  <a:lnTo>
                    <a:pt x="443" y="1458"/>
                  </a:lnTo>
                  <a:lnTo>
                    <a:pt x="391" y="1434"/>
                  </a:lnTo>
                  <a:lnTo>
                    <a:pt x="341" y="1404"/>
                  </a:lnTo>
                  <a:lnTo>
                    <a:pt x="293" y="1371"/>
                  </a:lnTo>
                  <a:lnTo>
                    <a:pt x="247" y="1332"/>
                  </a:lnTo>
                  <a:lnTo>
                    <a:pt x="204" y="1289"/>
                  </a:lnTo>
                  <a:lnTo>
                    <a:pt x="162" y="1240"/>
                  </a:lnTo>
                  <a:lnTo>
                    <a:pt x="126" y="1190"/>
                  </a:lnTo>
                  <a:lnTo>
                    <a:pt x="95" y="1137"/>
                  </a:lnTo>
                  <a:lnTo>
                    <a:pt x="68" y="1082"/>
                  </a:lnTo>
                  <a:lnTo>
                    <a:pt x="45" y="1024"/>
                  </a:lnTo>
                  <a:lnTo>
                    <a:pt x="27" y="966"/>
                  </a:lnTo>
                  <a:lnTo>
                    <a:pt x="13" y="906"/>
                  </a:lnTo>
                  <a:lnTo>
                    <a:pt x="4" y="846"/>
                  </a:lnTo>
                  <a:lnTo>
                    <a:pt x="0" y="785"/>
                  </a:lnTo>
                  <a:lnTo>
                    <a:pt x="0" y="724"/>
                  </a:lnTo>
                  <a:lnTo>
                    <a:pt x="4" y="663"/>
                  </a:lnTo>
                  <a:lnTo>
                    <a:pt x="13" y="602"/>
                  </a:lnTo>
                  <a:lnTo>
                    <a:pt x="27" y="543"/>
                  </a:lnTo>
                  <a:lnTo>
                    <a:pt x="45" y="485"/>
                  </a:lnTo>
                  <a:lnTo>
                    <a:pt x="67" y="427"/>
                  </a:lnTo>
                  <a:lnTo>
                    <a:pt x="94" y="373"/>
                  </a:lnTo>
                  <a:lnTo>
                    <a:pt x="126" y="319"/>
                  </a:lnTo>
                  <a:lnTo>
                    <a:pt x="162" y="268"/>
                  </a:lnTo>
                  <a:lnTo>
                    <a:pt x="203" y="220"/>
                  </a:lnTo>
                  <a:lnTo>
                    <a:pt x="247" y="176"/>
                  </a:lnTo>
                  <a:lnTo>
                    <a:pt x="294" y="137"/>
                  </a:lnTo>
                  <a:lnTo>
                    <a:pt x="343" y="103"/>
                  </a:lnTo>
                  <a:lnTo>
                    <a:pt x="394" y="74"/>
                  </a:lnTo>
                  <a:lnTo>
                    <a:pt x="447" y="49"/>
                  </a:lnTo>
                  <a:lnTo>
                    <a:pt x="501" y="29"/>
                  </a:lnTo>
                  <a:lnTo>
                    <a:pt x="556" y="15"/>
                  </a:lnTo>
                  <a:lnTo>
                    <a:pt x="612" y="5"/>
                  </a:lnTo>
                  <a:lnTo>
                    <a:pt x="668" y="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1" name="Freeform 291"/>
            <p:cNvSpPr/>
            <p:nvPr/>
          </p:nvSpPr>
          <p:spPr bwMode="auto">
            <a:xfrm>
              <a:off x="2811463" y="4335463"/>
              <a:ext cx="217488" cy="274638"/>
            </a:xfrm>
            <a:custGeom>
              <a:avLst/>
              <a:gdLst>
                <a:gd name="T0" fmla="*/ 459 w 1508"/>
                <a:gd name="T1" fmla="*/ 30 h 2083"/>
                <a:gd name="T2" fmla="*/ 619 w 1508"/>
                <a:gd name="T3" fmla="*/ 254 h 2083"/>
                <a:gd name="T4" fmla="*/ 841 w 1508"/>
                <a:gd name="T5" fmla="*/ 542 h 2083"/>
                <a:gd name="T6" fmla="*/ 960 w 1508"/>
                <a:gd name="T7" fmla="*/ 441 h 2083"/>
                <a:gd name="T8" fmla="*/ 1249 w 1508"/>
                <a:gd name="T9" fmla="*/ 400 h 2083"/>
                <a:gd name="T10" fmla="*/ 1340 w 1508"/>
                <a:gd name="T11" fmla="*/ 564 h 2083"/>
                <a:gd name="T12" fmla="*/ 1411 w 1508"/>
                <a:gd name="T13" fmla="*/ 741 h 2083"/>
                <a:gd name="T14" fmla="*/ 1464 w 1508"/>
                <a:gd name="T15" fmla="*/ 927 h 2083"/>
                <a:gd name="T16" fmla="*/ 1497 w 1508"/>
                <a:gd name="T17" fmla="*/ 1121 h 2083"/>
                <a:gd name="T18" fmla="*/ 1508 w 1508"/>
                <a:gd name="T19" fmla="*/ 1322 h 2083"/>
                <a:gd name="T20" fmla="*/ 1497 w 1508"/>
                <a:gd name="T21" fmla="*/ 1526 h 2083"/>
                <a:gd name="T22" fmla="*/ 1463 w 1508"/>
                <a:gd name="T23" fmla="*/ 1720 h 2083"/>
                <a:gd name="T24" fmla="*/ 1409 w 1508"/>
                <a:gd name="T25" fmla="*/ 1907 h 2083"/>
                <a:gd name="T26" fmla="*/ 1337 w 1508"/>
                <a:gd name="T27" fmla="*/ 2083 h 2083"/>
                <a:gd name="T28" fmla="*/ 1349 w 1508"/>
                <a:gd name="T29" fmla="*/ 1945 h 2083"/>
                <a:gd name="T30" fmla="*/ 1341 w 1508"/>
                <a:gd name="T31" fmla="*/ 1808 h 2083"/>
                <a:gd name="T32" fmla="*/ 1313 w 1508"/>
                <a:gd name="T33" fmla="*/ 1675 h 2083"/>
                <a:gd name="T34" fmla="*/ 1266 w 1508"/>
                <a:gd name="T35" fmla="*/ 1547 h 2083"/>
                <a:gd name="T36" fmla="*/ 1201 w 1508"/>
                <a:gd name="T37" fmla="*/ 1429 h 2083"/>
                <a:gd name="T38" fmla="*/ 1117 w 1508"/>
                <a:gd name="T39" fmla="*/ 1321 h 2083"/>
                <a:gd name="T40" fmla="*/ 1021 w 1508"/>
                <a:gd name="T41" fmla="*/ 1233 h 2083"/>
                <a:gd name="T42" fmla="*/ 915 w 1508"/>
                <a:gd name="T43" fmla="*/ 1162 h 2083"/>
                <a:gd name="T44" fmla="*/ 801 w 1508"/>
                <a:gd name="T45" fmla="*/ 1111 h 2083"/>
                <a:gd name="T46" fmla="*/ 680 w 1508"/>
                <a:gd name="T47" fmla="*/ 1080 h 2083"/>
                <a:gd name="T48" fmla="*/ 554 w 1508"/>
                <a:gd name="T49" fmla="*/ 1069 h 2083"/>
                <a:gd name="T50" fmla="*/ 416 w 1508"/>
                <a:gd name="T51" fmla="*/ 1082 h 2083"/>
                <a:gd name="T52" fmla="*/ 283 w 1508"/>
                <a:gd name="T53" fmla="*/ 1120 h 2083"/>
                <a:gd name="T54" fmla="*/ 160 w 1508"/>
                <a:gd name="T55" fmla="*/ 1182 h 2083"/>
                <a:gd name="T56" fmla="*/ 591 w 1508"/>
                <a:gd name="T57" fmla="*/ 812 h 2083"/>
                <a:gd name="T58" fmla="*/ 751 w 1508"/>
                <a:gd name="T59" fmla="*/ 755 h 2083"/>
                <a:gd name="T60" fmla="*/ 500 w 1508"/>
                <a:gd name="T61" fmla="*/ 407 h 2083"/>
                <a:gd name="T62" fmla="*/ 338 w 1508"/>
                <a:gd name="T63" fmla="*/ 367 h 2083"/>
                <a:gd name="T64" fmla="*/ 175 w 1508"/>
                <a:gd name="T65" fmla="*/ 519 h 2083"/>
                <a:gd name="T66" fmla="*/ 0 w 1508"/>
                <a:gd name="T67" fmla="*/ 375 h 2083"/>
                <a:gd name="T68" fmla="*/ 166 w 1508"/>
                <a:gd name="T69" fmla="*/ 151 h 2083"/>
                <a:gd name="T70" fmla="*/ 287 w 1508"/>
                <a:gd name="T71" fmla="*/ 289 h 2083"/>
                <a:gd name="T72" fmla="*/ 445 w 1508"/>
                <a:gd name="T73" fmla="*/ 351 h 2083"/>
                <a:gd name="T74" fmla="*/ 453 w 1508"/>
                <a:gd name="T75" fmla="*/ 220 h 2083"/>
                <a:gd name="T76" fmla="*/ 316 w 1508"/>
                <a:gd name="T7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8" h="2083">
                  <a:moveTo>
                    <a:pt x="316" y="0"/>
                  </a:moveTo>
                  <a:lnTo>
                    <a:pt x="459" y="30"/>
                  </a:lnTo>
                  <a:lnTo>
                    <a:pt x="582" y="149"/>
                  </a:lnTo>
                  <a:lnTo>
                    <a:pt x="619" y="254"/>
                  </a:lnTo>
                  <a:lnTo>
                    <a:pt x="647" y="352"/>
                  </a:lnTo>
                  <a:lnTo>
                    <a:pt x="841" y="542"/>
                  </a:lnTo>
                  <a:lnTo>
                    <a:pt x="891" y="559"/>
                  </a:lnTo>
                  <a:lnTo>
                    <a:pt x="960" y="441"/>
                  </a:lnTo>
                  <a:lnTo>
                    <a:pt x="1204" y="417"/>
                  </a:lnTo>
                  <a:lnTo>
                    <a:pt x="1249" y="400"/>
                  </a:lnTo>
                  <a:lnTo>
                    <a:pt x="1297" y="481"/>
                  </a:lnTo>
                  <a:lnTo>
                    <a:pt x="1340" y="564"/>
                  </a:lnTo>
                  <a:lnTo>
                    <a:pt x="1378" y="651"/>
                  </a:lnTo>
                  <a:lnTo>
                    <a:pt x="1411" y="741"/>
                  </a:lnTo>
                  <a:lnTo>
                    <a:pt x="1440" y="832"/>
                  </a:lnTo>
                  <a:lnTo>
                    <a:pt x="1464" y="927"/>
                  </a:lnTo>
                  <a:lnTo>
                    <a:pt x="1483" y="1022"/>
                  </a:lnTo>
                  <a:lnTo>
                    <a:pt x="1497" y="1121"/>
                  </a:lnTo>
                  <a:lnTo>
                    <a:pt x="1505" y="1221"/>
                  </a:lnTo>
                  <a:lnTo>
                    <a:pt x="1508" y="1322"/>
                  </a:lnTo>
                  <a:lnTo>
                    <a:pt x="1505" y="1425"/>
                  </a:lnTo>
                  <a:lnTo>
                    <a:pt x="1497" y="1526"/>
                  </a:lnTo>
                  <a:lnTo>
                    <a:pt x="1483" y="1623"/>
                  </a:lnTo>
                  <a:lnTo>
                    <a:pt x="1463" y="1720"/>
                  </a:lnTo>
                  <a:lnTo>
                    <a:pt x="1439" y="1815"/>
                  </a:lnTo>
                  <a:lnTo>
                    <a:pt x="1409" y="1907"/>
                  </a:lnTo>
                  <a:lnTo>
                    <a:pt x="1375" y="1996"/>
                  </a:lnTo>
                  <a:lnTo>
                    <a:pt x="1337" y="2083"/>
                  </a:lnTo>
                  <a:lnTo>
                    <a:pt x="1345" y="2015"/>
                  </a:lnTo>
                  <a:lnTo>
                    <a:pt x="1349" y="1945"/>
                  </a:lnTo>
                  <a:lnTo>
                    <a:pt x="1347" y="1877"/>
                  </a:lnTo>
                  <a:lnTo>
                    <a:pt x="1341" y="1808"/>
                  </a:lnTo>
                  <a:lnTo>
                    <a:pt x="1329" y="1741"/>
                  </a:lnTo>
                  <a:lnTo>
                    <a:pt x="1313" y="1675"/>
                  </a:lnTo>
                  <a:lnTo>
                    <a:pt x="1293" y="1610"/>
                  </a:lnTo>
                  <a:lnTo>
                    <a:pt x="1266" y="1547"/>
                  </a:lnTo>
                  <a:lnTo>
                    <a:pt x="1236" y="1486"/>
                  </a:lnTo>
                  <a:lnTo>
                    <a:pt x="1201" y="1429"/>
                  </a:lnTo>
                  <a:lnTo>
                    <a:pt x="1161" y="1373"/>
                  </a:lnTo>
                  <a:lnTo>
                    <a:pt x="1117" y="1321"/>
                  </a:lnTo>
                  <a:lnTo>
                    <a:pt x="1071" y="1276"/>
                  </a:lnTo>
                  <a:lnTo>
                    <a:pt x="1021" y="1233"/>
                  </a:lnTo>
                  <a:lnTo>
                    <a:pt x="969" y="1195"/>
                  </a:lnTo>
                  <a:lnTo>
                    <a:pt x="915" y="1162"/>
                  </a:lnTo>
                  <a:lnTo>
                    <a:pt x="859" y="1134"/>
                  </a:lnTo>
                  <a:lnTo>
                    <a:pt x="801" y="1111"/>
                  </a:lnTo>
                  <a:lnTo>
                    <a:pt x="741" y="1093"/>
                  </a:lnTo>
                  <a:lnTo>
                    <a:pt x="680" y="1080"/>
                  </a:lnTo>
                  <a:lnTo>
                    <a:pt x="617" y="1072"/>
                  </a:lnTo>
                  <a:lnTo>
                    <a:pt x="554" y="1069"/>
                  </a:lnTo>
                  <a:lnTo>
                    <a:pt x="484" y="1072"/>
                  </a:lnTo>
                  <a:lnTo>
                    <a:pt x="416" y="1082"/>
                  </a:lnTo>
                  <a:lnTo>
                    <a:pt x="349" y="1098"/>
                  </a:lnTo>
                  <a:lnTo>
                    <a:pt x="283" y="1120"/>
                  </a:lnTo>
                  <a:lnTo>
                    <a:pt x="220" y="1148"/>
                  </a:lnTo>
                  <a:lnTo>
                    <a:pt x="160" y="1182"/>
                  </a:lnTo>
                  <a:lnTo>
                    <a:pt x="338" y="952"/>
                  </a:lnTo>
                  <a:lnTo>
                    <a:pt x="591" y="812"/>
                  </a:lnTo>
                  <a:lnTo>
                    <a:pt x="738" y="833"/>
                  </a:lnTo>
                  <a:lnTo>
                    <a:pt x="751" y="755"/>
                  </a:lnTo>
                  <a:lnTo>
                    <a:pt x="570" y="556"/>
                  </a:lnTo>
                  <a:lnTo>
                    <a:pt x="500" y="407"/>
                  </a:lnTo>
                  <a:lnTo>
                    <a:pt x="400" y="407"/>
                  </a:lnTo>
                  <a:lnTo>
                    <a:pt x="338" y="367"/>
                  </a:lnTo>
                  <a:lnTo>
                    <a:pt x="203" y="345"/>
                  </a:lnTo>
                  <a:lnTo>
                    <a:pt x="175" y="519"/>
                  </a:lnTo>
                  <a:lnTo>
                    <a:pt x="12" y="484"/>
                  </a:lnTo>
                  <a:lnTo>
                    <a:pt x="0" y="375"/>
                  </a:lnTo>
                  <a:lnTo>
                    <a:pt x="125" y="345"/>
                  </a:lnTo>
                  <a:lnTo>
                    <a:pt x="166" y="151"/>
                  </a:lnTo>
                  <a:lnTo>
                    <a:pt x="291" y="207"/>
                  </a:lnTo>
                  <a:lnTo>
                    <a:pt x="287" y="289"/>
                  </a:lnTo>
                  <a:lnTo>
                    <a:pt x="382" y="332"/>
                  </a:lnTo>
                  <a:lnTo>
                    <a:pt x="445" y="351"/>
                  </a:lnTo>
                  <a:lnTo>
                    <a:pt x="522" y="308"/>
                  </a:lnTo>
                  <a:lnTo>
                    <a:pt x="453" y="220"/>
                  </a:lnTo>
                  <a:lnTo>
                    <a:pt x="313" y="7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2" name="Freeform 292"/>
            <p:cNvSpPr/>
            <p:nvPr/>
          </p:nvSpPr>
          <p:spPr bwMode="auto">
            <a:xfrm>
              <a:off x="2786063" y="4497388"/>
              <a:ext cx="30163" cy="26988"/>
            </a:xfrm>
            <a:custGeom>
              <a:avLst/>
              <a:gdLst>
                <a:gd name="T0" fmla="*/ 118 w 208"/>
                <a:gd name="T1" fmla="*/ 0 h 197"/>
                <a:gd name="T2" fmla="*/ 208 w 208"/>
                <a:gd name="T3" fmla="*/ 45 h 197"/>
                <a:gd name="T4" fmla="*/ 186 w 208"/>
                <a:gd name="T5" fmla="*/ 66 h 197"/>
                <a:gd name="T6" fmla="*/ 165 w 208"/>
                <a:gd name="T7" fmla="*/ 89 h 197"/>
                <a:gd name="T8" fmla="*/ 147 w 208"/>
                <a:gd name="T9" fmla="*/ 109 h 197"/>
                <a:gd name="T10" fmla="*/ 130 w 208"/>
                <a:gd name="T11" fmla="*/ 131 h 197"/>
                <a:gd name="T12" fmla="*/ 81 w 208"/>
                <a:gd name="T13" fmla="*/ 132 h 197"/>
                <a:gd name="T14" fmla="*/ 29 w 208"/>
                <a:gd name="T15" fmla="*/ 197 h 197"/>
                <a:gd name="T16" fmla="*/ 0 w 208"/>
                <a:gd name="T17" fmla="*/ 61 h 197"/>
                <a:gd name="T18" fmla="*/ 118 w 208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97">
                  <a:moveTo>
                    <a:pt x="118" y="0"/>
                  </a:moveTo>
                  <a:lnTo>
                    <a:pt x="208" y="45"/>
                  </a:lnTo>
                  <a:lnTo>
                    <a:pt x="186" y="66"/>
                  </a:lnTo>
                  <a:lnTo>
                    <a:pt x="165" y="89"/>
                  </a:lnTo>
                  <a:lnTo>
                    <a:pt x="147" y="109"/>
                  </a:lnTo>
                  <a:lnTo>
                    <a:pt x="130" y="131"/>
                  </a:lnTo>
                  <a:lnTo>
                    <a:pt x="81" y="132"/>
                  </a:lnTo>
                  <a:lnTo>
                    <a:pt x="29" y="197"/>
                  </a:lnTo>
                  <a:lnTo>
                    <a:pt x="0" y="6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3" name="Freeform 293"/>
            <p:cNvSpPr/>
            <p:nvPr/>
          </p:nvSpPr>
          <p:spPr bwMode="auto">
            <a:xfrm>
              <a:off x="2860675" y="4702175"/>
              <a:ext cx="52388" cy="20638"/>
            </a:xfrm>
            <a:custGeom>
              <a:avLst/>
              <a:gdLst>
                <a:gd name="T0" fmla="*/ 368 w 368"/>
                <a:gd name="T1" fmla="*/ 0 h 153"/>
                <a:gd name="T2" fmla="*/ 298 w 368"/>
                <a:gd name="T3" fmla="*/ 38 h 153"/>
                <a:gd name="T4" fmla="*/ 227 w 368"/>
                <a:gd name="T5" fmla="*/ 73 h 153"/>
                <a:gd name="T6" fmla="*/ 152 w 368"/>
                <a:gd name="T7" fmla="*/ 105 h 153"/>
                <a:gd name="T8" fmla="*/ 77 w 368"/>
                <a:gd name="T9" fmla="*/ 131 h 153"/>
                <a:gd name="T10" fmla="*/ 0 w 368"/>
                <a:gd name="T11" fmla="*/ 153 h 153"/>
                <a:gd name="T12" fmla="*/ 28 w 368"/>
                <a:gd name="T13" fmla="*/ 44 h 153"/>
                <a:gd name="T14" fmla="*/ 83 w 368"/>
                <a:gd name="T15" fmla="*/ 5 h 153"/>
                <a:gd name="T16" fmla="*/ 148 w 368"/>
                <a:gd name="T17" fmla="*/ 13 h 153"/>
                <a:gd name="T18" fmla="*/ 215 w 368"/>
                <a:gd name="T19" fmla="*/ 16 h 153"/>
                <a:gd name="T20" fmla="*/ 266 w 368"/>
                <a:gd name="T21" fmla="*/ 14 h 153"/>
                <a:gd name="T22" fmla="*/ 317 w 368"/>
                <a:gd name="T23" fmla="*/ 9 h 153"/>
                <a:gd name="T24" fmla="*/ 368 w 36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153">
                  <a:moveTo>
                    <a:pt x="368" y="0"/>
                  </a:moveTo>
                  <a:lnTo>
                    <a:pt x="298" y="38"/>
                  </a:lnTo>
                  <a:lnTo>
                    <a:pt x="227" y="73"/>
                  </a:lnTo>
                  <a:lnTo>
                    <a:pt x="152" y="105"/>
                  </a:lnTo>
                  <a:lnTo>
                    <a:pt x="77" y="131"/>
                  </a:lnTo>
                  <a:lnTo>
                    <a:pt x="0" y="153"/>
                  </a:lnTo>
                  <a:lnTo>
                    <a:pt x="28" y="44"/>
                  </a:lnTo>
                  <a:lnTo>
                    <a:pt x="83" y="5"/>
                  </a:lnTo>
                  <a:lnTo>
                    <a:pt x="148" y="13"/>
                  </a:lnTo>
                  <a:lnTo>
                    <a:pt x="215" y="16"/>
                  </a:lnTo>
                  <a:lnTo>
                    <a:pt x="266" y="14"/>
                  </a:lnTo>
                  <a:lnTo>
                    <a:pt x="317" y="9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4" name="Freeform 294"/>
            <p:cNvSpPr/>
            <p:nvPr/>
          </p:nvSpPr>
          <p:spPr bwMode="auto">
            <a:xfrm>
              <a:off x="2587625" y="4395788"/>
              <a:ext cx="249238" cy="333375"/>
            </a:xfrm>
            <a:custGeom>
              <a:avLst/>
              <a:gdLst>
                <a:gd name="T0" fmla="*/ 210 w 1723"/>
                <a:gd name="T1" fmla="*/ 95 h 2519"/>
                <a:gd name="T2" fmla="*/ 468 w 1723"/>
                <a:gd name="T3" fmla="*/ 157 h 2519"/>
                <a:gd name="T4" fmla="*/ 884 w 1723"/>
                <a:gd name="T5" fmla="*/ 389 h 2519"/>
                <a:gd name="T6" fmla="*/ 1103 w 1723"/>
                <a:gd name="T7" fmla="*/ 976 h 2519"/>
                <a:gd name="T8" fmla="*/ 1141 w 1723"/>
                <a:gd name="T9" fmla="*/ 862 h 2519"/>
                <a:gd name="T10" fmla="*/ 1389 w 1723"/>
                <a:gd name="T11" fmla="*/ 1094 h 2519"/>
                <a:gd name="T12" fmla="*/ 1344 w 1723"/>
                <a:gd name="T13" fmla="*/ 1213 h 2519"/>
                <a:gd name="T14" fmla="*/ 1316 w 1723"/>
                <a:gd name="T15" fmla="*/ 1341 h 2519"/>
                <a:gd name="T16" fmla="*/ 1307 w 1723"/>
                <a:gd name="T17" fmla="*/ 1472 h 2519"/>
                <a:gd name="T18" fmla="*/ 1317 w 1723"/>
                <a:gd name="T19" fmla="*/ 1609 h 2519"/>
                <a:gd name="T20" fmla="*/ 1346 w 1723"/>
                <a:gd name="T21" fmla="*/ 1741 h 2519"/>
                <a:gd name="T22" fmla="*/ 1394 w 1723"/>
                <a:gd name="T23" fmla="*/ 1865 h 2519"/>
                <a:gd name="T24" fmla="*/ 1459 w 1723"/>
                <a:gd name="T25" fmla="*/ 1979 h 2519"/>
                <a:gd name="T26" fmla="*/ 1541 w 1723"/>
                <a:gd name="T27" fmla="*/ 2083 h 2519"/>
                <a:gd name="T28" fmla="*/ 1628 w 1723"/>
                <a:gd name="T29" fmla="*/ 2165 h 2519"/>
                <a:gd name="T30" fmla="*/ 1723 w 1723"/>
                <a:gd name="T31" fmla="*/ 2230 h 2519"/>
                <a:gd name="T32" fmla="*/ 1714 w 1723"/>
                <a:gd name="T33" fmla="*/ 2268 h 2519"/>
                <a:gd name="T34" fmla="*/ 1708 w 1723"/>
                <a:gd name="T35" fmla="*/ 2294 h 2519"/>
                <a:gd name="T36" fmla="*/ 1706 w 1723"/>
                <a:gd name="T37" fmla="*/ 2304 h 2519"/>
                <a:gd name="T38" fmla="*/ 1659 w 1723"/>
                <a:gd name="T39" fmla="*/ 2513 h 2519"/>
                <a:gd name="T40" fmla="*/ 1530 w 1723"/>
                <a:gd name="T41" fmla="*/ 2519 h 2519"/>
                <a:gd name="T42" fmla="*/ 1338 w 1723"/>
                <a:gd name="T43" fmla="*/ 2506 h 2519"/>
                <a:gd name="T44" fmla="*/ 1154 w 1723"/>
                <a:gd name="T45" fmla="*/ 2468 h 2519"/>
                <a:gd name="T46" fmla="*/ 977 w 1723"/>
                <a:gd name="T47" fmla="*/ 2407 h 2519"/>
                <a:gd name="T48" fmla="*/ 810 w 1723"/>
                <a:gd name="T49" fmla="*/ 2325 h 2519"/>
                <a:gd name="T50" fmla="*/ 656 w 1723"/>
                <a:gd name="T51" fmla="*/ 2222 h 2519"/>
                <a:gd name="T52" fmla="*/ 514 w 1723"/>
                <a:gd name="T53" fmla="*/ 2101 h 2519"/>
                <a:gd name="T54" fmla="*/ 387 w 1723"/>
                <a:gd name="T55" fmla="*/ 1963 h 2519"/>
                <a:gd name="T56" fmla="*/ 274 w 1723"/>
                <a:gd name="T57" fmla="*/ 1809 h 2519"/>
                <a:gd name="T58" fmla="*/ 180 w 1723"/>
                <a:gd name="T59" fmla="*/ 1641 h 2519"/>
                <a:gd name="T60" fmla="*/ 103 w 1723"/>
                <a:gd name="T61" fmla="*/ 1461 h 2519"/>
                <a:gd name="T62" fmla="*/ 47 w 1723"/>
                <a:gd name="T63" fmla="*/ 1270 h 2519"/>
                <a:gd name="T64" fmla="*/ 12 w 1723"/>
                <a:gd name="T65" fmla="*/ 1070 h 2519"/>
                <a:gd name="T66" fmla="*/ 0 w 1723"/>
                <a:gd name="T67" fmla="*/ 862 h 2519"/>
                <a:gd name="T68" fmla="*/ 11 w 1723"/>
                <a:gd name="T69" fmla="*/ 662 h 2519"/>
                <a:gd name="T70" fmla="*/ 44 w 1723"/>
                <a:gd name="T71" fmla="*/ 470 h 2519"/>
                <a:gd name="T72" fmla="*/ 96 w 1723"/>
                <a:gd name="T73" fmla="*/ 285 h 2519"/>
                <a:gd name="T74" fmla="*/ 168 w 1723"/>
                <a:gd name="T75" fmla="*/ 111 h 2519"/>
                <a:gd name="T76" fmla="*/ 320 w 1723"/>
                <a:gd name="T77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3" h="2519">
                  <a:moveTo>
                    <a:pt x="320" y="0"/>
                  </a:moveTo>
                  <a:lnTo>
                    <a:pt x="210" y="95"/>
                  </a:lnTo>
                  <a:lnTo>
                    <a:pt x="296" y="157"/>
                  </a:lnTo>
                  <a:lnTo>
                    <a:pt x="468" y="157"/>
                  </a:lnTo>
                  <a:lnTo>
                    <a:pt x="724" y="107"/>
                  </a:lnTo>
                  <a:lnTo>
                    <a:pt x="884" y="389"/>
                  </a:lnTo>
                  <a:lnTo>
                    <a:pt x="884" y="655"/>
                  </a:lnTo>
                  <a:lnTo>
                    <a:pt x="1103" y="976"/>
                  </a:lnTo>
                  <a:lnTo>
                    <a:pt x="1141" y="976"/>
                  </a:lnTo>
                  <a:lnTo>
                    <a:pt x="1141" y="862"/>
                  </a:lnTo>
                  <a:lnTo>
                    <a:pt x="1225" y="1054"/>
                  </a:lnTo>
                  <a:lnTo>
                    <a:pt x="1389" y="1094"/>
                  </a:lnTo>
                  <a:lnTo>
                    <a:pt x="1365" y="1153"/>
                  </a:lnTo>
                  <a:lnTo>
                    <a:pt x="1344" y="1213"/>
                  </a:lnTo>
                  <a:lnTo>
                    <a:pt x="1328" y="1277"/>
                  </a:lnTo>
                  <a:lnTo>
                    <a:pt x="1316" y="1341"/>
                  </a:lnTo>
                  <a:lnTo>
                    <a:pt x="1309" y="1406"/>
                  </a:lnTo>
                  <a:lnTo>
                    <a:pt x="1307" y="1472"/>
                  </a:lnTo>
                  <a:lnTo>
                    <a:pt x="1309" y="1542"/>
                  </a:lnTo>
                  <a:lnTo>
                    <a:pt x="1317" y="1609"/>
                  </a:lnTo>
                  <a:lnTo>
                    <a:pt x="1329" y="1676"/>
                  </a:lnTo>
                  <a:lnTo>
                    <a:pt x="1346" y="1741"/>
                  </a:lnTo>
                  <a:lnTo>
                    <a:pt x="1368" y="1803"/>
                  </a:lnTo>
                  <a:lnTo>
                    <a:pt x="1394" y="1865"/>
                  </a:lnTo>
                  <a:lnTo>
                    <a:pt x="1424" y="1923"/>
                  </a:lnTo>
                  <a:lnTo>
                    <a:pt x="1459" y="1979"/>
                  </a:lnTo>
                  <a:lnTo>
                    <a:pt x="1498" y="2032"/>
                  </a:lnTo>
                  <a:lnTo>
                    <a:pt x="1541" y="2083"/>
                  </a:lnTo>
                  <a:lnTo>
                    <a:pt x="1583" y="2126"/>
                  </a:lnTo>
                  <a:lnTo>
                    <a:pt x="1628" y="2165"/>
                  </a:lnTo>
                  <a:lnTo>
                    <a:pt x="1675" y="2200"/>
                  </a:lnTo>
                  <a:lnTo>
                    <a:pt x="1723" y="2230"/>
                  </a:lnTo>
                  <a:lnTo>
                    <a:pt x="1718" y="2251"/>
                  </a:lnTo>
                  <a:lnTo>
                    <a:pt x="1714" y="2268"/>
                  </a:lnTo>
                  <a:lnTo>
                    <a:pt x="1711" y="2283"/>
                  </a:lnTo>
                  <a:lnTo>
                    <a:pt x="1708" y="2294"/>
                  </a:lnTo>
                  <a:lnTo>
                    <a:pt x="1706" y="2302"/>
                  </a:lnTo>
                  <a:lnTo>
                    <a:pt x="1706" y="2304"/>
                  </a:lnTo>
                  <a:lnTo>
                    <a:pt x="1722" y="2505"/>
                  </a:lnTo>
                  <a:lnTo>
                    <a:pt x="1659" y="2513"/>
                  </a:lnTo>
                  <a:lnTo>
                    <a:pt x="1594" y="2517"/>
                  </a:lnTo>
                  <a:lnTo>
                    <a:pt x="1530" y="2519"/>
                  </a:lnTo>
                  <a:lnTo>
                    <a:pt x="1433" y="2516"/>
                  </a:lnTo>
                  <a:lnTo>
                    <a:pt x="1338" y="2506"/>
                  </a:lnTo>
                  <a:lnTo>
                    <a:pt x="1245" y="2490"/>
                  </a:lnTo>
                  <a:lnTo>
                    <a:pt x="1154" y="2468"/>
                  </a:lnTo>
                  <a:lnTo>
                    <a:pt x="1064" y="2441"/>
                  </a:lnTo>
                  <a:lnTo>
                    <a:pt x="977" y="2407"/>
                  </a:lnTo>
                  <a:lnTo>
                    <a:pt x="893" y="2369"/>
                  </a:lnTo>
                  <a:lnTo>
                    <a:pt x="810" y="2325"/>
                  </a:lnTo>
                  <a:lnTo>
                    <a:pt x="732" y="2276"/>
                  </a:lnTo>
                  <a:lnTo>
                    <a:pt x="656" y="2222"/>
                  </a:lnTo>
                  <a:lnTo>
                    <a:pt x="583" y="2164"/>
                  </a:lnTo>
                  <a:lnTo>
                    <a:pt x="514" y="2101"/>
                  </a:lnTo>
                  <a:lnTo>
                    <a:pt x="448" y="2034"/>
                  </a:lnTo>
                  <a:lnTo>
                    <a:pt x="387" y="1963"/>
                  </a:lnTo>
                  <a:lnTo>
                    <a:pt x="328" y="1888"/>
                  </a:lnTo>
                  <a:lnTo>
                    <a:pt x="274" y="1809"/>
                  </a:lnTo>
                  <a:lnTo>
                    <a:pt x="225" y="1727"/>
                  </a:lnTo>
                  <a:lnTo>
                    <a:pt x="180" y="1641"/>
                  </a:lnTo>
                  <a:lnTo>
                    <a:pt x="139" y="1553"/>
                  </a:lnTo>
                  <a:lnTo>
                    <a:pt x="103" y="1461"/>
                  </a:lnTo>
                  <a:lnTo>
                    <a:pt x="72" y="1367"/>
                  </a:lnTo>
                  <a:lnTo>
                    <a:pt x="47" y="1270"/>
                  </a:lnTo>
                  <a:lnTo>
                    <a:pt x="27" y="1171"/>
                  </a:lnTo>
                  <a:lnTo>
                    <a:pt x="12" y="1070"/>
                  </a:lnTo>
                  <a:lnTo>
                    <a:pt x="3" y="968"/>
                  </a:lnTo>
                  <a:lnTo>
                    <a:pt x="0" y="862"/>
                  </a:lnTo>
                  <a:lnTo>
                    <a:pt x="3" y="761"/>
                  </a:lnTo>
                  <a:lnTo>
                    <a:pt x="11" y="662"/>
                  </a:lnTo>
                  <a:lnTo>
                    <a:pt x="25" y="565"/>
                  </a:lnTo>
                  <a:lnTo>
                    <a:pt x="44" y="470"/>
                  </a:lnTo>
                  <a:lnTo>
                    <a:pt x="68" y="376"/>
                  </a:lnTo>
                  <a:lnTo>
                    <a:pt x="96" y="285"/>
                  </a:lnTo>
                  <a:lnTo>
                    <a:pt x="131" y="197"/>
                  </a:lnTo>
                  <a:lnTo>
                    <a:pt x="168" y="111"/>
                  </a:lnTo>
                  <a:lnTo>
                    <a:pt x="210" y="27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5" name="Freeform 295"/>
            <p:cNvSpPr>
              <a:spLocks noEditPoints="1"/>
            </p:cNvSpPr>
            <p:nvPr/>
          </p:nvSpPr>
          <p:spPr bwMode="auto">
            <a:xfrm>
              <a:off x="2638425" y="4291013"/>
              <a:ext cx="263525" cy="79375"/>
            </a:xfrm>
            <a:custGeom>
              <a:avLst/>
              <a:gdLst>
                <a:gd name="T0" fmla="*/ 782 w 1831"/>
                <a:gd name="T1" fmla="*/ 179 h 603"/>
                <a:gd name="T2" fmla="*/ 779 w 1831"/>
                <a:gd name="T3" fmla="*/ 185 h 603"/>
                <a:gd name="T4" fmla="*/ 773 w 1831"/>
                <a:gd name="T5" fmla="*/ 194 h 603"/>
                <a:gd name="T6" fmla="*/ 763 w 1831"/>
                <a:gd name="T7" fmla="*/ 204 h 603"/>
                <a:gd name="T8" fmla="*/ 750 w 1831"/>
                <a:gd name="T9" fmla="*/ 214 h 603"/>
                <a:gd name="T10" fmla="*/ 737 w 1831"/>
                <a:gd name="T11" fmla="*/ 225 h 603"/>
                <a:gd name="T12" fmla="*/ 724 w 1831"/>
                <a:gd name="T13" fmla="*/ 235 h 603"/>
                <a:gd name="T14" fmla="*/ 711 w 1831"/>
                <a:gd name="T15" fmla="*/ 246 h 603"/>
                <a:gd name="T16" fmla="*/ 699 w 1831"/>
                <a:gd name="T17" fmla="*/ 254 h 603"/>
                <a:gd name="T18" fmla="*/ 690 w 1831"/>
                <a:gd name="T19" fmla="*/ 261 h 603"/>
                <a:gd name="T20" fmla="*/ 683 w 1831"/>
                <a:gd name="T21" fmla="*/ 266 h 603"/>
                <a:gd name="T22" fmla="*/ 681 w 1831"/>
                <a:gd name="T23" fmla="*/ 267 h 603"/>
                <a:gd name="T24" fmla="*/ 782 w 1831"/>
                <a:gd name="T25" fmla="*/ 331 h 603"/>
                <a:gd name="T26" fmla="*/ 990 w 1831"/>
                <a:gd name="T27" fmla="*/ 271 h 603"/>
                <a:gd name="T28" fmla="*/ 941 w 1831"/>
                <a:gd name="T29" fmla="*/ 179 h 603"/>
                <a:gd name="T30" fmla="*/ 851 w 1831"/>
                <a:gd name="T31" fmla="*/ 210 h 603"/>
                <a:gd name="T32" fmla="*/ 782 w 1831"/>
                <a:gd name="T33" fmla="*/ 179 h 603"/>
                <a:gd name="T34" fmla="*/ 1401 w 1831"/>
                <a:gd name="T35" fmla="*/ 72 h 603"/>
                <a:gd name="T36" fmla="*/ 1244 w 1831"/>
                <a:gd name="T37" fmla="*/ 166 h 603"/>
                <a:gd name="T38" fmla="*/ 1155 w 1831"/>
                <a:gd name="T39" fmla="*/ 226 h 603"/>
                <a:gd name="T40" fmla="*/ 1217 w 1831"/>
                <a:gd name="T41" fmla="*/ 270 h 603"/>
                <a:gd name="T42" fmla="*/ 1356 w 1831"/>
                <a:gd name="T43" fmla="*/ 255 h 603"/>
                <a:gd name="T44" fmla="*/ 1502 w 1831"/>
                <a:gd name="T45" fmla="*/ 135 h 603"/>
                <a:gd name="T46" fmla="*/ 1401 w 1831"/>
                <a:gd name="T47" fmla="*/ 72 h 603"/>
                <a:gd name="T48" fmla="*/ 1180 w 1831"/>
                <a:gd name="T49" fmla="*/ 0 h 603"/>
                <a:gd name="T50" fmla="*/ 1180 w 1831"/>
                <a:gd name="T51" fmla="*/ 0 h 603"/>
                <a:gd name="T52" fmla="*/ 1267 w 1831"/>
                <a:gd name="T53" fmla="*/ 4 h 603"/>
                <a:gd name="T54" fmla="*/ 1352 w 1831"/>
                <a:gd name="T55" fmla="*/ 11 h 603"/>
                <a:gd name="T56" fmla="*/ 1436 w 1831"/>
                <a:gd name="T57" fmla="*/ 24 h 603"/>
                <a:gd name="T58" fmla="*/ 1519 w 1831"/>
                <a:gd name="T59" fmla="*/ 43 h 603"/>
                <a:gd name="T60" fmla="*/ 1600 w 1831"/>
                <a:gd name="T61" fmla="*/ 66 h 603"/>
                <a:gd name="T62" fmla="*/ 1679 w 1831"/>
                <a:gd name="T63" fmla="*/ 93 h 603"/>
                <a:gd name="T64" fmla="*/ 1756 w 1831"/>
                <a:gd name="T65" fmla="*/ 124 h 603"/>
                <a:gd name="T66" fmla="*/ 1831 w 1831"/>
                <a:gd name="T67" fmla="*/ 160 h 603"/>
                <a:gd name="T68" fmla="*/ 1776 w 1831"/>
                <a:gd name="T69" fmla="*/ 169 h 603"/>
                <a:gd name="T70" fmla="*/ 1626 w 1831"/>
                <a:gd name="T71" fmla="*/ 145 h 603"/>
                <a:gd name="T72" fmla="*/ 1521 w 1831"/>
                <a:gd name="T73" fmla="*/ 221 h 603"/>
                <a:gd name="T74" fmla="*/ 1445 w 1831"/>
                <a:gd name="T75" fmla="*/ 311 h 603"/>
                <a:gd name="T76" fmla="*/ 1171 w 1831"/>
                <a:gd name="T77" fmla="*/ 338 h 603"/>
                <a:gd name="T78" fmla="*/ 1059 w 1831"/>
                <a:gd name="T79" fmla="*/ 319 h 603"/>
                <a:gd name="T80" fmla="*/ 981 w 1831"/>
                <a:gd name="T81" fmla="*/ 449 h 603"/>
                <a:gd name="T82" fmla="*/ 757 w 1831"/>
                <a:gd name="T83" fmla="*/ 463 h 603"/>
                <a:gd name="T84" fmla="*/ 616 w 1831"/>
                <a:gd name="T85" fmla="*/ 420 h 603"/>
                <a:gd name="T86" fmla="*/ 490 w 1831"/>
                <a:gd name="T87" fmla="*/ 494 h 603"/>
                <a:gd name="T88" fmla="*/ 218 w 1831"/>
                <a:gd name="T89" fmla="*/ 535 h 603"/>
                <a:gd name="T90" fmla="*/ 0 w 1831"/>
                <a:gd name="T91" fmla="*/ 603 h 603"/>
                <a:gd name="T92" fmla="*/ 0 w 1831"/>
                <a:gd name="T93" fmla="*/ 603 h 603"/>
                <a:gd name="T94" fmla="*/ 58 w 1831"/>
                <a:gd name="T95" fmla="*/ 531 h 603"/>
                <a:gd name="T96" fmla="*/ 120 w 1831"/>
                <a:gd name="T97" fmla="*/ 463 h 603"/>
                <a:gd name="T98" fmla="*/ 185 w 1831"/>
                <a:gd name="T99" fmla="*/ 399 h 603"/>
                <a:gd name="T100" fmla="*/ 253 w 1831"/>
                <a:gd name="T101" fmla="*/ 338 h 603"/>
                <a:gd name="T102" fmla="*/ 325 w 1831"/>
                <a:gd name="T103" fmla="*/ 283 h 603"/>
                <a:gd name="T104" fmla="*/ 400 w 1831"/>
                <a:gd name="T105" fmla="*/ 232 h 603"/>
                <a:gd name="T106" fmla="*/ 477 w 1831"/>
                <a:gd name="T107" fmla="*/ 185 h 603"/>
                <a:gd name="T108" fmla="*/ 558 w 1831"/>
                <a:gd name="T109" fmla="*/ 144 h 603"/>
                <a:gd name="T110" fmla="*/ 640 w 1831"/>
                <a:gd name="T111" fmla="*/ 107 h 603"/>
                <a:gd name="T112" fmla="*/ 725 w 1831"/>
                <a:gd name="T113" fmla="*/ 75 h 603"/>
                <a:gd name="T114" fmla="*/ 813 w 1831"/>
                <a:gd name="T115" fmla="*/ 49 h 603"/>
                <a:gd name="T116" fmla="*/ 902 w 1831"/>
                <a:gd name="T117" fmla="*/ 27 h 603"/>
                <a:gd name="T118" fmla="*/ 992 w 1831"/>
                <a:gd name="T119" fmla="*/ 13 h 603"/>
                <a:gd name="T120" fmla="*/ 1086 w 1831"/>
                <a:gd name="T121" fmla="*/ 4 h 603"/>
                <a:gd name="T122" fmla="*/ 1180 w 1831"/>
                <a:gd name="T12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1" h="603">
                  <a:moveTo>
                    <a:pt x="782" y="179"/>
                  </a:moveTo>
                  <a:lnTo>
                    <a:pt x="779" y="185"/>
                  </a:lnTo>
                  <a:lnTo>
                    <a:pt x="773" y="194"/>
                  </a:lnTo>
                  <a:lnTo>
                    <a:pt x="763" y="204"/>
                  </a:lnTo>
                  <a:lnTo>
                    <a:pt x="750" y="214"/>
                  </a:lnTo>
                  <a:lnTo>
                    <a:pt x="737" y="225"/>
                  </a:lnTo>
                  <a:lnTo>
                    <a:pt x="724" y="235"/>
                  </a:lnTo>
                  <a:lnTo>
                    <a:pt x="711" y="246"/>
                  </a:lnTo>
                  <a:lnTo>
                    <a:pt x="699" y="254"/>
                  </a:lnTo>
                  <a:lnTo>
                    <a:pt x="690" y="261"/>
                  </a:lnTo>
                  <a:lnTo>
                    <a:pt x="683" y="266"/>
                  </a:lnTo>
                  <a:lnTo>
                    <a:pt x="681" y="267"/>
                  </a:lnTo>
                  <a:lnTo>
                    <a:pt x="782" y="331"/>
                  </a:lnTo>
                  <a:lnTo>
                    <a:pt x="990" y="271"/>
                  </a:lnTo>
                  <a:lnTo>
                    <a:pt x="941" y="179"/>
                  </a:lnTo>
                  <a:lnTo>
                    <a:pt x="851" y="210"/>
                  </a:lnTo>
                  <a:lnTo>
                    <a:pt x="782" y="179"/>
                  </a:lnTo>
                  <a:close/>
                  <a:moveTo>
                    <a:pt x="1401" y="72"/>
                  </a:moveTo>
                  <a:lnTo>
                    <a:pt x="1244" y="166"/>
                  </a:lnTo>
                  <a:lnTo>
                    <a:pt x="1155" y="226"/>
                  </a:lnTo>
                  <a:lnTo>
                    <a:pt x="1217" y="270"/>
                  </a:lnTo>
                  <a:lnTo>
                    <a:pt x="1356" y="255"/>
                  </a:lnTo>
                  <a:lnTo>
                    <a:pt x="1502" y="135"/>
                  </a:lnTo>
                  <a:lnTo>
                    <a:pt x="1401" y="72"/>
                  </a:lnTo>
                  <a:close/>
                  <a:moveTo>
                    <a:pt x="1180" y="0"/>
                  </a:moveTo>
                  <a:lnTo>
                    <a:pt x="1180" y="0"/>
                  </a:lnTo>
                  <a:lnTo>
                    <a:pt x="1267" y="4"/>
                  </a:lnTo>
                  <a:lnTo>
                    <a:pt x="1352" y="11"/>
                  </a:lnTo>
                  <a:lnTo>
                    <a:pt x="1436" y="24"/>
                  </a:lnTo>
                  <a:lnTo>
                    <a:pt x="1519" y="43"/>
                  </a:lnTo>
                  <a:lnTo>
                    <a:pt x="1600" y="66"/>
                  </a:lnTo>
                  <a:lnTo>
                    <a:pt x="1679" y="93"/>
                  </a:lnTo>
                  <a:lnTo>
                    <a:pt x="1756" y="124"/>
                  </a:lnTo>
                  <a:lnTo>
                    <a:pt x="1831" y="160"/>
                  </a:lnTo>
                  <a:lnTo>
                    <a:pt x="1776" y="169"/>
                  </a:lnTo>
                  <a:lnTo>
                    <a:pt x="1626" y="145"/>
                  </a:lnTo>
                  <a:lnTo>
                    <a:pt x="1521" y="221"/>
                  </a:lnTo>
                  <a:lnTo>
                    <a:pt x="1445" y="311"/>
                  </a:lnTo>
                  <a:lnTo>
                    <a:pt x="1171" y="338"/>
                  </a:lnTo>
                  <a:lnTo>
                    <a:pt x="1059" y="319"/>
                  </a:lnTo>
                  <a:lnTo>
                    <a:pt x="981" y="449"/>
                  </a:lnTo>
                  <a:lnTo>
                    <a:pt x="757" y="463"/>
                  </a:lnTo>
                  <a:lnTo>
                    <a:pt x="616" y="420"/>
                  </a:lnTo>
                  <a:lnTo>
                    <a:pt x="490" y="494"/>
                  </a:lnTo>
                  <a:lnTo>
                    <a:pt x="218" y="53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58" y="531"/>
                  </a:lnTo>
                  <a:lnTo>
                    <a:pt x="120" y="463"/>
                  </a:lnTo>
                  <a:lnTo>
                    <a:pt x="185" y="399"/>
                  </a:lnTo>
                  <a:lnTo>
                    <a:pt x="253" y="338"/>
                  </a:lnTo>
                  <a:lnTo>
                    <a:pt x="325" y="283"/>
                  </a:lnTo>
                  <a:lnTo>
                    <a:pt x="400" y="232"/>
                  </a:lnTo>
                  <a:lnTo>
                    <a:pt x="477" y="185"/>
                  </a:lnTo>
                  <a:lnTo>
                    <a:pt x="558" y="144"/>
                  </a:lnTo>
                  <a:lnTo>
                    <a:pt x="640" y="107"/>
                  </a:lnTo>
                  <a:lnTo>
                    <a:pt x="725" y="75"/>
                  </a:lnTo>
                  <a:lnTo>
                    <a:pt x="813" y="49"/>
                  </a:lnTo>
                  <a:lnTo>
                    <a:pt x="902" y="27"/>
                  </a:lnTo>
                  <a:lnTo>
                    <a:pt x="992" y="13"/>
                  </a:lnTo>
                  <a:lnTo>
                    <a:pt x="1086" y="4"/>
                  </a:lnTo>
                  <a:lnTo>
                    <a:pt x="1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232379" y="3490741"/>
            <a:ext cx="477900" cy="702942"/>
            <a:chOff x="9209088" y="5059363"/>
            <a:chExt cx="300038" cy="441324"/>
          </a:xfrm>
          <a:solidFill>
            <a:schemeClr val="bg1"/>
          </a:solidFill>
        </p:grpSpPr>
        <p:sp>
          <p:nvSpPr>
            <p:cNvPr id="47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8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9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0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1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2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53" name="Freeform 66"/>
          <p:cNvSpPr>
            <a:spLocks noEditPoints="1"/>
          </p:cNvSpPr>
          <p:nvPr/>
        </p:nvSpPr>
        <p:spPr bwMode="auto">
          <a:xfrm>
            <a:off x="10363624" y="3520085"/>
            <a:ext cx="646580" cy="644254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54" name="Group 53"/>
          <p:cNvGrpSpPr/>
          <p:nvPr/>
        </p:nvGrpSpPr>
        <p:grpSpPr>
          <a:xfrm>
            <a:off x="461269" y="5249963"/>
            <a:ext cx="2020117" cy="772879"/>
            <a:chOff x="1821180" y="2300869"/>
            <a:chExt cx="2020117" cy="772879"/>
          </a:xfrm>
        </p:grpSpPr>
        <p:sp>
          <p:nvSpPr>
            <p:cNvPr id="55" name="Inhaltsplatzhalter 4"/>
            <p:cNvSpPr txBox="1"/>
            <p:nvPr/>
          </p:nvSpPr>
          <p:spPr>
            <a:xfrm>
              <a:off x="1821180" y="2300869"/>
              <a:ext cx="2020117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>
                  <a:solidFill>
                    <a:schemeClr val="accent1"/>
                  </a:solidFill>
                  <a:latin typeface="+mj-lt"/>
                </a:rPr>
                <a:t>TITLE GOES HERE</a:t>
              </a:r>
              <a:endParaRPr lang="en-US" sz="110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56" name="Inhaltsplatzhalter 4"/>
            <p:cNvSpPr txBox="1"/>
            <p:nvPr/>
          </p:nvSpPr>
          <p:spPr>
            <a:xfrm>
              <a:off x="1821180" y="2565917"/>
              <a:ext cx="2020117" cy="5078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This is a sample text. You simply add your own text and description here.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069061" y="5249963"/>
            <a:ext cx="2020117" cy="772879"/>
            <a:chOff x="1821180" y="2300869"/>
            <a:chExt cx="2020117" cy="772879"/>
          </a:xfrm>
        </p:grpSpPr>
        <p:sp>
          <p:nvSpPr>
            <p:cNvPr id="58" name="Inhaltsplatzhalter 4"/>
            <p:cNvSpPr txBox="1"/>
            <p:nvPr/>
          </p:nvSpPr>
          <p:spPr>
            <a:xfrm>
              <a:off x="1821180" y="2300869"/>
              <a:ext cx="2020117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>
                  <a:solidFill>
                    <a:schemeClr val="accent3"/>
                  </a:solidFill>
                  <a:latin typeface="+mj-lt"/>
                </a:rPr>
                <a:t>TITLE GOES HERE</a:t>
              </a:r>
              <a:endParaRPr lang="en-US" sz="1100" dirty="0"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59" name="Inhaltsplatzhalter 4"/>
            <p:cNvSpPr txBox="1"/>
            <p:nvPr/>
          </p:nvSpPr>
          <p:spPr>
            <a:xfrm>
              <a:off x="1821180" y="2565917"/>
              <a:ext cx="2020117" cy="5078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This is a sample text. You simply add your own text and description here.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765165" y="5249963"/>
            <a:ext cx="2020117" cy="772879"/>
            <a:chOff x="1821180" y="2300869"/>
            <a:chExt cx="2020117" cy="772879"/>
          </a:xfrm>
        </p:grpSpPr>
        <p:sp>
          <p:nvSpPr>
            <p:cNvPr id="61" name="Inhaltsplatzhalter 4"/>
            <p:cNvSpPr txBox="1"/>
            <p:nvPr/>
          </p:nvSpPr>
          <p:spPr>
            <a:xfrm>
              <a:off x="1821180" y="2300869"/>
              <a:ext cx="2020117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>
                  <a:solidFill>
                    <a:schemeClr val="accent2"/>
                  </a:solidFill>
                  <a:latin typeface="+mj-lt"/>
                </a:rPr>
                <a:t>TITLE GOES HERE</a:t>
              </a:r>
              <a:endParaRPr lang="en-US" sz="11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62" name="Inhaltsplatzhalter 4"/>
            <p:cNvSpPr txBox="1"/>
            <p:nvPr/>
          </p:nvSpPr>
          <p:spPr>
            <a:xfrm>
              <a:off x="1821180" y="2565917"/>
              <a:ext cx="2020117" cy="5078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This is a sample text. You simply add your own text and description here.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372958" y="5249963"/>
            <a:ext cx="2020117" cy="772879"/>
            <a:chOff x="1821180" y="2300869"/>
            <a:chExt cx="2020117" cy="772879"/>
          </a:xfrm>
        </p:grpSpPr>
        <p:sp>
          <p:nvSpPr>
            <p:cNvPr id="64" name="Inhaltsplatzhalter 4"/>
            <p:cNvSpPr txBox="1"/>
            <p:nvPr/>
          </p:nvSpPr>
          <p:spPr>
            <a:xfrm>
              <a:off x="1821180" y="2300869"/>
              <a:ext cx="2020117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>
                  <a:solidFill>
                    <a:schemeClr val="accent4"/>
                  </a:solidFill>
                  <a:latin typeface="+mj-lt"/>
                </a:rPr>
                <a:t>TITLE GOES HERE</a:t>
              </a:r>
              <a:endParaRPr lang="en-US" sz="1100" dirty="0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65" name="Inhaltsplatzhalter 4"/>
            <p:cNvSpPr txBox="1"/>
            <p:nvPr/>
          </p:nvSpPr>
          <p:spPr>
            <a:xfrm>
              <a:off x="1821180" y="2565917"/>
              <a:ext cx="2020117" cy="5078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This is a sample text. You simply add your own text and description here.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676855" y="5249963"/>
            <a:ext cx="2020117" cy="772879"/>
            <a:chOff x="1821180" y="2300869"/>
            <a:chExt cx="2020117" cy="772879"/>
          </a:xfrm>
        </p:grpSpPr>
        <p:sp>
          <p:nvSpPr>
            <p:cNvPr id="67" name="Inhaltsplatzhalter 4"/>
            <p:cNvSpPr txBox="1"/>
            <p:nvPr/>
          </p:nvSpPr>
          <p:spPr>
            <a:xfrm>
              <a:off x="1821180" y="2300869"/>
              <a:ext cx="2020117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>
                  <a:solidFill>
                    <a:schemeClr val="accent5"/>
                  </a:solidFill>
                  <a:latin typeface="+mj-lt"/>
                </a:rPr>
                <a:t>TITLE GOES HERE</a:t>
              </a:r>
              <a:endParaRPr lang="en-US" sz="1100" dirty="0">
                <a:solidFill>
                  <a:schemeClr val="accent5"/>
                </a:solidFill>
                <a:latin typeface="+mn-lt"/>
              </a:endParaRPr>
            </a:p>
          </p:txBody>
        </p:sp>
        <p:sp>
          <p:nvSpPr>
            <p:cNvPr id="68" name="Inhaltsplatzhalter 4"/>
            <p:cNvSpPr txBox="1"/>
            <p:nvPr/>
          </p:nvSpPr>
          <p:spPr>
            <a:xfrm>
              <a:off x="1821180" y="2565917"/>
              <a:ext cx="2020117" cy="5078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This is a sample text. You simply add your own text and description here.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3" grpId="0" bldLvl="0" animBg="1"/>
      <p:bldP spid="24" grpId="0" bldLvl="0" animBg="1"/>
      <p:bldP spid="26" grpId="0" bldLvl="0" animBg="1"/>
      <p:bldP spid="27" grpId="0" bldLvl="0" animBg="1"/>
      <p:bldP spid="5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08001" y="2261255"/>
            <a:ext cx="2438402" cy="3732492"/>
            <a:chOff x="2136775" y="1347788"/>
            <a:chExt cx="2868613" cy="4391025"/>
          </a:xfrm>
        </p:grpSpPr>
        <p:sp>
          <p:nvSpPr>
            <p:cNvPr id="5" name="Freeform 5"/>
            <p:cNvSpPr/>
            <p:nvPr/>
          </p:nvSpPr>
          <p:spPr bwMode="auto">
            <a:xfrm>
              <a:off x="2136775" y="1347788"/>
              <a:ext cx="2868613" cy="1503363"/>
            </a:xfrm>
            <a:custGeom>
              <a:avLst/>
              <a:gdLst>
                <a:gd name="T0" fmla="*/ 762 w 762"/>
                <a:gd name="T1" fmla="*/ 89 h 400"/>
                <a:gd name="T2" fmla="*/ 672 w 762"/>
                <a:gd name="T3" fmla="*/ 0 h 400"/>
                <a:gd name="T4" fmla="*/ 89 w 762"/>
                <a:gd name="T5" fmla="*/ 0 h 400"/>
                <a:gd name="T6" fmla="*/ 0 w 762"/>
                <a:gd name="T7" fmla="*/ 89 h 400"/>
                <a:gd name="T8" fmla="*/ 0 w 762"/>
                <a:gd name="T9" fmla="*/ 400 h 400"/>
                <a:gd name="T10" fmla="*/ 762 w 762"/>
                <a:gd name="T11" fmla="*/ 400 h 400"/>
                <a:gd name="T12" fmla="*/ 762 w 762"/>
                <a:gd name="T13" fmla="*/ 8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2" h="400">
                  <a:moveTo>
                    <a:pt x="762" y="89"/>
                  </a:moveTo>
                  <a:cubicBezTo>
                    <a:pt x="762" y="40"/>
                    <a:pt x="722" y="0"/>
                    <a:pt x="67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762" y="400"/>
                    <a:pt x="762" y="400"/>
                    <a:pt x="762" y="400"/>
                  </a:cubicBezTo>
                  <a:cubicBezTo>
                    <a:pt x="762" y="89"/>
                    <a:pt x="762" y="89"/>
                    <a:pt x="762" y="8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136775" y="2813051"/>
              <a:ext cx="2868613" cy="34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136775" y="2813051"/>
              <a:ext cx="2868613" cy="34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136775" y="2851151"/>
              <a:ext cx="2868613" cy="20272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2844800" y="4878388"/>
              <a:ext cx="2160588" cy="439738"/>
            </a:xfrm>
            <a:custGeom>
              <a:avLst/>
              <a:gdLst>
                <a:gd name="T0" fmla="*/ 1361 w 1361"/>
                <a:gd name="T1" fmla="*/ 0 h 277"/>
                <a:gd name="T2" fmla="*/ 0 w 1361"/>
                <a:gd name="T3" fmla="*/ 277 h 277"/>
                <a:gd name="T4" fmla="*/ 0 w 1361"/>
                <a:gd name="T5" fmla="*/ 0 h 277"/>
                <a:gd name="T6" fmla="*/ 1361 w 1361"/>
                <a:gd name="T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277">
                  <a:moveTo>
                    <a:pt x="1361" y="0"/>
                  </a:moveTo>
                  <a:lnTo>
                    <a:pt x="0" y="277"/>
                  </a:lnTo>
                  <a:lnTo>
                    <a:pt x="0" y="0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2844800" y="5005388"/>
              <a:ext cx="1535113" cy="733425"/>
            </a:xfrm>
            <a:custGeom>
              <a:avLst/>
              <a:gdLst>
                <a:gd name="T0" fmla="*/ 0 w 967"/>
                <a:gd name="T1" fmla="*/ 197 h 462"/>
                <a:gd name="T2" fmla="*/ 967 w 967"/>
                <a:gd name="T3" fmla="*/ 462 h 462"/>
                <a:gd name="T4" fmla="*/ 967 w 967"/>
                <a:gd name="T5" fmla="*/ 0 h 462"/>
                <a:gd name="T6" fmla="*/ 0 w 967"/>
                <a:gd name="T7" fmla="*/ 19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7" h="462">
                  <a:moveTo>
                    <a:pt x="0" y="197"/>
                  </a:moveTo>
                  <a:lnTo>
                    <a:pt x="967" y="462"/>
                  </a:lnTo>
                  <a:lnTo>
                    <a:pt x="967" y="0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571081" y="1613693"/>
              <a:ext cx="0" cy="971552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414473" y="2261255"/>
            <a:ext cx="2438402" cy="3732492"/>
            <a:chOff x="2136775" y="1347788"/>
            <a:chExt cx="2868613" cy="4391025"/>
          </a:xfrm>
        </p:grpSpPr>
        <p:sp>
          <p:nvSpPr>
            <p:cNvPr id="20" name="Freeform 5"/>
            <p:cNvSpPr/>
            <p:nvPr/>
          </p:nvSpPr>
          <p:spPr bwMode="auto">
            <a:xfrm>
              <a:off x="2136775" y="1347788"/>
              <a:ext cx="2868613" cy="1503363"/>
            </a:xfrm>
            <a:custGeom>
              <a:avLst/>
              <a:gdLst>
                <a:gd name="T0" fmla="*/ 762 w 762"/>
                <a:gd name="T1" fmla="*/ 89 h 400"/>
                <a:gd name="T2" fmla="*/ 672 w 762"/>
                <a:gd name="T3" fmla="*/ 0 h 400"/>
                <a:gd name="T4" fmla="*/ 89 w 762"/>
                <a:gd name="T5" fmla="*/ 0 h 400"/>
                <a:gd name="T6" fmla="*/ 0 w 762"/>
                <a:gd name="T7" fmla="*/ 89 h 400"/>
                <a:gd name="T8" fmla="*/ 0 w 762"/>
                <a:gd name="T9" fmla="*/ 400 h 400"/>
                <a:gd name="T10" fmla="*/ 762 w 762"/>
                <a:gd name="T11" fmla="*/ 400 h 400"/>
                <a:gd name="T12" fmla="*/ 762 w 762"/>
                <a:gd name="T13" fmla="*/ 8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2" h="400">
                  <a:moveTo>
                    <a:pt x="762" y="89"/>
                  </a:moveTo>
                  <a:cubicBezTo>
                    <a:pt x="762" y="40"/>
                    <a:pt x="722" y="0"/>
                    <a:pt x="67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762" y="400"/>
                    <a:pt x="762" y="400"/>
                    <a:pt x="762" y="400"/>
                  </a:cubicBezTo>
                  <a:cubicBezTo>
                    <a:pt x="762" y="89"/>
                    <a:pt x="762" y="89"/>
                    <a:pt x="762" y="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2136775" y="2813051"/>
              <a:ext cx="2868613" cy="34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2136775" y="2813051"/>
              <a:ext cx="2868613" cy="3492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2136775" y="2851151"/>
              <a:ext cx="2868613" cy="20272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2844800" y="4878388"/>
              <a:ext cx="2160588" cy="439738"/>
            </a:xfrm>
            <a:custGeom>
              <a:avLst/>
              <a:gdLst>
                <a:gd name="T0" fmla="*/ 1361 w 1361"/>
                <a:gd name="T1" fmla="*/ 0 h 277"/>
                <a:gd name="T2" fmla="*/ 0 w 1361"/>
                <a:gd name="T3" fmla="*/ 277 h 277"/>
                <a:gd name="T4" fmla="*/ 0 w 1361"/>
                <a:gd name="T5" fmla="*/ 0 h 277"/>
                <a:gd name="T6" fmla="*/ 1361 w 1361"/>
                <a:gd name="T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277">
                  <a:moveTo>
                    <a:pt x="1361" y="0"/>
                  </a:moveTo>
                  <a:lnTo>
                    <a:pt x="0" y="277"/>
                  </a:lnTo>
                  <a:lnTo>
                    <a:pt x="0" y="0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2844800" y="5005388"/>
              <a:ext cx="1535113" cy="733425"/>
            </a:xfrm>
            <a:custGeom>
              <a:avLst/>
              <a:gdLst>
                <a:gd name="T0" fmla="*/ 0 w 967"/>
                <a:gd name="T1" fmla="*/ 197 h 462"/>
                <a:gd name="T2" fmla="*/ 967 w 967"/>
                <a:gd name="T3" fmla="*/ 462 h 462"/>
                <a:gd name="T4" fmla="*/ 967 w 967"/>
                <a:gd name="T5" fmla="*/ 0 h 462"/>
                <a:gd name="T6" fmla="*/ 0 w 967"/>
                <a:gd name="T7" fmla="*/ 19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7" h="462">
                  <a:moveTo>
                    <a:pt x="0" y="197"/>
                  </a:moveTo>
                  <a:lnTo>
                    <a:pt x="967" y="462"/>
                  </a:lnTo>
                  <a:lnTo>
                    <a:pt x="967" y="0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571081" y="1613693"/>
              <a:ext cx="0" cy="971552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320945" y="2261255"/>
            <a:ext cx="2438402" cy="3732492"/>
            <a:chOff x="2136775" y="1347788"/>
            <a:chExt cx="2868613" cy="4391025"/>
          </a:xfrm>
        </p:grpSpPr>
        <p:sp>
          <p:nvSpPr>
            <p:cNvPr id="29" name="Freeform 5"/>
            <p:cNvSpPr/>
            <p:nvPr/>
          </p:nvSpPr>
          <p:spPr bwMode="auto">
            <a:xfrm>
              <a:off x="2136775" y="1347788"/>
              <a:ext cx="2868613" cy="1503363"/>
            </a:xfrm>
            <a:custGeom>
              <a:avLst/>
              <a:gdLst>
                <a:gd name="T0" fmla="*/ 762 w 762"/>
                <a:gd name="T1" fmla="*/ 89 h 400"/>
                <a:gd name="T2" fmla="*/ 672 w 762"/>
                <a:gd name="T3" fmla="*/ 0 h 400"/>
                <a:gd name="T4" fmla="*/ 89 w 762"/>
                <a:gd name="T5" fmla="*/ 0 h 400"/>
                <a:gd name="T6" fmla="*/ 0 w 762"/>
                <a:gd name="T7" fmla="*/ 89 h 400"/>
                <a:gd name="T8" fmla="*/ 0 w 762"/>
                <a:gd name="T9" fmla="*/ 400 h 400"/>
                <a:gd name="T10" fmla="*/ 762 w 762"/>
                <a:gd name="T11" fmla="*/ 400 h 400"/>
                <a:gd name="T12" fmla="*/ 762 w 762"/>
                <a:gd name="T13" fmla="*/ 8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2" h="400">
                  <a:moveTo>
                    <a:pt x="762" y="89"/>
                  </a:moveTo>
                  <a:cubicBezTo>
                    <a:pt x="762" y="40"/>
                    <a:pt x="722" y="0"/>
                    <a:pt x="67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762" y="400"/>
                    <a:pt x="762" y="400"/>
                    <a:pt x="762" y="400"/>
                  </a:cubicBezTo>
                  <a:cubicBezTo>
                    <a:pt x="762" y="89"/>
                    <a:pt x="762" y="89"/>
                    <a:pt x="762" y="8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2136775" y="2813051"/>
              <a:ext cx="2868613" cy="34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2136775" y="2813051"/>
              <a:ext cx="2868613" cy="3492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2136775" y="2851151"/>
              <a:ext cx="2868613" cy="20272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3" name="Freeform 9"/>
            <p:cNvSpPr/>
            <p:nvPr/>
          </p:nvSpPr>
          <p:spPr bwMode="auto">
            <a:xfrm>
              <a:off x="2844800" y="4878388"/>
              <a:ext cx="2160588" cy="439738"/>
            </a:xfrm>
            <a:custGeom>
              <a:avLst/>
              <a:gdLst>
                <a:gd name="T0" fmla="*/ 1361 w 1361"/>
                <a:gd name="T1" fmla="*/ 0 h 277"/>
                <a:gd name="T2" fmla="*/ 0 w 1361"/>
                <a:gd name="T3" fmla="*/ 277 h 277"/>
                <a:gd name="T4" fmla="*/ 0 w 1361"/>
                <a:gd name="T5" fmla="*/ 0 h 277"/>
                <a:gd name="T6" fmla="*/ 1361 w 1361"/>
                <a:gd name="T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277">
                  <a:moveTo>
                    <a:pt x="1361" y="0"/>
                  </a:moveTo>
                  <a:lnTo>
                    <a:pt x="0" y="277"/>
                  </a:lnTo>
                  <a:lnTo>
                    <a:pt x="0" y="0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4" name="Freeform 10"/>
            <p:cNvSpPr/>
            <p:nvPr/>
          </p:nvSpPr>
          <p:spPr bwMode="auto">
            <a:xfrm>
              <a:off x="2844800" y="5005388"/>
              <a:ext cx="1535113" cy="733425"/>
            </a:xfrm>
            <a:custGeom>
              <a:avLst/>
              <a:gdLst>
                <a:gd name="T0" fmla="*/ 0 w 967"/>
                <a:gd name="T1" fmla="*/ 197 h 462"/>
                <a:gd name="T2" fmla="*/ 967 w 967"/>
                <a:gd name="T3" fmla="*/ 462 h 462"/>
                <a:gd name="T4" fmla="*/ 967 w 967"/>
                <a:gd name="T5" fmla="*/ 0 h 462"/>
                <a:gd name="T6" fmla="*/ 0 w 967"/>
                <a:gd name="T7" fmla="*/ 19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7" h="462">
                  <a:moveTo>
                    <a:pt x="0" y="197"/>
                  </a:moveTo>
                  <a:lnTo>
                    <a:pt x="967" y="462"/>
                  </a:lnTo>
                  <a:lnTo>
                    <a:pt x="967" y="0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3571081" y="1613693"/>
              <a:ext cx="0" cy="971552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9227416" y="2261255"/>
            <a:ext cx="2438402" cy="3732492"/>
            <a:chOff x="2136775" y="1347788"/>
            <a:chExt cx="2868613" cy="4391025"/>
          </a:xfrm>
        </p:grpSpPr>
        <p:sp>
          <p:nvSpPr>
            <p:cNvPr id="38" name="Freeform 5"/>
            <p:cNvSpPr/>
            <p:nvPr/>
          </p:nvSpPr>
          <p:spPr bwMode="auto">
            <a:xfrm>
              <a:off x="2136775" y="1347788"/>
              <a:ext cx="2868613" cy="1503363"/>
            </a:xfrm>
            <a:custGeom>
              <a:avLst/>
              <a:gdLst>
                <a:gd name="T0" fmla="*/ 762 w 762"/>
                <a:gd name="T1" fmla="*/ 89 h 400"/>
                <a:gd name="T2" fmla="*/ 672 w 762"/>
                <a:gd name="T3" fmla="*/ 0 h 400"/>
                <a:gd name="T4" fmla="*/ 89 w 762"/>
                <a:gd name="T5" fmla="*/ 0 h 400"/>
                <a:gd name="T6" fmla="*/ 0 w 762"/>
                <a:gd name="T7" fmla="*/ 89 h 400"/>
                <a:gd name="T8" fmla="*/ 0 w 762"/>
                <a:gd name="T9" fmla="*/ 400 h 400"/>
                <a:gd name="T10" fmla="*/ 762 w 762"/>
                <a:gd name="T11" fmla="*/ 400 h 400"/>
                <a:gd name="T12" fmla="*/ 762 w 762"/>
                <a:gd name="T13" fmla="*/ 8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2" h="400">
                  <a:moveTo>
                    <a:pt x="762" y="89"/>
                  </a:moveTo>
                  <a:cubicBezTo>
                    <a:pt x="762" y="40"/>
                    <a:pt x="722" y="0"/>
                    <a:pt x="67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762" y="400"/>
                    <a:pt x="762" y="400"/>
                    <a:pt x="762" y="400"/>
                  </a:cubicBezTo>
                  <a:cubicBezTo>
                    <a:pt x="762" y="89"/>
                    <a:pt x="762" y="89"/>
                    <a:pt x="762" y="8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9" name="Rectangle 6"/>
            <p:cNvSpPr>
              <a:spLocks noChangeArrowheads="1"/>
            </p:cNvSpPr>
            <p:nvPr/>
          </p:nvSpPr>
          <p:spPr bwMode="auto">
            <a:xfrm>
              <a:off x="2136775" y="2813051"/>
              <a:ext cx="2868613" cy="34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0" name="Rectangle 7"/>
            <p:cNvSpPr>
              <a:spLocks noChangeArrowheads="1"/>
            </p:cNvSpPr>
            <p:nvPr/>
          </p:nvSpPr>
          <p:spPr bwMode="auto">
            <a:xfrm>
              <a:off x="2136775" y="2813051"/>
              <a:ext cx="2868613" cy="3492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1" name="Rectangle 8"/>
            <p:cNvSpPr>
              <a:spLocks noChangeArrowheads="1"/>
            </p:cNvSpPr>
            <p:nvPr/>
          </p:nvSpPr>
          <p:spPr bwMode="auto">
            <a:xfrm>
              <a:off x="2136775" y="2851151"/>
              <a:ext cx="2868613" cy="20272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2" name="Freeform 9"/>
            <p:cNvSpPr/>
            <p:nvPr/>
          </p:nvSpPr>
          <p:spPr bwMode="auto">
            <a:xfrm>
              <a:off x="2844800" y="4878388"/>
              <a:ext cx="2160588" cy="439738"/>
            </a:xfrm>
            <a:custGeom>
              <a:avLst/>
              <a:gdLst>
                <a:gd name="T0" fmla="*/ 1361 w 1361"/>
                <a:gd name="T1" fmla="*/ 0 h 277"/>
                <a:gd name="T2" fmla="*/ 0 w 1361"/>
                <a:gd name="T3" fmla="*/ 277 h 277"/>
                <a:gd name="T4" fmla="*/ 0 w 1361"/>
                <a:gd name="T5" fmla="*/ 0 h 277"/>
                <a:gd name="T6" fmla="*/ 1361 w 1361"/>
                <a:gd name="T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277">
                  <a:moveTo>
                    <a:pt x="1361" y="0"/>
                  </a:moveTo>
                  <a:lnTo>
                    <a:pt x="0" y="277"/>
                  </a:lnTo>
                  <a:lnTo>
                    <a:pt x="0" y="0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3" name="Freeform 10"/>
            <p:cNvSpPr/>
            <p:nvPr/>
          </p:nvSpPr>
          <p:spPr bwMode="auto">
            <a:xfrm>
              <a:off x="2844800" y="5005388"/>
              <a:ext cx="1535113" cy="733425"/>
            </a:xfrm>
            <a:custGeom>
              <a:avLst/>
              <a:gdLst>
                <a:gd name="T0" fmla="*/ 0 w 967"/>
                <a:gd name="T1" fmla="*/ 197 h 462"/>
                <a:gd name="T2" fmla="*/ 967 w 967"/>
                <a:gd name="T3" fmla="*/ 462 h 462"/>
                <a:gd name="T4" fmla="*/ 967 w 967"/>
                <a:gd name="T5" fmla="*/ 0 h 462"/>
                <a:gd name="T6" fmla="*/ 0 w 967"/>
                <a:gd name="T7" fmla="*/ 19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7" h="462">
                  <a:moveTo>
                    <a:pt x="0" y="197"/>
                  </a:moveTo>
                  <a:lnTo>
                    <a:pt x="967" y="462"/>
                  </a:lnTo>
                  <a:lnTo>
                    <a:pt x="967" y="0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3571081" y="1613693"/>
              <a:ext cx="0" cy="971552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508267" y="2705223"/>
            <a:ext cx="856532" cy="407088"/>
            <a:chOff x="10028238" y="2828925"/>
            <a:chExt cx="577850" cy="274638"/>
          </a:xfrm>
          <a:solidFill>
            <a:schemeClr val="bg1"/>
          </a:solidFill>
        </p:grpSpPr>
        <p:sp>
          <p:nvSpPr>
            <p:cNvPr id="47" name="Freeform 91"/>
            <p:cNvSpPr>
              <a:spLocks noEditPoints="1"/>
            </p:cNvSpPr>
            <p:nvPr/>
          </p:nvSpPr>
          <p:spPr bwMode="auto">
            <a:xfrm>
              <a:off x="10028238" y="2828925"/>
              <a:ext cx="577850" cy="274638"/>
            </a:xfrm>
            <a:custGeom>
              <a:avLst/>
              <a:gdLst>
                <a:gd name="T0" fmla="*/ 227 w 3643"/>
                <a:gd name="T1" fmla="*/ 1180 h 1728"/>
                <a:gd name="T2" fmla="*/ 163 w 3643"/>
                <a:gd name="T3" fmla="*/ 1377 h 1728"/>
                <a:gd name="T4" fmla="*/ 282 w 3643"/>
                <a:gd name="T5" fmla="*/ 1542 h 1728"/>
                <a:gd name="T6" fmla="*/ 491 w 3643"/>
                <a:gd name="T7" fmla="*/ 1542 h 1728"/>
                <a:gd name="T8" fmla="*/ 611 w 3643"/>
                <a:gd name="T9" fmla="*/ 1377 h 1728"/>
                <a:gd name="T10" fmla="*/ 548 w 3643"/>
                <a:gd name="T11" fmla="*/ 1180 h 1728"/>
                <a:gd name="T12" fmla="*/ 2303 w 3643"/>
                <a:gd name="T13" fmla="*/ 1114 h 1728"/>
                <a:gd name="T14" fmla="*/ 2120 w 3643"/>
                <a:gd name="T15" fmla="*/ 1207 h 1728"/>
                <a:gd name="T16" fmla="*/ 2088 w 3643"/>
                <a:gd name="T17" fmla="*/ 1413 h 1728"/>
                <a:gd name="T18" fmla="*/ 2232 w 3643"/>
                <a:gd name="T19" fmla="*/ 1556 h 1728"/>
                <a:gd name="T20" fmla="*/ 2438 w 3643"/>
                <a:gd name="T21" fmla="*/ 1523 h 1728"/>
                <a:gd name="T22" fmla="*/ 2531 w 3643"/>
                <a:gd name="T23" fmla="*/ 1341 h 1728"/>
                <a:gd name="T24" fmla="*/ 2438 w 3643"/>
                <a:gd name="T25" fmla="*/ 1157 h 1728"/>
                <a:gd name="T26" fmla="*/ 3220 w 3643"/>
                <a:gd name="T27" fmla="*/ 163 h 1728"/>
                <a:gd name="T28" fmla="*/ 3055 w 3643"/>
                <a:gd name="T29" fmla="*/ 282 h 1728"/>
                <a:gd name="T30" fmla="*/ 3055 w 3643"/>
                <a:gd name="T31" fmla="*/ 492 h 1728"/>
                <a:gd name="T32" fmla="*/ 3220 w 3643"/>
                <a:gd name="T33" fmla="*/ 611 h 1728"/>
                <a:gd name="T34" fmla="*/ 3417 w 3643"/>
                <a:gd name="T35" fmla="*/ 547 h 1728"/>
                <a:gd name="T36" fmla="*/ 3480 w 3643"/>
                <a:gd name="T37" fmla="*/ 350 h 1728"/>
                <a:gd name="T38" fmla="*/ 3360 w 3643"/>
                <a:gd name="T39" fmla="*/ 185 h 1728"/>
                <a:gd name="T40" fmla="*/ 1268 w 3643"/>
                <a:gd name="T41" fmla="*/ 172 h 1728"/>
                <a:gd name="T42" fmla="*/ 1124 w 3643"/>
                <a:gd name="T43" fmla="*/ 316 h 1728"/>
                <a:gd name="T44" fmla="*/ 1157 w 3643"/>
                <a:gd name="T45" fmla="*/ 522 h 1728"/>
                <a:gd name="T46" fmla="*/ 1339 w 3643"/>
                <a:gd name="T47" fmla="*/ 615 h 1728"/>
                <a:gd name="T48" fmla="*/ 1523 w 3643"/>
                <a:gd name="T49" fmla="*/ 522 h 1728"/>
                <a:gd name="T50" fmla="*/ 1555 w 3643"/>
                <a:gd name="T51" fmla="*/ 316 h 1728"/>
                <a:gd name="T52" fmla="*/ 1411 w 3643"/>
                <a:gd name="T53" fmla="*/ 172 h 1728"/>
                <a:gd name="T54" fmla="*/ 3396 w 3643"/>
                <a:gd name="T55" fmla="*/ 26 h 1728"/>
                <a:gd name="T56" fmla="*/ 3598 w 3643"/>
                <a:gd name="T57" fmla="*/ 205 h 1728"/>
                <a:gd name="T58" fmla="*/ 3631 w 3643"/>
                <a:gd name="T59" fmla="*/ 482 h 1728"/>
                <a:gd name="T60" fmla="*/ 3477 w 3643"/>
                <a:gd name="T61" fmla="*/ 704 h 1728"/>
                <a:gd name="T62" fmla="*/ 3210 w 3643"/>
                <a:gd name="T63" fmla="*/ 772 h 1728"/>
                <a:gd name="T64" fmla="*/ 2649 w 3643"/>
                <a:gd name="T65" fmla="*/ 1167 h 1728"/>
                <a:gd name="T66" fmla="*/ 2678 w 3643"/>
                <a:gd name="T67" fmla="*/ 1436 h 1728"/>
                <a:gd name="T68" fmla="*/ 2524 w 3643"/>
                <a:gd name="T69" fmla="*/ 1658 h 1728"/>
                <a:gd name="T70" fmla="*/ 2255 w 3643"/>
                <a:gd name="T71" fmla="*/ 1725 h 1728"/>
                <a:gd name="T72" fmla="*/ 2014 w 3643"/>
                <a:gd name="T73" fmla="*/ 1597 h 1728"/>
                <a:gd name="T74" fmla="*/ 1917 w 3643"/>
                <a:gd name="T75" fmla="*/ 1341 h 1728"/>
                <a:gd name="T76" fmla="*/ 1551 w 3643"/>
                <a:gd name="T77" fmla="*/ 711 h 1728"/>
                <a:gd name="T78" fmla="*/ 1294 w 3643"/>
                <a:gd name="T79" fmla="*/ 772 h 1728"/>
                <a:gd name="T80" fmla="*/ 732 w 3643"/>
                <a:gd name="T81" fmla="*/ 1167 h 1728"/>
                <a:gd name="T82" fmla="*/ 762 w 3643"/>
                <a:gd name="T83" fmla="*/ 1436 h 1728"/>
                <a:gd name="T84" fmla="*/ 607 w 3643"/>
                <a:gd name="T85" fmla="*/ 1658 h 1728"/>
                <a:gd name="T86" fmla="*/ 338 w 3643"/>
                <a:gd name="T87" fmla="*/ 1725 h 1728"/>
                <a:gd name="T88" fmla="*/ 97 w 3643"/>
                <a:gd name="T89" fmla="*/ 1597 h 1728"/>
                <a:gd name="T90" fmla="*/ 0 w 3643"/>
                <a:gd name="T91" fmla="*/ 1341 h 1728"/>
                <a:gd name="T92" fmla="*/ 97 w 3643"/>
                <a:gd name="T93" fmla="*/ 1084 h 1728"/>
                <a:gd name="T94" fmla="*/ 338 w 3643"/>
                <a:gd name="T95" fmla="*/ 957 h 1728"/>
                <a:gd name="T96" fmla="*/ 597 w 3643"/>
                <a:gd name="T97" fmla="*/ 1016 h 1728"/>
                <a:gd name="T98" fmla="*/ 952 w 3643"/>
                <a:gd name="T99" fmla="*/ 387 h 1728"/>
                <a:gd name="T100" fmla="*/ 1051 w 3643"/>
                <a:gd name="T101" fmla="*/ 130 h 1728"/>
                <a:gd name="T102" fmla="*/ 1291 w 3643"/>
                <a:gd name="T103" fmla="*/ 2 h 1728"/>
                <a:gd name="T104" fmla="*/ 1561 w 3643"/>
                <a:gd name="T105" fmla="*/ 69 h 1728"/>
                <a:gd name="T106" fmla="*/ 1714 w 3643"/>
                <a:gd name="T107" fmla="*/ 291 h 1728"/>
                <a:gd name="T108" fmla="*/ 1686 w 3643"/>
                <a:gd name="T109" fmla="*/ 560 h 1728"/>
                <a:gd name="T110" fmla="*/ 2255 w 3643"/>
                <a:gd name="T111" fmla="*/ 957 h 1728"/>
                <a:gd name="T112" fmla="*/ 2514 w 3643"/>
                <a:gd name="T113" fmla="*/ 1016 h 1728"/>
                <a:gd name="T114" fmla="*/ 2869 w 3643"/>
                <a:gd name="T115" fmla="*/ 387 h 1728"/>
                <a:gd name="T116" fmla="*/ 2968 w 3643"/>
                <a:gd name="T117" fmla="*/ 130 h 1728"/>
                <a:gd name="T118" fmla="*/ 3208 w 3643"/>
                <a:gd name="T119" fmla="*/ 2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43" h="1728">
                  <a:moveTo>
                    <a:pt x="387" y="1114"/>
                  </a:moveTo>
                  <a:lnTo>
                    <a:pt x="350" y="1116"/>
                  </a:lnTo>
                  <a:lnTo>
                    <a:pt x="315" y="1125"/>
                  </a:lnTo>
                  <a:lnTo>
                    <a:pt x="282" y="1139"/>
                  </a:lnTo>
                  <a:lnTo>
                    <a:pt x="253" y="1157"/>
                  </a:lnTo>
                  <a:lnTo>
                    <a:pt x="227" y="1180"/>
                  </a:lnTo>
                  <a:lnTo>
                    <a:pt x="204" y="1207"/>
                  </a:lnTo>
                  <a:lnTo>
                    <a:pt x="185" y="1237"/>
                  </a:lnTo>
                  <a:lnTo>
                    <a:pt x="171" y="1269"/>
                  </a:lnTo>
                  <a:lnTo>
                    <a:pt x="163" y="1304"/>
                  </a:lnTo>
                  <a:lnTo>
                    <a:pt x="160" y="1341"/>
                  </a:lnTo>
                  <a:lnTo>
                    <a:pt x="163" y="1377"/>
                  </a:lnTo>
                  <a:lnTo>
                    <a:pt x="171" y="1413"/>
                  </a:lnTo>
                  <a:lnTo>
                    <a:pt x="185" y="1445"/>
                  </a:lnTo>
                  <a:lnTo>
                    <a:pt x="204" y="1475"/>
                  </a:lnTo>
                  <a:lnTo>
                    <a:pt x="227" y="1501"/>
                  </a:lnTo>
                  <a:lnTo>
                    <a:pt x="253" y="1523"/>
                  </a:lnTo>
                  <a:lnTo>
                    <a:pt x="282" y="1542"/>
                  </a:lnTo>
                  <a:lnTo>
                    <a:pt x="315" y="1556"/>
                  </a:lnTo>
                  <a:lnTo>
                    <a:pt x="350" y="1564"/>
                  </a:lnTo>
                  <a:lnTo>
                    <a:pt x="387" y="1568"/>
                  </a:lnTo>
                  <a:lnTo>
                    <a:pt x="424" y="1564"/>
                  </a:lnTo>
                  <a:lnTo>
                    <a:pt x="458" y="1556"/>
                  </a:lnTo>
                  <a:lnTo>
                    <a:pt x="491" y="1542"/>
                  </a:lnTo>
                  <a:lnTo>
                    <a:pt x="521" y="1523"/>
                  </a:lnTo>
                  <a:lnTo>
                    <a:pt x="548" y="1501"/>
                  </a:lnTo>
                  <a:lnTo>
                    <a:pt x="570" y="1475"/>
                  </a:lnTo>
                  <a:lnTo>
                    <a:pt x="588" y="1445"/>
                  </a:lnTo>
                  <a:lnTo>
                    <a:pt x="602" y="1413"/>
                  </a:lnTo>
                  <a:lnTo>
                    <a:pt x="611" y="1377"/>
                  </a:lnTo>
                  <a:lnTo>
                    <a:pt x="614" y="1341"/>
                  </a:lnTo>
                  <a:lnTo>
                    <a:pt x="611" y="1304"/>
                  </a:lnTo>
                  <a:lnTo>
                    <a:pt x="602" y="1269"/>
                  </a:lnTo>
                  <a:lnTo>
                    <a:pt x="588" y="1237"/>
                  </a:lnTo>
                  <a:lnTo>
                    <a:pt x="570" y="1207"/>
                  </a:lnTo>
                  <a:lnTo>
                    <a:pt x="548" y="1180"/>
                  </a:lnTo>
                  <a:lnTo>
                    <a:pt x="521" y="1157"/>
                  </a:lnTo>
                  <a:lnTo>
                    <a:pt x="491" y="1139"/>
                  </a:lnTo>
                  <a:lnTo>
                    <a:pt x="458" y="1125"/>
                  </a:lnTo>
                  <a:lnTo>
                    <a:pt x="424" y="1116"/>
                  </a:lnTo>
                  <a:lnTo>
                    <a:pt x="387" y="1114"/>
                  </a:lnTo>
                  <a:close/>
                  <a:moveTo>
                    <a:pt x="2303" y="1114"/>
                  </a:moveTo>
                  <a:lnTo>
                    <a:pt x="2266" y="1116"/>
                  </a:lnTo>
                  <a:lnTo>
                    <a:pt x="2232" y="1125"/>
                  </a:lnTo>
                  <a:lnTo>
                    <a:pt x="2199" y="1139"/>
                  </a:lnTo>
                  <a:lnTo>
                    <a:pt x="2169" y="1157"/>
                  </a:lnTo>
                  <a:lnTo>
                    <a:pt x="2142" y="1180"/>
                  </a:lnTo>
                  <a:lnTo>
                    <a:pt x="2120" y="1207"/>
                  </a:lnTo>
                  <a:lnTo>
                    <a:pt x="2102" y="1237"/>
                  </a:lnTo>
                  <a:lnTo>
                    <a:pt x="2088" y="1269"/>
                  </a:lnTo>
                  <a:lnTo>
                    <a:pt x="2079" y="1304"/>
                  </a:lnTo>
                  <a:lnTo>
                    <a:pt x="2076" y="1341"/>
                  </a:lnTo>
                  <a:lnTo>
                    <a:pt x="2079" y="1377"/>
                  </a:lnTo>
                  <a:lnTo>
                    <a:pt x="2088" y="1413"/>
                  </a:lnTo>
                  <a:lnTo>
                    <a:pt x="2102" y="1445"/>
                  </a:lnTo>
                  <a:lnTo>
                    <a:pt x="2120" y="1475"/>
                  </a:lnTo>
                  <a:lnTo>
                    <a:pt x="2142" y="1501"/>
                  </a:lnTo>
                  <a:lnTo>
                    <a:pt x="2169" y="1523"/>
                  </a:lnTo>
                  <a:lnTo>
                    <a:pt x="2199" y="1542"/>
                  </a:lnTo>
                  <a:lnTo>
                    <a:pt x="2232" y="1556"/>
                  </a:lnTo>
                  <a:lnTo>
                    <a:pt x="2266" y="1564"/>
                  </a:lnTo>
                  <a:lnTo>
                    <a:pt x="2303" y="1568"/>
                  </a:lnTo>
                  <a:lnTo>
                    <a:pt x="2340" y="1564"/>
                  </a:lnTo>
                  <a:lnTo>
                    <a:pt x="2375" y="1556"/>
                  </a:lnTo>
                  <a:lnTo>
                    <a:pt x="2408" y="1542"/>
                  </a:lnTo>
                  <a:lnTo>
                    <a:pt x="2438" y="1523"/>
                  </a:lnTo>
                  <a:lnTo>
                    <a:pt x="2463" y="1501"/>
                  </a:lnTo>
                  <a:lnTo>
                    <a:pt x="2486" y="1475"/>
                  </a:lnTo>
                  <a:lnTo>
                    <a:pt x="2505" y="1445"/>
                  </a:lnTo>
                  <a:lnTo>
                    <a:pt x="2519" y="1413"/>
                  </a:lnTo>
                  <a:lnTo>
                    <a:pt x="2527" y="1377"/>
                  </a:lnTo>
                  <a:lnTo>
                    <a:pt x="2531" y="1341"/>
                  </a:lnTo>
                  <a:lnTo>
                    <a:pt x="2527" y="1304"/>
                  </a:lnTo>
                  <a:lnTo>
                    <a:pt x="2519" y="1269"/>
                  </a:lnTo>
                  <a:lnTo>
                    <a:pt x="2505" y="1237"/>
                  </a:lnTo>
                  <a:lnTo>
                    <a:pt x="2486" y="1207"/>
                  </a:lnTo>
                  <a:lnTo>
                    <a:pt x="2463" y="1180"/>
                  </a:lnTo>
                  <a:lnTo>
                    <a:pt x="2438" y="1157"/>
                  </a:lnTo>
                  <a:lnTo>
                    <a:pt x="2408" y="1139"/>
                  </a:lnTo>
                  <a:lnTo>
                    <a:pt x="2375" y="1125"/>
                  </a:lnTo>
                  <a:lnTo>
                    <a:pt x="2340" y="1116"/>
                  </a:lnTo>
                  <a:lnTo>
                    <a:pt x="2303" y="1114"/>
                  </a:lnTo>
                  <a:close/>
                  <a:moveTo>
                    <a:pt x="3256" y="160"/>
                  </a:moveTo>
                  <a:lnTo>
                    <a:pt x="3220" y="163"/>
                  </a:lnTo>
                  <a:lnTo>
                    <a:pt x="3184" y="172"/>
                  </a:lnTo>
                  <a:lnTo>
                    <a:pt x="3152" y="185"/>
                  </a:lnTo>
                  <a:lnTo>
                    <a:pt x="3122" y="204"/>
                  </a:lnTo>
                  <a:lnTo>
                    <a:pt x="3096" y="226"/>
                  </a:lnTo>
                  <a:lnTo>
                    <a:pt x="3073" y="253"/>
                  </a:lnTo>
                  <a:lnTo>
                    <a:pt x="3055" y="282"/>
                  </a:lnTo>
                  <a:lnTo>
                    <a:pt x="3041" y="316"/>
                  </a:lnTo>
                  <a:lnTo>
                    <a:pt x="3032" y="350"/>
                  </a:lnTo>
                  <a:lnTo>
                    <a:pt x="3030" y="387"/>
                  </a:lnTo>
                  <a:lnTo>
                    <a:pt x="3032" y="424"/>
                  </a:lnTo>
                  <a:lnTo>
                    <a:pt x="3041" y="458"/>
                  </a:lnTo>
                  <a:lnTo>
                    <a:pt x="3055" y="492"/>
                  </a:lnTo>
                  <a:lnTo>
                    <a:pt x="3073" y="522"/>
                  </a:lnTo>
                  <a:lnTo>
                    <a:pt x="3096" y="547"/>
                  </a:lnTo>
                  <a:lnTo>
                    <a:pt x="3122" y="570"/>
                  </a:lnTo>
                  <a:lnTo>
                    <a:pt x="3152" y="589"/>
                  </a:lnTo>
                  <a:lnTo>
                    <a:pt x="3184" y="602"/>
                  </a:lnTo>
                  <a:lnTo>
                    <a:pt x="3220" y="611"/>
                  </a:lnTo>
                  <a:lnTo>
                    <a:pt x="3256" y="615"/>
                  </a:lnTo>
                  <a:lnTo>
                    <a:pt x="3293" y="611"/>
                  </a:lnTo>
                  <a:lnTo>
                    <a:pt x="3328" y="602"/>
                  </a:lnTo>
                  <a:lnTo>
                    <a:pt x="3360" y="589"/>
                  </a:lnTo>
                  <a:lnTo>
                    <a:pt x="3390" y="570"/>
                  </a:lnTo>
                  <a:lnTo>
                    <a:pt x="3417" y="547"/>
                  </a:lnTo>
                  <a:lnTo>
                    <a:pt x="3439" y="522"/>
                  </a:lnTo>
                  <a:lnTo>
                    <a:pt x="3458" y="492"/>
                  </a:lnTo>
                  <a:lnTo>
                    <a:pt x="3472" y="458"/>
                  </a:lnTo>
                  <a:lnTo>
                    <a:pt x="3480" y="424"/>
                  </a:lnTo>
                  <a:lnTo>
                    <a:pt x="3483" y="387"/>
                  </a:lnTo>
                  <a:lnTo>
                    <a:pt x="3480" y="350"/>
                  </a:lnTo>
                  <a:lnTo>
                    <a:pt x="3472" y="316"/>
                  </a:lnTo>
                  <a:lnTo>
                    <a:pt x="3458" y="282"/>
                  </a:lnTo>
                  <a:lnTo>
                    <a:pt x="3439" y="253"/>
                  </a:lnTo>
                  <a:lnTo>
                    <a:pt x="3417" y="226"/>
                  </a:lnTo>
                  <a:lnTo>
                    <a:pt x="3390" y="204"/>
                  </a:lnTo>
                  <a:lnTo>
                    <a:pt x="3360" y="185"/>
                  </a:lnTo>
                  <a:lnTo>
                    <a:pt x="3328" y="172"/>
                  </a:lnTo>
                  <a:lnTo>
                    <a:pt x="3293" y="163"/>
                  </a:lnTo>
                  <a:lnTo>
                    <a:pt x="3256" y="160"/>
                  </a:lnTo>
                  <a:close/>
                  <a:moveTo>
                    <a:pt x="1339" y="160"/>
                  </a:moveTo>
                  <a:lnTo>
                    <a:pt x="1303" y="163"/>
                  </a:lnTo>
                  <a:lnTo>
                    <a:pt x="1268" y="172"/>
                  </a:lnTo>
                  <a:lnTo>
                    <a:pt x="1235" y="185"/>
                  </a:lnTo>
                  <a:lnTo>
                    <a:pt x="1206" y="204"/>
                  </a:lnTo>
                  <a:lnTo>
                    <a:pt x="1179" y="226"/>
                  </a:lnTo>
                  <a:lnTo>
                    <a:pt x="1157" y="253"/>
                  </a:lnTo>
                  <a:lnTo>
                    <a:pt x="1138" y="282"/>
                  </a:lnTo>
                  <a:lnTo>
                    <a:pt x="1124" y="316"/>
                  </a:lnTo>
                  <a:lnTo>
                    <a:pt x="1116" y="350"/>
                  </a:lnTo>
                  <a:lnTo>
                    <a:pt x="1113" y="387"/>
                  </a:lnTo>
                  <a:lnTo>
                    <a:pt x="1116" y="424"/>
                  </a:lnTo>
                  <a:lnTo>
                    <a:pt x="1124" y="458"/>
                  </a:lnTo>
                  <a:lnTo>
                    <a:pt x="1138" y="492"/>
                  </a:lnTo>
                  <a:lnTo>
                    <a:pt x="1157" y="522"/>
                  </a:lnTo>
                  <a:lnTo>
                    <a:pt x="1179" y="547"/>
                  </a:lnTo>
                  <a:lnTo>
                    <a:pt x="1206" y="570"/>
                  </a:lnTo>
                  <a:lnTo>
                    <a:pt x="1235" y="589"/>
                  </a:lnTo>
                  <a:lnTo>
                    <a:pt x="1268" y="602"/>
                  </a:lnTo>
                  <a:lnTo>
                    <a:pt x="1303" y="611"/>
                  </a:lnTo>
                  <a:lnTo>
                    <a:pt x="1339" y="615"/>
                  </a:lnTo>
                  <a:lnTo>
                    <a:pt x="1376" y="611"/>
                  </a:lnTo>
                  <a:lnTo>
                    <a:pt x="1411" y="602"/>
                  </a:lnTo>
                  <a:lnTo>
                    <a:pt x="1443" y="589"/>
                  </a:lnTo>
                  <a:lnTo>
                    <a:pt x="1473" y="570"/>
                  </a:lnTo>
                  <a:lnTo>
                    <a:pt x="1500" y="547"/>
                  </a:lnTo>
                  <a:lnTo>
                    <a:pt x="1523" y="522"/>
                  </a:lnTo>
                  <a:lnTo>
                    <a:pt x="1541" y="492"/>
                  </a:lnTo>
                  <a:lnTo>
                    <a:pt x="1555" y="458"/>
                  </a:lnTo>
                  <a:lnTo>
                    <a:pt x="1564" y="424"/>
                  </a:lnTo>
                  <a:lnTo>
                    <a:pt x="1566" y="387"/>
                  </a:lnTo>
                  <a:lnTo>
                    <a:pt x="1564" y="350"/>
                  </a:lnTo>
                  <a:lnTo>
                    <a:pt x="1555" y="316"/>
                  </a:lnTo>
                  <a:lnTo>
                    <a:pt x="1541" y="282"/>
                  </a:lnTo>
                  <a:lnTo>
                    <a:pt x="1523" y="253"/>
                  </a:lnTo>
                  <a:lnTo>
                    <a:pt x="1500" y="226"/>
                  </a:lnTo>
                  <a:lnTo>
                    <a:pt x="1473" y="204"/>
                  </a:lnTo>
                  <a:lnTo>
                    <a:pt x="1443" y="185"/>
                  </a:lnTo>
                  <a:lnTo>
                    <a:pt x="1411" y="172"/>
                  </a:lnTo>
                  <a:lnTo>
                    <a:pt x="1376" y="163"/>
                  </a:lnTo>
                  <a:lnTo>
                    <a:pt x="1339" y="160"/>
                  </a:lnTo>
                  <a:close/>
                  <a:moveTo>
                    <a:pt x="3256" y="0"/>
                  </a:moveTo>
                  <a:lnTo>
                    <a:pt x="3305" y="2"/>
                  </a:lnTo>
                  <a:lnTo>
                    <a:pt x="3351" y="11"/>
                  </a:lnTo>
                  <a:lnTo>
                    <a:pt x="3396" y="26"/>
                  </a:lnTo>
                  <a:lnTo>
                    <a:pt x="3438" y="46"/>
                  </a:lnTo>
                  <a:lnTo>
                    <a:pt x="3477" y="69"/>
                  </a:lnTo>
                  <a:lnTo>
                    <a:pt x="3513" y="98"/>
                  </a:lnTo>
                  <a:lnTo>
                    <a:pt x="3545" y="130"/>
                  </a:lnTo>
                  <a:lnTo>
                    <a:pt x="3574" y="166"/>
                  </a:lnTo>
                  <a:lnTo>
                    <a:pt x="3598" y="205"/>
                  </a:lnTo>
                  <a:lnTo>
                    <a:pt x="3617" y="247"/>
                  </a:lnTo>
                  <a:lnTo>
                    <a:pt x="3631" y="291"/>
                  </a:lnTo>
                  <a:lnTo>
                    <a:pt x="3640" y="339"/>
                  </a:lnTo>
                  <a:lnTo>
                    <a:pt x="3643" y="387"/>
                  </a:lnTo>
                  <a:lnTo>
                    <a:pt x="3640" y="435"/>
                  </a:lnTo>
                  <a:lnTo>
                    <a:pt x="3631" y="482"/>
                  </a:lnTo>
                  <a:lnTo>
                    <a:pt x="3617" y="527"/>
                  </a:lnTo>
                  <a:lnTo>
                    <a:pt x="3598" y="569"/>
                  </a:lnTo>
                  <a:lnTo>
                    <a:pt x="3574" y="608"/>
                  </a:lnTo>
                  <a:lnTo>
                    <a:pt x="3545" y="644"/>
                  </a:lnTo>
                  <a:lnTo>
                    <a:pt x="3513" y="676"/>
                  </a:lnTo>
                  <a:lnTo>
                    <a:pt x="3477" y="704"/>
                  </a:lnTo>
                  <a:lnTo>
                    <a:pt x="3438" y="729"/>
                  </a:lnTo>
                  <a:lnTo>
                    <a:pt x="3396" y="748"/>
                  </a:lnTo>
                  <a:lnTo>
                    <a:pt x="3351" y="762"/>
                  </a:lnTo>
                  <a:lnTo>
                    <a:pt x="3305" y="771"/>
                  </a:lnTo>
                  <a:lnTo>
                    <a:pt x="3256" y="774"/>
                  </a:lnTo>
                  <a:lnTo>
                    <a:pt x="3210" y="772"/>
                  </a:lnTo>
                  <a:lnTo>
                    <a:pt x="3166" y="763"/>
                  </a:lnTo>
                  <a:lnTo>
                    <a:pt x="3124" y="751"/>
                  </a:lnTo>
                  <a:lnTo>
                    <a:pt x="3083" y="733"/>
                  </a:lnTo>
                  <a:lnTo>
                    <a:pt x="3045" y="711"/>
                  </a:lnTo>
                  <a:lnTo>
                    <a:pt x="2627" y="1129"/>
                  </a:lnTo>
                  <a:lnTo>
                    <a:pt x="2649" y="1167"/>
                  </a:lnTo>
                  <a:lnTo>
                    <a:pt x="2667" y="1208"/>
                  </a:lnTo>
                  <a:lnTo>
                    <a:pt x="2679" y="1250"/>
                  </a:lnTo>
                  <a:lnTo>
                    <a:pt x="2688" y="1294"/>
                  </a:lnTo>
                  <a:lnTo>
                    <a:pt x="2690" y="1341"/>
                  </a:lnTo>
                  <a:lnTo>
                    <a:pt x="2687" y="1389"/>
                  </a:lnTo>
                  <a:lnTo>
                    <a:pt x="2678" y="1436"/>
                  </a:lnTo>
                  <a:lnTo>
                    <a:pt x="2665" y="1480"/>
                  </a:lnTo>
                  <a:lnTo>
                    <a:pt x="2645" y="1522"/>
                  </a:lnTo>
                  <a:lnTo>
                    <a:pt x="2620" y="1562"/>
                  </a:lnTo>
                  <a:lnTo>
                    <a:pt x="2593" y="1597"/>
                  </a:lnTo>
                  <a:lnTo>
                    <a:pt x="2561" y="1629"/>
                  </a:lnTo>
                  <a:lnTo>
                    <a:pt x="2524" y="1658"/>
                  </a:lnTo>
                  <a:lnTo>
                    <a:pt x="2485" y="1683"/>
                  </a:lnTo>
                  <a:lnTo>
                    <a:pt x="2443" y="1701"/>
                  </a:lnTo>
                  <a:lnTo>
                    <a:pt x="2398" y="1716"/>
                  </a:lnTo>
                  <a:lnTo>
                    <a:pt x="2351" y="1725"/>
                  </a:lnTo>
                  <a:lnTo>
                    <a:pt x="2303" y="1728"/>
                  </a:lnTo>
                  <a:lnTo>
                    <a:pt x="2255" y="1725"/>
                  </a:lnTo>
                  <a:lnTo>
                    <a:pt x="2208" y="1716"/>
                  </a:lnTo>
                  <a:lnTo>
                    <a:pt x="2163" y="1701"/>
                  </a:lnTo>
                  <a:lnTo>
                    <a:pt x="2121" y="1683"/>
                  </a:lnTo>
                  <a:lnTo>
                    <a:pt x="2083" y="1658"/>
                  </a:lnTo>
                  <a:lnTo>
                    <a:pt x="2046" y="1629"/>
                  </a:lnTo>
                  <a:lnTo>
                    <a:pt x="2014" y="1597"/>
                  </a:lnTo>
                  <a:lnTo>
                    <a:pt x="1985" y="1562"/>
                  </a:lnTo>
                  <a:lnTo>
                    <a:pt x="1962" y="1522"/>
                  </a:lnTo>
                  <a:lnTo>
                    <a:pt x="1942" y="1480"/>
                  </a:lnTo>
                  <a:lnTo>
                    <a:pt x="1928" y="1436"/>
                  </a:lnTo>
                  <a:lnTo>
                    <a:pt x="1919" y="1389"/>
                  </a:lnTo>
                  <a:lnTo>
                    <a:pt x="1917" y="1341"/>
                  </a:lnTo>
                  <a:lnTo>
                    <a:pt x="1919" y="1296"/>
                  </a:lnTo>
                  <a:lnTo>
                    <a:pt x="1927" y="1253"/>
                  </a:lnTo>
                  <a:lnTo>
                    <a:pt x="1939" y="1212"/>
                  </a:lnTo>
                  <a:lnTo>
                    <a:pt x="1954" y="1172"/>
                  </a:lnTo>
                  <a:lnTo>
                    <a:pt x="1975" y="1136"/>
                  </a:lnTo>
                  <a:lnTo>
                    <a:pt x="1551" y="711"/>
                  </a:lnTo>
                  <a:lnTo>
                    <a:pt x="1513" y="733"/>
                  </a:lnTo>
                  <a:lnTo>
                    <a:pt x="1472" y="751"/>
                  </a:lnTo>
                  <a:lnTo>
                    <a:pt x="1430" y="763"/>
                  </a:lnTo>
                  <a:lnTo>
                    <a:pt x="1386" y="772"/>
                  </a:lnTo>
                  <a:lnTo>
                    <a:pt x="1339" y="774"/>
                  </a:lnTo>
                  <a:lnTo>
                    <a:pt x="1294" y="772"/>
                  </a:lnTo>
                  <a:lnTo>
                    <a:pt x="1249" y="763"/>
                  </a:lnTo>
                  <a:lnTo>
                    <a:pt x="1207" y="751"/>
                  </a:lnTo>
                  <a:lnTo>
                    <a:pt x="1167" y="733"/>
                  </a:lnTo>
                  <a:lnTo>
                    <a:pt x="1128" y="711"/>
                  </a:lnTo>
                  <a:lnTo>
                    <a:pt x="711" y="1129"/>
                  </a:lnTo>
                  <a:lnTo>
                    <a:pt x="732" y="1167"/>
                  </a:lnTo>
                  <a:lnTo>
                    <a:pt x="750" y="1208"/>
                  </a:lnTo>
                  <a:lnTo>
                    <a:pt x="763" y="1250"/>
                  </a:lnTo>
                  <a:lnTo>
                    <a:pt x="771" y="1294"/>
                  </a:lnTo>
                  <a:lnTo>
                    <a:pt x="773" y="1341"/>
                  </a:lnTo>
                  <a:lnTo>
                    <a:pt x="771" y="1389"/>
                  </a:lnTo>
                  <a:lnTo>
                    <a:pt x="762" y="1436"/>
                  </a:lnTo>
                  <a:lnTo>
                    <a:pt x="748" y="1480"/>
                  </a:lnTo>
                  <a:lnTo>
                    <a:pt x="728" y="1522"/>
                  </a:lnTo>
                  <a:lnTo>
                    <a:pt x="705" y="1562"/>
                  </a:lnTo>
                  <a:lnTo>
                    <a:pt x="676" y="1597"/>
                  </a:lnTo>
                  <a:lnTo>
                    <a:pt x="644" y="1629"/>
                  </a:lnTo>
                  <a:lnTo>
                    <a:pt x="607" y="1658"/>
                  </a:lnTo>
                  <a:lnTo>
                    <a:pt x="569" y="1683"/>
                  </a:lnTo>
                  <a:lnTo>
                    <a:pt x="526" y="1701"/>
                  </a:lnTo>
                  <a:lnTo>
                    <a:pt x="482" y="1716"/>
                  </a:lnTo>
                  <a:lnTo>
                    <a:pt x="436" y="1725"/>
                  </a:lnTo>
                  <a:lnTo>
                    <a:pt x="387" y="1728"/>
                  </a:lnTo>
                  <a:lnTo>
                    <a:pt x="338" y="1725"/>
                  </a:lnTo>
                  <a:lnTo>
                    <a:pt x="292" y="1716"/>
                  </a:lnTo>
                  <a:lnTo>
                    <a:pt x="247" y="1701"/>
                  </a:lnTo>
                  <a:lnTo>
                    <a:pt x="205" y="1683"/>
                  </a:lnTo>
                  <a:lnTo>
                    <a:pt x="166" y="1658"/>
                  </a:lnTo>
                  <a:lnTo>
                    <a:pt x="131" y="1629"/>
                  </a:lnTo>
                  <a:lnTo>
                    <a:pt x="97" y="1597"/>
                  </a:lnTo>
                  <a:lnTo>
                    <a:pt x="70" y="1562"/>
                  </a:lnTo>
                  <a:lnTo>
                    <a:pt x="45" y="1522"/>
                  </a:lnTo>
                  <a:lnTo>
                    <a:pt x="27" y="1480"/>
                  </a:lnTo>
                  <a:lnTo>
                    <a:pt x="12" y="1436"/>
                  </a:lnTo>
                  <a:lnTo>
                    <a:pt x="3" y="1389"/>
                  </a:lnTo>
                  <a:lnTo>
                    <a:pt x="0" y="1341"/>
                  </a:lnTo>
                  <a:lnTo>
                    <a:pt x="3" y="1292"/>
                  </a:lnTo>
                  <a:lnTo>
                    <a:pt x="12" y="1245"/>
                  </a:lnTo>
                  <a:lnTo>
                    <a:pt x="27" y="1201"/>
                  </a:lnTo>
                  <a:lnTo>
                    <a:pt x="45" y="1159"/>
                  </a:lnTo>
                  <a:lnTo>
                    <a:pt x="70" y="1119"/>
                  </a:lnTo>
                  <a:lnTo>
                    <a:pt x="97" y="1084"/>
                  </a:lnTo>
                  <a:lnTo>
                    <a:pt x="131" y="1052"/>
                  </a:lnTo>
                  <a:lnTo>
                    <a:pt x="166" y="1023"/>
                  </a:lnTo>
                  <a:lnTo>
                    <a:pt x="205" y="999"/>
                  </a:lnTo>
                  <a:lnTo>
                    <a:pt x="247" y="980"/>
                  </a:lnTo>
                  <a:lnTo>
                    <a:pt x="292" y="965"/>
                  </a:lnTo>
                  <a:lnTo>
                    <a:pt x="338" y="957"/>
                  </a:lnTo>
                  <a:lnTo>
                    <a:pt x="387" y="953"/>
                  </a:lnTo>
                  <a:lnTo>
                    <a:pt x="432" y="957"/>
                  </a:lnTo>
                  <a:lnTo>
                    <a:pt x="477" y="964"/>
                  </a:lnTo>
                  <a:lnTo>
                    <a:pt x="520" y="976"/>
                  </a:lnTo>
                  <a:lnTo>
                    <a:pt x="560" y="994"/>
                  </a:lnTo>
                  <a:lnTo>
                    <a:pt x="597" y="1016"/>
                  </a:lnTo>
                  <a:lnTo>
                    <a:pt x="1015" y="598"/>
                  </a:lnTo>
                  <a:lnTo>
                    <a:pt x="994" y="560"/>
                  </a:lnTo>
                  <a:lnTo>
                    <a:pt x="977" y="520"/>
                  </a:lnTo>
                  <a:lnTo>
                    <a:pt x="963" y="477"/>
                  </a:lnTo>
                  <a:lnTo>
                    <a:pt x="956" y="433"/>
                  </a:lnTo>
                  <a:lnTo>
                    <a:pt x="952" y="387"/>
                  </a:lnTo>
                  <a:lnTo>
                    <a:pt x="956" y="339"/>
                  </a:lnTo>
                  <a:lnTo>
                    <a:pt x="964" y="291"/>
                  </a:lnTo>
                  <a:lnTo>
                    <a:pt x="979" y="247"/>
                  </a:lnTo>
                  <a:lnTo>
                    <a:pt x="998" y="205"/>
                  </a:lnTo>
                  <a:lnTo>
                    <a:pt x="1022" y="166"/>
                  </a:lnTo>
                  <a:lnTo>
                    <a:pt x="1051" y="130"/>
                  </a:lnTo>
                  <a:lnTo>
                    <a:pt x="1083" y="98"/>
                  </a:lnTo>
                  <a:lnTo>
                    <a:pt x="1118" y="69"/>
                  </a:lnTo>
                  <a:lnTo>
                    <a:pt x="1158" y="46"/>
                  </a:lnTo>
                  <a:lnTo>
                    <a:pt x="1200" y="26"/>
                  </a:lnTo>
                  <a:lnTo>
                    <a:pt x="1244" y="11"/>
                  </a:lnTo>
                  <a:lnTo>
                    <a:pt x="1291" y="2"/>
                  </a:lnTo>
                  <a:lnTo>
                    <a:pt x="1339" y="0"/>
                  </a:lnTo>
                  <a:lnTo>
                    <a:pt x="1388" y="2"/>
                  </a:lnTo>
                  <a:lnTo>
                    <a:pt x="1435" y="11"/>
                  </a:lnTo>
                  <a:lnTo>
                    <a:pt x="1479" y="26"/>
                  </a:lnTo>
                  <a:lnTo>
                    <a:pt x="1521" y="46"/>
                  </a:lnTo>
                  <a:lnTo>
                    <a:pt x="1561" y="69"/>
                  </a:lnTo>
                  <a:lnTo>
                    <a:pt x="1596" y="98"/>
                  </a:lnTo>
                  <a:lnTo>
                    <a:pt x="1628" y="130"/>
                  </a:lnTo>
                  <a:lnTo>
                    <a:pt x="1657" y="166"/>
                  </a:lnTo>
                  <a:lnTo>
                    <a:pt x="1681" y="205"/>
                  </a:lnTo>
                  <a:lnTo>
                    <a:pt x="1700" y="247"/>
                  </a:lnTo>
                  <a:lnTo>
                    <a:pt x="1714" y="291"/>
                  </a:lnTo>
                  <a:lnTo>
                    <a:pt x="1723" y="339"/>
                  </a:lnTo>
                  <a:lnTo>
                    <a:pt x="1727" y="387"/>
                  </a:lnTo>
                  <a:lnTo>
                    <a:pt x="1723" y="433"/>
                  </a:lnTo>
                  <a:lnTo>
                    <a:pt x="1716" y="477"/>
                  </a:lnTo>
                  <a:lnTo>
                    <a:pt x="1703" y="520"/>
                  </a:lnTo>
                  <a:lnTo>
                    <a:pt x="1686" y="560"/>
                  </a:lnTo>
                  <a:lnTo>
                    <a:pt x="1664" y="598"/>
                  </a:lnTo>
                  <a:lnTo>
                    <a:pt x="2086" y="1021"/>
                  </a:lnTo>
                  <a:lnTo>
                    <a:pt x="2125" y="997"/>
                  </a:lnTo>
                  <a:lnTo>
                    <a:pt x="2166" y="979"/>
                  </a:lnTo>
                  <a:lnTo>
                    <a:pt x="2210" y="965"/>
                  </a:lnTo>
                  <a:lnTo>
                    <a:pt x="2255" y="957"/>
                  </a:lnTo>
                  <a:lnTo>
                    <a:pt x="2303" y="953"/>
                  </a:lnTo>
                  <a:lnTo>
                    <a:pt x="2349" y="957"/>
                  </a:lnTo>
                  <a:lnTo>
                    <a:pt x="2394" y="964"/>
                  </a:lnTo>
                  <a:lnTo>
                    <a:pt x="2437" y="976"/>
                  </a:lnTo>
                  <a:lnTo>
                    <a:pt x="2476" y="994"/>
                  </a:lnTo>
                  <a:lnTo>
                    <a:pt x="2514" y="1016"/>
                  </a:lnTo>
                  <a:lnTo>
                    <a:pt x="2932" y="598"/>
                  </a:lnTo>
                  <a:lnTo>
                    <a:pt x="2910" y="560"/>
                  </a:lnTo>
                  <a:lnTo>
                    <a:pt x="2892" y="520"/>
                  </a:lnTo>
                  <a:lnTo>
                    <a:pt x="2880" y="477"/>
                  </a:lnTo>
                  <a:lnTo>
                    <a:pt x="2872" y="433"/>
                  </a:lnTo>
                  <a:lnTo>
                    <a:pt x="2869" y="387"/>
                  </a:lnTo>
                  <a:lnTo>
                    <a:pt x="2872" y="339"/>
                  </a:lnTo>
                  <a:lnTo>
                    <a:pt x="2881" y="291"/>
                  </a:lnTo>
                  <a:lnTo>
                    <a:pt x="2896" y="247"/>
                  </a:lnTo>
                  <a:lnTo>
                    <a:pt x="2914" y="205"/>
                  </a:lnTo>
                  <a:lnTo>
                    <a:pt x="2939" y="166"/>
                  </a:lnTo>
                  <a:lnTo>
                    <a:pt x="2968" y="130"/>
                  </a:lnTo>
                  <a:lnTo>
                    <a:pt x="3000" y="98"/>
                  </a:lnTo>
                  <a:lnTo>
                    <a:pt x="3035" y="69"/>
                  </a:lnTo>
                  <a:lnTo>
                    <a:pt x="3075" y="46"/>
                  </a:lnTo>
                  <a:lnTo>
                    <a:pt x="3117" y="26"/>
                  </a:lnTo>
                  <a:lnTo>
                    <a:pt x="3161" y="11"/>
                  </a:lnTo>
                  <a:lnTo>
                    <a:pt x="3208" y="2"/>
                  </a:lnTo>
                  <a:lnTo>
                    <a:pt x="3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8" name="Freeform 92"/>
            <p:cNvSpPr/>
            <p:nvPr/>
          </p:nvSpPr>
          <p:spPr bwMode="auto">
            <a:xfrm>
              <a:off x="10180638" y="2981325"/>
              <a:ext cx="50800" cy="50800"/>
            </a:xfrm>
            <a:custGeom>
              <a:avLst/>
              <a:gdLst>
                <a:gd name="T0" fmla="*/ 242 w 322"/>
                <a:gd name="T1" fmla="*/ 0 h 322"/>
                <a:gd name="T2" fmla="*/ 262 w 322"/>
                <a:gd name="T3" fmla="*/ 2 h 322"/>
                <a:gd name="T4" fmla="*/ 282 w 322"/>
                <a:gd name="T5" fmla="*/ 10 h 322"/>
                <a:gd name="T6" fmla="*/ 299 w 322"/>
                <a:gd name="T7" fmla="*/ 23 h 322"/>
                <a:gd name="T8" fmla="*/ 312 w 322"/>
                <a:gd name="T9" fmla="*/ 40 h 322"/>
                <a:gd name="T10" fmla="*/ 320 w 322"/>
                <a:gd name="T11" fmla="*/ 59 h 322"/>
                <a:gd name="T12" fmla="*/ 322 w 322"/>
                <a:gd name="T13" fmla="*/ 80 h 322"/>
                <a:gd name="T14" fmla="*/ 320 w 322"/>
                <a:gd name="T15" fmla="*/ 99 h 322"/>
                <a:gd name="T16" fmla="*/ 312 w 322"/>
                <a:gd name="T17" fmla="*/ 118 h 322"/>
                <a:gd name="T18" fmla="*/ 299 w 322"/>
                <a:gd name="T19" fmla="*/ 136 h 322"/>
                <a:gd name="T20" fmla="*/ 136 w 322"/>
                <a:gd name="T21" fmla="*/ 299 h 322"/>
                <a:gd name="T22" fmla="*/ 119 w 322"/>
                <a:gd name="T23" fmla="*/ 312 h 322"/>
                <a:gd name="T24" fmla="*/ 100 w 322"/>
                <a:gd name="T25" fmla="*/ 320 h 322"/>
                <a:gd name="T26" fmla="*/ 80 w 322"/>
                <a:gd name="T27" fmla="*/ 322 h 322"/>
                <a:gd name="T28" fmla="*/ 60 w 322"/>
                <a:gd name="T29" fmla="*/ 320 h 322"/>
                <a:gd name="T30" fmla="*/ 40 w 322"/>
                <a:gd name="T31" fmla="*/ 312 h 322"/>
                <a:gd name="T32" fmla="*/ 23 w 322"/>
                <a:gd name="T33" fmla="*/ 299 h 322"/>
                <a:gd name="T34" fmla="*/ 10 w 322"/>
                <a:gd name="T35" fmla="*/ 282 h 322"/>
                <a:gd name="T36" fmla="*/ 2 w 322"/>
                <a:gd name="T37" fmla="*/ 262 h 322"/>
                <a:gd name="T38" fmla="*/ 0 w 322"/>
                <a:gd name="T39" fmla="*/ 242 h 322"/>
                <a:gd name="T40" fmla="*/ 2 w 322"/>
                <a:gd name="T41" fmla="*/ 221 h 322"/>
                <a:gd name="T42" fmla="*/ 10 w 322"/>
                <a:gd name="T43" fmla="*/ 202 h 322"/>
                <a:gd name="T44" fmla="*/ 23 w 322"/>
                <a:gd name="T45" fmla="*/ 186 h 322"/>
                <a:gd name="T46" fmla="*/ 186 w 322"/>
                <a:gd name="T47" fmla="*/ 23 h 322"/>
                <a:gd name="T48" fmla="*/ 202 w 322"/>
                <a:gd name="T49" fmla="*/ 10 h 322"/>
                <a:gd name="T50" fmla="*/ 222 w 322"/>
                <a:gd name="T51" fmla="*/ 2 h 322"/>
                <a:gd name="T52" fmla="*/ 242 w 322"/>
                <a:gd name="T53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322">
                  <a:moveTo>
                    <a:pt x="242" y="0"/>
                  </a:moveTo>
                  <a:lnTo>
                    <a:pt x="262" y="2"/>
                  </a:lnTo>
                  <a:lnTo>
                    <a:pt x="282" y="10"/>
                  </a:lnTo>
                  <a:lnTo>
                    <a:pt x="299" y="23"/>
                  </a:lnTo>
                  <a:lnTo>
                    <a:pt x="312" y="40"/>
                  </a:lnTo>
                  <a:lnTo>
                    <a:pt x="320" y="59"/>
                  </a:lnTo>
                  <a:lnTo>
                    <a:pt x="322" y="80"/>
                  </a:lnTo>
                  <a:lnTo>
                    <a:pt x="320" y="99"/>
                  </a:lnTo>
                  <a:lnTo>
                    <a:pt x="312" y="118"/>
                  </a:lnTo>
                  <a:lnTo>
                    <a:pt x="299" y="136"/>
                  </a:lnTo>
                  <a:lnTo>
                    <a:pt x="136" y="299"/>
                  </a:lnTo>
                  <a:lnTo>
                    <a:pt x="119" y="312"/>
                  </a:lnTo>
                  <a:lnTo>
                    <a:pt x="100" y="320"/>
                  </a:lnTo>
                  <a:lnTo>
                    <a:pt x="80" y="322"/>
                  </a:lnTo>
                  <a:lnTo>
                    <a:pt x="60" y="320"/>
                  </a:lnTo>
                  <a:lnTo>
                    <a:pt x="40" y="312"/>
                  </a:lnTo>
                  <a:lnTo>
                    <a:pt x="23" y="299"/>
                  </a:lnTo>
                  <a:lnTo>
                    <a:pt x="10" y="282"/>
                  </a:lnTo>
                  <a:lnTo>
                    <a:pt x="2" y="262"/>
                  </a:lnTo>
                  <a:lnTo>
                    <a:pt x="0" y="242"/>
                  </a:lnTo>
                  <a:lnTo>
                    <a:pt x="2" y="221"/>
                  </a:lnTo>
                  <a:lnTo>
                    <a:pt x="10" y="202"/>
                  </a:lnTo>
                  <a:lnTo>
                    <a:pt x="23" y="186"/>
                  </a:lnTo>
                  <a:lnTo>
                    <a:pt x="186" y="23"/>
                  </a:lnTo>
                  <a:lnTo>
                    <a:pt x="202" y="10"/>
                  </a:lnTo>
                  <a:lnTo>
                    <a:pt x="222" y="2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9" name="Freeform 93"/>
            <p:cNvSpPr/>
            <p:nvPr/>
          </p:nvSpPr>
          <p:spPr bwMode="auto">
            <a:xfrm>
              <a:off x="10402888" y="2900363"/>
              <a:ext cx="50800" cy="50800"/>
            </a:xfrm>
            <a:custGeom>
              <a:avLst/>
              <a:gdLst>
                <a:gd name="T0" fmla="*/ 243 w 323"/>
                <a:gd name="T1" fmla="*/ 0 h 323"/>
                <a:gd name="T2" fmla="*/ 264 w 323"/>
                <a:gd name="T3" fmla="*/ 3 h 323"/>
                <a:gd name="T4" fmla="*/ 282 w 323"/>
                <a:gd name="T5" fmla="*/ 10 h 323"/>
                <a:gd name="T6" fmla="*/ 300 w 323"/>
                <a:gd name="T7" fmla="*/ 24 h 323"/>
                <a:gd name="T8" fmla="*/ 312 w 323"/>
                <a:gd name="T9" fmla="*/ 40 h 323"/>
                <a:gd name="T10" fmla="*/ 320 w 323"/>
                <a:gd name="T11" fmla="*/ 60 h 323"/>
                <a:gd name="T12" fmla="*/ 323 w 323"/>
                <a:gd name="T13" fmla="*/ 80 h 323"/>
                <a:gd name="T14" fmla="*/ 320 w 323"/>
                <a:gd name="T15" fmla="*/ 100 h 323"/>
                <a:gd name="T16" fmla="*/ 312 w 323"/>
                <a:gd name="T17" fmla="*/ 120 h 323"/>
                <a:gd name="T18" fmla="*/ 300 w 323"/>
                <a:gd name="T19" fmla="*/ 137 h 323"/>
                <a:gd name="T20" fmla="*/ 138 w 323"/>
                <a:gd name="T21" fmla="*/ 299 h 323"/>
                <a:gd name="T22" fmla="*/ 120 w 323"/>
                <a:gd name="T23" fmla="*/ 313 h 323"/>
                <a:gd name="T24" fmla="*/ 101 w 323"/>
                <a:gd name="T25" fmla="*/ 320 h 323"/>
                <a:gd name="T26" fmla="*/ 80 w 323"/>
                <a:gd name="T27" fmla="*/ 323 h 323"/>
                <a:gd name="T28" fmla="*/ 60 w 323"/>
                <a:gd name="T29" fmla="*/ 320 h 323"/>
                <a:gd name="T30" fmla="*/ 41 w 323"/>
                <a:gd name="T31" fmla="*/ 313 h 323"/>
                <a:gd name="T32" fmla="*/ 24 w 323"/>
                <a:gd name="T33" fmla="*/ 299 h 323"/>
                <a:gd name="T34" fmla="*/ 12 w 323"/>
                <a:gd name="T35" fmla="*/ 283 h 323"/>
                <a:gd name="T36" fmla="*/ 4 w 323"/>
                <a:gd name="T37" fmla="*/ 263 h 323"/>
                <a:gd name="T38" fmla="*/ 0 w 323"/>
                <a:gd name="T39" fmla="*/ 243 h 323"/>
                <a:gd name="T40" fmla="*/ 4 w 323"/>
                <a:gd name="T41" fmla="*/ 223 h 323"/>
                <a:gd name="T42" fmla="*/ 12 w 323"/>
                <a:gd name="T43" fmla="*/ 203 h 323"/>
                <a:gd name="T44" fmla="*/ 24 w 323"/>
                <a:gd name="T45" fmla="*/ 186 h 323"/>
                <a:gd name="T46" fmla="*/ 186 w 323"/>
                <a:gd name="T47" fmla="*/ 24 h 323"/>
                <a:gd name="T48" fmla="*/ 204 w 323"/>
                <a:gd name="T49" fmla="*/ 10 h 323"/>
                <a:gd name="T50" fmla="*/ 223 w 323"/>
                <a:gd name="T51" fmla="*/ 3 h 323"/>
                <a:gd name="T52" fmla="*/ 243 w 323"/>
                <a:gd name="T5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3" h="323">
                  <a:moveTo>
                    <a:pt x="243" y="0"/>
                  </a:moveTo>
                  <a:lnTo>
                    <a:pt x="264" y="3"/>
                  </a:lnTo>
                  <a:lnTo>
                    <a:pt x="282" y="10"/>
                  </a:lnTo>
                  <a:lnTo>
                    <a:pt x="300" y="24"/>
                  </a:lnTo>
                  <a:lnTo>
                    <a:pt x="312" y="40"/>
                  </a:lnTo>
                  <a:lnTo>
                    <a:pt x="320" y="60"/>
                  </a:lnTo>
                  <a:lnTo>
                    <a:pt x="323" y="80"/>
                  </a:lnTo>
                  <a:lnTo>
                    <a:pt x="320" y="100"/>
                  </a:lnTo>
                  <a:lnTo>
                    <a:pt x="312" y="120"/>
                  </a:lnTo>
                  <a:lnTo>
                    <a:pt x="300" y="137"/>
                  </a:lnTo>
                  <a:lnTo>
                    <a:pt x="138" y="299"/>
                  </a:lnTo>
                  <a:lnTo>
                    <a:pt x="120" y="313"/>
                  </a:lnTo>
                  <a:lnTo>
                    <a:pt x="101" y="320"/>
                  </a:lnTo>
                  <a:lnTo>
                    <a:pt x="80" y="323"/>
                  </a:lnTo>
                  <a:lnTo>
                    <a:pt x="60" y="320"/>
                  </a:lnTo>
                  <a:lnTo>
                    <a:pt x="41" y="313"/>
                  </a:lnTo>
                  <a:lnTo>
                    <a:pt x="24" y="299"/>
                  </a:lnTo>
                  <a:lnTo>
                    <a:pt x="12" y="283"/>
                  </a:lnTo>
                  <a:lnTo>
                    <a:pt x="4" y="263"/>
                  </a:lnTo>
                  <a:lnTo>
                    <a:pt x="0" y="243"/>
                  </a:lnTo>
                  <a:lnTo>
                    <a:pt x="4" y="223"/>
                  </a:lnTo>
                  <a:lnTo>
                    <a:pt x="12" y="203"/>
                  </a:lnTo>
                  <a:lnTo>
                    <a:pt x="24" y="186"/>
                  </a:lnTo>
                  <a:lnTo>
                    <a:pt x="186" y="24"/>
                  </a:lnTo>
                  <a:lnTo>
                    <a:pt x="204" y="10"/>
                  </a:lnTo>
                  <a:lnTo>
                    <a:pt x="223" y="3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514603" y="2559777"/>
            <a:ext cx="697980" cy="697980"/>
            <a:chOff x="9085263" y="2676525"/>
            <a:chExt cx="579437" cy="579438"/>
          </a:xfrm>
          <a:solidFill>
            <a:schemeClr val="bg1"/>
          </a:solidFill>
        </p:grpSpPr>
        <p:sp>
          <p:nvSpPr>
            <p:cNvPr id="51" name="Freeform 98"/>
            <p:cNvSpPr>
              <a:spLocks noEditPoints="1"/>
            </p:cNvSpPr>
            <p:nvPr/>
          </p:nvSpPr>
          <p:spPr bwMode="auto">
            <a:xfrm>
              <a:off x="9085263" y="2676525"/>
              <a:ext cx="579437" cy="579438"/>
            </a:xfrm>
            <a:custGeom>
              <a:avLst/>
              <a:gdLst>
                <a:gd name="T0" fmla="*/ 199 w 3650"/>
                <a:gd name="T1" fmla="*/ 3163 h 3649"/>
                <a:gd name="T2" fmla="*/ 212 w 3650"/>
                <a:gd name="T3" fmla="*/ 3337 h 3649"/>
                <a:gd name="T4" fmla="*/ 345 w 3650"/>
                <a:gd name="T5" fmla="*/ 3450 h 3649"/>
                <a:gd name="T6" fmla="*/ 518 w 3650"/>
                <a:gd name="T7" fmla="*/ 3437 h 3649"/>
                <a:gd name="T8" fmla="*/ 941 w 3650"/>
                <a:gd name="T9" fmla="*/ 2387 h 3649"/>
                <a:gd name="T10" fmla="*/ 2326 w 3650"/>
                <a:gd name="T11" fmla="*/ 187 h 3649"/>
                <a:gd name="T12" fmla="*/ 1968 w 3650"/>
                <a:gd name="T13" fmla="*/ 245 h 3649"/>
                <a:gd name="T14" fmla="*/ 1639 w 3650"/>
                <a:gd name="T15" fmla="*/ 418 h 3649"/>
                <a:gd name="T16" fmla="*/ 1369 w 3650"/>
                <a:gd name="T17" fmla="*/ 710 h 3649"/>
                <a:gd name="T18" fmla="*/ 1216 w 3650"/>
                <a:gd name="T19" fmla="*/ 1080 h 3649"/>
                <a:gd name="T20" fmla="*/ 1201 w 3650"/>
                <a:gd name="T21" fmla="*/ 1487 h 3649"/>
                <a:gd name="T22" fmla="*/ 1327 w 3650"/>
                <a:gd name="T23" fmla="*/ 1867 h 3649"/>
                <a:gd name="T24" fmla="*/ 1582 w 3650"/>
                <a:gd name="T25" fmla="*/ 2181 h 3649"/>
                <a:gd name="T26" fmla="*/ 1916 w 3650"/>
                <a:gd name="T27" fmla="*/ 2383 h 3649"/>
                <a:gd name="T28" fmla="*/ 2288 w 3650"/>
                <a:gd name="T29" fmla="*/ 2458 h 3649"/>
                <a:gd name="T30" fmla="*/ 2663 w 3650"/>
                <a:gd name="T31" fmla="*/ 2408 h 3649"/>
                <a:gd name="T32" fmla="*/ 3007 w 3650"/>
                <a:gd name="T33" fmla="*/ 2232 h 3649"/>
                <a:gd name="T34" fmla="*/ 3283 w 3650"/>
                <a:gd name="T35" fmla="*/ 1936 h 3649"/>
                <a:gd name="T36" fmla="*/ 3437 w 3650"/>
                <a:gd name="T37" fmla="*/ 1566 h 3649"/>
                <a:gd name="T38" fmla="*/ 3451 w 3650"/>
                <a:gd name="T39" fmla="*/ 1159 h 3649"/>
                <a:gd name="T40" fmla="*/ 3324 w 3650"/>
                <a:gd name="T41" fmla="*/ 779 h 3649"/>
                <a:gd name="T42" fmla="*/ 3073 w 3650"/>
                <a:gd name="T43" fmla="*/ 467 h 3649"/>
                <a:gd name="T44" fmla="*/ 2754 w 3650"/>
                <a:gd name="T45" fmla="*/ 270 h 3649"/>
                <a:gd name="T46" fmla="*/ 2399 w 3650"/>
                <a:gd name="T47" fmla="*/ 189 h 3649"/>
                <a:gd name="T48" fmla="*/ 2579 w 3650"/>
                <a:gd name="T49" fmla="*/ 23 h 3649"/>
                <a:gd name="T50" fmla="*/ 2980 w 3650"/>
                <a:gd name="T51" fmla="*/ 172 h 3649"/>
                <a:gd name="T52" fmla="*/ 3323 w 3650"/>
                <a:gd name="T53" fmla="*/ 451 h 3649"/>
                <a:gd name="T54" fmla="*/ 3549 w 3650"/>
                <a:gd name="T55" fmla="*/ 816 h 3649"/>
                <a:gd name="T56" fmla="*/ 3647 w 3650"/>
                <a:gd name="T57" fmla="*/ 1236 h 3649"/>
                <a:gd name="T58" fmla="*/ 3605 w 3650"/>
                <a:gd name="T59" fmla="*/ 1667 h 3649"/>
                <a:gd name="T60" fmla="*/ 3429 w 3650"/>
                <a:gd name="T61" fmla="*/ 2057 h 3649"/>
                <a:gd name="T62" fmla="*/ 3127 w 3650"/>
                <a:gd name="T63" fmla="*/ 2378 h 3649"/>
                <a:gd name="T64" fmla="*/ 2744 w 3650"/>
                <a:gd name="T65" fmla="*/ 2579 h 3649"/>
                <a:gd name="T66" fmla="*/ 2326 w 3650"/>
                <a:gd name="T67" fmla="*/ 2647 h 3649"/>
                <a:gd name="T68" fmla="*/ 1909 w 3650"/>
                <a:gd name="T69" fmla="*/ 2579 h 3649"/>
                <a:gd name="T70" fmla="*/ 1527 w 3650"/>
                <a:gd name="T71" fmla="*/ 2379 h 3649"/>
                <a:gd name="T72" fmla="*/ 1482 w 3650"/>
                <a:gd name="T73" fmla="*/ 2672 h 3649"/>
                <a:gd name="T74" fmla="*/ 1473 w 3650"/>
                <a:gd name="T75" fmla="*/ 2760 h 3649"/>
                <a:gd name="T76" fmla="*/ 595 w 3650"/>
                <a:gd name="T77" fmla="*/ 3608 h 3649"/>
                <a:gd name="T78" fmla="*/ 368 w 3650"/>
                <a:gd name="T79" fmla="*/ 3647 h 3649"/>
                <a:gd name="T80" fmla="*/ 157 w 3650"/>
                <a:gd name="T81" fmla="*/ 3558 h 3649"/>
                <a:gd name="T82" fmla="*/ 23 w 3650"/>
                <a:gd name="T83" fmla="*/ 3371 h 3649"/>
                <a:gd name="T84" fmla="*/ 10 w 3650"/>
                <a:gd name="T85" fmla="*/ 3141 h 3649"/>
                <a:gd name="T86" fmla="*/ 122 w 3650"/>
                <a:gd name="T87" fmla="*/ 2940 h 3649"/>
                <a:gd name="T88" fmla="*/ 941 w 3650"/>
                <a:gd name="T89" fmla="*/ 2160 h 3649"/>
                <a:gd name="T90" fmla="*/ 1168 w 3650"/>
                <a:gd name="T91" fmla="*/ 2348 h 3649"/>
                <a:gd name="T92" fmla="*/ 1136 w 3650"/>
                <a:gd name="T93" fmla="*/ 1905 h 3649"/>
                <a:gd name="T94" fmla="*/ 1013 w 3650"/>
                <a:gd name="T95" fmla="*/ 1497 h 3649"/>
                <a:gd name="T96" fmla="*/ 1028 w 3650"/>
                <a:gd name="T97" fmla="*/ 1063 h 3649"/>
                <a:gd name="T98" fmla="*/ 1178 w 3650"/>
                <a:gd name="T99" fmla="*/ 662 h 3649"/>
                <a:gd name="T100" fmla="*/ 1456 w 3650"/>
                <a:gd name="T101" fmla="*/ 325 h 3649"/>
                <a:gd name="T102" fmla="*/ 1827 w 3650"/>
                <a:gd name="T103" fmla="*/ 96 h 3649"/>
                <a:gd name="T104" fmla="*/ 2241 w 3650"/>
                <a:gd name="T105" fmla="*/ 2 h 3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50" h="3649">
                  <a:moveTo>
                    <a:pt x="675" y="2654"/>
                  </a:moveTo>
                  <a:lnTo>
                    <a:pt x="254" y="3073"/>
                  </a:lnTo>
                  <a:lnTo>
                    <a:pt x="231" y="3100"/>
                  </a:lnTo>
                  <a:lnTo>
                    <a:pt x="212" y="3131"/>
                  </a:lnTo>
                  <a:lnTo>
                    <a:pt x="199" y="3163"/>
                  </a:lnTo>
                  <a:lnTo>
                    <a:pt x="190" y="3198"/>
                  </a:lnTo>
                  <a:lnTo>
                    <a:pt x="188" y="3234"/>
                  </a:lnTo>
                  <a:lnTo>
                    <a:pt x="190" y="3270"/>
                  </a:lnTo>
                  <a:lnTo>
                    <a:pt x="199" y="3304"/>
                  </a:lnTo>
                  <a:lnTo>
                    <a:pt x="212" y="3337"/>
                  </a:lnTo>
                  <a:lnTo>
                    <a:pt x="231" y="3367"/>
                  </a:lnTo>
                  <a:lnTo>
                    <a:pt x="254" y="3395"/>
                  </a:lnTo>
                  <a:lnTo>
                    <a:pt x="282" y="3418"/>
                  </a:lnTo>
                  <a:lnTo>
                    <a:pt x="312" y="3437"/>
                  </a:lnTo>
                  <a:lnTo>
                    <a:pt x="345" y="3450"/>
                  </a:lnTo>
                  <a:lnTo>
                    <a:pt x="379" y="3459"/>
                  </a:lnTo>
                  <a:lnTo>
                    <a:pt x="415" y="3461"/>
                  </a:lnTo>
                  <a:lnTo>
                    <a:pt x="451" y="3459"/>
                  </a:lnTo>
                  <a:lnTo>
                    <a:pt x="486" y="3450"/>
                  </a:lnTo>
                  <a:lnTo>
                    <a:pt x="518" y="3437"/>
                  </a:lnTo>
                  <a:lnTo>
                    <a:pt x="549" y="3418"/>
                  </a:lnTo>
                  <a:lnTo>
                    <a:pt x="576" y="3395"/>
                  </a:lnTo>
                  <a:lnTo>
                    <a:pt x="995" y="2974"/>
                  </a:lnTo>
                  <a:lnTo>
                    <a:pt x="675" y="2654"/>
                  </a:lnTo>
                  <a:close/>
                  <a:moveTo>
                    <a:pt x="941" y="2387"/>
                  </a:moveTo>
                  <a:lnTo>
                    <a:pt x="807" y="2521"/>
                  </a:lnTo>
                  <a:lnTo>
                    <a:pt x="1128" y="2842"/>
                  </a:lnTo>
                  <a:lnTo>
                    <a:pt x="1262" y="2708"/>
                  </a:lnTo>
                  <a:lnTo>
                    <a:pt x="941" y="2387"/>
                  </a:lnTo>
                  <a:close/>
                  <a:moveTo>
                    <a:pt x="2326" y="187"/>
                  </a:moveTo>
                  <a:lnTo>
                    <a:pt x="2253" y="189"/>
                  </a:lnTo>
                  <a:lnTo>
                    <a:pt x="2181" y="197"/>
                  </a:lnTo>
                  <a:lnTo>
                    <a:pt x="2109" y="208"/>
                  </a:lnTo>
                  <a:lnTo>
                    <a:pt x="2037" y="225"/>
                  </a:lnTo>
                  <a:lnTo>
                    <a:pt x="1968" y="245"/>
                  </a:lnTo>
                  <a:lnTo>
                    <a:pt x="1898" y="270"/>
                  </a:lnTo>
                  <a:lnTo>
                    <a:pt x="1831" y="301"/>
                  </a:lnTo>
                  <a:lnTo>
                    <a:pt x="1764" y="335"/>
                  </a:lnTo>
                  <a:lnTo>
                    <a:pt x="1701" y="374"/>
                  </a:lnTo>
                  <a:lnTo>
                    <a:pt x="1639" y="418"/>
                  </a:lnTo>
                  <a:lnTo>
                    <a:pt x="1579" y="467"/>
                  </a:lnTo>
                  <a:lnTo>
                    <a:pt x="1523" y="520"/>
                  </a:lnTo>
                  <a:lnTo>
                    <a:pt x="1467" y="580"/>
                  </a:lnTo>
                  <a:lnTo>
                    <a:pt x="1415" y="644"/>
                  </a:lnTo>
                  <a:lnTo>
                    <a:pt x="1369" y="710"/>
                  </a:lnTo>
                  <a:lnTo>
                    <a:pt x="1327" y="779"/>
                  </a:lnTo>
                  <a:lnTo>
                    <a:pt x="1292" y="851"/>
                  </a:lnTo>
                  <a:lnTo>
                    <a:pt x="1261" y="926"/>
                  </a:lnTo>
                  <a:lnTo>
                    <a:pt x="1235" y="1002"/>
                  </a:lnTo>
                  <a:lnTo>
                    <a:pt x="1216" y="1080"/>
                  </a:lnTo>
                  <a:lnTo>
                    <a:pt x="1201" y="1159"/>
                  </a:lnTo>
                  <a:lnTo>
                    <a:pt x="1192" y="1241"/>
                  </a:lnTo>
                  <a:lnTo>
                    <a:pt x="1190" y="1323"/>
                  </a:lnTo>
                  <a:lnTo>
                    <a:pt x="1192" y="1405"/>
                  </a:lnTo>
                  <a:lnTo>
                    <a:pt x="1201" y="1487"/>
                  </a:lnTo>
                  <a:lnTo>
                    <a:pt x="1216" y="1566"/>
                  </a:lnTo>
                  <a:lnTo>
                    <a:pt x="1235" y="1645"/>
                  </a:lnTo>
                  <a:lnTo>
                    <a:pt x="1261" y="1721"/>
                  </a:lnTo>
                  <a:lnTo>
                    <a:pt x="1292" y="1795"/>
                  </a:lnTo>
                  <a:lnTo>
                    <a:pt x="1327" y="1867"/>
                  </a:lnTo>
                  <a:lnTo>
                    <a:pt x="1369" y="1936"/>
                  </a:lnTo>
                  <a:lnTo>
                    <a:pt x="1415" y="2003"/>
                  </a:lnTo>
                  <a:lnTo>
                    <a:pt x="1467" y="2066"/>
                  </a:lnTo>
                  <a:lnTo>
                    <a:pt x="1523" y="2126"/>
                  </a:lnTo>
                  <a:lnTo>
                    <a:pt x="1582" y="2181"/>
                  </a:lnTo>
                  <a:lnTo>
                    <a:pt x="1644" y="2232"/>
                  </a:lnTo>
                  <a:lnTo>
                    <a:pt x="1709" y="2277"/>
                  </a:lnTo>
                  <a:lnTo>
                    <a:pt x="1776" y="2317"/>
                  </a:lnTo>
                  <a:lnTo>
                    <a:pt x="1845" y="2353"/>
                  </a:lnTo>
                  <a:lnTo>
                    <a:pt x="1916" y="2383"/>
                  </a:lnTo>
                  <a:lnTo>
                    <a:pt x="1989" y="2408"/>
                  </a:lnTo>
                  <a:lnTo>
                    <a:pt x="2062" y="2428"/>
                  </a:lnTo>
                  <a:lnTo>
                    <a:pt x="2137" y="2443"/>
                  </a:lnTo>
                  <a:lnTo>
                    <a:pt x="2212" y="2453"/>
                  </a:lnTo>
                  <a:lnTo>
                    <a:pt x="2288" y="2458"/>
                  </a:lnTo>
                  <a:lnTo>
                    <a:pt x="2364" y="2458"/>
                  </a:lnTo>
                  <a:lnTo>
                    <a:pt x="2440" y="2453"/>
                  </a:lnTo>
                  <a:lnTo>
                    <a:pt x="2515" y="2443"/>
                  </a:lnTo>
                  <a:lnTo>
                    <a:pt x="2589" y="2428"/>
                  </a:lnTo>
                  <a:lnTo>
                    <a:pt x="2663" y="2408"/>
                  </a:lnTo>
                  <a:lnTo>
                    <a:pt x="2735" y="2383"/>
                  </a:lnTo>
                  <a:lnTo>
                    <a:pt x="2807" y="2353"/>
                  </a:lnTo>
                  <a:lnTo>
                    <a:pt x="2876" y="2317"/>
                  </a:lnTo>
                  <a:lnTo>
                    <a:pt x="2943" y="2277"/>
                  </a:lnTo>
                  <a:lnTo>
                    <a:pt x="3007" y="2232"/>
                  </a:lnTo>
                  <a:lnTo>
                    <a:pt x="3070" y="2181"/>
                  </a:lnTo>
                  <a:lnTo>
                    <a:pt x="3129" y="2126"/>
                  </a:lnTo>
                  <a:lnTo>
                    <a:pt x="3185" y="2066"/>
                  </a:lnTo>
                  <a:lnTo>
                    <a:pt x="3236" y="2003"/>
                  </a:lnTo>
                  <a:lnTo>
                    <a:pt x="3283" y="1936"/>
                  </a:lnTo>
                  <a:lnTo>
                    <a:pt x="3324" y="1867"/>
                  </a:lnTo>
                  <a:lnTo>
                    <a:pt x="3360" y="1795"/>
                  </a:lnTo>
                  <a:lnTo>
                    <a:pt x="3391" y="1721"/>
                  </a:lnTo>
                  <a:lnTo>
                    <a:pt x="3417" y="1645"/>
                  </a:lnTo>
                  <a:lnTo>
                    <a:pt x="3437" y="1566"/>
                  </a:lnTo>
                  <a:lnTo>
                    <a:pt x="3451" y="1487"/>
                  </a:lnTo>
                  <a:lnTo>
                    <a:pt x="3460" y="1405"/>
                  </a:lnTo>
                  <a:lnTo>
                    <a:pt x="3462" y="1323"/>
                  </a:lnTo>
                  <a:lnTo>
                    <a:pt x="3460" y="1241"/>
                  </a:lnTo>
                  <a:lnTo>
                    <a:pt x="3451" y="1159"/>
                  </a:lnTo>
                  <a:lnTo>
                    <a:pt x="3437" y="1080"/>
                  </a:lnTo>
                  <a:lnTo>
                    <a:pt x="3417" y="1002"/>
                  </a:lnTo>
                  <a:lnTo>
                    <a:pt x="3391" y="926"/>
                  </a:lnTo>
                  <a:lnTo>
                    <a:pt x="3360" y="851"/>
                  </a:lnTo>
                  <a:lnTo>
                    <a:pt x="3324" y="779"/>
                  </a:lnTo>
                  <a:lnTo>
                    <a:pt x="3283" y="710"/>
                  </a:lnTo>
                  <a:lnTo>
                    <a:pt x="3236" y="644"/>
                  </a:lnTo>
                  <a:lnTo>
                    <a:pt x="3185" y="580"/>
                  </a:lnTo>
                  <a:lnTo>
                    <a:pt x="3129" y="520"/>
                  </a:lnTo>
                  <a:lnTo>
                    <a:pt x="3073" y="467"/>
                  </a:lnTo>
                  <a:lnTo>
                    <a:pt x="3013" y="418"/>
                  </a:lnTo>
                  <a:lnTo>
                    <a:pt x="2951" y="374"/>
                  </a:lnTo>
                  <a:lnTo>
                    <a:pt x="2887" y="335"/>
                  </a:lnTo>
                  <a:lnTo>
                    <a:pt x="2822" y="300"/>
                  </a:lnTo>
                  <a:lnTo>
                    <a:pt x="2754" y="270"/>
                  </a:lnTo>
                  <a:lnTo>
                    <a:pt x="2684" y="245"/>
                  </a:lnTo>
                  <a:lnTo>
                    <a:pt x="2615" y="225"/>
                  </a:lnTo>
                  <a:lnTo>
                    <a:pt x="2543" y="208"/>
                  </a:lnTo>
                  <a:lnTo>
                    <a:pt x="2471" y="197"/>
                  </a:lnTo>
                  <a:lnTo>
                    <a:pt x="2399" y="189"/>
                  </a:lnTo>
                  <a:lnTo>
                    <a:pt x="2326" y="187"/>
                  </a:lnTo>
                  <a:close/>
                  <a:moveTo>
                    <a:pt x="2326" y="0"/>
                  </a:moveTo>
                  <a:lnTo>
                    <a:pt x="2411" y="2"/>
                  </a:lnTo>
                  <a:lnTo>
                    <a:pt x="2495" y="10"/>
                  </a:lnTo>
                  <a:lnTo>
                    <a:pt x="2579" y="23"/>
                  </a:lnTo>
                  <a:lnTo>
                    <a:pt x="2662" y="42"/>
                  </a:lnTo>
                  <a:lnTo>
                    <a:pt x="2744" y="66"/>
                  </a:lnTo>
                  <a:lnTo>
                    <a:pt x="2825" y="96"/>
                  </a:lnTo>
                  <a:lnTo>
                    <a:pt x="2903" y="132"/>
                  </a:lnTo>
                  <a:lnTo>
                    <a:pt x="2980" y="172"/>
                  </a:lnTo>
                  <a:lnTo>
                    <a:pt x="3055" y="217"/>
                  </a:lnTo>
                  <a:lnTo>
                    <a:pt x="3127" y="269"/>
                  </a:lnTo>
                  <a:lnTo>
                    <a:pt x="3197" y="325"/>
                  </a:lnTo>
                  <a:lnTo>
                    <a:pt x="3262" y="387"/>
                  </a:lnTo>
                  <a:lnTo>
                    <a:pt x="3323" y="451"/>
                  </a:lnTo>
                  <a:lnTo>
                    <a:pt x="3378" y="519"/>
                  </a:lnTo>
                  <a:lnTo>
                    <a:pt x="3429" y="589"/>
                  </a:lnTo>
                  <a:lnTo>
                    <a:pt x="3474" y="662"/>
                  </a:lnTo>
                  <a:lnTo>
                    <a:pt x="3514" y="738"/>
                  </a:lnTo>
                  <a:lnTo>
                    <a:pt x="3549" y="816"/>
                  </a:lnTo>
                  <a:lnTo>
                    <a:pt x="3580" y="896"/>
                  </a:lnTo>
                  <a:lnTo>
                    <a:pt x="3605" y="979"/>
                  </a:lnTo>
                  <a:lnTo>
                    <a:pt x="3625" y="1063"/>
                  </a:lnTo>
                  <a:lnTo>
                    <a:pt x="3639" y="1148"/>
                  </a:lnTo>
                  <a:lnTo>
                    <a:pt x="3647" y="1236"/>
                  </a:lnTo>
                  <a:lnTo>
                    <a:pt x="3650" y="1323"/>
                  </a:lnTo>
                  <a:lnTo>
                    <a:pt x="3647" y="1411"/>
                  </a:lnTo>
                  <a:lnTo>
                    <a:pt x="3639" y="1498"/>
                  </a:lnTo>
                  <a:lnTo>
                    <a:pt x="3625" y="1583"/>
                  </a:lnTo>
                  <a:lnTo>
                    <a:pt x="3605" y="1667"/>
                  </a:lnTo>
                  <a:lnTo>
                    <a:pt x="3580" y="1750"/>
                  </a:lnTo>
                  <a:lnTo>
                    <a:pt x="3549" y="1830"/>
                  </a:lnTo>
                  <a:lnTo>
                    <a:pt x="3514" y="1908"/>
                  </a:lnTo>
                  <a:lnTo>
                    <a:pt x="3474" y="1984"/>
                  </a:lnTo>
                  <a:lnTo>
                    <a:pt x="3429" y="2057"/>
                  </a:lnTo>
                  <a:lnTo>
                    <a:pt x="3378" y="2128"/>
                  </a:lnTo>
                  <a:lnTo>
                    <a:pt x="3323" y="2196"/>
                  </a:lnTo>
                  <a:lnTo>
                    <a:pt x="3262" y="2260"/>
                  </a:lnTo>
                  <a:lnTo>
                    <a:pt x="3197" y="2321"/>
                  </a:lnTo>
                  <a:lnTo>
                    <a:pt x="3127" y="2378"/>
                  </a:lnTo>
                  <a:lnTo>
                    <a:pt x="3055" y="2429"/>
                  </a:lnTo>
                  <a:lnTo>
                    <a:pt x="2980" y="2474"/>
                  </a:lnTo>
                  <a:lnTo>
                    <a:pt x="2903" y="2514"/>
                  </a:lnTo>
                  <a:lnTo>
                    <a:pt x="2825" y="2550"/>
                  </a:lnTo>
                  <a:lnTo>
                    <a:pt x="2744" y="2579"/>
                  </a:lnTo>
                  <a:lnTo>
                    <a:pt x="2662" y="2604"/>
                  </a:lnTo>
                  <a:lnTo>
                    <a:pt x="2579" y="2623"/>
                  </a:lnTo>
                  <a:lnTo>
                    <a:pt x="2495" y="2636"/>
                  </a:lnTo>
                  <a:lnTo>
                    <a:pt x="2411" y="2644"/>
                  </a:lnTo>
                  <a:lnTo>
                    <a:pt x="2326" y="2647"/>
                  </a:lnTo>
                  <a:lnTo>
                    <a:pt x="2242" y="2644"/>
                  </a:lnTo>
                  <a:lnTo>
                    <a:pt x="2158" y="2636"/>
                  </a:lnTo>
                  <a:lnTo>
                    <a:pt x="2074" y="2623"/>
                  </a:lnTo>
                  <a:lnTo>
                    <a:pt x="1991" y="2604"/>
                  </a:lnTo>
                  <a:lnTo>
                    <a:pt x="1909" y="2579"/>
                  </a:lnTo>
                  <a:lnTo>
                    <a:pt x="1829" y="2551"/>
                  </a:lnTo>
                  <a:lnTo>
                    <a:pt x="1751" y="2515"/>
                  </a:lnTo>
                  <a:lnTo>
                    <a:pt x="1673" y="2475"/>
                  </a:lnTo>
                  <a:lnTo>
                    <a:pt x="1599" y="2430"/>
                  </a:lnTo>
                  <a:lnTo>
                    <a:pt x="1527" y="2379"/>
                  </a:lnTo>
                  <a:lnTo>
                    <a:pt x="1459" y="2323"/>
                  </a:lnTo>
                  <a:lnTo>
                    <a:pt x="1301" y="2481"/>
                  </a:lnTo>
                  <a:lnTo>
                    <a:pt x="1461" y="2641"/>
                  </a:lnTo>
                  <a:lnTo>
                    <a:pt x="1473" y="2656"/>
                  </a:lnTo>
                  <a:lnTo>
                    <a:pt x="1482" y="2672"/>
                  </a:lnTo>
                  <a:lnTo>
                    <a:pt x="1488" y="2690"/>
                  </a:lnTo>
                  <a:lnTo>
                    <a:pt x="1489" y="2708"/>
                  </a:lnTo>
                  <a:lnTo>
                    <a:pt x="1488" y="2727"/>
                  </a:lnTo>
                  <a:lnTo>
                    <a:pt x="1482" y="2744"/>
                  </a:lnTo>
                  <a:lnTo>
                    <a:pt x="1473" y="2760"/>
                  </a:lnTo>
                  <a:lnTo>
                    <a:pt x="1461" y="2774"/>
                  </a:lnTo>
                  <a:lnTo>
                    <a:pt x="709" y="3527"/>
                  </a:lnTo>
                  <a:lnTo>
                    <a:pt x="674" y="3558"/>
                  </a:lnTo>
                  <a:lnTo>
                    <a:pt x="636" y="3586"/>
                  </a:lnTo>
                  <a:lnTo>
                    <a:pt x="595" y="3608"/>
                  </a:lnTo>
                  <a:lnTo>
                    <a:pt x="552" y="3626"/>
                  </a:lnTo>
                  <a:lnTo>
                    <a:pt x="508" y="3639"/>
                  </a:lnTo>
                  <a:lnTo>
                    <a:pt x="462" y="3647"/>
                  </a:lnTo>
                  <a:lnTo>
                    <a:pt x="415" y="3649"/>
                  </a:lnTo>
                  <a:lnTo>
                    <a:pt x="368" y="3647"/>
                  </a:lnTo>
                  <a:lnTo>
                    <a:pt x="322" y="3639"/>
                  </a:lnTo>
                  <a:lnTo>
                    <a:pt x="278" y="3626"/>
                  </a:lnTo>
                  <a:lnTo>
                    <a:pt x="236" y="3608"/>
                  </a:lnTo>
                  <a:lnTo>
                    <a:pt x="195" y="3586"/>
                  </a:lnTo>
                  <a:lnTo>
                    <a:pt x="157" y="3558"/>
                  </a:lnTo>
                  <a:lnTo>
                    <a:pt x="122" y="3527"/>
                  </a:lnTo>
                  <a:lnTo>
                    <a:pt x="91" y="3492"/>
                  </a:lnTo>
                  <a:lnTo>
                    <a:pt x="63" y="3454"/>
                  </a:lnTo>
                  <a:lnTo>
                    <a:pt x="41" y="3413"/>
                  </a:lnTo>
                  <a:lnTo>
                    <a:pt x="23" y="3371"/>
                  </a:lnTo>
                  <a:lnTo>
                    <a:pt x="10" y="3327"/>
                  </a:lnTo>
                  <a:lnTo>
                    <a:pt x="2" y="3281"/>
                  </a:lnTo>
                  <a:lnTo>
                    <a:pt x="0" y="3234"/>
                  </a:lnTo>
                  <a:lnTo>
                    <a:pt x="2" y="3187"/>
                  </a:lnTo>
                  <a:lnTo>
                    <a:pt x="10" y="3141"/>
                  </a:lnTo>
                  <a:lnTo>
                    <a:pt x="23" y="3097"/>
                  </a:lnTo>
                  <a:lnTo>
                    <a:pt x="41" y="3054"/>
                  </a:lnTo>
                  <a:lnTo>
                    <a:pt x="63" y="3013"/>
                  </a:lnTo>
                  <a:lnTo>
                    <a:pt x="91" y="2975"/>
                  </a:lnTo>
                  <a:lnTo>
                    <a:pt x="122" y="2940"/>
                  </a:lnTo>
                  <a:lnTo>
                    <a:pt x="875" y="2188"/>
                  </a:lnTo>
                  <a:lnTo>
                    <a:pt x="889" y="2176"/>
                  </a:lnTo>
                  <a:lnTo>
                    <a:pt x="905" y="2167"/>
                  </a:lnTo>
                  <a:lnTo>
                    <a:pt x="922" y="2161"/>
                  </a:lnTo>
                  <a:lnTo>
                    <a:pt x="941" y="2160"/>
                  </a:lnTo>
                  <a:lnTo>
                    <a:pt x="959" y="2161"/>
                  </a:lnTo>
                  <a:lnTo>
                    <a:pt x="977" y="2167"/>
                  </a:lnTo>
                  <a:lnTo>
                    <a:pt x="993" y="2176"/>
                  </a:lnTo>
                  <a:lnTo>
                    <a:pt x="1008" y="2188"/>
                  </a:lnTo>
                  <a:lnTo>
                    <a:pt x="1168" y="2348"/>
                  </a:lnTo>
                  <a:lnTo>
                    <a:pt x="1326" y="2190"/>
                  </a:lnTo>
                  <a:lnTo>
                    <a:pt x="1271" y="2124"/>
                  </a:lnTo>
                  <a:lnTo>
                    <a:pt x="1221" y="2053"/>
                  </a:lnTo>
                  <a:lnTo>
                    <a:pt x="1176" y="1980"/>
                  </a:lnTo>
                  <a:lnTo>
                    <a:pt x="1136" y="1905"/>
                  </a:lnTo>
                  <a:lnTo>
                    <a:pt x="1101" y="1827"/>
                  </a:lnTo>
                  <a:lnTo>
                    <a:pt x="1071" y="1747"/>
                  </a:lnTo>
                  <a:lnTo>
                    <a:pt x="1046" y="1666"/>
                  </a:lnTo>
                  <a:lnTo>
                    <a:pt x="1028" y="1582"/>
                  </a:lnTo>
                  <a:lnTo>
                    <a:pt x="1013" y="1497"/>
                  </a:lnTo>
                  <a:lnTo>
                    <a:pt x="1004" y="1410"/>
                  </a:lnTo>
                  <a:lnTo>
                    <a:pt x="1002" y="1323"/>
                  </a:lnTo>
                  <a:lnTo>
                    <a:pt x="1004" y="1236"/>
                  </a:lnTo>
                  <a:lnTo>
                    <a:pt x="1013" y="1148"/>
                  </a:lnTo>
                  <a:lnTo>
                    <a:pt x="1028" y="1063"/>
                  </a:lnTo>
                  <a:lnTo>
                    <a:pt x="1046" y="979"/>
                  </a:lnTo>
                  <a:lnTo>
                    <a:pt x="1072" y="896"/>
                  </a:lnTo>
                  <a:lnTo>
                    <a:pt x="1102" y="816"/>
                  </a:lnTo>
                  <a:lnTo>
                    <a:pt x="1137" y="738"/>
                  </a:lnTo>
                  <a:lnTo>
                    <a:pt x="1178" y="662"/>
                  </a:lnTo>
                  <a:lnTo>
                    <a:pt x="1223" y="589"/>
                  </a:lnTo>
                  <a:lnTo>
                    <a:pt x="1274" y="519"/>
                  </a:lnTo>
                  <a:lnTo>
                    <a:pt x="1329" y="451"/>
                  </a:lnTo>
                  <a:lnTo>
                    <a:pt x="1389" y="387"/>
                  </a:lnTo>
                  <a:lnTo>
                    <a:pt x="1456" y="325"/>
                  </a:lnTo>
                  <a:lnTo>
                    <a:pt x="1525" y="269"/>
                  </a:lnTo>
                  <a:lnTo>
                    <a:pt x="1597" y="217"/>
                  </a:lnTo>
                  <a:lnTo>
                    <a:pt x="1672" y="172"/>
                  </a:lnTo>
                  <a:lnTo>
                    <a:pt x="1749" y="132"/>
                  </a:lnTo>
                  <a:lnTo>
                    <a:pt x="1827" y="96"/>
                  </a:lnTo>
                  <a:lnTo>
                    <a:pt x="1908" y="66"/>
                  </a:lnTo>
                  <a:lnTo>
                    <a:pt x="1990" y="42"/>
                  </a:lnTo>
                  <a:lnTo>
                    <a:pt x="2073" y="23"/>
                  </a:lnTo>
                  <a:lnTo>
                    <a:pt x="2157" y="10"/>
                  </a:lnTo>
                  <a:lnTo>
                    <a:pt x="2241" y="2"/>
                  </a:lnTo>
                  <a:lnTo>
                    <a:pt x="2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2" name="Freeform 99"/>
            <p:cNvSpPr>
              <a:spLocks noEditPoints="1"/>
            </p:cNvSpPr>
            <p:nvPr/>
          </p:nvSpPr>
          <p:spPr bwMode="auto">
            <a:xfrm>
              <a:off x="9309100" y="2741613"/>
              <a:ext cx="290512" cy="290513"/>
            </a:xfrm>
            <a:custGeom>
              <a:avLst/>
              <a:gdLst>
                <a:gd name="T0" fmla="*/ 793 w 1834"/>
                <a:gd name="T1" fmla="*/ 199 h 1834"/>
                <a:gd name="T2" fmla="*/ 613 w 1834"/>
                <a:gd name="T3" fmla="*/ 254 h 1834"/>
                <a:gd name="T4" fmla="*/ 450 w 1834"/>
                <a:gd name="T5" fmla="*/ 356 h 1834"/>
                <a:gd name="T6" fmla="*/ 318 w 1834"/>
                <a:gd name="T7" fmla="*/ 502 h 1834"/>
                <a:gd name="T8" fmla="*/ 230 w 1834"/>
                <a:gd name="T9" fmla="*/ 671 h 1834"/>
                <a:gd name="T10" fmla="*/ 190 w 1834"/>
                <a:gd name="T11" fmla="*/ 855 h 1834"/>
                <a:gd name="T12" fmla="*/ 198 w 1834"/>
                <a:gd name="T13" fmla="*/ 1041 h 1834"/>
                <a:gd name="T14" fmla="*/ 253 w 1834"/>
                <a:gd name="T15" fmla="*/ 1221 h 1834"/>
                <a:gd name="T16" fmla="*/ 356 w 1834"/>
                <a:gd name="T17" fmla="*/ 1384 h 1834"/>
                <a:gd name="T18" fmla="*/ 502 w 1834"/>
                <a:gd name="T19" fmla="*/ 1516 h 1834"/>
                <a:gd name="T20" fmla="*/ 672 w 1834"/>
                <a:gd name="T21" fmla="*/ 1604 h 1834"/>
                <a:gd name="T22" fmla="*/ 855 w 1834"/>
                <a:gd name="T23" fmla="*/ 1644 h 1834"/>
                <a:gd name="T24" fmla="*/ 1041 w 1834"/>
                <a:gd name="T25" fmla="*/ 1636 h 1834"/>
                <a:gd name="T26" fmla="*/ 1220 w 1834"/>
                <a:gd name="T27" fmla="*/ 1581 h 1834"/>
                <a:gd name="T28" fmla="*/ 1384 w 1834"/>
                <a:gd name="T29" fmla="*/ 1478 h 1834"/>
                <a:gd name="T30" fmla="*/ 1517 w 1834"/>
                <a:gd name="T31" fmla="*/ 1332 h 1834"/>
                <a:gd name="T32" fmla="*/ 1604 w 1834"/>
                <a:gd name="T33" fmla="*/ 1163 h 1834"/>
                <a:gd name="T34" fmla="*/ 1644 w 1834"/>
                <a:gd name="T35" fmla="*/ 979 h 1834"/>
                <a:gd name="T36" fmla="*/ 1635 w 1834"/>
                <a:gd name="T37" fmla="*/ 793 h 1834"/>
                <a:gd name="T38" fmla="*/ 1580 w 1834"/>
                <a:gd name="T39" fmla="*/ 614 h 1834"/>
                <a:gd name="T40" fmla="*/ 1478 w 1834"/>
                <a:gd name="T41" fmla="*/ 450 h 1834"/>
                <a:gd name="T42" fmla="*/ 1332 w 1834"/>
                <a:gd name="T43" fmla="*/ 317 h 1834"/>
                <a:gd name="T44" fmla="*/ 1161 w 1834"/>
                <a:gd name="T45" fmla="*/ 230 h 1834"/>
                <a:gd name="T46" fmla="*/ 979 w 1834"/>
                <a:gd name="T47" fmla="*/ 190 h 1834"/>
                <a:gd name="T48" fmla="*/ 988 w 1834"/>
                <a:gd name="T49" fmla="*/ 3 h 1834"/>
                <a:gd name="T50" fmla="*/ 1195 w 1834"/>
                <a:gd name="T51" fmla="*/ 43 h 1834"/>
                <a:gd name="T52" fmla="*/ 1390 w 1834"/>
                <a:gd name="T53" fmla="*/ 132 h 1834"/>
                <a:gd name="T54" fmla="*/ 1565 w 1834"/>
                <a:gd name="T55" fmla="*/ 269 h 1834"/>
                <a:gd name="T56" fmla="*/ 1702 w 1834"/>
                <a:gd name="T57" fmla="*/ 444 h 1834"/>
                <a:gd name="T58" fmla="*/ 1791 w 1834"/>
                <a:gd name="T59" fmla="*/ 639 h 1834"/>
                <a:gd name="T60" fmla="*/ 1831 w 1834"/>
                <a:gd name="T61" fmla="*/ 846 h 1834"/>
                <a:gd name="T62" fmla="*/ 1823 w 1834"/>
                <a:gd name="T63" fmla="*/ 1057 h 1834"/>
                <a:gd name="T64" fmla="*/ 1767 w 1834"/>
                <a:gd name="T65" fmla="*/ 1262 h 1834"/>
                <a:gd name="T66" fmla="*/ 1661 w 1834"/>
                <a:gd name="T67" fmla="*/ 1452 h 1834"/>
                <a:gd name="T68" fmla="*/ 1565 w 1834"/>
                <a:gd name="T69" fmla="*/ 1565 h 1834"/>
                <a:gd name="T70" fmla="*/ 1390 w 1834"/>
                <a:gd name="T71" fmla="*/ 1702 h 1834"/>
                <a:gd name="T72" fmla="*/ 1195 w 1834"/>
                <a:gd name="T73" fmla="*/ 1791 h 1834"/>
                <a:gd name="T74" fmla="*/ 988 w 1834"/>
                <a:gd name="T75" fmla="*/ 1831 h 1834"/>
                <a:gd name="T76" fmla="*/ 777 w 1834"/>
                <a:gd name="T77" fmla="*/ 1823 h 1834"/>
                <a:gd name="T78" fmla="*/ 572 w 1834"/>
                <a:gd name="T79" fmla="*/ 1766 h 1834"/>
                <a:gd name="T80" fmla="*/ 382 w 1834"/>
                <a:gd name="T81" fmla="*/ 1662 h 1834"/>
                <a:gd name="T82" fmla="*/ 218 w 1834"/>
                <a:gd name="T83" fmla="*/ 1510 h 1834"/>
                <a:gd name="T84" fmla="*/ 96 w 1834"/>
                <a:gd name="T85" fmla="*/ 1327 h 1834"/>
                <a:gd name="T86" fmla="*/ 24 w 1834"/>
                <a:gd name="T87" fmla="*/ 1127 h 1834"/>
                <a:gd name="T88" fmla="*/ 0 w 1834"/>
                <a:gd name="T89" fmla="*/ 917 h 1834"/>
                <a:gd name="T90" fmla="*/ 24 w 1834"/>
                <a:gd name="T91" fmla="*/ 707 h 1834"/>
                <a:gd name="T92" fmla="*/ 96 w 1834"/>
                <a:gd name="T93" fmla="*/ 507 h 1834"/>
                <a:gd name="T94" fmla="*/ 218 w 1834"/>
                <a:gd name="T95" fmla="*/ 324 h 1834"/>
                <a:gd name="T96" fmla="*/ 382 w 1834"/>
                <a:gd name="T97" fmla="*/ 173 h 1834"/>
                <a:gd name="T98" fmla="*/ 572 w 1834"/>
                <a:gd name="T99" fmla="*/ 68 h 1834"/>
                <a:gd name="T100" fmla="*/ 777 w 1834"/>
                <a:gd name="T101" fmla="*/ 11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1834">
                  <a:moveTo>
                    <a:pt x="917" y="188"/>
                  </a:moveTo>
                  <a:lnTo>
                    <a:pt x="855" y="190"/>
                  </a:lnTo>
                  <a:lnTo>
                    <a:pt x="793" y="199"/>
                  </a:lnTo>
                  <a:lnTo>
                    <a:pt x="732" y="211"/>
                  </a:lnTo>
                  <a:lnTo>
                    <a:pt x="672" y="230"/>
                  </a:lnTo>
                  <a:lnTo>
                    <a:pt x="613" y="254"/>
                  </a:lnTo>
                  <a:lnTo>
                    <a:pt x="556" y="283"/>
                  </a:lnTo>
                  <a:lnTo>
                    <a:pt x="502" y="317"/>
                  </a:lnTo>
                  <a:lnTo>
                    <a:pt x="450" y="356"/>
                  </a:lnTo>
                  <a:lnTo>
                    <a:pt x="402" y="402"/>
                  </a:lnTo>
                  <a:lnTo>
                    <a:pt x="356" y="450"/>
                  </a:lnTo>
                  <a:lnTo>
                    <a:pt x="318" y="502"/>
                  </a:lnTo>
                  <a:lnTo>
                    <a:pt x="283" y="556"/>
                  </a:lnTo>
                  <a:lnTo>
                    <a:pt x="253" y="614"/>
                  </a:lnTo>
                  <a:lnTo>
                    <a:pt x="230" y="671"/>
                  </a:lnTo>
                  <a:lnTo>
                    <a:pt x="211" y="732"/>
                  </a:lnTo>
                  <a:lnTo>
                    <a:pt x="198" y="793"/>
                  </a:lnTo>
                  <a:lnTo>
                    <a:pt x="190" y="855"/>
                  </a:lnTo>
                  <a:lnTo>
                    <a:pt x="188" y="917"/>
                  </a:lnTo>
                  <a:lnTo>
                    <a:pt x="190" y="979"/>
                  </a:lnTo>
                  <a:lnTo>
                    <a:pt x="198" y="1041"/>
                  </a:lnTo>
                  <a:lnTo>
                    <a:pt x="211" y="1102"/>
                  </a:lnTo>
                  <a:lnTo>
                    <a:pt x="230" y="1163"/>
                  </a:lnTo>
                  <a:lnTo>
                    <a:pt x="253" y="1221"/>
                  </a:lnTo>
                  <a:lnTo>
                    <a:pt x="283" y="1278"/>
                  </a:lnTo>
                  <a:lnTo>
                    <a:pt x="318" y="1332"/>
                  </a:lnTo>
                  <a:lnTo>
                    <a:pt x="356" y="1384"/>
                  </a:lnTo>
                  <a:lnTo>
                    <a:pt x="402" y="1432"/>
                  </a:lnTo>
                  <a:lnTo>
                    <a:pt x="450" y="1478"/>
                  </a:lnTo>
                  <a:lnTo>
                    <a:pt x="502" y="1516"/>
                  </a:lnTo>
                  <a:lnTo>
                    <a:pt x="556" y="1551"/>
                  </a:lnTo>
                  <a:lnTo>
                    <a:pt x="613" y="1581"/>
                  </a:lnTo>
                  <a:lnTo>
                    <a:pt x="672" y="1604"/>
                  </a:lnTo>
                  <a:lnTo>
                    <a:pt x="732" y="1623"/>
                  </a:lnTo>
                  <a:lnTo>
                    <a:pt x="793" y="1636"/>
                  </a:lnTo>
                  <a:lnTo>
                    <a:pt x="855" y="1644"/>
                  </a:lnTo>
                  <a:lnTo>
                    <a:pt x="917" y="1646"/>
                  </a:lnTo>
                  <a:lnTo>
                    <a:pt x="979" y="1644"/>
                  </a:lnTo>
                  <a:lnTo>
                    <a:pt x="1041" y="1636"/>
                  </a:lnTo>
                  <a:lnTo>
                    <a:pt x="1102" y="1623"/>
                  </a:lnTo>
                  <a:lnTo>
                    <a:pt x="1161" y="1604"/>
                  </a:lnTo>
                  <a:lnTo>
                    <a:pt x="1220" y="1581"/>
                  </a:lnTo>
                  <a:lnTo>
                    <a:pt x="1278" y="1551"/>
                  </a:lnTo>
                  <a:lnTo>
                    <a:pt x="1332" y="1516"/>
                  </a:lnTo>
                  <a:lnTo>
                    <a:pt x="1384" y="1478"/>
                  </a:lnTo>
                  <a:lnTo>
                    <a:pt x="1432" y="1432"/>
                  </a:lnTo>
                  <a:lnTo>
                    <a:pt x="1478" y="1384"/>
                  </a:lnTo>
                  <a:lnTo>
                    <a:pt x="1517" y="1332"/>
                  </a:lnTo>
                  <a:lnTo>
                    <a:pt x="1551" y="1278"/>
                  </a:lnTo>
                  <a:lnTo>
                    <a:pt x="1580" y="1221"/>
                  </a:lnTo>
                  <a:lnTo>
                    <a:pt x="1604" y="1163"/>
                  </a:lnTo>
                  <a:lnTo>
                    <a:pt x="1623" y="1102"/>
                  </a:lnTo>
                  <a:lnTo>
                    <a:pt x="1635" y="1041"/>
                  </a:lnTo>
                  <a:lnTo>
                    <a:pt x="1644" y="979"/>
                  </a:lnTo>
                  <a:lnTo>
                    <a:pt x="1646" y="917"/>
                  </a:lnTo>
                  <a:lnTo>
                    <a:pt x="1644" y="855"/>
                  </a:lnTo>
                  <a:lnTo>
                    <a:pt x="1635" y="793"/>
                  </a:lnTo>
                  <a:lnTo>
                    <a:pt x="1623" y="732"/>
                  </a:lnTo>
                  <a:lnTo>
                    <a:pt x="1604" y="671"/>
                  </a:lnTo>
                  <a:lnTo>
                    <a:pt x="1580" y="614"/>
                  </a:lnTo>
                  <a:lnTo>
                    <a:pt x="1551" y="556"/>
                  </a:lnTo>
                  <a:lnTo>
                    <a:pt x="1517" y="502"/>
                  </a:lnTo>
                  <a:lnTo>
                    <a:pt x="1478" y="450"/>
                  </a:lnTo>
                  <a:lnTo>
                    <a:pt x="1432" y="402"/>
                  </a:lnTo>
                  <a:lnTo>
                    <a:pt x="1384" y="356"/>
                  </a:lnTo>
                  <a:lnTo>
                    <a:pt x="1332" y="317"/>
                  </a:lnTo>
                  <a:lnTo>
                    <a:pt x="1278" y="283"/>
                  </a:lnTo>
                  <a:lnTo>
                    <a:pt x="1220" y="254"/>
                  </a:lnTo>
                  <a:lnTo>
                    <a:pt x="1161" y="230"/>
                  </a:lnTo>
                  <a:lnTo>
                    <a:pt x="1102" y="211"/>
                  </a:lnTo>
                  <a:lnTo>
                    <a:pt x="1041" y="199"/>
                  </a:lnTo>
                  <a:lnTo>
                    <a:pt x="979" y="190"/>
                  </a:lnTo>
                  <a:lnTo>
                    <a:pt x="917" y="188"/>
                  </a:lnTo>
                  <a:close/>
                  <a:moveTo>
                    <a:pt x="917" y="0"/>
                  </a:moveTo>
                  <a:lnTo>
                    <a:pt x="988" y="3"/>
                  </a:lnTo>
                  <a:lnTo>
                    <a:pt x="1058" y="11"/>
                  </a:lnTo>
                  <a:lnTo>
                    <a:pt x="1127" y="24"/>
                  </a:lnTo>
                  <a:lnTo>
                    <a:pt x="1195" y="43"/>
                  </a:lnTo>
                  <a:lnTo>
                    <a:pt x="1262" y="68"/>
                  </a:lnTo>
                  <a:lnTo>
                    <a:pt x="1327" y="97"/>
                  </a:lnTo>
                  <a:lnTo>
                    <a:pt x="1390" y="132"/>
                  </a:lnTo>
                  <a:lnTo>
                    <a:pt x="1452" y="173"/>
                  </a:lnTo>
                  <a:lnTo>
                    <a:pt x="1510" y="218"/>
                  </a:lnTo>
                  <a:lnTo>
                    <a:pt x="1565" y="269"/>
                  </a:lnTo>
                  <a:lnTo>
                    <a:pt x="1616" y="324"/>
                  </a:lnTo>
                  <a:lnTo>
                    <a:pt x="1661" y="382"/>
                  </a:lnTo>
                  <a:lnTo>
                    <a:pt x="1702" y="444"/>
                  </a:lnTo>
                  <a:lnTo>
                    <a:pt x="1737" y="507"/>
                  </a:lnTo>
                  <a:lnTo>
                    <a:pt x="1767" y="572"/>
                  </a:lnTo>
                  <a:lnTo>
                    <a:pt x="1791" y="639"/>
                  </a:lnTo>
                  <a:lnTo>
                    <a:pt x="1810" y="707"/>
                  </a:lnTo>
                  <a:lnTo>
                    <a:pt x="1823" y="776"/>
                  </a:lnTo>
                  <a:lnTo>
                    <a:pt x="1831" y="846"/>
                  </a:lnTo>
                  <a:lnTo>
                    <a:pt x="1834" y="917"/>
                  </a:lnTo>
                  <a:lnTo>
                    <a:pt x="1831" y="988"/>
                  </a:lnTo>
                  <a:lnTo>
                    <a:pt x="1823" y="1057"/>
                  </a:lnTo>
                  <a:lnTo>
                    <a:pt x="1810" y="1127"/>
                  </a:lnTo>
                  <a:lnTo>
                    <a:pt x="1791" y="1196"/>
                  </a:lnTo>
                  <a:lnTo>
                    <a:pt x="1767" y="1262"/>
                  </a:lnTo>
                  <a:lnTo>
                    <a:pt x="1737" y="1327"/>
                  </a:lnTo>
                  <a:lnTo>
                    <a:pt x="1702" y="1391"/>
                  </a:lnTo>
                  <a:lnTo>
                    <a:pt x="1661" y="1452"/>
                  </a:lnTo>
                  <a:lnTo>
                    <a:pt x="1616" y="1510"/>
                  </a:lnTo>
                  <a:lnTo>
                    <a:pt x="1565" y="1565"/>
                  </a:lnTo>
                  <a:lnTo>
                    <a:pt x="1565" y="1565"/>
                  </a:lnTo>
                  <a:lnTo>
                    <a:pt x="1510" y="1616"/>
                  </a:lnTo>
                  <a:lnTo>
                    <a:pt x="1452" y="1662"/>
                  </a:lnTo>
                  <a:lnTo>
                    <a:pt x="1390" y="1702"/>
                  </a:lnTo>
                  <a:lnTo>
                    <a:pt x="1327" y="1738"/>
                  </a:lnTo>
                  <a:lnTo>
                    <a:pt x="1262" y="1766"/>
                  </a:lnTo>
                  <a:lnTo>
                    <a:pt x="1195" y="1791"/>
                  </a:lnTo>
                  <a:lnTo>
                    <a:pt x="1127" y="1810"/>
                  </a:lnTo>
                  <a:lnTo>
                    <a:pt x="1058" y="1823"/>
                  </a:lnTo>
                  <a:lnTo>
                    <a:pt x="988" y="1831"/>
                  </a:lnTo>
                  <a:lnTo>
                    <a:pt x="917" y="1834"/>
                  </a:lnTo>
                  <a:lnTo>
                    <a:pt x="846" y="1831"/>
                  </a:lnTo>
                  <a:lnTo>
                    <a:pt x="777" y="1823"/>
                  </a:lnTo>
                  <a:lnTo>
                    <a:pt x="707" y="1810"/>
                  </a:lnTo>
                  <a:lnTo>
                    <a:pt x="638" y="1791"/>
                  </a:lnTo>
                  <a:lnTo>
                    <a:pt x="572" y="1766"/>
                  </a:lnTo>
                  <a:lnTo>
                    <a:pt x="507" y="1738"/>
                  </a:lnTo>
                  <a:lnTo>
                    <a:pt x="443" y="1702"/>
                  </a:lnTo>
                  <a:lnTo>
                    <a:pt x="382" y="1662"/>
                  </a:lnTo>
                  <a:lnTo>
                    <a:pt x="324" y="1616"/>
                  </a:lnTo>
                  <a:lnTo>
                    <a:pt x="269" y="1565"/>
                  </a:lnTo>
                  <a:lnTo>
                    <a:pt x="218" y="1510"/>
                  </a:lnTo>
                  <a:lnTo>
                    <a:pt x="172" y="1452"/>
                  </a:lnTo>
                  <a:lnTo>
                    <a:pt x="132" y="1391"/>
                  </a:lnTo>
                  <a:lnTo>
                    <a:pt x="96" y="1327"/>
                  </a:lnTo>
                  <a:lnTo>
                    <a:pt x="68" y="1262"/>
                  </a:lnTo>
                  <a:lnTo>
                    <a:pt x="43" y="1196"/>
                  </a:lnTo>
                  <a:lnTo>
                    <a:pt x="24" y="1127"/>
                  </a:lnTo>
                  <a:lnTo>
                    <a:pt x="11" y="1057"/>
                  </a:lnTo>
                  <a:lnTo>
                    <a:pt x="3" y="988"/>
                  </a:lnTo>
                  <a:lnTo>
                    <a:pt x="0" y="917"/>
                  </a:lnTo>
                  <a:lnTo>
                    <a:pt x="3" y="846"/>
                  </a:lnTo>
                  <a:lnTo>
                    <a:pt x="11" y="776"/>
                  </a:lnTo>
                  <a:lnTo>
                    <a:pt x="24" y="707"/>
                  </a:lnTo>
                  <a:lnTo>
                    <a:pt x="43" y="639"/>
                  </a:lnTo>
                  <a:lnTo>
                    <a:pt x="68" y="572"/>
                  </a:lnTo>
                  <a:lnTo>
                    <a:pt x="96" y="507"/>
                  </a:lnTo>
                  <a:lnTo>
                    <a:pt x="132" y="444"/>
                  </a:lnTo>
                  <a:lnTo>
                    <a:pt x="172" y="382"/>
                  </a:lnTo>
                  <a:lnTo>
                    <a:pt x="218" y="324"/>
                  </a:lnTo>
                  <a:lnTo>
                    <a:pt x="269" y="269"/>
                  </a:lnTo>
                  <a:lnTo>
                    <a:pt x="324" y="218"/>
                  </a:lnTo>
                  <a:lnTo>
                    <a:pt x="382" y="173"/>
                  </a:lnTo>
                  <a:lnTo>
                    <a:pt x="443" y="132"/>
                  </a:lnTo>
                  <a:lnTo>
                    <a:pt x="507" y="97"/>
                  </a:lnTo>
                  <a:lnTo>
                    <a:pt x="572" y="68"/>
                  </a:lnTo>
                  <a:lnTo>
                    <a:pt x="638" y="43"/>
                  </a:lnTo>
                  <a:lnTo>
                    <a:pt x="707" y="24"/>
                  </a:lnTo>
                  <a:lnTo>
                    <a:pt x="777" y="11"/>
                  </a:lnTo>
                  <a:lnTo>
                    <a:pt x="846" y="3"/>
                  </a:lnTo>
                  <a:lnTo>
                    <a:pt x="9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3" name="Freeform 100"/>
            <p:cNvSpPr/>
            <p:nvPr/>
          </p:nvSpPr>
          <p:spPr bwMode="auto">
            <a:xfrm>
              <a:off x="9394825" y="2808288"/>
              <a:ext cx="119062" cy="47625"/>
            </a:xfrm>
            <a:custGeom>
              <a:avLst/>
              <a:gdLst>
                <a:gd name="T0" fmla="*/ 352 w 753"/>
                <a:gd name="T1" fmla="*/ 0 h 304"/>
                <a:gd name="T2" fmla="*/ 402 w 753"/>
                <a:gd name="T3" fmla="*/ 0 h 304"/>
                <a:gd name="T4" fmla="*/ 452 w 753"/>
                <a:gd name="T5" fmla="*/ 4 h 304"/>
                <a:gd name="T6" fmla="*/ 502 w 753"/>
                <a:gd name="T7" fmla="*/ 15 h 304"/>
                <a:gd name="T8" fmla="*/ 551 w 753"/>
                <a:gd name="T9" fmla="*/ 31 h 304"/>
                <a:gd name="T10" fmla="*/ 598 w 753"/>
                <a:gd name="T11" fmla="*/ 51 h 304"/>
                <a:gd name="T12" fmla="*/ 644 w 753"/>
                <a:gd name="T13" fmla="*/ 77 h 304"/>
                <a:gd name="T14" fmla="*/ 687 w 753"/>
                <a:gd name="T15" fmla="*/ 107 h 304"/>
                <a:gd name="T16" fmla="*/ 727 w 753"/>
                <a:gd name="T17" fmla="*/ 143 h 304"/>
                <a:gd name="T18" fmla="*/ 740 w 753"/>
                <a:gd name="T19" fmla="*/ 160 h 304"/>
                <a:gd name="T20" fmla="*/ 749 w 753"/>
                <a:gd name="T21" fmla="*/ 179 h 304"/>
                <a:gd name="T22" fmla="*/ 753 w 753"/>
                <a:gd name="T23" fmla="*/ 200 h 304"/>
                <a:gd name="T24" fmla="*/ 753 w 753"/>
                <a:gd name="T25" fmla="*/ 220 h 304"/>
                <a:gd name="T26" fmla="*/ 749 w 753"/>
                <a:gd name="T27" fmla="*/ 241 h 304"/>
                <a:gd name="T28" fmla="*/ 740 w 753"/>
                <a:gd name="T29" fmla="*/ 260 h 304"/>
                <a:gd name="T30" fmla="*/ 727 w 753"/>
                <a:gd name="T31" fmla="*/ 276 h 304"/>
                <a:gd name="T32" fmla="*/ 712 w 753"/>
                <a:gd name="T33" fmla="*/ 288 h 304"/>
                <a:gd name="T34" fmla="*/ 696 w 753"/>
                <a:gd name="T35" fmla="*/ 297 h 304"/>
                <a:gd name="T36" fmla="*/ 678 w 753"/>
                <a:gd name="T37" fmla="*/ 302 h 304"/>
                <a:gd name="T38" fmla="*/ 660 w 753"/>
                <a:gd name="T39" fmla="*/ 304 h 304"/>
                <a:gd name="T40" fmla="*/ 643 w 753"/>
                <a:gd name="T41" fmla="*/ 302 h 304"/>
                <a:gd name="T42" fmla="*/ 625 w 753"/>
                <a:gd name="T43" fmla="*/ 297 h 304"/>
                <a:gd name="T44" fmla="*/ 608 w 753"/>
                <a:gd name="T45" fmla="*/ 288 h 304"/>
                <a:gd name="T46" fmla="*/ 594 w 753"/>
                <a:gd name="T47" fmla="*/ 276 h 304"/>
                <a:gd name="T48" fmla="*/ 563 w 753"/>
                <a:gd name="T49" fmla="*/ 249 h 304"/>
                <a:gd name="T50" fmla="*/ 529 w 753"/>
                <a:gd name="T51" fmla="*/ 226 h 304"/>
                <a:gd name="T52" fmla="*/ 492 w 753"/>
                <a:gd name="T53" fmla="*/ 209 h 304"/>
                <a:gd name="T54" fmla="*/ 454 w 753"/>
                <a:gd name="T55" fmla="*/ 197 h 304"/>
                <a:gd name="T56" fmla="*/ 416 w 753"/>
                <a:gd name="T57" fmla="*/ 189 h 304"/>
                <a:gd name="T58" fmla="*/ 377 w 753"/>
                <a:gd name="T59" fmla="*/ 187 h 304"/>
                <a:gd name="T60" fmla="*/ 337 w 753"/>
                <a:gd name="T61" fmla="*/ 189 h 304"/>
                <a:gd name="T62" fmla="*/ 300 w 753"/>
                <a:gd name="T63" fmla="*/ 197 h 304"/>
                <a:gd name="T64" fmla="*/ 262 w 753"/>
                <a:gd name="T65" fmla="*/ 209 h 304"/>
                <a:gd name="T66" fmla="*/ 226 w 753"/>
                <a:gd name="T67" fmla="*/ 226 h 304"/>
                <a:gd name="T68" fmla="*/ 191 w 753"/>
                <a:gd name="T69" fmla="*/ 249 h 304"/>
                <a:gd name="T70" fmla="*/ 160 w 753"/>
                <a:gd name="T71" fmla="*/ 276 h 304"/>
                <a:gd name="T72" fmla="*/ 144 w 753"/>
                <a:gd name="T73" fmla="*/ 289 h 304"/>
                <a:gd name="T74" fmla="*/ 124 w 753"/>
                <a:gd name="T75" fmla="*/ 298 h 304"/>
                <a:gd name="T76" fmla="*/ 104 w 753"/>
                <a:gd name="T77" fmla="*/ 303 h 304"/>
                <a:gd name="T78" fmla="*/ 84 w 753"/>
                <a:gd name="T79" fmla="*/ 303 h 304"/>
                <a:gd name="T80" fmla="*/ 63 w 753"/>
                <a:gd name="T81" fmla="*/ 298 h 304"/>
                <a:gd name="T82" fmla="*/ 44 w 753"/>
                <a:gd name="T83" fmla="*/ 289 h 304"/>
                <a:gd name="T84" fmla="*/ 28 w 753"/>
                <a:gd name="T85" fmla="*/ 276 h 304"/>
                <a:gd name="T86" fmla="*/ 14 w 753"/>
                <a:gd name="T87" fmla="*/ 260 h 304"/>
                <a:gd name="T88" fmla="*/ 4 w 753"/>
                <a:gd name="T89" fmla="*/ 241 h 304"/>
                <a:gd name="T90" fmla="*/ 0 w 753"/>
                <a:gd name="T91" fmla="*/ 220 h 304"/>
                <a:gd name="T92" fmla="*/ 0 w 753"/>
                <a:gd name="T93" fmla="*/ 200 h 304"/>
                <a:gd name="T94" fmla="*/ 4 w 753"/>
                <a:gd name="T95" fmla="*/ 179 h 304"/>
                <a:gd name="T96" fmla="*/ 14 w 753"/>
                <a:gd name="T97" fmla="*/ 160 h 304"/>
                <a:gd name="T98" fmla="*/ 28 w 753"/>
                <a:gd name="T99" fmla="*/ 143 h 304"/>
                <a:gd name="T100" fmla="*/ 67 w 753"/>
                <a:gd name="T101" fmla="*/ 107 h 304"/>
                <a:gd name="T102" fmla="*/ 110 w 753"/>
                <a:gd name="T103" fmla="*/ 77 h 304"/>
                <a:gd name="T104" fmla="*/ 156 w 753"/>
                <a:gd name="T105" fmla="*/ 51 h 304"/>
                <a:gd name="T106" fmla="*/ 202 w 753"/>
                <a:gd name="T107" fmla="*/ 31 h 304"/>
                <a:gd name="T108" fmla="*/ 251 w 753"/>
                <a:gd name="T109" fmla="*/ 15 h 304"/>
                <a:gd name="T110" fmla="*/ 301 w 753"/>
                <a:gd name="T111" fmla="*/ 4 h 304"/>
                <a:gd name="T112" fmla="*/ 352 w 753"/>
                <a:gd name="T11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3" h="304">
                  <a:moveTo>
                    <a:pt x="352" y="0"/>
                  </a:moveTo>
                  <a:lnTo>
                    <a:pt x="402" y="0"/>
                  </a:lnTo>
                  <a:lnTo>
                    <a:pt x="452" y="4"/>
                  </a:lnTo>
                  <a:lnTo>
                    <a:pt x="502" y="15"/>
                  </a:lnTo>
                  <a:lnTo>
                    <a:pt x="551" y="31"/>
                  </a:lnTo>
                  <a:lnTo>
                    <a:pt x="598" y="51"/>
                  </a:lnTo>
                  <a:lnTo>
                    <a:pt x="644" y="77"/>
                  </a:lnTo>
                  <a:lnTo>
                    <a:pt x="687" y="107"/>
                  </a:lnTo>
                  <a:lnTo>
                    <a:pt x="727" y="143"/>
                  </a:lnTo>
                  <a:lnTo>
                    <a:pt x="740" y="160"/>
                  </a:lnTo>
                  <a:lnTo>
                    <a:pt x="749" y="179"/>
                  </a:lnTo>
                  <a:lnTo>
                    <a:pt x="753" y="200"/>
                  </a:lnTo>
                  <a:lnTo>
                    <a:pt x="753" y="220"/>
                  </a:lnTo>
                  <a:lnTo>
                    <a:pt x="749" y="241"/>
                  </a:lnTo>
                  <a:lnTo>
                    <a:pt x="740" y="260"/>
                  </a:lnTo>
                  <a:lnTo>
                    <a:pt x="727" y="276"/>
                  </a:lnTo>
                  <a:lnTo>
                    <a:pt x="712" y="288"/>
                  </a:lnTo>
                  <a:lnTo>
                    <a:pt x="696" y="297"/>
                  </a:lnTo>
                  <a:lnTo>
                    <a:pt x="678" y="302"/>
                  </a:lnTo>
                  <a:lnTo>
                    <a:pt x="660" y="304"/>
                  </a:lnTo>
                  <a:lnTo>
                    <a:pt x="643" y="302"/>
                  </a:lnTo>
                  <a:lnTo>
                    <a:pt x="625" y="297"/>
                  </a:lnTo>
                  <a:lnTo>
                    <a:pt x="608" y="288"/>
                  </a:lnTo>
                  <a:lnTo>
                    <a:pt x="594" y="276"/>
                  </a:lnTo>
                  <a:lnTo>
                    <a:pt x="563" y="249"/>
                  </a:lnTo>
                  <a:lnTo>
                    <a:pt x="529" y="226"/>
                  </a:lnTo>
                  <a:lnTo>
                    <a:pt x="492" y="209"/>
                  </a:lnTo>
                  <a:lnTo>
                    <a:pt x="454" y="197"/>
                  </a:lnTo>
                  <a:lnTo>
                    <a:pt x="416" y="189"/>
                  </a:lnTo>
                  <a:lnTo>
                    <a:pt x="377" y="187"/>
                  </a:lnTo>
                  <a:lnTo>
                    <a:pt x="337" y="189"/>
                  </a:lnTo>
                  <a:lnTo>
                    <a:pt x="300" y="197"/>
                  </a:lnTo>
                  <a:lnTo>
                    <a:pt x="262" y="209"/>
                  </a:lnTo>
                  <a:lnTo>
                    <a:pt x="226" y="226"/>
                  </a:lnTo>
                  <a:lnTo>
                    <a:pt x="191" y="249"/>
                  </a:lnTo>
                  <a:lnTo>
                    <a:pt x="160" y="276"/>
                  </a:lnTo>
                  <a:lnTo>
                    <a:pt x="144" y="289"/>
                  </a:lnTo>
                  <a:lnTo>
                    <a:pt x="124" y="298"/>
                  </a:lnTo>
                  <a:lnTo>
                    <a:pt x="104" y="303"/>
                  </a:lnTo>
                  <a:lnTo>
                    <a:pt x="84" y="303"/>
                  </a:lnTo>
                  <a:lnTo>
                    <a:pt x="63" y="298"/>
                  </a:lnTo>
                  <a:lnTo>
                    <a:pt x="44" y="289"/>
                  </a:lnTo>
                  <a:lnTo>
                    <a:pt x="28" y="276"/>
                  </a:lnTo>
                  <a:lnTo>
                    <a:pt x="14" y="260"/>
                  </a:lnTo>
                  <a:lnTo>
                    <a:pt x="4" y="241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4" y="179"/>
                  </a:lnTo>
                  <a:lnTo>
                    <a:pt x="14" y="160"/>
                  </a:lnTo>
                  <a:lnTo>
                    <a:pt x="28" y="143"/>
                  </a:lnTo>
                  <a:lnTo>
                    <a:pt x="67" y="107"/>
                  </a:lnTo>
                  <a:lnTo>
                    <a:pt x="110" y="77"/>
                  </a:lnTo>
                  <a:lnTo>
                    <a:pt x="156" y="51"/>
                  </a:lnTo>
                  <a:lnTo>
                    <a:pt x="202" y="31"/>
                  </a:lnTo>
                  <a:lnTo>
                    <a:pt x="251" y="15"/>
                  </a:lnTo>
                  <a:lnTo>
                    <a:pt x="301" y="4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54" name="Freeform 124"/>
          <p:cNvSpPr>
            <a:spLocks noEditPoints="1"/>
          </p:cNvSpPr>
          <p:nvPr/>
        </p:nvSpPr>
        <p:spPr bwMode="auto">
          <a:xfrm>
            <a:off x="778825" y="2600370"/>
            <a:ext cx="699162" cy="616794"/>
          </a:xfrm>
          <a:custGeom>
            <a:avLst/>
            <a:gdLst>
              <a:gd name="T0" fmla="*/ 1495 w 3650"/>
              <a:gd name="T1" fmla="*/ 3047 h 3224"/>
              <a:gd name="T2" fmla="*/ 1498 w 3650"/>
              <a:gd name="T3" fmla="*/ 3044 h 3224"/>
              <a:gd name="T4" fmla="*/ 198 w 3650"/>
              <a:gd name="T5" fmla="*/ 981 h 3224"/>
              <a:gd name="T6" fmla="*/ 179 w 3650"/>
              <a:gd name="T7" fmla="*/ 1543 h 3224"/>
              <a:gd name="T8" fmla="*/ 342 w 3650"/>
              <a:gd name="T9" fmla="*/ 1579 h 3224"/>
              <a:gd name="T10" fmla="*/ 3250 w 3650"/>
              <a:gd name="T11" fmla="*/ 1591 h 3224"/>
              <a:gd name="T12" fmla="*/ 3423 w 3650"/>
              <a:gd name="T13" fmla="*/ 1451 h 3224"/>
              <a:gd name="T14" fmla="*/ 3470 w 3650"/>
              <a:gd name="T15" fmla="*/ 1227 h 3224"/>
              <a:gd name="T16" fmla="*/ 3366 w 3650"/>
              <a:gd name="T17" fmla="*/ 1029 h 3224"/>
              <a:gd name="T18" fmla="*/ 617 w 3650"/>
              <a:gd name="T19" fmla="*/ 728 h 3224"/>
              <a:gd name="T20" fmla="*/ 529 w 3650"/>
              <a:gd name="T21" fmla="*/ 784 h 3224"/>
              <a:gd name="T22" fmla="*/ 521 w 3650"/>
              <a:gd name="T23" fmla="*/ 1746 h 3224"/>
              <a:gd name="T24" fmla="*/ 585 w 3650"/>
              <a:gd name="T25" fmla="*/ 1816 h 3224"/>
              <a:gd name="T26" fmla="*/ 627 w 3650"/>
              <a:gd name="T27" fmla="*/ 1821 h 3224"/>
              <a:gd name="T28" fmla="*/ 761 w 3650"/>
              <a:gd name="T29" fmla="*/ 1822 h 3224"/>
              <a:gd name="T30" fmla="*/ 949 w 3650"/>
              <a:gd name="T31" fmla="*/ 1822 h 3224"/>
              <a:gd name="T32" fmla="*/ 1083 w 3650"/>
              <a:gd name="T33" fmla="*/ 1822 h 3224"/>
              <a:gd name="T34" fmla="*/ 3024 w 3650"/>
              <a:gd name="T35" fmla="*/ 175 h 3224"/>
              <a:gd name="T36" fmla="*/ 2568 w 3650"/>
              <a:gd name="T37" fmla="*/ 398 h 3224"/>
              <a:gd name="T38" fmla="*/ 1772 w 3650"/>
              <a:gd name="T39" fmla="*/ 645 h 3224"/>
              <a:gd name="T40" fmla="*/ 1441 w 3650"/>
              <a:gd name="T41" fmla="*/ 1850 h 3224"/>
              <a:gd name="T42" fmla="*/ 2255 w 3650"/>
              <a:gd name="T43" fmla="*/ 2034 h 3224"/>
              <a:gd name="T44" fmla="*/ 3022 w 3650"/>
              <a:gd name="T45" fmla="*/ 2373 h 3224"/>
              <a:gd name="T46" fmla="*/ 3028 w 3650"/>
              <a:gd name="T47" fmla="*/ 2371 h 3224"/>
              <a:gd name="T48" fmla="*/ 3026 w 3650"/>
              <a:gd name="T49" fmla="*/ 177 h 3224"/>
              <a:gd name="T50" fmla="*/ 3116 w 3650"/>
              <a:gd name="T51" fmla="*/ 24 h 3224"/>
              <a:gd name="T52" fmla="*/ 3202 w 3650"/>
              <a:gd name="T53" fmla="*/ 148 h 3224"/>
              <a:gd name="T54" fmla="*/ 3368 w 3650"/>
              <a:gd name="T55" fmla="*/ 817 h 3224"/>
              <a:gd name="T56" fmla="*/ 3571 w 3650"/>
              <a:gd name="T57" fmla="*/ 1003 h 3224"/>
              <a:gd name="T58" fmla="*/ 3650 w 3650"/>
              <a:gd name="T59" fmla="*/ 1274 h 3224"/>
              <a:gd name="T60" fmla="*/ 3571 w 3650"/>
              <a:gd name="T61" fmla="*/ 1546 h 3224"/>
              <a:gd name="T62" fmla="*/ 3368 w 3650"/>
              <a:gd name="T63" fmla="*/ 1732 h 3224"/>
              <a:gd name="T64" fmla="*/ 3202 w 3650"/>
              <a:gd name="T65" fmla="*/ 2402 h 3224"/>
              <a:gd name="T66" fmla="*/ 3116 w 3650"/>
              <a:gd name="T67" fmla="*/ 2525 h 3224"/>
              <a:gd name="T68" fmla="*/ 2964 w 3650"/>
              <a:gd name="T69" fmla="*/ 2540 h 3224"/>
              <a:gd name="T70" fmla="*/ 2369 w 3650"/>
              <a:gd name="T71" fmla="*/ 2262 h 3224"/>
              <a:gd name="T72" fmla="*/ 1621 w 3650"/>
              <a:gd name="T73" fmla="*/ 2055 h 3224"/>
              <a:gd name="T74" fmla="*/ 1675 w 3650"/>
              <a:gd name="T75" fmla="*/ 3040 h 3224"/>
              <a:gd name="T76" fmla="*/ 1624 w 3650"/>
              <a:gd name="T77" fmla="*/ 3170 h 3224"/>
              <a:gd name="T78" fmla="*/ 1495 w 3650"/>
              <a:gd name="T79" fmla="*/ 3224 h 3224"/>
              <a:gd name="T80" fmla="*/ 969 w 3650"/>
              <a:gd name="T81" fmla="*/ 3182 h 3224"/>
              <a:gd name="T82" fmla="*/ 470 w 3650"/>
              <a:gd name="T83" fmla="*/ 1956 h 3224"/>
              <a:gd name="T84" fmla="*/ 352 w 3650"/>
              <a:gd name="T85" fmla="*/ 1797 h 3224"/>
              <a:gd name="T86" fmla="*/ 124 w 3650"/>
              <a:gd name="T87" fmla="*/ 1729 h 3224"/>
              <a:gd name="T88" fmla="*/ 12 w 3650"/>
              <a:gd name="T89" fmla="*/ 1598 h 3224"/>
              <a:gd name="T90" fmla="*/ 12 w 3650"/>
              <a:gd name="T91" fmla="*/ 951 h 3224"/>
              <a:gd name="T92" fmla="*/ 124 w 3650"/>
              <a:gd name="T93" fmla="*/ 821 h 3224"/>
              <a:gd name="T94" fmla="*/ 352 w 3650"/>
              <a:gd name="T95" fmla="*/ 755 h 3224"/>
              <a:gd name="T96" fmla="*/ 465 w 3650"/>
              <a:gd name="T97" fmla="*/ 598 h 3224"/>
              <a:gd name="T98" fmla="*/ 622 w 3650"/>
              <a:gd name="T99" fmla="*/ 552 h 3224"/>
              <a:gd name="T100" fmla="*/ 739 w 3650"/>
              <a:gd name="T101" fmla="*/ 552 h 3224"/>
              <a:gd name="T102" fmla="*/ 940 w 3650"/>
              <a:gd name="T103" fmla="*/ 551 h 3224"/>
              <a:gd name="T104" fmla="*/ 1123 w 3650"/>
              <a:gd name="T105" fmla="*/ 549 h 3224"/>
              <a:gd name="T106" fmla="*/ 1352 w 3650"/>
              <a:gd name="T107" fmla="*/ 533 h 3224"/>
              <a:gd name="T108" fmla="*/ 2169 w 3650"/>
              <a:gd name="T109" fmla="*/ 357 h 3224"/>
              <a:gd name="T110" fmla="*/ 2935 w 3650"/>
              <a:gd name="T111" fmla="*/ 23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50" h="3224">
                <a:moveTo>
                  <a:pt x="702" y="1998"/>
                </a:moveTo>
                <a:lnTo>
                  <a:pt x="1082" y="3046"/>
                </a:lnTo>
                <a:lnTo>
                  <a:pt x="1083" y="3047"/>
                </a:lnTo>
                <a:lnTo>
                  <a:pt x="1084" y="3047"/>
                </a:lnTo>
                <a:lnTo>
                  <a:pt x="1495" y="3047"/>
                </a:lnTo>
                <a:lnTo>
                  <a:pt x="1497" y="3047"/>
                </a:lnTo>
                <a:lnTo>
                  <a:pt x="1498" y="3046"/>
                </a:lnTo>
                <a:lnTo>
                  <a:pt x="1498" y="3046"/>
                </a:lnTo>
                <a:lnTo>
                  <a:pt x="1498" y="3045"/>
                </a:lnTo>
                <a:lnTo>
                  <a:pt x="1498" y="3044"/>
                </a:lnTo>
                <a:lnTo>
                  <a:pt x="1118" y="1998"/>
                </a:lnTo>
                <a:lnTo>
                  <a:pt x="702" y="1998"/>
                </a:lnTo>
                <a:close/>
                <a:moveTo>
                  <a:pt x="229" y="971"/>
                </a:moveTo>
                <a:lnTo>
                  <a:pt x="212" y="974"/>
                </a:lnTo>
                <a:lnTo>
                  <a:pt x="198" y="981"/>
                </a:lnTo>
                <a:lnTo>
                  <a:pt x="187" y="993"/>
                </a:lnTo>
                <a:lnTo>
                  <a:pt x="179" y="1008"/>
                </a:lnTo>
                <a:lnTo>
                  <a:pt x="176" y="1023"/>
                </a:lnTo>
                <a:lnTo>
                  <a:pt x="176" y="1527"/>
                </a:lnTo>
                <a:lnTo>
                  <a:pt x="179" y="1543"/>
                </a:lnTo>
                <a:lnTo>
                  <a:pt x="187" y="1558"/>
                </a:lnTo>
                <a:lnTo>
                  <a:pt x="198" y="1569"/>
                </a:lnTo>
                <a:lnTo>
                  <a:pt x="212" y="1576"/>
                </a:lnTo>
                <a:lnTo>
                  <a:pt x="229" y="1579"/>
                </a:lnTo>
                <a:lnTo>
                  <a:pt x="342" y="1579"/>
                </a:lnTo>
                <a:lnTo>
                  <a:pt x="342" y="971"/>
                </a:lnTo>
                <a:lnTo>
                  <a:pt x="229" y="971"/>
                </a:lnTo>
                <a:close/>
                <a:moveTo>
                  <a:pt x="3204" y="946"/>
                </a:moveTo>
                <a:lnTo>
                  <a:pt x="3204" y="1604"/>
                </a:lnTo>
                <a:lnTo>
                  <a:pt x="3250" y="1591"/>
                </a:lnTo>
                <a:lnTo>
                  <a:pt x="3292" y="1573"/>
                </a:lnTo>
                <a:lnTo>
                  <a:pt x="3330" y="1550"/>
                </a:lnTo>
                <a:lnTo>
                  <a:pt x="3366" y="1521"/>
                </a:lnTo>
                <a:lnTo>
                  <a:pt x="3397" y="1489"/>
                </a:lnTo>
                <a:lnTo>
                  <a:pt x="3423" y="1451"/>
                </a:lnTo>
                <a:lnTo>
                  <a:pt x="3444" y="1411"/>
                </a:lnTo>
                <a:lnTo>
                  <a:pt x="3461" y="1368"/>
                </a:lnTo>
                <a:lnTo>
                  <a:pt x="3470" y="1323"/>
                </a:lnTo>
                <a:lnTo>
                  <a:pt x="3474" y="1274"/>
                </a:lnTo>
                <a:lnTo>
                  <a:pt x="3470" y="1227"/>
                </a:lnTo>
                <a:lnTo>
                  <a:pt x="3461" y="1181"/>
                </a:lnTo>
                <a:lnTo>
                  <a:pt x="3444" y="1138"/>
                </a:lnTo>
                <a:lnTo>
                  <a:pt x="3423" y="1098"/>
                </a:lnTo>
                <a:lnTo>
                  <a:pt x="3397" y="1061"/>
                </a:lnTo>
                <a:lnTo>
                  <a:pt x="3366" y="1029"/>
                </a:lnTo>
                <a:lnTo>
                  <a:pt x="3330" y="1000"/>
                </a:lnTo>
                <a:lnTo>
                  <a:pt x="3292" y="977"/>
                </a:lnTo>
                <a:lnTo>
                  <a:pt x="3250" y="958"/>
                </a:lnTo>
                <a:lnTo>
                  <a:pt x="3204" y="946"/>
                </a:lnTo>
                <a:close/>
                <a:moveTo>
                  <a:pt x="617" y="728"/>
                </a:moveTo>
                <a:lnTo>
                  <a:pt x="595" y="731"/>
                </a:lnTo>
                <a:lnTo>
                  <a:pt x="574" y="739"/>
                </a:lnTo>
                <a:lnTo>
                  <a:pt x="555" y="750"/>
                </a:lnTo>
                <a:lnTo>
                  <a:pt x="540" y="765"/>
                </a:lnTo>
                <a:lnTo>
                  <a:pt x="529" y="784"/>
                </a:lnTo>
                <a:lnTo>
                  <a:pt x="521" y="805"/>
                </a:lnTo>
                <a:lnTo>
                  <a:pt x="518" y="827"/>
                </a:lnTo>
                <a:lnTo>
                  <a:pt x="518" y="827"/>
                </a:lnTo>
                <a:lnTo>
                  <a:pt x="518" y="1722"/>
                </a:lnTo>
                <a:lnTo>
                  <a:pt x="521" y="1746"/>
                </a:lnTo>
                <a:lnTo>
                  <a:pt x="529" y="1768"/>
                </a:lnTo>
                <a:lnTo>
                  <a:pt x="541" y="1785"/>
                </a:lnTo>
                <a:lnTo>
                  <a:pt x="557" y="1801"/>
                </a:lnTo>
                <a:lnTo>
                  <a:pt x="577" y="1813"/>
                </a:lnTo>
                <a:lnTo>
                  <a:pt x="585" y="1816"/>
                </a:lnTo>
                <a:lnTo>
                  <a:pt x="592" y="1819"/>
                </a:lnTo>
                <a:lnTo>
                  <a:pt x="601" y="1820"/>
                </a:lnTo>
                <a:lnTo>
                  <a:pt x="611" y="1821"/>
                </a:lnTo>
                <a:lnTo>
                  <a:pt x="615" y="1821"/>
                </a:lnTo>
                <a:lnTo>
                  <a:pt x="627" y="1821"/>
                </a:lnTo>
                <a:lnTo>
                  <a:pt x="645" y="1821"/>
                </a:lnTo>
                <a:lnTo>
                  <a:pt x="667" y="1821"/>
                </a:lnTo>
                <a:lnTo>
                  <a:pt x="696" y="1822"/>
                </a:lnTo>
                <a:lnTo>
                  <a:pt x="727" y="1822"/>
                </a:lnTo>
                <a:lnTo>
                  <a:pt x="761" y="1822"/>
                </a:lnTo>
                <a:lnTo>
                  <a:pt x="797" y="1822"/>
                </a:lnTo>
                <a:lnTo>
                  <a:pt x="836" y="1822"/>
                </a:lnTo>
                <a:lnTo>
                  <a:pt x="874" y="1822"/>
                </a:lnTo>
                <a:lnTo>
                  <a:pt x="911" y="1822"/>
                </a:lnTo>
                <a:lnTo>
                  <a:pt x="949" y="1822"/>
                </a:lnTo>
                <a:lnTo>
                  <a:pt x="983" y="1822"/>
                </a:lnTo>
                <a:lnTo>
                  <a:pt x="1014" y="1822"/>
                </a:lnTo>
                <a:lnTo>
                  <a:pt x="1042" y="1822"/>
                </a:lnTo>
                <a:lnTo>
                  <a:pt x="1065" y="1822"/>
                </a:lnTo>
                <a:lnTo>
                  <a:pt x="1083" y="1822"/>
                </a:lnTo>
                <a:lnTo>
                  <a:pt x="1094" y="1822"/>
                </a:lnTo>
                <a:lnTo>
                  <a:pt x="1097" y="1822"/>
                </a:lnTo>
                <a:lnTo>
                  <a:pt x="1097" y="728"/>
                </a:lnTo>
                <a:lnTo>
                  <a:pt x="617" y="728"/>
                </a:lnTo>
                <a:close/>
                <a:moveTo>
                  <a:pt x="3024" y="175"/>
                </a:moveTo>
                <a:lnTo>
                  <a:pt x="3023" y="175"/>
                </a:lnTo>
                <a:lnTo>
                  <a:pt x="3022" y="177"/>
                </a:lnTo>
                <a:lnTo>
                  <a:pt x="2872" y="256"/>
                </a:lnTo>
                <a:lnTo>
                  <a:pt x="2722" y="330"/>
                </a:lnTo>
                <a:lnTo>
                  <a:pt x="2568" y="398"/>
                </a:lnTo>
                <a:lnTo>
                  <a:pt x="2413" y="459"/>
                </a:lnTo>
                <a:lnTo>
                  <a:pt x="2255" y="514"/>
                </a:lnTo>
                <a:lnTo>
                  <a:pt x="2096" y="564"/>
                </a:lnTo>
                <a:lnTo>
                  <a:pt x="1936" y="607"/>
                </a:lnTo>
                <a:lnTo>
                  <a:pt x="1772" y="645"/>
                </a:lnTo>
                <a:lnTo>
                  <a:pt x="1608" y="676"/>
                </a:lnTo>
                <a:lnTo>
                  <a:pt x="1441" y="700"/>
                </a:lnTo>
                <a:lnTo>
                  <a:pt x="1274" y="719"/>
                </a:lnTo>
                <a:lnTo>
                  <a:pt x="1274" y="1831"/>
                </a:lnTo>
                <a:lnTo>
                  <a:pt x="1441" y="1850"/>
                </a:lnTo>
                <a:lnTo>
                  <a:pt x="1608" y="1874"/>
                </a:lnTo>
                <a:lnTo>
                  <a:pt x="1772" y="1905"/>
                </a:lnTo>
                <a:lnTo>
                  <a:pt x="1936" y="1943"/>
                </a:lnTo>
                <a:lnTo>
                  <a:pt x="2096" y="1986"/>
                </a:lnTo>
                <a:lnTo>
                  <a:pt x="2255" y="2034"/>
                </a:lnTo>
                <a:lnTo>
                  <a:pt x="2412" y="2091"/>
                </a:lnTo>
                <a:lnTo>
                  <a:pt x="2568" y="2152"/>
                </a:lnTo>
                <a:lnTo>
                  <a:pt x="2722" y="2219"/>
                </a:lnTo>
                <a:lnTo>
                  <a:pt x="2872" y="2293"/>
                </a:lnTo>
                <a:lnTo>
                  <a:pt x="3022" y="2373"/>
                </a:lnTo>
                <a:lnTo>
                  <a:pt x="3023" y="2373"/>
                </a:lnTo>
                <a:lnTo>
                  <a:pt x="3024" y="2374"/>
                </a:lnTo>
                <a:lnTo>
                  <a:pt x="3026" y="2373"/>
                </a:lnTo>
                <a:lnTo>
                  <a:pt x="3027" y="2372"/>
                </a:lnTo>
                <a:lnTo>
                  <a:pt x="3028" y="2371"/>
                </a:lnTo>
                <a:lnTo>
                  <a:pt x="3028" y="2370"/>
                </a:lnTo>
                <a:lnTo>
                  <a:pt x="3028" y="180"/>
                </a:lnTo>
                <a:lnTo>
                  <a:pt x="3028" y="179"/>
                </a:lnTo>
                <a:lnTo>
                  <a:pt x="3027" y="178"/>
                </a:lnTo>
                <a:lnTo>
                  <a:pt x="3026" y="177"/>
                </a:lnTo>
                <a:lnTo>
                  <a:pt x="3024" y="175"/>
                </a:lnTo>
                <a:close/>
                <a:moveTo>
                  <a:pt x="3026" y="0"/>
                </a:moveTo>
                <a:lnTo>
                  <a:pt x="3056" y="2"/>
                </a:lnTo>
                <a:lnTo>
                  <a:pt x="3087" y="11"/>
                </a:lnTo>
                <a:lnTo>
                  <a:pt x="3116" y="24"/>
                </a:lnTo>
                <a:lnTo>
                  <a:pt x="3141" y="43"/>
                </a:lnTo>
                <a:lnTo>
                  <a:pt x="3163" y="65"/>
                </a:lnTo>
                <a:lnTo>
                  <a:pt x="3181" y="90"/>
                </a:lnTo>
                <a:lnTo>
                  <a:pt x="3194" y="118"/>
                </a:lnTo>
                <a:lnTo>
                  <a:pt x="3202" y="148"/>
                </a:lnTo>
                <a:lnTo>
                  <a:pt x="3204" y="180"/>
                </a:lnTo>
                <a:lnTo>
                  <a:pt x="3204" y="767"/>
                </a:lnTo>
                <a:lnTo>
                  <a:pt x="3262" y="779"/>
                </a:lnTo>
                <a:lnTo>
                  <a:pt x="3316" y="795"/>
                </a:lnTo>
                <a:lnTo>
                  <a:pt x="3368" y="817"/>
                </a:lnTo>
                <a:lnTo>
                  <a:pt x="3417" y="845"/>
                </a:lnTo>
                <a:lnTo>
                  <a:pt x="3461" y="878"/>
                </a:lnTo>
                <a:lnTo>
                  <a:pt x="3503" y="916"/>
                </a:lnTo>
                <a:lnTo>
                  <a:pt x="3539" y="957"/>
                </a:lnTo>
                <a:lnTo>
                  <a:pt x="3571" y="1003"/>
                </a:lnTo>
                <a:lnTo>
                  <a:pt x="3599" y="1052"/>
                </a:lnTo>
                <a:lnTo>
                  <a:pt x="3620" y="1104"/>
                </a:lnTo>
                <a:lnTo>
                  <a:pt x="3637" y="1158"/>
                </a:lnTo>
                <a:lnTo>
                  <a:pt x="3647" y="1216"/>
                </a:lnTo>
                <a:lnTo>
                  <a:pt x="3650" y="1274"/>
                </a:lnTo>
                <a:lnTo>
                  <a:pt x="3647" y="1334"/>
                </a:lnTo>
                <a:lnTo>
                  <a:pt x="3637" y="1390"/>
                </a:lnTo>
                <a:lnTo>
                  <a:pt x="3620" y="1446"/>
                </a:lnTo>
                <a:lnTo>
                  <a:pt x="3599" y="1498"/>
                </a:lnTo>
                <a:lnTo>
                  <a:pt x="3571" y="1546"/>
                </a:lnTo>
                <a:lnTo>
                  <a:pt x="3539" y="1592"/>
                </a:lnTo>
                <a:lnTo>
                  <a:pt x="3503" y="1634"/>
                </a:lnTo>
                <a:lnTo>
                  <a:pt x="3461" y="1672"/>
                </a:lnTo>
                <a:lnTo>
                  <a:pt x="3417" y="1705"/>
                </a:lnTo>
                <a:lnTo>
                  <a:pt x="3368" y="1732"/>
                </a:lnTo>
                <a:lnTo>
                  <a:pt x="3316" y="1755"/>
                </a:lnTo>
                <a:lnTo>
                  <a:pt x="3262" y="1771"/>
                </a:lnTo>
                <a:lnTo>
                  <a:pt x="3204" y="1782"/>
                </a:lnTo>
                <a:lnTo>
                  <a:pt x="3204" y="2370"/>
                </a:lnTo>
                <a:lnTo>
                  <a:pt x="3202" y="2402"/>
                </a:lnTo>
                <a:lnTo>
                  <a:pt x="3194" y="2432"/>
                </a:lnTo>
                <a:lnTo>
                  <a:pt x="3181" y="2459"/>
                </a:lnTo>
                <a:lnTo>
                  <a:pt x="3163" y="2485"/>
                </a:lnTo>
                <a:lnTo>
                  <a:pt x="3141" y="2507"/>
                </a:lnTo>
                <a:lnTo>
                  <a:pt x="3116" y="2525"/>
                </a:lnTo>
                <a:lnTo>
                  <a:pt x="3086" y="2539"/>
                </a:lnTo>
                <a:lnTo>
                  <a:pt x="3055" y="2548"/>
                </a:lnTo>
                <a:lnTo>
                  <a:pt x="3024" y="2550"/>
                </a:lnTo>
                <a:lnTo>
                  <a:pt x="2994" y="2548"/>
                </a:lnTo>
                <a:lnTo>
                  <a:pt x="2964" y="2540"/>
                </a:lnTo>
                <a:lnTo>
                  <a:pt x="2935" y="2527"/>
                </a:lnTo>
                <a:lnTo>
                  <a:pt x="2797" y="2453"/>
                </a:lnTo>
                <a:lnTo>
                  <a:pt x="2657" y="2384"/>
                </a:lnTo>
                <a:lnTo>
                  <a:pt x="2514" y="2320"/>
                </a:lnTo>
                <a:lnTo>
                  <a:pt x="2369" y="2262"/>
                </a:lnTo>
                <a:lnTo>
                  <a:pt x="2223" y="2210"/>
                </a:lnTo>
                <a:lnTo>
                  <a:pt x="2075" y="2163"/>
                </a:lnTo>
                <a:lnTo>
                  <a:pt x="1926" y="2122"/>
                </a:lnTo>
                <a:lnTo>
                  <a:pt x="1774" y="2086"/>
                </a:lnTo>
                <a:lnTo>
                  <a:pt x="1621" y="2055"/>
                </a:lnTo>
                <a:lnTo>
                  <a:pt x="1467" y="2031"/>
                </a:lnTo>
                <a:lnTo>
                  <a:pt x="1312" y="2012"/>
                </a:lnTo>
                <a:lnTo>
                  <a:pt x="1664" y="2984"/>
                </a:lnTo>
                <a:lnTo>
                  <a:pt x="1671" y="3012"/>
                </a:lnTo>
                <a:lnTo>
                  <a:pt x="1675" y="3040"/>
                </a:lnTo>
                <a:lnTo>
                  <a:pt x="1672" y="3068"/>
                </a:lnTo>
                <a:lnTo>
                  <a:pt x="1667" y="3096"/>
                </a:lnTo>
                <a:lnTo>
                  <a:pt x="1657" y="3122"/>
                </a:lnTo>
                <a:lnTo>
                  <a:pt x="1641" y="3148"/>
                </a:lnTo>
                <a:lnTo>
                  <a:pt x="1624" y="3170"/>
                </a:lnTo>
                <a:lnTo>
                  <a:pt x="1602" y="3189"/>
                </a:lnTo>
                <a:lnTo>
                  <a:pt x="1578" y="3204"/>
                </a:lnTo>
                <a:lnTo>
                  <a:pt x="1552" y="3215"/>
                </a:lnTo>
                <a:lnTo>
                  <a:pt x="1524" y="3222"/>
                </a:lnTo>
                <a:lnTo>
                  <a:pt x="1495" y="3224"/>
                </a:lnTo>
                <a:lnTo>
                  <a:pt x="1084" y="3224"/>
                </a:lnTo>
                <a:lnTo>
                  <a:pt x="1053" y="3221"/>
                </a:lnTo>
                <a:lnTo>
                  <a:pt x="1022" y="3213"/>
                </a:lnTo>
                <a:lnTo>
                  <a:pt x="994" y="3200"/>
                </a:lnTo>
                <a:lnTo>
                  <a:pt x="969" y="3182"/>
                </a:lnTo>
                <a:lnTo>
                  <a:pt x="948" y="3160"/>
                </a:lnTo>
                <a:lnTo>
                  <a:pt x="929" y="3134"/>
                </a:lnTo>
                <a:lnTo>
                  <a:pt x="916" y="3106"/>
                </a:lnTo>
                <a:lnTo>
                  <a:pt x="507" y="1975"/>
                </a:lnTo>
                <a:lnTo>
                  <a:pt x="470" y="1956"/>
                </a:lnTo>
                <a:lnTo>
                  <a:pt x="438" y="1932"/>
                </a:lnTo>
                <a:lnTo>
                  <a:pt x="409" y="1903"/>
                </a:lnTo>
                <a:lnTo>
                  <a:pt x="385" y="1871"/>
                </a:lnTo>
                <a:lnTo>
                  <a:pt x="366" y="1835"/>
                </a:lnTo>
                <a:lnTo>
                  <a:pt x="352" y="1797"/>
                </a:lnTo>
                <a:lnTo>
                  <a:pt x="344" y="1755"/>
                </a:lnTo>
                <a:lnTo>
                  <a:pt x="229" y="1755"/>
                </a:lnTo>
                <a:lnTo>
                  <a:pt x="191" y="1752"/>
                </a:lnTo>
                <a:lnTo>
                  <a:pt x="156" y="1743"/>
                </a:lnTo>
                <a:lnTo>
                  <a:pt x="124" y="1729"/>
                </a:lnTo>
                <a:lnTo>
                  <a:pt x="94" y="1710"/>
                </a:lnTo>
                <a:lnTo>
                  <a:pt x="67" y="1688"/>
                </a:lnTo>
                <a:lnTo>
                  <a:pt x="44" y="1662"/>
                </a:lnTo>
                <a:lnTo>
                  <a:pt x="25" y="1632"/>
                </a:lnTo>
                <a:lnTo>
                  <a:pt x="12" y="1598"/>
                </a:lnTo>
                <a:lnTo>
                  <a:pt x="3" y="1563"/>
                </a:lnTo>
                <a:lnTo>
                  <a:pt x="0" y="1527"/>
                </a:lnTo>
                <a:lnTo>
                  <a:pt x="0" y="1023"/>
                </a:lnTo>
                <a:lnTo>
                  <a:pt x="3" y="987"/>
                </a:lnTo>
                <a:lnTo>
                  <a:pt x="12" y="951"/>
                </a:lnTo>
                <a:lnTo>
                  <a:pt x="25" y="919"/>
                </a:lnTo>
                <a:lnTo>
                  <a:pt x="44" y="888"/>
                </a:lnTo>
                <a:lnTo>
                  <a:pt x="67" y="862"/>
                </a:lnTo>
                <a:lnTo>
                  <a:pt x="94" y="839"/>
                </a:lnTo>
                <a:lnTo>
                  <a:pt x="124" y="821"/>
                </a:lnTo>
                <a:lnTo>
                  <a:pt x="156" y="806"/>
                </a:lnTo>
                <a:lnTo>
                  <a:pt x="191" y="797"/>
                </a:lnTo>
                <a:lnTo>
                  <a:pt x="229" y="795"/>
                </a:lnTo>
                <a:lnTo>
                  <a:pt x="344" y="795"/>
                </a:lnTo>
                <a:lnTo>
                  <a:pt x="352" y="755"/>
                </a:lnTo>
                <a:lnTo>
                  <a:pt x="365" y="717"/>
                </a:lnTo>
                <a:lnTo>
                  <a:pt x="384" y="682"/>
                </a:lnTo>
                <a:lnTo>
                  <a:pt x="406" y="650"/>
                </a:lnTo>
                <a:lnTo>
                  <a:pt x="434" y="623"/>
                </a:lnTo>
                <a:lnTo>
                  <a:pt x="465" y="598"/>
                </a:lnTo>
                <a:lnTo>
                  <a:pt x="499" y="578"/>
                </a:lnTo>
                <a:lnTo>
                  <a:pt x="536" y="564"/>
                </a:lnTo>
                <a:lnTo>
                  <a:pt x="576" y="555"/>
                </a:lnTo>
                <a:lnTo>
                  <a:pt x="617" y="552"/>
                </a:lnTo>
                <a:lnTo>
                  <a:pt x="622" y="552"/>
                </a:lnTo>
                <a:lnTo>
                  <a:pt x="633" y="552"/>
                </a:lnTo>
                <a:lnTo>
                  <a:pt x="651" y="552"/>
                </a:lnTo>
                <a:lnTo>
                  <a:pt x="676" y="552"/>
                </a:lnTo>
                <a:lnTo>
                  <a:pt x="705" y="552"/>
                </a:lnTo>
                <a:lnTo>
                  <a:pt x="739" y="552"/>
                </a:lnTo>
                <a:lnTo>
                  <a:pt x="775" y="551"/>
                </a:lnTo>
                <a:lnTo>
                  <a:pt x="815" y="551"/>
                </a:lnTo>
                <a:lnTo>
                  <a:pt x="856" y="551"/>
                </a:lnTo>
                <a:lnTo>
                  <a:pt x="898" y="551"/>
                </a:lnTo>
                <a:lnTo>
                  <a:pt x="940" y="551"/>
                </a:lnTo>
                <a:lnTo>
                  <a:pt x="982" y="551"/>
                </a:lnTo>
                <a:lnTo>
                  <a:pt x="1022" y="549"/>
                </a:lnTo>
                <a:lnTo>
                  <a:pt x="1059" y="549"/>
                </a:lnTo>
                <a:lnTo>
                  <a:pt x="1093" y="549"/>
                </a:lnTo>
                <a:lnTo>
                  <a:pt x="1123" y="549"/>
                </a:lnTo>
                <a:lnTo>
                  <a:pt x="1147" y="549"/>
                </a:lnTo>
                <a:lnTo>
                  <a:pt x="1166" y="549"/>
                </a:lnTo>
                <a:lnTo>
                  <a:pt x="1178" y="549"/>
                </a:lnTo>
                <a:lnTo>
                  <a:pt x="1183" y="548"/>
                </a:lnTo>
                <a:lnTo>
                  <a:pt x="1352" y="533"/>
                </a:lnTo>
                <a:lnTo>
                  <a:pt x="1519" y="511"/>
                </a:lnTo>
                <a:lnTo>
                  <a:pt x="1683" y="482"/>
                </a:lnTo>
                <a:lnTo>
                  <a:pt x="1847" y="447"/>
                </a:lnTo>
                <a:lnTo>
                  <a:pt x="2009" y="406"/>
                </a:lnTo>
                <a:lnTo>
                  <a:pt x="2169" y="357"/>
                </a:lnTo>
                <a:lnTo>
                  <a:pt x="2326" y="303"/>
                </a:lnTo>
                <a:lnTo>
                  <a:pt x="2482" y="242"/>
                </a:lnTo>
                <a:lnTo>
                  <a:pt x="2636" y="175"/>
                </a:lnTo>
                <a:lnTo>
                  <a:pt x="2786" y="102"/>
                </a:lnTo>
                <a:lnTo>
                  <a:pt x="2935" y="23"/>
                </a:lnTo>
                <a:lnTo>
                  <a:pt x="2964" y="9"/>
                </a:lnTo>
                <a:lnTo>
                  <a:pt x="2995" y="2"/>
                </a:lnTo>
                <a:lnTo>
                  <a:pt x="302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55" name="Freeform 164"/>
          <p:cNvSpPr>
            <a:spLocks noEditPoints="1"/>
          </p:cNvSpPr>
          <p:nvPr/>
        </p:nvSpPr>
        <p:spPr bwMode="auto">
          <a:xfrm>
            <a:off x="3661851" y="2591021"/>
            <a:ext cx="713706" cy="635492"/>
          </a:xfrm>
          <a:custGeom>
            <a:avLst/>
            <a:gdLst>
              <a:gd name="T0" fmla="*/ 171 w 3653"/>
              <a:gd name="T1" fmla="*/ 2242 h 3248"/>
              <a:gd name="T2" fmla="*/ 171 w 3653"/>
              <a:gd name="T3" fmla="*/ 2273 h 3248"/>
              <a:gd name="T4" fmla="*/ 1756 w 3653"/>
              <a:gd name="T5" fmla="*/ 3070 h 3248"/>
              <a:gd name="T6" fmla="*/ 1897 w 3653"/>
              <a:gd name="T7" fmla="*/ 3070 h 3248"/>
              <a:gd name="T8" fmla="*/ 3481 w 3653"/>
              <a:gd name="T9" fmla="*/ 2273 h 3248"/>
              <a:gd name="T10" fmla="*/ 3481 w 3653"/>
              <a:gd name="T11" fmla="*/ 2242 h 3248"/>
              <a:gd name="T12" fmla="*/ 2005 w 3653"/>
              <a:gd name="T13" fmla="*/ 2572 h 3248"/>
              <a:gd name="T14" fmla="*/ 1827 w 3653"/>
              <a:gd name="T15" fmla="*/ 2614 h 3248"/>
              <a:gd name="T16" fmla="*/ 1647 w 3653"/>
              <a:gd name="T17" fmla="*/ 2572 h 3248"/>
              <a:gd name="T18" fmla="*/ 1962 w 3653"/>
              <a:gd name="T19" fmla="*/ 1956 h 3248"/>
              <a:gd name="T20" fmla="*/ 1780 w 3653"/>
              <a:gd name="T21" fmla="*/ 1977 h 3248"/>
              <a:gd name="T22" fmla="*/ 571 w 3653"/>
              <a:gd name="T23" fmla="*/ 1401 h 3248"/>
              <a:gd name="T24" fmla="*/ 169 w 3653"/>
              <a:gd name="T25" fmla="*/ 1617 h 3248"/>
              <a:gd name="T26" fmla="*/ 177 w 3653"/>
              <a:gd name="T27" fmla="*/ 1648 h 3248"/>
              <a:gd name="T28" fmla="*/ 1791 w 3653"/>
              <a:gd name="T29" fmla="*/ 2444 h 3248"/>
              <a:gd name="T30" fmla="*/ 1931 w 3653"/>
              <a:gd name="T31" fmla="*/ 2421 h 3248"/>
              <a:gd name="T32" fmla="*/ 3485 w 3653"/>
              <a:gd name="T33" fmla="*/ 1631 h 3248"/>
              <a:gd name="T34" fmla="*/ 3476 w 3653"/>
              <a:gd name="T35" fmla="*/ 1600 h 3248"/>
              <a:gd name="T36" fmla="*/ 1791 w 3653"/>
              <a:gd name="T37" fmla="*/ 171 h 3248"/>
              <a:gd name="T38" fmla="*/ 177 w 3653"/>
              <a:gd name="T39" fmla="*/ 966 h 3248"/>
              <a:gd name="T40" fmla="*/ 169 w 3653"/>
              <a:gd name="T41" fmla="*/ 997 h 3248"/>
              <a:gd name="T42" fmla="*/ 1722 w 3653"/>
              <a:gd name="T43" fmla="*/ 1788 h 3248"/>
              <a:gd name="T44" fmla="*/ 1862 w 3653"/>
              <a:gd name="T45" fmla="*/ 1810 h 3248"/>
              <a:gd name="T46" fmla="*/ 3476 w 3653"/>
              <a:gd name="T47" fmla="*/ 1014 h 3248"/>
              <a:gd name="T48" fmla="*/ 3485 w 3653"/>
              <a:gd name="T49" fmla="*/ 983 h 3248"/>
              <a:gd name="T50" fmla="*/ 1930 w 3653"/>
              <a:gd name="T51" fmla="*/ 192 h 3248"/>
              <a:gd name="T52" fmla="*/ 1827 w 3653"/>
              <a:gd name="T53" fmla="*/ 0 h 3248"/>
              <a:gd name="T54" fmla="*/ 2005 w 3653"/>
              <a:gd name="T55" fmla="*/ 42 h 3248"/>
              <a:gd name="T56" fmla="*/ 3613 w 3653"/>
              <a:gd name="T57" fmla="*/ 870 h 3248"/>
              <a:gd name="T58" fmla="*/ 3653 w 3653"/>
              <a:gd name="T59" fmla="*/ 990 h 3248"/>
              <a:gd name="T60" fmla="*/ 3615 w 3653"/>
              <a:gd name="T61" fmla="*/ 1109 h 3248"/>
              <a:gd name="T62" fmla="*/ 3541 w 3653"/>
              <a:gd name="T63" fmla="*/ 1171 h 3248"/>
              <a:gd name="T64" fmla="*/ 3593 w 3653"/>
              <a:gd name="T65" fmla="*/ 1481 h 3248"/>
              <a:gd name="T66" fmla="*/ 3650 w 3653"/>
              <a:gd name="T67" fmla="*/ 1591 h 3248"/>
              <a:gd name="T68" fmla="*/ 3630 w 3653"/>
              <a:gd name="T69" fmla="*/ 1717 h 3248"/>
              <a:gd name="T70" fmla="*/ 3541 w 3653"/>
              <a:gd name="T71" fmla="*/ 1805 h 3248"/>
              <a:gd name="T72" fmla="*/ 3593 w 3653"/>
              <a:gd name="T73" fmla="*/ 2114 h 3248"/>
              <a:gd name="T74" fmla="*/ 3650 w 3653"/>
              <a:gd name="T75" fmla="*/ 2225 h 3248"/>
              <a:gd name="T76" fmla="*/ 3630 w 3653"/>
              <a:gd name="T77" fmla="*/ 2350 h 3248"/>
              <a:gd name="T78" fmla="*/ 3541 w 3653"/>
              <a:gd name="T79" fmla="*/ 2439 h 3248"/>
              <a:gd name="T80" fmla="*/ 1872 w 3653"/>
              <a:gd name="T81" fmla="*/ 3245 h 3248"/>
              <a:gd name="T82" fmla="*/ 1690 w 3653"/>
              <a:gd name="T83" fmla="*/ 3224 h 3248"/>
              <a:gd name="T84" fmla="*/ 60 w 3653"/>
              <a:gd name="T85" fmla="*/ 2401 h 3248"/>
              <a:gd name="T86" fmla="*/ 2 w 3653"/>
              <a:gd name="T87" fmla="*/ 2290 h 3248"/>
              <a:gd name="T88" fmla="*/ 22 w 3653"/>
              <a:gd name="T89" fmla="*/ 2164 h 3248"/>
              <a:gd name="T90" fmla="*/ 112 w 3653"/>
              <a:gd name="T91" fmla="*/ 2077 h 3248"/>
              <a:gd name="T92" fmla="*/ 60 w 3653"/>
              <a:gd name="T93" fmla="*/ 1768 h 3248"/>
              <a:gd name="T94" fmla="*/ 2 w 3653"/>
              <a:gd name="T95" fmla="*/ 1657 h 3248"/>
              <a:gd name="T96" fmla="*/ 22 w 3653"/>
              <a:gd name="T97" fmla="*/ 1532 h 3248"/>
              <a:gd name="T98" fmla="*/ 112 w 3653"/>
              <a:gd name="T99" fmla="*/ 1443 h 3248"/>
              <a:gd name="T100" fmla="*/ 60 w 3653"/>
              <a:gd name="T101" fmla="*/ 1134 h 3248"/>
              <a:gd name="T102" fmla="*/ 2 w 3653"/>
              <a:gd name="T103" fmla="*/ 1023 h 3248"/>
              <a:gd name="T104" fmla="*/ 22 w 3653"/>
              <a:gd name="T105" fmla="*/ 898 h 3248"/>
              <a:gd name="T106" fmla="*/ 112 w 3653"/>
              <a:gd name="T107" fmla="*/ 809 h 3248"/>
              <a:gd name="T108" fmla="*/ 1780 w 3653"/>
              <a:gd name="T109" fmla="*/ 2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53" h="3248">
                <a:moveTo>
                  <a:pt x="571" y="2035"/>
                </a:moveTo>
                <a:lnTo>
                  <a:pt x="187" y="2226"/>
                </a:lnTo>
                <a:lnTo>
                  <a:pt x="177" y="2234"/>
                </a:lnTo>
                <a:lnTo>
                  <a:pt x="171" y="2242"/>
                </a:lnTo>
                <a:lnTo>
                  <a:pt x="169" y="2251"/>
                </a:lnTo>
                <a:lnTo>
                  <a:pt x="167" y="2257"/>
                </a:lnTo>
                <a:lnTo>
                  <a:pt x="169" y="2265"/>
                </a:lnTo>
                <a:lnTo>
                  <a:pt x="171" y="2273"/>
                </a:lnTo>
                <a:lnTo>
                  <a:pt x="177" y="2282"/>
                </a:lnTo>
                <a:lnTo>
                  <a:pt x="187" y="2288"/>
                </a:lnTo>
                <a:lnTo>
                  <a:pt x="1722" y="3055"/>
                </a:lnTo>
                <a:lnTo>
                  <a:pt x="1756" y="3070"/>
                </a:lnTo>
                <a:lnTo>
                  <a:pt x="1791" y="3077"/>
                </a:lnTo>
                <a:lnTo>
                  <a:pt x="1827" y="3080"/>
                </a:lnTo>
                <a:lnTo>
                  <a:pt x="1862" y="3077"/>
                </a:lnTo>
                <a:lnTo>
                  <a:pt x="1897" y="3070"/>
                </a:lnTo>
                <a:lnTo>
                  <a:pt x="1931" y="3055"/>
                </a:lnTo>
                <a:lnTo>
                  <a:pt x="3466" y="2288"/>
                </a:lnTo>
                <a:lnTo>
                  <a:pt x="3476" y="2282"/>
                </a:lnTo>
                <a:lnTo>
                  <a:pt x="3481" y="2273"/>
                </a:lnTo>
                <a:lnTo>
                  <a:pt x="3485" y="2265"/>
                </a:lnTo>
                <a:lnTo>
                  <a:pt x="3485" y="2257"/>
                </a:lnTo>
                <a:lnTo>
                  <a:pt x="3485" y="2251"/>
                </a:lnTo>
                <a:lnTo>
                  <a:pt x="3481" y="2242"/>
                </a:lnTo>
                <a:lnTo>
                  <a:pt x="3476" y="2234"/>
                </a:lnTo>
                <a:lnTo>
                  <a:pt x="3466" y="2226"/>
                </a:lnTo>
                <a:lnTo>
                  <a:pt x="3081" y="2035"/>
                </a:lnTo>
                <a:lnTo>
                  <a:pt x="2005" y="2572"/>
                </a:lnTo>
                <a:lnTo>
                  <a:pt x="1962" y="2590"/>
                </a:lnTo>
                <a:lnTo>
                  <a:pt x="1918" y="2603"/>
                </a:lnTo>
                <a:lnTo>
                  <a:pt x="1872" y="2611"/>
                </a:lnTo>
                <a:lnTo>
                  <a:pt x="1827" y="2614"/>
                </a:lnTo>
                <a:lnTo>
                  <a:pt x="1780" y="2611"/>
                </a:lnTo>
                <a:lnTo>
                  <a:pt x="1735" y="2603"/>
                </a:lnTo>
                <a:lnTo>
                  <a:pt x="1690" y="2590"/>
                </a:lnTo>
                <a:lnTo>
                  <a:pt x="1647" y="2572"/>
                </a:lnTo>
                <a:lnTo>
                  <a:pt x="571" y="2035"/>
                </a:lnTo>
                <a:close/>
                <a:moveTo>
                  <a:pt x="3081" y="1401"/>
                </a:moveTo>
                <a:lnTo>
                  <a:pt x="2005" y="1938"/>
                </a:lnTo>
                <a:lnTo>
                  <a:pt x="1962" y="1956"/>
                </a:lnTo>
                <a:lnTo>
                  <a:pt x="1918" y="1969"/>
                </a:lnTo>
                <a:lnTo>
                  <a:pt x="1872" y="1977"/>
                </a:lnTo>
                <a:lnTo>
                  <a:pt x="1827" y="1980"/>
                </a:lnTo>
                <a:lnTo>
                  <a:pt x="1780" y="1977"/>
                </a:lnTo>
                <a:lnTo>
                  <a:pt x="1735" y="1969"/>
                </a:lnTo>
                <a:lnTo>
                  <a:pt x="1690" y="1956"/>
                </a:lnTo>
                <a:lnTo>
                  <a:pt x="1647" y="1938"/>
                </a:lnTo>
                <a:lnTo>
                  <a:pt x="571" y="1401"/>
                </a:lnTo>
                <a:lnTo>
                  <a:pt x="187" y="1593"/>
                </a:lnTo>
                <a:lnTo>
                  <a:pt x="177" y="1600"/>
                </a:lnTo>
                <a:lnTo>
                  <a:pt x="171" y="1608"/>
                </a:lnTo>
                <a:lnTo>
                  <a:pt x="169" y="1617"/>
                </a:lnTo>
                <a:lnTo>
                  <a:pt x="167" y="1624"/>
                </a:lnTo>
                <a:lnTo>
                  <a:pt x="169" y="1631"/>
                </a:lnTo>
                <a:lnTo>
                  <a:pt x="171" y="1639"/>
                </a:lnTo>
                <a:lnTo>
                  <a:pt x="177" y="1648"/>
                </a:lnTo>
                <a:lnTo>
                  <a:pt x="187" y="1655"/>
                </a:lnTo>
                <a:lnTo>
                  <a:pt x="1722" y="2421"/>
                </a:lnTo>
                <a:lnTo>
                  <a:pt x="1756" y="2436"/>
                </a:lnTo>
                <a:lnTo>
                  <a:pt x="1791" y="2444"/>
                </a:lnTo>
                <a:lnTo>
                  <a:pt x="1827" y="2446"/>
                </a:lnTo>
                <a:lnTo>
                  <a:pt x="1862" y="2444"/>
                </a:lnTo>
                <a:lnTo>
                  <a:pt x="1897" y="2436"/>
                </a:lnTo>
                <a:lnTo>
                  <a:pt x="1931" y="2421"/>
                </a:lnTo>
                <a:lnTo>
                  <a:pt x="3466" y="1655"/>
                </a:lnTo>
                <a:lnTo>
                  <a:pt x="3476" y="1648"/>
                </a:lnTo>
                <a:lnTo>
                  <a:pt x="3481" y="1639"/>
                </a:lnTo>
                <a:lnTo>
                  <a:pt x="3485" y="1631"/>
                </a:lnTo>
                <a:lnTo>
                  <a:pt x="3485" y="1624"/>
                </a:lnTo>
                <a:lnTo>
                  <a:pt x="3485" y="1617"/>
                </a:lnTo>
                <a:lnTo>
                  <a:pt x="3481" y="1608"/>
                </a:lnTo>
                <a:lnTo>
                  <a:pt x="3476" y="1600"/>
                </a:lnTo>
                <a:lnTo>
                  <a:pt x="3466" y="1593"/>
                </a:lnTo>
                <a:lnTo>
                  <a:pt x="3081" y="1401"/>
                </a:lnTo>
                <a:close/>
                <a:moveTo>
                  <a:pt x="1827" y="168"/>
                </a:moveTo>
                <a:lnTo>
                  <a:pt x="1791" y="171"/>
                </a:lnTo>
                <a:lnTo>
                  <a:pt x="1756" y="179"/>
                </a:lnTo>
                <a:lnTo>
                  <a:pt x="1722" y="192"/>
                </a:lnTo>
                <a:lnTo>
                  <a:pt x="187" y="959"/>
                </a:lnTo>
                <a:lnTo>
                  <a:pt x="177" y="966"/>
                </a:lnTo>
                <a:lnTo>
                  <a:pt x="171" y="974"/>
                </a:lnTo>
                <a:lnTo>
                  <a:pt x="169" y="983"/>
                </a:lnTo>
                <a:lnTo>
                  <a:pt x="167" y="990"/>
                </a:lnTo>
                <a:lnTo>
                  <a:pt x="169" y="997"/>
                </a:lnTo>
                <a:lnTo>
                  <a:pt x="171" y="1005"/>
                </a:lnTo>
                <a:lnTo>
                  <a:pt x="177" y="1014"/>
                </a:lnTo>
                <a:lnTo>
                  <a:pt x="187" y="1021"/>
                </a:lnTo>
                <a:lnTo>
                  <a:pt x="1722" y="1788"/>
                </a:lnTo>
                <a:lnTo>
                  <a:pt x="1756" y="1802"/>
                </a:lnTo>
                <a:lnTo>
                  <a:pt x="1791" y="1810"/>
                </a:lnTo>
                <a:lnTo>
                  <a:pt x="1827" y="1812"/>
                </a:lnTo>
                <a:lnTo>
                  <a:pt x="1862" y="1810"/>
                </a:lnTo>
                <a:lnTo>
                  <a:pt x="1897" y="1802"/>
                </a:lnTo>
                <a:lnTo>
                  <a:pt x="1931" y="1788"/>
                </a:lnTo>
                <a:lnTo>
                  <a:pt x="3466" y="1021"/>
                </a:lnTo>
                <a:lnTo>
                  <a:pt x="3476" y="1014"/>
                </a:lnTo>
                <a:lnTo>
                  <a:pt x="3481" y="1005"/>
                </a:lnTo>
                <a:lnTo>
                  <a:pt x="3485" y="997"/>
                </a:lnTo>
                <a:lnTo>
                  <a:pt x="3485" y="990"/>
                </a:lnTo>
                <a:lnTo>
                  <a:pt x="3485" y="983"/>
                </a:lnTo>
                <a:lnTo>
                  <a:pt x="3481" y="974"/>
                </a:lnTo>
                <a:lnTo>
                  <a:pt x="3476" y="966"/>
                </a:lnTo>
                <a:lnTo>
                  <a:pt x="3466" y="959"/>
                </a:lnTo>
                <a:lnTo>
                  <a:pt x="1930" y="192"/>
                </a:lnTo>
                <a:lnTo>
                  <a:pt x="1897" y="179"/>
                </a:lnTo>
                <a:lnTo>
                  <a:pt x="1862" y="171"/>
                </a:lnTo>
                <a:lnTo>
                  <a:pt x="1827" y="168"/>
                </a:lnTo>
                <a:close/>
                <a:moveTo>
                  <a:pt x="1827" y="0"/>
                </a:moveTo>
                <a:lnTo>
                  <a:pt x="1872" y="2"/>
                </a:lnTo>
                <a:lnTo>
                  <a:pt x="1918" y="10"/>
                </a:lnTo>
                <a:lnTo>
                  <a:pt x="1962" y="23"/>
                </a:lnTo>
                <a:lnTo>
                  <a:pt x="2005" y="42"/>
                </a:lnTo>
                <a:lnTo>
                  <a:pt x="3541" y="809"/>
                </a:lnTo>
                <a:lnTo>
                  <a:pt x="3569" y="826"/>
                </a:lnTo>
                <a:lnTo>
                  <a:pt x="3593" y="847"/>
                </a:lnTo>
                <a:lnTo>
                  <a:pt x="3613" y="870"/>
                </a:lnTo>
                <a:lnTo>
                  <a:pt x="3630" y="898"/>
                </a:lnTo>
                <a:lnTo>
                  <a:pt x="3642" y="927"/>
                </a:lnTo>
                <a:lnTo>
                  <a:pt x="3650" y="958"/>
                </a:lnTo>
                <a:lnTo>
                  <a:pt x="3653" y="990"/>
                </a:lnTo>
                <a:lnTo>
                  <a:pt x="3650" y="1023"/>
                </a:lnTo>
                <a:lnTo>
                  <a:pt x="3642" y="1054"/>
                </a:lnTo>
                <a:lnTo>
                  <a:pt x="3630" y="1083"/>
                </a:lnTo>
                <a:lnTo>
                  <a:pt x="3615" y="1109"/>
                </a:lnTo>
                <a:lnTo>
                  <a:pt x="3593" y="1134"/>
                </a:lnTo>
                <a:lnTo>
                  <a:pt x="3569" y="1154"/>
                </a:lnTo>
                <a:lnTo>
                  <a:pt x="3541" y="1171"/>
                </a:lnTo>
                <a:lnTo>
                  <a:pt x="3541" y="1171"/>
                </a:lnTo>
                <a:lnTo>
                  <a:pt x="3268" y="1307"/>
                </a:lnTo>
                <a:lnTo>
                  <a:pt x="3541" y="1443"/>
                </a:lnTo>
                <a:lnTo>
                  <a:pt x="3569" y="1460"/>
                </a:lnTo>
                <a:lnTo>
                  <a:pt x="3593" y="1481"/>
                </a:lnTo>
                <a:lnTo>
                  <a:pt x="3613" y="1504"/>
                </a:lnTo>
                <a:lnTo>
                  <a:pt x="3630" y="1532"/>
                </a:lnTo>
                <a:lnTo>
                  <a:pt x="3642" y="1560"/>
                </a:lnTo>
                <a:lnTo>
                  <a:pt x="3650" y="1591"/>
                </a:lnTo>
                <a:lnTo>
                  <a:pt x="3653" y="1624"/>
                </a:lnTo>
                <a:lnTo>
                  <a:pt x="3650" y="1657"/>
                </a:lnTo>
                <a:lnTo>
                  <a:pt x="3642" y="1688"/>
                </a:lnTo>
                <a:lnTo>
                  <a:pt x="3630" y="1717"/>
                </a:lnTo>
                <a:lnTo>
                  <a:pt x="3613" y="1743"/>
                </a:lnTo>
                <a:lnTo>
                  <a:pt x="3593" y="1768"/>
                </a:lnTo>
                <a:lnTo>
                  <a:pt x="3569" y="1788"/>
                </a:lnTo>
                <a:lnTo>
                  <a:pt x="3541" y="1805"/>
                </a:lnTo>
                <a:lnTo>
                  <a:pt x="3268" y="1940"/>
                </a:lnTo>
                <a:lnTo>
                  <a:pt x="3541" y="2077"/>
                </a:lnTo>
                <a:lnTo>
                  <a:pt x="3569" y="2093"/>
                </a:lnTo>
                <a:lnTo>
                  <a:pt x="3593" y="2114"/>
                </a:lnTo>
                <a:lnTo>
                  <a:pt x="3613" y="2138"/>
                </a:lnTo>
                <a:lnTo>
                  <a:pt x="3630" y="2164"/>
                </a:lnTo>
                <a:lnTo>
                  <a:pt x="3642" y="2194"/>
                </a:lnTo>
                <a:lnTo>
                  <a:pt x="3650" y="2225"/>
                </a:lnTo>
                <a:lnTo>
                  <a:pt x="3653" y="2257"/>
                </a:lnTo>
                <a:lnTo>
                  <a:pt x="3650" y="2290"/>
                </a:lnTo>
                <a:lnTo>
                  <a:pt x="3642" y="2322"/>
                </a:lnTo>
                <a:lnTo>
                  <a:pt x="3630" y="2350"/>
                </a:lnTo>
                <a:lnTo>
                  <a:pt x="3615" y="2377"/>
                </a:lnTo>
                <a:lnTo>
                  <a:pt x="3593" y="2401"/>
                </a:lnTo>
                <a:lnTo>
                  <a:pt x="3569" y="2421"/>
                </a:lnTo>
                <a:lnTo>
                  <a:pt x="3541" y="2439"/>
                </a:lnTo>
                <a:lnTo>
                  <a:pt x="2005" y="3206"/>
                </a:lnTo>
                <a:lnTo>
                  <a:pt x="1962" y="3224"/>
                </a:lnTo>
                <a:lnTo>
                  <a:pt x="1918" y="3237"/>
                </a:lnTo>
                <a:lnTo>
                  <a:pt x="1872" y="3245"/>
                </a:lnTo>
                <a:lnTo>
                  <a:pt x="1827" y="3248"/>
                </a:lnTo>
                <a:lnTo>
                  <a:pt x="1780" y="3245"/>
                </a:lnTo>
                <a:lnTo>
                  <a:pt x="1735" y="3237"/>
                </a:lnTo>
                <a:lnTo>
                  <a:pt x="1690" y="3224"/>
                </a:lnTo>
                <a:lnTo>
                  <a:pt x="1647" y="3206"/>
                </a:lnTo>
                <a:lnTo>
                  <a:pt x="112" y="2439"/>
                </a:lnTo>
                <a:lnTo>
                  <a:pt x="84" y="2421"/>
                </a:lnTo>
                <a:lnTo>
                  <a:pt x="60" y="2401"/>
                </a:lnTo>
                <a:lnTo>
                  <a:pt x="39" y="2377"/>
                </a:lnTo>
                <a:lnTo>
                  <a:pt x="22" y="2350"/>
                </a:lnTo>
                <a:lnTo>
                  <a:pt x="10" y="2322"/>
                </a:lnTo>
                <a:lnTo>
                  <a:pt x="2" y="2290"/>
                </a:lnTo>
                <a:lnTo>
                  <a:pt x="0" y="2257"/>
                </a:lnTo>
                <a:lnTo>
                  <a:pt x="2" y="2225"/>
                </a:lnTo>
                <a:lnTo>
                  <a:pt x="10" y="2194"/>
                </a:lnTo>
                <a:lnTo>
                  <a:pt x="22" y="2164"/>
                </a:lnTo>
                <a:lnTo>
                  <a:pt x="39" y="2138"/>
                </a:lnTo>
                <a:lnTo>
                  <a:pt x="60" y="2114"/>
                </a:lnTo>
                <a:lnTo>
                  <a:pt x="84" y="2093"/>
                </a:lnTo>
                <a:lnTo>
                  <a:pt x="112" y="2077"/>
                </a:lnTo>
                <a:lnTo>
                  <a:pt x="384" y="1940"/>
                </a:lnTo>
                <a:lnTo>
                  <a:pt x="112" y="1805"/>
                </a:lnTo>
                <a:lnTo>
                  <a:pt x="84" y="1788"/>
                </a:lnTo>
                <a:lnTo>
                  <a:pt x="60" y="1768"/>
                </a:lnTo>
                <a:lnTo>
                  <a:pt x="39" y="1743"/>
                </a:lnTo>
                <a:lnTo>
                  <a:pt x="22" y="1717"/>
                </a:lnTo>
                <a:lnTo>
                  <a:pt x="10" y="1688"/>
                </a:lnTo>
                <a:lnTo>
                  <a:pt x="2" y="1657"/>
                </a:lnTo>
                <a:lnTo>
                  <a:pt x="0" y="1624"/>
                </a:lnTo>
                <a:lnTo>
                  <a:pt x="2" y="1591"/>
                </a:lnTo>
                <a:lnTo>
                  <a:pt x="10" y="1560"/>
                </a:lnTo>
                <a:lnTo>
                  <a:pt x="22" y="1532"/>
                </a:lnTo>
                <a:lnTo>
                  <a:pt x="39" y="1504"/>
                </a:lnTo>
                <a:lnTo>
                  <a:pt x="60" y="1481"/>
                </a:lnTo>
                <a:lnTo>
                  <a:pt x="84" y="1460"/>
                </a:lnTo>
                <a:lnTo>
                  <a:pt x="112" y="1443"/>
                </a:lnTo>
                <a:lnTo>
                  <a:pt x="384" y="1307"/>
                </a:lnTo>
                <a:lnTo>
                  <a:pt x="112" y="1171"/>
                </a:lnTo>
                <a:lnTo>
                  <a:pt x="84" y="1154"/>
                </a:lnTo>
                <a:lnTo>
                  <a:pt x="60" y="1134"/>
                </a:lnTo>
                <a:lnTo>
                  <a:pt x="39" y="1109"/>
                </a:lnTo>
                <a:lnTo>
                  <a:pt x="22" y="1083"/>
                </a:lnTo>
                <a:lnTo>
                  <a:pt x="10" y="1054"/>
                </a:lnTo>
                <a:lnTo>
                  <a:pt x="2" y="1023"/>
                </a:lnTo>
                <a:lnTo>
                  <a:pt x="0" y="990"/>
                </a:lnTo>
                <a:lnTo>
                  <a:pt x="2" y="958"/>
                </a:lnTo>
                <a:lnTo>
                  <a:pt x="10" y="927"/>
                </a:lnTo>
                <a:lnTo>
                  <a:pt x="22" y="898"/>
                </a:lnTo>
                <a:lnTo>
                  <a:pt x="39" y="870"/>
                </a:lnTo>
                <a:lnTo>
                  <a:pt x="60" y="847"/>
                </a:lnTo>
                <a:lnTo>
                  <a:pt x="84" y="826"/>
                </a:lnTo>
                <a:lnTo>
                  <a:pt x="112" y="809"/>
                </a:lnTo>
                <a:lnTo>
                  <a:pt x="1647" y="42"/>
                </a:lnTo>
                <a:lnTo>
                  <a:pt x="1690" y="23"/>
                </a:lnTo>
                <a:lnTo>
                  <a:pt x="1735" y="10"/>
                </a:lnTo>
                <a:lnTo>
                  <a:pt x="1780" y="2"/>
                </a:lnTo>
                <a:lnTo>
                  <a:pt x="182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60" name="Inhaltsplatzhalter 4"/>
          <p:cNvSpPr txBox="1"/>
          <p:nvPr/>
        </p:nvSpPr>
        <p:spPr>
          <a:xfrm>
            <a:off x="719924" y="3736951"/>
            <a:ext cx="2014555" cy="130805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6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1" name="Inhaltsplatzhalter 4"/>
          <p:cNvSpPr txBox="1"/>
          <p:nvPr/>
        </p:nvSpPr>
        <p:spPr>
          <a:xfrm>
            <a:off x="3638090" y="3648319"/>
            <a:ext cx="2014555" cy="130805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6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2" name="Inhaltsplatzhalter 4"/>
          <p:cNvSpPr txBox="1"/>
          <p:nvPr/>
        </p:nvSpPr>
        <p:spPr>
          <a:xfrm>
            <a:off x="6556256" y="3695717"/>
            <a:ext cx="2014555" cy="130805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6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3" name="Inhaltsplatzhalter 4"/>
          <p:cNvSpPr txBox="1"/>
          <p:nvPr/>
        </p:nvSpPr>
        <p:spPr>
          <a:xfrm>
            <a:off x="9474423" y="3674077"/>
            <a:ext cx="2014555" cy="130805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6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4" name="Inhaltsplatzhalter 4"/>
          <p:cNvSpPr txBox="1"/>
          <p:nvPr/>
        </p:nvSpPr>
        <p:spPr>
          <a:xfrm>
            <a:off x="1978860" y="2631768"/>
            <a:ext cx="598388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latin typeface="+mj-lt"/>
              </a:rPr>
              <a:t>01</a:t>
            </a:r>
            <a:endParaRPr lang="en-US" sz="2800" dirty="0">
              <a:latin typeface="+mn-lt"/>
            </a:endParaRPr>
          </a:p>
        </p:txBody>
      </p:sp>
      <p:sp>
        <p:nvSpPr>
          <p:cNvPr id="65" name="Inhaltsplatzhalter 4"/>
          <p:cNvSpPr txBox="1"/>
          <p:nvPr/>
        </p:nvSpPr>
        <p:spPr>
          <a:xfrm>
            <a:off x="4891840" y="2631768"/>
            <a:ext cx="598388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latin typeface="+mj-lt"/>
              </a:rPr>
              <a:t>02</a:t>
            </a:r>
            <a:endParaRPr lang="en-US" sz="2800" dirty="0">
              <a:latin typeface="+mn-lt"/>
            </a:endParaRPr>
          </a:p>
        </p:txBody>
      </p:sp>
      <p:sp>
        <p:nvSpPr>
          <p:cNvPr id="66" name="Inhaltsplatzhalter 4"/>
          <p:cNvSpPr txBox="1"/>
          <p:nvPr/>
        </p:nvSpPr>
        <p:spPr>
          <a:xfrm>
            <a:off x="7775818" y="2631768"/>
            <a:ext cx="598388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latin typeface="+mj-lt"/>
              </a:rPr>
              <a:t>03</a:t>
            </a:r>
            <a:endParaRPr lang="en-US" sz="2800" dirty="0">
              <a:latin typeface="+mn-lt"/>
            </a:endParaRPr>
          </a:p>
        </p:txBody>
      </p:sp>
      <p:sp>
        <p:nvSpPr>
          <p:cNvPr id="67" name="Inhaltsplatzhalter 4"/>
          <p:cNvSpPr txBox="1"/>
          <p:nvPr/>
        </p:nvSpPr>
        <p:spPr>
          <a:xfrm>
            <a:off x="10703245" y="2631768"/>
            <a:ext cx="598388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latin typeface="+mj-lt"/>
              </a:rPr>
              <a:t>04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ldLvl="0" animBg="1"/>
      <p:bldP spid="55" grpId="0" bldLvl="0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29507" y="2485340"/>
            <a:ext cx="2425701" cy="3132137"/>
            <a:chOff x="529507" y="2485340"/>
            <a:chExt cx="2425701" cy="3132137"/>
          </a:xfrm>
        </p:grpSpPr>
        <p:sp>
          <p:nvSpPr>
            <p:cNvPr id="11" name="Freeform 12"/>
            <p:cNvSpPr/>
            <p:nvPr/>
          </p:nvSpPr>
          <p:spPr bwMode="auto">
            <a:xfrm>
              <a:off x="529507" y="2485340"/>
              <a:ext cx="2425700" cy="2424113"/>
            </a:xfrm>
            <a:custGeom>
              <a:avLst/>
              <a:gdLst>
                <a:gd name="T0" fmla="*/ 575 w 644"/>
                <a:gd name="T1" fmla="*/ 0 h 644"/>
                <a:gd name="T2" fmla="*/ 0 w 644"/>
                <a:gd name="T3" fmla="*/ 0 h 644"/>
                <a:gd name="T4" fmla="*/ 0 w 644"/>
                <a:gd name="T5" fmla="*/ 575 h 644"/>
                <a:gd name="T6" fmla="*/ 68 w 644"/>
                <a:gd name="T7" fmla="*/ 644 h 644"/>
                <a:gd name="T8" fmla="*/ 644 w 644"/>
                <a:gd name="T9" fmla="*/ 644 h 644"/>
                <a:gd name="T10" fmla="*/ 644 w 644"/>
                <a:gd name="T11" fmla="*/ 68 h 644"/>
                <a:gd name="T12" fmla="*/ 575 w 644"/>
                <a:gd name="T13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4" h="644">
                  <a:moveTo>
                    <a:pt x="5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613"/>
                    <a:pt x="30" y="644"/>
                    <a:pt x="68" y="644"/>
                  </a:cubicBezTo>
                  <a:cubicBezTo>
                    <a:pt x="644" y="644"/>
                    <a:pt x="644" y="644"/>
                    <a:pt x="644" y="644"/>
                  </a:cubicBezTo>
                  <a:cubicBezTo>
                    <a:pt x="644" y="68"/>
                    <a:pt x="644" y="68"/>
                    <a:pt x="644" y="68"/>
                  </a:cubicBezTo>
                  <a:cubicBezTo>
                    <a:pt x="644" y="30"/>
                    <a:pt x="613" y="0"/>
                    <a:pt x="57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2242420" y="4909452"/>
              <a:ext cx="712788" cy="708025"/>
            </a:xfrm>
            <a:custGeom>
              <a:avLst/>
              <a:gdLst>
                <a:gd name="T0" fmla="*/ 0 w 449"/>
                <a:gd name="T1" fmla="*/ 0 h 446"/>
                <a:gd name="T2" fmla="*/ 0 w 449"/>
                <a:gd name="T3" fmla="*/ 446 h 446"/>
                <a:gd name="T4" fmla="*/ 449 w 449"/>
                <a:gd name="T5" fmla="*/ 0 h 446"/>
                <a:gd name="T6" fmla="*/ 0 w 449"/>
                <a:gd name="T7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9" h="446">
                  <a:moveTo>
                    <a:pt x="0" y="0"/>
                  </a:moveTo>
                  <a:lnTo>
                    <a:pt x="0" y="446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9507" y="2372627"/>
            <a:ext cx="1370013" cy="1385888"/>
            <a:chOff x="529507" y="2372627"/>
            <a:chExt cx="1370013" cy="1385888"/>
          </a:xfrm>
        </p:grpSpPr>
        <p:sp>
          <p:nvSpPr>
            <p:cNvPr id="13" name="Freeform 14"/>
            <p:cNvSpPr/>
            <p:nvPr/>
          </p:nvSpPr>
          <p:spPr bwMode="auto">
            <a:xfrm>
              <a:off x="529507" y="2372627"/>
              <a:ext cx="219075" cy="112713"/>
            </a:xfrm>
            <a:custGeom>
              <a:avLst/>
              <a:gdLst>
                <a:gd name="T0" fmla="*/ 29 w 58"/>
                <a:gd name="T1" fmla="*/ 0 h 30"/>
                <a:gd name="T2" fmla="*/ 0 w 58"/>
                <a:gd name="T3" fmla="*/ 30 h 30"/>
                <a:gd name="T4" fmla="*/ 58 w 58"/>
                <a:gd name="T5" fmla="*/ 30 h 30"/>
                <a:gd name="T6" fmla="*/ 29 w 58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30">
                  <a:moveTo>
                    <a:pt x="29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13"/>
                    <a:pt x="45" y="0"/>
                    <a:pt x="2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639045" y="2372627"/>
              <a:ext cx="1260475" cy="1385888"/>
            </a:xfrm>
            <a:custGeom>
              <a:avLst/>
              <a:gdLst>
                <a:gd name="T0" fmla="*/ 306 w 335"/>
                <a:gd name="T1" fmla="*/ 0 h 368"/>
                <a:gd name="T2" fmla="*/ 29 w 335"/>
                <a:gd name="T3" fmla="*/ 0 h 368"/>
                <a:gd name="T4" fmla="*/ 0 w 335"/>
                <a:gd name="T5" fmla="*/ 0 h 368"/>
                <a:gd name="T6" fmla="*/ 29 w 335"/>
                <a:gd name="T7" fmla="*/ 30 h 368"/>
                <a:gd name="T8" fmla="*/ 29 w 335"/>
                <a:gd name="T9" fmla="*/ 350 h 368"/>
                <a:gd name="T10" fmla="*/ 46 w 335"/>
                <a:gd name="T11" fmla="*/ 368 h 368"/>
                <a:gd name="T12" fmla="*/ 318 w 335"/>
                <a:gd name="T13" fmla="*/ 368 h 368"/>
                <a:gd name="T14" fmla="*/ 335 w 335"/>
                <a:gd name="T15" fmla="*/ 350 h 368"/>
                <a:gd name="T16" fmla="*/ 335 w 335"/>
                <a:gd name="T17" fmla="*/ 30 h 368"/>
                <a:gd name="T18" fmla="*/ 306 w 335"/>
                <a:gd name="T1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5" h="368">
                  <a:moveTo>
                    <a:pt x="306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29" y="13"/>
                    <a:pt x="29" y="30"/>
                  </a:cubicBezTo>
                  <a:cubicBezTo>
                    <a:pt x="29" y="350"/>
                    <a:pt x="29" y="350"/>
                    <a:pt x="29" y="350"/>
                  </a:cubicBezTo>
                  <a:cubicBezTo>
                    <a:pt x="29" y="360"/>
                    <a:pt x="36" y="368"/>
                    <a:pt x="46" y="368"/>
                  </a:cubicBezTo>
                  <a:cubicBezTo>
                    <a:pt x="318" y="368"/>
                    <a:pt x="318" y="368"/>
                    <a:pt x="318" y="368"/>
                  </a:cubicBezTo>
                  <a:cubicBezTo>
                    <a:pt x="328" y="368"/>
                    <a:pt x="335" y="360"/>
                    <a:pt x="335" y="350"/>
                  </a:cubicBezTo>
                  <a:cubicBezTo>
                    <a:pt x="335" y="30"/>
                    <a:pt x="335" y="30"/>
                    <a:pt x="335" y="30"/>
                  </a:cubicBezTo>
                  <a:cubicBezTo>
                    <a:pt x="335" y="13"/>
                    <a:pt x="322" y="0"/>
                    <a:pt x="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31936" y="2485340"/>
            <a:ext cx="2425701" cy="3132137"/>
            <a:chOff x="3431936" y="2485340"/>
            <a:chExt cx="2425701" cy="3132137"/>
          </a:xfrm>
        </p:grpSpPr>
        <p:sp>
          <p:nvSpPr>
            <p:cNvPr id="19" name="Freeform 12"/>
            <p:cNvSpPr/>
            <p:nvPr/>
          </p:nvSpPr>
          <p:spPr bwMode="auto">
            <a:xfrm>
              <a:off x="3431936" y="2485340"/>
              <a:ext cx="2425700" cy="2424113"/>
            </a:xfrm>
            <a:custGeom>
              <a:avLst/>
              <a:gdLst>
                <a:gd name="T0" fmla="*/ 575 w 644"/>
                <a:gd name="T1" fmla="*/ 0 h 644"/>
                <a:gd name="T2" fmla="*/ 0 w 644"/>
                <a:gd name="T3" fmla="*/ 0 h 644"/>
                <a:gd name="T4" fmla="*/ 0 w 644"/>
                <a:gd name="T5" fmla="*/ 575 h 644"/>
                <a:gd name="T6" fmla="*/ 68 w 644"/>
                <a:gd name="T7" fmla="*/ 644 h 644"/>
                <a:gd name="T8" fmla="*/ 644 w 644"/>
                <a:gd name="T9" fmla="*/ 644 h 644"/>
                <a:gd name="T10" fmla="*/ 644 w 644"/>
                <a:gd name="T11" fmla="*/ 68 h 644"/>
                <a:gd name="T12" fmla="*/ 575 w 644"/>
                <a:gd name="T13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4" h="644">
                  <a:moveTo>
                    <a:pt x="5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613"/>
                    <a:pt x="30" y="644"/>
                    <a:pt x="68" y="644"/>
                  </a:cubicBezTo>
                  <a:cubicBezTo>
                    <a:pt x="644" y="644"/>
                    <a:pt x="644" y="644"/>
                    <a:pt x="644" y="644"/>
                  </a:cubicBezTo>
                  <a:cubicBezTo>
                    <a:pt x="644" y="68"/>
                    <a:pt x="644" y="68"/>
                    <a:pt x="644" y="68"/>
                  </a:cubicBezTo>
                  <a:cubicBezTo>
                    <a:pt x="644" y="30"/>
                    <a:pt x="613" y="0"/>
                    <a:pt x="57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5144849" y="4909452"/>
              <a:ext cx="712788" cy="708025"/>
            </a:xfrm>
            <a:custGeom>
              <a:avLst/>
              <a:gdLst>
                <a:gd name="T0" fmla="*/ 0 w 449"/>
                <a:gd name="T1" fmla="*/ 0 h 446"/>
                <a:gd name="T2" fmla="*/ 0 w 449"/>
                <a:gd name="T3" fmla="*/ 446 h 446"/>
                <a:gd name="T4" fmla="*/ 449 w 449"/>
                <a:gd name="T5" fmla="*/ 0 h 446"/>
                <a:gd name="T6" fmla="*/ 0 w 449"/>
                <a:gd name="T7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9" h="446">
                  <a:moveTo>
                    <a:pt x="0" y="0"/>
                  </a:moveTo>
                  <a:lnTo>
                    <a:pt x="0" y="446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31936" y="2372627"/>
            <a:ext cx="1370013" cy="1385888"/>
            <a:chOff x="3431936" y="2372627"/>
            <a:chExt cx="1370013" cy="1385888"/>
          </a:xfrm>
        </p:grpSpPr>
        <p:sp>
          <p:nvSpPr>
            <p:cNvPr id="21" name="Freeform 14"/>
            <p:cNvSpPr/>
            <p:nvPr/>
          </p:nvSpPr>
          <p:spPr bwMode="auto">
            <a:xfrm>
              <a:off x="3431936" y="2372627"/>
              <a:ext cx="219075" cy="112713"/>
            </a:xfrm>
            <a:custGeom>
              <a:avLst/>
              <a:gdLst>
                <a:gd name="T0" fmla="*/ 29 w 58"/>
                <a:gd name="T1" fmla="*/ 0 h 30"/>
                <a:gd name="T2" fmla="*/ 0 w 58"/>
                <a:gd name="T3" fmla="*/ 30 h 30"/>
                <a:gd name="T4" fmla="*/ 58 w 58"/>
                <a:gd name="T5" fmla="*/ 30 h 30"/>
                <a:gd name="T6" fmla="*/ 29 w 58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30">
                  <a:moveTo>
                    <a:pt x="29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13"/>
                    <a:pt x="45" y="0"/>
                    <a:pt x="29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3541474" y="2372627"/>
              <a:ext cx="1260475" cy="1385888"/>
            </a:xfrm>
            <a:custGeom>
              <a:avLst/>
              <a:gdLst>
                <a:gd name="T0" fmla="*/ 306 w 335"/>
                <a:gd name="T1" fmla="*/ 0 h 368"/>
                <a:gd name="T2" fmla="*/ 29 w 335"/>
                <a:gd name="T3" fmla="*/ 0 h 368"/>
                <a:gd name="T4" fmla="*/ 0 w 335"/>
                <a:gd name="T5" fmla="*/ 0 h 368"/>
                <a:gd name="T6" fmla="*/ 29 w 335"/>
                <a:gd name="T7" fmla="*/ 30 h 368"/>
                <a:gd name="T8" fmla="*/ 29 w 335"/>
                <a:gd name="T9" fmla="*/ 350 h 368"/>
                <a:gd name="T10" fmla="*/ 46 w 335"/>
                <a:gd name="T11" fmla="*/ 368 h 368"/>
                <a:gd name="T12" fmla="*/ 318 w 335"/>
                <a:gd name="T13" fmla="*/ 368 h 368"/>
                <a:gd name="T14" fmla="*/ 335 w 335"/>
                <a:gd name="T15" fmla="*/ 350 h 368"/>
                <a:gd name="T16" fmla="*/ 335 w 335"/>
                <a:gd name="T17" fmla="*/ 30 h 368"/>
                <a:gd name="T18" fmla="*/ 306 w 335"/>
                <a:gd name="T1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5" h="368">
                  <a:moveTo>
                    <a:pt x="306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29" y="13"/>
                    <a:pt x="29" y="30"/>
                  </a:cubicBezTo>
                  <a:cubicBezTo>
                    <a:pt x="29" y="350"/>
                    <a:pt x="29" y="350"/>
                    <a:pt x="29" y="350"/>
                  </a:cubicBezTo>
                  <a:cubicBezTo>
                    <a:pt x="29" y="360"/>
                    <a:pt x="36" y="368"/>
                    <a:pt x="46" y="368"/>
                  </a:cubicBezTo>
                  <a:cubicBezTo>
                    <a:pt x="318" y="368"/>
                    <a:pt x="318" y="368"/>
                    <a:pt x="318" y="368"/>
                  </a:cubicBezTo>
                  <a:cubicBezTo>
                    <a:pt x="328" y="368"/>
                    <a:pt x="335" y="360"/>
                    <a:pt x="335" y="350"/>
                  </a:cubicBezTo>
                  <a:cubicBezTo>
                    <a:pt x="335" y="30"/>
                    <a:pt x="335" y="30"/>
                    <a:pt x="335" y="30"/>
                  </a:cubicBezTo>
                  <a:cubicBezTo>
                    <a:pt x="335" y="13"/>
                    <a:pt x="322" y="0"/>
                    <a:pt x="3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34365" y="2485340"/>
            <a:ext cx="2425701" cy="3132137"/>
            <a:chOff x="6334365" y="2485340"/>
            <a:chExt cx="2425701" cy="3132137"/>
          </a:xfrm>
        </p:grpSpPr>
        <p:sp>
          <p:nvSpPr>
            <p:cNvPr id="24" name="Freeform 12"/>
            <p:cNvSpPr/>
            <p:nvPr/>
          </p:nvSpPr>
          <p:spPr bwMode="auto">
            <a:xfrm>
              <a:off x="6334365" y="2485340"/>
              <a:ext cx="2425700" cy="2424113"/>
            </a:xfrm>
            <a:custGeom>
              <a:avLst/>
              <a:gdLst>
                <a:gd name="T0" fmla="*/ 575 w 644"/>
                <a:gd name="T1" fmla="*/ 0 h 644"/>
                <a:gd name="T2" fmla="*/ 0 w 644"/>
                <a:gd name="T3" fmla="*/ 0 h 644"/>
                <a:gd name="T4" fmla="*/ 0 w 644"/>
                <a:gd name="T5" fmla="*/ 575 h 644"/>
                <a:gd name="T6" fmla="*/ 68 w 644"/>
                <a:gd name="T7" fmla="*/ 644 h 644"/>
                <a:gd name="T8" fmla="*/ 644 w 644"/>
                <a:gd name="T9" fmla="*/ 644 h 644"/>
                <a:gd name="T10" fmla="*/ 644 w 644"/>
                <a:gd name="T11" fmla="*/ 68 h 644"/>
                <a:gd name="T12" fmla="*/ 575 w 644"/>
                <a:gd name="T13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4" h="644">
                  <a:moveTo>
                    <a:pt x="5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613"/>
                    <a:pt x="30" y="644"/>
                    <a:pt x="68" y="644"/>
                  </a:cubicBezTo>
                  <a:cubicBezTo>
                    <a:pt x="644" y="644"/>
                    <a:pt x="644" y="644"/>
                    <a:pt x="644" y="644"/>
                  </a:cubicBezTo>
                  <a:cubicBezTo>
                    <a:pt x="644" y="68"/>
                    <a:pt x="644" y="68"/>
                    <a:pt x="644" y="68"/>
                  </a:cubicBezTo>
                  <a:cubicBezTo>
                    <a:pt x="644" y="30"/>
                    <a:pt x="613" y="0"/>
                    <a:pt x="57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8047278" y="4909452"/>
              <a:ext cx="712788" cy="708025"/>
            </a:xfrm>
            <a:custGeom>
              <a:avLst/>
              <a:gdLst>
                <a:gd name="T0" fmla="*/ 0 w 449"/>
                <a:gd name="T1" fmla="*/ 0 h 446"/>
                <a:gd name="T2" fmla="*/ 0 w 449"/>
                <a:gd name="T3" fmla="*/ 446 h 446"/>
                <a:gd name="T4" fmla="*/ 449 w 449"/>
                <a:gd name="T5" fmla="*/ 0 h 446"/>
                <a:gd name="T6" fmla="*/ 0 w 449"/>
                <a:gd name="T7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9" h="446">
                  <a:moveTo>
                    <a:pt x="0" y="0"/>
                  </a:moveTo>
                  <a:lnTo>
                    <a:pt x="0" y="446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34365" y="2372627"/>
            <a:ext cx="1370013" cy="1385888"/>
            <a:chOff x="6334365" y="2372627"/>
            <a:chExt cx="1370013" cy="1385888"/>
          </a:xfrm>
        </p:grpSpPr>
        <p:sp>
          <p:nvSpPr>
            <p:cNvPr id="26" name="Freeform 14"/>
            <p:cNvSpPr/>
            <p:nvPr/>
          </p:nvSpPr>
          <p:spPr bwMode="auto">
            <a:xfrm>
              <a:off x="6334365" y="2372627"/>
              <a:ext cx="219075" cy="112713"/>
            </a:xfrm>
            <a:custGeom>
              <a:avLst/>
              <a:gdLst>
                <a:gd name="T0" fmla="*/ 29 w 58"/>
                <a:gd name="T1" fmla="*/ 0 h 30"/>
                <a:gd name="T2" fmla="*/ 0 w 58"/>
                <a:gd name="T3" fmla="*/ 30 h 30"/>
                <a:gd name="T4" fmla="*/ 58 w 58"/>
                <a:gd name="T5" fmla="*/ 30 h 30"/>
                <a:gd name="T6" fmla="*/ 29 w 58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30">
                  <a:moveTo>
                    <a:pt x="29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13"/>
                    <a:pt x="45" y="0"/>
                    <a:pt x="29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6443903" y="2372627"/>
              <a:ext cx="1260475" cy="1385888"/>
            </a:xfrm>
            <a:custGeom>
              <a:avLst/>
              <a:gdLst>
                <a:gd name="T0" fmla="*/ 306 w 335"/>
                <a:gd name="T1" fmla="*/ 0 h 368"/>
                <a:gd name="T2" fmla="*/ 29 w 335"/>
                <a:gd name="T3" fmla="*/ 0 h 368"/>
                <a:gd name="T4" fmla="*/ 0 w 335"/>
                <a:gd name="T5" fmla="*/ 0 h 368"/>
                <a:gd name="T6" fmla="*/ 29 w 335"/>
                <a:gd name="T7" fmla="*/ 30 h 368"/>
                <a:gd name="T8" fmla="*/ 29 w 335"/>
                <a:gd name="T9" fmla="*/ 350 h 368"/>
                <a:gd name="T10" fmla="*/ 46 w 335"/>
                <a:gd name="T11" fmla="*/ 368 h 368"/>
                <a:gd name="T12" fmla="*/ 318 w 335"/>
                <a:gd name="T13" fmla="*/ 368 h 368"/>
                <a:gd name="T14" fmla="*/ 335 w 335"/>
                <a:gd name="T15" fmla="*/ 350 h 368"/>
                <a:gd name="T16" fmla="*/ 335 w 335"/>
                <a:gd name="T17" fmla="*/ 30 h 368"/>
                <a:gd name="T18" fmla="*/ 306 w 335"/>
                <a:gd name="T1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5" h="368">
                  <a:moveTo>
                    <a:pt x="306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29" y="13"/>
                    <a:pt x="29" y="30"/>
                  </a:cubicBezTo>
                  <a:cubicBezTo>
                    <a:pt x="29" y="350"/>
                    <a:pt x="29" y="350"/>
                    <a:pt x="29" y="350"/>
                  </a:cubicBezTo>
                  <a:cubicBezTo>
                    <a:pt x="29" y="360"/>
                    <a:pt x="36" y="368"/>
                    <a:pt x="46" y="368"/>
                  </a:cubicBezTo>
                  <a:cubicBezTo>
                    <a:pt x="318" y="368"/>
                    <a:pt x="318" y="368"/>
                    <a:pt x="318" y="368"/>
                  </a:cubicBezTo>
                  <a:cubicBezTo>
                    <a:pt x="328" y="368"/>
                    <a:pt x="335" y="360"/>
                    <a:pt x="335" y="350"/>
                  </a:cubicBezTo>
                  <a:cubicBezTo>
                    <a:pt x="335" y="30"/>
                    <a:pt x="335" y="30"/>
                    <a:pt x="335" y="30"/>
                  </a:cubicBezTo>
                  <a:cubicBezTo>
                    <a:pt x="335" y="13"/>
                    <a:pt x="322" y="0"/>
                    <a:pt x="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236793" y="2485340"/>
            <a:ext cx="2425701" cy="3132137"/>
            <a:chOff x="9236793" y="2485340"/>
            <a:chExt cx="2425701" cy="3132137"/>
          </a:xfrm>
        </p:grpSpPr>
        <p:sp>
          <p:nvSpPr>
            <p:cNvPr id="29" name="Freeform 12"/>
            <p:cNvSpPr/>
            <p:nvPr/>
          </p:nvSpPr>
          <p:spPr bwMode="auto">
            <a:xfrm>
              <a:off x="9236793" y="2485340"/>
              <a:ext cx="2425700" cy="2424113"/>
            </a:xfrm>
            <a:custGeom>
              <a:avLst/>
              <a:gdLst>
                <a:gd name="T0" fmla="*/ 575 w 644"/>
                <a:gd name="T1" fmla="*/ 0 h 644"/>
                <a:gd name="T2" fmla="*/ 0 w 644"/>
                <a:gd name="T3" fmla="*/ 0 h 644"/>
                <a:gd name="T4" fmla="*/ 0 w 644"/>
                <a:gd name="T5" fmla="*/ 575 h 644"/>
                <a:gd name="T6" fmla="*/ 68 w 644"/>
                <a:gd name="T7" fmla="*/ 644 h 644"/>
                <a:gd name="T8" fmla="*/ 644 w 644"/>
                <a:gd name="T9" fmla="*/ 644 h 644"/>
                <a:gd name="T10" fmla="*/ 644 w 644"/>
                <a:gd name="T11" fmla="*/ 68 h 644"/>
                <a:gd name="T12" fmla="*/ 575 w 644"/>
                <a:gd name="T13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4" h="644">
                  <a:moveTo>
                    <a:pt x="5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613"/>
                    <a:pt x="30" y="644"/>
                    <a:pt x="68" y="644"/>
                  </a:cubicBezTo>
                  <a:cubicBezTo>
                    <a:pt x="644" y="644"/>
                    <a:pt x="644" y="644"/>
                    <a:pt x="644" y="644"/>
                  </a:cubicBezTo>
                  <a:cubicBezTo>
                    <a:pt x="644" y="68"/>
                    <a:pt x="644" y="68"/>
                    <a:pt x="644" y="68"/>
                  </a:cubicBezTo>
                  <a:cubicBezTo>
                    <a:pt x="644" y="30"/>
                    <a:pt x="613" y="0"/>
                    <a:pt x="57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10949706" y="4909452"/>
              <a:ext cx="712788" cy="708025"/>
            </a:xfrm>
            <a:custGeom>
              <a:avLst/>
              <a:gdLst>
                <a:gd name="T0" fmla="*/ 0 w 449"/>
                <a:gd name="T1" fmla="*/ 0 h 446"/>
                <a:gd name="T2" fmla="*/ 0 w 449"/>
                <a:gd name="T3" fmla="*/ 446 h 446"/>
                <a:gd name="T4" fmla="*/ 449 w 449"/>
                <a:gd name="T5" fmla="*/ 0 h 446"/>
                <a:gd name="T6" fmla="*/ 0 w 449"/>
                <a:gd name="T7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9" h="446">
                  <a:moveTo>
                    <a:pt x="0" y="0"/>
                  </a:moveTo>
                  <a:lnTo>
                    <a:pt x="0" y="446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236793" y="2372627"/>
            <a:ext cx="1370013" cy="1385888"/>
            <a:chOff x="9236793" y="2372627"/>
            <a:chExt cx="1370013" cy="1385888"/>
          </a:xfrm>
        </p:grpSpPr>
        <p:sp>
          <p:nvSpPr>
            <p:cNvPr id="31" name="Freeform 14"/>
            <p:cNvSpPr/>
            <p:nvPr/>
          </p:nvSpPr>
          <p:spPr bwMode="auto">
            <a:xfrm>
              <a:off x="9236793" y="2372627"/>
              <a:ext cx="219075" cy="112713"/>
            </a:xfrm>
            <a:custGeom>
              <a:avLst/>
              <a:gdLst>
                <a:gd name="T0" fmla="*/ 29 w 58"/>
                <a:gd name="T1" fmla="*/ 0 h 30"/>
                <a:gd name="T2" fmla="*/ 0 w 58"/>
                <a:gd name="T3" fmla="*/ 30 h 30"/>
                <a:gd name="T4" fmla="*/ 58 w 58"/>
                <a:gd name="T5" fmla="*/ 30 h 30"/>
                <a:gd name="T6" fmla="*/ 29 w 58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30">
                  <a:moveTo>
                    <a:pt x="29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13"/>
                    <a:pt x="45" y="0"/>
                    <a:pt x="29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9346331" y="2372627"/>
              <a:ext cx="1260475" cy="1385888"/>
            </a:xfrm>
            <a:custGeom>
              <a:avLst/>
              <a:gdLst>
                <a:gd name="T0" fmla="*/ 306 w 335"/>
                <a:gd name="T1" fmla="*/ 0 h 368"/>
                <a:gd name="T2" fmla="*/ 29 w 335"/>
                <a:gd name="T3" fmla="*/ 0 h 368"/>
                <a:gd name="T4" fmla="*/ 0 w 335"/>
                <a:gd name="T5" fmla="*/ 0 h 368"/>
                <a:gd name="T6" fmla="*/ 29 w 335"/>
                <a:gd name="T7" fmla="*/ 30 h 368"/>
                <a:gd name="T8" fmla="*/ 29 w 335"/>
                <a:gd name="T9" fmla="*/ 350 h 368"/>
                <a:gd name="T10" fmla="*/ 46 w 335"/>
                <a:gd name="T11" fmla="*/ 368 h 368"/>
                <a:gd name="T12" fmla="*/ 318 w 335"/>
                <a:gd name="T13" fmla="*/ 368 h 368"/>
                <a:gd name="T14" fmla="*/ 335 w 335"/>
                <a:gd name="T15" fmla="*/ 350 h 368"/>
                <a:gd name="T16" fmla="*/ 335 w 335"/>
                <a:gd name="T17" fmla="*/ 30 h 368"/>
                <a:gd name="T18" fmla="*/ 306 w 335"/>
                <a:gd name="T1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5" h="368">
                  <a:moveTo>
                    <a:pt x="306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29" y="13"/>
                    <a:pt x="29" y="30"/>
                  </a:cubicBezTo>
                  <a:cubicBezTo>
                    <a:pt x="29" y="350"/>
                    <a:pt x="29" y="350"/>
                    <a:pt x="29" y="350"/>
                  </a:cubicBezTo>
                  <a:cubicBezTo>
                    <a:pt x="29" y="360"/>
                    <a:pt x="36" y="368"/>
                    <a:pt x="46" y="368"/>
                  </a:cubicBezTo>
                  <a:cubicBezTo>
                    <a:pt x="318" y="368"/>
                    <a:pt x="318" y="368"/>
                    <a:pt x="318" y="368"/>
                  </a:cubicBezTo>
                  <a:cubicBezTo>
                    <a:pt x="328" y="368"/>
                    <a:pt x="335" y="360"/>
                    <a:pt x="335" y="350"/>
                  </a:cubicBezTo>
                  <a:cubicBezTo>
                    <a:pt x="335" y="30"/>
                    <a:pt x="335" y="30"/>
                    <a:pt x="335" y="30"/>
                  </a:cubicBezTo>
                  <a:cubicBezTo>
                    <a:pt x="335" y="13"/>
                    <a:pt x="322" y="0"/>
                    <a:pt x="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sp>
        <p:nvSpPr>
          <p:cNvPr id="33" name="Inhaltsplatzhalter 4"/>
          <p:cNvSpPr txBox="1"/>
          <p:nvPr/>
        </p:nvSpPr>
        <p:spPr>
          <a:xfrm>
            <a:off x="9478209" y="3896572"/>
            <a:ext cx="1942868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600" b="1" dirty="0">
                <a:solidFill>
                  <a:schemeClr val="accent4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4" name="Inhaltsplatzhalter 4"/>
          <p:cNvSpPr txBox="1"/>
          <p:nvPr/>
        </p:nvSpPr>
        <p:spPr>
          <a:xfrm>
            <a:off x="3673352" y="3896572"/>
            <a:ext cx="1942868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600" b="1" dirty="0">
                <a:solidFill>
                  <a:schemeClr val="accent3"/>
                </a:solidFill>
                <a:latin typeface="+mj-lt"/>
              </a:rPr>
              <a:t/>
            </a:r>
            <a:br>
              <a:rPr lang="en-US" sz="1600" b="1" dirty="0">
                <a:solidFill>
                  <a:schemeClr val="accent3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5" name="Inhaltsplatzhalter 4"/>
          <p:cNvSpPr txBox="1"/>
          <p:nvPr/>
        </p:nvSpPr>
        <p:spPr>
          <a:xfrm>
            <a:off x="6546225" y="3896572"/>
            <a:ext cx="1942868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600" b="1" dirty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600" b="1" dirty="0">
                <a:solidFill>
                  <a:schemeClr val="accent2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6" name="Inhaltsplatzhalter 4"/>
          <p:cNvSpPr txBox="1"/>
          <p:nvPr/>
        </p:nvSpPr>
        <p:spPr>
          <a:xfrm>
            <a:off x="789845" y="3896572"/>
            <a:ext cx="1942868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6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012901" y="2789672"/>
            <a:ext cx="614363" cy="612775"/>
            <a:chOff x="673100" y="2660651"/>
            <a:chExt cx="614363" cy="612775"/>
          </a:xfrm>
          <a:solidFill>
            <a:schemeClr val="bg1"/>
          </a:solidFill>
        </p:grpSpPr>
        <p:sp>
          <p:nvSpPr>
            <p:cNvPr id="38" name="Rectangle 31"/>
            <p:cNvSpPr>
              <a:spLocks noChangeArrowheads="1"/>
            </p:cNvSpPr>
            <p:nvPr/>
          </p:nvSpPr>
          <p:spPr bwMode="auto">
            <a:xfrm>
              <a:off x="803275" y="2830513"/>
              <a:ext cx="26988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9" name="Rectangle 32"/>
            <p:cNvSpPr>
              <a:spLocks noChangeArrowheads="1"/>
            </p:cNvSpPr>
            <p:nvPr/>
          </p:nvSpPr>
          <p:spPr bwMode="auto">
            <a:xfrm>
              <a:off x="895350" y="2830513"/>
              <a:ext cx="254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987425" y="2830513"/>
              <a:ext cx="254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673100" y="2660651"/>
              <a:ext cx="614363" cy="612775"/>
            </a:xfrm>
            <a:custGeom>
              <a:avLst/>
              <a:gdLst>
                <a:gd name="T0" fmla="*/ 2668 w 3484"/>
                <a:gd name="T1" fmla="*/ 1997 h 3476"/>
                <a:gd name="T2" fmla="*/ 2659 w 3484"/>
                <a:gd name="T3" fmla="*/ 2036 h 3476"/>
                <a:gd name="T4" fmla="*/ 2633 w 3484"/>
                <a:gd name="T5" fmla="*/ 2061 h 3476"/>
                <a:gd name="T6" fmla="*/ 2594 w 3484"/>
                <a:gd name="T7" fmla="*/ 2071 h 3476"/>
                <a:gd name="T8" fmla="*/ 1409 w 3484"/>
                <a:gd name="T9" fmla="*/ 2966 h 3476"/>
                <a:gd name="T10" fmla="*/ 2632 w 3484"/>
                <a:gd name="T11" fmla="*/ 2967 h 3476"/>
                <a:gd name="T12" fmla="*/ 2656 w 3484"/>
                <a:gd name="T13" fmla="*/ 2978 h 3476"/>
                <a:gd name="T14" fmla="*/ 2906 w 3484"/>
                <a:gd name="T15" fmla="*/ 3225 h 3476"/>
                <a:gd name="T16" fmla="*/ 2908 w 3484"/>
                <a:gd name="T17" fmla="*/ 3019 h 3476"/>
                <a:gd name="T18" fmla="*/ 2926 w 3484"/>
                <a:gd name="T19" fmla="*/ 2987 h 3476"/>
                <a:gd name="T20" fmla="*/ 2959 w 3484"/>
                <a:gd name="T21" fmla="*/ 2969 h 3476"/>
                <a:gd name="T22" fmla="*/ 3335 w 3484"/>
                <a:gd name="T23" fmla="*/ 2966 h 3476"/>
                <a:gd name="T24" fmla="*/ 2668 w 3484"/>
                <a:gd name="T25" fmla="*/ 1525 h 3476"/>
                <a:gd name="T26" fmla="*/ 148 w 3484"/>
                <a:gd name="T27" fmla="*/ 1924 h 3476"/>
                <a:gd name="T28" fmla="*/ 614 w 3484"/>
                <a:gd name="T29" fmla="*/ 1926 h 3476"/>
                <a:gd name="T30" fmla="*/ 647 w 3484"/>
                <a:gd name="T31" fmla="*/ 1944 h 3476"/>
                <a:gd name="T32" fmla="*/ 665 w 3484"/>
                <a:gd name="T33" fmla="*/ 1977 h 3476"/>
                <a:gd name="T34" fmla="*/ 667 w 3484"/>
                <a:gd name="T35" fmla="*/ 2264 h 3476"/>
                <a:gd name="T36" fmla="*/ 997 w 3484"/>
                <a:gd name="T37" fmla="*/ 1935 h 3476"/>
                <a:gd name="T38" fmla="*/ 1023 w 3484"/>
                <a:gd name="T39" fmla="*/ 1925 h 3476"/>
                <a:gd name="T40" fmla="*/ 2521 w 3484"/>
                <a:gd name="T41" fmla="*/ 1924 h 3476"/>
                <a:gd name="T42" fmla="*/ 148 w 3484"/>
                <a:gd name="T43" fmla="*/ 149 h 3476"/>
                <a:gd name="T44" fmla="*/ 2594 w 3484"/>
                <a:gd name="T45" fmla="*/ 0 h 3476"/>
                <a:gd name="T46" fmla="*/ 2633 w 3484"/>
                <a:gd name="T47" fmla="*/ 10 h 3476"/>
                <a:gd name="T48" fmla="*/ 2659 w 3484"/>
                <a:gd name="T49" fmla="*/ 35 h 3476"/>
                <a:gd name="T50" fmla="*/ 2668 w 3484"/>
                <a:gd name="T51" fmla="*/ 75 h 3476"/>
                <a:gd name="T52" fmla="*/ 3410 w 3484"/>
                <a:gd name="T53" fmla="*/ 1377 h 3476"/>
                <a:gd name="T54" fmla="*/ 3448 w 3484"/>
                <a:gd name="T55" fmla="*/ 1385 h 3476"/>
                <a:gd name="T56" fmla="*/ 3474 w 3484"/>
                <a:gd name="T57" fmla="*/ 1411 h 3476"/>
                <a:gd name="T58" fmla="*/ 3484 w 3484"/>
                <a:gd name="T59" fmla="*/ 1450 h 3476"/>
                <a:gd name="T60" fmla="*/ 3481 w 3484"/>
                <a:gd name="T61" fmla="*/ 3053 h 3476"/>
                <a:gd name="T62" fmla="*/ 3464 w 3484"/>
                <a:gd name="T63" fmla="*/ 3086 h 3476"/>
                <a:gd name="T64" fmla="*/ 3431 w 3484"/>
                <a:gd name="T65" fmla="*/ 3104 h 3476"/>
                <a:gd name="T66" fmla="*/ 3054 w 3484"/>
                <a:gd name="T67" fmla="*/ 3106 h 3476"/>
                <a:gd name="T68" fmla="*/ 3052 w 3484"/>
                <a:gd name="T69" fmla="*/ 3416 h 3476"/>
                <a:gd name="T70" fmla="*/ 3033 w 3484"/>
                <a:gd name="T71" fmla="*/ 3451 h 3476"/>
                <a:gd name="T72" fmla="*/ 3003 w 3484"/>
                <a:gd name="T73" fmla="*/ 3472 h 3476"/>
                <a:gd name="T74" fmla="*/ 2966 w 3484"/>
                <a:gd name="T75" fmla="*/ 3474 h 3476"/>
                <a:gd name="T76" fmla="*/ 2928 w 3484"/>
                <a:gd name="T77" fmla="*/ 3454 h 3476"/>
                <a:gd name="T78" fmla="*/ 1335 w 3484"/>
                <a:gd name="T79" fmla="*/ 3114 h 3476"/>
                <a:gd name="T80" fmla="*/ 1296 w 3484"/>
                <a:gd name="T81" fmla="*/ 3104 h 3476"/>
                <a:gd name="T82" fmla="*/ 1270 w 3484"/>
                <a:gd name="T83" fmla="*/ 3079 h 3476"/>
                <a:gd name="T84" fmla="*/ 1260 w 3484"/>
                <a:gd name="T85" fmla="*/ 3039 h 3476"/>
                <a:gd name="T86" fmla="*/ 1068 w 3484"/>
                <a:gd name="T87" fmla="*/ 2071 h 3476"/>
                <a:gd name="T88" fmla="*/ 634 w 3484"/>
                <a:gd name="T89" fmla="*/ 2501 h 3476"/>
                <a:gd name="T90" fmla="*/ 603 w 3484"/>
                <a:gd name="T91" fmla="*/ 2512 h 3476"/>
                <a:gd name="T92" fmla="*/ 564 w 3484"/>
                <a:gd name="T93" fmla="*/ 2507 h 3476"/>
                <a:gd name="T94" fmla="*/ 536 w 3484"/>
                <a:gd name="T95" fmla="*/ 2486 h 3476"/>
                <a:gd name="T96" fmla="*/ 521 w 3484"/>
                <a:gd name="T97" fmla="*/ 2457 h 3476"/>
                <a:gd name="T98" fmla="*/ 519 w 3484"/>
                <a:gd name="T99" fmla="*/ 2071 h 3476"/>
                <a:gd name="T100" fmla="*/ 53 w 3484"/>
                <a:gd name="T101" fmla="*/ 2069 h 3476"/>
                <a:gd name="T102" fmla="*/ 21 w 3484"/>
                <a:gd name="T103" fmla="*/ 2051 h 3476"/>
                <a:gd name="T104" fmla="*/ 3 w 3484"/>
                <a:gd name="T105" fmla="*/ 2018 h 3476"/>
                <a:gd name="T106" fmla="*/ 0 w 3484"/>
                <a:gd name="T107" fmla="*/ 75 h 3476"/>
                <a:gd name="T108" fmla="*/ 9 w 3484"/>
                <a:gd name="T109" fmla="*/ 35 h 3476"/>
                <a:gd name="T110" fmla="*/ 36 w 3484"/>
                <a:gd name="T111" fmla="*/ 10 h 3476"/>
                <a:gd name="T112" fmla="*/ 74 w 3484"/>
                <a:gd name="T113" fmla="*/ 0 h 3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84" h="3476">
                  <a:moveTo>
                    <a:pt x="2668" y="1525"/>
                  </a:moveTo>
                  <a:lnTo>
                    <a:pt x="2668" y="1997"/>
                  </a:lnTo>
                  <a:lnTo>
                    <a:pt x="2666" y="2018"/>
                  </a:lnTo>
                  <a:lnTo>
                    <a:pt x="2659" y="2036"/>
                  </a:lnTo>
                  <a:lnTo>
                    <a:pt x="2648" y="2051"/>
                  </a:lnTo>
                  <a:lnTo>
                    <a:pt x="2633" y="2061"/>
                  </a:lnTo>
                  <a:lnTo>
                    <a:pt x="2615" y="2069"/>
                  </a:lnTo>
                  <a:lnTo>
                    <a:pt x="2594" y="2071"/>
                  </a:lnTo>
                  <a:lnTo>
                    <a:pt x="1409" y="2071"/>
                  </a:lnTo>
                  <a:lnTo>
                    <a:pt x="1409" y="2966"/>
                  </a:lnTo>
                  <a:lnTo>
                    <a:pt x="2616" y="2966"/>
                  </a:lnTo>
                  <a:lnTo>
                    <a:pt x="2632" y="2967"/>
                  </a:lnTo>
                  <a:lnTo>
                    <a:pt x="2645" y="2972"/>
                  </a:lnTo>
                  <a:lnTo>
                    <a:pt x="2656" y="2978"/>
                  </a:lnTo>
                  <a:lnTo>
                    <a:pt x="2668" y="2989"/>
                  </a:lnTo>
                  <a:lnTo>
                    <a:pt x="2906" y="3225"/>
                  </a:lnTo>
                  <a:lnTo>
                    <a:pt x="2906" y="3039"/>
                  </a:lnTo>
                  <a:lnTo>
                    <a:pt x="2908" y="3019"/>
                  </a:lnTo>
                  <a:lnTo>
                    <a:pt x="2915" y="3001"/>
                  </a:lnTo>
                  <a:lnTo>
                    <a:pt x="2926" y="2987"/>
                  </a:lnTo>
                  <a:lnTo>
                    <a:pt x="2941" y="2976"/>
                  </a:lnTo>
                  <a:lnTo>
                    <a:pt x="2959" y="2969"/>
                  </a:lnTo>
                  <a:lnTo>
                    <a:pt x="2980" y="2966"/>
                  </a:lnTo>
                  <a:lnTo>
                    <a:pt x="3335" y="2966"/>
                  </a:lnTo>
                  <a:lnTo>
                    <a:pt x="3335" y="1525"/>
                  </a:lnTo>
                  <a:lnTo>
                    <a:pt x="2668" y="1525"/>
                  </a:lnTo>
                  <a:close/>
                  <a:moveTo>
                    <a:pt x="148" y="149"/>
                  </a:moveTo>
                  <a:lnTo>
                    <a:pt x="148" y="1924"/>
                  </a:lnTo>
                  <a:lnTo>
                    <a:pt x="593" y="1924"/>
                  </a:lnTo>
                  <a:lnTo>
                    <a:pt x="614" y="1926"/>
                  </a:lnTo>
                  <a:lnTo>
                    <a:pt x="632" y="1932"/>
                  </a:lnTo>
                  <a:lnTo>
                    <a:pt x="647" y="1944"/>
                  </a:lnTo>
                  <a:lnTo>
                    <a:pt x="658" y="1959"/>
                  </a:lnTo>
                  <a:lnTo>
                    <a:pt x="665" y="1977"/>
                  </a:lnTo>
                  <a:lnTo>
                    <a:pt x="667" y="1997"/>
                  </a:lnTo>
                  <a:lnTo>
                    <a:pt x="667" y="2264"/>
                  </a:lnTo>
                  <a:lnTo>
                    <a:pt x="987" y="1946"/>
                  </a:lnTo>
                  <a:lnTo>
                    <a:pt x="997" y="1935"/>
                  </a:lnTo>
                  <a:lnTo>
                    <a:pt x="1010" y="1929"/>
                  </a:lnTo>
                  <a:lnTo>
                    <a:pt x="1023" y="1925"/>
                  </a:lnTo>
                  <a:lnTo>
                    <a:pt x="1039" y="1924"/>
                  </a:lnTo>
                  <a:lnTo>
                    <a:pt x="2521" y="1924"/>
                  </a:lnTo>
                  <a:lnTo>
                    <a:pt x="2521" y="149"/>
                  </a:lnTo>
                  <a:lnTo>
                    <a:pt x="148" y="149"/>
                  </a:lnTo>
                  <a:close/>
                  <a:moveTo>
                    <a:pt x="74" y="0"/>
                  </a:moveTo>
                  <a:lnTo>
                    <a:pt x="2594" y="0"/>
                  </a:lnTo>
                  <a:lnTo>
                    <a:pt x="2615" y="3"/>
                  </a:lnTo>
                  <a:lnTo>
                    <a:pt x="2633" y="10"/>
                  </a:lnTo>
                  <a:lnTo>
                    <a:pt x="2648" y="21"/>
                  </a:lnTo>
                  <a:lnTo>
                    <a:pt x="2659" y="35"/>
                  </a:lnTo>
                  <a:lnTo>
                    <a:pt x="2666" y="53"/>
                  </a:lnTo>
                  <a:lnTo>
                    <a:pt x="2668" y="75"/>
                  </a:lnTo>
                  <a:lnTo>
                    <a:pt x="2668" y="1377"/>
                  </a:lnTo>
                  <a:lnTo>
                    <a:pt x="3410" y="1377"/>
                  </a:lnTo>
                  <a:lnTo>
                    <a:pt x="3431" y="1379"/>
                  </a:lnTo>
                  <a:lnTo>
                    <a:pt x="3448" y="1385"/>
                  </a:lnTo>
                  <a:lnTo>
                    <a:pt x="3463" y="1397"/>
                  </a:lnTo>
                  <a:lnTo>
                    <a:pt x="3474" y="1411"/>
                  </a:lnTo>
                  <a:lnTo>
                    <a:pt x="3481" y="1429"/>
                  </a:lnTo>
                  <a:lnTo>
                    <a:pt x="3484" y="1450"/>
                  </a:lnTo>
                  <a:lnTo>
                    <a:pt x="3484" y="3033"/>
                  </a:lnTo>
                  <a:lnTo>
                    <a:pt x="3481" y="3053"/>
                  </a:lnTo>
                  <a:lnTo>
                    <a:pt x="3474" y="3071"/>
                  </a:lnTo>
                  <a:lnTo>
                    <a:pt x="3464" y="3086"/>
                  </a:lnTo>
                  <a:lnTo>
                    <a:pt x="3449" y="3098"/>
                  </a:lnTo>
                  <a:lnTo>
                    <a:pt x="3431" y="3104"/>
                  </a:lnTo>
                  <a:lnTo>
                    <a:pt x="3410" y="3106"/>
                  </a:lnTo>
                  <a:lnTo>
                    <a:pt x="3054" y="3106"/>
                  </a:lnTo>
                  <a:lnTo>
                    <a:pt x="3054" y="3395"/>
                  </a:lnTo>
                  <a:lnTo>
                    <a:pt x="3052" y="3416"/>
                  </a:lnTo>
                  <a:lnTo>
                    <a:pt x="3045" y="3435"/>
                  </a:lnTo>
                  <a:lnTo>
                    <a:pt x="3033" y="3451"/>
                  </a:lnTo>
                  <a:lnTo>
                    <a:pt x="3019" y="3464"/>
                  </a:lnTo>
                  <a:lnTo>
                    <a:pt x="3003" y="3472"/>
                  </a:lnTo>
                  <a:lnTo>
                    <a:pt x="2985" y="3476"/>
                  </a:lnTo>
                  <a:lnTo>
                    <a:pt x="2966" y="3474"/>
                  </a:lnTo>
                  <a:lnTo>
                    <a:pt x="2947" y="3467"/>
                  </a:lnTo>
                  <a:lnTo>
                    <a:pt x="2928" y="3454"/>
                  </a:lnTo>
                  <a:lnTo>
                    <a:pt x="2588" y="3114"/>
                  </a:lnTo>
                  <a:lnTo>
                    <a:pt x="1335" y="3114"/>
                  </a:lnTo>
                  <a:lnTo>
                    <a:pt x="1313" y="3111"/>
                  </a:lnTo>
                  <a:lnTo>
                    <a:pt x="1296" y="3104"/>
                  </a:lnTo>
                  <a:lnTo>
                    <a:pt x="1282" y="3093"/>
                  </a:lnTo>
                  <a:lnTo>
                    <a:pt x="1270" y="3079"/>
                  </a:lnTo>
                  <a:lnTo>
                    <a:pt x="1263" y="3061"/>
                  </a:lnTo>
                  <a:lnTo>
                    <a:pt x="1260" y="3039"/>
                  </a:lnTo>
                  <a:lnTo>
                    <a:pt x="1260" y="2071"/>
                  </a:lnTo>
                  <a:lnTo>
                    <a:pt x="1068" y="2071"/>
                  </a:lnTo>
                  <a:lnTo>
                    <a:pt x="646" y="2492"/>
                  </a:lnTo>
                  <a:lnTo>
                    <a:pt x="634" y="2501"/>
                  </a:lnTo>
                  <a:lnTo>
                    <a:pt x="621" y="2508"/>
                  </a:lnTo>
                  <a:lnTo>
                    <a:pt x="603" y="2512"/>
                  </a:lnTo>
                  <a:lnTo>
                    <a:pt x="583" y="2513"/>
                  </a:lnTo>
                  <a:lnTo>
                    <a:pt x="564" y="2507"/>
                  </a:lnTo>
                  <a:lnTo>
                    <a:pt x="548" y="2497"/>
                  </a:lnTo>
                  <a:lnTo>
                    <a:pt x="536" y="2486"/>
                  </a:lnTo>
                  <a:lnTo>
                    <a:pt x="526" y="2473"/>
                  </a:lnTo>
                  <a:lnTo>
                    <a:pt x="521" y="2457"/>
                  </a:lnTo>
                  <a:lnTo>
                    <a:pt x="519" y="2440"/>
                  </a:lnTo>
                  <a:lnTo>
                    <a:pt x="519" y="2071"/>
                  </a:lnTo>
                  <a:lnTo>
                    <a:pt x="74" y="2071"/>
                  </a:lnTo>
                  <a:lnTo>
                    <a:pt x="53" y="2069"/>
                  </a:lnTo>
                  <a:lnTo>
                    <a:pt x="36" y="2061"/>
                  </a:lnTo>
                  <a:lnTo>
                    <a:pt x="21" y="2051"/>
                  </a:lnTo>
                  <a:lnTo>
                    <a:pt x="9" y="2036"/>
                  </a:lnTo>
                  <a:lnTo>
                    <a:pt x="3" y="2018"/>
                  </a:lnTo>
                  <a:lnTo>
                    <a:pt x="0" y="1997"/>
                  </a:lnTo>
                  <a:lnTo>
                    <a:pt x="0" y="75"/>
                  </a:lnTo>
                  <a:lnTo>
                    <a:pt x="3" y="53"/>
                  </a:lnTo>
                  <a:lnTo>
                    <a:pt x="9" y="35"/>
                  </a:lnTo>
                  <a:lnTo>
                    <a:pt x="21" y="22"/>
                  </a:lnTo>
                  <a:lnTo>
                    <a:pt x="36" y="10"/>
                  </a:lnTo>
                  <a:lnTo>
                    <a:pt x="53" y="4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42" name="Freeform 91"/>
          <p:cNvSpPr>
            <a:spLocks noEditPoints="1"/>
          </p:cNvSpPr>
          <p:nvPr/>
        </p:nvSpPr>
        <p:spPr bwMode="auto">
          <a:xfrm>
            <a:off x="6812912" y="2789672"/>
            <a:ext cx="612775" cy="612775"/>
          </a:xfrm>
          <a:custGeom>
            <a:avLst/>
            <a:gdLst>
              <a:gd name="T0" fmla="*/ 1133 w 3474"/>
              <a:gd name="T1" fmla="*/ 1077 h 3475"/>
              <a:gd name="T2" fmla="*/ 1072 w 3474"/>
              <a:gd name="T3" fmla="*/ 1158 h 3475"/>
              <a:gd name="T4" fmla="*/ 1124 w 3474"/>
              <a:gd name="T5" fmla="*/ 1172 h 3475"/>
              <a:gd name="T6" fmla="*/ 1180 w 3474"/>
              <a:gd name="T7" fmla="*/ 1194 h 3475"/>
              <a:gd name="T8" fmla="*/ 1199 w 3474"/>
              <a:gd name="T9" fmla="*/ 1253 h 3475"/>
              <a:gd name="T10" fmla="*/ 1167 w 3474"/>
              <a:gd name="T11" fmla="*/ 1309 h 3475"/>
              <a:gd name="T12" fmla="*/ 1228 w 3474"/>
              <a:gd name="T13" fmla="*/ 1326 h 3475"/>
              <a:gd name="T14" fmla="*/ 1315 w 3474"/>
              <a:gd name="T15" fmla="*/ 1268 h 3475"/>
              <a:gd name="T16" fmla="*/ 1334 w 3474"/>
              <a:gd name="T17" fmla="*/ 1166 h 3475"/>
              <a:gd name="T18" fmla="*/ 1287 w 3474"/>
              <a:gd name="T19" fmla="*/ 1085 h 3475"/>
              <a:gd name="T20" fmla="*/ 1210 w 3474"/>
              <a:gd name="T21" fmla="*/ 1057 h 3475"/>
              <a:gd name="T22" fmla="*/ 736 w 3474"/>
              <a:gd name="T23" fmla="*/ 1040 h 3475"/>
              <a:gd name="T24" fmla="*/ 924 w 3474"/>
              <a:gd name="T25" fmla="*/ 1147 h 3475"/>
              <a:gd name="T26" fmla="*/ 978 w 3474"/>
              <a:gd name="T27" fmla="*/ 1020 h 3475"/>
              <a:gd name="T28" fmla="*/ 1094 w 3474"/>
              <a:gd name="T29" fmla="*/ 934 h 3475"/>
              <a:gd name="T30" fmla="*/ 1236 w 3474"/>
              <a:gd name="T31" fmla="*/ 916 h 3475"/>
              <a:gd name="T32" fmla="*/ 1372 w 3474"/>
              <a:gd name="T33" fmla="*/ 968 h 3475"/>
              <a:gd name="T34" fmla="*/ 1464 w 3474"/>
              <a:gd name="T35" fmla="*/ 1085 h 3475"/>
              <a:gd name="T36" fmla="*/ 1482 w 3474"/>
              <a:gd name="T37" fmla="*/ 1227 h 3475"/>
              <a:gd name="T38" fmla="*/ 1427 w 3474"/>
              <a:gd name="T39" fmla="*/ 1363 h 3475"/>
              <a:gd name="T40" fmla="*/ 1310 w 3474"/>
              <a:gd name="T41" fmla="*/ 1452 h 3475"/>
              <a:gd name="T42" fmla="*/ 1165 w 3474"/>
              <a:gd name="T43" fmla="*/ 1471 h 3475"/>
              <a:gd name="T44" fmla="*/ 1031 w 3474"/>
              <a:gd name="T45" fmla="*/ 1415 h 3475"/>
              <a:gd name="T46" fmla="*/ 942 w 3474"/>
              <a:gd name="T47" fmla="*/ 1299 h 3475"/>
              <a:gd name="T48" fmla="*/ 719 w 3474"/>
              <a:gd name="T49" fmla="*/ 1199 h 3475"/>
              <a:gd name="T50" fmla="*/ 3298 w 3474"/>
              <a:gd name="T51" fmla="*/ 2319 h 3475"/>
              <a:gd name="T52" fmla="*/ 208 w 3474"/>
              <a:gd name="T53" fmla="*/ 148 h 3475"/>
              <a:gd name="T54" fmla="*/ 147 w 3474"/>
              <a:gd name="T55" fmla="*/ 208 h 3475"/>
              <a:gd name="T56" fmla="*/ 151 w 3474"/>
              <a:gd name="T57" fmla="*/ 322 h 3475"/>
              <a:gd name="T58" fmla="*/ 214 w 3474"/>
              <a:gd name="T59" fmla="*/ 473 h 3475"/>
              <a:gd name="T60" fmla="*/ 329 w 3474"/>
              <a:gd name="T61" fmla="*/ 647 h 3475"/>
              <a:gd name="T62" fmla="*/ 489 w 3474"/>
              <a:gd name="T63" fmla="*/ 830 h 3475"/>
              <a:gd name="T64" fmla="*/ 602 w 3474"/>
              <a:gd name="T65" fmla="*/ 609 h 3475"/>
              <a:gd name="T66" fmla="*/ 649 w 3474"/>
              <a:gd name="T67" fmla="*/ 577 h 3475"/>
              <a:gd name="T68" fmla="*/ 734 w 3474"/>
              <a:gd name="T69" fmla="*/ 408 h 3475"/>
              <a:gd name="T70" fmla="*/ 555 w 3474"/>
              <a:gd name="T71" fmla="*/ 269 h 3475"/>
              <a:gd name="T72" fmla="*/ 392 w 3474"/>
              <a:gd name="T73" fmla="*/ 177 h 3475"/>
              <a:gd name="T74" fmla="*/ 259 w 3474"/>
              <a:gd name="T75" fmla="*/ 142 h 3475"/>
              <a:gd name="T76" fmla="*/ 336 w 3474"/>
              <a:gd name="T77" fmla="*/ 15 h 3475"/>
              <a:gd name="T78" fmla="*/ 524 w 3474"/>
              <a:gd name="T79" fmla="*/ 87 h 3475"/>
              <a:gd name="T80" fmla="*/ 726 w 3474"/>
              <a:gd name="T81" fmla="*/ 213 h 3475"/>
              <a:gd name="T82" fmla="*/ 929 w 3474"/>
              <a:gd name="T83" fmla="*/ 389 h 3475"/>
              <a:gd name="T84" fmla="*/ 1592 w 3474"/>
              <a:gd name="T85" fmla="*/ 427 h 3475"/>
              <a:gd name="T86" fmla="*/ 1645 w 3474"/>
              <a:gd name="T87" fmla="*/ 452 h 3475"/>
              <a:gd name="T88" fmla="*/ 3474 w 3474"/>
              <a:gd name="T89" fmla="*/ 2318 h 3475"/>
              <a:gd name="T90" fmla="*/ 2375 w 3474"/>
              <a:gd name="T91" fmla="*/ 3452 h 3475"/>
              <a:gd name="T92" fmla="*/ 2323 w 3474"/>
              <a:gd name="T93" fmla="*/ 3475 h 3475"/>
              <a:gd name="T94" fmla="*/ 2272 w 3474"/>
              <a:gd name="T95" fmla="*/ 3452 h 3475"/>
              <a:gd name="T96" fmla="*/ 443 w 3474"/>
              <a:gd name="T97" fmla="*/ 1592 h 3475"/>
              <a:gd name="T98" fmla="*/ 430 w 3474"/>
              <a:gd name="T99" fmla="*/ 978 h 3475"/>
              <a:gd name="T100" fmla="*/ 249 w 3474"/>
              <a:gd name="T101" fmla="*/ 781 h 3475"/>
              <a:gd name="T102" fmla="*/ 111 w 3474"/>
              <a:gd name="T103" fmla="*/ 575 h 3475"/>
              <a:gd name="T104" fmla="*/ 26 w 3474"/>
              <a:gd name="T105" fmla="*/ 381 h 3475"/>
              <a:gd name="T106" fmla="*/ 0 w 3474"/>
              <a:gd name="T107" fmla="*/ 212 h 3475"/>
              <a:gd name="T108" fmla="*/ 39 w 3474"/>
              <a:gd name="T109" fmla="*/ 83 h 3475"/>
              <a:gd name="T110" fmla="*/ 142 w 3474"/>
              <a:gd name="T111" fmla="*/ 11 h 3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74" h="3475">
                <a:moveTo>
                  <a:pt x="1210" y="1057"/>
                </a:moveTo>
                <a:lnTo>
                  <a:pt x="1184" y="1059"/>
                </a:lnTo>
                <a:lnTo>
                  <a:pt x="1159" y="1065"/>
                </a:lnTo>
                <a:lnTo>
                  <a:pt x="1133" y="1077"/>
                </a:lnTo>
                <a:lnTo>
                  <a:pt x="1107" y="1097"/>
                </a:lnTo>
                <a:lnTo>
                  <a:pt x="1091" y="1115"/>
                </a:lnTo>
                <a:lnTo>
                  <a:pt x="1080" y="1136"/>
                </a:lnTo>
                <a:lnTo>
                  <a:pt x="1072" y="1158"/>
                </a:lnTo>
                <a:lnTo>
                  <a:pt x="1068" y="1181"/>
                </a:lnTo>
                <a:lnTo>
                  <a:pt x="1088" y="1180"/>
                </a:lnTo>
                <a:lnTo>
                  <a:pt x="1106" y="1176"/>
                </a:lnTo>
                <a:lnTo>
                  <a:pt x="1124" y="1172"/>
                </a:lnTo>
                <a:lnTo>
                  <a:pt x="1141" y="1172"/>
                </a:lnTo>
                <a:lnTo>
                  <a:pt x="1157" y="1176"/>
                </a:lnTo>
                <a:lnTo>
                  <a:pt x="1170" y="1183"/>
                </a:lnTo>
                <a:lnTo>
                  <a:pt x="1180" y="1194"/>
                </a:lnTo>
                <a:lnTo>
                  <a:pt x="1190" y="1207"/>
                </a:lnTo>
                <a:lnTo>
                  <a:pt x="1195" y="1222"/>
                </a:lnTo>
                <a:lnTo>
                  <a:pt x="1199" y="1237"/>
                </a:lnTo>
                <a:lnTo>
                  <a:pt x="1199" y="1253"/>
                </a:lnTo>
                <a:lnTo>
                  <a:pt x="1196" y="1269"/>
                </a:lnTo>
                <a:lnTo>
                  <a:pt x="1191" y="1283"/>
                </a:lnTo>
                <a:lnTo>
                  <a:pt x="1181" y="1297"/>
                </a:lnTo>
                <a:lnTo>
                  <a:pt x="1167" y="1309"/>
                </a:lnTo>
                <a:lnTo>
                  <a:pt x="1151" y="1317"/>
                </a:lnTo>
                <a:lnTo>
                  <a:pt x="1175" y="1325"/>
                </a:lnTo>
                <a:lnTo>
                  <a:pt x="1201" y="1328"/>
                </a:lnTo>
                <a:lnTo>
                  <a:pt x="1228" y="1326"/>
                </a:lnTo>
                <a:lnTo>
                  <a:pt x="1253" y="1318"/>
                </a:lnTo>
                <a:lnTo>
                  <a:pt x="1277" y="1306"/>
                </a:lnTo>
                <a:lnTo>
                  <a:pt x="1298" y="1289"/>
                </a:lnTo>
                <a:lnTo>
                  <a:pt x="1315" y="1268"/>
                </a:lnTo>
                <a:lnTo>
                  <a:pt x="1328" y="1244"/>
                </a:lnTo>
                <a:lnTo>
                  <a:pt x="1334" y="1219"/>
                </a:lnTo>
                <a:lnTo>
                  <a:pt x="1337" y="1193"/>
                </a:lnTo>
                <a:lnTo>
                  <a:pt x="1334" y="1166"/>
                </a:lnTo>
                <a:lnTo>
                  <a:pt x="1328" y="1141"/>
                </a:lnTo>
                <a:lnTo>
                  <a:pt x="1315" y="1117"/>
                </a:lnTo>
                <a:lnTo>
                  <a:pt x="1298" y="1097"/>
                </a:lnTo>
                <a:lnTo>
                  <a:pt x="1287" y="1085"/>
                </a:lnTo>
                <a:lnTo>
                  <a:pt x="1271" y="1074"/>
                </a:lnTo>
                <a:lnTo>
                  <a:pt x="1253" y="1066"/>
                </a:lnTo>
                <a:lnTo>
                  <a:pt x="1232" y="1060"/>
                </a:lnTo>
                <a:lnTo>
                  <a:pt x="1210" y="1057"/>
                </a:lnTo>
                <a:close/>
                <a:moveTo>
                  <a:pt x="1572" y="585"/>
                </a:moveTo>
                <a:lnTo>
                  <a:pt x="730" y="718"/>
                </a:lnTo>
                <a:lnTo>
                  <a:pt x="686" y="1004"/>
                </a:lnTo>
                <a:lnTo>
                  <a:pt x="736" y="1040"/>
                </a:lnTo>
                <a:lnTo>
                  <a:pt x="785" y="1073"/>
                </a:lnTo>
                <a:lnTo>
                  <a:pt x="834" y="1102"/>
                </a:lnTo>
                <a:lnTo>
                  <a:pt x="879" y="1126"/>
                </a:lnTo>
                <a:lnTo>
                  <a:pt x="924" y="1147"/>
                </a:lnTo>
                <a:lnTo>
                  <a:pt x="931" y="1114"/>
                </a:lnTo>
                <a:lnTo>
                  <a:pt x="944" y="1081"/>
                </a:lnTo>
                <a:lnTo>
                  <a:pt x="959" y="1049"/>
                </a:lnTo>
                <a:lnTo>
                  <a:pt x="978" y="1020"/>
                </a:lnTo>
                <a:lnTo>
                  <a:pt x="1003" y="992"/>
                </a:lnTo>
                <a:lnTo>
                  <a:pt x="1030" y="968"/>
                </a:lnTo>
                <a:lnTo>
                  <a:pt x="1061" y="949"/>
                </a:lnTo>
                <a:lnTo>
                  <a:pt x="1094" y="934"/>
                </a:lnTo>
                <a:lnTo>
                  <a:pt x="1128" y="922"/>
                </a:lnTo>
                <a:lnTo>
                  <a:pt x="1163" y="916"/>
                </a:lnTo>
                <a:lnTo>
                  <a:pt x="1200" y="914"/>
                </a:lnTo>
                <a:lnTo>
                  <a:pt x="1236" y="916"/>
                </a:lnTo>
                <a:lnTo>
                  <a:pt x="1272" y="922"/>
                </a:lnTo>
                <a:lnTo>
                  <a:pt x="1308" y="934"/>
                </a:lnTo>
                <a:lnTo>
                  <a:pt x="1341" y="949"/>
                </a:lnTo>
                <a:lnTo>
                  <a:pt x="1372" y="968"/>
                </a:lnTo>
                <a:lnTo>
                  <a:pt x="1402" y="992"/>
                </a:lnTo>
                <a:lnTo>
                  <a:pt x="1427" y="1021"/>
                </a:lnTo>
                <a:lnTo>
                  <a:pt x="1448" y="1052"/>
                </a:lnTo>
                <a:lnTo>
                  <a:pt x="1464" y="1085"/>
                </a:lnTo>
                <a:lnTo>
                  <a:pt x="1476" y="1120"/>
                </a:lnTo>
                <a:lnTo>
                  <a:pt x="1482" y="1156"/>
                </a:lnTo>
                <a:lnTo>
                  <a:pt x="1485" y="1192"/>
                </a:lnTo>
                <a:lnTo>
                  <a:pt x="1482" y="1227"/>
                </a:lnTo>
                <a:lnTo>
                  <a:pt x="1476" y="1263"/>
                </a:lnTo>
                <a:lnTo>
                  <a:pt x="1464" y="1298"/>
                </a:lnTo>
                <a:lnTo>
                  <a:pt x="1448" y="1331"/>
                </a:lnTo>
                <a:lnTo>
                  <a:pt x="1427" y="1363"/>
                </a:lnTo>
                <a:lnTo>
                  <a:pt x="1402" y="1392"/>
                </a:lnTo>
                <a:lnTo>
                  <a:pt x="1374" y="1415"/>
                </a:lnTo>
                <a:lnTo>
                  <a:pt x="1344" y="1435"/>
                </a:lnTo>
                <a:lnTo>
                  <a:pt x="1310" y="1452"/>
                </a:lnTo>
                <a:lnTo>
                  <a:pt x="1275" y="1464"/>
                </a:lnTo>
                <a:lnTo>
                  <a:pt x="1239" y="1471"/>
                </a:lnTo>
                <a:lnTo>
                  <a:pt x="1202" y="1473"/>
                </a:lnTo>
                <a:lnTo>
                  <a:pt x="1165" y="1471"/>
                </a:lnTo>
                <a:lnTo>
                  <a:pt x="1129" y="1464"/>
                </a:lnTo>
                <a:lnTo>
                  <a:pt x="1095" y="1452"/>
                </a:lnTo>
                <a:lnTo>
                  <a:pt x="1062" y="1435"/>
                </a:lnTo>
                <a:lnTo>
                  <a:pt x="1031" y="1415"/>
                </a:lnTo>
                <a:lnTo>
                  <a:pt x="1003" y="1392"/>
                </a:lnTo>
                <a:lnTo>
                  <a:pt x="978" y="1363"/>
                </a:lnTo>
                <a:lnTo>
                  <a:pt x="957" y="1332"/>
                </a:lnTo>
                <a:lnTo>
                  <a:pt x="942" y="1299"/>
                </a:lnTo>
                <a:lnTo>
                  <a:pt x="889" y="1281"/>
                </a:lnTo>
                <a:lnTo>
                  <a:pt x="833" y="1258"/>
                </a:lnTo>
                <a:lnTo>
                  <a:pt x="777" y="1231"/>
                </a:lnTo>
                <a:lnTo>
                  <a:pt x="719" y="1199"/>
                </a:lnTo>
                <a:lnTo>
                  <a:pt x="661" y="1162"/>
                </a:lnTo>
                <a:lnTo>
                  <a:pt x="597" y="1563"/>
                </a:lnTo>
                <a:lnTo>
                  <a:pt x="2323" y="3296"/>
                </a:lnTo>
                <a:lnTo>
                  <a:pt x="3298" y="2319"/>
                </a:lnTo>
                <a:lnTo>
                  <a:pt x="1572" y="585"/>
                </a:lnTo>
                <a:close/>
                <a:moveTo>
                  <a:pt x="259" y="142"/>
                </a:moveTo>
                <a:lnTo>
                  <a:pt x="231" y="144"/>
                </a:lnTo>
                <a:lnTo>
                  <a:pt x="208" y="148"/>
                </a:lnTo>
                <a:lnTo>
                  <a:pt x="187" y="157"/>
                </a:lnTo>
                <a:lnTo>
                  <a:pt x="169" y="170"/>
                </a:lnTo>
                <a:lnTo>
                  <a:pt x="156" y="188"/>
                </a:lnTo>
                <a:lnTo>
                  <a:pt x="147" y="208"/>
                </a:lnTo>
                <a:lnTo>
                  <a:pt x="142" y="232"/>
                </a:lnTo>
                <a:lnTo>
                  <a:pt x="141" y="260"/>
                </a:lnTo>
                <a:lnTo>
                  <a:pt x="145" y="289"/>
                </a:lnTo>
                <a:lnTo>
                  <a:pt x="151" y="322"/>
                </a:lnTo>
                <a:lnTo>
                  <a:pt x="161" y="357"/>
                </a:lnTo>
                <a:lnTo>
                  <a:pt x="176" y="394"/>
                </a:lnTo>
                <a:lnTo>
                  <a:pt x="193" y="433"/>
                </a:lnTo>
                <a:lnTo>
                  <a:pt x="214" y="473"/>
                </a:lnTo>
                <a:lnTo>
                  <a:pt x="239" y="515"/>
                </a:lnTo>
                <a:lnTo>
                  <a:pt x="266" y="558"/>
                </a:lnTo>
                <a:lnTo>
                  <a:pt x="296" y="603"/>
                </a:lnTo>
                <a:lnTo>
                  <a:pt x="329" y="647"/>
                </a:lnTo>
                <a:lnTo>
                  <a:pt x="365" y="692"/>
                </a:lnTo>
                <a:lnTo>
                  <a:pt x="403" y="739"/>
                </a:lnTo>
                <a:lnTo>
                  <a:pt x="444" y="784"/>
                </a:lnTo>
                <a:lnTo>
                  <a:pt x="489" y="830"/>
                </a:lnTo>
                <a:lnTo>
                  <a:pt x="550" y="889"/>
                </a:lnTo>
                <a:lnTo>
                  <a:pt x="590" y="637"/>
                </a:lnTo>
                <a:lnTo>
                  <a:pt x="594" y="623"/>
                </a:lnTo>
                <a:lnTo>
                  <a:pt x="602" y="609"/>
                </a:lnTo>
                <a:lnTo>
                  <a:pt x="611" y="596"/>
                </a:lnTo>
                <a:lnTo>
                  <a:pt x="622" y="587"/>
                </a:lnTo>
                <a:lnTo>
                  <a:pt x="634" y="581"/>
                </a:lnTo>
                <a:lnTo>
                  <a:pt x="649" y="577"/>
                </a:lnTo>
                <a:lnTo>
                  <a:pt x="870" y="543"/>
                </a:lnTo>
                <a:lnTo>
                  <a:pt x="824" y="494"/>
                </a:lnTo>
                <a:lnTo>
                  <a:pt x="779" y="450"/>
                </a:lnTo>
                <a:lnTo>
                  <a:pt x="734" y="408"/>
                </a:lnTo>
                <a:lnTo>
                  <a:pt x="688" y="369"/>
                </a:lnTo>
                <a:lnTo>
                  <a:pt x="644" y="334"/>
                </a:lnTo>
                <a:lnTo>
                  <a:pt x="600" y="300"/>
                </a:lnTo>
                <a:lnTo>
                  <a:pt x="555" y="269"/>
                </a:lnTo>
                <a:lnTo>
                  <a:pt x="513" y="242"/>
                </a:lnTo>
                <a:lnTo>
                  <a:pt x="471" y="216"/>
                </a:lnTo>
                <a:lnTo>
                  <a:pt x="431" y="195"/>
                </a:lnTo>
                <a:lnTo>
                  <a:pt x="392" y="177"/>
                </a:lnTo>
                <a:lnTo>
                  <a:pt x="356" y="164"/>
                </a:lnTo>
                <a:lnTo>
                  <a:pt x="321" y="153"/>
                </a:lnTo>
                <a:lnTo>
                  <a:pt x="288" y="146"/>
                </a:lnTo>
                <a:lnTo>
                  <a:pt x="259" y="142"/>
                </a:lnTo>
                <a:close/>
                <a:moveTo>
                  <a:pt x="212" y="0"/>
                </a:moveTo>
                <a:lnTo>
                  <a:pt x="251" y="1"/>
                </a:lnTo>
                <a:lnTo>
                  <a:pt x="292" y="6"/>
                </a:lnTo>
                <a:lnTo>
                  <a:pt x="336" y="15"/>
                </a:lnTo>
                <a:lnTo>
                  <a:pt x="380" y="27"/>
                </a:lnTo>
                <a:lnTo>
                  <a:pt x="426" y="43"/>
                </a:lnTo>
                <a:lnTo>
                  <a:pt x="474" y="63"/>
                </a:lnTo>
                <a:lnTo>
                  <a:pt x="524" y="87"/>
                </a:lnTo>
                <a:lnTo>
                  <a:pt x="573" y="113"/>
                </a:lnTo>
                <a:lnTo>
                  <a:pt x="624" y="144"/>
                </a:lnTo>
                <a:lnTo>
                  <a:pt x="674" y="176"/>
                </a:lnTo>
                <a:lnTo>
                  <a:pt x="726" y="213"/>
                </a:lnTo>
                <a:lnTo>
                  <a:pt x="777" y="253"/>
                </a:lnTo>
                <a:lnTo>
                  <a:pt x="829" y="296"/>
                </a:lnTo>
                <a:lnTo>
                  <a:pt x="879" y="341"/>
                </a:lnTo>
                <a:lnTo>
                  <a:pt x="929" y="389"/>
                </a:lnTo>
                <a:lnTo>
                  <a:pt x="987" y="452"/>
                </a:lnTo>
                <a:lnTo>
                  <a:pt x="1042" y="515"/>
                </a:lnTo>
                <a:lnTo>
                  <a:pt x="1578" y="430"/>
                </a:lnTo>
                <a:lnTo>
                  <a:pt x="1592" y="427"/>
                </a:lnTo>
                <a:lnTo>
                  <a:pt x="1606" y="430"/>
                </a:lnTo>
                <a:lnTo>
                  <a:pt x="1618" y="435"/>
                </a:lnTo>
                <a:lnTo>
                  <a:pt x="1632" y="443"/>
                </a:lnTo>
                <a:lnTo>
                  <a:pt x="1645" y="452"/>
                </a:lnTo>
                <a:lnTo>
                  <a:pt x="3453" y="2267"/>
                </a:lnTo>
                <a:lnTo>
                  <a:pt x="3464" y="2282"/>
                </a:lnTo>
                <a:lnTo>
                  <a:pt x="3472" y="2300"/>
                </a:lnTo>
                <a:lnTo>
                  <a:pt x="3474" y="2318"/>
                </a:lnTo>
                <a:lnTo>
                  <a:pt x="3472" y="2337"/>
                </a:lnTo>
                <a:lnTo>
                  <a:pt x="3464" y="2355"/>
                </a:lnTo>
                <a:lnTo>
                  <a:pt x="3453" y="2371"/>
                </a:lnTo>
                <a:lnTo>
                  <a:pt x="2375" y="3452"/>
                </a:lnTo>
                <a:lnTo>
                  <a:pt x="2365" y="3462"/>
                </a:lnTo>
                <a:lnTo>
                  <a:pt x="2352" y="3468"/>
                </a:lnTo>
                <a:lnTo>
                  <a:pt x="2339" y="3472"/>
                </a:lnTo>
                <a:lnTo>
                  <a:pt x="2323" y="3475"/>
                </a:lnTo>
                <a:lnTo>
                  <a:pt x="2309" y="3472"/>
                </a:lnTo>
                <a:lnTo>
                  <a:pt x="2295" y="3468"/>
                </a:lnTo>
                <a:lnTo>
                  <a:pt x="2283" y="3462"/>
                </a:lnTo>
                <a:lnTo>
                  <a:pt x="2272" y="3452"/>
                </a:lnTo>
                <a:lnTo>
                  <a:pt x="464" y="1637"/>
                </a:lnTo>
                <a:lnTo>
                  <a:pt x="455" y="1624"/>
                </a:lnTo>
                <a:lnTo>
                  <a:pt x="448" y="1610"/>
                </a:lnTo>
                <a:lnTo>
                  <a:pt x="443" y="1592"/>
                </a:lnTo>
                <a:lnTo>
                  <a:pt x="442" y="1571"/>
                </a:lnTo>
                <a:lnTo>
                  <a:pt x="524" y="1061"/>
                </a:lnTo>
                <a:lnTo>
                  <a:pt x="476" y="1021"/>
                </a:lnTo>
                <a:lnTo>
                  <a:pt x="430" y="978"/>
                </a:lnTo>
                <a:lnTo>
                  <a:pt x="384" y="934"/>
                </a:lnTo>
                <a:lnTo>
                  <a:pt x="336" y="883"/>
                </a:lnTo>
                <a:lnTo>
                  <a:pt x="291" y="833"/>
                </a:lnTo>
                <a:lnTo>
                  <a:pt x="249" y="781"/>
                </a:lnTo>
                <a:lnTo>
                  <a:pt x="209" y="729"/>
                </a:lnTo>
                <a:lnTo>
                  <a:pt x="173" y="678"/>
                </a:lnTo>
                <a:lnTo>
                  <a:pt x="140" y="626"/>
                </a:lnTo>
                <a:lnTo>
                  <a:pt x="111" y="575"/>
                </a:lnTo>
                <a:lnTo>
                  <a:pt x="84" y="526"/>
                </a:lnTo>
                <a:lnTo>
                  <a:pt x="61" y="476"/>
                </a:lnTo>
                <a:lnTo>
                  <a:pt x="42" y="427"/>
                </a:lnTo>
                <a:lnTo>
                  <a:pt x="26" y="381"/>
                </a:lnTo>
                <a:lnTo>
                  <a:pt x="14" y="336"/>
                </a:lnTo>
                <a:lnTo>
                  <a:pt x="5" y="292"/>
                </a:lnTo>
                <a:lnTo>
                  <a:pt x="1" y="251"/>
                </a:lnTo>
                <a:lnTo>
                  <a:pt x="0" y="212"/>
                </a:lnTo>
                <a:lnTo>
                  <a:pt x="4" y="175"/>
                </a:lnTo>
                <a:lnTo>
                  <a:pt x="12" y="141"/>
                </a:lnTo>
                <a:lnTo>
                  <a:pt x="23" y="111"/>
                </a:lnTo>
                <a:lnTo>
                  <a:pt x="39" y="83"/>
                </a:lnTo>
                <a:lnTo>
                  <a:pt x="59" y="59"/>
                </a:lnTo>
                <a:lnTo>
                  <a:pt x="83" y="38"/>
                </a:lnTo>
                <a:lnTo>
                  <a:pt x="112" y="22"/>
                </a:lnTo>
                <a:lnTo>
                  <a:pt x="142" y="11"/>
                </a:lnTo>
                <a:lnTo>
                  <a:pt x="176" y="3"/>
                </a:lnTo>
                <a:lnTo>
                  <a:pt x="21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43" name="Group 42"/>
          <p:cNvGrpSpPr/>
          <p:nvPr/>
        </p:nvGrpSpPr>
        <p:grpSpPr>
          <a:xfrm>
            <a:off x="3864529" y="2796022"/>
            <a:ext cx="614363" cy="600075"/>
            <a:chOff x="5305425" y="1893888"/>
            <a:chExt cx="614363" cy="600075"/>
          </a:xfrm>
          <a:solidFill>
            <a:schemeClr val="bg1"/>
          </a:solidFill>
        </p:grpSpPr>
        <p:sp>
          <p:nvSpPr>
            <p:cNvPr id="44" name="Freeform 153"/>
            <p:cNvSpPr>
              <a:spLocks noEditPoints="1"/>
            </p:cNvSpPr>
            <p:nvPr/>
          </p:nvSpPr>
          <p:spPr bwMode="auto">
            <a:xfrm>
              <a:off x="5484813" y="1992313"/>
              <a:ext cx="434975" cy="228600"/>
            </a:xfrm>
            <a:custGeom>
              <a:avLst/>
              <a:gdLst>
                <a:gd name="T0" fmla="*/ 403 w 2470"/>
                <a:gd name="T1" fmla="*/ 911 h 1295"/>
                <a:gd name="T2" fmla="*/ 471 w 2470"/>
                <a:gd name="T3" fmla="*/ 1140 h 1295"/>
                <a:gd name="T4" fmla="*/ 2013 w 2470"/>
                <a:gd name="T5" fmla="*/ 1140 h 1295"/>
                <a:gd name="T6" fmla="*/ 2080 w 2470"/>
                <a:gd name="T7" fmla="*/ 911 h 1295"/>
                <a:gd name="T8" fmla="*/ 403 w 2470"/>
                <a:gd name="T9" fmla="*/ 911 h 1295"/>
                <a:gd name="T10" fmla="*/ 291 w 2470"/>
                <a:gd name="T11" fmla="*/ 533 h 1295"/>
                <a:gd name="T12" fmla="*/ 356 w 2470"/>
                <a:gd name="T13" fmla="*/ 762 h 1295"/>
                <a:gd name="T14" fmla="*/ 2117 w 2470"/>
                <a:gd name="T15" fmla="*/ 762 h 1295"/>
                <a:gd name="T16" fmla="*/ 2184 w 2470"/>
                <a:gd name="T17" fmla="*/ 533 h 1295"/>
                <a:gd name="T18" fmla="*/ 291 w 2470"/>
                <a:gd name="T19" fmla="*/ 533 h 1295"/>
                <a:gd name="T20" fmla="*/ 181 w 2470"/>
                <a:gd name="T21" fmla="*/ 149 h 1295"/>
                <a:gd name="T22" fmla="*/ 247 w 2470"/>
                <a:gd name="T23" fmla="*/ 378 h 1295"/>
                <a:gd name="T24" fmla="*/ 2228 w 2470"/>
                <a:gd name="T25" fmla="*/ 378 h 1295"/>
                <a:gd name="T26" fmla="*/ 2296 w 2470"/>
                <a:gd name="T27" fmla="*/ 149 h 1295"/>
                <a:gd name="T28" fmla="*/ 181 w 2470"/>
                <a:gd name="T29" fmla="*/ 149 h 1295"/>
                <a:gd name="T30" fmla="*/ 77 w 2470"/>
                <a:gd name="T31" fmla="*/ 0 h 1295"/>
                <a:gd name="T32" fmla="*/ 2391 w 2470"/>
                <a:gd name="T33" fmla="*/ 0 h 1295"/>
                <a:gd name="T34" fmla="*/ 2412 w 2470"/>
                <a:gd name="T35" fmla="*/ 2 h 1295"/>
                <a:gd name="T36" fmla="*/ 2429 w 2470"/>
                <a:gd name="T37" fmla="*/ 9 h 1295"/>
                <a:gd name="T38" fmla="*/ 2443 w 2470"/>
                <a:gd name="T39" fmla="*/ 17 h 1295"/>
                <a:gd name="T40" fmla="*/ 2454 w 2470"/>
                <a:gd name="T41" fmla="*/ 29 h 1295"/>
                <a:gd name="T42" fmla="*/ 2462 w 2470"/>
                <a:gd name="T43" fmla="*/ 41 h 1295"/>
                <a:gd name="T44" fmla="*/ 2467 w 2470"/>
                <a:gd name="T45" fmla="*/ 55 h 1295"/>
                <a:gd name="T46" fmla="*/ 2470 w 2470"/>
                <a:gd name="T47" fmla="*/ 70 h 1295"/>
                <a:gd name="T48" fmla="*/ 2468 w 2470"/>
                <a:gd name="T49" fmla="*/ 84 h 1295"/>
                <a:gd name="T50" fmla="*/ 2465 w 2470"/>
                <a:gd name="T51" fmla="*/ 97 h 1295"/>
                <a:gd name="T52" fmla="*/ 2139 w 2470"/>
                <a:gd name="T53" fmla="*/ 1243 h 1295"/>
                <a:gd name="T54" fmla="*/ 2132 w 2470"/>
                <a:gd name="T55" fmla="*/ 1260 h 1295"/>
                <a:gd name="T56" fmla="*/ 2120 w 2470"/>
                <a:gd name="T57" fmla="*/ 1274 h 1295"/>
                <a:gd name="T58" fmla="*/ 2106 w 2470"/>
                <a:gd name="T59" fmla="*/ 1286 h 1295"/>
                <a:gd name="T60" fmla="*/ 2086 w 2470"/>
                <a:gd name="T61" fmla="*/ 1292 h 1295"/>
                <a:gd name="T62" fmla="*/ 2065 w 2470"/>
                <a:gd name="T63" fmla="*/ 1295 h 1295"/>
                <a:gd name="T64" fmla="*/ 411 w 2470"/>
                <a:gd name="T65" fmla="*/ 1295 h 1295"/>
                <a:gd name="T66" fmla="*/ 390 w 2470"/>
                <a:gd name="T67" fmla="*/ 1292 h 1295"/>
                <a:gd name="T68" fmla="*/ 371 w 2470"/>
                <a:gd name="T69" fmla="*/ 1286 h 1295"/>
                <a:gd name="T70" fmla="*/ 355 w 2470"/>
                <a:gd name="T71" fmla="*/ 1274 h 1295"/>
                <a:gd name="T72" fmla="*/ 344 w 2470"/>
                <a:gd name="T73" fmla="*/ 1260 h 1295"/>
                <a:gd name="T74" fmla="*/ 337 w 2470"/>
                <a:gd name="T75" fmla="*/ 1243 h 1295"/>
                <a:gd name="T76" fmla="*/ 3 w 2470"/>
                <a:gd name="T77" fmla="*/ 97 h 1295"/>
                <a:gd name="T78" fmla="*/ 0 w 2470"/>
                <a:gd name="T79" fmla="*/ 73 h 1295"/>
                <a:gd name="T80" fmla="*/ 2 w 2470"/>
                <a:gd name="T81" fmla="*/ 53 h 1295"/>
                <a:gd name="T82" fmla="*/ 9 w 2470"/>
                <a:gd name="T83" fmla="*/ 35 h 1295"/>
                <a:gd name="T84" fmla="*/ 20 w 2470"/>
                <a:gd name="T85" fmla="*/ 20 h 1295"/>
                <a:gd name="T86" fmla="*/ 36 w 2470"/>
                <a:gd name="T87" fmla="*/ 10 h 1295"/>
                <a:gd name="T88" fmla="*/ 55 w 2470"/>
                <a:gd name="T89" fmla="*/ 2 h 1295"/>
                <a:gd name="T90" fmla="*/ 77 w 2470"/>
                <a:gd name="T91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70" h="1295">
                  <a:moveTo>
                    <a:pt x="403" y="911"/>
                  </a:moveTo>
                  <a:lnTo>
                    <a:pt x="471" y="1140"/>
                  </a:lnTo>
                  <a:lnTo>
                    <a:pt x="2013" y="1140"/>
                  </a:lnTo>
                  <a:lnTo>
                    <a:pt x="2080" y="911"/>
                  </a:lnTo>
                  <a:lnTo>
                    <a:pt x="403" y="911"/>
                  </a:lnTo>
                  <a:close/>
                  <a:moveTo>
                    <a:pt x="291" y="533"/>
                  </a:moveTo>
                  <a:lnTo>
                    <a:pt x="356" y="762"/>
                  </a:lnTo>
                  <a:lnTo>
                    <a:pt x="2117" y="762"/>
                  </a:lnTo>
                  <a:lnTo>
                    <a:pt x="2184" y="533"/>
                  </a:lnTo>
                  <a:lnTo>
                    <a:pt x="291" y="533"/>
                  </a:lnTo>
                  <a:close/>
                  <a:moveTo>
                    <a:pt x="181" y="149"/>
                  </a:moveTo>
                  <a:lnTo>
                    <a:pt x="247" y="378"/>
                  </a:lnTo>
                  <a:lnTo>
                    <a:pt x="2228" y="378"/>
                  </a:lnTo>
                  <a:lnTo>
                    <a:pt x="2296" y="149"/>
                  </a:lnTo>
                  <a:lnTo>
                    <a:pt x="181" y="149"/>
                  </a:lnTo>
                  <a:close/>
                  <a:moveTo>
                    <a:pt x="77" y="0"/>
                  </a:moveTo>
                  <a:lnTo>
                    <a:pt x="2391" y="0"/>
                  </a:lnTo>
                  <a:lnTo>
                    <a:pt x="2412" y="2"/>
                  </a:lnTo>
                  <a:lnTo>
                    <a:pt x="2429" y="9"/>
                  </a:lnTo>
                  <a:lnTo>
                    <a:pt x="2443" y="17"/>
                  </a:lnTo>
                  <a:lnTo>
                    <a:pt x="2454" y="29"/>
                  </a:lnTo>
                  <a:lnTo>
                    <a:pt x="2462" y="41"/>
                  </a:lnTo>
                  <a:lnTo>
                    <a:pt x="2467" y="55"/>
                  </a:lnTo>
                  <a:lnTo>
                    <a:pt x="2470" y="70"/>
                  </a:lnTo>
                  <a:lnTo>
                    <a:pt x="2468" y="84"/>
                  </a:lnTo>
                  <a:lnTo>
                    <a:pt x="2465" y="97"/>
                  </a:lnTo>
                  <a:lnTo>
                    <a:pt x="2139" y="1243"/>
                  </a:lnTo>
                  <a:lnTo>
                    <a:pt x="2132" y="1260"/>
                  </a:lnTo>
                  <a:lnTo>
                    <a:pt x="2120" y="1274"/>
                  </a:lnTo>
                  <a:lnTo>
                    <a:pt x="2106" y="1286"/>
                  </a:lnTo>
                  <a:lnTo>
                    <a:pt x="2086" y="1292"/>
                  </a:lnTo>
                  <a:lnTo>
                    <a:pt x="2065" y="1295"/>
                  </a:lnTo>
                  <a:lnTo>
                    <a:pt x="411" y="1295"/>
                  </a:lnTo>
                  <a:lnTo>
                    <a:pt x="390" y="1292"/>
                  </a:lnTo>
                  <a:lnTo>
                    <a:pt x="371" y="1286"/>
                  </a:lnTo>
                  <a:lnTo>
                    <a:pt x="355" y="1274"/>
                  </a:lnTo>
                  <a:lnTo>
                    <a:pt x="344" y="1260"/>
                  </a:lnTo>
                  <a:lnTo>
                    <a:pt x="337" y="1243"/>
                  </a:lnTo>
                  <a:lnTo>
                    <a:pt x="3" y="97"/>
                  </a:lnTo>
                  <a:lnTo>
                    <a:pt x="0" y="73"/>
                  </a:lnTo>
                  <a:lnTo>
                    <a:pt x="2" y="53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6" y="10"/>
                  </a:lnTo>
                  <a:lnTo>
                    <a:pt x="55" y="2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5" name="Freeform 154"/>
            <p:cNvSpPr/>
            <p:nvPr/>
          </p:nvSpPr>
          <p:spPr bwMode="auto">
            <a:xfrm>
              <a:off x="5305425" y="1893888"/>
              <a:ext cx="544513" cy="393700"/>
            </a:xfrm>
            <a:custGeom>
              <a:avLst/>
              <a:gdLst>
                <a:gd name="T0" fmla="*/ 0 w 3086"/>
                <a:gd name="T1" fmla="*/ 0 h 2234"/>
                <a:gd name="T2" fmla="*/ 610 w 3086"/>
                <a:gd name="T3" fmla="*/ 0 h 2234"/>
                <a:gd name="T4" fmla="*/ 628 w 3086"/>
                <a:gd name="T5" fmla="*/ 2 h 2234"/>
                <a:gd name="T6" fmla="*/ 643 w 3086"/>
                <a:gd name="T7" fmla="*/ 7 h 2234"/>
                <a:gd name="T8" fmla="*/ 657 w 3086"/>
                <a:gd name="T9" fmla="*/ 16 h 2234"/>
                <a:gd name="T10" fmla="*/ 669 w 3086"/>
                <a:gd name="T11" fmla="*/ 27 h 2234"/>
                <a:gd name="T12" fmla="*/ 677 w 3086"/>
                <a:gd name="T13" fmla="*/ 42 h 2234"/>
                <a:gd name="T14" fmla="*/ 684 w 3086"/>
                <a:gd name="T15" fmla="*/ 59 h 2234"/>
                <a:gd name="T16" fmla="*/ 1187 w 3086"/>
                <a:gd name="T17" fmla="*/ 2079 h 2234"/>
                <a:gd name="T18" fmla="*/ 3086 w 3086"/>
                <a:gd name="T19" fmla="*/ 2079 h 2234"/>
                <a:gd name="T20" fmla="*/ 3086 w 3086"/>
                <a:gd name="T21" fmla="*/ 2234 h 2234"/>
                <a:gd name="T22" fmla="*/ 1127 w 3086"/>
                <a:gd name="T23" fmla="*/ 2234 h 2234"/>
                <a:gd name="T24" fmla="*/ 1110 w 3086"/>
                <a:gd name="T25" fmla="*/ 2232 h 2234"/>
                <a:gd name="T26" fmla="*/ 1093 w 3086"/>
                <a:gd name="T27" fmla="*/ 2227 h 2234"/>
                <a:gd name="T28" fmla="*/ 1079 w 3086"/>
                <a:gd name="T29" fmla="*/ 2218 h 2234"/>
                <a:gd name="T30" fmla="*/ 1068 w 3086"/>
                <a:gd name="T31" fmla="*/ 2207 h 2234"/>
                <a:gd name="T32" fmla="*/ 1059 w 3086"/>
                <a:gd name="T33" fmla="*/ 2192 h 2234"/>
                <a:gd name="T34" fmla="*/ 1054 w 3086"/>
                <a:gd name="T35" fmla="*/ 2175 h 2234"/>
                <a:gd name="T36" fmla="*/ 549 w 3086"/>
                <a:gd name="T37" fmla="*/ 149 h 2234"/>
                <a:gd name="T38" fmla="*/ 0 w 3086"/>
                <a:gd name="T39" fmla="*/ 149 h 2234"/>
                <a:gd name="T40" fmla="*/ 0 w 3086"/>
                <a:gd name="T41" fmla="*/ 0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86" h="2234">
                  <a:moveTo>
                    <a:pt x="0" y="0"/>
                  </a:moveTo>
                  <a:lnTo>
                    <a:pt x="610" y="0"/>
                  </a:lnTo>
                  <a:lnTo>
                    <a:pt x="628" y="2"/>
                  </a:lnTo>
                  <a:lnTo>
                    <a:pt x="643" y="7"/>
                  </a:lnTo>
                  <a:lnTo>
                    <a:pt x="657" y="16"/>
                  </a:lnTo>
                  <a:lnTo>
                    <a:pt x="669" y="27"/>
                  </a:lnTo>
                  <a:lnTo>
                    <a:pt x="677" y="42"/>
                  </a:lnTo>
                  <a:lnTo>
                    <a:pt x="684" y="59"/>
                  </a:lnTo>
                  <a:lnTo>
                    <a:pt x="1187" y="2079"/>
                  </a:lnTo>
                  <a:lnTo>
                    <a:pt x="3086" y="2079"/>
                  </a:lnTo>
                  <a:lnTo>
                    <a:pt x="3086" y="2234"/>
                  </a:lnTo>
                  <a:lnTo>
                    <a:pt x="1127" y="2234"/>
                  </a:lnTo>
                  <a:lnTo>
                    <a:pt x="1110" y="2232"/>
                  </a:lnTo>
                  <a:lnTo>
                    <a:pt x="1093" y="2227"/>
                  </a:lnTo>
                  <a:lnTo>
                    <a:pt x="1079" y="2218"/>
                  </a:lnTo>
                  <a:lnTo>
                    <a:pt x="1068" y="2207"/>
                  </a:lnTo>
                  <a:lnTo>
                    <a:pt x="1059" y="2192"/>
                  </a:lnTo>
                  <a:lnTo>
                    <a:pt x="1054" y="2175"/>
                  </a:lnTo>
                  <a:lnTo>
                    <a:pt x="54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6" name="Rectangle 155"/>
            <p:cNvSpPr>
              <a:spLocks noChangeArrowheads="1"/>
            </p:cNvSpPr>
            <p:nvPr/>
          </p:nvSpPr>
          <p:spPr bwMode="auto">
            <a:xfrm>
              <a:off x="5503863" y="2328863"/>
              <a:ext cx="3048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7" name="Freeform 156"/>
            <p:cNvSpPr>
              <a:spLocks noEditPoints="1"/>
            </p:cNvSpPr>
            <p:nvPr/>
          </p:nvSpPr>
          <p:spPr bwMode="auto">
            <a:xfrm>
              <a:off x="5741988" y="2389188"/>
              <a:ext cx="103188" cy="104775"/>
            </a:xfrm>
            <a:custGeom>
              <a:avLst/>
              <a:gdLst>
                <a:gd name="T0" fmla="*/ 267 w 592"/>
                <a:gd name="T1" fmla="*/ 158 h 591"/>
                <a:gd name="T2" fmla="*/ 216 w 592"/>
                <a:gd name="T3" fmla="*/ 180 h 591"/>
                <a:gd name="T4" fmla="*/ 179 w 592"/>
                <a:gd name="T5" fmla="*/ 219 h 591"/>
                <a:gd name="T6" fmla="*/ 159 w 592"/>
                <a:gd name="T7" fmla="*/ 269 h 591"/>
                <a:gd name="T8" fmla="*/ 159 w 592"/>
                <a:gd name="T9" fmla="*/ 322 h 591"/>
                <a:gd name="T10" fmla="*/ 181 w 592"/>
                <a:gd name="T11" fmla="*/ 372 h 591"/>
                <a:gd name="T12" fmla="*/ 219 w 592"/>
                <a:gd name="T13" fmla="*/ 411 h 591"/>
                <a:gd name="T14" fmla="*/ 269 w 592"/>
                <a:gd name="T15" fmla="*/ 433 h 591"/>
                <a:gd name="T16" fmla="*/ 324 w 592"/>
                <a:gd name="T17" fmla="*/ 433 h 591"/>
                <a:gd name="T18" fmla="*/ 373 w 592"/>
                <a:gd name="T19" fmla="*/ 411 h 591"/>
                <a:gd name="T20" fmla="*/ 413 w 592"/>
                <a:gd name="T21" fmla="*/ 372 h 591"/>
                <a:gd name="T22" fmla="*/ 435 w 592"/>
                <a:gd name="T23" fmla="*/ 322 h 591"/>
                <a:gd name="T24" fmla="*/ 435 w 592"/>
                <a:gd name="T25" fmla="*/ 269 h 591"/>
                <a:gd name="T26" fmla="*/ 414 w 592"/>
                <a:gd name="T27" fmla="*/ 219 h 591"/>
                <a:gd name="T28" fmla="*/ 377 w 592"/>
                <a:gd name="T29" fmla="*/ 180 h 591"/>
                <a:gd name="T30" fmla="*/ 326 w 592"/>
                <a:gd name="T31" fmla="*/ 158 h 591"/>
                <a:gd name="T32" fmla="*/ 296 w 592"/>
                <a:gd name="T33" fmla="*/ 0 h 591"/>
                <a:gd name="T34" fmla="*/ 382 w 592"/>
                <a:gd name="T35" fmla="*/ 12 h 591"/>
                <a:gd name="T36" fmla="*/ 458 w 592"/>
                <a:gd name="T37" fmla="*/ 47 h 591"/>
                <a:gd name="T38" fmla="*/ 520 w 592"/>
                <a:gd name="T39" fmla="*/ 101 h 591"/>
                <a:gd name="T40" fmla="*/ 565 w 592"/>
                <a:gd name="T41" fmla="*/ 171 h 591"/>
                <a:gd name="T42" fmla="*/ 589 w 592"/>
                <a:gd name="T43" fmla="*/ 252 h 591"/>
                <a:gd name="T44" fmla="*/ 589 w 592"/>
                <a:gd name="T45" fmla="*/ 338 h 591"/>
                <a:gd name="T46" fmla="*/ 565 w 592"/>
                <a:gd name="T47" fmla="*/ 420 h 591"/>
                <a:gd name="T48" fmla="*/ 519 w 592"/>
                <a:gd name="T49" fmla="*/ 488 h 591"/>
                <a:gd name="T50" fmla="*/ 457 w 592"/>
                <a:gd name="T51" fmla="*/ 543 h 591"/>
                <a:gd name="T52" fmla="*/ 382 w 592"/>
                <a:gd name="T53" fmla="*/ 578 h 591"/>
                <a:gd name="T54" fmla="*/ 296 w 592"/>
                <a:gd name="T55" fmla="*/ 591 h 591"/>
                <a:gd name="T56" fmla="*/ 211 w 592"/>
                <a:gd name="T57" fmla="*/ 578 h 591"/>
                <a:gd name="T58" fmla="*/ 135 w 592"/>
                <a:gd name="T59" fmla="*/ 543 h 591"/>
                <a:gd name="T60" fmla="*/ 73 w 592"/>
                <a:gd name="T61" fmla="*/ 489 h 591"/>
                <a:gd name="T62" fmla="*/ 27 w 592"/>
                <a:gd name="T63" fmla="*/ 420 h 591"/>
                <a:gd name="T64" fmla="*/ 3 w 592"/>
                <a:gd name="T65" fmla="*/ 338 h 591"/>
                <a:gd name="T66" fmla="*/ 3 w 592"/>
                <a:gd name="T67" fmla="*/ 252 h 591"/>
                <a:gd name="T68" fmla="*/ 27 w 592"/>
                <a:gd name="T69" fmla="*/ 171 h 591"/>
                <a:gd name="T70" fmla="*/ 73 w 592"/>
                <a:gd name="T71" fmla="*/ 101 h 591"/>
                <a:gd name="T72" fmla="*/ 135 w 592"/>
                <a:gd name="T73" fmla="*/ 47 h 591"/>
                <a:gd name="T74" fmla="*/ 210 w 592"/>
                <a:gd name="T75" fmla="*/ 12 h 591"/>
                <a:gd name="T76" fmla="*/ 296 w 592"/>
                <a:gd name="T7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2" h="591">
                  <a:moveTo>
                    <a:pt x="296" y="156"/>
                  </a:moveTo>
                  <a:lnTo>
                    <a:pt x="267" y="158"/>
                  </a:lnTo>
                  <a:lnTo>
                    <a:pt x="240" y="167"/>
                  </a:lnTo>
                  <a:lnTo>
                    <a:pt x="216" y="180"/>
                  </a:lnTo>
                  <a:lnTo>
                    <a:pt x="196" y="198"/>
                  </a:lnTo>
                  <a:lnTo>
                    <a:pt x="179" y="219"/>
                  </a:lnTo>
                  <a:lnTo>
                    <a:pt x="166" y="242"/>
                  </a:lnTo>
                  <a:lnTo>
                    <a:pt x="159" y="269"/>
                  </a:lnTo>
                  <a:lnTo>
                    <a:pt x="155" y="296"/>
                  </a:lnTo>
                  <a:lnTo>
                    <a:pt x="159" y="322"/>
                  </a:lnTo>
                  <a:lnTo>
                    <a:pt x="167" y="349"/>
                  </a:lnTo>
                  <a:lnTo>
                    <a:pt x="181" y="372"/>
                  </a:lnTo>
                  <a:lnTo>
                    <a:pt x="198" y="393"/>
                  </a:lnTo>
                  <a:lnTo>
                    <a:pt x="219" y="411"/>
                  </a:lnTo>
                  <a:lnTo>
                    <a:pt x="243" y="425"/>
                  </a:lnTo>
                  <a:lnTo>
                    <a:pt x="269" y="433"/>
                  </a:lnTo>
                  <a:lnTo>
                    <a:pt x="296" y="436"/>
                  </a:lnTo>
                  <a:lnTo>
                    <a:pt x="324" y="433"/>
                  </a:lnTo>
                  <a:lnTo>
                    <a:pt x="350" y="425"/>
                  </a:lnTo>
                  <a:lnTo>
                    <a:pt x="373" y="411"/>
                  </a:lnTo>
                  <a:lnTo>
                    <a:pt x="395" y="393"/>
                  </a:lnTo>
                  <a:lnTo>
                    <a:pt x="413" y="372"/>
                  </a:lnTo>
                  <a:lnTo>
                    <a:pt x="426" y="349"/>
                  </a:lnTo>
                  <a:lnTo>
                    <a:pt x="435" y="322"/>
                  </a:lnTo>
                  <a:lnTo>
                    <a:pt x="437" y="296"/>
                  </a:lnTo>
                  <a:lnTo>
                    <a:pt x="435" y="269"/>
                  </a:lnTo>
                  <a:lnTo>
                    <a:pt x="426" y="242"/>
                  </a:lnTo>
                  <a:lnTo>
                    <a:pt x="414" y="219"/>
                  </a:lnTo>
                  <a:lnTo>
                    <a:pt x="398" y="198"/>
                  </a:lnTo>
                  <a:lnTo>
                    <a:pt x="377" y="180"/>
                  </a:lnTo>
                  <a:lnTo>
                    <a:pt x="353" y="167"/>
                  </a:lnTo>
                  <a:lnTo>
                    <a:pt x="326" y="158"/>
                  </a:lnTo>
                  <a:lnTo>
                    <a:pt x="296" y="156"/>
                  </a:lnTo>
                  <a:close/>
                  <a:moveTo>
                    <a:pt x="296" y="0"/>
                  </a:moveTo>
                  <a:lnTo>
                    <a:pt x="341" y="3"/>
                  </a:lnTo>
                  <a:lnTo>
                    <a:pt x="382" y="12"/>
                  </a:lnTo>
                  <a:lnTo>
                    <a:pt x="421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0" y="101"/>
                  </a:lnTo>
                  <a:lnTo>
                    <a:pt x="545" y="135"/>
                  </a:lnTo>
                  <a:lnTo>
                    <a:pt x="565" y="171"/>
                  </a:lnTo>
                  <a:lnTo>
                    <a:pt x="581" y="210"/>
                  </a:lnTo>
                  <a:lnTo>
                    <a:pt x="589" y="252"/>
                  </a:lnTo>
                  <a:lnTo>
                    <a:pt x="592" y="295"/>
                  </a:lnTo>
                  <a:lnTo>
                    <a:pt x="589" y="338"/>
                  </a:lnTo>
                  <a:lnTo>
                    <a:pt x="580" y="379"/>
                  </a:lnTo>
                  <a:lnTo>
                    <a:pt x="565" y="420"/>
                  </a:lnTo>
                  <a:lnTo>
                    <a:pt x="545" y="455"/>
                  </a:lnTo>
                  <a:lnTo>
                    <a:pt x="519" y="488"/>
                  </a:lnTo>
                  <a:lnTo>
                    <a:pt x="491" y="518"/>
                  </a:lnTo>
                  <a:lnTo>
                    <a:pt x="457" y="543"/>
                  </a:lnTo>
                  <a:lnTo>
                    <a:pt x="421" y="563"/>
                  </a:lnTo>
                  <a:lnTo>
                    <a:pt x="382" y="578"/>
                  </a:lnTo>
                  <a:lnTo>
                    <a:pt x="340" y="587"/>
                  </a:lnTo>
                  <a:lnTo>
                    <a:pt x="296" y="591"/>
                  </a:lnTo>
                  <a:lnTo>
                    <a:pt x="253" y="587"/>
                  </a:lnTo>
                  <a:lnTo>
                    <a:pt x="211" y="578"/>
                  </a:lnTo>
                  <a:lnTo>
                    <a:pt x="171" y="563"/>
                  </a:lnTo>
                  <a:lnTo>
                    <a:pt x="135" y="543"/>
                  </a:lnTo>
                  <a:lnTo>
                    <a:pt x="102" y="518"/>
                  </a:lnTo>
                  <a:lnTo>
                    <a:pt x="73" y="489"/>
                  </a:lnTo>
                  <a:lnTo>
                    <a:pt x="47" y="455"/>
                  </a:lnTo>
                  <a:lnTo>
                    <a:pt x="27" y="420"/>
                  </a:lnTo>
                  <a:lnTo>
                    <a:pt x="13" y="381"/>
                  </a:lnTo>
                  <a:lnTo>
                    <a:pt x="3" y="338"/>
                  </a:lnTo>
                  <a:lnTo>
                    <a:pt x="0" y="295"/>
                  </a:lnTo>
                  <a:lnTo>
                    <a:pt x="3" y="252"/>
                  </a:lnTo>
                  <a:lnTo>
                    <a:pt x="13" y="210"/>
                  </a:lnTo>
                  <a:lnTo>
                    <a:pt x="27" y="171"/>
                  </a:lnTo>
                  <a:lnTo>
                    <a:pt x="47" y="135"/>
                  </a:lnTo>
                  <a:lnTo>
                    <a:pt x="73" y="101"/>
                  </a:lnTo>
                  <a:lnTo>
                    <a:pt x="101" y="72"/>
                  </a:lnTo>
                  <a:lnTo>
                    <a:pt x="135" y="47"/>
                  </a:lnTo>
                  <a:lnTo>
                    <a:pt x="171" y="27"/>
                  </a:lnTo>
                  <a:lnTo>
                    <a:pt x="210" y="12"/>
                  </a:lnTo>
                  <a:lnTo>
                    <a:pt x="253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8" name="Freeform 157"/>
            <p:cNvSpPr>
              <a:spLocks noEditPoints="1"/>
            </p:cNvSpPr>
            <p:nvPr/>
          </p:nvSpPr>
          <p:spPr bwMode="auto">
            <a:xfrm>
              <a:off x="5487988" y="2389188"/>
              <a:ext cx="104775" cy="104775"/>
            </a:xfrm>
            <a:custGeom>
              <a:avLst/>
              <a:gdLst>
                <a:gd name="T0" fmla="*/ 267 w 593"/>
                <a:gd name="T1" fmla="*/ 158 h 591"/>
                <a:gd name="T2" fmla="*/ 216 w 593"/>
                <a:gd name="T3" fmla="*/ 180 h 591"/>
                <a:gd name="T4" fmla="*/ 179 w 593"/>
                <a:gd name="T5" fmla="*/ 219 h 591"/>
                <a:gd name="T6" fmla="*/ 158 w 593"/>
                <a:gd name="T7" fmla="*/ 269 h 591"/>
                <a:gd name="T8" fmla="*/ 158 w 593"/>
                <a:gd name="T9" fmla="*/ 322 h 591"/>
                <a:gd name="T10" fmla="*/ 181 w 593"/>
                <a:gd name="T11" fmla="*/ 372 h 591"/>
                <a:gd name="T12" fmla="*/ 220 w 593"/>
                <a:gd name="T13" fmla="*/ 411 h 591"/>
                <a:gd name="T14" fmla="*/ 270 w 593"/>
                <a:gd name="T15" fmla="*/ 433 h 591"/>
                <a:gd name="T16" fmla="*/ 324 w 593"/>
                <a:gd name="T17" fmla="*/ 433 h 591"/>
                <a:gd name="T18" fmla="*/ 373 w 593"/>
                <a:gd name="T19" fmla="*/ 411 h 591"/>
                <a:gd name="T20" fmla="*/ 412 w 593"/>
                <a:gd name="T21" fmla="*/ 372 h 591"/>
                <a:gd name="T22" fmla="*/ 435 w 593"/>
                <a:gd name="T23" fmla="*/ 322 h 591"/>
                <a:gd name="T24" fmla="*/ 435 w 593"/>
                <a:gd name="T25" fmla="*/ 269 h 591"/>
                <a:gd name="T26" fmla="*/ 412 w 593"/>
                <a:gd name="T27" fmla="*/ 219 h 591"/>
                <a:gd name="T28" fmla="*/ 373 w 593"/>
                <a:gd name="T29" fmla="*/ 180 h 591"/>
                <a:gd name="T30" fmla="*/ 324 w 593"/>
                <a:gd name="T31" fmla="*/ 158 h 591"/>
                <a:gd name="T32" fmla="*/ 297 w 593"/>
                <a:gd name="T33" fmla="*/ 0 h 591"/>
                <a:gd name="T34" fmla="*/ 382 w 593"/>
                <a:gd name="T35" fmla="*/ 12 h 591"/>
                <a:gd name="T36" fmla="*/ 458 w 593"/>
                <a:gd name="T37" fmla="*/ 47 h 591"/>
                <a:gd name="T38" fmla="*/ 520 w 593"/>
                <a:gd name="T39" fmla="*/ 101 h 591"/>
                <a:gd name="T40" fmla="*/ 565 w 593"/>
                <a:gd name="T41" fmla="*/ 171 h 591"/>
                <a:gd name="T42" fmla="*/ 590 w 593"/>
                <a:gd name="T43" fmla="*/ 252 h 591"/>
                <a:gd name="T44" fmla="*/ 590 w 593"/>
                <a:gd name="T45" fmla="*/ 338 h 591"/>
                <a:gd name="T46" fmla="*/ 565 w 593"/>
                <a:gd name="T47" fmla="*/ 420 h 591"/>
                <a:gd name="T48" fmla="*/ 520 w 593"/>
                <a:gd name="T49" fmla="*/ 488 h 591"/>
                <a:gd name="T50" fmla="*/ 458 w 593"/>
                <a:gd name="T51" fmla="*/ 543 h 591"/>
                <a:gd name="T52" fmla="*/ 382 w 593"/>
                <a:gd name="T53" fmla="*/ 578 h 591"/>
                <a:gd name="T54" fmla="*/ 297 w 593"/>
                <a:gd name="T55" fmla="*/ 591 h 591"/>
                <a:gd name="T56" fmla="*/ 211 w 593"/>
                <a:gd name="T57" fmla="*/ 578 h 591"/>
                <a:gd name="T58" fmla="*/ 135 w 593"/>
                <a:gd name="T59" fmla="*/ 543 h 591"/>
                <a:gd name="T60" fmla="*/ 73 w 593"/>
                <a:gd name="T61" fmla="*/ 489 h 591"/>
                <a:gd name="T62" fmla="*/ 28 w 593"/>
                <a:gd name="T63" fmla="*/ 420 h 591"/>
                <a:gd name="T64" fmla="*/ 3 w 593"/>
                <a:gd name="T65" fmla="*/ 338 h 591"/>
                <a:gd name="T66" fmla="*/ 3 w 593"/>
                <a:gd name="T67" fmla="*/ 252 h 591"/>
                <a:gd name="T68" fmla="*/ 27 w 593"/>
                <a:gd name="T69" fmla="*/ 171 h 591"/>
                <a:gd name="T70" fmla="*/ 73 w 593"/>
                <a:gd name="T71" fmla="*/ 101 h 591"/>
                <a:gd name="T72" fmla="*/ 135 w 593"/>
                <a:gd name="T73" fmla="*/ 47 h 591"/>
                <a:gd name="T74" fmla="*/ 211 w 593"/>
                <a:gd name="T75" fmla="*/ 12 h 591"/>
                <a:gd name="T76" fmla="*/ 297 w 593"/>
                <a:gd name="T7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3" h="591">
                  <a:moveTo>
                    <a:pt x="297" y="156"/>
                  </a:moveTo>
                  <a:lnTo>
                    <a:pt x="267" y="158"/>
                  </a:lnTo>
                  <a:lnTo>
                    <a:pt x="240" y="167"/>
                  </a:lnTo>
                  <a:lnTo>
                    <a:pt x="216" y="180"/>
                  </a:lnTo>
                  <a:lnTo>
                    <a:pt x="195" y="198"/>
                  </a:lnTo>
                  <a:lnTo>
                    <a:pt x="179" y="219"/>
                  </a:lnTo>
                  <a:lnTo>
                    <a:pt x="166" y="242"/>
                  </a:lnTo>
                  <a:lnTo>
                    <a:pt x="158" y="269"/>
                  </a:lnTo>
                  <a:lnTo>
                    <a:pt x="156" y="296"/>
                  </a:lnTo>
                  <a:lnTo>
                    <a:pt x="158" y="322"/>
                  </a:lnTo>
                  <a:lnTo>
                    <a:pt x="167" y="349"/>
                  </a:lnTo>
                  <a:lnTo>
                    <a:pt x="181" y="372"/>
                  </a:lnTo>
                  <a:lnTo>
                    <a:pt x="199" y="393"/>
                  </a:lnTo>
                  <a:lnTo>
                    <a:pt x="220" y="411"/>
                  </a:lnTo>
                  <a:lnTo>
                    <a:pt x="243" y="425"/>
                  </a:lnTo>
                  <a:lnTo>
                    <a:pt x="270" y="433"/>
                  </a:lnTo>
                  <a:lnTo>
                    <a:pt x="297" y="436"/>
                  </a:lnTo>
                  <a:lnTo>
                    <a:pt x="324" y="433"/>
                  </a:lnTo>
                  <a:lnTo>
                    <a:pt x="350" y="425"/>
                  </a:lnTo>
                  <a:lnTo>
                    <a:pt x="373" y="411"/>
                  </a:lnTo>
                  <a:lnTo>
                    <a:pt x="394" y="393"/>
                  </a:lnTo>
                  <a:lnTo>
                    <a:pt x="412" y="372"/>
                  </a:lnTo>
                  <a:lnTo>
                    <a:pt x="426" y="349"/>
                  </a:lnTo>
                  <a:lnTo>
                    <a:pt x="435" y="322"/>
                  </a:lnTo>
                  <a:lnTo>
                    <a:pt x="438" y="296"/>
                  </a:lnTo>
                  <a:lnTo>
                    <a:pt x="435" y="269"/>
                  </a:lnTo>
                  <a:lnTo>
                    <a:pt x="426" y="242"/>
                  </a:lnTo>
                  <a:lnTo>
                    <a:pt x="412" y="219"/>
                  </a:lnTo>
                  <a:lnTo>
                    <a:pt x="394" y="198"/>
                  </a:lnTo>
                  <a:lnTo>
                    <a:pt x="373" y="180"/>
                  </a:lnTo>
                  <a:lnTo>
                    <a:pt x="350" y="167"/>
                  </a:lnTo>
                  <a:lnTo>
                    <a:pt x="324" y="158"/>
                  </a:lnTo>
                  <a:lnTo>
                    <a:pt x="297" y="156"/>
                  </a:lnTo>
                  <a:close/>
                  <a:moveTo>
                    <a:pt x="297" y="0"/>
                  </a:moveTo>
                  <a:lnTo>
                    <a:pt x="340" y="3"/>
                  </a:lnTo>
                  <a:lnTo>
                    <a:pt x="382" y="12"/>
                  </a:lnTo>
                  <a:lnTo>
                    <a:pt x="421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0" y="101"/>
                  </a:lnTo>
                  <a:lnTo>
                    <a:pt x="545" y="135"/>
                  </a:lnTo>
                  <a:lnTo>
                    <a:pt x="565" y="171"/>
                  </a:lnTo>
                  <a:lnTo>
                    <a:pt x="581" y="210"/>
                  </a:lnTo>
                  <a:lnTo>
                    <a:pt x="590" y="252"/>
                  </a:lnTo>
                  <a:lnTo>
                    <a:pt x="593" y="295"/>
                  </a:lnTo>
                  <a:lnTo>
                    <a:pt x="590" y="338"/>
                  </a:lnTo>
                  <a:lnTo>
                    <a:pt x="581" y="379"/>
                  </a:lnTo>
                  <a:lnTo>
                    <a:pt x="565" y="420"/>
                  </a:lnTo>
                  <a:lnTo>
                    <a:pt x="545" y="455"/>
                  </a:lnTo>
                  <a:lnTo>
                    <a:pt x="520" y="488"/>
                  </a:lnTo>
                  <a:lnTo>
                    <a:pt x="491" y="518"/>
                  </a:lnTo>
                  <a:lnTo>
                    <a:pt x="458" y="543"/>
                  </a:lnTo>
                  <a:lnTo>
                    <a:pt x="421" y="563"/>
                  </a:lnTo>
                  <a:lnTo>
                    <a:pt x="382" y="578"/>
                  </a:lnTo>
                  <a:lnTo>
                    <a:pt x="340" y="587"/>
                  </a:lnTo>
                  <a:lnTo>
                    <a:pt x="297" y="591"/>
                  </a:lnTo>
                  <a:lnTo>
                    <a:pt x="253" y="587"/>
                  </a:lnTo>
                  <a:lnTo>
                    <a:pt x="211" y="578"/>
                  </a:lnTo>
                  <a:lnTo>
                    <a:pt x="172" y="563"/>
                  </a:lnTo>
                  <a:lnTo>
                    <a:pt x="135" y="543"/>
                  </a:lnTo>
                  <a:lnTo>
                    <a:pt x="102" y="518"/>
                  </a:lnTo>
                  <a:lnTo>
                    <a:pt x="73" y="489"/>
                  </a:lnTo>
                  <a:lnTo>
                    <a:pt x="48" y="455"/>
                  </a:lnTo>
                  <a:lnTo>
                    <a:pt x="28" y="420"/>
                  </a:lnTo>
                  <a:lnTo>
                    <a:pt x="12" y="381"/>
                  </a:lnTo>
                  <a:lnTo>
                    <a:pt x="3" y="338"/>
                  </a:lnTo>
                  <a:lnTo>
                    <a:pt x="0" y="295"/>
                  </a:lnTo>
                  <a:lnTo>
                    <a:pt x="3" y="252"/>
                  </a:lnTo>
                  <a:lnTo>
                    <a:pt x="12" y="210"/>
                  </a:lnTo>
                  <a:lnTo>
                    <a:pt x="27" y="171"/>
                  </a:lnTo>
                  <a:lnTo>
                    <a:pt x="48" y="135"/>
                  </a:lnTo>
                  <a:lnTo>
                    <a:pt x="73" y="101"/>
                  </a:lnTo>
                  <a:lnTo>
                    <a:pt x="102" y="72"/>
                  </a:lnTo>
                  <a:lnTo>
                    <a:pt x="135" y="47"/>
                  </a:lnTo>
                  <a:lnTo>
                    <a:pt x="172" y="27"/>
                  </a:lnTo>
                  <a:lnTo>
                    <a:pt x="211" y="12"/>
                  </a:lnTo>
                  <a:lnTo>
                    <a:pt x="253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804320" y="2837266"/>
            <a:ext cx="516112" cy="517586"/>
            <a:chOff x="7216775" y="2687638"/>
            <a:chExt cx="555625" cy="557212"/>
          </a:xfrm>
          <a:solidFill>
            <a:schemeClr val="bg1"/>
          </a:solidFill>
        </p:grpSpPr>
        <p:sp>
          <p:nvSpPr>
            <p:cNvPr id="50" name="Freeform 123"/>
            <p:cNvSpPr>
              <a:spLocks noEditPoints="1"/>
            </p:cNvSpPr>
            <p:nvPr/>
          </p:nvSpPr>
          <p:spPr bwMode="auto">
            <a:xfrm>
              <a:off x="7216775" y="2687638"/>
              <a:ext cx="555625" cy="557212"/>
            </a:xfrm>
            <a:custGeom>
              <a:avLst/>
              <a:gdLst>
                <a:gd name="T0" fmla="*/ 1528 w 3500"/>
                <a:gd name="T1" fmla="*/ 438 h 3510"/>
                <a:gd name="T2" fmla="*/ 1195 w 3500"/>
                <a:gd name="T3" fmla="*/ 616 h 3510"/>
                <a:gd name="T4" fmla="*/ 924 w 3500"/>
                <a:gd name="T5" fmla="*/ 637 h 3510"/>
                <a:gd name="T6" fmla="*/ 512 w 3500"/>
                <a:gd name="T7" fmla="*/ 758 h 3510"/>
                <a:gd name="T8" fmla="*/ 671 w 3500"/>
                <a:gd name="T9" fmla="*/ 1072 h 3510"/>
                <a:gd name="T10" fmla="*/ 505 w 3500"/>
                <a:gd name="T11" fmla="*/ 1473 h 3510"/>
                <a:gd name="T12" fmla="*/ 172 w 3500"/>
                <a:gd name="T13" fmla="*/ 1582 h 3510"/>
                <a:gd name="T14" fmla="*/ 378 w 3500"/>
                <a:gd name="T15" fmla="*/ 1959 h 3510"/>
                <a:gd name="T16" fmla="*/ 555 w 3500"/>
                <a:gd name="T17" fmla="*/ 2168 h 3510"/>
                <a:gd name="T18" fmla="*/ 665 w 3500"/>
                <a:gd name="T19" fmla="*/ 2528 h 3510"/>
                <a:gd name="T20" fmla="*/ 739 w 3500"/>
                <a:gd name="T21" fmla="*/ 2991 h 3510"/>
                <a:gd name="T22" fmla="*/ 1007 w 3500"/>
                <a:gd name="T23" fmla="*/ 2837 h 3510"/>
                <a:gd name="T24" fmla="*/ 1413 w 3500"/>
                <a:gd name="T25" fmla="*/ 2977 h 3510"/>
                <a:gd name="T26" fmla="*/ 1559 w 3500"/>
                <a:gd name="T27" fmla="*/ 3231 h 3510"/>
                <a:gd name="T28" fmla="*/ 1926 w 3500"/>
                <a:gd name="T29" fmla="*/ 3329 h 3510"/>
                <a:gd name="T30" fmla="*/ 2058 w 3500"/>
                <a:gd name="T31" fmla="*/ 2988 h 3510"/>
                <a:gd name="T32" fmla="*/ 2462 w 3500"/>
                <a:gd name="T33" fmla="*/ 2835 h 3510"/>
                <a:gd name="T34" fmla="*/ 2753 w 3500"/>
                <a:gd name="T35" fmla="*/ 2996 h 3510"/>
                <a:gd name="T36" fmla="*/ 2848 w 3500"/>
                <a:gd name="T37" fmla="*/ 2557 h 3510"/>
                <a:gd name="T38" fmla="*/ 2918 w 3500"/>
                <a:gd name="T39" fmla="*/ 2240 h 3510"/>
                <a:gd name="T40" fmla="*/ 3092 w 3500"/>
                <a:gd name="T41" fmla="*/ 1967 h 3510"/>
                <a:gd name="T42" fmla="*/ 3335 w 3500"/>
                <a:gd name="T43" fmla="*/ 1589 h 3510"/>
                <a:gd name="T44" fmla="*/ 3014 w 3500"/>
                <a:gd name="T45" fmla="*/ 1497 h 3510"/>
                <a:gd name="T46" fmla="*/ 2837 w 3500"/>
                <a:gd name="T47" fmla="*/ 1101 h 3510"/>
                <a:gd name="T48" fmla="*/ 2985 w 3500"/>
                <a:gd name="T49" fmla="*/ 767 h 3510"/>
                <a:gd name="T50" fmla="*/ 2656 w 3500"/>
                <a:gd name="T51" fmla="*/ 576 h 3510"/>
                <a:gd name="T52" fmla="*/ 2374 w 3500"/>
                <a:gd name="T53" fmla="*/ 652 h 3510"/>
                <a:gd name="T54" fmla="*/ 1988 w 3500"/>
                <a:gd name="T55" fmla="*/ 465 h 3510"/>
                <a:gd name="T56" fmla="*/ 1907 w 3500"/>
                <a:gd name="T57" fmla="*/ 164 h 3510"/>
                <a:gd name="T58" fmla="*/ 2048 w 3500"/>
                <a:gd name="T59" fmla="*/ 68 h 3510"/>
                <a:gd name="T60" fmla="*/ 2122 w 3500"/>
                <a:gd name="T61" fmla="*/ 370 h 3510"/>
                <a:gd name="T62" fmla="*/ 2469 w 3500"/>
                <a:gd name="T63" fmla="*/ 512 h 3510"/>
                <a:gd name="T64" fmla="*/ 2775 w 3500"/>
                <a:gd name="T65" fmla="*/ 352 h 3510"/>
                <a:gd name="T66" fmla="*/ 3143 w 3500"/>
                <a:gd name="T67" fmla="*/ 699 h 3510"/>
                <a:gd name="T68" fmla="*/ 2994 w 3500"/>
                <a:gd name="T69" fmla="*/ 1026 h 3510"/>
                <a:gd name="T70" fmla="*/ 3128 w 3500"/>
                <a:gd name="T71" fmla="*/ 1378 h 3510"/>
                <a:gd name="T72" fmla="*/ 3406 w 3500"/>
                <a:gd name="T73" fmla="*/ 1437 h 3510"/>
                <a:gd name="T74" fmla="*/ 3497 w 3500"/>
                <a:gd name="T75" fmla="*/ 1945 h 3510"/>
                <a:gd name="T76" fmla="*/ 3244 w 3500"/>
                <a:gd name="T77" fmla="*/ 2108 h 3510"/>
                <a:gd name="T78" fmla="*/ 3069 w 3500"/>
                <a:gd name="T79" fmla="*/ 2303 h 3510"/>
                <a:gd name="T80" fmla="*/ 3132 w 3500"/>
                <a:gd name="T81" fmla="*/ 2671 h 3510"/>
                <a:gd name="T82" fmla="*/ 3098 w 3500"/>
                <a:gd name="T83" fmla="*/ 2885 h 3510"/>
                <a:gd name="T84" fmla="*/ 2690 w 3500"/>
                <a:gd name="T85" fmla="*/ 3152 h 3510"/>
                <a:gd name="T86" fmla="*/ 2377 w 3500"/>
                <a:gd name="T87" fmla="*/ 3042 h 3510"/>
                <a:gd name="T88" fmla="*/ 2116 w 3500"/>
                <a:gd name="T89" fmla="*/ 3153 h 3510"/>
                <a:gd name="T90" fmla="*/ 1971 w 3500"/>
                <a:gd name="T91" fmla="*/ 3498 h 3510"/>
                <a:gd name="T92" fmla="*/ 1452 w 3500"/>
                <a:gd name="T93" fmla="*/ 3442 h 3510"/>
                <a:gd name="T94" fmla="*/ 1378 w 3500"/>
                <a:gd name="T95" fmla="*/ 3140 h 3510"/>
                <a:gd name="T96" fmla="*/ 1031 w 3500"/>
                <a:gd name="T97" fmla="*/ 2998 h 3510"/>
                <a:gd name="T98" fmla="*/ 725 w 3500"/>
                <a:gd name="T99" fmla="*/ 3158 h 3510"/>
                <a:gd name="T100" fmla="*/ 357 w 3500"/>
                <a:gd name="T101" fmla="*/ 2811 h 3510"/>
                <a:gd name="T102" fmla="*/ 506 w 3500"/>
                <a:gd name="T103" fmla="*/ 2484 h 3510"/>
                <a:gd name="T104" fmla="*/ 372 w 3500"/>
                <a:gd name="T105" fmla="*/ 2132 h 3510"/>
                <a:gd name="T106" fmla="*/ 94 w 3500"/>
                <a:gd name="T107" fmla="*/ 2073 h 3510"/>
                <a:gd name="T108" fmla="*/ 3 w 3500"/>
                <a:gd name="T109" fmla="*/ 1565 h 3510"/>
                <a:gd name="T110" fmla="*/ 256 w 3500"/>
                <a:gd name="T111" fmla="*/ 1402 h 3510"/>
                <a:gd name="T112" fmla="*/ 431 w 3500"/>
                <a:gd name="T113" fmla="*/ 1207 h 3510"/>
                <a:gd name="T114" fmla="*/ 368 w 3500"/>
                <a:gd name="T115" fmla="*/ 839 h 3510"/>
                <a:gd name="T116" fmla="*/ 402 w 3500"/>
                <a:gd name="T117" fmla="*/ 625 h 3510"/>
                <a:gd name="T118" fmla="*/ 810 w 3500"/>
                <a:gd name="T119" fmla="*/ 358 h 3510"/>
                <a:gd name="T120" fmla="*/ 1123 w 3500"/>
                <a:gd name="T121" fmla="*/ 468 h 3510"/>
                <a:gd name="T122" fmla="*/ 1384 w 3500"/>
                <a:gd name="T123" fmla="*/ 357 h 3510"/>
                <a:gd name="T124" fmla="*/ 1529 w 3500"/>
                <a:gd name="T125" fmla="*/ 12 h 3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00" h="3510">
                  <a:moveTo>
                    <a:pt x="1593" y="164"/>
                  </a:moveTo>
                  <a:lnTo>
                    <a:pt x="1585" y="166"/>
                  </a:lnTo>
                  <a:lnTo>
                    <a:pt x="1577" y="172"/>
                  </a:lnTo>
                  <a:lnTo>
                    <a:pt x="1574" y="181"/>
                  </a:lnTo>
                  <a:lnTo>
                    <a:pt x="1559" y="280"/>
                  </a:lnTo>
                  <a:lnTo>
                    <a:pt x="1546" y="379"/>
                  </a:lnTo>
                  <a:lnTo>
                    <a:pt x="1539" y="410"/>
                  </a:lnTo>
                  <a:lnTo>
                    <a:pt x="1528" y="438"/>
                  </a:lnTo>
                  <a:lnTo>
                    <a:pt x="1512" y="465"/>
                  </a:lnTo>
                  <a:lnTo>
                    <a:pt x="1492" y="487"/>
                  </a:lnTo>
                  <a:lnTo>
                    <a:pt x="1469" y="506"/>
                  </a:lnTo>
                  <a:lnTo>
                    <a:pt x="1442" y="522"/>
                  </a:lnTo>
                  <a:lnTo>
                    <a:pt x="1413" y="533"/>
                  </a:lnTo>
                  <a:lnTo>
                    <a:pt x="1338" y="556"/>
                  </a:lnTo>
                  <a:lnTo>
                    <a:pt x="1266" y="584"/>
                  </a:lnTo>
                  <a:lnTo>
                    <a:pt x="1195" y="616"/>
                  </a:lnTo>
                  <a:lnTo>
                    <a:pt x="1126" y="652"/>
                  </a:lnTo>
                  <a:lnTo>
                    <a:pt x="1098" y="665"/>
                  </a:lnTo>
                  <a:lnTo>
                    <a:pt x="1069" y="673"/>
                  </a:lnTo>
                  <a:lnTo>
                    <a:pt x="1038" y="675"/>
                  </a:lnTo>
                  <a:lnTo>
                    <a:pt x="1009" y="673"/>
                  </a:lnTo>
                  <a:lnTo>
                    <a:pt x="979" y="667"/>
                  </a:lnTo>
                  <a:lnTo>
                    <a:pt x="950" y="654"/>
                  </a:lnTo>
                  <a:lnTo>
                    <a:pt x="924" y="637"/>
                  </a:lnTo>
                  <a:lnTo>
                    <a:pt x="844" y="576"/>
                  </a:lnTo>
                  <a:lnTo>
                    <a:pt x="765" y="517"/>
                  </a:lnTo>
                  <a:lnTo>
                    <a:pt x="756" y="514"/>
                  </a:lnTo>
                  <a:lnTo>
                    <a:pt x="747" y="514"/>
                  </a:lnTo>
                  <a:lnTo>
                    <a:pt x="739" y="519"/>
                  </a:lnTo>
                  <a:lnTo>
                    <a:pt x="518" y="741"/>
                  </a:lnTo>
                  <a:lnTo>
                    <a:pt x="512" y="749"/>
                  </a:lnTo>
                  <a:lnTo>
                    <a:pt x="512" y="758"/>
                  </a:lnTo>
                  <a:lnTo>
                    <a:pt x="515" y="767"/>
                  </a:lnTo>
                  <a:lnTo>
                    <a:pt x="575" y="847"/>
                  </a:lnTo>
                  <a:lnTo>
                    <a:pt x="635" y="926"/>
                  </a:lnTo>
                  <a:lnTo>
                    <a:pt x="652" y="953"/>
                  </a:lnTo>
                  <a:lnTo>
                    <a:pt x="665" y="982"/>
                  </a:lnTo>
                  <a:lnTo>
                    <a:pt x="671" y="1012"/>
                  </a:lnTo>
                  <a:lnTo>
                    <a:pt x="673" y="1041"/>
                  </a:lnTo>
                  <a:lnTo>
                    <a:pt x="671" y="1072"/>
                  </a:lnTo>
                  <a:lnTo>
                    <a:pt x="663" y="1101"/>
                  </a:lnTo>
                  <a:lnTo>
                    <a:pt x="650" y="1130"/>
                  </a:lnTo>
                  <a:lnTo>
                    <a:pt x="614" y="1199"/>
                  </a:lnTo>
                  <a:lnTo>
                    <a:pt x="582" y="1270"/>
                  </a:lnTo>
                  <a:lnTo>
                    <a:pt x="555" y="1342"/>
                  </a:lnTo>
                  <a:lnTo>
                    <a:pt x="531" y="1417"/>
                  </a:lnTo>
                  <a:lnTo>
                    <a:pt x="521" y="1447"/>
                  </a:lnTo>
                  <a:lnTo>
                    <a:pt x="505" y="1473"/>
                  </a:lnTo>
                  <a:lnTo>
                    <a:pt x="486" y="1497"/>
                  </a:lnTo>
                  <a:lnTo>
                    <a:pt x="463" y="1517"/>
                  </a:lnTo>
                  <a:lnTo>
                    <a:pt x="437" y="1533"/>
                  </a:lnTo>
                  <a:lnTo>
                    <a:pt x="408" y="1543"/>
                  </a:lnTo>
                  <a:lnTo>
                    <a:pt x="378" y="1551"/>
                  </a:lnTo>
                  <a:lnTo>
                    <a:pt x="279" y="1564"/>
                  </a:lnTo>
                  <a:lnTo>
                    <a:pt x="180" y="1578"/>
                  </a:lnTo>
                  <a:lnTo>
                    <a:pt x="172" y="1582"/>
                  </a:lnTo>
                  <a:lnTo>
                    <a:pt x="165" y="1589"/>
                  </a:lnTo>
                  <a:lnTo>
                    <a:pt x="163" y="1599"/>
                  </a:lnTo>
                  <a:lnTo>
                    <a:pt x="163" y="1912"/>
                  </a:lnTo>
                  <a:lnTo>
                    <a:pt x="165" y="1921"/>
                  </a:lnTo>
                  <a:lnTo>
                    <a:pt x="172" y="1928"/>
                  </a:lnTo>
                  <a:lnTo>
                    <a:pt x="180" y="1932"/>
                  </a:lnTo>
                  <a:lnTo>
                    <a:pt x="279" y="1946"/>
                  </a:lnTo>
                  <a:lnTo>
                    <a:pt x="378" y="1959"/>
                  </a:lnTo>
                  <a:lnTo>
                    <a:pt x="408" y="1967"/>
                  </a:lnTo>
                  <a:lnTo>
                    <a:pt x="437" y="1977"/>
                  </a:lnTo>
                  <a:lnTo>
                    <a:pt x="463" y="1993"/>
                  </a:lnTo>
                  <a:lnTo>
                    <a:pt x="486" y="2013"/>
                  </a:lnTo>
                  <a:lnTo>
                    <a:pt x="505" y="2037"/>
                  </a:lnTo>
                  <a:lnTo>
                    <a:pt x="521" y="2063"/>
                  </a:lnTo>
                  <a:lnTo>
                    <a:pt x="531" y="2093"/>
                  </a:lnTo>
                  <a:lnTo>
                    <a:pt x="555" y="2168"/>
                  </a:lnTo>
                  <a:lnTo>
                    <a:pt x="582" y="2240"/>
                  </a:lnTo>
                  <a:lnTo>
                    <a:pt x="614" y="2311"/>
                  </a:lnTo>
                  <a:lnTo>
                    <a:pt x="650" y="2380"/>
                  </a:lnTo>
                  <a:lnTo>
                    <a:pt x="663" y="2409"/>
                  </a:lnTo>
                  <a:lnTo>
                    <a:pt x="671" y="2438"/>
                  </a:lnTo>
                  <a:lnTo>
                    <a:pt x="673" y="2469"/>
                  </a:lnTo>
                  <a:lnTo>
                    <a:pt x="671" y="2498"/>
                  </a:lnTo>
                  <a:lnTo>
                    <a:pt x="665" y="2528"/>
                  </a:lnTo>
                  <a:lnTo>
                    <a:pt x="652" y="2557"/>
                  </a:lnTo>
                  <a:lnTo>
                    <a:pt x="635" y="2584"/>
                  </a:lnTo>
                  <a:lnTo>
                    <a:pt x="575" y="2663"/>
                  </a:lnTo>
                  <a:lnTo>
                    <a:pt x="515" y="2743"/>
                  </a:lnTo>
                  <a:lnTo>
                    <a:pt x="512" y="2752"/>
                  </a:lnTo>
                  <a:lnTo>
                    <a:pt x="512" y="2761"/>
                  </a:lnTo>
                  <a:lnTo>
                    <a:pt x="518" y="2769"/>
                  </a:lnTo>
                  <a:lnTo>
                    <a:pt x="739" y="2991"/>
                  </a:lnTo>
                  <a:lnTo>
                    <a:pt x="747" y="2996"/>
                  </a:lnTo>
                  <a:lnTo>
                    <a:pt x="756" y="2997"/>
                  </a:lnTo>
                  <a:lnTo>
                    <a:pt x="765" y="2993"/>
                  </a:lnTo>
                  <a:lnTo>
                    <a:pt x="844" y="2934"/>
                  </a:lnTo>
                  <a:lnTo>
                    <a:pt x="924" y="2873"/>
                  </a:lnTo>
                  <a:lnTo>
                    <a:pt x="950" y="2856"/>
                  </a:lnTo>
                  <a:lnTo>
                    <a:pt x="978" y="2844"/>
                  </a:lnTo>
                  <a:lnTo>
                    <a:pt x="1007" y="2837"/>
                  </a:lnTo>
                  <a:lnTo>
                    <a:pt x="1036" y="2835"/>
                  </a:lnTo>
                  <a:lnTo>
                    <a:pt x="1067" y="2837"/>
                  </a:lnTo>
                  <a:lnTo>
                    <a:pt x="1098" y="2845"/>
                  </a:lnTo>
                  <a:lnTo>
                    <a:pt x="1126" y="2858"/>
                  </a:lnTo>
                  <a:lnTo>
                    <a:pt x="1195" y="2894"/>
                  </a:lnTo>
                  <a:lnTo>
                    <a:pt x="1266" y="2926"/>
                  </a:lnTo>
                  <a:lnTo>
                    <a:pt x="1338" y="2954"/>
                  </a:lnTo>
                  <a:lnTo>
                    <a:pt x="1413" y="2977"/>
                  </a:lnTo>
                  <a:lnTo>
                    <a:pt x="1442" y="2988"/>
                  </a:lnTo>
                  <a:lnTo>
                    <a:pt x="1469" y="3004"/>
                  </a:lnTo>
                  <a:lnTo>
                    <a:pt x="1492" y="3023"/>
                  </a:lnTo>
                  <a:lnTo>
                    <a:pt x="1512" y="3045"/>
                  </a:lnTo>
                  <a:lnTo>
                    <a:pt x="1528" y="3072"/>
                  </a:lnTo>
                  <a:lnTo>
                    <a:pt x="1539" y="3101"/>
                  </a:lnTo>
                  <a:lnTo>
                    <a:pt x="1546" y="3131"/>
                  </a:lnTo>
                  <a:lnTo>
                    <a:pt x="1559" y="3231"/>
                  </a:lnTo>
                  <a:lnTo>
                    <a:pt x="1574" y="3329"/>
                  </a:lnTo>
                  <a:lnTo>
                    <a:pt x="1577" y="3338"/>
                  </a:lnTo>
                  <a:lnTo>
                    <a:pt x="1585" y="3344"/>
                  </a:lnTo>
                  <a:lnTo>
                    <a:pt x="1593" y="3346"/>
                  </a:lnTo>
                  <a:lnTo>
                    <a:pt x="1907" y="3346"/>
                  </a:lnTo>
                  <a:lnTo>
                    <a:pt x="1915" y="3344"/>
                  </a:lnTo>
                  <a:lnTo>
                    <a:pt x="1923" y="3338"/>
                  </a:lnTo>
                  <a:lnTo>
                    <a:pt x="1926" y="3329"/>
                  </a:lnTo>
                  <a:lnTo>
                    <a:pt x="1941" y="3230"/>
                  </a:lnTo>
                  <a:lnTo>
                    <a:pt x="1954" y="3131"/>
                  </a:lnTo>
                  <a:lnTo>
                    <a:pt x="1961" y="3101"/>
                  </a:lnTo>
                  <a:lnTo>
                    <a:pt x="1972" y="3072"/>
                  </a:lnTo>
                  <a:lnTo>
                    <a:pt x="1988" y="3045"/>
                  </a:lnTo>
                  <a:lnTo>
                    <a:pt x="2008" y="3023"/>
                  </a:lnTo>
                  <a:lnTo>
                    <a:pt x="2031" y="3004"/>
                  </a:lnTo>
                  <a:lnTo>
                    <a:pt x="2058" y="2988"/>
                  </a:lnTo>
                  <a:lnTo>
                    <a:pt x="2087" y="2977"/>
                  </a:lnTo>
                  <a:lnTo>
                    <a:pt x="2162" y="2954"/>
                  </a:lnTo>
                  <a:lnTo>
                    <a:pt x="2234" y="2926"/>
                  </a:lnTo>
                  <a:lnTo>
                    <a:pt x="2305" y="2894"/>
                  </a:lnTo>
                  <a:lnTo>
                    <a:pt x="2374" y="2858"/>
                  </a:lnTo>
                  <a:lnTo>
                    <a:pt x="2402" y="2845"/>
                  </a:lnTo>
                  <a:lnTo>
                    <a:pt x="2431" y="2837"/>
                  </a:lnTo>
                  <a:lnTo>
                    <a:pt x="2462" y="2835"/>
                  </a:lnTo>
                  <a:lnTo>
                    <a:pt x="2491" y="2837"/>
                  </a:lnTo>
                  <a:lnTo>
                    <a:pt x="2521" y="2843"/>
                  </a:lnTo>
                  <a:lnTo>
                    <a:pt x="2550" y="2856"/>
                  </a:lnTo>
                  <a:lnTo>
                    <a:pt x="2576" y="2873"/>
                  </a:lnTo>
                  <a:lnTo>
                    <a:pt x="2656" y="2934"/>
                  </a:lnTo>
                  <a:lnTo>
                    <a:pt x="2735" y="2993"/>
                  </a:lnTo>
                  <a:lnTo>
                    <a:pt x="2744" y="2997"/>
                  </a:lnTo>
                  <a:lnTo>
                    <a:pt x="2753" y="2996"/>
                  </a:lnTo>
                  <a:lnTo>
                    <a:pt x="2761" y="2991"/>
                  </a:lnTo>
                  <a:lnTo>
                    <a:pt x="2982" y="2769"/>
                  </a:lnTo>
                  <a:lnTo>
                    <a:pt x="2988" y="2761"/>
                  </a:lnTo>
                  <a:lnTo>
                    <a:pt x="2988" y="2752"/>
                  </a:lnTo>
                  <a:lnTo>
                    <a:pt x="2985" y="2743"/>
                  </a:lnTo>
                  <a:lnTo>
                    <a:pt x="2925" y="2663"/>
                  </a:lnTo>
                  <a:lnTo>
                    <a:pt x="2865" y="2584"/>
                  </a:lnTo>
                  <a:lnTo>
                    <a:pt x="2848" y="2557"/>
                  </a:lnTo>
                  <a:lnTo>
                    <a:pt x="2835" y="2528"/>
                  </a:lnTo>
                  <a:lnTo>
                    <a:pt x="2829" y="2498"/>
                  </a:lnTo>
                  <a:lnTo>
                    <a:pt x="2827" y="2469"/>
                  </a:lnTo>
                  <a:lnTo>
                    <a:pt x="2829" y="2438"/>
                  </a:lnTo>
                  <a:lnTo>
                    <a:pt x="2837" y="2409"/>
                  </a:lnTo>
                  <a:lnTo>
                    <a:pt x="2850" y="2380"/>
                  </a:lnTo>
                  <a:lnTo>
                    <a:pt x="2886" y="2311"/>
                  </a:lnTo>
                  <a:lnTo>
                    <a:pt x="2918" y="2240"/>
                  </a:lnTo>
                  <a:lnTo>
                    <a:pt x="2945" y="2168"/>
                  </a:lnTo>
                  <a:lnTo>
                    <a:pt x="2969" y="2093"/>
                  </a:lnTo>
                  <a:lnTo>
                    <a:pt x="2979" y="2063"/>
                  </a:lnTo>
                  <a:lnTo>
                    <a:pt x="2995" y="2037"/>
                  </a:lnTo>
                  <a:lnTo>
                    <a:pt x="3014" y="2013"/>
                  </a:lnTo>
                  <a:lnTo>
                    <a:pt x="3037" y="1993"/>
                  </a:lnTo>
                  <a:lnTo>
                    <a:pt x="3063" y="1977"/>
                  </a:lnTo>
                  <a:lnTo>
                    <a:pt x="3092" y="1967"/>
                  </a:lnTo>
                  <a:lnTo>
                    <a:pt x="3122" y="1959"/>
                  </a:lnTo>
                  <a:lnTo>
                    <a:pt x="3221" y="1946"/>
                  </a:lnTo>
                  <a:lnTo>
                    <a:pt x="3320" y="1932"/>
                  </a:lnTo>
                  <a:lnTo>
                    <a:pt x="3328" y="1928"/>
                  </a:lnTo>
                  <a:lnTo>
                    <a:pt x="3335" y="1921"/>
                  </a:lnTo>
                  <a:lnTo>
                    <a:pt x="3337" y="1912"/>
                  </a:lnTo>
                  <a:lnTo>
                    <a:pt x="3337" y="1598"/>
                  </a:lnTo>
                  <a:lnTo>
                    <a:pt x="3335" y="1589"/>
                  </a:lnTo>
                  <a:lnTo>
                    <a:pt x="3328" y="1582"/>
                  </a:lnTo>
                  <a:lnTo>
                    <a:pt x="3320" y="1578"/>
                  </a:lnTo>
                  <a:lnTo>
                    <a:pt x="3221" y="1564"/>
                  </a:lnTo>
                  <a:lnTo>
                    <a:pt x="3122" y="1551"/>
                  </a:lnTo>
                  <a:lnTo>
                    <a:pt x="3092" y="1543"/>
                  </a:lnTo>
                  <a:lnTo>
                    <a:pt x="3063" y="1533"/>
                  </a:lnTo>
                  <a:lnTo>
                    <a:pt x="3037" y="1517"/>
                  </a:lnTo>
                  <a:lnTo>
                    <a:pt x="3014" y="1497"/>
                  </a:lnTo>
                  <a:lnTo>
                    <a:pt x="2995" y="1473"/>
                  </a:lnTo>
                  <a:lnTo>
                    <a:pt x="2979" y="1447"/>
                  </a:lnTo>
                  <a:lnTo>
                    <a:pt x="2969" y="1417"/>
                  </a:lnTo>
                  <a:lnTo>
                    <a:pt x="2945" y="1342"/>
                  </a:lnTo>
                  <a:lnTo>
                    <a:pt x="2918" y="1270"/>
                  </a:lnTo>
                  <a:lnTo>
                    <a:pt x="2886" y="1199"/>
                  </a:lnTo>
                  <a:lnTo>
                    <a:pt x="2850" y="1130"/>
                  </a:lnTo>
                  <a:lnTo>
                    <a:pt x="2837" y="1101"/>
                  </a:lnTo>
                  <a:lnTo>
                    <a:pt x="2829" y="1072"/>
                  </a:lnTo>
                  <a:lnTo>
                    <a:pt x="2827" y="1041"/>
                  </a:lnTo>
                  <a:lnTo>
                    <a:pt x="2829" y="1012"/>
                  </a:lnTo>
                  <a:lnTo>
                    <a:pt x="2835" y="982"/>
                  </a:lnTo>
                  <a:lnTo>
                    <a:pt x="2848" y="953"/>
                  </a:lnTo>
                  <a:lnTo>
                    <a:pt x="2865" y="926"/>
                  </a:lnTo>
                  <a:lnTo>
                    <a:pt x="2925" y="847"/>
                  </a:lnTo>
                  <a:lnTo>
                    <a:pt x="2985" y="767"/>
                  </a:lnTo>
                  <a:lnTo>
                    <a:pt x="2988" y="758"/>
                  </a:lnTo>
                  <a:lnTo>
                    <a:pt x="2988" y="749"/>
                  </a:lnTo>
                  <a:lnTo>
                    <a:pt x="2982" y="741"/>
                  </a:lnTo>
                  <a:lnTo>
                    <a:pt x="2761" y="519"/>
                  </a:lnTo>
                  <a:lnTo>
                    <a:pt x="2753" y="514"/>
                  </a:lnTo>
                  <a:lnTo>
                    <a:pt x="2744" y="514"/>
                  </a:lnTo>
                  <a:lnTo>
                    <a:pt x="2735" y="517"/>
                  </a:lnTo>
                  <a:lnTo>
                    <a:pt x="2656" y="576"/>
                  </a:lnTo>
                  <a:lnTo>
                    <a:pt x="2576" y="637"/>
                  </a:lnTo>
                  <a:lnTo>
                    <a:pt x="2550" y="654"/>
                  </a:lnTo>
                  <a:lnTo>
                    <a:pt x="2521" y="667"/>
                  </a:lnTo>
                  <a:lnTo>
                    <a:pt x="2491" y="673"/>
                  </a:lnTo>
                  <a:lnTo>
                    <a:pt x="2462" y="675"/>
                  </a:lnTo>
                  <a:lnTo>
                    <a:pt x="2431" y="673"/>
                  </a:lnTo>
                  <a:lnTo>
                    <a:pt x="2402" y="665"/>
                  </a:lnTo>
                  <a:lnTo>
                    <a:pt x="2374" y="652"/>
                  </a:lnTo>
                  <a:lnTo>
                    <a:pt x="2305" y="616"/>
                  </a:lnTo>
                  <a:lnTo>
                    <a:pt x="2234" y="584"/>
                  </a:lnTo>
                  <a:lnTo>
                    <a:pt x="2162" y="556"/>
                  </a:lnTo>
                  <a:lnTo>
                    <a:pt x="2087" y="533"/>
                  </a:lnTo>
                  <a:lnTo>
                    <a:pt x="2058" y="522"/>
                  </a:lnTo>
                  <a:lnTo>
                    <a:pt x="2031" y="506"/>
                  </a:lnTo>
                  <a:lnTo>
                    <a:pt x="2008" y="487"/>
                  </a:lnTo>
                  <a:lnTo>
                    <a:pt x="1988" y="465"/>
                  </a:lnTo>
                  <a:lnTo>
                    <a:pt x="1972" y="438"/>
                  </a:lnTo>
                  <a:lnTo>
                    <a:pt x="1961" y="410"/>
                  </a:lnTo>
                  <a:lnTo>
                    <a:pt x="1954" y="379"/>
                  </a:lnTo>
                  <a:lnTo>
                    <a:pt x="1941" y="280"/>
                  </a:lnTo>
                  <a:lnTo>
                    <a:pt x="1926" y="181"/>
                  </a:lnTo>
                  <a:lnTo>
                    <a:pt x="1923" y="172"/>
                  </a:lnTo>
                  <a:lnTo>
                    <a:pt x="1915" y="166"/>
                  </a:lnTo>
                  <a:lnTo>
                    <a:pt x="1907" y="164"/>
                  </a:lnTo>
                  <a:lnTo>
                    <a:pt x="1593" y="164"/>
                  </a:lnTo>
                  <a:close/>
                  <a:moveTo>
                    <a:pt x="1593" y="0"/>
                  </a:moveTo>
                  <a:lnTo>
                    <a:pt x="1907" y="0"/>
                  </a:lnTo>
                  <a:lnTo>
                    <a:pt x="1940" y="3"/>
                  </a:lnTo>
                  <a:lnTo>
                    <a:pt x="1971" y="12"/>
                  </a:lnTo>
                  <a:lnTo>
                    <a:pt x="2000" y="26"/>
                  </a:lnTo>
                  <a:lnTo>
                    <a:pt x="2026" y="45"/>
                  </a:lnTo>
                  <a:lnTo>
                    <a:pt x="2048" y="68"/>
                  </a:lnTo>
                  <a:lnTo>
                    <a:pt x="2067" y="95"/>
                  </a:lnTo>
                  <a:lnTo>
                    <a:pt x="2080" y="124"/>
                  </a:lnTo>
                  <a:lnTo>
                    <a:pt x="2088" y="156"/>
                  </a:lnTo>
                  <a:lnTo>
                    <a:pt x="2102" y="256"/>
                  </a:lnTo>
                  <a:lnTo>
                    <a:pt x="2116" y="357"/>
                  </a:lnTo>
                  <a:lnTo>
                    <a:pt x="2117" y="363"/>
                  </a:lnTo>
                  <a:lnTo>
                    <a:pt x="2119" y="367"/>
                  </a:lnTo>
                  <a:lnTo>
                    <a:pt x="2122" y="370"/>
                  </a:lnTo>
                  <a:lnTo>
                    <a:pt x="2125" y="373"/>
                  </a:lnTo>
                  <a:lnTo>
                    <a:pt x="2130" y="374"/>
                  </a:lnTo>
                  <a:lnTo>
                    <a:pt x="2215" y="401"/>
                  </a:lnTo>
                  <a:lnTo>
                    <a:pt x="2296" y="432"/>
                  </a:lnTo>
                  <a:lnTo>
                    <a:pt x="2377" y="468"/>
                  </a:lnTo>
                  <a:lnTo>
                    <a:pt x="2454" y="509"/>
                  </a:lnTo>
                  <a:lnTo>
                    <a:pt x="2462" y="512"/>
                  </a:lnTo>
                  <a:lnTo>
                    <a:pt x="2469" y="512"/>
                  </a:lnTo>
                  <a:lnTo>
                    <a:pt x="2477" y="507"/>
                  </a:lnTo>
                  <a:lnTo>
                    <a:pt x="2557" y="446"/>
                  </a:lnTo>
                  <a:lnTo>
                    <a:pt x="2638" y="385"/>
                  </a:lnTo>
                  <a:lnTo>
                    <a:pt x="2663" y="369"/>
                  </a:lnTo>
                  <a:lnTo>
                    <a:pt x="2690" y="358"/>
                  </a:lnTo>
                  <a:lnTo>
                    <a:pt x="2718" y="352"/>
                  </a:lnTo>
                  <a:lnTo>
                    <a:pt x="2746" y="350"/>
                  </a:lnTo>
                  <a:lnTo>
                    <a:pt x="2775" y="352"/>
                  </a:lnTo>
                  <a:lnTo>
                    <a:pt x="2803" y="358"/>
                  </a:lnTo>
                  <a:lnTo>
                    <a:pt x="2830" y="369"/>
                  </a:lnTo>
                  <a:lnTo>
                    <a:pt x="2854" y="384"/>
                  </a:lnTo>
                  <a:lnTo>
                    <a:pt x="2876" y="403"/>
                  </a:lnTo>
                  <a:lnTo>
                    <a:pt x="3098" y="625"/>
                  </a:lnTo>
                  <a:lnTo>
                    <a:pt x="3117" y="648"/>
                  </a:lnTo>
                  <a:lnTo>
                    <a:pt x="3132" y="672"/>
                  </a:lnTo>
                  <a:lnTo>
                    <a:pt x="3143" y="699"/>
                  </a:lnTo>
                  <a:lnTo>
                    <a:pt x="3149" y="728"/>
                  </a:lnTo>
                  <a:lnTo>
                    <a:pt x="3151" y="756"/>
                  </a:lnTo>
                  <a:lnTo>
                    <a:pt x="3149" y="784"/>
                  </a:lnTo>
                  <a:lnTo>
                    <a:pt x="3143" y="813"/>
                  </a:lnTo>
                  <a:lnTo>
                    <a:pt x="3132" y="839"/>
                  </a:lnTo>
                  <a:lnTo>
                    <a:pt x="3116" y="865"/>
                  </a:lnTo>
                  <a:lnTo>
                    <a:pt x="3056" y="946"/>
                  </a:lnTo>
                  <a:lnTo>
                    <a:pt x="2994" y="1026"/>
                  </a:lnTo>
                  <a:lnTo>
                    <a:pt x="2990" y="1034"/>
                  </a:lnTo>
                  <a:lnTo>
                    <a:pt x="2990" y="1041"/>
                  </a:lnTo>
                  <a:lnTo>
                    <a:pt x="2992" y="1049"/>
                  </a:lnTo>
                  <a:lnTo>
                    <a:pt x="3033" y="1126"/>
                  </a:lnTo>
                  <a:lnTo>
                    <a:pt x="3069" y="1207"/>
                  </a:lnTo>
                  <a:lnTo>
                    <a:pt x="3100" y="1289"/>
                  </a:lnTo>
                  <a:lnTo>
                    <a:pt x="3127" y="1374"/>
                  </a:lnTo>
                  <a:lnTo>
                    <a:pt x="3128" y="1378"/>
                  </a:lnTo>
                  <a:lnTo>
                    <a:pt x="3131" y="1382"/>
                  </a:lnTo>
                  <a:lnTo>
                    <a:pt x="3134" y="1385"/>
                  </a:lnTo>
                  <a:lnTo>
                    <a:pt x="3138" y="1387"/>
                  </a:lnTo>
                  <a:lnTo>
                    <a:pt x="3144" y="1388"/>
                  </a:lnTo>
                  <a:lnTo>
                    <a:pt x="3244" y="1402"/>
                  </a:lnTo>
                  <a:lnTo>
                    <a:pt x="3344" y="1416"/>
                  </a:lnTo>
                  <a:lnTo>
                    <a:pt x="3376" y="1424"/>
                  </a:lnTo>
                  <a:lnTo>
                    <a:pt x="3406" y="1437"/>
                  </a:lnTo>
                  <a:lnTo>
                    <a:pt x="3432" y="1456"/>
                  </a:lnTo>
                  <a:lnTo>
                    <a:pt x="3455" y="1478"/>
                  </a:lnTo>
                  <a:lnTo>
                    <a:pt x="3475" y="1504"/>
                  </a:lnTo>
                  <a:lnTo>
                    <a:pt x="3488" y="1534"/>
                  </a:lnTo>
                  <a:lnTo>
                    <a:pt x="3497" y="1565"/>
                  </a:lnTo>
                  <a:lnTo>
                    <a:pt x="3500" y="1598"/>
                  </a:lnTo>
                  <a:lnTo>
                    <a:pt x="3500" y="1912"/>
                  </a:lnTo>
                  <a:lnTo>
                    <a:pt x="3497" y="1945"/>
                  </a:lnTo>
                  <a:lnTo>
                    <a:pt x="3488" y="1976"/>
                  </a:lnTo>
                  <a:lnTo>
                    <a:pt x="3475" y="2006"/>
                  </a:lnTo>
                  <a:lnTo>
                    <a:pt x="3455" y="2032"/>
                  </a:lnTo>
                  <a:lnTo>
                    <a:pt x="3432" y="2054"/>
                  </a:lnTo>
                  <a:lnTo>
                    <a:pt x="3406" y="2073"/>
                  </a:lnTo>
                  <a:lnTo>
                    <a:pt x="3376" y="2086"/>
                  </a:lnTo>
                  <a:lnTo>
                    <a:pt x="3344" y="2094"/>
                  </a:lnTo>
                  <a:lnTo>
                    <a:pt x="3244" y="2108"/>
                  </a:lnTo>
                  <a:lnTo>
                    <a:pt x="3144" y="2122"/>
                  </a:lnTo>
                  <a:lnTo>
                    <a:pt x="3138" y="2123"/>
                  </a:lnTo>
                  <a:lnTo>
                    <a:pt x="3134" y="2125"/>
                  </a:lnTo>
                  <a:lnTo>
                    <a:pt x="3131" y="2128"/>
                  </a:lnTo>
                  <a:lnTo>
                    <a:pt x="3128" y="2132"/>
                  </a:lnTo>
                  <a:lnTo>
                    <a:pt x="3127" y="2136"/>
                  </a:lnTo>
                  <a:lnTo>
                    <a:pt x="3100" y="2221"/>
                  </a:lnTo>
                  <a:lnTo>
                    <a:pt x="3069" y="2303"/>
                  </a:lnTo>
                  <a:lnTo>
                    <a:pt x="3033" y="2384"/>
                  </a:lnTo>
                  <a:lnTo>
                    <a:pt x="2992" y="2461"/>
                  </a:lnTo>
                  <a:lnTo>
                    <a:pt x="2990" y="2469"/>
                  </a:lnTo>
                  <a:lnTo>
                    <a:pt x="2990" y="2476"/>
                  </a:lnTo>
                  <a:lnTo>
                    <a:pt x="2994" y="2484"/>
                  </a:lnTo>
                  <a:lnTo>
                    <a:pt x="3056" y="2564"/>
                  </a:lnTo>
                  <a:lnTo>
                    <a:pt x="3116" y="2645"/>
                  </a:lnTo>
                  <a:lnTo>
                    <a:pt x="3132" y="2671"/>
                  </a:lnTo>
                  <a:lnTo>
                    <a:pt x="3143" y="2697"/>
                  </a:lnTo>
                  <a:lnTo>
                    <a:pt x="3149" y="2726"/>
                  </a:lnTo>
                  <a:lnTo>
                    <a:pt x="3151" y="2754"/>
                  </a:lnTo>
                  <a:lnTo>
                    <a:pt x="3149" y="2782"/>
                  </a:lnTo>
                  <a:lnTo>
                    <a:pt x="3143" y="2810"/>
                  </a:lnTo>
                  <a:lnTo>
                    <a:pt x="3132" y="2838"/>
                  </a:lnTo>
                  <a:lnTo>
                    <a:pt x="3117" y="2862"/>
                  </a:lnTo>
                  <a:lnTo>
                    <a:pt x="3098" y="2885"/>
                  </a:lnTo>
                  <a:lnTo>
                    <a:pt x="2876" y="3107"/>
                  </a:lnTo>
                  <a:lnTo>
                    <a:pt x="2854" y="3126"/>
                  </a:lnTo>
                  <a:lnTo>
                    <a:pt x="2830" y="3141"/>
                  </a:lnTo>
                  <a:lnTo>
                    <a:pt x="2802" y="3152"/>
                  </a:lnTo>
                  <a:lnTo>
                    <a:pt x="2775" y="3158"/>
                  </a:lnTo>
                  <a:lnTo>
                    <a:pt x="2746" y="3160"/>
                  </a:lnTo>
                  <a:lnTo>
                    <a:pt x="2718" y="3158"/>
                  </a:lnTo>
                  <a:lnTo>
                    <a:pt x="2690" y="3152"/>
                  </a:lnTo>
                  <a:lnTo>
                    <a:pt x="2663" y="3141"/>
                  </a:lnTo>
                  <a:lnTo>
                    <a:pt x="2638" y="3125"/>
                  </a:lnTo>
                  <a:lnTo>
                    <a:pt x="2557" y="3064"/>
                  </a:lnTo>
                  <a:lnTo>
                    <a:pt x="2477" y="3003"/>
                  </a:lnTo>
                  <a:lnTo>
                    <a:pt x="2469" y="2998"/>
                  </a:lnTo>
                  <a:lnTo>
                    <a:pt x="2462" y="2998"/>
                  </a:lnTo>
                  <a:lnTo>
                    <a:pt x="2454" y="3001"/>
                  </a:lnTo>
                  <a:lnTo>
                    <a:pt x="2377" y="3042"/>
                  </a:lnTo>
                  <a:lnTo>
                    <a:pt x="2296" y="3078"/>
                  </a:lnTo>
                  <a:lnTo>
                    <a:pt x="2215" y="3109"/>
                  </a:lnTo>
                  <a:lnTo>
                    <a:pt x="2130" y="3136"/>
                  </a:lnTo>
                  <a:lnTo>
                    <a:pt x="2125" y="3137"/>
                  </a:lnTo>
                  <a:lnTo>
                    <a:pt x="2122" y="3140"/>
                  </a:lnTo>
                  <a:lnTo>
                    <a:pt x="2119" y="3143"/>
                  </a:lnTo>
                  <a:lnTo>
                    <a:pt x="2117" y="3147"/>
                  </a:lnTo>
                  <a:lnTo>
                    <a:pt x="2116" y="3153"/>
                  </a:lnTo>
                  <a:lnTo>
                    <a:pt x="2102" y="3254"/>
                  </a:lnTo>
                  <a:lnTo>
                    <a:pt x="2088" y="3354"/>
                  </a:lnTo>
                  <a:lnTo>
                    <a:pt x="2080" y="3386"/>
                  </a:lnTo>
                  <a:lnTo>
                    <a:pt x="2067" y="3415"/>
                  </a:lnTo>
                  <a:lnTo>
                    <a:pt x="2048" y="3442"/>
                  </a:lnTo>
                  <a:lnTo>
                    <a:pt x="2026" y="3465"/>
                  </a:lnTo>
                  <a:lnTo>
                    <a:pt x="2000" y="3484"/>
                  </a:lnTo>
                  <a:lnTo>
                    <a:pt x="1971" y="3498"/>
                  </a:lnTo>
                  <a:lnTo>
                    <a:pt x="1940" y="3507"/>
                  </a:lnTo>
                  <a:lnTo>
                    <a:pt x="1907" y="3510"/>
                  </a:lnTo>
                  <a:lnTo>
                    <a:pt x="1593" y="3510"/>
                  </a:lnTo>
                  <a:lnTo>
                    <a:pt x="1560" y="3507"/>
                  </a:lnTo>
                  <a:lnTo>
                    <a:pt x="1529" y="3498"/>
                  </a:lnTo>
                  <a:lnTo>
                    <a:pt x="1500" y="3484"/>
                  </a:lnTo>
                  <a:lnTo>
                    <a:pt x="1474" y="3465"/>
                  </a:lnTo>
                  <a:lnTo>
                    <a:pt x="1452" y="3442"/>
                  </a:lnTo>
                  <a:lnTo>
                    <a:pt x="1433" y="3415"/>
                  </a:lnTo>
                  <a:lnTo>
                    <a:pt x="1420" y="3386"/>
                  </a:lnTo>
                  <a:lnTo>
                    <a:pt x="1412" y="3354"/>
                  </a:lnTo>
                  <a:lnTo>
                    <a:pt x="1398" y="3254"/>
                  </a:lnTo>
                  <a:lnTo>
                    <a:pt x="1384" y="3153"/>
                  </a:lnTo>
                  <a:lnTo>
                    <a:pt x="1383" y="3147"/>
                  </a:lnTo>
                  <a:lnTo>
                    <a:pt x="1381" y="3143"/>
                  </a:lnTo>
                  <a:lnTo>
                    <a:pt x="1378" y="3140"/>
                  </a:lnTo>
                  <a:lnTo>
                    <a:pt x="1375" y="3137"/>
                  </a:lnTo>
                  <a:lnTo>
                    <a:pt x="1370" y="3136"/>
                  </a:lnTo>
                  <a:lnTo>
                    <a:pt x="1285" y="3109"/>
                  </a:lnTo>
                  <a:lnTo>
                    <a:pt x="1204" y="3078"/>
                  </a:lnTo>
                  <a:lnTo>
                    <a:pt x="1123" y="3042"/>
                  </a:lnTo>
                  <a:lnTo>
                    <a:pt x="1046" y="3001"/>
                  </a:lnTo>
                  <a:lnTo>
                    <a:pt x="1038" y="2998"/>
                  </a:lnTo>
                  <a:lnTo>
                    <a:pt x="1031" y="2998"/>
                  </a:lnTo>
                  <a:lnTo>
                    <a:pt x="1023" y="3003"/>
                  </a:lnTo>
                  <a:lnTo>
                    <a:pt x="943" y="3064"/>
                  </a:lnTo>
                  <a:lnTo>
                    <a:pt x="862" y="3125"/>
                  </a:lnTo>
                  <a:lnTo>
                    <a:pt x="837" y="3141"/>
                  </a:lnTo>
                  <a:lnTo>
                    <a:pt x="810" y="3152"/>
                  </a:lnTo>
                  <a:lnTo>
                    <a:pt x="782" y="3158"/>
                  </a:lnTo>
                  <a:lnTo>
                    <a:pt x="754" y="3161"/>
                  </a:lnTo>
                  <a:lnTo>
                    <a:pt x="725" y="3158"/>
                  </a:lnTo>
                  <a:lnTo>
                    <a:pt x="697" y="3152"/>
                  </a:lnTo>
                  <a:lnTo>
                    <a:pt x="670" y="3141"/>
                  </a:lnTo>
                  <a:lnTo>
                    <a:pt x="646" y="3126"/>
                  </a:lnTo>
                  <a:lnTo>
                    <a:pt x="624" y="3107"/>
                  </a:lnTo>
                  <a:lnTo>
                    <a:pt x="402" y="2885"/>
                  </a:lnTo>
                  <a:lnTo>
                    <a:pt x="383" y="2862"/>
                  </a:lnTo>
                  <a:lnTo>
                    <a:pt x="368" y="2838"/>
                  </a:lnTo>
                  <a:lnTo>
                    <a:pt x="357" y="2811"/>
                  </a:lnTo>
                  <a:lnTo>
                    <a:pt x="351" y="2782"/>
                  </a:lnTo>
                  <a:lnTo>
                    <a:pt x="348" y="2754"/>
                  </a:lnTo>
                  <a:lnTo>
                    <a:pt x="351" y="2726"/>
                  </a:lnTo>
                  <a:lnTo>
                    <a:pt x="357" y="2697"/>
                  </a:lnTo>
                  <a:lnTo>
                    <a:pt x="368" y="2671"/>
                  </a:lnTo>
                  <a:lnTo>
                    <a:pt x="384" y="2645"/>
                  </a:lnTo>
                  <a:lnTo>
                    <a:pt x="444" y="2564"/>
                  </a:lnTo>
                  <a:lnTo>
                    <a:pt x="506" y="2484"/>
                  </a:lnTo>
                  <a:lnTo>
                    <a:pt x="510" y="2476"/>
                  </a:lnTo>
                  <a:lnTo>
                    <a:pt x="510" y="2469"/>
                  </a:lnTo>
                  <a:lnTo>
                    <a:pt x="508" y="2461"/>
                  </a:lnTo>
                  <a:lnTo>
                    <a:pt x="467" y="2384"/>
                  </a:lnTo>
                  <a:lnTo>
                    <a:pt x="431" y="2303"/>
                  </a:lnTo>
                  <a:lnTo>
                    <a:pt x="400" y="2221"/>
                  </a:lnTo>
                  <a:lnTo>
                    <a:pt x="373" y="2136"/>
                  </a:lnTo>
                  <a:lnTo>
                    <a:pt x="372" y="2132"/>
                  </a:lnTo>
                  <a:lnTo>
                    <a:pt x="369" y="2128"/>
                  </a:lnTo>
                  <a:lnTo>
                    <a:pt x="366" y="2125"/>
                  </a:lnTo>
                  <a:lnTo>
                    <a:pt x="362" y="2123"/>
                  </a:lnTo>
                  <a:lnTo>
                    <a:pt x="356" y="2122"/>
                  </a:lnTo>
                  <a:lnTo>
                    <a:pt x="256" y="2108"/>
                  </a:lnTo>
                  <a:lnTo>
                    <a:pt x="156" y="2094"/>
                  </a:lnTo>
                  <a:lnTo>
                    <a:pt x="124" y="2086"/>
                  </a:lnTo>
                  <a:lnTo>
                    <a:pt x="94" y="2073"/>
                  </a:lnTo>
                  <a:lnTo>
                    <a:pt x="68" y="2054"/>
                  </a:lnTo>
                  <a:lnTo>
                    <a:pt x="45" y="2032"/>
                  </a:lnTo>
                  <a:lnTo>
                    <a:pt x="25" y="2006"/>
                  </a:lnTo>
                  <a:lnTo>
                    <a:pt x="12" y="1976"/>
                  </a:lnTo>
                  <a:lnTo>
                    <a:pt x="3" y="1945"/>
                  </a:lnTo>
                  <a:lnTo>
                    <a:pt x="0" y="1912"/>
                  </a:lnTo>
                  <a:lnTo>
                    <a:pt x="0" y="1598"/>
                  </a:lnTo>
                  <a:lnTo>
                    <a:pt x="3" y="1565"/>
                  </a:lnTo>
                  <a:lnTo>
                    <a:pt x="12" y="1534"/>
                  </a:lnTo>
                  <a:lnTo>
                    <a:pt x="25" y="1504"/>
                  </a:lnTo>
                  <a:lnTo>
                    <a:pt x="45" y="1478"/>
                  </a:lnTo>
                  <a:lnTo>
                    <a:pt x="68" y="1456"/>
                  </a:lnTo>
                  <a:lnTo>
                    <a:pt x="94" y="1437"/>
                  </a:lnTo>
                  <a:lnTo>
                    <a:pt x="124" y="1424"/>
                  </a:lnTo>
                  <a:lnTo>
                    <a:pt x="156" y="1416"/>
                  </a:lnTo>
                  <a:lnTo>
                    <a:pt x="256" y="1402"/>
                  </a:lnTo>
                  <a:lnTo>
                    <a:pt x="356" y="1388"/>
                  </a:lnTo>
                  <a:lnTo>
                    <a:pt x="362" y="1387"/>
                  </a:lnTo>
                  <a:lnTo>
                    <a:pt x="366" y="1385"/>
                  </a:lnTo>
                  <a:lnTo>
                    <a:pt x="369" y="1382"/>
                  </a:lnTo>
                  <a:lnTo>
                    <a:pt x="372" y="1378"/>
                  </a:lnTo>
                  <a:lnTo>
                    <a:pt x="373" y="1374"/>
                  </a:lnTo>
                  <a:lnTo>
                    <a:pt x="400" y="1289"/>
                  </a:lnTo>
                  <a:lnTo>
                    <a:pt x="431" y="1207"/>
                  </a:lnTo>
                  <a:lnTo>
                    <a:pt x="467" y="1126"/>
                  </a:lnTo>
                  <a:lnTo>
                    <a:pt x="508" y="1049"/>
                  </a:lnTo>
                  <a:lnTo>
                    <a:pt x="510" y="1041"/>
                  </a:lnTo>
                  <a:lnTo>
                    <a:pt x="510" y="1034"/>
                  </a:lnTo>
                  <a:lnTo>
                    <a:pt x="506" y="1026"/>
                  </a:lnTo>
                  <a:lnTo>
                    <a:pt x="444" y="946"/>
                  </a:lnTo>
                  <a:lnTo>
                    <a:pt x="384" y="865"/>
                  </a:lnTo>
                  <a:lnTo>
                    <a:pt x="368" y="839"/>
                  </a:lnTo>
                  <a:lnTo>
                    <a:pt x="357" y="813"/>
                  </a:lnTo>
                  <a:lnTo>
                    <a:pt x="351" y="784"/>
                  </a:lnTo>
                  <a:lnTo>
                    <a:pt x="348" y="756"/>
                  </a:lnTo>
                  <a:lnTo>
                    <a:pt x="351" y="728"/>
                  </a:lnTo>
                  <a:lnTo>
                    <a:pt x="357" y="700"/>
                  </a:lnTo>
                  <a:lnTo>
                    <a:pt x="368" y="672"/>
                  </a:lnTo>
                  <a:lnTo>
                    <a:pt x="383" y="648"/>
                  </a:lnTo>
                  <a:lnTo>
                    <a:pt x="402" y="625"/>
                  </a:lnTo>
                  <a:lnTo>
                    <a:pt x="624" y="403"/>
                  </a:lnTo>
                  <a:lnTo>
                    <a:pt x="646" y="384"/>
                  </a:lnTo>
                  <a:lnTo>
                    <a:pt x="670" y="369"/>
                  </a:lnTo>
                  <a:lnTo>
                    <a:pt x="697" y="358"/>
                  </a:lnTo>
                  <a:lnTo>
                    <a:pt x="725" y="352"/>
                  </a:lnTo>
                  <a:lnTo>
                    <a:pt x="754" y="350"/>
                  </a:lnTo>
                  <a:lnTo>
                    <a:pt x="782" y="352"/>
                  </a:lnTo>
                  <a:lnTo>
                    <a:pt x="810" y="358"/>
                  </a:lnTo>
                  <a:lnTo>
                    <a:pt x="837" y="369"/>
                  </a:lnTo>
                  <a:lnTo>
                    <a:pt x="862" y="385"/>
                  </a:lnTo>
                  <a:lnTo>
                    <a:pt x="943" y="446"/>
                  </a:lnTo>
                  <a:lnTo>
                    <a:pt x="1023" y="507"/>
                  </a:lnTo>
                  <a:lnTo>
                    <a:pt x="1031" y="512"/>
                  </a:lnTo>
                  <a:lnTo>
                    <a:pt x="1038" y="512"/>
                  </a:lnTo>
                  <a:lnTo>
                    <a:pt x="1046" y="509"/>
                  </a:lnTo>
                  <a:lnTo>
                    <a:pt x="1123" y="468"/>
                  </a:lnTo>
                  <a:lnTo>
                    <a:pt x="1204" y="432"/>
                  </a:lnTo>
                  <a:lnTo>
                    <a:pt x="1285" y="401"/>
                  </a:lnTo>
                  <a:lnTo>
                    <a:pt x="1370" y="374"/>
                  </a:lnTo>
                  <a:lnTo>
                    <a:pt x="1375" y="373"/>
                  </a:lnTo>
                  <a:lnTo>
                    <a:pt x="1378" y="370"/>
                  </a:lnTo>
                  <a:lnTo>
                    <a:pt x="1381" y="367"/>
                  </a:lnTo>
                  <a:lnTo>
                    <a:pt x="1383" y="363"/>
                  </a:lnTo>
                  <a:lnTo>
                    <a:pt x="1384" y="357"/>
                  </a:lnTo>
                  <a:lnTo>
                    <a:pt x="1398" y="256"/>
                  </a:lnTo>
                  <a:lnTo>
                    <a:pt x="1412" y="156"/>
                  </a:lnTo>
                  <a:lnTo>
                    <a:pt x="1420" y="124"/>
                  </a:lnTo>
                  <a:lnTo>
                    <a:pt x="1433" y="95"/>
                  </a:lnTo>
                  <a:lnTo>
                    <a:pt x="1452" y="68"/>
                  </a:lnTo>
                  <a:lnTo>
                    <a:pt x="1474" y="45"/>
                  </a:lnTo>
                  <a:lnTo>
                    <a:pt x="1500" y="26"/>
                  </a:lnTo>
                  <a:lnTo>
                    <a:pt x="1529" y="12"/>
                  </a:lnTo>
                  <a:lnTo>
                    <a:pt x="1560" y="3"/>
                  </a:lnTo>
                  <a:lnTo>
                    <a:pt x="1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1" name="Freeform 124"/>
            <p:cNvSpPr>
              <a:spLocks noEditPoints="1"/>
            </p:cNvSpPr>
            <p:nvPr/>
          </p:nvSpPr>
          <p:spPr bwMode="auto">
            <a:xfrm>
              <a:off x="7373938" y="2844800"/>
              <a:ext cx="241300" cy="242887"/>
            </a:xfrm>
            <a:custGeom>
              <a:avLst/>
              <a:gdLst>
                <a:gd name="T0" fmla="*/ 639 w 1518"/>
                <a:gd name="T1" fmla="*/ 176 h 1524"/>
                <a:gd name="T2" fmla="*/ 475 w 1518"/>
                <a:gd name="T3" fmla="*/ 237 h 1524"/>
                <a:gd name="T4" fmla="*/ 338 w 1518"/>
                <a:gd name="T5" fmla="*/ 340 h 1524"/>
                <a:gd name="T6" fmla="*/ 235 w 1518"/>
                <a:gd name="T7" fmla="*/ 477 h 1524"/>
                <a:gd name="T8" fmla="*/ 175 w 1518"/>
                <a:gd name="T9" fmla="*/ 642 h 1524"/>
                <a:gd name="T10" fmla="*/ 166 w 1518"/>
                <a:gd name="T11" fmla="*/ 823 h 1524"/>
                <a:gd name="T12" fmla="*/ 210 w 1518"/>
                <a:gd name="T13" fmla="*/ 995 h 1524"/>
                <a:gd name="T14" fmla="*/ 299 w 1518"/>
                <a:gd name="T15" fmla="*/ 1142 h 1524"/>
                <a:gd name="T16" fmla="*/ 426 w 1518"/>
                <a:gd name="T17" fmla="*/ 1258 h 1524"/>
                <a:gd name="T18" fmla="*/ 582 w 1518"/>
                <a:gd name="T19" fmla="*/ 1333 h 1524"/>
                <a:gd name="T20" fmla="*/ 759 w 1518"/>
                <a:gd name="T21" fmla="*/ 1360 h 1524"/>
                <a:gd name="T22" fmla="*/ 936 w 1518"/>
                <a:gd name="T23" fmla="*/ 1333 h 1524"/>
                <a:gd name="T24" fmla="*/ 1092 w 1518"/>
                <a:gd name="T25" fmla="*/ 1258 h 1524"/>
                <a:gd name="T26" fmla="*/ 1219 w 1518"/>
                <a:gd name="T27" fmla="*/ 1142 h 1524"/>
                <a:gd name="T28" fmla="*/ 1308 w 1518"/>
                <a:gd name="T29" fmla="*/ 995 h 1524"/>
                <a:gd name="T30" fmla="*/ 1352 w 1518"/>
                <a:gd name="T31" fmla="*/ 823 h 1524"/>
                <a:gd name="T32" fmla="*/ 1343 w 1518"/>
                <a:gd name="T33" fmla="*/ 642 h 1524"/>
                <a:gd name="T34" fmla="*/ 1283 w 1518"/>
                <a:gd name="T35" fmla="*/ 477 h 1524"/>
                <a:gd name="T36" fmla="*/ 1180 w 1518"/>
                <a:gd name="T37" fmla="*/ 340 h 1524"/>
                <a:gd name="T38" fmla="*/ 1043 w 1518"/>
                <a:gd name="T39" fmla="*/ 237 h 1524"/>
                <a:gd name="T40" fmla="*/ 879 w 1518"/>
                <a:gd name="T41" fmla="*/ 176 h 1524"/>
                <a:gd name="T42" fmla="*/ 759 w 1518"/>
                <a:gd name="T43" fmla="*/ 0 h 1524"/>
                <a:gd name="T44" fmla="*/ 961 w 1518"/>
                <a:gd name="T45" fmla="*/ 27 h 1524"/>
                <a:gd name="T46" fmla="*/ 1142 w 1518"/>
                <a:gd name="T47" fmla="*/ 105 h 1524"/>
                <a:gd name="T48" fmla="*/ 1296 w 1518"/>
                <a:gd name="T49" fmla="*/ 224 h 1524"/>
                <a:gd name="T50" fmla="*/ 1414 w 1518"/>
                <a:gd name="T51" fmla="*/ 378 h 1524"/>
                <a:gd name="T52" fmla="*/ 1492 w 1518"/>
                <a:gd name="T53" fmla="*/ 560 h 1524"/>
                <a:gd name="T54" fmla="*/ 1518 w 1518"/>
                <a:gd name="T55" fmla="*/ 762 h 1524"/>
                <a:gd name="T56" fmla="*/ 1492 w 1518"/>
                <a:gd name="T57" fmla="*/ 964 h 1524"/>
                <a:gd name="T58" fmla="*/ 1414 w 1518"/>
                <a:gd name="T59" fmla="*/ 1146 h 1524"/>
                <a:gd name="T60" fmla="*/ 1296 w 1518"/>
                <a:gd name="T61" fmla="*/ 1300 h 1524"/>
                <a:gd name="T62" fmla="*/ 1142 w 1518"/>
                <a:gd name="T63" fmla="*/ 1419 h 1524"/>
                <a:gd name="T64" fmla="*/ 961 w 1518"/>
                <a:gd name="T65" fmla="*/ 1497 h 1524"/>
                <a:gd name="T66" fmla="*/ 759 w 1518"/>
                <a:gd name="T67" fmla="*/ 1524 h 1524"/>
                <a:gd name="T68" fmla="*/ 557 w 1518"/>
                <a:gd name="T69" fmla="*/ 1497 h 1524"/>
                <a:gd name="T70" fmla="*/ 376 w 1518"/>
                <a:gd name="T71" fmla="*/ 1419 h 1524"/>
                <a:gd name="T72" fmla="*/ 222 w 1518"/>
                <a:gd name="T73" fmla="*/ 1300 h 1524"/>
                <a:gd name="T74" fmla="*/ 104 w 1518"/>
                <a:gd name="T75" fmla="*/ 1146 h 1524"/>
                <a:gd name="T76" fmla="*/ 26 w 1518"/>
                <a:gd name="T77" fmla="*/ 964 h 1524"/>
                <a:gd name="T78" fmla="*/ 0 w 1518"/>
                <a:gd name="T79" fmla="*/ 762 h 1524"/>
                <a:gd name="T80" fmla="*/ 26 w 1518"/>
                <a:gd name="T81" fmla="*/ 560 h 1524"/>
                <a:gd name="T82" fmla="*/ 104 w 1518"/>
                <a:gd name="T83" fmla="*/ 378 h 1524"/>
                <a:gd name="T84" fmla="*/ 222 w 1518"/>
                <a:gd name="T85" fmla="*/ 224 h 1524"/>
                <a:gd name="T86" fmla="*/ 376 w 1518"/>
                <a:gd name="T87" fmla="*/ 105 h 1524"/>
                <a:gd name="T88" fmla="*/ 557 w 1518"/>
                <a:gd name="T89" fmla="*/ 27 h 1524"/>
                <a:gd name="T90" fmla="*/ 759 w 1518"/>
                <a:gd name="T91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8" h="1524">
                  <a:moveTo>
                    <a:pt x="759" y="164"/>
                  </a:moveTo>
                  <a:lnTo>
                    <a:pt x="699" y="167"/>
                  </a:lnTo>
                  <a:lnTo>
                    <a:pt x="639" y="176"/>
                  </a:lnTo>
                  <a:lnTo>
                    <a:pt x="582" y="191"/>
                  </a:lnTo>
                  <a:lnTo>
                    <a:pt x="527" y="211"/>
                  </a:lnTo>
                  <a:lnTo>
                    <a:pt x="475" y="237"/>
                  </a:lnTo>
                  <a:lnTo>
                    <a:pt x="426" y="266"/>
                  </a:lnTo>
                  <a:lnTo>
                    <a:pt x="380" y="300"/>
                  </a:lnTo>
                  <a:lnTo>
                    <a:pt x="338" y="340"/>
                  </a:lnTo>
                  <a:lnTo>
                    <a:pt x="299" y="382"/>
                  </a:lnTo>
                  <a:lnTo>
                    <a:pt x="265" y="428"/>
                  </a:lnTo>
                  <a:lnTo>
                    <a:pt x="235" y="477"/>
                  </a:lnTo>
                  <a:lnTo>
                    <a:pt x="210" y="529"/>
                  </a:lnTo>
                  <a:lnTo>
                    <a:pt x="189" y="584"/>
                  </a:lnTo>
                  <a:lnTo>
                    <a:pt x="175" y="642"/>
                  </a:lnTo>
                  <a:lnTo>
                    <a:pt x="166" y="701"/>
                  </a:lnTo>
                  <a:lnTo>
                    <a:pt x="163" y="762"/>
                  </a:lnTo>
                  <a:lnTo>
                    <a:pt x="166" y="823"/>
                  </a:lnTo>
                  <a:lnTo>
                    <a:pt x="175" y="882"/>
                  </a:lnTo>
                  <a:lnTo>
                    <a:pt x="189" y="940"/>
                  </a:lnTo>
                  <a:lnTo>
                    <a:pt x="210" y="995"/>
                  </a:lnTo>
                  <a:lnTo>
                    <a:pt x="235" y="1047"/>
                  </a:lnTo>
                  <a:lnTo>
                    <a:pt x="265" y="1096"/>
                  </a:lnTo>
                  <a:lnTo>
                    <a:pt x="299" y="1142"/>
                  </a:lnTo>
                  <a:lnTo>
                    <a:pt x="338" y="1184"/>
                  </a:lnTo>
                  <a:lnTo>
                    <a:pt x="380" y="1224"/>
                  </a:lnTo>
                  <a:lnTo>
                    <a:pt x="426" y="1258"/>
                  </a:lnTo>
                  <a:lnTo>
                    <a:pt x="475" y="1287"/>
                  </a:lnTo>
                  <a:lnTo>
                    <a:pt x="527" y="1313"/>
                  </a:lnTo>
                  <a:lnTo>
                    <a:pt x="582" y="1333"/>
                  </a:lnTo>
                  <a:lnTo>
                    <a:pt x="639" y="1348"/>
                  </a:lnTo>
                  <a:lnTo>
                    <a:pt x="699" y="1357"/>
                  </a:lnTo>
                  <a:lnTo>
                    <a:pt x="759" y="1360"/>
                  </a:lnTo>
                  <a:lnTo>
                    <a:pt x="819" y="1357"/>
                  </a:lnTo>
                  <a:lnTo>
                    <a:pt x="879" y="1348"/>
                  </a:lnTo>
                  <a:lnTo>
                    <a:pt x="936" y="1333"/>
                  </a:lnTo>
                  <a:lnTo>
                    <a:pt x="991" y="1313"/>
                  </a:lnTo>
                  <a:lnTo>
                    <a:pt x="1043" y="1287"/>
                  </a:lnTo>
                  <a:lnTo>
                    <a:pt x="1092" y="1258"/>
                  </a:lnTo>
                  <a:lnTo>
                    <a:pt x="1138" y="1224"/>
                  </a:lnTo>
                  <a:lnTo>
                    <a:pt x="1180" y="1184"/>
                  </a:lnTo>
                  <a:lnTo>
                    <a:pt x="1219" y="1142"/>
                  </a:lnTo>
                  <a:lnTo>
                    <a:pt x="1253" y="1096"/>
                  </a:lnTo>
                  <a:lnTo>
                    <a:pt x="1283" y="1047"/>
                  </a:lnTo>
                  <a:lnTo>
                    <a:pt x="1308" y="995"/>
                  </a:lnTo>
                  <a:lnTo>
                    <a:pt x="1329" y="940"/>
                  </a:lnTo>
                  <a:lnTo>
                    <a:pt x="1343" y="882"/>
                  </a:lnTo>
                  <a:lnTo>
                    <a:pt x="1352" y="823"/>
                  </a:lnTo>
                  <a:lnTo>
                    <a:pt x="1355" y="762"/>
                  </a:lnTo>
                  <a:lnTo>
                    <a:pt x="1352" y="701"/>
                  </a:lnTo>
                  <a:lnTo>
                    <a:pt x="1343" y="642"/>
                  </a:lnTo>
                  <a:lnTo>
                    <a:pt x="1329" y="584"/>
                  </a:lnTo>
                  <a:lnTo>
                    <a:pt x="1308" y="529"/>
                  </a:lnTo>
                  <a:lnTo>
                    <a:pt x="1283" y="477"/>
                  </a:lnTo>
                  <a:lnTo>
                    <a:pt x="1253" y="428"/>
                  </a:lnTo>
                  <a:lnTo>
                    <a:pt x="1219" y="382"/>
                  </a:lnTo>
                  <a:lnTo>
                    <a:pt x="1180" y="340"/>
                  </a:lnTo>
                  <a:lnTo>
                    <a:pt x="1138" y="300"/>
                  </a:lnTo>
                  <a:lnTo>
                    <a:pt x="1092" y="266"/>
                  </a:lnTo>
                  <a:lnTo>
                    <a:pt x="1043" y="237"/>
                  </a:lnTo>
                  <a:lnTo>
                    <a:pt x="991" y="211"/>
                  </a:lnTo>
                  <a:lnTo>
                    <a:pt x="936" y="191"/>
                  </a:lnTo>
                  <a:lnTo>
                    <a:pt x="879" y="176"/>
                  </a:lnTo>
                  <a:lnTo>
                    <a:pt x="819" y="167"/>
                  </a:lnTo>
                  <a:lnTo>
                    <a:pt x="759" y="164"/>
                  </a:lnTo>
                  <a:close/>
                  <a:moveTo>
                    <a:pt x="759" y="0"/>
                  </a:moveTo>
                  <a:lnTo>
                    <a:pt x="828" y="4"/>
                  </a:lnTo>
                  <a:lnTo>
                    <a:pt x="896" y="12"/>
                  </a:lnTo>
                  <a:lnTo>
                    <a:pt x="961" y="27"/>
                  </a:lnTo>
                  <a:lnTo>
                    <a:pt x="1024" y="48"/>
                  </a:lnTo>
                  <a:lnTo>
                    <a:pt x="1085" y="74"/>
                  </a:lnTo>
                  <a:lnTo>
                    <a:pt x="1142" y="105"/>
                  </a:lnTo>
                  <a:lnTo>
                    <a:pt x="1197" y="140"/>
                  </a:lnTo>
                  <a:lnTo>
                    <a:pt x="1248" y="179"/>
                  </a:lnTo>
                  <a:lnTo>
                    <a:pt x="1296" y="224"/>
                  </a:lnTo>
                  <a:lnTo>
                    <a:pt x="1340" y="272"/>
                  </a:lnTo>
                  <a:lnTo>
                    <a:pt x="1379" y="323"/>
                  </a:lnTo>
                  <a:lnTo>
                    <a:pt x="1414" y="378"/>
                  </a:lnTo>
                  <a:lnTo>
                    <a:pt x="1445" y="435"/>
                  </a:lnTo>
                  <a:lnTo>
                    <a:pt x="1471" y="496"/>
                  </a:lnTo>
                  <a:lnTo>
                    <a:pt x="1492" y="560"/>
                  </a:lnTo>
                  <a:lnTo>
                    <a:pt x="1507" y="625"/>
                  </a:lnTo>
                  <a:lnTo>
                    <a:pt x="1515" y="693"/>
                  </a:lnTo>
                  <a:lnTo>
                    <a:pt x="1518" y="762"/>
                  </a:lnTo>
                  <a:lnTo>
                    <a:pt x="1515" y="831"/>
                  </a:lnTo>
                  <a:lnTo>
                    <a:pt x="1507" y="899"/>
                  </a:lnTo>
                  <a:lnTo>
                    <a:pt x="1492" y="964"/>
                  </a:lnTo>
                  <a:lnTo>
                    <a:pt x="1471" y="1028"/>
                  </a:lnTo>
                  <a:lnTo>
                    <a:pt x="1445" y="1089"/>
                  </a:lnTo>
                  <a:lnTo>
                    <a:pt x="1414" y="1146"/>
                  </a:lnTo>
                  <a:lnTo>
                    <a:pt x="1379" y="1201"/>
                  </a:lnTo>
                  <a:lnTo>
                    <a:pt x="1340" y="1252"/>
                  </a:lnTo>
                  <a:lnTo>
                    <a:pt x="1296" y="1300"/>
                  </a:lnTo>
                  <a:lnTo>
                    <a:pt x="1248" y="1345"/>
                  </a:lnTo>
                  <a:lnTo>
                    <a:pt x="1197" y="1384"/>
                  </a:lnTo>
                  <a:lnTo>
                    <a:pt x="1142" y="1419"/>
                  </a:lnTo>
                  <a:lnTo>
                    <a:pt x="1085" y="1450"/>
                  </a:lnTo>
                  <a:lnTo>
                    <a:pt x="1024" y="1476"/>
                  </a:lnTo>
                  <a:lnTo>
                    <a:pt x="961" y="1497"/>
                  </a:lnTo>
                  <a:lnTo>
                    <a:pt x="896" y="1512"/>
                  </a:lnTo>
                  <a:lnTo>
                    <a:pt x="828" y="1520"/>
                  </a:lnTo>
                  <a:lnTo>
                    <a:pt x="759" y="1524"/>
                  </a:lnTo>
                  <a:lnTo>
                    <a:pt x="690" y="1520"/>
                  </a:lnTo>
                  <a:lnTo>
                    <a:pt x="622" y="1512"/>
                  </a:lnTo>
                  <a:lnTo>
                    <a:pt x="557" y="1497"/>
                  </a:lnTo>
                  <a:lnTo>
                    <a:pt x="494" y="1476"/>
                  </a:lnTo>
                  <a:lnTo>
                    <a:pt x="433" y="1450"/>
                  </a:lnTo>
                  <a:lnTo>
                    <a:pt x="376" y="1419"/>
                  </a:lnTo>
                  <a:lnTo>
                    <a:pt x="321" y="1384"/>
                  </a:lnTo>
                  <a:lnTo>
                    <a:pt x="270" y="1345"/>
                  </a:lnTo>
                  <a:lnTo>
                    <a:pt x="222" y="1300"/>
                  </a:lnTo>
                  <a:lnTo>
                    <a:pt x="178" y="1252"/>
                  </a:lnTo>
                  <a:lnTo>
                    <a:pt x="139" y="1201"/>
                  </a:lnTo>
                  <a:lnTo>
                    <a:pt x="104" y="1146"/>
                  </a:lnTo>
                  <a:lnTo>
                    <a:pt x="73" y="1089"/>
                  </a:lnTo>
                  <a:lnTo>
                    <a:pt x="47" y="1028"/>
                  </a:lnTo>
                  <a:lnTo>
                    <a:pt x="26" y="964"/>
                  </a:lnTo>
                  <a:lnTo>
                    <a:pt x="11" y="899"/>
                  </a:lnTo>
                  <a:lnTo>
                    <a:pt x="3" y="831"/>
                  </a:lnTo>
                  <a:lnTo>
                    <a:pt x="0" y="762"/>
                  </a:lnTo>
                  <a:lnTo>
                    <a:pt x="3" y="693"/>
                  </a:lnTo>
                  <a:lnTo>
                    <a:pt x="11" y="625"/>
                  </a:lnTo>
                  <a:lnTo>
                    <a:pt x="26" y="560"/>
                  </a:lnTo>
                  <a:lnTo>
                    <a:pt x="47" y="496"/>
                  </a:lnTo>
                  <a:lnTo>
                    <a:pt x="73" y="435"/>
                  </a:lnTo>
                  <a:lnTo>
                    <a:pt x="104" y="378"/>
                  </a:lnTo>
                  <a:lnTo>
                    <a:pt x="139" y="323"/>
                  </a:lnTo>
                  <a:lnTo>
                    <a:pt x="178" y="272"/>
                  </a:lnTo>
                  <a:lnTo>
                    <a:pt x="222" y="224"/>
                  </a:lnTo>
                  <a:lnTo>
                    <a:pt x="270" y="179"/>
                  </a:lnTo>
                  <a:lnTo>
                    <a:pt x="321" y="140"/>
                  </a:lnTo>
                  <a:lnTo>
                    <a:pt x="376" y="105"/>
                  </a:lnTo>
                  <a:lnTo>
                    <a:pt x="433" y="74"/>
                  </a:lnTo>
                  <a:lnTo>
                    <a:pt x="494" y="48"/>
                  </a:lnTo>
                  <a:lnTo>
                    <a:pt x="557" y="27"/>
                  </a:lnTo>
                  <a:lnTo>
                    <a:pt x="622" y="12"/>
                  </a:lnTo>
                  <a:lnTo>
                    <a:pt x="690" y="4"/>
                  </a:lnTo>
                  <a:lnTo>
                    <a:pt x="7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52" name="Inhaltsplatzhalter 4"/>
          <p:cNvSpPr txBox="1"/>
          <p:nvPr/>
        </p:nvSpPr>
        <p:spPr>
          <a:xfrm>
            <a:off x="1983375" y="2819060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1"/>
                </a:solidFill>
                <a:latin typeface="+mj-lt"/>
              </a:rPr>
              <a:t>40%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3" name="Inhaltsplatzhalter 4"/>
          <p:cNvSpPr txBox="1"/>
          <p:nvPr/>
        </p:nvSpPr>
        <p:spPr>
          <a:xfrm>
            <a:off x="4894416" y="2819060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2"/>
                </a:solidFill>
                <a:latin typeface="+mj-lt"/>
              </a:rPr>
              <a:t>50%</a:t>
            </a:r>
            <a:endParaRPr lang="en-US" sz="2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4" name="Inhaltsplatzhalter 4"/>
          <p:cNvSpPr txBox="1"/>
          <p:nvPr/>
        </p:nvSpPr>
        <p:spPr>
          <a:xfrm>
            <a:off x="7789474" y="2819060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3"/>
                </a:solidFill>
                <a:latin typeface="+mj-lt"/>
              </a:rPr>
              <a:t>70%</a:t>
            </a:r>
            <a:endParaRPr lang="en-US" sz="2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5" name="Inhaltsplatzhalter 4"/>
          <p:cNvSpPr txBox="1"/>
          <p:nvPr/>
        </p:nvSpPr>
        <p:spPr>
          <a:xfrm>
            <a:off x="10708394" y="2819060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4"/>
                </a:solidFill>
                <a:latin typeface="+mj-lt"/>
              </a:rPr>
              <a:t>50%</a:t>
            </a:r>
            <a:endParaRPr lang="en-US" sz="2800" dirty="0">
              <a:solidFill>
                <a:schemeClr val="accent4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42" grpId="0" bldLvl="0" animBg="1"/>
      <p:bldP spid="52" grpId="0"/>
      <p:bldP spid="53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508001" y="2108385"/>
            <a:ext cx="2463800" cy="4014868"/>
            <a:chOff x="508001" y="2108385"/>
            <a:chExt cx="2463800" cy="4014868"/>
          </a:xfrm>
        </p:grpSpPr>
        <p:sp>
          <p:nvSpPr>
            <p:cNvPr id="3" name="Rounded Rectangle 2"/>
            <p:cNvSpPr/>
            <p:nvPr/>
          </p:nvSpPr>
          <p:spPr>
            <a:xfrm>
              <a:off x="508001" y="2108385"/>
              <a:ext cx="2463800" cy="4014868"/>
            </a:xfrm>
            <a:prstGeom prst="roundRect">
              <a:avLst>
                <a:gd name="adj" fmla="val 481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" name="Round Same Side Corner Rectangle 3"/>
            <p:cNvSpPr/>
            <p:nvPr/>
          </p:nvSpPr>
          <p:spPr>
            <a:xfrm>
              <a:off x="508001" y="2108385"/>
              <a:ext cx="2463800" cy="1113825"/>
            </a:xfrm>
            <a:prstGeom prst="round2SameRect">
              <a:avLst>
                <a:gd name="adj1" fmla="val 10686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3065" y="2580786"/>
            <a:ext cx="1253672" cy="1253672"/>
            <a:chOff x="1119415" y="2580786"/>
            <a:chExt cx="1253672" cy="1253672"/>
          </a:xfrm>
        </p:grpSpPr>
        <p:sp>
          <p:nvSpPr>
            <p:cNvPr id="5" name="Oval 4"/>
            <p:cNvSpPr/>
            <p:nvPr/>
          </p:nvSpPr>
          <p:spPr>
            <a:xfrm>
              <a:off x="1119415" y="2580786"/>
              <a:ext cx="1253672" cy="125367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" name="Oval 5"/>
            <p:cNvSpPr/>
            <p:nvPr/>
          </p:nvSpPr>
          <p:spPr>
            <a:xfrm>
              <a:off x="1250047" y="2711418"/>
              <a:ext cx="992408" cy="9924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312887" y="2108385"/>
            <a:ext cx="2463800" cy="4014868"/>
            <a:chOff x="3312887" y="2108385"/>
            <a:chExt cx="2463800" cy="4014868"/>
          </a:xfrm>
        </p:grpSpPr>
        <p:sp>
          <p:nvSpPr>
            <p:cNvPr id="14" name="Rounded Rectangle 13"/>
            <p:cNvSpPr/>
            <p:nvPr/>
          </p:nvSpPr>
          <p:spPr>
            <a:xfrm>
              <a:off x="3312887" y="2108385"/>
              <a:ext cx="2463800" cy="4014868"/>
            </a:xfrm>
            <a:prstGeom prst="roundRect">
              <a:avLst>
                <a:gd name="adj" fmla="val 481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Round Same Side Corner Rectangle 14"/>
            <p:cNvSpPr/>
            <p:nvPr/>
          </p:nvSpPr>
          <p:spPr>
            <a:xfrm>
              <a:off x="3312887" y="2108385"/>
              <a:ext cx="2463800" cy="1113825"/>
            </a:xfrm>
            <a:prstGeom prst="round2SameRect">
              <a:avLst>
                <a:gd name="adj1" fmla="val 10686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17951" y="2580786"/>
            <a:ext cx="1253672" cy="1253672"/>
            <a:chOff x="3924301" y="2580786"/>
            <a:chExt cx="1253672" cy="1253672"/>
          </a:xfrm>
        </p:grpSpPr>
        <p:sp>
          <p:nvSpPr>
            <p:cNvPr id="16" name="Oval 15"/>
            <p:cNvSpPr/>
            <p:nvPr/>
          </p:nvSpPr>
          <p:spPr>
            <a:xfrm>
              <a:off x="3924301" y="2580786"/>
              <a:ext cx="1253672" cy="12536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Oval 16"/>
            <p:cNvSpPr/>
            <p:nvPr/>
          </p:nvSpPr>
          <p:spPr>
            <a:xfrm>
              <a:off x="4054933" y="2711418"/>
              <a:ext cx="992408" cy="9924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17773" y="2108385"/>
            <a:ext cx="2463800" cy="4014868"/>
            <a:chOff x="6117773" y="2108385"/>
            <a:chExt cx="2463800" cy="4014868"/>
          </a:xfrm>
        </p:grpSpPr>
        <p:sp>
          <p:nvSpPr>
            <p:cNvPr id="19" name="Rounded Rectangle 18"/>
            <p:cNvSpPr/>
            <p:nvPr/>
          </p:nvSpPr>
          <p:spPr>
            <a:xfrm>
              <a:off x="6117773" y="2108385"/>
              <a:ext cx="2463800" cy="4014868"/>
            </a:xfrm>
            <a:prstGeom prst="roundRect">
              <a:avLst>
                <a:gd name="adj" fmla="val 481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ound Same Side Corner Rectangle 19"/>
            <p:cNvSpPr/>
            <p:nvPr/>
          </p:nvSpPr>
          <p:spPr>
            <a:xfrm>
              <a:off x="6117773" y="2108385"/>
              <a:ext cx="2463800" cy="1113825"/>
            </a:xfrm>
            <a:prstGeom prst="round2SameRect">
              <a:avLst>
                <a:gd name="adj1" fmla="val 10686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22837" y="2580786"/>
            <a:ext cx="1253672" cy="1253672"/>
            <a:chOff x="6729187" y="2580786"/>
            <a:chExt cx="1253672" cy="1253672"/>
          </a:xfrm>
        </p:grpSpPr>
        <p:sp>
          <p:nvSpPr>
            <p:cNvPr id="21" name="Oval 20"/>
            <p:cNvSpPr/>
            <p:nvPr/>
          </p:nvSpPr>
          <p:spPr>
            <a:xfrm>
              <a:off x="6729187" y="2580786"/>
              <a:ext cx="1253672" cy="12536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2" name="Oval 21"/>
            <p:cNvSpPr/>
            <p:nvPr/>
          </p:nvSpPr>
          <p:spPr>
            <a:xfrm>
              <a:off x="6859819" y="2711418"/>
              <a:ext cx="992408" cy="9924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192987" y="2108385"/>
            <a:ext cx="2463800" cy="4014868"/>
            <a:chOff x="9192987" y="2108385"/>
            <a:chExt cx="2463800" cy="4014868"/>
          </a:xfrm>
        </p:grpSpPr>
        <p:sp>
          <p:nvSpPr>
            <p:cNvPr id="24" name="Rounded Rectangle 23"/>
            <p:cNvSpPr/>
            <p:nvPr/>
          </p:nvSpPr>
          <p:spPr>
            <a:xfrm>
              <a:off x="9192987" y="2108385"/>
              <a:ext cx="2463800" cy="4014868"/>
            </a:xfrm>
            <a:prstGeom prst="roundRect">
              <a:avLst>
                <a:gd name="adj" fmla="val 481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5" name="Round Same Side Corner Rectangle 24"/>
            <p:cNvSpPr/>
            <p:nvPr/>
          </p:nvSpPr>
          <p:spPr>
            <a:xfrm>
              <a:off x="9192987" y="2108385"/>
              <a:ext cx="2463800" cy="1113825"/>
            </a:xfrm>
            <a:prstGeom prst="round2SameRect">
              <a:avLst>
                <a:gd name="adj1" fmla="val 10686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798051" y="2580786"/>
            <a:ext cx="1253672" cy="1253672"/>
            <a:chOff x="9804401" y="2580786"/>
            <a:chExt cx="1253672" cy="1253672"/>
          </a:xfrm>
        </p:grpSpPr>
        <p:sp>
          <p:nvSpPr>
            <p:cNvPr id="26" name="Oval 25"/>
            <p:cNvSpPr/>
            <p:nvPr/>
          </p:nvSpPr>
          <p:spPr>
            <a:xfrm>
              <a:off x="9804401" y="2580786"/>
              <a:ext cx="1253672" cy="12536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Oval 26"/>
            <p:cNvSpPr/>
            <p:nvPr/>
          </p:nvSpPr>
          <p:spPr>
            <a:xfrm>
              <a:off x="9935033" y="2711418"/>
              <a:ext cx="992408" cy="9924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6991508" y="3086616"/>
            <a:ext cx="716330" cy="340454"/>
            <a:chOff x="10028238" y="2828925"/>
            <a:chExt cx="577850" cy="274638"/>
          </a:xfrm>
          <a:solidFill>
            <a:schemeClr val="accent3"/>
          </a:solidFill>
        </p:grpSpPr>
        <p:sp>
          <p:nvSpPr>
            <p:cNvPr id="32" name="Freeform 91"/>
            <p:cNvSpPr>
              <a:spLocks noEditPoints="1"/>
            </p:cNvSpPr>
            <p:nvPr/>
          </p:nvSpPr>
          <p:spPr bwMode="auto">
            <a:xfrm>
              <a:off x="10028238" y="2828925"/>
              <a:ext cx="577850" cy="274638"/>
            </a:xfrm>
            <a:custGeom>
              <a:avLst/>
              <a:gdLst>
                <a:gd name="T0" fmla="*/ 227 w 3643"/>
                <a:gd name="T1" fmla="*/ 1180 h 1728"/>
                <a:gd name="T2" fmla="*/ 163 w 3643"/>
                <a:gd name="T3" fmla="*/ 1377 h 1728"/>
                <a:gd name="T4" fmla="*/ 282 w 3643"/>
                <a:gd name="T5" fmla="*/ 1542 h 1728"/>
                <a:gd name="T6" fmla="*/ 491 w 3643"/>
                <a:gd name="T7" fmla="*/ 1542 h 1728"/>
                <a:gd name="T8" fmla="*/ 611 w 3643"/>
                <a:gd name="T9" fmla="*/ 1377 h 1728"/>
                <a:gd name="T10" fmla="*/ 548 w 3643"/>
                <a:gd name="T11" fmla="*/ 1180 h 1728"/>
                <a:gd name="T12" fmla="*/ 2303 w 3643"/>
                <a:gd name="T13" fmla="*/ 1114 h 1728"/>
                <a:gd name="T14" fmla="*/ 2120 w 3643"/>
                <a:gd name="T15" fmla="*/ 1207 h 1728"/>
                <a:gd name="T16" fmla="*/ 2088 w 3643"/>
                <a:gd name="T17" fmla="*/ 1413 h 1728"/>
                <a:gd name="T18" fmla="*/ 2232 w 3643"/>
                <a:gd name="T19" fmla="*/ 1556 h 1728"/>
                <a:gd name="T20" fmla="*/ 2438 w 3643"/>
                <a:gd name="T21" fmla="*/ 1523 h 1728"/>
                <a:gd name="T22" fmla="*/ 2531 w 3643"/>
                <a:gd name="T23" fmla="*/ 1341 h 1728"/>
                <a:gd name="T24" fmla="*/ 2438 w 3643"/>
                <a:gd name="T25" fmla="*/ 1157 h 1728"/>
                <a:gd name="T26" fmla="*/ 3220 w 3643"/>
                <a:gd name="T27" fmla="*/ 163 h 1728"/>
                <a:gd name="T28" fmla="*/ 3055 w 3643"/>
                <a:gd name="T29" fmla="*/ 282 h 1728"/>
                <a:gd name="T30" fmla="*/ 3055 w 3643"/>
                <a:gd name="T31" fmla="*/ 492 h 1728"/>
                <a:gd name="T32" fmla="*/ 3220 w 3643"/>
                <a:gd name="T33" fmla="*/ 611 h 1728"/>
                <a:gd name="T34" fmla="*/ 3417 w 3643"/>
                <a:gd name="T35" fmla="*/ 547 h 1728"/>
                <a:gd name="T36" fmla="*/ 3480 w 3643"/>
                <a:gd name="T37" fmla="*/ 350 h 1728"/>
                <a:gd name="T38" fmla="*/ 3360 w 3643"/>
                <a:gd name="T39" fmla="*/ 185 h 1728"/>
                <a:gd name="T40" fmla="*/ 1268 w 3643"/>
                <a:gd name="T41" fmla="*/ 172 h 1728"/>
                <a:gd name="T42" fmla="*/ 1124 w 3643"/>
                <a:gd name="T43" fmla="*/ 316 h 1728"/>
                <a:gd name="T44" fmla="*/ 1157 w 3643"/>
                <a:gd name="T45" fmla="*/ 522 h 1728"/>
                <a:gd name="T46" fmla="*/ 1339 w 3643"/>
                <a:gd name="T47" fmla="*/ 615 h 1728"/>
                <a:gd name="T48" fmla="*/ 1523 w 3643"/>
                <a:gd name="T49" fmla="*/ 522 h 1728"/>
                <a:gd name="T50" fmla="*/ 1555 w 3643"/>
                <a:gd name="T51" fmla="*/ 316 h 1728"/>
                <a:gd name="T52" fmla="*/ 1411 w 3643"/>
                <a:gd name="T53" fmla="*/ 172 h 1728"/>
                <a:gd name="T54" fmla="*/ 3396 w 3643"/>
                <a:gd name="T55" fmla="*/ 26 h 1728"/>
                <a:gd name="T56" fmla="*/ 3598 w 3643"/>
                <a:gd name="T57" fmla="*/ 205 h 1728"/>
                <a:gd name="T58" fmla="*/ 3631 w 3643"/>
                <a:gd name="T59" fmla="*/ 482 h 1728"/>
                <a:gd name="T60" fmla="*/ 3477 w 3643"/>
                <a:gd name="T61" fmla="*/ 704 h 1728"/>
                <a:gd name="T62" fmla="*/ 3210 w 3643"/>
                <a:gd name="T63" fmla="*/ 772 h 1728"/>
                <a:gd name="T64" fmla="*/ 2649 w 3643"/>
                <a:gd name="T65" fmla="*/ 1167 h 1728"/>
                <a:gd name="T66" fmla="*/ 2678 w 3643"/>
                <a:gd name="T67" fmla="*/ 1436 h 1728"/>
                <a:gd name="T68" fmla="*/ 2524 w 3643"/>
                <a:gd name="T69" fmla="*/ 1658 h 1728"/>
                <a:gd name="T70" fmla="*/ 2255 w 3643"/>
                <a:gd name="T71" fmla="*/ 1725 h 1728"/>
                <a:gd name="T72" fmla="*/ 2014 w 3643"/>
                <a:gd name="T73" fmla="*/ 1597 h 1728"/>
                <a:gd name="T74" fmla="*/ 1917 w 3643"/>
                <a:gd name="T75" fmla="*/ 1341 h 1728"/>
                <a:gd name="T76" fmla="*/ 1551 w 3643"/>
                <a:gd name="T77" fmla="*/ 711 h 1728"/>
                <a:gd name="T78" fmla="*/ 1294 w 3643"/>
                <a:gd name="T79" fmla="*/ 772 h 1728"/>
                <a:gd name="T80" fmla="*/ 732 w 3643"/>
                <a:gd name="T81" fmla="*/ 1167 h 1728"/>
                <a:gd name="T82" fmla="*/ 762 w 3643"/>
                <a:gd name="T83" fmla="*/ 1436 h 1728"/>
                <a:gd name="T84" fmla="*/ 607 w 3643"/>
                <a:gd name="T85" fmla="*/ 1658 h 1728"/>
                <a:gd name="T86" fmla="*/ 338 w 3643"/>
                <a:gd name="T87" fmla="*/ 1725 h 1728"/>
                <a:gd name="T88" fmla="*/ 97 w 3643"/>
                <a:gd name="T89" fmla="*/ 1597 h 1728"/>
                <a:gd name="T90" fmla="*/ 0 w 3643"/>
                <a:gd name="T91" fmla="*/ 1341 h 1728"/>
                <a:gd name="T92" fmla="*/ 97 w 3643"/>
                <a:gd name="T93" fmla="*/ 1084 h 1728"/>
                <a:gd name="T94" fmla="*/ 338 w 3643"/>
                <a:gd name="T95" fmla="*/ 957 h 1728"/>
                <a:gd name="T96" fmla="*/ 597 w 3643"/>
                <a:gd name="T97" fmla="*/ 1016 h 1728"/>
                <a:gd name="T98" fmla="*/ 952 w 3643"/>
                <a:gd name="T99" fmla="*/ 387 h 1728"/>
                <a:gd name="T100" fmla="*/ 1051 w 3643"/>
                <a:gd name="T101" fmla="*/ 130 h 1728"/>
                <a:gd name="T102" fmla="*/ 1291 w 3643"/>
                <a:gd name="T103" fmla="*/ 2 h 1728"/>
                <a:gd name="T104" fmla="*/ 1561 w 3643"/>
                <a:gd name="T105" fmla="*/ 69 h 1728"/>
                <a:gd name="T106" fmla="*/ 1714 w 3643"/>
                <a:gd name="T107" fmla="*/ 291 h 1728"/>
                <a:gd name="T108" fmla="*/ 1686 w 3643"/>
                <a:gd name="T109" fmla="*/ 560 h 1728"/>
                <a:gd name="T110" fmla="*/ 2255 w 3643"/>
                <a:gd name="T111" fmla="*/ 957 h 1728"/>
                <a:gd name="T112" fmla="*/ 2514 w 3643"/>
                <a:gd name="T113" fmla="*/ 1016 h 1728"/>
                <a:gd name="T114" fmla="*/ 2869 w 3643"/>
                <a:gd name="T115" fmla="*/ 387 h 1728"/>
                <a:gd name="T116" fmla="*/ 2968 w 3643"/>
                <a:gd name="T117" fmla="*/ 130 h 1728"/>
                <a:gd name="T118" fmla="*/ 3208 w 3643"/>
                <a:gd name="T119" fmla="*/ 2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43" h="1728">
                  <a:moveTo>
                    <a:pt x="387" y="1114"/>
                  </a:moveTo>
                  <a:lnTo>
                    <a:pt x="350" y="1116"/>
                  </a:lnTo>
                  <a:lnTo>
                    <a:pt x="315" y="1125"/>
                  </a:lnTo>
                  <a:lnTo>
                    <a:pt x="282" y="1139"/>
                  </a:lnTo>
                  <a:lnTo>
                    <a:pt x="253" y="1157"/>
                  </a:lnTo>
                  <a:lnTo>
                    <a:pt x="227" y="1180"/>
                  </a:lnTo>
                  <a:lnTo>
                    <a:pt x="204" y="1207"/>
                  </a:lnTo>
                  <a:lnTo>
                    <a:pt x="185" y="1237"/>
                  </a:lnTo>
                  <a:lnTo>
                    <a:pt x="171" y="1269"/>
                  </a:lnTo>
                  <a:lnTo>
                    <a:pt x="163" y="1304"/>
                  </a:lnTo>
                  <a:lnTo>
                    <a:pt x="160" y="1341"/>
                  </a:lnTo>
                  <a:lnTo>
                    <a:pt x="163" y="1377"/>
                  </a:lnTo>
                  <a:lnTo>
                    <a:pt x="171" y="1413"/>
                  </a:lnTo>
                  <a:lnTo>
                    <a:pt x="185" y="1445"/>
                  </a:lnTo>
                  <a:lnTo>
                    <a:pt x="204" y="1475"/>
                  </a:lnTo>
                  <a:lnTo>
                    <a:pt x="227" y="1501"/>
                  </a:lnTo>
                  <a:lnTo>
                    <a:pt x="253" y="1523"/>
                  </a:lnTo>
                  <a:lnTo>
                    <a:pt x="282" y="1542"/>
                  </a:lnTo>
                  <a:lnTo>
                    <a:pt x="315" y="1556"/>
                  </a:lnTo>
                  <a:lnTo>
                    <a:pt x="350" y="1564"/>
                  </a:lnTo>
                  <a:lnTo>
                    <a:pt x="387" y="1568"/>
                  </a:lnTo>
                  <a:lnTo>
                    <a:pt x="424" y="1564"/>
                  </a:lnTo>
                  <a:lnTo>
                    <a:pt x="458" y="1556"/>
                  </a:lnTo>
                  <a:lnTo>
                    <a:pt x="491" y="1542"/>
                  </a:lnTo>
                  <a:lnTo>
                    <a:pt x="521" y="1523"/>
                  </a:lnTo>
                  <a:lnTo>
                    <a:pt x="548" y="1501"/>
                  </a:lnTo>
                  <a:lnTo>
                    <a:pt x="570" y="1475"/>
                  </a:lnTo>
                  <a:lnTo>
                    <a:pt x="588" y="1445"/>
                  </a:lnTo>
                  <a:lnTo>
                    <a:pt x="602" y="1413"/>
                  </a:lnTo>
                  <a:lnTo>
                    <a:pt x="611" y="1377"/>
                  </a:lnTo>
                  <a:lnTo>
                    <a:pt x="614" y="1341"/>
                  </a:lnTo>
                  <a:lnTo>
                    <a:pt x="611" y="1304"/>
                  </a:lnTo>
                  <a:lnTo>
                    <a:pt x="602" y="1269"/>
                  </a:lnTo>
                  <a:lnTo>
                    <a:pt x="588" y="1237"/>
                  </a:lnTo>
                  <a:lnTo>
                    <a:pt x="570" y="1207"/>
                  </a:lnTo>
                  <a:lnTo>
                    <a:pt x="548" y="1180"/>
                  </a:lnTo>
                  <a:lnTo>
                    <a:pt x="521" y="1157"/>
                  </a:lnTo>
                  <a:lnTo>
                    <a:pt x="491" y="1139"/>
                  </a:lnTo>
                  <a:lnTo>
                    <a:pt x="458" y="1125"/>
                  </a:lnTo>
                  <a:lnTo>
                    <a:pt x="424" y="1116"/>
                  </a:lnTo>
                  <a:lnTo>
                    <a:pt x="387" y="1114"/>
                  </a:lnTo>
                  <a:close/>
                  <a:moveTo>
                    <a:pt x="2303" y="1114"/>
                  </a:moveTo>
                  <a:lnTo>
                    <a:pt x="2266" y="1116"/>
                  </a:lnTo>
                  <a:lnTo>
                    <a:pt x="2232" y="1125"/>
                  </a:lnTo>
                  <a:lnTo>
                    <a:pt x="2199" y="1139"/>
                  </a:lnTo>
                  <a:lnTo>
                    <a:pt x="2169" y="1157"/>
                  </a:lnTo>
                  <a:lnTo>
                    <a:pt x="2142" y="1180"/>
                  </a:lnTo>
                  <a:lnTo>
                    <a:pt x="2120" y="1207"/>
                  </a:lnTo>
                  <a:lnTo>
                    <a:pt x="2102" y="1237"/>
                  </a:lnTo>
                  <a:lnTo>
                    <a:pt x="2088" y="1269"/>
                  </a:lnTo>
                  <a:lnTo>
                    <a:pt x="2079" y="1304"/>
                  </a:lnTo>
                  <a:lnTo>
                    <a:pt x="2076" y="1341"/>
                  </a:lnTo>
                  <a:lnTo>
                    <a:pt x="2079" y="1377"/>
                  </a:lnTo>
                  <a:lnTo>
                    <a:pt x="2088" y="1413"/>
                  </a:lnTo>
                  <a:lnTo>
                    <a:pt x="2102" y="1445"/>
                  </a:lnTo>
                  <a:lnTo>
                    <a:pt x="2120" y="1475"/>
                  </a:lnTo>
                  <a:lnTo>
                    <a:pt x="2142" y="1501"/>
                  </a:lnTo>
                  <a:lnTo>
                    <a:pt x="2169" y="1523"/>
                  </a:lnTo>
                  <a:lnTo>
                    <a:pt x="2199" y="1542"/>
                  </a:lnTo>
                  <a:lnTo>
                    <a:pt x="2232" y="1556"/>
                  </a:lnTo>
                  <a:lnTo>
                    <a:pt x="2266" y="1564"/>
                  </a:lnTo>
                  <a:lnTo>
                    <a:pt x="2303" y="1568"/>
                  </a:lnTo>
                  <a:lnTo>
                    <a:pt x="2340" y="1564"/>
                  </a:lnTo>
                  <a:lnTo>
                    <a:pt x="2375" y="1556"/>
                  </a:lnTo>
                  <a:lnTo>
                    <a:pt x="2408" y="1542"/>
                  </a:lnTo>
                  <a:lnTo>
                    <a:pt x="2438" y="1523"/>
                  </a:lnTo>
                  <a:lnTo>
                    <a:pt x="2463" y="1501"/>
                  </a:lnTo>
                  <a:lnTo>
                    <a:pt x="2486" y="1475"/>
                  </a:lnTo>
                  <a:lnTo>
                    <a:pt x="2505" y="1445"/>
                  </a:lnTo>
                  <a:lnTo>
                    <a:pt x="2519" y="1413"/>
                  </a:lnTo>
                  <a:lnTo>
                    <a:pt x="2527" y="1377"/>
                  </a:lnTo>
                  <a:lnTo>
                    <a:pt x="2531" y="1341"/>
                  </a:lnTo>
                  <a:lnTo>
                    <a:pt x="2527" y="1304"/>
                  </a:lnTo>
                  <a:lnTo>
                    <a:pt x="2519" y="1269"/>
                  </a:lnTo>
                  <a:lnTo>
                    <a:pt x="2505" y="1237"/>
                  </a:lnTo>
                  <a:lnTo>
                    <a:pt x="2486" y="1207"/>
                  </a:lnTo>
                  <a:lnTo>
                    <a:pt x="2463" y="1180"/>
                  </a:lnTo>
                  <a:lnTo>
                    <a:pt x="2438" y="1157"/>
                  </a:lnTo>
                  <a:lnTo>
                    <a:pt x="2408" y="1139"/>
                  </a:lnTo>
                  <a:lnTo>
                    <a:pt x="2375" y="1125"/>
                  </a:lnTo>
                  <a:lnTo>
                    <a:pt x="2340" y="1116"/>
                  </a:lnTo>
                  <a:lnTo>
                    <a:pt x="2303" y="1114"/>
                  </a:lnTo>
                  <a:close/>
                  <a:moveTo>
                    <a:pt x="3256" y="160"/>
                  </a:moveTo>
                  <a:lnTo>
                    <a:pt x="3220" y="163"/>
                  </a:lnTo>
                  <a:lnTo>
                    <a:pt x="3184" y="172"/>
                  </a:lnTo>
                  <a:lnTo>
                    <a:pt x="3152" y="185"/>
                  </a:lnTo>
                  <a:lnTo>
                    <a:pt x="3122" y="204"/>
                  </a:lnTo>
                  <a:lnTo>
                    <a:pt x="3096" y="226"/>
                  </a:lnTo>
                  <a:lnTo>
                    <a:pt x="3073" y="253"/>
                  </a:lnTo>
                  <a:lnTo>
                    <a:pt x="3055" y="282"/>
                  </a:lnTo>
                  <a:lnTo>
                    <a:pt x="3041" y="316"/>
                  </a:lnTo>
                  <a:lnTo>
                    <a:pt x="3032" y="350"/>
                  </a:lnTo>
                  <a:lnTo>
                    <a:pt x="3030" y="387"/>
                  </a:lnTo>
                  <a:lnTo>
                    <a:pt x="3032" y="424"/>
                  </a:lnTo>
                  <a:lnTo>
                    <a:pt x="3041" y="458"/>
                  </a:lnTo>
                  <a:lnTo>
                    <a:pt x="3055" y="492"/>
                  </a:lnTo>
                  <a:lnTo>
                    <a:pt x="3073" y="522"/>
                  </a:lnTo>
                  <a:lnTo>
                    <a:pt x="3096" y="547"/>
                  </a:lnTo>
                  <a:lnTo>
                    <a:pt x="3122" y="570"/>
                  </a:lnTo>
                  <a:lnTo>
                    <a:pt x="3152" y="589"/>
                  </a:lnTo>
                  <a:lnTo>
                    <a:pt x="3184" y="602"/>
                  </a:lnTo>
                  <a:lnTo>
                    <a:pt x="3220" y="611"/>
                  </a:lnTo>
                  <a:lnTo>
                    <a:pt x="3256" y="615"/>
                  </a:lnTo>
                  <a:lnTo>
                    <a:pt x="3293" y="611"/>
                  </a:lnTo>
                  <a:lnTo>
                    <a:pt x="3328" y="602"/>
                  </a:lnTo>
                  <a:lnTo>
                    <a:pt x="3360" y="589"/>
                  </a:lnTo>
                  <a:lnTo>
                    <a:pt x="3390" y="570"/>
                  </a:lnTo>
                  <a:lnTo>
                    <a:pt x="3417" y="547"/>
                  </a:lnTo>
                  <a:lnTo>
                    <a:pt x="3439" y="522"/>
                  </a:lnTo>
                  <a:lnTo>
                    <a:pt x="3458" y="492"/>
                  </a:lnTo>
                  <a:lnTo>
                    <a:pt x="3472" y="458"/>
                  </a:lnTo>
                  <a:lnTo>
                    <a:pt x="3480" y="424"/>
                  </a:lnTo>
                  <a:lnTo>
                    <a:pt x="3483" y="387"/>
                  </a:lnTo>
                  <a:lnTo>
                    <a:pt x="3480" y="350"/>
                  </a:lnTo>
                  <a:lnTo>
                    <a:pt x="3472" y="316"/>
                  </a:lnTo>
                  <a:lnTo>
                    <a:pt x="3458" y="282"/>
                  </a:lnTo>
                  <a:lnTo>
                    <a:pt x="3439" y="253"/>
                  </a:lnTo>
                  <a:lnTo>
                    <a:pt x="3417" y="226"/>
                  </a:lnTo>
                  <a:lnTo>
                    <a:pt x="3390" y="204"/>
                  </a:lnTo>
                  <a:lnTo>
                    <a:pt x="3360" y="185"/>
                  </a:lnTo>
                  <a:lnTo>
                    <a:pt x="3328" y="172"/>
                  </a:lnTo>
                  <a:lnTo>
                    <a:pt x="3293" y="163"/>
                  </a:lnTo>
                  <a:lnTo>
                    <a:pt x="3256" y="160"/>
                  </a:lnTo>
                  <a:close/>
                  <a:moveTo>
                    <a:pt x="1339" y="160"/>
                  </a:moveTo>
                  <a:lnTo>
                    <a:pt x="1303" y="163"/>
                  </a:lnTo>
                  <a:lnTo>
                    <a:pt x="1268" y="172"/>
                  </a:lnTo>
                  <a:lnTo>
                    <a:pt x="1235" y="185"/>
                  </a:lnTo>
                  <a:lnTo>
                    <a:pt x="1206" y="204"/>
                  </a:lnTo>
                  <a:lnTo>
                    <a:pt x="1179" y="226"/>
                  </a:lnTo>
                  <a:lnTo>
                    <a:pt x="1157" y="253"/>
                  </a:lnTo>
                  <a:lnTo>
                    <a:pt x="1138" y="282"/>
                  </a:lnTo>
                  <a:lnTo>
                    <a:pt x="1124" y="316"/>
                  </a:lnTo>
                  <a:lnTo>
                    <a:pt x="1116" y="350"/>
                  </a:lnTo>
                  <a:lnTo>
                    <a:pt x="1113" y="387"/>
                  </a:lnTo>
                  <a:lnTo>
                    <a:pt x="1116" y="424"/>
                  </a:lnTo>
                  <a:lnTo>
                    <a:pt x="1124" y="458"/>
                  </a:lnTo>
                  <a:lnTo>
                    <a:pt x="1138" y="492"/>
                  </a:lnTo>
                  <a:lnTo>
                    <a:pt x="1157" y="522"/>
                  </a:lnTo>
                  <a:lnTo>
                    <a:pt x="1179" y="547"/>
                  </a:lnTo>
                  <a:lnTo>
                    <a:pt x="1206" y="570"/>
                  </a:lnTo>
                  <a:lnTo>
                    <a:pt x="1235" y="589"/>
                  </a:lnTo>
                  <a:lnTo>
                    <a:pt x="1268" y="602"/>
                  </a:lnTo>
                  <a:lnTo>
                    <a:pt x="1303" y="611"/>
                  </a:lnTo>
                  <a:lnTo>
                    <a:pt x="1339" y="615"/>
                  </a:lnTo>
                  <a:lnTo>
                    <a:pt x="1376" y="611"/>
                  </a:lnTo>
                  <a:lnTo>
                    <a:pt x="1411" y="602"/>
                  </a:lnTo>
                  <a:lnTo>
                    <a:pt x="1443" y="589"/>
                  </a:lnTo>
                  <a:lnTo>
                    <a:pt x="1473" y="570"/>
                  </a:lnTo>
                  <a:lnTo>
                    <a:pt x="1500" y="547"/>
                  </a:lnTo>
                  <a:lnTo>
                    <a:pt x="1523" y="522"/>
                  </a:lnTo>
                  <a:lnTo>
                    <a:pt x="1541" y="492"/>
                  </a:lnTo>
                  <a:lnTo>
                    <a:pt x="1555" y="458"/>
                  </a:lnTo>
                  <a:lnTo>
                    <a:pt x="1564" y="424"/>
                  </a:lnTo>
                  <a:lnTo>
                    <a:pt x="1566" y="387"/>
                  </a:lnTo>
                  <a:lnTo>
                    <a:pt x="1564" y="350"/>
                  </a:lnTo>
                  <a:lnTo>
                    <a:pt x="1555" y="316"/>
                  </a:lnTo>
                  <a:lnTo>
                    <a:pt x="1541" y="282"/>
                  </a:lnTo>
                  <a:lnTo>
                    <a:pt x="1523" y="253"/>
                  </a:lnTo>
                  <a:lnTo>
                    <a:pt x="1500" y="226"/>
                  </a:lnTo>
                  <a:lnTo>
                    <a:pt x="1473" y="204"/>
                  </a:lnTo>
                  <a:lnTo>
                    <a:pt x="1443" y="185"/>
                  </a:lnTo>
                  <a:lnTo>
                    <a:pt x="1411" y="172"/>
                  </a:lnTo>
                  <a:lnTo>
                    <a:pt x="1376" y="163"/>
                  </a:lnTo>
                  <a:lnTo>
                    <a:pt x="1339" y="160"/>
                  </a:lnTo>
                  <a:close/>
                  <a:moveTo>
                    <a:pt x="3256" y="0"/>
                  </a:moveTo>
                  <a:lnTo>
                    <a:pt x="3305" y="2"/>
                  </a:lnTo>
                  <a:lnTo>
                    <a:pt x="3351" y="11"/>
                  </a:lnTo>
                  <a:lnTo>
                    <a:pt x="3396" y="26"/>
                  </a:lnTo>
                  <a:lnTo>
                    <a:pt x="3438" y="46"/>
                  </a:lnTo>
                  <a:lnTo>
                    <a:pt x="3477" y="69"/>
                  </a:lnTo>
                  <a:lnTo>
                    <a:pt x="3513" y="98"/>
                  </a:lnTo>
                  <a:lnTo>
                    <a:pt x="3545" y="130"/>
                  </a:lnTo>
                  <a:lnTo>
                    <a:pt x="3574" y="166"/>
                  </a:lnTo>
                  <a:lnTo>
                    <a:pt x="3598" y="205"/>
                  </a:lnTo>
                  <a:lnTo>
                    <a:pt x="3617" y="247"/>
                  </a:lnTo>
                  <a:lnTo>
                    <a:pt x="3631" y="291"/>
                  </a:lnTo>
                  <a:lnTo>
                    <a:pt x="3640" y="339"/>
                  </a:lnTo>
                  <a:lnTo>
                    <a:pt x="3643" y="387"/>
                  </a:lnTo>
                  <a:lnTo>
                    <a:pt x="3640" y="435"/>
                  </a:lnTo>
                  <a:lnTo>
                    <a:pt x="3631" y="482"/>
                  </a:lnTo>
                  <a:lnTo>
                    <a:pt x="3617" y="527"/>
                  </a:lnTo>
                  <a:lnTo>
                    <a:pt x="3598" y="569"/>
                  </a:lnTo>
                  <a:lnTo>
                    <a:pt x="3574" y="608"/>
                  </a:lnTo>
                  <a:lnTo>
                    <a:pt x="3545" y="644"/>
                  </a:lnTo>
                  <a:lnTo>
                    <a:pt x="3513" y="676"/>
                  </a:lnTo>
                  <a:lnTo>
                    <a:pt x="3477" y="704"/>
                  </a:lnTo>
                  <a:lnTo>
                    <a:pt x="3438" y="729"/>
                  </a:lnTo>
                  <a:lnTo>
                    <a:pt x="3396" y="748"/>
                  </a:lnTo>
                  <a:lnTo>
                    <a:pt x="3351" y="762"/>
                  </a:lnTo>
                  <a:lnTo>
                    <a:pt x="3305" y="771"/>
                  </a:lnTo>
                  <a:lnTo>
                    <a:pt x="3256" y="774"/>
                  </a:lnTo>
                  <a:lnTo>
                    <a:pt x="3210" y="772"/>
                  </a:lnTo>
                  <a:lnTo>
                    <a:pt x="3166" y="763"/>
                  </a:lnTo>
                  <a:lnTo>
                    <a:pt x="3124" y="751"/>
                  </a:lnTo>
                  <a:lnTo>
                    <a:pt x="3083" y="733"/>
                  </a:lnTo>
                  <a:lnTo>
                    <a:pt x="3045" y="711"/>
                  </a:lnTo>
                  <a:lnTo>
                    <a:pt x="2627" y="1129"/>
                  </a:lnTo>
                  <a:lnTo>
                    <a:pt x="2649" y="1167"/>
                  </a:lnTo>
                  <a:lnTo>
                    <a:pt x="2667" y="1208"/>
                  </a:lnTo>
                  <a:lnTo>
                    <a:pt x="2679" y="1250"/>
                  </a:lnTo>
                  <a:lnTo>
                    <a:pt x="2688" y="1294"/>
                  </a:lnTo>
                  <a:lnTo>
                    <a:pt x="2690" y="1341"/>
                  </a:lnTo>
                  <a:lnTo>
                    <a:pt x="2687" y="1389"/>
                  </a:lnTo>
                  <a:lnTo>
                    <a:pt x="2678" y="1436"/>
                  </a:lnTo>
                  <a:lnTo>
                    <a:pt x="2665" y="1480"/>
                  </a:lnTo>
                  <a:lnTo>
                    <a:pt x="2645" y="1522"/>
                  </a:lnTo>
                  <a:lnTo>
                    <a:pt x="2620" y="1562"/>
                  </a:lnTo>
                  <a:lnTo>
                    <a:pt x="2593" y="1597"/>
                  </a:lnTo>
                  <a:lnTo>
                    <a:pt x="2561" y="1629"/>
                  </a:lnTo>
                  <a:lnTo>
                    <a:pt x="2524" y="1658"/>
                  </a:lnTo>
                  <a:lnTo>
                    <a:pt x="2485" y="1683"/>
                  </a:lnTo>
                  <a:lnTo>
                    <a:pt x="2443" y="1701"/>
                  </a:lnTo>
                  <a:lnTo>
                    <a:pt x="2398" y="1716"/>
                  </a:lnTo>
                  <a:lnTo>
                    <a:pt x="2351" y="1725"/>
                  </a:lnTo>
                  <a:lnTo>
                    <a:pt x="2303" y="1728"/>
                  </a:lnTo>
                  <a:lnTo>
                    <a:pt x="2255" y="1725"/>
                  </a:lnTo>
                  <a:lnTo>
                    <a:pt x="2208" y="1716"/>
                  </a:lnTo>
                  <a:lnTo>
                    <a:pt x="2163" y="1701"/>
                  </a:lnTo>
                  <a:lnTo>
                    <a:pt x="2121" y="1683"/>
                  </a:lnTo>
                  <a:lnTo>
                    <a:pt x="2083" y="1658"/>
                  </a:lnTo>
                  <a:lnTo>
                    <a:pt x="2046" y="1629"/>
                  </a:lnTo>
                  <a:lnTo>
                    <a:pt x="2014" y="1597"/>
                  </a:lnTo>
                  <a:lnTo>
                    <a:pt x="1985" y="1562"/>
                  </a:lnTo>
                  <a:lnTo>
                    <a:pt x="1962" y="1522"/>
                  </a:lnTo>
                  <a:lnTo>
                    <a:pt x="1942" y="1480"/>
                  </a:lnTo>
                  <a:lnTo>
                    <a:pt x="1928" y="1436"/>
                  </a:lnTo>
                  <a:lnTo>
                    <a:pt x="1919" y="1389"/>
                  </a:lnTo>
                  <a:lnTo>
                    <a:pt x="1917" y="1341"/>
                  </a:lnTo>
                  <a:lnTo>
                    <a:pt x="1919" y="1296"/>
                  </a:lnTo>
                  <a:lnTo>
                    <a:pt x="1927" y="1253"/>
                  </a:lnTo>
                  <a:lnTo>
                    <a:pt x="1939" y="1212"/>
                  </a:lnTo>
                  <a:lnTo>
                    <a:pt x="1954" y="1172"/>
                  </a:lnTo>
                  <a:lnTo>
                    <a:pt x="1975" y="1136"/>
                  </a:lnTo>
                  <a:lnTo>
                    <a:pt x="1551" y="711"/>
                  </a:lnTo>
                  <a:lnTo>
                    <a:pt x="1513" y="733"/>
                  </a:lnTo>
                  <a:lnTo>
                    <a:pt x="1472" y="751"/>
                  </a:lnTo>
                  <a:lnTo>
                    <a:pt x="1430" y="763"/>
                  </a:lnTo>
                  <a:lnTo>
                    <a:pt x="1386" y="772"/>
                  </a:lnTo>
                  <a:lnTo>
                    <a:pt x="1339" y="774"/>
                  </a:lnTo>
                  <a:lnTo>
                    <a:pt x="1294" y="772"/>
                  </a:lnTo>
                  <a:lnTo>
                    <a:pt x="1249" y="763"/>
                  </a:lnTo>
                  <a:lnTo>
                    <a:pt x="1207" y="751"/>
                  </a:lnTo>
                  <a:lnTo>
                    <a:pt x="1167" y="733"/>
                  </a:lnTo>
                  <a:lnTo>
                    <a:pt x="1128" y="711"/>
                  </a:lnTo>
                  <a:lnTo>
                    <a:pt x="711" y="1129"/>
                  </a:lnTo>
                  <a:lnTo>
                    <a:pt x="732" y="1167"/>
                  </a:lnTo>
                  <a:lnTo>
                    <a:pt x="750" y="1208"/>
                  </a:lnTo>
                  <a:lnTo>
                    <a:pt x="763" y="1250"/>
                  </a:lnTo>
                  <a:lnTo>
                    <a:pt x="771" y="1294"/>
                  </a:lnTo>
                  <a:lnTo>
                    <a:pt x="773" y="1341"/>
                  </a:lnTo>
                  <a:lnTo>
                    <a:pt x="771" y="1389"/>
                  </a:lnTo>
                  <a:lnTo>
                    <a:pt x="762" y="1436"/>
                  </a:lnTo>
                  <a:lnTo>
                    <a:pt x="748" y="1480"/>
                  </a:lnTo>
                  <a:lnTo>
                    <a:pt x="728" y="1522"/>
                  </a:lnTo>
                  <a:lnTo>
                    <a:pt x="705" y="1562"/>
                  </a:lnTo>
                  <a:lnTo>
                    <a:pt x="676" y="1597"/>
                  </a:lnTo>
                  <a:lnTo>
                    <a:pt x="644" y="1629"/>
                  </a:lnTo>
                  <a:lnTo>
                    <a:pt x="607" y="1658"/>
                  </a:lnTo>
                  <a:lnTo>
                    <a:pt x="569" y="1683"/>
                  </a:lnTo>
                  <a:lnTo>
                    <a:pt x="526" y="1701"/>
                  </a:lnTo>
                  <a:lnTo>
                    <a:pt x="482" y="1716"/>
                  </a:lnTo>
                  <a:lnTo>
                    <a:pt x="436" y="1725"/>
                  </a:lnTo>
                  <a:lnTo>
                    <a:pt x="387" y="1728"/>
                  </a:lnTo>
                  <a:lnTo>
                    <a:pt x="338" y="1725"/>
                  </a:lnTo>
                  <a:lnTo>
                    <a:pt x="292" y="1716"/>
                  </a:lnTo>
                  <a:lnTo>
                    <a:pt x="247" y="1701"/>
                  </a:lnTo>
                  <a:lnTo>
                    <a:pt x="205" y="1683"/>
                  </a:lnTo>
                  <a:lnTo>
                    <a:pt x="166" y="1658"/>
                  </a:lnTo>
                  <a:lnTo>
                    <a:pt x="131" y="1629"/>
                  </a:lnTo>
                  <a:lnTo>
                    <a:pt x="97" y="1597"/>
                  </a:lnTo>
                  <a:lnTo>
                    <a:pt x="70" y="1562"/>
                  </a:lnTo>
                  <a:lnTo>
                    <a:pt x="45" y="1522"/>
                  </a:lnTo>
                  <a:lnTo>
                    <a:pt x="27" y="1480"/>
                  </a:lnTo>
                  <a:lnTo>
                    <a:pt x="12" y="1436"/>
                  </a:lnTo>
                  <a:lnTo>
                    <a:pt x="3" y="1389"/>
                  </a:lnTo>
                  <a:lnTo>
                    <a:pt x="0" y="1341"/>
                  </a:lnTo>
                  <a:lnTo>
                    <a:pt x="3" y="1292"/>
                  </a:lnTo>
                  <a:lnTo>
                    <a:pt x="12" y="1245"/>
                  </a:lnTo>
                  <a:lnTo>
                    <a:pt x="27" y="1201"/>
                  </a:lnTo>
                  <a:lnTo>
                    <a:pt x="45" y="1159"/>
                  </a:lnTo>
                  <a:lnTo>
                    <a:pt x="70" y="1119"/>
                  </a:lnTo>
                  <a:lnTo>
                    <a:pt x="97" y="1084"/>
                  </a:lnTo>
                  <a:lnTo>
                    <a:pt x="131" y="1052"/>
                  </a:lnTo>
                  <a:lnTo>
                    <a:pt x="166" y="1023"/>
                  </a:lnTo>
                  <a:lnTo>
                    <a:pt x="205" y="999"/>
                  </a:lnTo>
                  <a:lnTo>
                    <a:pt x="247" y="980"/>
                  </a:lnTo>
                  <a:lnTo>
                    <a:pt x="292" y="965"/>
                  </a:lnTo>
                  <a:lnTo>
                    <a:pt x="338" y="957"/>
                  </a:lnTo>
                  <a:lnTo>
                    <a:pt x="387" y="953"/>
                  </a:lnTo>
                  <a:lnTo>
                    <a:pt x="432" y="957"/>
                  </a:lnTo>
                  <a:lnTo>
                    <a:pt x="477" y="964"/>
                  </a:lnTo>
                  <a:lnTo>
                    <a:pt x="520" y="976"/>
                  </a:lnTo>
                  <a:lnTo>
                    <a:pt x="560" y="994"/>
                  </a:lnTo>
                  <a:lnTo>
                    <a:pt x="597" y="1016"/>
                  </a:lnTo>
                  <a:lnTo>
                    <a:pt x="1015" y="598"/>
                  </a:lnTo>
                  <a:lnTo>
                    <a:pt x="994" y="560"/>
                  </a:lnTo>
                  <a:lnTo>
                    <a:pt x="977" y="520"/>
                  </a:lnTo>
                  <a:lnTo>
                    <a:pt x="963" y="477"/>
                  </a:lnTo>
                  <a:lnTo>
                    <a:pt x="956" y="433"/>
                  </a:lnTo>
                  <a:lnTo>
                    <a:pt x="952" y="387"/>
                  </a:lnTo>
                  <a:lnTo>
                    <a:pt x="956" y="339"/>
                  </a:lnTo>
                  <a:lnTo>
                    <a:pt x="964" y="291"/>
                  </a:lnTo>
                  <a:lnTo>
                    <a:pt x="979" y="247"/>
                  </a:lnTo>
                  <a:lnTo>
                    <a:pt x="998" y="205"/>
                  </a:lnTo>
                  <a:lnTo>
                    <a:pt x="1022" y="166"/>
                  </a:lnTo>
                  <a:lnTo>
                    <a:pt x="1051" y="130"/>
                  </a:lnTo>
                  <a:lnTo>
                    <a:pt x="1083" y="98"/>
                  </a:lnTo>
                  <a:lnTo>
                    <a:pt x="1118" y="69"/>
                  </a:lnTo>
                  <a:lnTo>
                    <a:pt x="1158" y="46"/>
                  </a:lnTo>
                  <a:lnTo>
                    <a:pt x="1200" y="26"/>
                  </a:lnTo>
                  <a:lnTo>
                    <a:pt x="1244" y="11"/>
                  </a:lnTo>
                  <a:lnTo>
                    <a:pt x="1291" y="2"/>
                  </a:lnTo>
                  <a:lnTo>
                    <a:pt x="1339" y="0"/>
                  </a:lnTo>
                  <a:lnTo>
                    <a:pt x="1388" y="2"/>
                  </a:lnTo>
                  <a:lnTo>
                    <a:pt x="1435" y="11"/>
                  </a:lnTo>
                  <a:lnTo>
                    <a:pt x="1479" y="26"/>
                  </a:lnTo>
                  <a:lnTo>
                    <a:pt x="1521" y="46"/>
                  </a:lnTo>
                  <a:lnTo>
                    <a:pt x="1561" y="69"/>
                  </a:lnTo>
                  <a:lnTo>
                    <a:pt x="1596" y="98"/>
                  </a:lnTo>
                  <a:lnTo>
                    <a:pt x="1628" y="130"/>
                  </a:lnTo>
                  <a:lnTo>
                    <a:pt x="1657" y="166"/>
                  </a:lnTo>
                  <a:lnTo>
                    <a:pt x="1681" y="205"/>
                  </a:lnTo>
                  <a:lnTo>
                    <a:pt x="1700" y="247"/>
                  </a:lnTo>
                  <a:lnTo>
                    <a:pt x="1714" y="291"/>
                  </a:lnTo>
                  <a:lnTo>
                    <a:pt x="1723" y="339"/>
                  </a:lnTo>
                  <a:lnTo>
                    <a:pt x="1727" y="387"/>
                  </a:lnTo>
                  <a:lnTo>
                    <a:pt x="1723" y="433"/>
                  </a:lnTo>
                  <a:lnTo>
                    <a:pt x="1716" y="477"/>
                  </a:lnTo>
                  <a:lnTo>
                    <a:pt x="1703" y="520"/>
                  </a:lnTo>
                  <a:lnTo>
                    <a:pt x="1686" y="560"/>
                  </a:lnTo>
                  <a:lnTo>
                    <a:pt x="1664" y="598"/>
                  </a:lnTo>
                  <a:lnTo>
                    <a:pt x="2086" y="1021"/>
                  </a:lnTo>
                  <a:lnTo>
                    <a:pt x="2125" y="997"/>
                  </a:lnTo>
                  <a:lnTo>
                    <a:pt x="2166" y="979"/>
                  </a:lnTo>
                  <a:lnTo>
                    <a:pt x="2210" y="965"/>
                  </a:lnTo>
                  <a:lnTo>
                    <a:pt x="2255" y="957"/>
                  </a:lnTo>
                  <a:lnTo>
                    <a:pt x="2303" y="953"/>
                  </a:lnTo>
                  <a:lnTo>
                    <a:pt x="2349" y="957"/>
                  </a:lnTo>
                  <a:lnTo>
                    <a:pt x="2394" y="964"/>
                  </a:lnTo>
                  <a:lnTo>
                    <a:pt x="2437" y="976"/>
                  </a:lnTo>
                  <a:lnTo>
                    <a:pt x="2476" y="994"/>
                  </a:lnTo>
                  <a:lnTo>
                    <a:pt x="2514" y="1016"/>
                  </a:lnTo>
                  <a:lnTo>
                    <a:pt x="2932" y="598"/>
                  </a:lnTo>
                  <a:lnTo>
                    <a:pt x="2910" y="560"/>
                  </a:lnTo>
                  <a:lnTo>
                    <a:pt x="2892" y="520"/>
                  </a:lnTo>
                  <a:lnTo>
                    <a:pt x="2880" y="477"/>
                  </a:lnTo>
                  <a:lnTo>
                    <a:pt x="2872" y="433"/>
                  </a:lnTo>
                  <a:lnTo>
                    <a:pt x="2869" y="387"/>
                  </a:lnTo>
                  <a:lnTo>
                    <a:pt x="2872" y="339"/>
                  </a:lnTo>
                  <a:lnTo>
                    <a:pt x="2881" y="291"/>
                  </a:lnTo>
                  <a:lnTo>
                    <a:pt x="2896" y="247"/>
                  </a:lnTo>
                  <a:lnTo>
                    <a:pt x="2914" y="205"/>
                  </a:lnTo>
                  <a:lnTo>
                    <a:pt x="2939" y="166"/>
                  </a:lnTo>
                  <a:lnTo>
                    <a:pt x="2968" y="130"/>
                  </a:lnTo>
                  <a:lnTo>
                    <a:pt x="3000" y="98"/>
                  </a:lnTo>
                  <a:lnTo>
                    <a:pt x="3035" y="69"/>
                  </a:lnTo>
                  <a:lnTo>
                    <a:pt x="3075" y="46"/>
                  </a:lnTo>
                  <a:lnTo>
                    <a:pt x="3117" y="26"/>
                  </a:lnTo>
                  <a:lnTo>
                    <a:pt x="3161" y="11"/>
                  </a:lnTo>
                  <a:lnTo>
                    <a:pt x="3208" y="2"/>
                  </a:lnTo>
                  <a:lnTo>
                    <a:pt x="3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3" name="Freeform 92"/>
            <p:cNvSpPr/>
            <p:nvPr/>
          </p:nvSpPr>
          <p:spPr bwMode="auto">
            <a:xfrm>
              <a:off x="10180638" y="2981325"/>
              <a:ext cx="50800" cy="50800"/>
            </a:xfrm>
            <a:custGeom>
              <a:avLst/>
              <a:gdLst>
                <a:gd name="T0" fmla="*/ 242 w 322"/>
                <a:gd name="T1" fmla="*/ 0 h 322"/>
                <a:gd name="T2" fmla="*/ 262 w 322"/>
                <a:gd name="T3" fmla="*/ 2 h 322"/>
                <a:gd name="T4" fmla="*/ 282 w 322"/>
                <a:gd name="T5" fmla="*/ 10 h 322"/>
                <a:gd name="T6" fmla="*/ 299 w 322"/>
                <a:gd name="T7" fmla="*/ 23 h 322"/>
                <a:gd name="T8" fmla="*/ 312 w 322"/>
                <a:gd name="T9" fmla="*/ 40 h 322"/>
                <a:gd name="T10" fmla="*/ 320 w 322"/>
                <a:gd name="T11" fmla="*/ 59 h 322"/>
                <a:gd name="T12" fmla="*/ 322 w 322"/>
                <a:gd name="T13" fmla="*/ 80 h 322"/>
                <a:gd name="T14" fmla="*/ 320 w 322"/>
                <a:gd name="T15" fmla="*/ 99 h 322"/>
                <a:gd name="T16" fmla="*/ 312 w 322"/>
                <a:gd name="T17" fmla="*/ 118 h 322"/>
                <a:gd name="T18" fmla="*/ 299 w 322"/>
                <a:gd name="T19" fmla="*/ 136 h 322"/>
                <a:gd name="T20" fmla="*/ 136 w 322"/>
                <a:gd name="T21" fmla="*/ 299 h 322"/>
                <a:gd name="T22" fmla="*/ 119 w 322"/>
                <a:gd name="T23" fmla="*/ 312 h 322"/>
                <a:gd name="T24" fmla="*/ 100 w 322"/>
                <a:gd name="T25" fmla="*/ 320 h 322"/>
                <a:gd name="T26" fmla="*/ 80 w 322"/>
                <a:gd name="T27" fmla="*/ 322 h 322"/>
                <a:gd name="T28" fmla="*/ 60 w 322"/>
                <a:gd name="T29" fmla="*/ 320 h 322"/>
                <a:gd name="T30" fmla="*/ 40 w 322"/>
                <a:gd name="T31" fmla="*/ 312 h 322"/>
                <a:gd name="T32" fmla="*/ 23 w 322"/>
                <a:gd name="T33" fmla="*/ 299 h 322"/>
                <a:gd name="T34" fmla="*/ 10 w 322"/>
                <a:gd name="T35" fmla="*/ 282 h 322"/>
                <a:gd name="T36" fmla="*/ 2 w 322"/>
                <a:gd name="T37" fmla="*/ 262 h 322"/>
                <a:gd name="T38" fmla="*/ 0 w 322"/>
                <a:gd name="T39" fmla="*/ 242 h 322"/>
                <a:gd name="T40" fmla="*/ 2 w 322"/>
                <a:gd name="T41" fmla="*/ 221 h 322"/>
                <a:gd name="T42" fmla="*/ 10 w 322"/>
                <a:gd name="T43" fmla="*/ 202 h 322"/>
                <a:gd name="T44" fmla="*/ 23 w 322"/>
                <a:gd name="T45" fmla="*/ 186 h 322"/>
                <a:gd name="T46" fmla="*/ 186 w 322"/>
                <a:gd name="T47" fmla="*/ 23 h 322"/>
                <a:gd name="T48" fmla="*/ 202 w 322"/>
                <a:gd name="T49" fmla="*/ 10 h 322"/>
                <a:gd name="T50" fmla="*/ 222 w 322"/>
                <a:gd name="T51" fmla="*/ 2 h 322"/>
                <a:gd name="T52" fmla="*/ 242 w 322"/>
                <a:gd name="T53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322">
                  <a:moveTo>
                    <a:pt x="242" y="0"/>
                  </a:moveTo>
                  <a:lnTo>
                    <a:pt x="262" y="2"/>
                  </a:lnTo>
                  <a:lnTo>
                    <a:pt x="282" y="10"/>
                  </a:lnTo>
                  <a:lnTo>
                    <a:pt x="299" y="23"/>
                  </a:lnTo>
                  <a:lnTo>
                    <a:pt x="312" y="40"/>
                  </a:lnTo>
                  <a:lnTo>
                    <a:pt x="320" y="59"/>
                  </a:lnTo>
                  <a:lnTo>
                    <a:pt x="322" y="80"/>
                  </a:lnTo>
                  <a:lnTo>
                    <a:pt x="320" y="99"/>
                  </a:lnTo>
                  <a:lnTo>
                    <a:pt x="312" y="118"/>
                  </a:lnTo>
                  <a:lnTo>
                    <a:pt x="299" y="136"/>
                  </a:lnTo>
                  <a:lnTo>
                    <a:pt x="136" y="299"/>
                  </a:lnTo>
                  <a:lnTo>
                    <a:pt x="119" y="312"/>
                  </a:lnTo>
                  <a:lnTo>
                    <a:pt x="100" y="320"/>
                  </a:lnTo>
                  <a:lnTo>
                    <a:pt x="80" y="322"/>
                  </a:lnTo>
                  <a:lnTo>
                    <a:pt x="60" y="320"/>
                  </a:lnTo>
                  <a:lnTo>
                    <a:pt x="40" y="312"/>
                  </a:lnTo>
                  <a:lnTo>
                    <a:pt x="23" y="299"/>
                  </a:lnTo>
                  <a:lnTo>
                    <a:pt x="10" y="282"/>
                  </a:lnTo>
                  <a:lnTo>
                    <a:pt x="2" y="262"/>
                  </a:lnTo>
                  <a:lnTo>
                    <a:pt x="0" y="242"/>
                  </a:lnTo>
                  <a:lnTo>
                    <a:pt x="2" y="221"/>
                  </a:lnTo>
                  <a:lnTo>
                    <a:pt x="10" y="202"/>
                  </a:lnTo>
                  <a:lnTo>
                    <a:pt x="23" y="186"/>
                  </a:lnTo>
                  <a:lnTo>
                    <a:pt x="186" y="23"/>
                  </a:lnTo>
                  <a:lnTo>
                    <a:pt x="202" y="10"/>
                  </a:lnTo>
                  <a:lnTo>
                    <a:pt x="222" y="2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4" name="Freeform 93"/>
            <p:cNvSpPr/>
            <p:nvPr/>
          </p:nvSpPr>
          <p:spPr bwMode="auto">
            <a:xfrm>
              <a:off x="10402888" y="2900363"/>
              <a:ext cx="50800" cy="50800"/>
            </a:xfrm>
            <a:custGeom>
              <a:avLst/>
              <a:gdLst>
                <a:gd name="T0" fmla="*/ 243 w 323"/>
                <a:gd name="T1" fmla="*/ 0 h 323"/>
                <a:gd name="T2" fmla="*/ 264 w 323"/>
                <a:gd name="T3" fmla="*/ 3 h 323"/>
                <a:gd name="T4" fmla="*/ 282 w 323"/>
                <a:gd name="T5" fmla="*/ 10 h 323"/>
                <a:gd name="T6" fmla="*/ 300 w 323"/>
                <a:gd name="T7" fmla="*/ 24 h 323"/>
                <a:gd name="T8" fmla="*/ 312 w 323"/>
                <a:gd name="T9" fmla="*/ 40 h 323"/>
                <a:gd name="T10" fmla="*/ 320 w 323"/>
                <a:gd name="T11" fmla="*/ 60 h 323"/>
                <a:gd name="T12" fmla="*/ 323 w 323"/>
                <a:gd name="T13" fmla="*/ 80 h 323"/>
                <a:gd name="T14" fmla="*/ 320 w 323"/>
                <a:gd name="T15" fmla="*/ 100 h 323"/>
                <a:gd name="T16" fmla="*/ 312 w 323"/>
                <a:gd name="T17" fmla="*/ 120 h 323"/>
                <a:gd name="T18" fmla="*/ 300 w 323"/>
                <a:gd name="T19" fmla="*/ 137 h 323"/>
                <a:gd name="T20" fmla="*/ 138 w 323"/>
                <a:gd name="T21" fmla="*/ 299 h 323"/>
                <a:gd name="T22" fmla="*/ 120 w 323"/>
                <a:gd name="T23" fmla="*/ 313 h 323"/>
                <a:gd name="T24" fmla="*/ 101 w 323"/>
                <a:gd name="T25" fmla="*/ 320 h 323"/>
                <a:gd name="T26" fmla="*/ 80 w 323"/>
                <a:gd name="T27" fmla="*/ 323 h 323"/>
                <a:gd name="T28" fmla="*/ 60 w 323"/>
                <a:gd name="T29" fmla="*/ 320 h 323"/>
                <a:gd name="T30" fmla="*/ 41 w 323"/>
                <a:gd name="T31" fmla="*/ 313 h 323"/>
                <a:gd name="T32" fmla="*/ 24 w 323"/>
                <a:gd name="T33" fmla="*/ 299 h 323"/>
                <a:gd name="T34" fmla="*/ 12 w 323"/>
                <a:gd name="T35" fmla="*/ 283 h 323"/>
                <a:gd name="T36" fmla="*/ 4 w 323"/>
                <a:gd name="T37" fmla="*/ 263 h 323"/>
                <a:gd name="T38" fmla="*/ 0 w 323"/>
                <a:gd name="T39" fmla="*/ 243 h 323"/>
                <a:gd name="T40" fmla="*/ 4 w 323"/>
                <a:gd name="T41" fmla="*/ 223 h 323"/>
                <a:gd name="T42" fmla="*/ 12 w 323"/>
                <a:gd name="T43" fmla="*/ 203 h 323"/>
                <a:gd name="T44" fmla="*/ 24 w 323"/>
                <a:gd name="T45" fmla="*/ 186 h 323"/>
                <a:gd name="T46" fmla="*/ 186 w 323"/>
                <a:gd name="T47" fmla="*/ 24 h 323"/>
                <a:gd name="T48" fmla="*/ 204 w 323"/>
                <a:gd name="T49" fmla="*/ 10 h 323"/>
                <a:gd name="T50" fmla="*/ 223 w 323"/>
                <a:gd name="T51" fmla="*/ 3 h 323"/>
                <a:gd name="T52" fmla="*/ 243 w 323"/>
                <a:gd name="T5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3" h="323">
                  <a:moveTo>
                    <a:pt x="243" y="0"/>
                  </a:moveTo>
                  <a:lnTo>
                    <a:pt x="264" y="3"/>
                  </a:lnTo>
                  <a:lnTo>
                    <a:pt x="282" y="10"/>
                  </a:lnTo>
                  <a:lnTo>
                    <a:pt x="300" y="24"/>
                  </a:lnTo>
                  <a:lnTo>
                    <a:pt x="312" y="40"/>
                  </a:lnTo>
                  <a:lnTo>
                    <a:pt x="320" y="60"/>
                  </a:lnTo>
                  <a:lnTo>
                    <a:pt x="323" y="80"/>
                  </a:lnTo>
                  <a:lnTo>
                    <a:pt x="320" y="100"/>
                  </a:lnTo>
                  <a:lnTo>
                    <a:pt x="312" y="120"/>
                  </a:lnTo>
                  <a:lnTo>
                    <a:pt x="300" y="137"/>
                  </a:lnTo>
                  <a:lnTo>
                    <a:pt x="138" y="299"/>
                  </a:lnTo>
                  <a:lnTo>
                    <a:pt x="120" y="313"/>
                  </a:lnTo>
                  <a:lnTo>
                    <a:pt x="101" y="320"/>
                  </a:lnTo>
                  <a:lnTo>
                    <a:pt x="80" y="323"/>
                  </a:lnTo>
                  <a:lnTo>
                    <a:pt x="60" y="320"/>
                  </a:lnTo>
                  <a:lnTo>
                    <a:pt x="41" y="313"/>
                  </a:lnTo>
                  <a:lnTo>
                    <a:pt x="24" y="299"/>
                  </a:lnTo>
                  <a:lnTo>
                    <a:pt x="12" y="283"/>
                  </a:lnTo>
                  <a:lnTo>
                    <a:pt x="4" y="263"/>
                  </a:lnTo>
                  <a:lnTo>
                    <a:pt x="0" y="243"/>
                  </a:lnTo>
                  <a:lnTo>
                    <a:pt x="4" y="223"/>
                  </a:lnTo>
                  <a:lnTo>
                    <a:pt x="12" y="203"/>
                  </a:lnTo>
                  <a:lnTo>
                    <a:pt x="24" y="186"/>
                  </a:lnTo>
                  <a:lnTo>
                    <a:pt x="186" y="24"/>
                  </a:lnTo>
                  <a:lnTo>
                    <a:pt x="204" y="10"/>
                  </a:lnTo>
                  <a:lnTo>
                    <a:pt x="223" y="3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116525" y="2888476"/>
            <a:ext cx="616724" cy="616724"/>
            <a:chOff x="9085263" y="2676525"/>
            <a:chExt cx="579437" cy="579438"/>
          </a:xfrm>
          <a:solidFill>
            <a:schemeClr val="accent4"/>
          </a:solidFill>
        </p:grpSpPr>
        <p:sp>
          <p:nvSpPr>
            <p:cNvPr id="36" name="Freeform 98"/>
            <p:cNvSpPr>
              <a:spLocks noEditPoints="1"/>
            </p:cNvSpPr>
            <p:nvPr/>
          </p:nvSpPr>
          <p:spPr bwMode="auto">
            <a:xfrm>
              <a:off x="9085263" y="2676525"/>
              <a:ext cx="579437" cy="579438"/>
            </a:xfrm>
            <a:custGeom>
              <a:avLst/>
              <a:gdLst>
                <a:gd name="T0" fmla="*/ 199 w 3650"/>
                <a:gd name="T1" fmla="*/ 3163 h 3649"/>
                <a:gd name="T2" fmla="*/ 212 w 3650"/>
                <a:gd name="T3" fmla="*/ 3337 h 3649"/>
                <a:gd name="T4" fmla="*/ 345 w 3650"/>
                <a:gd name="T5" fmla="*/ 3450 h 3649"/>
                <a:gd name="T6" fmla="*/ 518 w 3650"/>
                <a:gd name="T7" fmla="*/ 3437 h 3649"/>
                <a:gd name="T8" fmla="*/ 941 w 3650"/>
                <a:gd name="T9" fmla="*/ 2387 h 3649"/>
                <a:gd name="T10" fmla="*/ 2326 w 3650"/>
                <a:gd name="T11" fmla="*/ 187 h 3649"/>
                <a:gd name="T12" fmla="*/ 1968 w 3650"/>
                <a:gd name="T13" fmla="*/ 245 h 3649"/>
                <a:gd name="T14" fmla="*/ 1639 w 3650"/>
                <a:gd name="T15" fmla="*/ 418 h 3649"/>
                <a:gd name="T16" fmla="*/ 1369 w 3650"/>
                <a:gd name="T17" fmla="*/ 710 h 3649"/>
                <a:gd name="T18" fmla="*/ 1216 w 3650"/>
                <a:gd name="T19" fmla="*/ 1080 h 3649"/>
                <a:gd name="T20" fmla="*/ 1201 w 3650"/>
                <a:gd name="T21" fmla="*/ 1487 h 3649"/>
                <a:gd name="T22" fmla="*/ 1327 w 3650"/>
                <a:gd name="T23" fmla="*/ 1867 h 3649"/>
                <a:gd name="T24" fmla="*/ 1582 w 3650"/>
                <a:gd name="T25" fmla="*/ 2181 h 3649"/>
                <a:gd name="T26" fmla="*/ 1916 w 3650"/>
                <a:gd name="T27" fmla="*/ 2383 h 3649"/>
                <a:gd name="T28" fmla="*/ 2288 w 3650"/>
                <a:gd name="T29" fmla="*/ 2458 h 3649"/>
                <a:gd name="T30" fmla="*/ 2663 w 3650"/>
                <a:gd name="T31" fmla="*/ 2408 h 3649"/>
                <a:gd name="T32" fmla="*/ 3007 w 3650"/>
                <a:gd name="T33" fmla="*/ 2232 h 3649"/>
                <a:gd name="T34" fmla="*/ 3283 w 3650"/>
                <a:gd name="T35" fmla="*/ 1936 h 3649"/>
                <a:gd name="T36" fmla="*/ 3437 w 3650"/>
                <a:gd name="T37" fmla="*/ 1566 h 3649"/>
                <a:gd name="T38" fmla="*/ 3451 w 3650"/>
                <a:gd name="T39" fmla="*/ 1159 h 3649"/>
                <a:gd name="T40" fmla="*/ 3324 w 3650"/>
                <a:gd name="T41" fmla="*/ 779 h 3649"/>
                <a:gd name="T42" fmla="*/ 3073 w 3650"/>
                <a:gd name="T43" fmla="*/ 467 h 3649"/>
                <a:gd name="T44" fmla="*/ 2754 w 3650"/>
                <a:gd name="T45" fmla="*/ 270 h 3649"/>
                <a:gd name="T46" fmla="*/ 2399 w 3650"/>
                <a:gd name="T47" fmla="*/ 189 h 3649"/>
                <a:gd name="T48" fmla="*/ 2579 w 3650"/>
                <a:gd name="T49" fmla="*/ 23 h 3649"/>
                <a:gd name="T50" fmla="*/ 2980 w 3650"/>
                <a:gd name="T51" fmla="*/ 172 h 3649"/>
                <a:gd name="T52" fmla="*/ 3323 w 3650"/>
                <a:gd name="T53" fmla="*/ 451 h 3649"/>
                <a:gd name="T54" fmla="*/ 3549 w 3650"/>
                <a:gd name="T55" fmla="*/ 816 h 3649"/>
                <a:gd name="T56" fmla="*/ 3647 w 3650"/>
                <a:gd name="T57" fmla="*/ 1236 h 3649"/>
                <a:gd name="T58" fmla="*/ 3605 w 3650"/>
                <a:gd name="T59" fmla="*/ 1667 h 3649"/>
                <a:gd name="T60" fmla="*/ 3429 w 3650"/>
                <a:gd name="T61" fmla="*/ 2057 h 3649"/>
                <a:gd name="T62" fmla="*/ 3127 w 3650"/>
                <a:gd name="T63" fmla="*/ 2378 h 3649"/>
                <a:gd name="T64" fmla="*/ 2744 w 3650"/>
                <a:gd name="T65" fmla="*/ 2579 h 3649"/>
                <a:gd name="T66" fmla="*/ 2326 w 3650"/>
                <a:gd name="T67" fmla="*/ 2647 h 3649"/>
                <a:gd name="T68" fmla="*/ 1909 w 3650"/>
                <a:gd name="T69" fmla="*/ 2579 h 3649"/>
                <a:gd name="T70" fmla="*/ 1527 w 3650"/>
                <a:gd name="T71" fmla="*/ 2379 h 3649"/>
                <a:gd name="T72" fmla="*/ 1482 w 3650"/>
                <a:gd name="T73" fmla="*/ 2672 h 3649"/>
                <a:gd name="T74" fmla="*/ 1473 w 3650"/>
                <a:gd name="T75" fmla="*/ 2760 h 3649"/>
                <a:gd name="T76" fmla="*/ 595 w 3650"/>
                <a:gd name="T77" fmla="*/ 3608 h 3649"/>
                <a:gd name="T78" fmla="*/ 368 w 3650"/>
                <a:gd name="T79" fmla="*/ 3647 h 3649"/>
                <a:gd name="T80" fmla="*/ 157 w 3650"/>
                <a:gd name="T81" fmla="*/ 3558 h 3649"/>
                <a:gd name="T82" fmla="*/ 23 w 3650"/>
                <a:gd name="T83" fmla="*/ 3371 h 3649"/>
                <a:gd name="T84" fmla="*/ 10 w 3650"/>
                <a:gd name="T85" fmla="*/ 3141 h 3649"/>
                <a:gd name="T86" fmla="*/ 122 w 3650"/>
                <a:gd name="T87" fmla="*/ 2940 h 3649"/>
                <a:gd name="T88" fmla="*/ 941 w 3650"/>
                <a:gd name="T89" fmla="*/ 2160 h 3649"/>
                <a:gd name="T90" fmla="*/ 1168 w 3650"/>
                <a:gd name="T91" fmla="*/ 2348 h 3649"/>
                <a:gd name="T92" fmla="*/ 1136 w 3650"/>
                <a:gd name="T93" fmla="*/ 1905 h 3649"/>
                <a:gd name="T94" fmla="*/ 1013 w 3650"/>
                <a:gd name="T95" fmla="*/ 1497 h 3649"/>
                <a:gd name="T96" fmla="*/ 1028 w 3650"/>
                <a:gd name="T97" fmla="*/ 1063 h 3649"/>
                <a:gd name="T98" fmla="*/ 1178 w 3650"/>
                <a:gd name="T99" fmla="*/ 662 h 3649"/>
                <a:gd name="T100" fmla="*/ 1456 w 3650"/>
                <a:gd name="T101" fmla="*/ 325 h 3649"/>
                <a:gd name="T102" fmla="*/ 1827 w 3650"/>
                <a:gd name="T103" fmla="*/ 96 h 3649"/>
                <a:gd name="T104" fmla="*/ 2241 w 3650"/>
                <a:gd name="T105" fmla="*/ 2 h 3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50" h="3649">
                  <a:moveTo>
                    <a:pt x="675" y="2654"/>
                  </a:moveTo>
                  <a:lnTo>
                    <a:pt x="254" y="3073"/>
                  </a:lnTo>
                  <a:lnTo>
                    <a:pt x="231" y="3100"/>
                  </a:lnTo>
                  <a:lnTo>
                    <a:pt x="212" y="3131"/>
                  </a:lnTo>
                  <a:lnTo>
                    <a:pt x="199" y="3163"/>
                  </a:lnTo>
                  <a:lnTo>
                    <a:pt x="190" y="3198"/>
                  </a:lnTo>
                  <a:lnTo>
                    <a:pt x="188" y="3234"/>
                  </a:lnTo>
                  <a:lnTo>
                    <a:pt x="190" y="3270"/>
                  </a:lnTo>
                  <a:lnTo>
                    <a:pt x="199" y="3304"/>
                  </a:lnTo>
                  <a:lnTo>
                    <a:pt x="212" y="3337"/>
                  </a:lnTo>
                  <a:lnTo>
                    <a:pt x="231" y="3367"/>
                  </a:lnTo>
                  <a:lnTo>
                    <a:pt x="254" y="3395"/>
                  </a:lnTo>
                  <a:lnTo>
                    <a:pt x="282" y="3418"/>
                  </a:lnTo>
                  <a:lnTo>
                    <a:pt x="312" y="3437"/>
                  </a:lnTo>
                  <a:lnTo>
                    <a:pt x="345" y="3450"/>
                  </a:lnTo>
                  <a:lnTo>
                    <a:pt x="379" y="3459"/>
                  </a:lnTo>
                  <a:lnTo>
                    <a:pt x="415" y="3461"/>
                  </a:lnTo>
                  <a:lnTo>
                    <a:pt x="451" y="3459"/>
                  </a:lnTo>
                  <a:lnTo>
                    <a:pt x="486" y="3450"/>
                  </a:lnTo>
                  <a:lnTo>
                    <a:pt x="518" y="3437"/>
                  </a:lnTo>
                  <a:lnTo>
                    <a:pt x="549" y="3418"/>
                  </a:lnTo>
                  <a:lnTo>
                    <a:pt x="576" y="3395"/>
                  </a:lnTo>
                  <a:lnTo>
                    <a:pt x="995" y="2974"/>
                  </a:lnTo>
                  <a:lnTo>
                    <a:pt x="675" y="2654"/>
                  </a:lnTo>
                  <a:close/>
                  <a:moveTo>
                    <a:pt x="941" y="2387"/>
                  </a:moveTo>
                  <a:lnTo>
                    <a:pt x="807" y="2521"/>
                  </a:lnTo>
                  <a:lnTo>
                    <a:pt x="1128" y="2842"/>
                  </a:lnTo>
                  <a:lnTo>
                    <a:pt x="1262" y="2708"/>
                  </a:lnTo>
                  <a:lnTo>
                    <a:pt x="941" y="2387"/>
                  </a:lnTo>
                  <a:close/>
                  <a:moveTo>
                    <a:pt x="2326" y="187"/>
                  </a:moveTo>
                  <a:lnTo>
                    <a:pt x="2253" y="189"/>
                  </a:lnTo>
                  <a:lnTo>
                    <a:pt x="2181" y="197"/>
                  </a:lnTo>
                  <a:lnTo>
                    <a:pt x="2109" y="208"/>
                  </a:lnTo>
                  <a:lnTo>
                    <a:pt x="2037" y="225"/>
                  </a:lnTo>
                  <a:lnTo>
                    <a:pt x="1968" y="245"/>
                  </a:lnTo>
                  <a:lnTo>
                    <a:pt x="1898" y="270"/>
                  </a:lnTo>
                  <a:lnTo>
                    <a:pt x="1831" y="301"/>
                  </a:lnTo>
                  <a:lnTo>
                    <a:pt x="1764" y="335"/>
                  </a:lnTo>
                  <a:lnTo>
                    <a:pt x="1701" y="374"/>
                  </a:lnTo>
                  <a:lnTo>
                    <a:pt x="1639" y="418"/>
                  </a:lnTo>
                  <a:lnTo>
                    <a:pt x="1579" y="467"/>
                  </a:lnTo>
                  <a:lnTo>
                    <a:pt x="1523" y="520"/>
                  </a:lnTo>
                  <a:lnTo>
                    <a:pt x="1467" y="580"/>
                  </a:lnTo>
                  <a:lnTo>
                    <a:pt x="1415" y="644"/>
                  </a:lnTo>
                  <a:lnTo>
                    <a:pt x="1369" y="710"/>
                  </a:lnTo>
                  <a:lnTo>
                    <a:pt x="1327" y="779"/>
                  </a:lnTo>
                  <a:lnTo>
                    <a:pt x="1292" y="851"/>
                  </a:lnTo>
                  <a:lnTo>
                    <a:pt x="1261" y="926"/>
                  </a:lnTo>
                  <a:lnTo>
                    <a:pt x="1235" y="1002"/>
                  </a:lnTo>
                  <a:lnTo>
                    <a:pt x="1216" y="1080"/>
                  </a:lnTo>
                  <a:lnTo>
                    <a:pt x="1201" y="1159"/>
                  </a:lnTo>
                  <a:lnTo>
                    <a:pt x="1192" y="1241"/>
                  </a:lnTo>
                  <a:lnTo>
                    <a:pt x="1190" y="1323"/>
                  </a:lnTo>
                  <a:lnTo>
                    <a:pt x="1192" y="1405"/>
                  </a:lnTo>
                  <a:lnTo>
                    <a:pt x="1201" y="1487"/>
                  </a:lnTo>
                  <a:lnTo>
                    <a:pt x="1216" y="1566"/>
                  </a:lnTo>
                  <a:lnTo>
                    <a:pt x="1235" y="1645"/>
                  </a:lnTo>
                  <a:lnTo>
                    <a:pt x="1261" y="1721"/>
                  </a:lnTo>
                  <a:lnTo>
                    <a:pt x="1292" y="1795"/>
                  </a:lnTo>
                  <a:lnTo>
                    <a:pt x="1327" y="1867"/>
                  </a:lnTo>
                  <a:lnTo>
                    <a:pt x="1369" y="1936"/>
                  </a:lnTo>
                  <a:lnTo>
                    <a:pt x="1415" y="2003"/>
                  </a:lnTo>
                  <a:lnTo>
                    <a:pt x="1467" y="2066"/>
                  </a:lnTo>
                  <a:lnTo>
                    <a:pt x="1523" y="2126"/>
                  </a:lnTo>
                  <a:lnTo>
                    <a:pt x="1582" y="2181"/>
                  </a:lnTo>
                  <a:lnTo>
                    <a:pt x="1644" y="2232"/>
                  </a:lnTo>
                  <a:lnTo>
                    <a:pt x="1709" y="2277"/>
                  </a:lnTo>
                  <a:lnTo>
                    <a:pt x="1776" y="2317"/>
                  </a:lnTo>
                  <a:lnTo>
                    <a:pt x="1845" y="2353"/>
                  </a:lnTo>
                  <a:lnTo>
                    <a:pt x="1916" y="2383"/>
                  </a:lnTo>
                  <a:lnTo>
                    <a:pt x="1989" y="2408"/>
                  </a:lnTo>
                  <a:lnTo>
                    <a:pt x="2062" y="2428"/>
                  </a:lnTo>
                  <a:lnTo>
                    <a:pt x="2137" y="2443"/>
                  </a:lnTo>
                  <a:lnTo>
                    <a:pt x="2212" y="2453"/>
                  </a:lnTo>
                  <a:lnTo>
                    <a:pt x="2288" y="2458"/>
                  </a:lnTo>
                  <a:lnTo>
                    <a:pt x="2364" y="2458"/>
                  </a:lnTo>
                  <a:lnTo>
                    <a:pt x="2440" y="2453"/>
                  </a:lnTo>
                  <a:lnTo>
                    <a:pt x="2515" y="2443"/>
                  </a:lnTo>
                  <a:lnTo>
                    <a:pt x="2589" y="2428"/>
                  </a:lnTo>
                  <a:lnTo>
                    <a:pt x="2663" y="2408"/>
                  </a:lnTo>
                  <a:lnTo>
                    <a:pt x="2735" y="2383"/>
                  </a:lnTo>
                  <a:lnTo>
                    <a:pt x="2807" y="2353"/>
                  </a:lnTo>
                  <a:lnTo>
                    <a:pt x="2876" y="2317"/>
                  </a:lnTo>
                  <a:lnTo>
                    <a:pt x="2943" y="2277"/>
                  </a:lnTo>
                  <a:lnTo>
                    <a:pt x="3007" y="2232"/>
                  </a:lnTo>
                  <a:lnTo>
                    <a:pt x="3070" y="2181"/>
                  </a:lnTo>
                  <a:lnTo>
                    <a:pt x="3129" y="2126"/>
                  </a:lnTo>
                  <a:lnTo>
                    <a:pt x="3185" y="2066"/>
                  </a:lnTo>
                  <a:lnTo>
                    <a:pt x="3236" y="2003"/>
                  </a:lnTo>
                  <a:lnTo>
                    <a:pt x="3283" y="1936"/>
                  </a:lnTo>
                  <a:lnTo>
                    <a:pt x="3324" y="1867"/>
                  </a:lnTo>
                  <a:lnTo>
                    <a:pt x="3360" y="1795"/>
                  </a:lnTo>
                  <a:lnTo>
                    <a:pt x="3391" y="1721"/>
                  </a:lnTo>
                  <a:lnTo>
                    <a:pt x="3417" y="1645"/>
                  </a:lnTo>
                  <a:lnTo>
                    <a:pt x="3437" y="1566"/>
                  </a:lnTo>
                  <a:lnTo>
                    <a:pt x="3451" y="1487"/>
                  </a:lnTo>
                  <a:lnTo>
                    <a:pt x="3460" y="1405"/>
                  </a:lnTo>
                  <a:lnTo>
                    <a:pt x="3462" y="1323"/>
                  </a:lnTo>
                  <a:lnTo>
                    <a:pt x="3460" y="1241"/>
                  </a:lnTo>
                  <a:lnTo>
                    <a:pt x="3451" y="1159"/>
                  </a:lnTo>
                  <a:lnTo>
                    <a:pt x="3437" y="1080"/>
                  </a:lnTo>
                  <a:lnTo>
                    <a:pt x="3417" y="1002"/>
                  </a:lnTo>
                  <a:lnTo>
                    <a:pt x="3391" y="926"/>
                  </a:lnTo>
                  <a:lnTo>
                    <a:pt x="3360" y="851"/>
                  </a:lnTo>
                  <a:lnTo>
                    <a:pt x="3324" y="779"/>
                  </a:lnTo>
                  <a:lnTo>
                    <a:pt x="3283" y="710"/>
                  </a:lnTo>
                  <a:lnTo>
                    <a:pt x="3236" y="644"/>
                  </a:lnTo>
                  <a:lnTo>
                    <a:pt x="3185" y="580"/>
                  </a:lnTo>
                  <a:lnTo>
                    <a:pt x="3129" y="520"/>
                  </a:lnTo>
                  <a:lnTo>
                    <a:pt x="3073" y="467"/>
                  </a:lnTo>
                  <a:lnTo>
                    <a:pt x="3013" y="418"/>
                  </a:lnTo>
                  <a:lnTo>
                    <a:pt x="2951" y="374"/>
                  </a:lnTo>
                  <a:lnTo>
                    <a:pt x="2887" y="335"/>
                  </a:lnTo>
                  <a:lnTo>
                    <a:pt x="2822" y="300"/>
                  </a:lnTo>
                  <a:lnTo>
                    <a:pt x="2754" y="270"/>
                  </a:lnTo>
                  <a:lnTo>
                    <a:pt x="2684" y="245"/>
                  </a:lnTo>
                  <a:lnTo>
                    <a:pt x="2615" y="225"/>
                  </a:lnTo>
                  <a:lnTo>
                    <a:pt x="2543" y="208"/>
                  </a:lnTo>
                  <a:lnTo>
                    <a:pt x="2471" y="197"/>
                  </a:lnTo>
                  <a:lnTo>
                    <a:pt x="2399" y="189"/>
                  </a:lnTo>
                  <a:lnTo>
                    <a:pt x="2326" y="187"/>
                  </a:lnTo>
                  <a:close/>
                  <a:moveTo>
                    <a:pt x="2326" y="0"/>
                  </a:moveTo>
                  <a:lnTo>
                    <a:pt x="2411" y="2"/>
                  </a:lnTo>
                  <a:lnTo>
                    <a:pt x="2495" y="10"/>
                  </a:lnTo>
                  <a:lnTo>
                    <a:pt x="2579" y="23"/>
                  </a:lnTo>
                  <a:lnTo>
                    <a:pt x="2662" y="42"/>
                  </a:lnTo>
                  <a:lnTo>
                    <a:pt x="2744" y="66"/>
                  </a:lnTo>
                  <a:lnTo>
                    <a:pt x="2825" y="96"/>
                  </a:lnTo>
                  <a:lnTo>
                    <a:pt x="2903" y="132"/>
                  </a:lnTo>
                  <a:lnTo>
                    <a:pt x="2980" y="172"/>
                  </a:lnTo>
                  <a:lnTo>
                    <a:pt x="3055" y="217"/>
                  </a:lnTo>
                  <a:lnTo>
                    <a:pt x="3127" y="269"/>
                  </a:lnTo>
                  <a:lnTo>
                    <a:pt x="3197" y="325"/>
                  </a:lnTo>
                  <a:lnTo>
                    <a:pt x="3262" y="387"/>
                  </a:lnTo>
                  <a:lnTo>
                    <a:pt x="3323" y="451"/>
                  </a:lnTo>
                  <a:lnTo>
                    <a:pt x="3378" y="519"/>
                  </a:lnTo>
                  <a:lnTo>
                    <a:pt x="3429" y="589"/>
                  </a:lnTo>
                  <a:lnTo>
                    <a:pt x="3474" y="662"/>
                  </a:lnTo>
                  <a:lnTo>
                    <a:pt x="3514" y="738"/>
                  </a:lnTo>
                  <a:lnTo>
                    <a:pt x="3549" y="816"/>
                  </a:lnTo>
                  <a:lnTo>
                    <a:pt x="3580" y="896"/>
                  </a:lnTo>
                  <a:lnTo>
                    <a:pt x="3605" y="979"/>
                  </a:lnTo>
                  <a:lnTo>
                    <a:pt x="3625" y="1063"/>
                  </a:lnTo>
                  <a:lnTo>
                    <a:pt x="3639" y="1148"/>
                  </a:lnTo>
                  <a:lnTo>
                    <a:pt x="3647" y="1236"/>
                  </a:lnTo>
                  <a:lnTo>
                    <a:pt x="3650" y="1323"/>
                  </a:lnTo>
                  <a:lnTo>
                    <a:pt x="3647" y="1411"/>
                  </a:lnTo>
                  <a:lnTo>
                    <a:pt x="3639" y="1498"/>
                  </a:lnTo>
                  <a:lnTo>
                    <a:pt x="3625" y="1583"/>
                  </a:lnTo>
                  <a:lnTo>
                    <a:pt x="3605" y="1667"/>
                  </a:lnTo>
                  <a:lnTo>
                    <a:pt x="3580" y="1750"/>
                  </a:lnTo>
                  <a:lnTo>
                    <a:pt x="3549" y="1830"/>
                  </a:lnTo>
                  <a:lnTo>
                    <a:pt x="3514" y="1908"/>
                  </a:lnTo>
                  <a:lnTo>
                    <a:pt x="3474" y="1984"/>
                  </a:lnTo>
                  <a:lnTo>
                    <a:pt x="3429" y="2057"/>
                  </a:lnTo>
                  <a:lnTo>
                    <a:pt x="3378" y="2128"/>
                  </a:lnTo>
                  <a:lnTo>
                    <a:pt x="3323" y="2196"/>
                  </a:lnTo>
                  <a:lnTo>
                    <a:pt x="3262" y="2260"/>
                  </a:lnTo>
                  <a:lnTo>
                    <a:pt x="3197" y="2321"/>
                  </a:lnTo>
                  <a:lnTo>
                    <a:pt x="3127" y="2378"/>
                  </a:lnTo>
                  <a:lnTo>
                    <a:pt x="3055" y="2429"/>
                  </a:lnTo>
                  <a:lnTo>
                    <a:pt x="2980" y="2474"/>
                  </a:lnTo>
                  <a:lnTo>
                    <a:pt x="2903" y="2514"/>
                  </a:lnTo>
                  <a:lnTo>
                    <a:pt x="2825" y="2550"/>
                  </a:lnTo>
                  <a:lnTo>
                    <a:pt x="2744" y="2579"/>
                  </a:lnTo>
                  <a:lnTo>
                    <a:pt x="2662" y="2604"/>
                  </a:lnTo>
                  <a:lnTo>
                    <a:pt x="2579" y="2623"/>
                  </a:lnTo>
                  <a:lnTo>
                    <a:pt x="2495" y="2636"/>
                  </a:lnTo>
                  <a:lnTo>
                    <a:pt x="2411" y="2644"/>
                  </a:lnTo>
                  <a:lnTo>
                    <a:pt x="2326" y="2647"/>
                  </a:lnTo>
                  <a:lnTo>
                    <a:pt x="2242" y="2644"/>
                  </a:lnTo>
                  <a:lnTo>
                    <a:pt x="2158" y="2636"/>
                  </a:lnTo>
                  <a:lnTo>
                    <a:pt x="2074" y="2623"/>
                  </a:lnTo>
                  <a:lnTo>
                    <a:pt x="1991" y="2604"/>
                  </a:lnTo>
                  <a:lnTo>
                    <a:pt x="1909" y="2579"/>
                  </a:lnTo>
                  <a:lnTo>
                    <a:pt x="1829" y="2551"/>
                  </a:lnTo>
                  <a:lnTo>
                    <a:pt x="1751" y="2515"/>
                  </a:lnTo>
                  <a:lnTo>
                    <a:pt x="1673" y="2475"/>
                  </a:lnTo>
                  <a:lnTo>
                    <a:pt x="1599" y="2430"/>
                  </a:lnTo>
                  <a:lnTo>
                    <a:pt x="1527" y="2379"/>
                  </a:lnTo>
                  <a:lnTo>
                    <a:pt x="1459" y="2323"/>
                  </a:lnTo>
                  <a:lnTo>
                    <a:pt x="1301" y="2481"/>
                  </a:lnTo>
                  <a:lnTo>
                    <a:pt x="1461" y="2641"/>
                  </a:lnTo>
                  <a:lnTo>
                    <a:pt x="1473" y="2656"/>
                  </a:lnTo>
                  <a:lnTo>
                    <a:pt x="1482" y="2672"/>
                  </a:lnTo>
                  <a:lnTo>
                    <a:pt x="1488" y="2690"/>
                  </a:lnTo>
                  <a:lnTo>
                    <a:pt x="1489" y="2708"/>
                  </a:lnTo>
                  <a:lnTo>
                    <a:pt x="1488" y="2727"/>
                  </a:lnTo>
                  <a:lnTo>
                    <a:pt x="1482" y="2744"/>
                  </a:lnTo>
                  <a:lnTo>
                    <a:pt x="1473" y="2760"/>
                  </a:lnTo>
                  <a:lnTo>
                    <a:pt x="1461" y="2774"/>
                  </a:lnTo>
                  <a:lnTo>
                    <a:pt x="709" y="3527"/>
                  </a:lnTo>
                  <a:lnTo>
                    <a:pt x="674" y="3558"/>
                  </a:lnTo>
                  <a:lnTo>
                    <a:pt x="636" y="3586"/>
                  </a:lnTo>
                  <a:lnTo>
                    <a:pt x="595" y="3608"/>
                  </a:lnTo>
                  <a:lnTo>
                    <a:pt x="552" y="3626"/>
                  </a:lnTo>
                  <a:lnTo>
                    <a:pt x="508" y="3639"/>
                  </a:lnTo>
                  <a:lnTo>
                    <a:pt x="462" y="3647"/>
                  </a:lnTo>
                  <a:lnTo>
                    <a:pt x="415" y="3649"/>
                  </a:lnTo>
                  <a:lnTo>
                    <a:pt x="368" y="3647"/>
                  </a:lnTo>
                  <a:lnTo>
                    <a:pt x="322" y="3639"/>
                  </a:lnTo>
                  <a:lnTo>
                    <a:pt x="278" y="3626"/>
                  </a:lnTo>
                  <a:lnTo>
                    <a:pt x="236" y="3608"/>
                  </a:lnTo>
                  <a:lnTo>
                    <a:pt x="195" y="3586"/>
                  </a:lnTo>
                  <a:lnTo>
                    <a:pt x="157" y="3558"/>
                  </a:lnTo>
                  <a:lnTo>
                    <a:pt x="122" y="3527"/>
                  </a:lnTo>
                  <a:lnTo>
                    <a:pt x="91" y="3492"/>
                  </a:lnTo>
                  <a:lnTo>
                    <a:pt x="63" y="3454"/>
                  </a:lnTo>
                  <a:lnTo>
                    <a:pt x="41" y="3413"/>
                  </a:lnTo>
                  <a:lnTo>
                    <a:pt x="23" y="3371"/>
                  </a:lnTo>
                  <a:lnTo>
                    <a:pt x="10" y="3327"/>
                  </a:lnTo>
                  <a:lnTo>
                    <a:pt x="2" y="3281"/>
                  </a:lnTo>
                  <a:lnTo>
                    <a:pt x="0" y="3234"/>
                  </a:lnTo>
                  <a:lnTo>
                    <a:pt x="2" y="3187"/>
                  </a:lnTo>
                  <a:lnTo>
                    <a:pt x="10" y="3141"/>
                  </a:lnTo>
                  <a:lnTo>
                    <a:pt x="23" y="3097"/>
                  </a:lnTo>
                  <a:lnTo>
                    <a:pt x="41" y="3054"/>
                  </a:lnTo>
                  <a:lnTo>
                    <a:pt x="63" y="3013"/>
                  </a:lnTo>
                  <a:lnTo>
                    <a:pt x="91" y="2975"/>
                  </a:lnTo>
                  <a:lnTo>
                    <a:pt x="122" y="2940"/>
                  </a:lnTo>
                  <a:lnTo>
                    <a:pt x="875" y="2188"/>
                  </a:lnTo>
                  <a:lnTo>
                    <a:pt x="889" y="2176"/>
                  </a:lnTo>
                  <a:lnTo>
                    <a:pt x="905" y="2167"/>
                  </a:lnTo>
                  <a:lnTo>
                    <a:pt x="922" y="2161"/>
                  </a:lnTo>
                  <a:lnTo>
                    <a:pt x="941" y="2160"/>
                  </a:lnTo>
                  <a:lnTo>
                    <a:pt x="959" y="2161"/>
                  </a:lnTo>
                  <a:lnTo>
                    <a:pt x="977" y="2167"/>
                  </a:lnTo>
                  <a:lnTo>
                    <a:pt x="993" y="2176"/>
                  </a:lnTo>
                  <a:lnTo>
                    <a:pt x="1008" y="2188"/>
                  </a:lnTo>
                  <a:lnTo>
                    <a:pt x="1168" y="2348"/>
                  </a:lnTo>
                  <a:lnTo>
                    <a:pt x="1326" y="2190"/>
                  </a:lnTo>
                  <a:lnTo>
                    <a:pt x="1271" y="2124"/>
                  </a:lnTo>
                  <a:lnTo>
                    <a:pt x="1221" y="2053"/>
                  </a:lnTo>
                  <a:lnTo>
                    <a:pt x="1176" y="1980"/>
                  </a:lnTo>
                  <a:lnTo>
                    <a:pt x="1136" y="1905"/>
                  </a:lnTo>
                  <a:lnTo>
                    <a:pt x="1101" y="1827"/>
                  </a:lnTo>
                  <a:lnTo>
                    <a:pt x="1071" y="1747"/>
                  </a:lnTo>
                  <a:lnTo>
                    <a:pt x="1046" y="1666"/>
                  </a:lnTo>
                  <a:lnTo>
                    <a:pt x="1028" y="1582"/>
                  </a:lnTo>
                  <a:lnTo>
                    <a:pt x="1013" y="1497"/>
                  </a:lnTo>
                  <a:lnTo>
                    <a:pt x="1004" y="1410"/>
                  </a:lnTo>
                  <a:lnTo>
                    <a:pt x="1002" y="1323"/>
                  </a:lnTo>
                  <a:lnTo>
                    <a:pt x="1004" y="1236"/>
                  </a:lnTo>
                  <a:lnTo>
                    <a:pt x="1013" y="1148"/>
                  </a:lnTo>
                  <a:lnTo>
                    <a:pt x="1028" y="1063"/>
                  </a:lnTo>
                  <a:lnTo>
                    <a:pt x="1046" y="979"/>
                  </a:lnTo>
                  <a:lnTo>
                    <a:pt x="1072" y="896"/>
                  </a:lnTo>
                  <a:lnTo>
                    <a:pt x="1102" y="816"/>
                  </a:lnTo>
                  <a:lnTo>
                    <a:pt x="1137" y="738"/>
                  </a:lnTo>
                  <a:lnTo>
                    <a:pt x="1178" y="662"/>
                  </a:lnTo>
                  <a:lnTo>
                    <a:pt x="1223" y="589"/>
                  </a:lnTo>
                  <a:lnTo>
                    <a:pt x="1274" y="519"/>
                  </a:lnTo>
                  <a:lnTo>
                    <a:pt x="1329" y="451"/>
                  </a:lnTo>
                  <a:lnTo>
                    <a:pt x="1389" y="387"/>
                  </a:lnTo>
                  <a:lnTo>
                    <a:pt x="1456" y="325"/>
                  </a:lnTo>
                  <a:lnTo>
                    <a:pt x="1525" y="269"/>
                  </a:lnTo>
                  <a:lnTo>
                    <a:pt x="1597" y="217"/>
                  </a:lnTo>
                  <a:lnTo>
                    <a:pt x="1672" y="172"/>
                  </a:lnTo>
                  <a:lnTo>
                    <a:pt x="1749" y="132"/>
                  </a:lnTo>
                  <a:lnTo>
                    <a:pt x="1827" y="96"/>
                  </a:lnTo>
                  <a:lnTo>
                    <a:pt x="1908" y="66"/>
                  </a:lnTo>
                  <a:lnTo>
                    <a:pt x="1990" y="42"/>
                  </a:lnTo>
                  <a:lnTo>
                    <a:pt x="2073" y="23"/>
                  </a:lnTo>
                  <a:lnTo>
                    <a:pt x="2157" y="10"/>
                  </a:lnTo>
                  <a:lnTo>
                    <a:pt x="2241" y="2"/>
                  </a:lnTo>
                  <a:lnTo>
                    <a:pt x="2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7" name="Freeform 99"/>
            <p:cNvSpPr>
              <a:spLocks noEditPoints="1"/>
            </p:cNvSpPr>
            <p:nvPr/>
          </p:nvSpPr>
          <p:spPr bwMode="auto">
            <a:xfrm>
              <a:off x="9309100" y="2741613"/>
              <a:ext cx="290512" cy="290513"/>
            </a:xfrm>
            <a:custGeom>
              <a:avLst/>
              <a:gdLst>
                <a:gd name="T0" fmla="*/ 793 w 1834"/>
                <a:gd name="T1" fmla="*/ 199 h 1834"/>
                <a:gd name="T2" fmla="*/ 613 w 1834"/>
                <a:gd name="T3" fmla="*/ 254 h 1834"/>
                <a:gd name="T4" fmla="*/ 450 w 1834"/>
                <a:gd name="T5" fmla="*/ 356 h 1834"/>
                <a:gd name="T6" fmla="*/ 318 w 1834"/>
                <a:gd name="T7" fmla="*/ 502 h 1834"/>
                <a:gd name="T8" fmla="*/ 230 w 1834"/>
                <a:gd name="T9" fmla="*/ 671 h 1834"/>
                <a:gd name="T10" fmla="*/ 190 w 1834"/>
                <a:gd name="T11" fmla="*/ 855 h 1834"/>
                <a:gd name="T12" fmla="*/ 198 w 1834"/>
                <a:gd name="T13" fmla="*/ 1041 h 1834"/>
                <a:gd name="T14" fmla="*/ 253 w 1834"/>
                <a:gd name="T15" fmla="*/ 1221 h 1834"/>
                <a:gd name="T16" fmla="*/ 356 w 1834"/>
                <a:gd name="T17" fmla="*/ 1384 h 1834"/>
                <a:gd name="T18" fmla="*/ 502 w 1834"/>
                <a:gd name="T19" fmla="*/ 1516 h 1834"/>
                <a:gd name="T20" fmla="*/ 672 w 1834"/>
                <a:gd name="T21" fmla="*/ 1604 h 1834"/>
                <a:gd name="T22" fmla="*/ 855 w 1834"/>
                <a:gd name="T23" fmla="*/ 1644 h 1834"/>
                <a:gd name="T24" fmla="*/ 1041 w 1834"/>
                <a:gd name="T25" fmla="*/ 1636 h 1834"/>
                <a:gd name="T26" fmla="*/ 1220 w 1834"/>
                <a:gd name="T27" fmla="*/ 1581 h 1834"/>
                <a:gd name="T28" fmla="*/ 1384 w 1834"/>
                <a:gd name="T29" fmla="*/ 1478 h 1834"/>
                <a:gd name="T30" fmla="*/ 1517 w 1834"/>
                <a:gd name="T31" fmla="*/ 1332 h 1834"/>
                <a:gd name="T32" fmla="*/ 1604 w 1834"/>
                <a:gd name="T33" fmla="*/ 1163 h 1834"/>
                <a:gd name="T34" fmla="*/ 1644 w 1834"/>
                <a:gd name="T35" fmla="*/ 979 h 1834"/>
                <a:gd name="T36" fmla="*/ 1635 w 1834"/>
                <a:gd name="T37" fmla="*/ 793 h 1834"/>
                <a:gd name="T38" fmla="*/ 1580 w 1834"/>
                <a:gd name="T39" fmla="*/ 614 h 1834"/>
                <a:gd name="T40" fmla="*/ 1478 w 1834"/>
                <a:gd name="T41" fmla="*/ 450 h 1834"/>
                <a:gd name="T42" fmla="*/ 1332 w 1834"/>
                <a:gd name="T43" fmla="*/ 317 h 1834"/>
                <a:gd name="T44" fmla="*/ 1161 w 1834"/>
                <a:gd name="T45" fmla="*/ 230 h 1834"/>
                <a:gd name="T46" fmla="*/ 979 w 1834"/>
                <a:gd name="T47" fmla="*/ 190 h 1834"/>
                <a:gd name="T48" fmla="*/ 988 w 1834"/>
                <a:gd name="T49" fmla="*/ 3 h 1834"/>
                <a:gd name="T50" fmla="*/ 1195 w 1834"/>
                <a:gd name="T51" fmla="*/ 43 h 1834"/>
                <a:gd name="T52" fmla="*/ 1390 w 1834"/>
                <a:gd name="T53" fmla="*/ 132 h 1834"/>
                <a:gd name="T54" fmla="*/ 1565 w 1834"/>
                <a:gd name="T55" fmla="*/ 269 h 1834"/>
                <a:gd name="T56" fmla="*/ 1702 w 1834"/>
                <a:gd name="T57" fmla="*/ 444 h 1834"/>
                <a:gd name="T58" fmla="*/ 1791 w 1834"/>
                <a:gd name="T59" fmla="*/ 639 h 1834"/>
                <a:gd name="T60" fmla="*/ 1831 w 1834"/>
                <a:gd name="T61" fmla="*/ 846 h 1834"/>
                <a:gd name="T62" fmla="*/ 1823 w 1834"/>
                <a:gd name="T63" fmla="*/ 1057 h 1834"/>
                <a:gd name="T64" fmla="*/ 1767 w 1834"/>
                <a:gd name="T65" fmla="*/ 1262 h 1834"/>
                <a:gd name="T66" fmla="*/ 1661 w 1834"/>
                <a:gd name="T67" fmla="*/ 1452 h 1834"/>
                <a:gd name="T68" fmla="*/ 1565 w 1834"/>
                <a:gd name="T69" fmla="*/ 1565 h 1834"/>
                <a:gd name="T70" fmla="*/ 1390 w 1834"/>
                <a:gd name="T71" fmla="*/ 1702 h 1834"/>
                <a:gd name="T72" fmla="*/ 1195 w 1834"/>
                <a:gd name="T73" fmla="*/ 1791 h 1834"/>
                <a:gd name="T74" fmla="*/ 988 w 1834"/>
                <a:gd name="T75" fmla="*/ 1831 h 1834"/>
                <a:gd name="T76" fmla="*/ 777 w 1834"/>
                <a:gd name="T77" fmla="*/ 1823 h 1834"/>
                <a:gd name="T78" fmla="*/ 572 w 1834"/>
                <a:gd name="T79" fmla="*/ 1766 h 1834"/>
                <a:gd name="T80" fmla="*/ 382 w 1834"/>
                <a:gd name="T81" fmla="*/ 1662 h 1834"/>
                <a:gd name="T82" fmla="*/ 218 w 1834"/>
                <a:gd name="T83" fmla="*/ 1510 h 1834"/>
                <a:gd name="T84" fmla="*/ 96 w 1834"/>
                <a:gd name="T85" fmla="*/ 1327 h 1834"/>
                <a:gd name="T86" fmla="*/ 24 w 1834"/>
                <a:gd name="T87" fmla="*/ 1127 h 1834"/>
                <a:gd name="T88" fmla="*/ 0 w 1834"/>
                <a:gd name="T89" fmla="*/ 917 h 1834"/>
                <a:gd name="T90" fmla="*/ 24 w 1834"/>
                <a:gd name="T91" fmla="*/ 707 h 1834"/>
                <a:gd name="T92" fmla="*/ 96 w 1834"/>
                <a:gd name="T93" fmla="*/ 507 h 1834"/>
                <a:gd name="T94" fmla="*/ 218 w 1834"/>
                <a:gd name="T95" fmla="*/ 324 h 1834"/>
                <a:gd name="T96" fmla="*/ 382 w 1834"/>
                <a:gd name="T97" fmla="*/ 173 h 1834"/>
                <a:gd name="T98" fmla="*/ 572 w 1834"/>
                <a:gd name="T99" fmla="*/ 68 h 1834"/>
                <a:gd name="T100" fmla="*/ 777 w 1834"/>
                <a:gd name="T101" fmla="*/ 11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1834">
                  <a:moveTo>
                    <a:pt x="917" y="188"/>
                  </a:moveTo>
                  <a:lnTo>
                    <a:pt x="855" y="190"/>
                  </a:lnTo>
                  <a:lnTo>
                    <a:pt x="793" y="199"/>
                  </a:lnTo>
                  <a:lnTo>
                    <a:pt x="732" y="211"/>
                  </a:lnTo>
                  <a:lnTo>
                    <a:pt x="672" y="230"/>
                  </a:lnTo>
                  <a:lnTo>
                    <a:pt x="613" y="254"/>
                  </a:lnTo>
                  <a:lnTo>
                    <a:pt x="556" y="283"/>
                  </a:lnTo>
                  <a:lnTo>
                    <a:pt x="502" y="317"/>
                  </a:lnTo>
                  <a:lnTo>
                    <a:pt x="450" y="356"/>
                  </a:lnTo>
                  <a:lnTo>
                    <a:pt x="402" y="402"/>
                  </a:lnTo>
                  <a:lnTo>
                    <a:pt x="356" y="450"/>
                  </a:lnTo>
                  <a:lnTo>
                    <a:pt x="318" y="502"/>
                  </a:lnTo>
                  <a:lnTo>
                    <a:pt x="283" y="556"/>
                  </a:lnTo>
                  <a:lnTo>
                    <a:pt x="253" y="614"/>
                  </a:lnTo>
                  <a:lnTo>
                    <a:pt x="230" y="671"/>
                  </a:lnTo>
                  <a:lnTo>
                    <a:pt x="211" y="732"/>
                  </a:lnTo>
                  <a:lnTo>
                    <a:pt x="198" y="793"/>
                  </a:lnTo>
                  <a:lnTo>
                    <a:pt x="190" y="855"/>
                  </a:lnTo>
                  <a:lnTo>
                    <a:pt x="188" y="917"/>
                  </a:lnTo>
                  <a:lnTo>
                    <a:pt x="190" y="979"/>
                  </a:lnTo>
                  <a:lnTo>
                    <a:pt x="198" y="1041"/>
                  </a:lnTo>
                  <a:lnTo>
                    <a:pt x="211" y="1102"/>
                  </a:lnTo>
                  <a:lnTo>
                    <a:pt x="230" y="1163"/>
                  </a:lnTo>
                  <a:lnTo>
                    <a:pt x="253" y="1221"/>
                  </a:lnTo>
                  <a:lnTo>
                    <a:pt x="283" y="1278"/>
                  </a:lnTo>
                  <a:lnTo>
                    <a:pt x="318" y="1332"/>
                  </a:lnTo>
                  <a:lnTo>
                    <a:pt x="356" y="1384"/>
                  </a:lnTo>
                  <a:lnTo>
                    <a:pt x="402" y="1432"/>
                  </a:lnTo>
                  <a:lnTo>
                    <a:pt x="450" y="1478"/>
                  </a:lnTo>
                  <a:lnTo>
                    <a:pt x="502" y="1516"/>
                  </a:lnTo>
                  <a:lnTo>
                    <a:pt x="556" y="1551"/>
                  </a:lnTo>
                  <a:lnTo>
                    <a:pt x="613" y="1581"/>
                  </a:lnTo>
                  <a:lnTo>
                    <a:pt x="672" y="1604"/>
                  </a:lnTo>
                  <a:lnTo>
                    <a:pt x="732" y="1623"/>
                  </a:lnTo>
                  <a:lnTo>
                    <a:pt x="793" y="1636"/>
                  </a:lnTo>
                  <a:lnTo>
                    <a:pt x="855" y="1644"/>
                  </a:lnTo>
                  <a:lnTo>
                    <a:pt x="917" y="1646"/>
                  </a:lnTo>
                  <a:lnTo>
                    <a:pt x="979" y="1644"/>
                  </a:lnTo>
                  <a:lnTo>
                    <a:pt x="1041" y="1636"/>
                  </a:lnTo>
                  <a:lnTo>
                    <a:pt x="1102" y="1623"/>
                  </a:lnTo>
                  <a:lnTo>
                    <a:pt x="1161" y="1604"/>
                  </a:lnTo>
                  <a:lnTo>
                    <a:pt x="1220" y="1581"/>
                  </a:lnTo>
                  <a:lnTo>
                    <a:pt x="1278" y="1551"/>
                  </a:lnTo>
                  <a:lnTo>
                    <a:pt x="1332" y="1516"/>
                  </a:lnTo>
                  <a:lnTo>
                    <a:pt x="1384" y="1478"/>
                  </a:lnTo>
                  <a:lnTo>
                    <a:pt x="1432" y="1432"/>
                  </a:lnTo>
                  <a:lnTo>
                    <a:pt x="1478" y="1384"/>
                  </a:lnTo>
                  <a:lnTo>
                    <a:pt x="1517" y="1332"/>
                  </a:lnTo>
                  <a:lnTo>
                    <a:pt x="1551" y="1278"/>
                  </a:lnTo>
                  <a:lnTo>
                    <a:pt x="1580" y="1221"/>
                  </a:lnTo>
                  <a:lnTo>
                    <a:pt x="1604" y="1163"/>
                  </a:lnTo>
                  <a:lnTo>
                    <a:pt x="1623" y="1102"/>
                  </a:lnTo>
                  <a:lnTo>
                    <a:pt x="1635" y="1041"/>
                  </a:lnTo>
                  <a:lnTo>
                    <a:pt x="1644" y="979"/>
                  </a:lnTo>
                  <a:lnTo>
                    <a:pt x="1646" y="917"/>
                  </a:lnTo>
                  <a:lnTo>
                    <a:pt x="1644" y="855"/>
                  </a:lnTo>
                  <a:lnTo>
                    <a:pt x="1635" y="793"/>
                  </a:lnTo>
                  <a:lnTo>
                    <a:pt x="1623" y="732"/>
                  </a:lnTo>
                  <a:lnTo>
                    <a:pt x="1604" y="671"/>
                  </a:lnTo>
                  <a:lnTo>
                    <a:pt x="1580" y="614"/>
                  </a:lnTo>
                  <a:lnTo>
                    <a:pt x="1551" y="556"/>
                  </a:lnTo>
                  <a:lnTo>
                    <a:pt x="1517" y="502"/>
                  </a:lnTo>
                  <a:lnTo>
                    <a:pt x="1478" y="450"/>
                  </a:lnTo>
                  <a:lnTo>
                    <a:pt x="1432" y="402"/>
                  </a:lnTo>
                  <a:lnTo>
                    <a:pt x="1384" y="356"/>
                  </a:lnTo>
                  <a:lnTo>
                    <a:pt x="1332" y="317"/>
                  </a:lnTo>
                  <a:lnTo>
                    <a:pt x="1278" y="283"/>
                  </a:lnTo>
                  <a:lnTo>
                    <a:pt x="1220" y="254"/>
                  </a:lnTo>
                  <a:lnTo>
                    <a:pt x="1161" y="230"/>
                  </a:lnTo>
                  <a:lnTo>
                    <a:pt x="1102" y="211"/>
                  </a:lnTo>
                  <a:lnTo>
                    <a:pt x="1041" y="199"/>
                  </a:lnTo>
                  <a:lnTo>
                    <a:pt x="979" y="190"/>
                  </a:lnTo>
                  <a:lnTo>
                    <a:pt x="917" y="188"/>
                  </a:lnTo>
                  <a:close/>
                  <a:moveTo>
                    <a:pt x="917" y="0"/>
                  </a:moveTo>
                  <a:lnTo>
                    <a:pt x="988" y="3"/>
                  </a:lnTo>
                  <a:lnTo>
                    <a:pt x="1058" y="11"/>
                  </a:lnTo>
                  <a:lnTo>
                    <a:pt x="1127" y="24"/>
                  </a:lnTo>
                  <a:lnTo>
                    <a:pt x="1195" y="43"/>
                  </a:lnTo>
                  <a:lnTo>
                    <a:pt x="1262" y="68"/>
                  </a:lnTo>
                  <a:lnTo>
                    <a:pt x="1327" y="97"/>
                  </a:lnTo>
                  <a:lnTo>
                    <a:pt x="1390" y="132"/>
                  </a:lnTo>
                  <a:lnTo>
                    <a:pt x="1452" y="173"/>
                  </a:lnTo>
                  <a:lnTo>
                    <a:pt x="1510" y="218"/>
                  </a:lnTo>
                  <a:lnTo>
                    <a:pt x="1565" y="269"/>
                  </a:lnTo>
                  <a:lnTo>
                    <a:pt x="1616" y="324"/>
                  </a:lnTo>
                  <a:lnTo>
                    <a:pt x="1661" y="382"/>
                  </a:lnTo>
                  <a:lnTo>
                    <a:pt x="1702" y="444"/>
                  </a:lnTo>
                  <a:lnTo>
                    <a:pt x="1737" y="507"/>
                  </a:lnTo>
                  <a:lnTo>
                    <a:pt x="1767" y="572"/>
                  </a:lnTo>
                  <a:lnTo>
                    <a:pt x="1791" y="639"/>
                  </a:lnTo>
                  <a:lnTo>
                    <a:pt x="1810" y="707"/>
                  </a:lnTo>
                  <a:lnTo>
                    <a:pt x="1823" y="776"/>
                  </a:lnTo>
                  <a:lnTo>
                    <a:pt x="1831" y="846"/>
                  </a:lnTo>
                  <a:lnTo>
                    <a:pt x="1834" y="917"/>
                  </a:lnTo>
                  <a:lnTo>
                    <a:pt x="1831" y="988"/>
                  </a:lnTo>
                  <a:lnTo>
                    <a:pt x="1823" y="1057"/>
                  </a:lnTo>
                  <a:lnTo>
                    <a:pt x="1810" y="1127"/>
                  </a:lnTo>
                  <a:lnTo>
                    <a:pt x="1791" y="1196"/>
                  </a:lnTo>
                  <a:lnTo>
                    <a:pt x="1767" y="1262"/>
                  </a:lnTo>
                  <a:lnTo>
                    <a:pt x="1737" y="1327"/>
                  </a:lnTo>
                  <a:lnTo>
                    <a:pt x="1702" y="1391"/>
                  </a:lnTo>
                  <a:lnTo>
                    <a:pt x="1661" y="1452"/>
                  </a:lnTo>
                  <a:lnTo>
                    <a:pt x="1616" y="1510"/>
                  </a:lnTo>
                  <a:lnTo>
                    <a:pt x="1565" y="1565"/>
                  </a:lnTo>
                  <a:lnTo>
                    <a:pt x="1565" y="1565"/>
                  </a:lnTo>
                  <a:lnTo>
                    <a:pt x="1510" y="1616"/>
                  </a:lnTo>
                  <a:lnTo>
                    <a:pt x="1452" y="1662"/>
                  </a:lnTo>
                  <a:lnTo>
                    <a:pt x="1390" y="1702"/>
                  </a:lnTo>
                  <a:lnTo>
                    <a:pt x="1327" y="1738"/>
                  </a:lnTo>
                  <a:lnTo>
                    <a:pt x="1262" y="1766"/>
                  </a:lnTo>
                  <a:lnTo>
                    <a:pt x="1195" y="1791"/>
                  </a:lnTo>
                  <a:lnTo>
                    <a:pt x="1127" y="1810"/>
                  </a:lnTo>
                  <a:lnTo>
                    <a:pt x="1058" y="1823"/>
                  </a:lnTo>
                  <a:lnTo>
                    <a:pt x="988" y="1831"/>
                  </a:lnTo>
                  <a:lnTo>
                    <a:pt x="917" y="1834"/>
                  </a:lnTo>
                  <a:lnTo>
                    <a:pt x="846" y="1831"/>
                  </a:lnTo>
                  <a:lnTo>
                    <a:pt x="777" y="1823"/>
                  </a:lnTo>
                  <a:lnTo>
                    <a:pt x="707" y="1810"/>
                  </a:lnTo>
                  <a:lnTo>
                    <a:pt x="638" y="1791"/>
                  </a:lnTo>
                  <a:lnTo>
                    <a:pt x="572" y="1766"/>
                  </a:lnTo>
                  <a:lnTo>
                    <a:pt x="507" y="1738"/>
                  </a:lnTo>
                  <a:lnTo>
                    <a:pt x="443" y="1702"/>
                  </a:lnTo>
                  <a:lnTo>
                    <a:pt x="382" y="1662"/>
                  </a:lnTo>
                  <a:lnTo>
                    <a:pt x="324" y="1616"/>
                  </a:lnTo>
                  <a:lnTo>
                    <a:pt x="269" y="1565"/>
                  </a:lnTo>
                  <a:lnTo>
                    <a:pt x="218" y="1510"/>
                  </a:lnTo>
                  <a:lnTo>
                    <a:pt x="172" y="1452"/>
                  </a:lnTo>
                  <a:lnTo>
                    <a:pt x="132" y="1391"/>
                  </a:lnTo>
                  <a:lnTo>
                    <a:pt x="96" y="1327"/>
                  </a:lnTo>
                  <a:lnTo>
                    <a:pt x="68" y="1262"/>
                  </a:lnTo>
                  <a:lnTo>
                    <a:pt x="43" y="1196"/>
                  </a:lnTo>
                  <a:lnTo>
                    <a:pt x="24" y="1127"/>
                  </a:lnTo>
                  <a:lnTo>
                    <a:pt x="11" y="1057"/>
                  </a:lnTo>
                  <a:lnTo>
                    <a:pt x="3" y="988"/>
                  </a:lnTo>
                  <a:lnTo>
                    <a:pt x="0" y="917"/>
                  </a:lnTo>
                  <a:lnTo>
                    <a:pt x="3" y="846"/>
                  </a:lnTo>
                  <a:lnTo>
                    <a:pt x="11" y="776"/>
                  </a:lnTo>
                  <a:lnTo>
                    <a:pt x="24" y="707"/>
                  </a:lnTo>
                  <a:lnTo>
                    <a:pt x="43" y="639"/>
                  </a:lnTo>
                  <a:lnTo>
                    <a:pt x="68" y="572"/>
                  </a:lnTo>
                  <a:lnTo>
                    <a:pt x="96" y="507"/>
                  </a:lnTo>
                  <a:lnTo>
                    <a:pt x="132" y="444"/>
                  </a:lnTo>
                  <a:lnTo>
                    <a:pt x="172" y="382"/>
                  </a:lnTo>
                  <a:lnTo>
                    <a:pt x="218" y="324"/>
                  </a:lnTo>
                  <a:lnTo>
                    <a:pt x="269" y="269"/>
                  </a:lnTo>
                  <a:lnTo>
                    <a:pt x="324" y="218"/>
                  </a:lnTo>
                  <a:lnTo>
                    <a:pt x="382" y="173"/>
                  </a:lnTo>
                  <a:lnTo>
                    <a:pt x="443" y="132"/>
                  </a:lnTo>
                  <a:lnTo>
                    <a:pt x="507" y="97"/>
                  </a:lnTo>
                  <a:lnTo>
                    <a:pt x="572" y="68"/>
                  </a:lnTo>
                  <a:lnTo>
                    <a:pt x="638" y="43"/>
                  </a:lnTo>
                  <a:lnTo>
                    <a:pt x="707" y="24"/>
                  </a:lnTo>
                  <a:lnTo>
                    <a:pt x="777" y="11"/>
                  </a:lnTo>
                  <a:lnTo>
                    <a:pt x="846" y="3"/>
                  </a:lnTo>
                  <a:lnTo>
                    <a:pt x="9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8" name="Freeform 100"/>
            <p:cNvSpPr/>
            <p:nvPr/>
          </p:nvSpPr>
          <p:spPr bwMode="auto">
            <a:xfrm>
              <a:off x="9394825" y="2808288"/>
              <a:ext cx="119062" cy="47625"/>
            </a:xfrm>
            <a:custGeom>
              <a:avLst/>
              <a:gdLst>
                <a:gd name="T0" fmla="*/ 352 w 753"/>
                <a:gd name="T1" fmla="*/ 0 h 304"/>
                <a:gd name="T2" fmla="*/ 402 w 753"/>
                <a:gd name="T3" fmla="*/ 0 h 304"/>
                <a:gd name="T4" fmla="*/ 452 w 753"/>
                <a:gd name="T5" fmla="*/ 4 h 304"/>
                <a:gd name="T6" fmla="*/ 502 w 753"/>
                <a:gd name="T7" fmla="*/ 15 h 304"/>
                <a:gd name="T8" fmla="*/ 551 w 753"/>
                <a:gd name="T9" fmla="*/ 31 h 304"/>
                <a:gd name="T10" fmla="*/ 598 w 753"/>
                <a:gd name="T11" fmla="*/ 51 h 304"/>
                <a:gd name="T12" fmla="*/ 644 w 753"/>
                <a:gd name="T13" fmla="*/ 77 h 304"/>
                <a:gd name="T14" fmla="*/ 687 w 753"/>
                <a:gd name="T15" fmla="*/ 107 h 304"/>
                <a:gd name="T16" fmla="*/ 727 w 753"/>
                <a:gd name="T17" fmla="*/ 143 h 304"/>
                <a:gd name="T18" fmla="*/ 740 w 753"/>
                <a:gd name="T19" fmla="*/ 160 h 304"/>
                <a:gd name="T20" fmla="*/ 749 w 753"/>
                <a:gd name="T21" fmla="*/ 179 h 304"/>
                <a:gd name="T22" fmla="*/ 753 w 753"/>
                <a:gd name="T23" fmla="*/ 200 h 304"/>
                <a:gd name="T24" fmla="*/ 753 w 753"/>
                <a:gd name="T25" fmla="*/ 220 h 304"/>
                <a:gd name="T26" fmla="*/ 749 w 753"/>
                <a:gd name="T27" fmla="*/ 241 h 304"/>
                <a:gd name="T28" fmla="*/ 740 w 753"/>
                <a:gd name="T29" fmla="*/ 260 h 304"/>
                <a:gd name="T30" fmla="*/ 727 w 753"/>
                <a:gd name="T31" fmla="*/ 276 h 304"/>
                <a:gd name="T32" fmla="*/ 712 w 753"/>
                <a:gd name="T33" fmla="*/ 288 h 304"/>
                <a:gd name="T34" fmla="*/ 696 w 753"/>
                <a:gd name="T35" fmla="*/ 297 h 304"/>
                <a:gd name="T36" fmla="*/ 678 w 753"/>
                <a:gd name="T37" fmla="*/ 302 h 304"/>
                <a:gd name="T38" fmla="*/ 660 w 753"/>
                <a:gd name="T39" fmla="*/ 304 h 304"/>
                <a:gd name="T40" fmla="*/ 643 w 753"/>
                <a:gd name="T41" fmla="*/ 302 h 304"/>
                <a:gd name="T42" fmla="*/ 625 w 753"/>
                <a:gd name="T43" fmla="*/ 297 h 304"/>
                <a:gd name="T44" fmla="*/ 608 w 753"/>
                <a:gd name="T45" fmla="*/ 288 h 304"/>
                <a:gd name="T46" fmla="*/ 594 w 753"/>
                <a:gd name="T47" fmla="*/ 276 h 304"/>
                <a:gd name="T48" fmla="*/ 563 w 753"/>
                <a:gd name="T49" fmla="*/ 249 h 304"/>
                <a:gd name="T50" fmla="*/ 529 w 753"/>
                <a:gd name="T51" fmla="*/ 226 h 304"/>
                <a:gd name="T52" fmla="*/ 492 w 753"/>
                <a:gd name="T53" fmla="*/ 209 h 304"/>
                <a:gd name="T54" fmla="*/ 454 w 753"/>
                <a:gd name="T55" fmla="*/ 197 h 304"/>
                <a:gd name="T56" fmla="*/ 416 w 753"/>
                <a:gd name="T57" fmla="*/ 189 h 304"/>
                <a:gd name="T58" fmla="*/ 377 w 753"/>
                <a:gd name="T59" fmla="*/ 187 h 304"/>
                <a:gd name="T60" fmla="*/ 337 w 753"/>
                <a:gd name="T61" fmla="*/ 189 h 304"/>
                <a:gd name="T62" fmla="*/ 300 w 753"/>
                <a:gd name="T63" fmla="*/ 197 h 304"/>
                <a:gd name="T64" fmla="*/ 262 w 753"/>
                <a:gd name="T65" fmla="*/ 209 h 304"/>
                <a:gd name="T66" fmla="*/ 226 w 753"/>
                <a:gd name="T67" fmla="*/ 226 h 304"/>
                <a:gd name="T68" fmla="*/ 191 w 753"/>
                <a:gd name="T69" fmla="*/ 249 h 304"/>
                <a:gd name="T70" fmla="*/ 160 w 753"/>
                <a:gd name="T71" fmla="*/ 276 h 304"/>
                <a:gd name="T72" fmla="*/ 144 w 753"/>
                <a:gd name="T73" fmla="*/ 289 h 304"/>
                <a:gd name="T74" fmla="*/ 124 w 753"/>
                <a:gd name="T75" fmla="*/ 298 h 304"/>
                <a:gd name="T76" fmla="*/ 104 w 753"/>
                <a:gd name="T77" fmla="*/ 303 h 304"/>
                <a:gd name="T78" fmla="*/ 84 w 753"/>
                <a:gd name="T79" fmla="*/ 303 h 304"/>
                <a:gd name="T80" fmla="*/ 63 w 753"/>
                <a:gd name="T81" fmla="*/ 298 h 304"/>
                <a:gd name="T82" fmla="*/ 44 w 753"/>
                <a:gd name="T83" fmla="*/ 289 h 304"/>
                <a:gd name="T84" fmla="*/ 28 w 753"/>
                <a:gd name="T85" fmla="*/ 276 h 304"/>
                <a:gd name="T86" fmla="*/ 14 w 753"/>
                <a:gd name="T87" fmla="*/ 260 h 304"/>
                <a:gd name="T88" fmla="*/ 4 w 753"/>
                <a:gd name="T89" fmla="*/ 241 h 304"/>
                <a:gd name="T90" fmla="*/ 0 w 753"/>
                <a:gd name="T91" fmla="*/ 220 h 304"/>
                <a:gd name="T92" fmla="*/ 0 w 753"/>
                <a:gd name="T93" fmla="*/ 200 h 304"/>
                <a:gd name="T94" fmla="*/ 4 w 753"/>
                <a:gd name="T95" fmla="*/ 179 h 304"/>
                <a:gd name="T96" fmla="*/ 14 w 753"/>
                <a:gd name="T97" fmla="*/ 160 h 304"/>
                <a:gd name="T98" fmla="*/ 28 w 753"/>
                <a:gd name="T99" fmla="*/ 143 h 304"/>
                <a:gd name="T100" fmla="*/ 67 w 753"/>
                <a:gd name="T101" fmla="*/ 107 h 304"/>
                <a:gd name="T102" fmla="*/ 110 w 753"/>
                <a:gd name="T103" fmla="*/ 77 h 304"/>
                <a:gd name="T104" fmla="*/ 156 w 753"/>
                <a:gd name="T105" fmla="*/ 51 h 304"/>
                <a:gd name="T106" fmla="*/ 202 w 753"/>
                <a:gd name="T107" fmla="*/ 31 h 304"/>
                <a:gd name="T108" fmla="*/ 251 w 753"/>
                <a:gd name="T109" fmla="*/ 15 h 304"/>
                <a:gd name="T110" fmla="*/ 301 w 753"/>
                <a:gd name="T111" fmla="*/ 4 h 304"/>
                <a:gd name="T112" fmla="*/ 352 w 753"/>
                <a:gd name="T11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3" h="304">
                  <a:moveTo>
                    <a:pt x="352" y="0"/>
                  </a:moveTo>
                  <a:lnTo>
                    <a:pt x="402" y="0"/>
                  </a:lnTo>
                  <a:lnTo>
                    <a:pt x="452" y="4"/>
                  </a:lnTo>
                  <a:lnTo>
                    <a:pt x="502" y="15"/>
                  </a:lnTo>
                  <a:lnTo>
                    <a:pt x="551" y="31"/>
                  </a:lnTo>
                  <a:lnTo>
                    <a:pt x="598" y="51"/>
                  </a:lnTo>
                  <a:lnTo>
                    <a:pt x="644" y="77"/>
                  </a:lnTo>
                  <a:lnTo>
                    <a:pt x="687" y="107"/>
                  </a:lnTo>
                  <a:lnTo>
                    <a:pt x="727" y="143"/>
                  </a:lnTo>
                  <a:lnTo>
                    <a:pt x="740" y="160"/>
                  </a:lnTo>
                  <a:lnTo>
                    <a:pt x="749" y="179"/>
                  </a:lnTo>
                  <a:lnTo>
                    <a:pt x="753" y="200"/>
                  </a:lnTo>
                  <a:lnTo>
                    <a:pt x="753" y="220"/>
                  </a:lnTo>
                  <a:lnTo>
                    <a:pt x="749" y="241"/>
                  </a:lnTo>
                  <a:lnTo>
                    <a:pt x="740" y="260"/>
                  </a:lnTo>
                  <a:lnTo>
                    <a:pt x="727" y="276"/>
                  </a:lnTo>
                  <a:lnTo>
                    <a:pt x="712" y="288"/>
                  </a:lnTo>
                  <a:lnTo>
                    <a:pt x="696" y="297"/>
                  </a:lnTo>
                  <a:lnTo>
                    <a:pt x="678" y="302"/>
                  </a:lnTo>
                  <a:lnTo>
                    <a:pt x="660" y="304"/>
                  </a:lnTo>
                  <a:lnTo>
                    <a:pt x="643" y="302"/>
                  </a:lnTo>
                  <a:lnTo>
                    <a:pt x="625" y="297"/>
                  </a:lnTo>
                  <a:lnTo>
                    <a:pt x="608" y="288"/>
                  </a:lnTo>
                  <a:lnTo>
                    <a:pt x="594" y="276"/>
                  </a:lnTo>
                  <a:lnTo>
                    <a:pt x="563" y="249"/>
                  </a:lnTo>
                  <a:lnTo>
                    <a:pt x="529" y="226"/>
                  </a:lnTo>
                  <a:lnTo>
                    <a:pt x="492" y="209"/>
                  </a:lnTo>
                  <a:lnTo>
                    <a:pt x="454" y="197"/>
                  </a:lnTo>
                  <a:lnTo>
                    <a:pt x="416" y="189"/>
                  </a:lnTo>
                  <a:lnTo>
                    <a:pt x="377" y="187"/>
                  </a:lnTo>
                  <a:lnTo>
                    <a:pt x="337" y="189"/>
                  </a:lnTo>
                  <a:lnTo>
                    <a:pt x="300" y="197"/>
                  </a:lnTo>
                  <a:lnTo>
                    <a:pt x="262" y="209"/>
                  </a:lnTo>
                  <a:lnTo>
                    <a:pt x="226" y="226"/>
                  </a:lnTo>
                  <a:lnTo>
                    <a:pt x="191" y="249"/>
                  </a:lnTo>
                  <a:lnTo>
                    <a:pt x="160" y="276"/>
                  </a:lnTo>
                  <a:lnTo>
                    <a:pt x="144" y="289"/>
                  </a:lnTo>
                  <a:lnTo>
                    <a:pt x="124" y="298"/>
                  </a:lnTo>
                  <a:lnTo>
                    <a:pt x="104" y="303"/>
                  </a:lnTo>
                  <a:lnTo>
                    <a:pt x="84" y="303"/>
                  </a:lnTo>
                  <a:lnTo>
                    <a:pt x="63" y="298"/>
                  </a:lnTo>
                  <a:lnTo>
                    <a:pt x="44" y="289"/>
                  </a:lnTo>
                  <a:lnTo>
                    <a:pt x="28" y="276"/>
                  </a:lnTo>
                  <a:lnTo>
                    <a:pt x="14" y="260"/>
                  </a:lnTo>
                  <a:lnTo>
                    <a:pt x="4" y="241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4" y="179"/>
                  </a:lnTo>
                  <a:lnTo>
                    <a:pt x="14" y="160"/>
                  </a:lnTo>
                  <a:lnTo>
                    <a:pt x="28" y="143"/>
                  </a:lnTo>
                  <a:lnTo>
                    <a:pt x="67" y="107"/>
                  </a:lnTo>
                  <a:lnTo>
                    <a:pt x="110" y="77"/>
                  </a:lnTo>
                  <a:lnTo>
                    <a:pt x="156" y="51"/>
                  </a:lnTo>
                  <a:lnTo>
                    <a:pt x="202" y="31"/>
                  </a:lnTo>
                  <a:lnTo>
                    <a:pt x="251" y="15"/>
                  </a:lnTo>
                  <a:lnTo>
                    <a:pt x="301" y="4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39" name="Freeform 124"/>
          <p:cNvSpPr>
            <a:spLocks noEditPoints="1"/>
          </p:cNvSpPr>
          <p:nvPr/>
        </p:nvSpPr>
        <p:spPr bwMode="auto">
          <a:xfrm>
            <a:off x="1465280" y="2965354"/>
            <a:ext cx="549242" cy="484536"/>
          </a:xfrm>
          <a:custGeom>
            <a:avLst/>
            <a:gdLst>
              <a:gd name="T0" fmla="*/ 1495 w 3650"/>
              <a:gd name="T1" fmla="*/ 3047 h 3224"/>
              <a:gd name="T2" fmla="*/ 1498 w 3650"/>
              <a:gd name="T3" fmla="*/ 3044 h 3224"/>
              <a:gd name="T4" fmla="*/ 198 w 3650"/>
              <a:gd name="T5" fmla="*/ 981 h 3224"/>
              <a:gd name="T6" fmla="*/ 179 w 3650"/>
              <a:gd name="T7" fmla="*/ 1543 h 3224"/>
              <a:gd name="T8" fmla="*/ 342 w 3650"/>
              <a:gd name="T9" fmla="*/ 1579 h 3224"/>
              <a:gd name="T10" fmla="*/ 3250 w 3650"/>
              <a:gd name="T11" fmla="*/ 1591 h 3224"/>
              <a:gd name="T12" fmla="*/ 3423 w 3650"/>
              <a:gd name="T13" fmla="*/ 1451 h 3224"/>
              <a:gd name="T14" fmla="*/ 3470 w 3650"/>
              <a:gd name="T15" fmla="*/ 1227 h 3224"/>
              <a:gd name="T16" fmla="*/ 3366 w 3650"/>
              <a:gd name="T17" fmla="*/ 1029 h 3224"/>
              <a:gd name="T18" fmla="*/ 617 w 3650"/>
              <a:gd name="T19" fmla="*/ 728 h 3224"/>
              <a:gd name="T20" fmla="*/ 529 w 3650"/>
              <a:gd name="T21" fmla="*/ 784 h 3224"/>
              <a:gd name="T22" fmla="*/ 521 w 3650"/>
              <a:gd name="T23" fmla="*/ 1746 h 3224"/>
              <a:gd name="T24" fmla="*/ 585 w 3650"/>
              <a:gd name="T25" fmla="*/ 1816 h 3224"/>
              <a:gd name="T26" fmla="*/ 627 w 3650"/>
              <a:gd name="T27" fmla="*/ 1821 h 3224"/>
              <a:gd name="T28" fmla="*/ 761 w 3650"/>
              <a:gd name="T29" fmla="*/ 1822 h 3224"/>
              <a:gd name="T30" fmla="*/ 949 w 3650"/>
              <a:gd name="T31" fmla="*/ 1822 h 3224"/>
              <a:gd name="T32" fmla="*/ 1083 w 3650"/>
              <a:gd name="T33" fmla="*/ 1822 h 3224"/>
              <a:gd name="T34" fmla="*/ 3024 w 3650"/>
              <a:gd name="T35" fmla="*/ 175 h 3224"/>
              <a:gd name="T36" fmla="*/ 2568 w 3650"/>
              <a:gd name="T37" fmla="*/ 398 h 3224"/>
              <a:gd name="T38" fmla="*/ 1772 w 3650"/>
              <a:gd name="T39" fmla="*/ 645 h 3224"/>
              <a:gd name="T40" fmla="*/ 1441 w 3650"/>
              <a:gd name="T41" fmla="*/ 1850 h 3224"/>
              <a:gd name="T42" fmla="*/ 2255 w 3650"/>
              <a:gd name="T43" fmla="*/ 2034 h 3224"/>
              <a:gd name="T44" fmla="*/ 3022 w 3650"/>
              <a:gd name="T45" fmla="*/ 2373 h 3224"/>
              <a:gd name="T46" fmla="*/ 3028 w 3650"/>
              <a:gd name="T47" fmla="*/ 2371 h 3224"/>
              <a:gd name="T48" fmla="*/ 3026 w 3650"/>
              <a:gd name="T49" fmla="*/ 177 h 3224"/>
              <a:gd name="T50" fmla="*/ 3116 w 3650"/>
              <a:gd name="T51" fmla="*/ 24 h 3224"/>
              <a:gd name="T52" fmla="*/ 3202 w 3650"/>
              <a:gd name="T53" fmla="*/ 148 h 3224"/>
              <a:gd name="T54" fmla="*/ 3368 w 3650"/>
              <a:gd name="T55" fmla="*/ 817 h 3224"/>
              <a:gd name="T56" fmla="*/ 3571 w 3650"/>
              <a:gd name="T57" fmla="*/ 1003 h 3224"/>
              <a:gd name="T58" fmla="*/ 3650 w 3650"/>
              <a:gd name="T59" fmla="*/ 1274 h 3224"/>
              <a:gd name="T60" fmla="*/ 3571 w 3650"/>
              <a:gd name="T61" fmla="*/ 1546 h 3224"/>
              <a:gd name="T62" fmla="*/ 3368 w 3650"/>
              <a:gd name="T63" fmla="*/ 1732 h 3224"/>
              <a:gd name="T64" fmla="*/ 3202 w 3650"/>
              <a:gd name="T65" fmla="*/ 2402 h 3224"/>
              <a:gd name="T66" fmla="*/ 3116 w 3650"/>
              <a:gd name="T67" fmla="*/ 2525 h 3224"/>
              <a:gd name="T68" fmla="*/ 2964 w 3650"/>
              <a:gd name="T69" fmla="*/ 2540 h 3224"/>
              <a:gd name="T70" fmla="*/ 2369 w 3650"/>
              <a:gd name="T71" fmla="*/ 2262 h 3224"/>
              <a:gd name="T72" fmla="*/ 1621 w 3650"/>
              <a:gd name="T73" fmla="*/ 2055 h 3224"/>
              <a:gd name="T74" fmla="*/ 1675 w 3650"/>
              <a:gd name="T75" fmla="*/ 3040 h 3224"/>
              <a:gd name="T76" fmla="*/ 1624 w 3650"/>
              <a:gd name="T77" fmla="*/ 3170 h 3224"/>
              <a:gd name="T78" fmla="*/ 1495 w 3650"/>
              <a:gd name="T79" fmla="*/ 3224 h 3224"/>
              <a:gd name="T80" fmla="*/ 969 w 3650"/>
              <a:gd name="T81" fmla="*/ 3182 h 3224"/>
              <a:gd name="T82" fmla="*/ 470 w 3650"/>
              <a:gd name="T83" fmla="*/ 1956 h 3224"/>
              <a:gd name="T84" fmla="*/ 352 w 3650"/>
              <a:gd name="T85" fmla="*/ 1797 h 3224"/>
              <a:gd name="T86" fmla="*/ 124 w 3650"/>
              <a:gd name="T87" fmla="*/ 1729 h 3224"/>
              <a:gd name="T88" fmla="*/ 12 w 3650"/>
              <a:gd name="T89" fmla="*/ 1598 h 3224"/>
              <a:gd name="T90" fmla="*/ 12 w 3650"/>
              <a:gd name="T91" fmla="*/ 951 h 3224"/>
              <a:gd name="T92" fmla="*/ 124 w 3650"/>
              <a:gd name="T93" fmla="*/ 821 h 3224"/>
              <a:gd name="T94" fmla="*/ 352 w 3650"/>
              <a:gd name="T95" fmla="*/ 755 h 3224"/>
              <a:gd name="T96" fmla="*/ 465 w 3650"/>
              <a:gd name="T97" fmla="*/ 598 h 3224"/>
              <a:gd name="T98" fmla="*/ 622 w 3650"/>
              <a:gd name="T99" fmla="*/ 552 h 3224"/>
              <a:gd name="T100" fmla="*/ 739 w 3650"/>
              <a:gd name="T101" fmla="*/ 552 h 3224"/>
              <a:gd name="T102" fmla="*/ 940 w 3650"/>
              <a:gd name="T103" fmla="*/ 551 h 3224"/>
              <a:gd name="T104" fmla="*/ 1123 w 3650"/>
              <a:gd name="T105" fmla="*/ 549 h 3224"/>
              <a:gd name="T106" fmla="*/ 1352 w 3650"/>
              <a:gd name="T107" fmla="*/ 533 h 3224"/>
              <a:gd name="T108" fmla="*/ 2169 w 3650"/>
              <a:gd name="T109" fmla="*/ 357 h 3224"/>
              <a:gd name="T110" fmla="*/ 2935 w 3650"/>
              <a:gd name="T111" fmla="*/ 23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50" h="3224">
                <a:moveTo>
                  <a:pt x="702" y="1998"/>
                </a:moveTo>
                <a:lnTo>
                  <a:pt x="1082" y="3046"/>
                </a:lnTo>
                <a:lnTo>
                  <a:pt x="1083" y="3047"/>
                </a:lnTo>
                <a:lnTo>
                  <a:pt x="1084" y="3047"/>
                </a:lnTo>
                <a:lnTo>
                  <a:pt x="1495" y="3047"/>
                </a:lnTo>
                <a:lnTo>
                  <a:pt x="1497" y="3047"/>
                </a:lnTo>
                <a:lnTo>
                  <a:pt x="1498" y="3046"/>
                </a:lnTo>
                <a:lnTo>
                  <a:pt x="1498" y="3046"/>
                </a:lnTo>
                <a:lnTo>
                  <a:pt x="1498" y="3045"/>
                </a:lnTo>
                <a:lnTo>
                  <a:pt x="1498" y="3044"/>
                </a:lnTo>
                <a:lnTo>
                  <a:pt x="1118" y="1998"/>
                </a:lnTo>
                <a:lnTo>
                  <a:pt x="702" y="1998"/>
                </a:lnTo>
                <a:close/>
                <a:moveTo>
                  <a:pt x="229" y="971"/>
                </a:moveTo>
                <a:lnTo>
                  <a:pt x="212" y="974"/>
                </a:lnTo>
                <a:lnTo>
                  <a:pt x="198" y="981"/>
                </a:lnTo>
                <a:lnTo>
                  <a:pt x="187" y="993"/>
                </a:lnTo>
                <a:lnTo>
                  <a:pt x="179" y="1008"/>
                </a:lnTo>
                <a:lnTo>
                  <a:pt x="176" y="1023"/>
                </a:lnTo>
                <a:lnTo>
                  <a:pt x="176" y="1527"/>
                </a:lnTo>
                <a:lnTo>
                  <a:pt x="179" y="1543"/>
                </a:lnTo>
                <a:lnTo>
                  <a:pt x="187" y="1558"/>
                </a:lnTo>
                <a:lnTo>
                  <a:pt x="198" y="1569"/>
                </a:lnTo>
                <a:lnTo>
                  <a:pt x="212" y="1576"/>
                </a:lnTo>
                <a:lnTo>
                  <a:pt x="229" y="1579"/>
                </a:lnTo>
                <a:lnTo>
                  <a:pt x="342" y="1579"/>
                </a:lnTo>
                <a:lnTo>
                  <a:pt x="342" y="971"/>
                </a:lnTo>
                <a:lnTo>
                  <a:pt x="229" y="971"/>
                </a:lnTo>
                <a:close/>
                <a:moveTo>
                  <a:pt x="3204" y="946"/>
                </a:moveTo>
                <a:lnTo>
                  <a:pt x="3204" y="1604"/>
                </a:lnTo>
                <a:lnTo>
                  <a:pt x="3250" y="1591"/>
                </a:lnTo>
                <a:lnTo>
                  <a:pt x="3292" y="1573"/>
                </a:lnTo>
                <a:lnTo>
                  <a:pt x="3330" y="1550"/>
                </a:lnTo>
                <a:lnTo>
                  <a:pt x="3366" y="1521"/>
                </a:lnTo>
                <a:lnTo>
                  <a:pt x="3397" y="1489"/>
                </a:lnTo>
                <a:lnTo>
                  <a:pt x="3423" y="1451"/>
                </a:lnTo>
                <a:lnTo>
                  <a:pt x="3444" y="1411"/>
                </a:lnTo>
                <a:lnTo>
                  <a:pt x="3461" y="1368"/>
                </a:lnTo>
                <a:lnTo>
                  <a:pt x="3470" y="1323"/>
                </a:lnTo>
                <a:lnTo>
                  <a:pt x="3474" y="1274"/>
                </a:lnTo>
                <a:lnTo>
                  <a:pt x="3470" y="1227"/>
                </a:lnTo>
                <a:lnTo>
                  <a:pt x="3461" y="1181"/>
                </a:lnTo>
                <a:lnTo>
                  <a:pt x="3444" y="1138"/>
                </a:lnTo>
                <a:lnTo>
                  <a:pt x="3423" y="1098"/>
                </a:lnTo>
                <a:lnTo>
                  <a:pt x="3397" y="1061"/>
                </a:lnTo>
                <a:lnTo>
                  <a:pt x="3366" y="1029"/>
                </a:lnTo>
                <a:lnTo>
                  <a:pt x="3330" y="1000"/>
                </a:lnTo>
                <a:lnTo>
                  <a:pt x="3292" y="977"/>
                </a:lnTo>
                <a:lnTo>
                  <a:pt x="3250" y="958"/>
                </a:lnTo>
                <a:lnTo>
                  <a:pt x="3204" y="946"/>
                </a:lnTo>
                <a:close/>
                <a:moveTo>
                  <a:pt x="617" y="728"/>
                </a:moveTo>
                <a:lnTo>
                  <a:pt x="595" y="731"/>
                </a:lnTo>
                <a:lnTo>
                  <a:pt x="574" y="739"/>
                </a:lnTo>
                <a:lnTo>
                  <a:pt x="555" y="750"/>
                </a:lnTo>
                <a:lnTo>
                  <a:pt x="540" y="765"/>
                </a:lnTo>
                <a:lnTo>
                  <a:pt x="529" y="784"/>
                </a:lnTo>
                <a:lnTo>
                  <a:pt x="521" y="805"/>
                </a:lnTo>
                <a:lnTo>
                  <a:pt x="518" y="827"/>
                </a:lnTo>
                <a:lnTo>
                  <a:pt x="518" y="827"/>
                </a:lnTo>
                <a:lnTo>
                  <a:pt x="518" y="1722"/>
                </a:lnTo>
                <a:lnTo>
                  <a:pt x="521" y="1746"/>
                </a:lnTo>
                <a:lnTo>
                  <a:pt x="529" y="1768"/>
                </a:lnTo>
                <a:lnTo>
                  <a:pt x="541" y="1785"/>
                </a:lnTo>
                <a:lnTo>
                  <a:pt x="557" y="1801"/>
                </a:lnTo>
                <a:lnTo>
                  <a:pt x="577" y="1813"/>
                </a:lnTo>
                <a:lnTo>
                  <a:pt x="585" y="1816"/>
                </a:lnTo>
                <a:lnTo>
                  <a:pt x="592" y="1819"/>
                </a:lnTo>
                <a:lnTo>
                  <a:pt x="601" y="1820"/>
                </a:lnTo>
                <a:lnTo>
                  <a:pt x="611" y="1821"/>
                </a:lnTo>
                <a:lnTo>
                  <a:pt x="615" y="1821"/>
                </a:lnTo>
                <a:lnTo>
                  <a:pt x="627" y="1821"/>
                </a:lnTo>
                <a:lnTo>
                  <a:pt x="645" y="1821"/>
                </a:lnTo>
                <a:lnTo>
                  <a:pt x="667" y="1821"/>
                </a:lnTo>
                <a:lnTo>
                  <a:pt x="696" y="1822"/>
                </a:lnTo>
                <a:lnTo>
                  <a:pt x="727" y="1822"/>
                </a:lnTo>
                <a:lnTo>
                  <a:pt x="761" y="1822"/>
                </a:lnTo>
                <a:lnTo>
                  <a:pt x="797" y="1822"/>
                </a:lnTo>
                <a:lnTo>
                  <a:pt x="836" y="1822"/>
                </a:lnTo>
                <a:lnTo>
                  <a:pt x="874" y="1822"/>
                </a:lnTo>
                <a:lnTo>
                  <a:pt x="911" y="1822"/>
                </a:lnTo>
                <a:lnTo>
                  <a:pt x="949" y="1822"/>
                </a:lnTo>
                <a:lnTo>
                  <a:pt x="983" y="1822"/>
                </a:lnTo>
                <a:lnTo>
                  <a:pt x="1014" y="1822"/>
                </a:lnTo>
                <a:lnTo>
                  <a:pt x="1042" y="1822"/>
                </a:lnTo>
                <a:lnTo>
                  <a:pt x="1065" y="1822"/>
                </a:lnTo>
                <a:lnTo>
                  <a:pt x="1083" y="1822"/>
                </a:lnTo>
                <a:lnTo>
                  <a:pt x="1094" y="1822"/>
                </a:lnTo>
                <a:lnTo>
                  <a:pt x="1097" y="1822"/>
                </a:lnTo>
                <a:lnTo>
                  <a:pt x="1097" y="728"/>
                </a:lnTo>
                <a:lnTo>
                  <a:pt x="617" y="728"/>
                </a:lnTo>
                <a:close/>
                <a:moveTo>
                  <a:pt x="3024" y="175"/>
                </a:moveTo>
                <a:lnTo>
                  <a:pt x="3023" y="175"/>
                </a:lnTo>
                <a:lnTo>
                  <a:pt x="3022" y="177"/>
                </a:lnTo>
                <a:lnTo>
                  <a:pt x="2872" y="256"/>
                </a:lnTo>
                <a:lnTo>
                  <a:pt x="2722" y="330"/>
                </a:lnTo>
                <a:lnTo>
                  <a:pt x="2568" y="398"/>
                </a:lnTo>
                <a:lnTo>
                  <a:pt x="2413" y="459"/>
                </a:lnTo>
                <a:lnTo>
                  <a:pt x="2255" y="514"/>
                </a:lnTo>
                <a:lnTo>
                  <a:pt x="2096" y="564"/>
                </a:lnTo>
                <a:lnTo>
                  <a:pt x="1936" y="607"/>
                </a:lnTo>
                <a:lnTo>
                  <a:pt x="1772" y="645"/>
                </a:lnTo>
                <a:lnTo>
                  <a:pt x="1608" y="676"/>
                </a:lnTo>
                <a:lnTo>
                  <a:pt x="1441" y="700"/>
                </a:lnTo>
                <a:lnTo>
                  <a:pt x="1274" y="719"/>
                </a:lnTo>
                <a:lnTo>
                  <a:pt x="1274" y="1831"/>
                </a:lnTo>
                <a:lnTo>
                  <a:pt x="1441" y="1850"/>
                </a:lnTo>
                <a:lnTo>
                  <a:pt x="1608" y="1874"/>
                </a:lnTo>
                <a:lnTo>
                  <a:pt x="1772" y="1905"/>
                </a:lnTo>
                <a:lnTo>
                  <a:pt x="1936" y="1943"/>
                </a:lnTo>
                <a:lnTo>
                  <a:pt x="2096" y="1986"/>
                </a:lnTo>
                <a:lnTo>
                  <a:pt x="2255" y="2034"/>
                </a:lnTo>
                <a:lnTo>
                  <a:pt x="2412" y="2091"/>
                </a:lnTo>
                <a:lnTo>
                  <a:pt x="2568" y="2152"/>
                </a:lnTo>
                <a:lnTo>
                  <a:pt x="2722" y="2219"/>
                </a:lnTo>
                <a:lnTo>
                  <a:pt x="2872" y="2293"/>
                </a:lnTo>
                <a:lnTo>
                  <a:pt x="3022" y="2373"/>
                </a:lnTo>
                <a:lnTo>
                  <a:pt x="3023" y="2373"/>
                </a:lnTo>
                <a:lnTo>
                  <a:pt x="3024" y="2374"/>
                </a:lnTo>
                <a:lnTo>
                  <a:pt x="3026" y="2373"/>
                </a:lnTo>
                <a:lnTo>
                  <a:pt x="3027" y="2372"/>
                </a:lnTo>
                <a:lnTo>
                  <a:pt x="3028" y="2371"/>
                </a:lnTo>
                <a:lnTo>
                  <a:pt x="3028" y="2370"/>
                </a:lnTo>
                <a:lnTo>
                  <a:pt x="3028" y="180"/>
                </a:lnTo>
                <a:lnTo>
                  <a:pt x="3028" y="179"/>
                </a:lnTo>
                <a:lnTo>
                  <a:pt x="3027" y="178"/>
                </a:lnTo>
                <a:lnTo>
                  <a:pt x="3026" y="177"/>
                </a:lnTo>
                <a:lnTo>
                  <a:pt x="3024" y="175"/>
                </a:lnTo>
                <a:close/>
                <a:moveTo>
                  <a:pt x="3026" y="0"/>
                </a:moveTo>
                <a:lnTo>
                  <a:pt x="3056" y="2"/>
                </a:lnTo>
                <a:lnTo>
                  <a:pt x="3087" y="11"/>
                </a:lnTo>
                <a:lnTo>
                  <a:pt x="3116" y="24"/>
                </a:lnTo>
                <a:lnTo>
                  <a:pt x="3141" y="43"/>
                </a:lnTo>
                <a:lnTo>
                  <a:pt x="3163" y="65"/>
                </a:lnTo>
                <a:lnTo>
                  <a:pt x="3181" y="90"/>
                </a:lnTo>
                <a:lnTo>
                  <a:pt x="3194" y="118"/>
                </a:lnTo>
                <a:lnTo>
                  <a:pt x="3202" y="148"/>
                </a:lnTo>
                <a:lnTo>
                  <a:pt x="3204" y="180"/>
                </a:lnTo>
                <a:lnTo>
                  <a:pt x="3204" y="767"/>
                </a:lnTo>
                <a:lnTo>
                  <a:pt x="3262" y="779"/>
                </a:lnTo>
                <a:lnTo>
                  <a:pt x="3316" y="795"/>
                </a:lnTo>
                <a:lnTo>
                  <a:pt x="3368" y="817"/>
                </a:lnTo>
                <a:lnTo>
                  <a:pt x="3417" y="845"/>
                </a:lnTo>
                <a:lnTo>
                  <a:pt x="3461" y="878"/>
                </a:lnTo>
                <a:lnTo>
                  <a:pt x="3503" y="916"/>
                </a:lnTo>
                <a:lnTo>
                  <a:pt x="3539" y="957"/>
                </a:lnTo>
                <a:lnTo>
                  <a:pt x="3571" y="1003"/>
                </a:lnTo>
                <a:lnTo>
                  <a:pt x="3599" y="1052"/>
                </a:lnTo>
                <a:lnTo>
                  <a:pt x="3620" y="1104"/>
                </a:lnTo>
                <a:lnTo>
                  <a:pt x="3637" y="1158"/>
                </a:lnTo>
                <a:lnTo>
                  <a:pt x="3647" y="1216"/>
                </a:lnTo>
                <a:lnTo>
                  <a:pt x="3650" y="1274"/>
                </a:lnTo>
                <a:lnTo>
                  <a:pt x="3647" y="1334"/>
                </a:lnTo>
                <a:lnTo>
                  <a:pt x="3637" y="1390"/>
                </a:lnTo>
                <a:lnTo>
                  <a:pt x="3620" y="1446"/>
                </a:lnTo>
                <a:lnTo>
                  <a:pt x="3599" y="1498"/>
                </a:lnTo>
                <a:lnTo>
                  <a:pt x="3571" y="1546"/>
                </a:lnTo>
                <a:lnTo>
                  <a:pt x="3539" y="1592"/>
                </a:lnTo>
                <a:lnTo>
                  <a:pt x="3503" y="1634"/>
                </a:lnTo>
                <a:lnTo>
                  <a:pt x="3461" y="1672"/>
                </a:lnTo>
                <a:lnTo>
                  <a:pt x="3417" y="1705"/>
                </a:lnTo>
                <a:lnTo>
                  <a:pt x="3368" y="1732"/>
                </a:lnTo>
                <a:lnTo>
                  <a:pt x="3316" y="1755"/>
                </a:lnTo>
                <a:lnTo>
                  <a:pt x="3262" y="1771"/>
                </a:lnTo>
                <a:lnTo>
                  <a:pt x="3204" y="1782"/>
                </a:lnTo>
                <a:lnTo>
                  <a:pt x="3204" y="2370"/>
                </a:lnTo>
                <a:lnTo>
                  <a:pt x="3202" y="2402"/>
                </a:lnTo>
                <a:lnTo>
                  <a:pt x="3194" y="2432"/>
                </a:lnTo>
                <a:lnTo>
                  <a:pt x="3181" y="2459"/>
                </a:lnTo>
                <a:lnTo>
                  <a:pt x="3163" y="2485"/>
                </a:lnTo>
                <a:lnTo>
                  <a:pt x="3141" y="2507"/>
                </a:lnTo>
                <a:lnTo>
                  <a:pt x="3116" y="2525"/>
                </a:lnTo>
                <a:lnTo>
                  <a:pt x="3086" y="2539"/>
                </a:lnTo>
                <a:lnTo>
                  <a:pt x="3055" y="2548"/>
                </a:lnTo>
                <a:lnTo>
                  <a:pt x="3024" y="2550"/>
                </a:lnTo>
                <a:lnTo>
                  <a:pt x="2994" y="2548"/>
                </a:lnTo>
                <a:lnTo>
                  <a:pt x="2964" y="2540"/>
                </a:lnTo>
                <a:lnTo>
                  <a:pt x="2935" y="2527"/>
                </a:lnTo>
                <a:lnTo>
                  <a:pt x="2797" y="2453"/>
                </a:lnTo>
                <a:lnTo>
                  <a:pt x="2657" y="2384"/>
                </a:lnTo>
                <a:lnTo>
                  <a:pt x="2514" y="2320"/>
                </a:lnTo>
                <a:lnTo>
                  <a:pt x="2369" y="2262"/>
                </a:lnTo>
                <a:lnTo>
                  <a:pt x="2223" y="2210"/>
                </a:lnTo>
                <a:lnTo>
                  <a:pt x="2075" y="2163"/>
                </a:lnTo>
                <a:lnTo>
                  <a:pt x="1926" y="2122"/>
                </a:lnTo>
                <a:lnTo>
                  <a:pt x="1774" y="2086"/>
                </a:lnTo>
                <a:lnTo>
                  <a:pt x="1621" y="2055"/>
                </a:lnTo>
                <a:lnTo>
                  <a:pt x="1467" y="2031"/>
                </a:lnTo>
                <a:lnTo>
                  <a:pt x="1312" y="2012"/>
                </a:lnTo>
                <a:lnTo>
                  <a:pt x="1664" y="2984"/>
                </a:lnTo>
                <a:lnTo>
                  <a:pt x="1671" y="3012"/>
                </a:lnTo>
                <a:lnTo>
                  <a:pt x="1675" y="3040"/>
                </a:lnTo>
                <a:lnTo>
                  <a:pt x="1672" y="3068"/>
                </a:lnTo>
                <a:lnTo>
                  <a:pt x="1667" y="3096"/>
                </a:lnTo>
                <a:lnTo>
                  <a:pt x="1657" y="3122"/>
                </a:lnTo>
                <a:lnTo>
                  <a:pt x="1641" y="3148"/>
                </a:lnTo>
                <a:lnTo>
                  <a:pt x="1624" y="3170"/>
                </a:lnTo>
                <a:lnTo>
                  <a:pt x="1602" y="3189"/>
                </a:lnTo>
                <a:lnTo>
                  <a:pt x="1578" y="3204"/>
                </a:lnTo>
                <a:lnTo>
                  <a:pt x="1552" y="3215"/>
                </a:lnTo>
                <a:lnTo>
                  <a:pt x="1524" y="3222"/>
                </a:lnTo>
                <a:lnTo>
                  <a:pt x="1495" y="3224"/>
                </a:lnTo>
                <a:lnTo>
                  <a:pt x="1084" y="3224"/>
                </a:lnTo>
                <a:lnTo>
                  <a:pt x="1053" y="3221"/>
                </a:lnTo>
                <a:lnTo>
                  <a:pt x="1022" y="3213"/>
                </a:lnTo>
                <a:lnTo>
                  <a:pt x="994" y="3200"/>
                </a:lnTo>
                <a:lnTo>
                  <a:pt x="969" y="3182"/>
                </a:lnTo>
                <a:lnTo>
                  <a:pt x="948" y="3160"/>
                </a:lnTo>
                <a:lnTo>
                  <a:pt x="929" y="3134"/>
                </a:lnTo>
                <a:lnTo>
                  <a:pt x="916" y="3106"/>
                </a:lnTo>
                <a:lnTo>
                  <a:pt x="507" y="1975"/>
                </a:lnTo>
                <a:lnTo>
                  <a:pt x="470" y="1956"/>
                </a:lnTo>
                <a:lnTo>
                  <a:pt x="438" y="1932"/>
                </a:lnTo>
                <a:lnTo>
                  <a:pt x="409" y="1903"/>
                </a:lnTo>
                <a:lnTo>
                  <a:pt x="385" y="1871"/>
                </a:lnTo>
                <a:lnTo>
                  <a:pt x="366" y="1835"/>
                </a:lnTo>
                <a:lnTo>
                  <a:pt x="352" y="1797"/>
                </a:lnTo>
                <a:lnTo>
                  <a:pt x="344" y="1755"/>
                </a:lnTo>
                <a:lnTo>
                  <a:pt x="229" y="1755"/>
                </a:lnTo>
                <a:lnTo>
                  <a:pt x="191" y="1752"/>
                </a:lnTo>
                <a:lnTo>
                  <a:pt x="156" y="1743"/>
                </a:lnTo>
                <a:lnTo>
                  <a:pt x="124" y="1729"/>
                </a:lnTo>
                <a:lnTo>
                  <a:pt x="94" y="1710"/>
                </a:lnTo>
                <a:lnTo>
                  <a:pt x="67" y="1688"/>
                </a:lnTo>
                <a:lnTo>
                  <a:pt x="44" y="1662"/>
                </a:lnTo>
                <a:lnTo>
                  <a:pt x="25" y="1632"/>
                </a:lnTo>
                <a:lnTo>
                  <a:pt x="12" y="1598"/>
                </a:lnTo>
                <a:lnTo>
                  <a:pt x="3" y="1563"/>
                </a:lnTo>
                <a:lnTo>
                  <a:pt x="0" y="1527"/>
                </a:lnTo>
                <a:lnTo>
                  <a:pt x="0" y="1023"/>
                </a:lnTo>
                <a:lnTo>
                  <a:pt x="3" y="987"/>
                </a:lnTo>
                <a:lnTo>
                  <a:pt x="12" y="951"/>
                </a:lnTo>
                <a:lnTo>
                  <a:pt x="25" y="919"/>
                </a:lnTo>
                <a:lnTo>
                  <a:pt x="44" y="888"/>
                </a:lnTo>
                <a:lnTo>
                  <a:pt x="67" y="862"/>
                </a:lnTo>
                <a:lnTo>
                  <a:pt x="94" y="839"/>
                </a:lnTo>
                <a:lnTo>
                  <a:pt x="124" y="821"/>
                </a:lnTo>
                <a:lnTo>
                  <a:pt x="156" y="806"/>
                </a:lnTo>
                <a:lnTo>
                  <a:pt x="191" y="797"/>
                </a:lnTo>
                <a:lnTo>
                  <a:pt x="229" y="795"/>
                </a:lnTo>
                <a:lnTo>
                  <a:pt x="344" y="795"/>
                </a:lnTo>
                <a:lnTo>
                  <a:pt x="352" y="755"/>
                </a:lnTo>
                <a:lnTo>
                  <a:pt x="365" y="717"/>
                </a:lnTo>
                <a:lnTo>
                  <a:pt x="384" y="682"/>
                </a:lnTo>
                <a:lnTo>
                  <a:pt x="406" y="650"/>
                </a:lnTo>
                <a:lnTo>
                  <a:pt x="434" y="623"/>
                </a:lnTo>
                <a:lnTo>
                  <a:pt x="465" y="598"/>
                </a:lnTo>
                <a:lnTo>
                  <a:pt x="499" y="578"/>
                </a:lnTo>
                <a:lnTo>
                  <a:pt x="536" y="564"/>
                </a:lnTo>
                <a:lnTo>
                  <a:pt x="576" y="555"/>
                </a:lnTo>
                <a:lnTo>
                  <a:pt x="617" y="552"/>
                </a:lnTo>
                <a:lnTo>
                  <a:pt x="622" y="552"/>
                </a:lnTo>
                <a:lnTo>
                  <a:pt x="633" y="552"/>
                </a:lnTo>
                <a:lnTo>
                  <a:pt x="651" y="552"/>
                </a:lnTo>
                <a:lnTo>
                  <a:pt x="676" y="552"/>
                </a:lnTo>
                <a:lnTo>
                  <a:pt x="705" y="552"/>
                </a:lnTo>
                <a:lnTo>
                  <a:pt x="739" y="552"/>
                </a:lnTo>
                <a:lnTo>
                  <a:pt x="775" y="551"/>
                </a:lnTo>
                <a:lnTo>
                  <a:pt x="815" y="551"/>
                </a:lnTo>
                <a:lnTo>
                  <a:pt x="856" y="551"/>
                </a:lnTo>
                <a:lnTo>
                  <a:pt x="898" y="551"/>
                </a:lnTo>
                <a:lnTo>
                  <a:pt x="940" y="551"/>
                </a:lnTo>
                <a:lnTo>
                  <a:pt x="982" y="551"/>
                </a:lnTo>
                <a:lnTo>
                  <a:pt x="1022" y="549"/>
                </a:lnTo>
                <a:lnTo>
                  <a:pt x="1059" y="549"/>
                </a:lnTo>
                <a:lnTo>
                  <a:pt x="1093" y="549"/>
                </a:lnTo>
                <a:lnTo>
                  <a:pt x="1123" y="549"/>
                </a:lnTo>
                <a:lnTo>
                  <a:pt x="1147" y="549"/>
                </a:lnTo>
                <a:lnTo>
                  <a:pt x="1166" y="549"/>
                </a:lnTo>
                <a:lnTo>
                  <a:pt x="1178" y="549"/>
                </a:lnTo>
                <a:lnTo>
                  <a:pt x="1183" y="548"/>
                </a:lnTo>
                <a:lnTo>
                  <a:pt x="1352" y="533"/>
                </a:lnTo>
                <a:lnTo>
                  <a:pt x="1519" y="511"/>
                </a:lnTo>
                <a:lnTo>
                  <a:pt x="1683" y="482"/>
                </a:lnTo>
                <a:lnTo>
                  <a:pt x="1847" y="447"/>
                </a:lnTo>
                <a:lnTo>
                  <a:pt x="2009" y="406"/>
                </a:lnTo>
                <a:lnTo>
                  <a:pt x="2169" y="357"/>
                </a:lnTo>
                <a:lnTo>
                  <a:pt x="2326" y="303"/>
                </a:lnTo>
                <a:lnTo>
                  <a:pt x="2482" y="242"/>
                </a:lnTo>
                <a:lnTo>
                  <a:pt x="2636" y="175"/>
                </a:lnTo>
                <a:lnTo>
                  <a:pt x="2786" y="102"/>
                </a:lnTo>
                <a:lnTo>
                  <a:pt x="2935" y="23"/>
                </a:lnTo>
                <a:lnTo>
                  <a:pt x="2964" y="9"/>
                </a:lnTo>
                <a:lnTo>
                  <a:pt x="2995" y="2"/>
                </a:lnTo>
                <a:lnTo>
                  <a:pt x="302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40" name="Freeform 164"/>
          <p:cNvSpPr>
            <a:spLocks noEditPoints="1"/>
          </p:cNvSpPr>
          <p:nvPr/>
        </p:nvSpPr>
        <p:spPr bwMode="auto">
          <a:xfrm>
            <a:off x="4246320" y="2941864"/>
            <a:ext cx="596934" cy="531516"/>
          </a:xfrm>
          <a:custGeom>
            <a:avLst/>
            <a:gdLst>
              <a:gd name="T0" fmla="*/ 171 w 3653"/>
              <a:gd name="T1" fmla="*/ 2242 h 3248"/>
              <a:gd name="T2" fmla="*/ 171 w 3653"/>
              <a:gd name="T3" fmla="*/ 2273 h 3248"/>
              <a:gd name="T4" fmla="*/ 1756 w 3653"/>
              <a:gd name="T5" fmla="*/ 3070 h 3248"/>
              <a:gd name="T6" fmla="*/ 1897 w 3653"/>
              <a:gd name="T7" fmla="*/ 3070 h 3248"/>
              <a:gd name="T8" fmla="*/ 3481 w 3653"/>
              <a:gd name="T9" fmla="*/ 2273 h 3248"/>
              <a:gd name="T10" fmla="*/ 3481 w 3653"/>
              <a:gd name="T11" fmla="*/ 2242 h 3248"/>
              <a:gd name="T12" fmla="*/ 2005 w 3653"/>
              <a:gd name="T13" fmla="*/ 2572 h 3248"/>
              <a:gd name="T14" fmla="*/ 1827 w 3653"/>
              <a:gd name="T15" fmla="*/ 2614 h 3248"/>
              <a:gd name="T16" fmla="*/ 1647 w 3653"/>
              <a:gd name="T17" fmla="*/ 2572 h 3248"/>
              <a:gd name="T18" fmla="*/ 1962 w 3653"/>
              <a:gd name="T19" fmla="*/ 1956 h 3248"/>
              <a:gd name="T20" fmla="*/ 1780 w 3653"/>
              <a:gd name="T21" fmla="*/ 1977 h 3248"/>
              <a:gd name="T22" fmla="*/ 571 w 3653"/>
              <a:gd name="T23" fmla="*/ 1401 h 3248"/>
              <a:gd name="T24" fmla="*/ 169 w 3653"/>
              <a:gd name="T25" fmla="*/ 1617 h 3248"/>
              <a:gd name="T26" fmla="*/ 177 w 3653"/>
              <a:gd name="T27" fmla="*/ 1648 h 3248"/>
              <a:gd name="T28" fmla="*/ 1791 w 3653"/>
              <a:gd name="T29" fmla="*/ 2444 h 3248"/>
              <a:gd name="T30" fmla="*/ 1931 w 3653"/>
              <a:gd name="T31" fmla="*/ 2421 h 3248"/>
              <a:gd name="T32" fmla="*/ 3485 w 3653"/>
              <a:gd name="T33" fmla="*/ 1631 h 3248"/>
              <a:gd name="T34" fmla="*/ 3476 w 3653"/>
              <a:gd name="T35" fmla="*/ 1600 h 3248"/>
              <a:gd name="T36" fmla="*/ 1791 w 3653"/>
              <a:gd name="T37" fmla="*/ 171 h 3248"/>
              <a:gd name="T38" fmla="*/ 177 w 3653"/>
              <a:gd name="T39" fmla="*/ 966 h 3248"/>
              <a:gd name="T40" fmla="*/ 169 w 3653"/>
              <a:gd name="T41" fmla="*/ 997 h 3248"/>
              <a:gd name="T42" fmla="*/ 1722 w 3653"/>
              <a:gd name="T43" fmla="*/ 1788 h 3248"/>
              <a:gd name="T44" fmla="*/ 1862 w 3653"/>
              <a:gd name="T45" fmla="*/ 1810 h 3248"/>
              <a:gd name="T46" fmla="*/ 3476 w 3653"/>
              <a:gd name="T47" fmla="*/ 1014 h 3248"/>
              <a:gd name="T48" fmla="*/ 3485 w 3653"/>
              <a:gd name="T49" fmla="*/ 983 h 3248"/>
              <a:gd name="T50" fmla="*/ 1930 w 3653"/>
              <a:gd name="T51" fmla="*/ 192 h 3248"/>
              <a:gd name="T52" fmla="*/ 1827 w 3653"/>
              <a:gd name="T53" fmla="*/ 0 h 3248"/>
              <a:gd name="T54" fmla="*/ 2005 w 3653"/>
              <a:gd name="T55" fmla="*/ 42 h 3248"/>
              <a:gd name="T56" fmla="*/ 3613 w 3653"/>
              <a:gd name="T57" fmla="*/ 870 h 3248"/>
              <a:gd name="T58" fmla="*/ 3653 w 3653"/>
              <a:gd name="T59" fmla="*/ 990 h 3248"/>
              <a:gd name="T60" fmla="*/ 3615 w 3653"/>
              <a:gd name="T61" fmla="*/ 1109 h 3248"/>
              <a:gd name="T62" fmla="*/ 3541 w 3653"/>
              <a:gd name="T63" fmla="*/ 1171 h 3248"/>
              <a:gd name="T64" fmla="*/ 3593 w 3653"/>
              <a:gd name="T65" fmla="*/ 1481 h 3248"/>
              <a:gd name="T66" fmla="*/ 3650 w 3653"/>
              <a:gd name="T67" fmla="*/ 1591 h 3248"/>
              <a:gd name="T68" fmla="*/ 3630 w 3653"/>
              <a:gd name="T69" fmla="*/ 1717 h 3248"/>
              <a:gd name="T70" fmla="*/ 3541 w 3653"/>
              <a:gd name="T71" fmla="*/ 1805 h 3248"/>
              <a:gd name="T72" fmla="*/ 3593 w 3653"/>
              <a:gd name="T73" fmla="*/ 2114 h 3248"/>
              <a:gd name="T74" fmla="*/ 3650 w 3653"/>
              <a:gd name="T75" fmla="*/ 2225 h 3248"/>
              <a:gd name="T76" fmla="*/ 3630 w 3653"/>
              <a:gd name="T77" fmla="*/ 2350 h 3248"/>
              <a:gd name="T78" fmla="*/ 3541 w 3653"/>
              <a:gd name="T79" fmla="*/ 2439 h 3248"/>
              <a:gd name="T80" fmla="*/ 1872 w 3653"/>
              <a:gd name="T81" fmla="*/ 3245 h 3248"/>
              <a:gd name="T82" fmla="*/ 1690 w 3653"/>
              <a:gd name="T83" fmla="*/ 3224 h 3248"/>
              <a:gd name="T84" fmla="*/ 60 w 3653"/>
              <a:gd name="T85" fmla="*/ 2401 h 3248"/>
              <a:gd name="T86" fmla="*/ 2 w 3653"/>
              <a:gd name="T87" fmla="*/ 2290 h 3248"/>
              <a:gd name="T88" fmla="*/ 22 w 3653"/>
              <a:gd name="T89" fmla="*/ 2164 h 3248"/>
              <a:gd name="T90" fmla="*/ 112 w 3653"/>
              <a:gd name="T91" fmla="*/ 2077 h 3248"/>
              <a:gd name="T92" fmla="*/ 60 w 3653"/>
              <a:gd name="T93" fmla="*/ 1768 h 3248"/>
              <a:gd name="T94" fmla="*/ 2 w 3653"/>
              <a:gd name="T95" fmla="*/ 1657 h 3248"/>
              <a:gd name="T96" fmla="*/ 22 w 3653"/>
              <a:gd name="T97" fmla="*/ 1532 h 3248"/>
              <a:gd name="T98" fmla="*/ 112 w 3653"/>
              <a:gd name="T99" fmla="*/ 1443 h 3248"/>
              <a:gd name="T100" fmla="*/ 60 w 3653"/>
              <a:gd name="T101" fmla="*/ 1134 h 3248"/>
              <a:gd name="T102" fmla="*/ 2 w 3653"/>
              <a:gd name="T103" fmla="*/ 1023 h 3248"/>
              <a:gd name="T104" fmla="*/ 22 w 3653"/>
              <a:gd name="T105" fmla="*/ 898 h 3248"/>
              <a:gd name="T106" fmla="*/ 112 w 3653"/>
              <a:gd name="T107" fmla="*/ 809 h 3248"/>
              <a:gd name="T108" fmla="*/ 1780 w 3653"/>
              <a:gd name="T109" fmla="*/ 2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53" h="3248">
                <a:moveTo>
                  <a:pt x="571" y="2035"/>
                </a:moveTo>
                <a:lnTo>
                  <a:pt x="187" y="2226"/>
                </a:lnTo>
                <a:lnTo>
                  <a:pt x="177" y="2234"/>
                </a:lnTo>
                <a:lnTo>
                  <a:pt x="171" y="2242"/>
                </a:lnTo>
                <a:lnTo>
                  <a:pt x="169" y="2251"/>
                </a:lnTo>
                <a:lnTo>
                  <a:pt x="167" y="2257"/>
                </a:lnTo>
                <a:lnTo>
                  <a:pt x="169" y="2265"/>
                </a:lnTo>
                <a:lnTo>
                  <a:pt x="171" y="2273"/>
                </a:lnTo>
                <a:lnTo>
                  <a:pt x="177" y="2282"/>
                </a:lnTo>
                <a:lnTo>
                  <a:pt x="187" y="2288"/>
                </a:lnTo>
                <a:lnTo>
                  <a:pt x="1722" y="3055"/>
                </a:lnTo>
                <a:lnTo>
                  <a:pt x="1756" y="3070"/>
                </a:lnTo>
                <a:lnTo>
                  <a:pt x="1791" y="3077"/>
                </a:lnTo>
                <a:lnTo>
                  <a:pt x="1827" y="3080"/>
                </a:lnTo>
                <a:lnTo>
                  <a:pt x="1862" y="3077"/>
                </a:lnTo>
                <a:lnTo>
                  <a:pt x="1897" y="3070"/>
                </a:lnTo>
                <a:lnTo>
                  <a:pt x="1931" y="3055"/>
                </a:lnTo>
                <a:lnTo>
                  <a:pt x="3466" y="2288"/>
                </a:lnTo>
                <a:lnTo>
                  <a:pt x="3476" y="2282"/>
                </a:lnTo>
                <a:lnTo>
                  <a:pt x="3481" y="2273"/>
                </a:lnTo>
                <a:lnTo>
                  <a:pt x="3485" y="2265"/>
                </a:lnTo>
                <a:lnTo>
                  <a:pt x="3485" y="2257"/>
                </a:lnTo>
                <a:lnTo>
                  <a:pt x="3485" y="2251"/>
                </a:lnTo>
                <a:lnTo>
                  <a:pt x="3481" y="2242"/>
                </a:lnTo>
                <a:lnTo>
                  <a:pt x="3476" y="2234"/>
                </a:lnTo>
                <a:lnTo>
                  <a:pt x="3466" y="2226"/>
                </a:lnTo>
                <a:lnTo>
                  <a:pt x="3081" y="2035"/>
                </a:lnTo>
                <a:lnTo>
                  <a:pt x="2005" y="2572"/>
                </a:lnTo>
                <a:lnTo>
                  <a:pt x="1962" y="2590"/>
                </a:lnTo>
                <a:lnTo>
                  <a:pt x="1918" y="2603"/>
                </a:lnTo>
                <a:lnTo>
                  <a:pt x="1872" y="2611"/>
                </a:lnTo>
                <a:lnTo>
                  <a:pt x="1827" y="2614"/>
                </a:lnTo>
                <a:lnTo>
                  <a:pt x="1780" y="2611"/>
                </a:lnTo>
                <a:lnTo>
                  <a:pt x="1735" y="2603"/>
                </a:lnTo>
                <a:lnTo>
                  <a:pt x="1690" y="2590"/>
                </a:lnTo>
                <a:lnTo>
                  <a:pt x="1647" y="2572"/>
                </a:lnTo>
                <a:lnTo>
                  <a:pt x="571" y="2035"/>
                </a:lnTo>
                <a:close/>
                <a:moveTo>
                  <a:pt x="3081" y="1401"/>
                </a:moveTo>
                <a:lnTo>
                  <a:pt x="2005" y="1938"/>
                </a:lnTo>
                <a:lnTo>
                  <a:pt x="1962" y="1956"/>
                </a:lnTo>
                <a:lnTo>
                  <a:pt x="1918" y="1969"/>
                </a:lnTo>
                <a:lnTo>
                  <a:pt x="1872" y="1977"/>
                </a:lnTo>
                <a:lnTo>
                  <a:pt x="1827" y="1980"/>
                </a:lnTo>
                <a:lnTo>
                  <a:pt x="1780" y="1977"/>
                </a:lnTo>
                <a:lnTo>
                  <a:pt x="1735" y="1969"/>
                </a:lnTo>
                <a:lnTo>
                  <a:pt x="1690" y="1956"/>
                </a:lnTo>
                <a:lnTo>
                  <a:pt x="1647" y="1938"/>
                </a:lnTo>
                <a:lnTo>
                  <a:pt x="571" y="1401"/>
                </a:lnTo>
                <a:lnTo>
                  <a:pt x="187" y="1593"/>
                </a:lnTo>
                <a:lnTo>
                  <a:pt x="177" y="1600"/>
                </a:lnTo>
                <a:lnTo>
                  <a:pt x="171" y="1608"/>
                </a:lnTo>
                <a:lnTo>
                  <a:pt x="169" y="1617"/>
                </a:lnTo>
                <a:lnTo>
                  <a:pt x="167" y="1624"/>
                </a:lnTo>
                <a:lnTo>
                  <a:pt x="169" y="1631"/>
                </a:lnTo>
                <a:lnTo>
                  <a:pt x="171" y="1639"/>
                </a:lnTo>
                <a:lnTo>
                  <a:pt x="177" y="1648"/>
                </a:lnTo>
                <a:lnTo>
                  <a:pt x="187" y="1655"/>
                </a:lnTo>
                <a:lnTo>
                  <a:pt x="1722" y="2421"/>
                </a:lnTo>
                <a:lnTo>
                  <a:pt x="1756" y="2436"/>
                </a:lnTo>
                <a:lnTo>
                  <a:pt x="1791" y="2444"/>
                </a:lnTo>
                <a:lnTo>
                  <a:pt x="1827" y="2446"/>
                </a:lnTo>
                <a:lnTo>
                  <a:pt x="1862" y="2444"/>
                </a:lnTo>
                <a:lnTo>
                  <a:pt x="1897" y="2436"/>
                </a:lnTo>
                <a:lnTo>
                  <a:pt x="1931" y="2421"/>
                </a:lnTo>
                <a:lnTo>
                  <a:pt x="3466" y="1655"/>
                </a:lnTo>
                <a:lnTo>
                  <a:pt x="3476" y="1648"/>
                </a:lnTo>
                <a:lnTo>
                  <a:pt x="3481" y="1639"/>
                </a:lnTo>
                <a:lnTo>
                  <a:pt x="3485" y="1631"/>
                </a:lnTo>
                <a:lnTo>
                  <a:pt x="3485" y="1624"/>
                </a:lnTo>
                <a:lnTo>
                  <a:pt x="3485" y="1617"/>
                </a:lnTo>
                <a:lnTo>
                  <a:pt x="3481" y="1608"/>
                </a:lnTo>
                <a:lnTo>
                  <a:pt x="3476" y="1600"/>
                </a:lnTo>
                <a:lnTo>
                  <a:pt x="3466" y="1593"/>
                </a:lnTo>
                <a:lnTo>
                  <a:pt x="3081" y="1401"/>
                </a:lnTo>
                <a:close/>
                <a:moveTo>
                  <a:pt x="1827" y="168"/>
                </a:moveTo>
                <a:lnTo>
                  <a:pt x="1791" y="171"/>
                </a:lnTo>
                <a:lnTo>
                  <a:pt x="1756" y="179"/>
                </a:lnTo>
                <a:lnTo>
                  <a:pt x="1722" y="192"/>
                </a:lnTo>
                <a:lnTo>
                  <a:pt x="187" y="959"/>
                </a:lnTo>
                <a:lnTo>
                  <a:pt x="177" y="966"/>
                </a:lnTo>
                <a:lnTo>
                  <a:pt x="171" y="974"/>
                </a:lnTo>
                <a:lnTo>
                  <a:pt x="169" y="983"/>
                </a:lnTo>
                <a:lnTo>
                  <a:pt x="167" y="990"/>
                </a:lnTo>
                <a:lnTo>
                  <a:pt x="169" y="997"/>
                </a:lnTo>
                <a:lnTo>
                  <a:pt x="171" y="1005"/>
                </a:lnTo>
                <a:lnTo>
                  <a:pt x="177" y="1014"/>
                </a:lnTo>
                <a:lnTo>
                  <a:pt x="187" y="1021"/>
                </a:lnTo>
                <a:lnTo>
                  <a:pt x="1722" y="1788"/>
                </a:lnTo>
                <a:lnTo>
                  <a:pt x="1756" y="1802"/>
                </a:lnTo>
                <a:lnTo>
                  <a:pt x="1791" y="1810"/>
                </a:lnTo>
                <a:lnTo>
                  <a:pt x="1827" y="1812"/>
                </a:lnTo>
                <a:lnTo>
                  <a:pt x="1862" y="1810"/>
                </a:lnTo>
                <a:lnTo>
                  <a:pt x="1897" y="1802"/>
                </a:lnTo>
                <a:lnTo>
                  <a:pt x="1931" y="1788"/>
                </a:lnTo>
                <a:lnTo>
                  <a:pt x="3466" y="1021"/>
                </a:lnTo>
                <a:lnTo>
                  <a:pt x="3476" y="1014"/>
                </a:lnTo>
                <a:lnTo>
                  <a:pt x="3481" y="1005"/>
                </a:lnTo>
                <a:lnTo>
                  <a:pt x="3485" y="997"/>
                </a:lnTo>
                <a:lnTo>
                  <a:pt x="3485" y="990"/>
                </a:lnTo>
                <a:lnTo>
                  <a:pt x="3485" y="983"/>
                </a:lnTo>
                <a:lnTo>
                  <a:pt x="3481" y="974"/>
                </a:lnTo>
                <a:lnTo>
                  <a:pt x="3476" y="966"/>
                </a:lnTo>
                <a:lnTo>
                  <a:pt x="3466" y="959"/>
                </a:lnTo>
                <a:lnTo>
                  <a:pt x="1930" y="192"/>
                </a:lnTo>
                <a:lnTo>
                  <a:pt x="1897" y="179"/>
                </a:lnTo>
                <a:lnTo>
                  <a:pt x="1862" y="171"/>
                </a:lnTo>
                <a:lnTo>
                  <a:pt x="1827" y="168"/>
                </a:lnTo>
                <a:close/>
                <a:moveTo>
                  <a:pt x="1827" y="0"/>
                </a:moveTo>
                <a:lnTo>
                  <a:pt x="1872" y="2"/>
                </a:lnTo>
                <a:lnTo>
                  <a:pt x="1918" y="10"/>
                </a:lnTo>
                <a:lnTo>
                  <a:pt x="1962" y="23"/>
                </a:lnTo>
                <a:lnTo>
                  <a:pt x="2005" y="42"/>
                </a:lnTo>
                <a:lnTo>
                  <a:pt x="3541" y="809"/>
                </a:lnTo>
                <a:lnTo>
                  <a:pt x="3569" y="826"/>
                </a:lnTo>
                <a:lnTo>
                  <a:pt x="3593" y="847"/>
                </a:lnTo>
                <a:lnTo>
                  <a:pt x="3613" y="870"/>
                </a:lnTo>
                <a:lnTo>
                  <a:pt x="3630" y="898"/>
                </a:lnTo>
                <a:lnTo>
                  <a:pt x="3642" y="927"/>
                </a:lnTo>
                <a:lnTo>
                  <a:pt x="3650" y="958"/>
                </a:lnTo>
                <a:lnTo>
                  <a:pt x="3653" y="990"/>
                </a:lnTo>
                <a:lnTo>
                  <a:pt x="3650" y="1023"/>
                </a:lnTo>
                <a:lnTo>
                  <a:pt x="3642" y="1054"/>
                </a:lnTo>
                <a:lnTo>
                  <a:pt x="3630" y="1083"/>
                </a:lnTo>
                <a:lnTo>
                  <a:pt x="3615" y="1109"/>
                </a:lnTo>
                <a:lnTo>
                  <a:pt x="3593" y="1134"/>
                </a:lnTo>
                <a:lnTo>
                  <a:pt x="3569" y="1154"/>
                </a:lnTo>
                <a:lnTo>
                  <a:pt x="3541" y="1171"/>
                </a:lnTo>
                <a:lnTo>
                  <a:pt x="3541" y="1171"/>
                </a:lnTo>
                <a:lnTo>
                  <a:pt x="3268" y="1307"/>
                </a:lnTo>
                <a:lnTo>
                  <a:pt x="3541" y="1443"/>
                </a:lnTo>
                <a:lnTo>
                  <a:pt x="3569" y="1460"/>
                </a:lnTo>
                <a:lnTo>
                  <a:pt x="3593" y="1481"/>
                </a:lnTo>
                <a:lnTo>
                  <a:pt x="3613" y="1504"/>
                </a:lnTo>
                <a:lnTo>
                  <a:pt x="3630" y="1532"/>
                </a:lnTo>
                <a:lnTo>
                  <a:pt x="3642" y="1560"/>
                </a:lnTo>
                <a:lnTo>
                  <a:pt x="3650" y="1591"/>
                </a:lnTo>
                <a:lnTo>
                  <a:pt x="3653" y="1624"/>
                </a:lnTo>
                <a:lnTo>
                  <a:pt x="3650" y="1657"/>
                </a:lnTo>
                <a:lnTo>
                  <a:pt x="3642" y="1688"/>
                </a:lnTo>
                <a:lnTo>
                  <a:pt x="3630" y="1717"/>
                </a:lnTo>
                <a:lnTo>
                  <a:pt x="3613" y="1743"/>
                </a:lnTo>
                <a:lnTo>
                  <a:pt x="3593" y="1768"/>
                </a:lnTo>
                <a:lnTo>
                  <a:pt x="3569" y="1788"/>
                </a:lnTo>
                <a:lnTo>
                  <a:pt x="3541" y="1805"/>
                </a:lnTo>
                <a:lnTo>
                  <a:pt x="3268" y="1940"/>
                </a:lnTo>
                <a:lnTo>
                  <a:pt x="3541" y="2077"/>
                </a:lnTo>
                <a:lnTo>
                  <a:pt x="3569" y="2093"/>
                </a:lnTo>
                <a:lnTo>
                  <a:pt x="3593" y="2114"/>
                </a:lnTo>
                <a:lnTo>
                  <a:pt x="3613" y="2138"/>
                </a:lnTo>
                <a:lnTo>
                  <a:pt x="3630" y="2164"/>
                </a:lnTo>
                <a:lnTo>
                  <a:pt x="3642" y="2194"/>
                </a:lnTo>
                <a:lnTo>
                  <a:pt x="3650" y="2225"/>
                </a:lnTo>
                <a:lnTo>
                  <a:pt x="3653" y="2257"/>
                </a:lnTo>
                <a:lnTo>
                  <a:pt x="3650" y="2290"/>
                </a:lnTo>
                <a:lnTo>
                  <a:pt x="3642" y="2322"/>
                </a:lnTo>
                <a:lnTo>
                  <a:pt x="3630" y="2350"/>
                </a:lnTo>
                <a:lnTo>
                  <a:pt x="3615" y="2377"/>
                </a:lnTo>
                <a:lnTo>
                  <a:pt x="3593" y="2401"/>
                </a:lnTo>
                <a:lnTo>
                  <a:pt x="3569" y="2421"/>
                </a:lnTo>
                <a:lnTo>
                  <a:pt x="3541" y="2439"/>
                </a:lnTo>
                <a:lnTo>
                  <a:pt x="2005" y="3206"/>
                </a:lnTo>
                <a:lnTo>
                  <a:pt x="1962" y="3224"/>
                </a:lnTo>
                <a:lnTo>
                  <a:pt x="1918" y="3237"/>
                </a:lnTo>
                <a:lnTo>
                  <a:pt x="1872" y="3245"/>
                </a:lnTo>
                <a:lnTo>
                  <a:pt x="1827" y="3248"/>
                </a:lnTo>
                <a:lnTo>
                  <a:pt x="1780" y="3245"/>
                </a:lnTo>
                <a:lnTo>
                  <a:pt x="1735" y="3237"/>
                </a:lnTo>
                <a:lnTo>
                  <a:pt x="1690" y="3224"/>
                </a:lnTo>
                <a:lnTo>
                  <a:pt x="1647" y="3206"/>
                </a:lnTo>
                <a:lnTo>
                  <a:pt x="112" y="2439"/>
                </a:lnTo>
                <a:lnTo>
                  <a:pt x="84" y="2421"/>
                </a:lnTo>
                <a:lnTo>
                  <a:pt x="60" y="2401"/>
                </a:lnTo>
                <a:lnTo>
                  <a:pt x="39" y="2377"/>
                </a:lnTo>
                <a:lnTo>
                  <a:pt x="22" y="2350"/>
                </a:lnTo>
                <a:lnTo>
                  <a:pt x="10" y="2322"/>
                </a:lnTo>
                <a:lnTo>
                  <a:pt x="2" y="2290"/>
                </a:lnTo>
                <a:lnTo>
                  <a:pt x="0" y="2257"/>
                </a:lnTo>
                <a:lnTo>
                  <a:pt x="2" y="2225"/>
                </a:lnTo>
                <a:lnTo>
                  <a:pt x="10" y="2194"/>
                </a:lnTo>
                <a:lnTo>
                  <a:pt x="22" y="2164"/>
                </a:lnTo>
                <a:lnTo>
                  <a:pt x="39" y="2138"/>
                </a:lnTo>
                <a:lnTo>
                  <a:pt x="60" y="2114"/>
                </a:lnTo>
                <a:lnTo>
                  <a:pt x="84" y="2093"/>
                </a:lnTo>
                <a:lnTo>
                  <a:pt x="112" y="2077"/>
                </a:lnTo>
                <a:lnTo>
                  <a:pt x="384" y="1940"/>
                </a:lnTo>
                <a:lnTo>
                  <a:pt x="112" y="1805"/>
                </a:lnTo>
                <a:lnTo>
                  <a:pt x="84" y="1788"/>
                </a:lnTo>
                <a:lnTo>
                  <a:pt x="60" y="1768"/>
                </a:lnTo>
                <a:lnTo>
                  <a:pt x="39" y="1743"/>
                </a:lnTo>
                <a:lnTo>
                  <a:pt x="22" y="1717"/>
                </a:lnTo>
                <a:lnTo>
                  <a:pt x="10" y="1688"/>
                </a:lnTo>
                <a:lnTo>
                  <a:pt x="2" y="1657"/>
                </a:lnTo>
                <a:lnTo>
                  <a:pt x="0" y="1624"/>
                </a:lnTo>
                <a:lnTo>
                  <a:pt x="2" y="1591"/>
                </a:lnTo>
                <a:lnTo>
                  <a:pt x="10" y="1560"/>
                </a:lnTo>
                <a:lnTo>
                  <a:pt x="22" y="1532"/>
                </a:lnTo>
                <a:lnTo>
                  <a:pt x="39" y="1504"/>
                </a:lnTo>
                <a:lnTo>
                  <a:pt x="60" y="1481"/>
                </a:lnTo>
                <a:lnTo>
                  <a:pt x="84" y="1460"/>
                </a:lnTo>
                <a:lnTo>
                  <a:pt x="112" y="1443"/>
                </a:lnTo>
                <a:lnTo>
                  <a:pt x="384" y="1307"/>
                </a:lnTo>
                <a:lnTo>
                  <a:pt x="112" y="1171"/>
                </a:lnTo>
                <a:lnTo>
                  <a:pt x="84" y="1154"/>
                </a:lnTo>
                <a:lnTo>
                  <a:pt x="60" y="1134"/>
                </a:lnTo>
                <a:lnTo>
                  <a:pt x="39" y="1109"/>
                </a:lnTo>
                <a:lnTo>
                  <a:pt x="22" y="1083"/>
                </a:lnTo>
                <a:lnTo>
                  <a:pt x="10" y="1054"/>
                </a:lnTo>
                <a:lnTo>
                  <a:pt x="2" y="1023"/>
                </a:lnTo>
                <a:lnTo>
                  <a:pt x="0" y="990"/>
                </a:lnTo>
                <a:lnTo>
                  <a:pt x="2" y="958"/>
                </a:lnTo>
                <a:lnTo>
                  <a:pt x="10" y="927"/>
                </a:lnTo>
                <a:lnTo>
                  <a:pt x="22" y="898"/>
                </a:lnTo>
                <a:lnTo>
                  <a:pt x="39" y="870"/>
                </a:lnTo>
                <a:lnTo>
                  <a:pt x="60" y="847"/>
                </a:lnTo>
                <a:lnTo>
                  <a:pt x="84" y="826"/>
                </a:lnTo>
                <a:lnTo>
                  <a:pt x="112" y="809"/>
                </a:lnTo>
                <a:lnTo>
                  <a:pt x="1647" y="42"/>
                </a:lnTo>
                <a:lnTo>
                  <a:pt x="1690" y="23"/>
                </a:lnTo>
                <a:lnTo>
                  <a:pt x="1735" y="10"/>
                </a:lnTo>
                <a:lnTo>
                  <a:pt x="1780" y="2"/>
                </a:lnTo>
                <a:lnTo>
                  <a:pt x="182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41" name="Inhaltsplatzhalter 4"/>
          <p:cNvSpPr txBox="1"/>
          <p:nvPr/>
        </p:nvSpPr>
        <p:spPr>
          <a:xfrm>
            <a:off x="732624" y="4306859"/>
            <a:ext cx="2014555" cy="130805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6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2" name="Inhaltsplatzhalter 4"/>
          <p:cNvSpPr txBox="1"/>
          <p:nvPr/>
        </p:nvSpPr>
        <p:spPr>
          <a:xfrm>
            <a:off x="6342396" y="4176339"/>
            <a:ext cx="2014555" cy="130805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6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3" name="Inhaltsplatzhalter 4"/>
          <p:cNvSpPr txBox="1"/>
          <p:nvPr/>
        </p:nvSpPr>
        <p:spPr>
          <a:xfrm>
            <a:off x="3537510" y="4221448"/>
            <a:ext cx="2014555" cy="130805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6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4" name="Inhaltsplatzhalter 4"/>
          <p:cNvSpPr txBox="1"/>
          <p:nvPr/>
        </p:nvSpPr>
        <p:spPr>
          <a:xfrm>
            <a:off x="9417610" y="4176339"/>
            <a:ext cx="2014555" cy="130805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6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5" name="Inhaltsplatzhalter 4"/>
          <p:cNvSpPr txBox="1"/>
          <p:nvPr/>
        </p:nvSpPr>
        <p:spPr>
          <a:xfrm>
            <a:off x="1055842" y="2243690"/>
            <a:ext cx="1368118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>
                <a:latin typeface="+mj-lt"/>
              </a:rPr>
              <a:t>40%</a:t>
            </a:r>
            <a:endParaRPr lang="en-US" sz="1800" dirty="0">
              <a:latin typeface="+mn-lt"/>
            </a:endParaRPr>
          </a:p>
        </p:txBody>
      </p:sp>
      <p:sp>
        <p:nvSpPr>
          <p:cNvPr id="46" name="Inhaltsplatzhalter 4"/>
          <p:cNvSpPr txBox="1"/>
          <p:nvPr/>
        </p:nvSpPr>
        <p:spPr>
          <a:xfrm>
            <a:off x="3860728" y="2243690"/>
            <a:ext cx="1368118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>
                <a:latin typeface="+mj-lt"/>
              </a:rPr>
              <a:t>50%</a:t>
            </a:r>
            <a:endParaRPr lang="en-US" sz="1800" dirty="0">
              <a:latin typeface="+mn-lt"/>
            </a:endParaRPr>
          </a:p>
        </p:txBody>
      </p:sp>
      <p:sp>
        <p:nvSpPr>
          <p:cNvPr id="47" name="Inhaltsplatzhalter 4"/>
          <p:cNvSpPr txBox="1"/>
          <p:nvPr/>
        </p:nvSpPr>
        <p:spPr>
          <a:xfrm>
            <a:off x="6665614" y="2243690"/>
            <a:ext cx="1368118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>
                <a:latin typeface="+mj-lt"/>
              </a:rPr>
              <a:t>70%</a:t>
            </a:r>
            <a:endParaRPr lang="en-US" sz="1800" dirty="0">
              <a:latin typeface="+mn-lt"/>
            </a:endParaRPr>
          </a:p>
        </p:txBody>
      </p:sp>
      <p:sp>
        <p:nvSpPr>
          <p:cNvPr id="48" name="Inhaltsplatzhalter 4"/>
          <p:cNvSpPr txBox="1"/>
          <p:nvPr/>
        </p:nvSpPr>
        <p:spPr>
          <a:xfrm>
            <a:off x="9740828" y="2243690"/>
            <a:ext cx="1368118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>
                <a:latin typeface="+mj-lt"/>
              </a:rPr>
              <a:t>50%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40" grpId="0" bldLvl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1032326" y="2654127"/>
            <a:ext cx="2224088" cy="2222500"/>
            <a:chOff x="1804988" y="3127375"/>
            <a:chExt cx="2224088" cy="2222500"/>
          </a:xfrm>
        </p:grpSpPr>
        <p:sp>
          <p:nvSpPr>
            <p:cNvPr id="46" name="Oval 16"/>
            <p:cNvSpPr>
              <a:spLocks noChangeArrowheads="1"/>
            </p:cNvSpPr>
            <p:nvPr/>
          </p:nvSpPr>
          <p:spPr bwMode="auto">
            <a:xfrm>
              <a:off x="1804988" y="3127375"/>
              <a:ext cx="2224088" cy="22225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7" name="Oval 17"/>
            <p:cNvSpPr>
              <a:spLocks noChangeArrowheads="1"/>
            </p:cNvSpPr>
            <p:nvPr/>
          </p:nvSpPr>
          <p:spPr bwMode="auto">
            <a:xfrm>
              <a:off x="1890713" y="3206750"/>
              <a:ext cx="2057400" cy="20589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1976438" y="3292475"/>
              <a:ext cx="1897063" cy="1887538"/>
            </a:xfrm>
            <a:custGeom>
              <a:avLst/>
              <a:gdLst>
                <a:gd name="T0" fmla="*/ 350 w 355"/>
                <a:gd name="T1" fmla="*/ 147 h 353"/>
                <a:gd name="T2" fmla="*/ 176 w 355"/>
                <a:gd name="T3" fmla="*/ 0 h 353"/>
                <a:gd name="T4" fmla="*/ 0 w 355"/>
                <a:gd name="T5" fmla="*/ 177 h 353"/>
                <a:gd name="T6" fmla="*/ 176 w 355"/>
                <a:gd name="T7" fmla="*/ 353 h 353"/>
                <a:gd name="T8" fmla="*/ 351 w 355"/>
                <a:gd name="T9" fmla="*/ 350 h 353"/>
                <a:gd name="T10" fmla="*/ 350 w 355"/>
                <a:gd name="T11" fmla="*/ 14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353">
                  <a:moveTo>
                    <a:pt x="350" y="147"/>
                  </a:moveTo>
                  <a:cubicBezTo>
                    <a:pt x="343" y="63"/>
                    <a:pt x="264" y="0"/>
                    <a:pt x="176" y="0"/>
                  </a:cubicBezTo>
                  <a:cubicBezTo>
                    <a:pt x="79" y="0"/>
                    <a:pt x="0" y="79"/>
                    <a:pt x="0" y="177"/>
                  </a:cubicBezTo>
                  <a:cubicBezTo>
                    <a:pt x="0" y="274"/>
                    <a:pt x="79" y="353"/>
                    <a:pt x="176" y="353"/>
                  </a:cubicBezTo>
                  <a:cubicBezTo>
                    <a:pt x="187" y="353"/>
                    <a:pt x="351" y="350"/>
                    <a:pt x="351" y="350"/>
                  </a:cubicBezTo>
                  <a:cubicBezTo>
                    <a:pt x="351" y="350"/>
                    <a:pt x="355" y="198"/>
                    <a:pt x="350" y="1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9" name="Oval 19"/>
            <p:cNvSpPr>
              <a:spLocks noChangeArrowheads="1"/>
            </p:cNvSpPr>
            <p:nvPr/>
          </p:nvSpPr>
          <p:spPr bwMode="auto">
            <a:xfrm>
              <a:off x="2190750" y="3506788"/>
              <a:ext cx="1458913" cy="1458913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0" name="Oval 20"/>
            <p:cNvSpPr>
              <a:spLocks noChangeArrowheads="1"/>
            </p:cNvSpPr>
            <p:nvPr/>
          </p:nvSpPr>
          <p:spPr bwMode="auto">
            <a:xfrm>
              <a:off x="2254250" y="3570288"/>
              <a:ext cx="1331913" cy="13319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666746" y="2733502"/>
            <a:ext cx="2224088" cy="2222500"/>
            <a:chOff x="1804988" y="3127375"/>
            <a:chExt cx="2224088" cy="2222500"/>
          </a:xfrm>
        </p:grpSpPr>
        <p:sp>
          <p:nvSpPr>
            <p:cNvPr id="53" name="Oval 16"/>
            <p:cNvSpPr>
              <a:spLocks noChangeArrowheads="1"/>
            </p:cNvSpPr>
            <p:nvPr/>
          </p:nvSpPr>
          <p:spPr bwMode="auto">
            <a:xfrm>
              <a:off x="1804988" y="3127375"/>
              <a:ext cx="2224088" cy="22225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4" name="Oval 17"/>
            <p:cNvSpPr>
              <a:spLocks noChangeArrowheads="1"/>
            </p:cNvSpPr>
            <p:nvPr/>
          </p:nvSpPr>
          <p:spPr bwMode="auto">
            <a:xfrm>
              <a:off x="1890713" y="3206750"/>
              <a:ext cx="2057400" cy="20589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5" name="Freeform 18"/>
            <p:cNvSpPr/>
            <p:nvPr/>
          </p:nvSpPr>
          <p:spPr bwMode="auto">
            <a:xfrm>
              <a:off x="1976438" y="3292475"/>
              <a:ext cx="1897063" cy="1887538"/>
            </a:xfrm>
            <a:custGeom>
              <a:avLst/>
              <a:gdLst>
                <a:gd name="T0" fmla="*/ 350 w 355"/>
                <a:gd name="T1" fmla="*/ 147 h 353"/>
                <a:gd name="T2" fmla="*/ 176 w 355"/>
                <a:gd name="T3" fmla="*/ 0 h 353"/>
                <a:gd name="T4" fmla="*/ 0 w 355"/>
                <a:gd name="T5" fmla="*/ 177 h 353"/>
                <a:gd name="T6" fmla="*/ 176 w 355"/>
                <a:gd name="T7" fmla="*/ 353 h 353"/>
                <a:gd name="T8" fmla="*/ 351 w 355"/>
                <a:gd name="T9" fmla="*/ 350 h 353"/>
                <a:gd name="T10" fmla="*/ 350 w 355"/>
                <a:gd name="T11" fmla="*/ 14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353">
                  <a:moveTo>
                    <a:pt x="350" y="147"/>
                  </a:moveTo>
                  <a:cubicBezTo>
                    <a:pt x="343" y="63"/>
                    <a:pt x="264" y="0"/>
                    <a:pt x="176" y="0"/>
                  </a:cubicBezTo>
                  <a:cubicBezTo>
                    <a:pt x="79" y="0"/>
                    <a:pt x="0" y="79"/>
                    <a:pt x="0" y="177"/>
                  </a:cubicBezTo>
                  <a:cubicBezTo>
                    <a:pt x="0" y="274"/>
                    <a:pt x="79" y="353"/>
                    <a:pt x="176" y="353"/>
                  </a:cubicBezTo>
                  <a:cubicBezTo>
                    <a:pt x="187" y="353"/>
                    <a:pt x="351" y="350"/>
                    <a:pt x="351" y="350"/>
                  </a:cubicBezTo>
                  <a:cubicBezTo>
                    <a:pt x="351" y="350"/>
                    <a:pt x="355" y="198"/>
                    <a:pt x="350" y="1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6" name="Oval 19"/>
            <p:cNvSpPr>
              <a:spLocks noChangeArrowheads="1"/>
            </p:cNvSpPr>
            <p:nvPr/>
          </p:nvSpPr>
          <p:spPr bwMode="auto">
            <a:xfrm>
              <a:off x="2190750" y="3506788"/>
              <a:ext cx="1458913" cy="1458913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7" name="Oval 20"/>
            <p:cNvSpPr>
              <a:spLocks noChangeArrowheads="1"/>
            </p:cNvSpPr>
            <p:nvPr/>
          </p:nvSpPr>
          <p:spPr bwMode="auto">
            <a:xfrm>
              <a:off x="2254250" y="3570288"/>
              <a:ext cx="1331913" cy="13319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301166" y="2733502"/>
            <a:ext cx="2224088" cy="2222500"/>
            <a:chOff x="1804988" y="3127375"/>
            <a:chExt cx="2224088" cy="2222500"/>
          </a:xfrm>
        </p:grpSpPr>
        <p:sp>
          <p:nvSpPr>
            <p:cNvPr id="59" name="Oval 16"/>
            <p:cNvSpPr>
              <a:spLocks noChangeArrowheads="1"/>
            </p:cNvSpPr>
            <p:nvPr/>
          </p:nvSpPr>
          <p:spPr bwMode="auto">
            <a:xfrm>
              <a:off x="1804988" y="3127375"/>
              <a:ext cx="2224088" cy="22225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0" name="Oval 17"/>
            <p:cNvSpPr>
              <a:spLocks noChangeArrowheads="1"/>
            </p:cNvSpPr>
            <p:nvPr/>
          </p:nvSpPr>
          <p:spPr bwMode="auto">
            <a:xfrm>
              <a:off x="1890713" y="3206750"/>
              <a:ext cx="2057400" cy="205898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1" name="Freeform 18"/>
            <p:cNvSpPr/>
            <p:nvPr/>
          </p:nvSpPr>
          <p:spPr bwMode="auto">
            <a:xfrm>
              <a:off x="1976438" y="3292475"/>
              <a:ext cx="1897063" cy="1887538"/>
            </a:xfrm>
            <a:custGeom>
              <a:avLst/>
              <a:gdLst>
                <a:gd name="T0" fmla="*/ 350 w 355"/>
                <a:gd name="T1" fmla="*/ 147 h 353"/>
                <a:gd name="T2" fmla="*/ 176 w 355"/>
                <a:gd name="T3" fmla="*/ 0 h 353"/>
                <a:gd name="T4" fmla="*/ 0 w 355"/>
                <a:gd name="T5" fmla="*/ 177 h 353"/>
                <a:gd name="T6" fmla="*/ 176 w 355"/>
                <a:gd name="T7" fmla="*/ 353 h 353"/>
                <a:gd name="T8" fmla="*/ 351 w 355"/>
                <a:gd name="T9" fmla="*/ 350 h 353"/>
                <a:gd name="T10" fmla="*/ 350 w 355"/>
                <a:gd name="T11" fmla="*/ 14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353">
                  <a:moveTo>
                    <a:pt x="350" y="147"/>
                  </a:moveTo>
                  <a:cubicBezTo>
                    <a:pt x="343" y="63"/>
                    <a:pt x="264" y="0"/>
                    <a:pt x="176" y="0"/>
                  </a:cubicBezTo>
                  <a:cubicBezTo>
                    <a:pt x="79" y="0"/>
                    <a:pt x="0" y="79"/>
                    <a:pt x="0" y="177"/>
                  </a:cubicBezTo>
                  <a:cubicBezTo>
                    <a:pt x="0" y="274"/>
                    <a:pt x="79" y="353"/>
                    <a:pt x="176" y="353"/>
                  </a:cubicBezTo>
                  <a:cubicBezTo>
                    <a:pt x="187" y="353"/>
                    <a:pt x="351" y="350"/>
                    <a:pt x="351" y="350"/>
                  </a:cubicBezTo>
                  <a:cubicBezTo>
                    <a:pt x="351" y="350"/>
                    <a:pt x="355" y="198"/>
                    <a:pt x="350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2" name="Oval 19"/>
            <p:cNvSpPr>
              <a:spLocks noChangeArrowheads="1"/>
            </p:cNvSpPr>
            <p:nvPr/>
          </p:nvSpPr>
          <p:spPr bwMode="auto">
            <a:xfrm>
              <a:off x="2190750" y="3506788"/>
              <a:ext cx="1458913" cy="1458913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3" name="Oval 20"/>
            <p:cNvSpPr>
              <a:spLocks noChangeArrowheads="1"/>
            </p:cNvSpPr>
            <p:nvPr/>
          </p:nvSpPr>
          <p:spPr bwMode="auto">
            <a:xfrm>
              <a:off x="2254250" y="3570288"/>
              <a:ext cx="1331913" cy="13319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935586" y="2733502"/>
            <a:ext cx="2224088" cy="2222500"/>
            <a:chOff x="1804988" y="3127375"/>
            <a:chExt cx="2224088" cy="2222500"/>
          </a:xfrm>
        </p:grpSpPr>
        <p:sp>
          <p:nvSpPr>
            <p:cNvPr id="93" name="Oval 16"/>
            <p:cNvSpPr>
              <a:spLocks noChangeArrowheads="1"/>
            </p:cNvSpPr>
            <p:nvPr/>
          </p:nvSpPr>
          <p:spPr bwMode="auto">
            <a:xfrm>
              <a:off x="1804988" y="3127375"/>
              <a:ext cx="2224088" cy="22225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94" name="Oval 17"/>
            <p:cNvSpPr>
              <a:spLocks noChangeArrowheads="1"/>
            </p:cNvSpPr>
            <p:nvPr/>
          </p:nvSpPr>
          <p:spPr bwMode="auto">
            <a:xfrm>
              <a:off x="1890713" y="3206750"/>
              <a:ext cx="2057400" cy="205898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95" name="Freeform 18"/>
            <p:cNvSpPr/>
            <p:nvPr/>
          </p:nvSpPr>
          <p:spPr bwMode="auto">
            <a:xfrm>
              <a:off x="1976438" y="3292475"/>
              <a:ext cx="1897063" cy="1887538"/>
            </a:xfrm>
            <a:custGeom>
              <a:avLst/>
              <a:gdLst>
                <a:gd name="T0" fmla="*/ 350 w 355"/>
                <a:gd name="T1" fmla="*/ 147 h 353"/>
                <a:gd name="T2" fmla="*/ 176 w 355"/>
                <a:gd name="T3" fmla="*/ 0 h 353"/>
                <a:gd name="T4" fmla="*/ 0 w 355"/>
                <a:gd name="T5" fmla="*/ 177 h 353"/>
                <a:gd name="T6" fmla="*/ 176 w 355"/>
                <a:gd name="T7" fmla="*/ 353 h 353"/>
                <a:gd name="T8" fmla="*/ 351 w 355"/>
                <a:gd name="T9" fmla="*/ 350 h 353"/>
                <a:gd name="T10" fmla="*/ 350 w 355"/>
                <a:gd name="T11" fmla="*/ 14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353">
                  <a:moveTo>
                    <a:pt x="350" y="147"/>
                  </a:moveTo>
                  <a:cubicBezTo>
                    <a:pt x="343" y="63"/>
                    <a:pt x="264" y="0"/>
                    <a:pt x="176" y="0"/>
                  </a:cubicBezTo>
                  <a:cubicBezTo>
                    <a:pt x="79" y="0"/>
                    <a:pt x="0" y="79"/>
                    <a:pt x="0" y="177"/>
                  </a:cubicBezTo>
                  <a:cubicBezTo>
                    <a:pt x="0" y="274"/>
                    <a:pt x="79" y="353"/>
                    <a:pt x="176" y="353"/>
                  </a:cubicBezTo>
                  <a:cubicBezTo>
                    <a:pt x="187" y="353"/>
                    <a:pt x="351" y="350"/>
                    <a:pt x="351" y="350"/>
                  </a:cubicBezTo>
                  <a:cubicBezTo>
                    <a:pt x="351" y="350"/>
                    <a:pt x="355" y="198"/>
                    <a:pt x="350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96" name="Oval 19"/>
            <p:cNvSpPr>
              <a:spLocks noChangeArrowheads="1"/>
            </p:cNvSpPr>
            <p:nvPr/>
          </p:nvSpPr>
          <p:spPr bwMode="auto">
            <a:xfrm>
              <a:off x="2190750" y="3506788"/>
              <a:ext cx="1458913" cy="1458913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97" name="Oval 20"/>
            <p:cNvSpPr>
              <a:spLocks noChangeArrowheads="1"/>
            </p:cNvSpPr>
            <p:nvPr/>
          </p:nvSpPr>
          <p:spPr bwMode="auto">
            <a:xfrm>
              <a:off x="2254250" y="3570288"/>
              <a:ext cx="1331913" cy="13319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98" name="Inhaltsplatzhalter 4"/>
          <p:cNvSpPr txBox="1"/>
          <p:nvPr/>
        </p:nvSpPr>
        <p:spPr>
          <a:xfrm>
            <a:off x="9090942" y="5172812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600" b="1" dirty="0">
                <a:solidFill>
                  <a:schemeClr val="accent4"/>
                </a:solidFill>
                <a:latin typeface="+mj-lt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99" name="Inhaltsplatzhalter 4"/>
          <p:cNvSpPr txBox="1"/>
          <p:nvPr/>
        </p:nvSpPr>
        <p:spPr>
          <a:xfrm>
            <a:off x="3817563" y="5172812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600" b="1" dirty="0">
                <a:solidFill>
                  <a:schemeClr val="accent3"/>
                </a:solidFill>
                <a:latin typeface="+mj-lt"/>
              </a:rPr>
              <a:t/>
            </a:r>
            <a:br>
              <a:rPr lang="en-US" sz="1600" b="1" dirty="0">
                <a:solidFill>
                  <a:schemeClr val="accent3"/>
                </a:solidFill>
                <a:latin typeface="+mj-lt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100" name="Inhaltsplatzhalter 4"/>
          <p:cNvSpPr txBox="1"/>
          <p:nvPr/>
        </p:nvSpPr>
        <p:spPr>
          <a:xfrm>
            <a:off x="6454253" y="5172812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600" b="1" dirty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600" b="1" dirty="0">
                <a:solidFill>
                  <a:schemeClr val="accent2"/>
                </a:solidFill>
                <a:latin typeface="+mj-lt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101" name="Inhaltsplatzhalter 4"/>
          <p:cNvSpPr txBox="1"/>
          <p:nvPr/>
        </p:nvSpPr>
        <p:spPr>
          <a:xfrm>
            <a:off x="1180873" y="5172812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6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1845125" y="3462451"/>
            <a:ext cx="614363" cy="612775"/>
            <a:chOff x="673100" y="2660651"/>
            <a:chExt cx="614363" cy="612775"/>
          </a:xfrm>
          <a:solidFill>
            <a:schemeClr val="accent1"/>
          </a:solidFill>
        </p:grpSpPr>
        <p:sp>
          <p:nvSpPr>
            <p:cNvPr id="103" name="Rectangle 31"/>
            <p:cNvSpPr>
              <a:spLocks noChangeArrowheads="1"/>
            </p:cNvSpPr>
            <p:nvPr/>
          </p:nvSpPr>
          <p:spPr bwMode="auto">
            <a:xfrm>
              <a:off x="803275" y="2830513"/>
              <a:ext cx="26988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04" name="Rectangle 32"/>
            <p:cNvSpPr>
              <a:spLocks noChangeArrowheads="1"/>
            </p:cNvSpPr>
            <p:nvPr/>
          </p:nvSpPr>
          <p:spPr bwMode="auto">
            <a:xfrm>
              <a:off x="895350" y="2830513"/>
              <a:ext cx="254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05" name="Rectangle 33"/>
            <p:cNvSpPr>
              <a:spLocks noChangeArrowheads="1"/>
            </p:cNvSpPr>
            <p:nvPr/>
          </p:nvSpPr>
          <p:spPr bwMode="auto">
            <a:xfrm>
              <a:off x="987425" y="2830513"/>
              <a:ext cx="254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06" name="Freeform 34"/>
            <p:cNvSpPr>
              <a:spLocks noEditPoints="1"/>
            </p:cNvSpPr>
            <p:nvPr/>
          </p:nvSpPr>
          <p:spPr bwMode="auto">
            <a:xfrm>
              <a:off x="673100" y="2660651"/>
              <a:ext cx="614363" cy="612775"/>
            </a:xfrm>
            <a:custGeom>
              <a:avLst/>
              <a:gdLst>
                <a:gd name="T0" fmla="*/ 2668 w 3484"/>
                <a:gd name="T1" fmla="*/ 1997 h 3476"/>
                <a:gd name="T2" fmla="*/ 2659 w 3484"/>
                <a:gd name="T3" fmla="*/ 2036 h 3476"/>
                <a:gd name="T4" fmla="*/ 2633 w 3484"/>
                <a:gd name="T5" fmla="*/ 2061 h 3476"/>
                <a:gd name="T6" fmla="*/ 2594 w 3484"/>
                <a:gd name="T7" fmla="*/ 2071 h 3476"/>
                <a:gd name="T8" fmla="*/ 1409 w 3484"/>
                <a:gd name="T9" fmla="*/ 2966 h 3476"/>
                <a:gd name="T10" fmla="*/ 2632 w 3484"/>
                <a:gd name="T11" fmla="*/ 2967 h 3476"/>
                <a:gd name="T12" fmla="*/ 2656 w 3484"/>
                <a:gd name="T13" fmla="*/ 2978 h 3476"/>
                <a:gd name="T14" fmla="*/ 2906 w 3484"/>
                <a:gd name="T15" fmla="*/ 3225 h 3476"/>
                <a:gd name="T16" fmla="*/ 2908 w 3484"/>
                <a:gd name="T17" fmla="*/ 3019 h 3476"/>
                <a:gd name="T18" fmla="*/ 2926 w 3484"/>
                <a:gd name="T19" fmla="*/ 2987 h 3476"/>
                <a:gd name="T20" fmla="*/ 2959 w 3484"/>
                <a:gd name="T21" fmla="*/ 2969 h 3476"/>
                <a:gd name="T22" fmla="*/ 3335 w 3484"/>
                <a:gd name="T23" fmla="*/ 2966 h 3476"/>
                <a:gd name="T24" fmla="*/ 2668 w 3484"/>
                <a:gd name="T25" fmla="*/ 1525 h 3476"/>
                <a:gd name="T26" fmla="*/ 148 w 3484"/>
                <a:gd name="T27" fmla="*/ 1924 h 3476"/>
                <a:gd name="T28" fmla="*/ 614 w 3484"/>
                <a:gd name="T29" fmla="*/ 1926 h 3476"/>
                <a:gd name="T30" fmla="*/ 647 w 3484"/>
                <a:gd name="T31" fmla="*/ 1944 h 3476"/>
                <a:gd name="T32" fmla="*/ 665 w 3484"/>
                <a:gd name="T33" fmla="*/ 1977 h 3476"/>
                <a:gd name="T34" fmla="*/ 667 w 3484"/>
                <a:gd name="T35" fmla="*/ 2264 h 3476"/>
                <a:gd name="T36" fmla="*/ 997 w 3484"/>
                <a:gd name="T37" fmla="*/ 1935 h 3476"/>
                <a:gd name="T38" fmla="*/ 1023 w 3484"/>
                <a:gd name="T39" fmla="*/ 1925 h 3476"/>
                <a:gd name="T40" fmla="*/ 2521 w 3484"/>
                <a:gd name="T41" fmla="*/ 1924 h 3476"/>
                <a:gd name="T42" fmla="*/ 148 w 3484"/>
                <a:gd name="T43" fmla="*/ 149 h 3476"/>
                <a:gd name="T44" fmla="*/ 2594 w 3484"/>
                <a:gd name="T45" fmla="*/ 0 h 3476"/>
                <a:gd name="T46" fmla="*/ 2633 w 3484"/>
                <a:gd name="T47" fmla="*/ 10 h 3476"/>
                <a:gd name="T48" fmla="*/ 2659 w 3484"/>
                <a:gd name="T49" fmla="*/ 35 h 3476"/>
                <a:gd name="T50" fmla="*/ 2668 w 3484"/>
                <a:gd name="T51" fmla="*/ 75 h 3476"/>
                <a:gd name="T52" fmla="*/ 3410 w 3484"/>
                <a:gd name="T53" fmla="*/ 1377 h 3476"/>
                <a:gd name="T54" fmla="*/ 3448 w 3484"/>
                <a:gd name="T55" fmla="*/ 1385 h 3476"/>
                <a:gd name="T56" fmla="*/ 3474 w 3484"/>
                <a:gd name="T57" fmla="*/ 1411 h 3476"/>
                <a:gd name="T58" fmla="*/ 3484 w 3484"/>
                <a:gd name="T59" fmla="*/ 1450 h 3476"/>
                <a:gd name="T60" fmla="*/ 3481 w 3484"/>
                <a:gd name="T61" fmla="*/ 3053 h 3476"/>
                <a:gd name="T62" fmla="*/ 3464 w 3484"/>
                <a:gd name="T63" fmla="*/ 3086 h 3476"/>
                <a:gd name="T64" fmla="*/ 3431 w 3484"/>
                <a:gd name="T65" fmla="*/ 3104 h 3476"/>
                <a:gd name="T66" fmla="*/ 3054 w 3484"/>
                <a:gd name="T67" fmla="*/ 3106 h 3476"/>
                <a:gd name="T68" fmla="*/ 3052 w 3484"/>
                <a:gd name="T69" fmla="*/ 3416 h 3476"/>
                <a:gd name="T70" fmla="*/ 3033 w 3484"/>
                <a:gd name="T71" fmla="*/ 3451 h 3476"/>
                <a:gd name="T72" fmla="*/ 3003 w 3484"/>
                <a:gd name="T73" fmla="*/ 3472 h 3476"/>
                <a:gd name="T74" fmla="*/ 2966 w 3484"/>
                <a:gd name="T75" fmla="*/ 3474 h 3476"/>
                <a:gd name="T76" fmla="*/ 2928 w 3484"/>
                <a:gd name="T77" fmla="*/ 3454 h 3476"/>
                <a:gd name="T78" fmla="*/ 1335 w 3484"/>
                <a:gd name="T79" fmla="*/ 3114 h 3476"/>
                <a:gd name="T80" fmla="*/ 1296 w 3484"/>
                <a:gd name="T81" fmla="*/ 3104 h 3476"/>
                <a:gd name="T82" fmla="*/ 1270 w 3484"/>
                <a:gd name="T83" fmla="*/ 3079 h 3476"/>
                <a:gd name="T84" fmla="*/ 1260 w 3484"/>
                <a:gd name="T85" fmla="*/ 3039 h 3476"/>
                <a:gd name="T86" fmla="*/ 1068 w 3484"/>
                <a:gd name="T87" fmla="*/ 2071 h 3476"/>
                <a:gd name="T88" fmla="*/ 634 w 3484"/>
                <a:gd name="T89" fmla="*/ 2501 h 3476"/>
                <a:gd name="T90" fmla="*/ 603 w 3484"/>
                <a:gd name="T91" fmla="*/ 2512 h 3476"/>
                <a:gd name="T92" fmla="*/ 564 w 3484"/>
                <a:gd name="T93" fmla="*/ 2507 h 3476"/>
                <a:gd name="T94" fmla="*/ 536 w 3484"/>
                <a:gd name="T95" fmla="*/ 2486 h 3476"/>
                <a:gd name="T96" fmla="*/ 521 w 3484"/>
                <a:gd name="T97" fmla="*/ 2457 h 3476"/>
                <a:gd name="T98" fmla="*/ 519 w 3484"/>
                <a:gd name="T99" fmla="*/ 2071 h 3476"/>
                <a:gd name="T100" fmla="*/ 53 w 3484"/>
                <a:gd name="T101" fmla="*/ 2069 h 3476"/>
                <a:gd name="T102" fmla="*/ 21 w 3484"/>
                <a:gd name="T103" fmla="*/ 2051 h 3476"/>
                <a:gd name="T104" fmla="*/ 3 w 3484"/>
                <a:gd name="T105" fmla="*/ 2018 h 3476"/>
                <a:gd name="T106" fmla="*/ 0 w 3484"/>
                <a:gd name="T107" fmla="*/ 75 h 3476"/>
                <a:gd name="T108" fmla="*/ 9 w 3484"/>
                <a:gd name="T109" fmla="*/ 35 h 3476"/>
                <a:gd name="T110" fmla="*/ 36 w 3484"/>
                <a:gd name="T111" fmla="*/ 10 h 3476"/>
                <a:gd name="T112" fmla="*/ 74 w 3484"/>
                <a:gd name="T113" fmla="*/ 0 h 3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84" h="3476">
                  <a:moveTo>
                    <a:pt x="2668" y="1525"/>
                  </a:moveTo>
                  <a:lnTo>
                    <a:pt x="2668" y="1997"/>
                  </a:lnTo>
                  <a:lnTo>
                    <a:pt x="2666" y="2018"/>
                  </a:lnTo>
                  <a:lnTo>
                    <a:pt x="2659" y="2036"/>
                  </a:lnTo>
                  <a:lnTo>
                    <a:pt x="2648" y="2051"/>
                  </a:lnTo>
                  <a:lnTo>
                    <a:pt x="2633" y="2061"/>
                  </a:lnTo>
                  <a:lnTo>
                    <a:pt x="2615" y="2069"/>
                  </a:lnTo>
                  <a:lnTo>
                    <a:pt x="2594" y="2071"/>
                  </a:lnTo>
                  <a:lnTo>
                    <a:pt x="1409" y="2071"/>
                  </a:lnTo>
                  <a:lnTo>
                    <a:pt x="1409" y="2966"/>
                  </a:lnTo>
                  <a:lnTo>
                    <a:pt x="2616" y="2966"/>
                  </a:lnTo>
                  <a:lnTo>
                    <a:pt x="2632" y="2967"/>
                  </a:lnTo>
                  <a:lnTo>
                    <a:pt x="2645" y="2972"/>
                  </a:lnTo>
                  <a:lnTo>
                    <a:pt x="2656" y="2978"/>
                  </a:lnTo>
                  <a:lnTo>
                    <a:pt x="2668" y="2989"/>
                  </a:lnTo>
                  <a:lnTo>
                    <a:pt x="2906" y="3225"/>
                  </a:lnTo>
                  <a:lnTo>
                    <a:pt x="2906" y="3039"/>
                  </a:lnTo>
                  <a:lnTo>
                    <a:pt x="2908" y="3019"/>
                  </a:lnTo>
                  <a:lnTo>
                    <a:pt x="2915" y="3001"/>
                  </a:lnTo>
                  <a:lnTo>
                    <a:pt x="2926" y="2987"/>
                  </a:lnTo>
                  <a:lnTo>
                    <a:pt x="2941" y="2976"/>
                  </a:lnTo>
                  <a:lnTo>
                    <a:pt x="2959" y="2969"/>
                  </a:lnTo>
                  <a:lnTo>
                    <a:pt x="2980" y="2966"/>
                  </a:lnTo>
                  <a:lnTo>
                    <a:pt x="3335" y="2966"/>
                  </a:lnTo>
                  <a:lnTo>
                    <a:pt x="3335" y="1525"/>
                  </a:lnTo>
                  <a:lnTo>
                    <a:pt x="2668" y="1525"/>
                  </a:lnTo>
                  <a:close/>
                  <a:moveTo>
                    <a:pt x="148" y="149"/>
                  </a:moveTo>
                  <a:lnTo>
                    <a:pt x="148" y="1924"/>
                  </a:lnTo>
                  <a:lnTo>
                    <a:pt x="593" y="1924"/>
                  </a:lnTo>
                  <a:lnTo>
                    <a:pt x="614" y="1926"/>
                  </a:lnTo>
                  <a:lnTo>
                    <a:pt x="632" y="1932"/>
                  </a:lnTo>
                  <a:lnTo>
                    <a:pt x="647" y="1944"/>
                  </a:lnTo>
                  <a:lnTo>
                    <a:pt x="658" y="1959"/>
                  </a:lnTo>
                  <a:lnTo>
                    <a:pt x="665" y="1977"/>
                  </a:lnTo>
                  <a:lnTo>
                    <a:pt x="667" y="1997"/>
                  </a:lnTo>
                  <a:lnTo>
                    <a:pt x="667" y="2264"/>
                  </a:lnTo>
                  <a:lnTo>
                    <a:pt x="987" y="1946"/>
                  </a:lnTo>
                  <a:lnTo>
                    <a:pt x="997" y="1935"/>
                  </a:lnTo>
                  <a:lnTo>
                    <a:pt x="1010" y="1929"/>
                  </a:lnTo>
                  <a:lnTo>
                    <a:pt x="1023" y="1925"/>
                  </a:lnTo>
                  <a:lnTo>
                    <a:pt x="1039" y="1924"/>
                  </a:lnTo>
                  <a:lnTo>
                    <a:pt x="2521" y="1924"/>
                  </a:lnTo>
                  <a:lnTo>
                    <a:pt x="2521" y="149"/>
                  </a:lnTo>
                  <a:lnTo>
                    <a:pt x="148" y="149"/>
                  </a:lnTo>
                  <a:close/>
                  <a:moveTo>
                    <a:pt x="74" y="0"/>
                  </a:moveTo>
                  <a:lnTo>
                    <a:pt x="2594" y="0"/>
                  </a:lnTo>
                  <a:lnTo>
                    <a:pt x="2615" y="3"/>
                  </a:lnTo>
                  <a:lnTo>
                    <a:pt x="2633" y="10"/>
                  </a:lnTo>
                  <a:lnTo>
                    <a:pt x="2648" y="21"/>
                  </a:lnTo>
                  <a:lnTo>
                    <a:pt x="2659" y="35"/>
                  </a:lnTo>
                  <a:lnTo>
                    <a:pt x="2666" y="53"/>
                  </a:lnTo>
                  <a:lnTo>
                    <a:pt x="2668" y="75"/>
                  </a:lnTo>
                  <a:lnTo>
                    <a:pt x="2668" y="1377"/>
                  </a:lnTo>
                  <a:lnTo>
                    <a:pt x="3410" y="1377"/>
                  </a:lnTo>
                  <a:lnTo>
                    <a:pt x="3431" y="1379"/>
                  </a:lnTo>
                  <a:lnTo>
                    <a:pt x="3448" y="1385"/>
                  </a:lnTo>
                  <a:lnTo>
                    <a:pt x="3463" y="1397"/>
                  </a:lnTo>
                  <a:lnTo>
                    <a:pt x="3474" y="1411"/>
                  </a:lnTo>
                  <a:lnTo>
                    <a:pt x="3481" y="1429"/>
                  </a:lnTo>
                  <a:lnTo>
                    <a:pt x="3484" y="1450"/>
                  </a:lnTo>
                  <a:lnTo>
                    <a:pt x="3484" y="3033"/>
                  </a:lnTo>
                  <a:lnTo>
                    <a:pt x="3481" y="3053"/>
                  </a:lnTo>
                  <a:lnTo>
                    <a:pt x="3474" y="3071"/>
                  </a:lnTo>
                  <a:lnTo>
                    <a:pt x="3464" y="3086"/>
                  </a:lnTo>
                  <a:lnTo>
                    <a:pt x="3449" y="3098"/>
                  </a:lnTo>
                  <a:lnTo>
                    <a:pt x="3431" y="3104"/>
                  </a:lnTo>
                  <a:lnTo>
                    <a:pt x="3410" y="3106"/>
                  </a:lnTo>
                  <a:lnTo>
                    <a:pt x="3054" y="3106"/>
                  </a:lnTo>
                  <a:lnTo>
                    <a:pt x="3054" y="3395"/>
                  </a:lnTo>
                  <a:lnTo>
                    <a:pt x="3052" y="3416"/>
                  </a:lnTo>
                  <a:lnTo>
                    <a:pt x="3045" y="3435"/>
                  </a:lnTo>
                  <a:lnTo>
                    <a:pt x="3033" y="3451"/>
                  </a:lnTo>
                  <a:lnTo>
                    <a:pt x="3019" y="3464"/>
                  </a:lnTo>
                  <a:lnTo>
                    <a:pt x="3003" y="3472"/>
                  </a:lnTo>
                  <a:lnTo>
                    <a:pt x="2985" y="3476"/>
                  </a:lnTo>
                  <a:lnTo>
                    <a:pt x="2966" y="3474"/>
                  </a:lnTo>
                  <a:lnTo>
                    <a:pt x="2947" y="3467"/>
                  </a:lnTo>
                  <a:lnTo>
                    <a:pt x="2928" y="3454"/>
                  </a:lnTo>
                  <a:lnTo>
                    <a:pt x="2588" y="3114"/>
                  </a:lnTo>
                  <a:lnTo>
                    <a:pt x="1335" y="3114"/>
                  </a:lnTo>
                  <a:lnTo>
                    <a:pt x="1313" y="3111"/>
                  </a:lnTo>
                  <a:lnTo>
                    <a:pt x="1296" y="3104"/>
                  </a:lnTo>
                  <a:lnTo>
                    <a:pt x="1282" y="3093"/>
                  </a:lnTo>
                  <a:lnTo>
                    <a:pt x="1270" y="3079"/>
                  </a:lnTo>
                  <a:lnTo>
                    <a:pt x="1263" y="3061"/>
                  </a:lnTo>
                  <a:lnTo>
                    <a:pt x="1260" y="3039"/>
                  </a:lnTo>
                  <a:lnTo>
                    <a:pt x="1260" y="2071"/>
                  </a:lnTo>
                  <a:lnTo>
                    <a:pt x="1068" y="2071"/>
                  </a:lnTo>
                  <a:lnTo>
                    <a:pt x="646" y="2492"/>
                  </a:lnTo>
                  <a:lnTo>
                    <a:pt x="634" y="2501"/>
                  </a:lnTo>
                  <a:lnTo>
                    <a:pt x="621" y="2508"/>
                  </a:lnTo>
                  <a:lnTo>
                    <a:pt x="603" y="2512"/>
                  </a:lnTo>
                  <a:lnTo>
                    <a:pt x="583" y="2513"/>
                  </a:lnTo>
                  <a:lnTo>
                    <a:pt x="564" y="2507"/>
                  </a:lnTo>
                  <a:lnTo>
                    <a:pt x="548" y="2497"/>
                  </a:lnTo>
                  <a:lnTo>
                    <a:pt x="536" y="2486"/>
                  </a:lnTo>
                  <a:lnTo>
                    <a:pt x="526" y="2473"/>
                  </a:lnTo>
                  <a:lnTo>
                    <a:pt x="521" y="2457"/>
                  </a:lnTo>
                  <a:lnTo>
                    <a:pt x="519" y="2440"/>
                  </a:lnTo>
                  <a:lnTo>
                    <a:pt x="519" y="2071"/>
                  </a:lnTo>
                  <a:lnTo>
                    <a:pt x="74" y="2071"/>
                  </a:lnTo>
                  <a:lnTo>
                    <a:pt x="53" y="2069"/>
                  </a:lnTo>
                  <a:lnTo>
                    <a:pt x="36" y="2061"/>
                  </a:lnTo>
                  <a:lnTo>
                    <a:pt x="21" y="2051"/>
                  </a:lnTo>
                  <a:lnTo>
                    <a:pt x="9" y="2036"/>
                  </a:lnTo>
                  <a:lnTo>
                    <a:pt x="3" y="2018"/>
                  </a:lnTo>
                  <a:lnTo>
                    <a:pt x="0" y="1997"/>
                  </a:lnTo>
                  <a:lnTo>
                    <a:pt x="0" y="75"/>
                  </a:lnTo>
                  <a:lnTo>
                    <a:pt x="3" y="53"/>
                  </a:lnTo>
                  <a:lnTo>
                    <a:pt x="9" y="35"/>
                  </a:lnTo>
                  <a:lnTo>
                    <a:pt x="21" y="22"/>
                  </a:lnTo>
                  <a:lnTo>
                    <a:pt x="36" y="10"/>
                  </a:lnTo>
                  <a:lnTo>
                    <a:pt x="53" y="4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107" name="Freeform 91"/>
          <p:cNvSpPr>
            <a:spLocks noEditPoints="1"/>
          </p:cNvSpPr>
          <p:nvPr/>
        </p:nvSpPr>
        <p:spPr bwMode="auto">
          <a:xfrm>
            <a:off x="7163935" y="3512197"/>
            <a:ext cx="612775" cy="612775"/>
          </a:xfrm>
          <a:custGeom>
            <a:avLst/>
            <a:gdLst>
              <a:gd name="T0" fmla="*/ 1133 w 3474"/>
              <a:gd name="T1" fmla="*/ 1077 h 3475"/>
              <a:gd name="T2" fmla="*/ 1072 w 3474"/>
              <a:gd name="T3" fmla="*/ 1158 h 3475"/>
              <a:gd name="T4" fmla="*/ 1124 w 3474"/>
              <a:gd name="T5" fmla="*/ 1172 h 3475"/>
              <a:gd name="T6" fmla="*/ 1180 w 3474"/>
              <a:gd name="T7" fmla="*/ 1194 h 3475"/>
              <a:gd name="T8" fmla="*/ 1199 w 3474"/>
              <a:gd name="T9" fmla="*/ 1253 h 3475"/>
              <a:gd name="T10" fmla="*/ 1167 w 3474"/>
              <a:gd name="T11" fmla="*/ 1309 h 3475"/>
              <a:gd name="T12" fmla="*/ 1228 w 3474"/>
              <a:gd name="T13" fmla="*/ 1326 h 3475"/>
              <a:gd name="T14" fmla="*/ 1315 w 3474"/>
              <a:gd name="T15" fmla="*/ 1268 h 3475"/>
              <a:gd name="T16" fmla="*/ 1334 w 3474"/>
              <a:gd name="T17" fmla="*/ 1166 h 3475"/>
              <a:gd name="T18" fmla="*/ 1287 w 3474"/>
              <a:gd name="T19" fmla="*/ 1085 h 3475"/>
              <a:gd name="T20" fmla="*/ 1210 w 3474"/>
              <a:gd name="T21" fmla="*/ 1057 h 3475"/>
              <a:gd name="T22" fmla="*/ 736 w 3474"/>
              <a:gd name="T23" fmla="*/ 1040 h 3475"/>
              <a:gd name="T24" fmla="*/ 924 w 3474"/>
              <a:gd name="T25" fmla="*/ 1147 h 3475"/>
              <a:gd name="T26" fmla="*/ 978 w 3474"/>
              <a:gd name="T27" fmla="*/ 1020 h 3475"/>
              <a:gd name="T28" fmla="*/ 1094 w 3474"/>
              <a:gd name="T29" fmla="*/ 934 h 3475"/>
              <a:gd name="T30" fmla="*/ 1236 w 3474"/>
              <a:gd name="T31" fmla="*/ 916 h 3475"/>
              <a:gd name="T32" fmla="*/ 1372 w 3474"/>
              <a:gd name="T33" fmla="*/ 968 h 3475"/>
              <a:gd name="T34" fmla="*/ 1464 w 3474"/>
              <a:gd name="T35" fmla="*/ 1085 h 3475"/>
              <a:gd name="T36" fmla="*/ 1482 w 3474"/>
              <a:gd name="T37" fmla="*/ 1227 h 3475"/>
              <a:gd name="T38" fmla="*/ 1427 w 3474"/>
              <a:gd name="T39" fmla="*/ 1363 h 3475"/>
              <a:gd name="T40" fmla="*/ 1310 w 3474"/>
              <a:gd name="T41" fmla="*/ 1452 h 3475"/>
              <a:gd name="T42" fmla="*/ 1165 w 3474"/>
              <a:gd name="T43" fmla="*/ 1471 h 3475"/>
              <a:gd name="T44" fmla="*/ 1031 w 3474"/>
              <a:gd name="T45" fmla="*/ 1415 h 3475"/>
              <a:gd name="T46" fmla="*/ 942 w 3474"/>
              <a:gd name="T47" fmla="*/ 1299 h 3475"/>
              <a:gd name="T48" fmla="*/ 719 w 3474"/>
              <a:gd name="T49" fmla="*/ 1199 h 3475"/>
              <a:gd name="T50" fmla="*/ 3298 w 3474"/>
              <a:gd name="T51" fmla="*/ 2319 h 3475"/>
              <a:gd name="T52" fmla="*/ 208 w 3474"/>
              <a:gd name="T53" fmla="*/ 148 h 3475"/>
              <a:gd name="T54" fmla="*/ 147 w 3474"/>
              <a:gd name="T55" fmla="*/ 208 h 3475"/>
              <a:gd name="T56" fmla="*/ 151 w 3474"/>
              <a:gd name="T57" fmla="*/ 322 h 3475"/>
              <a:gd name="T58" fmla="*/ 214 w 3474"/>
              <a:gd name="T59" fmla="*/ 473 h 3475"/>
              <a:gd name="T60" fmla="*/ 329 w 3474"/>
              <a:gd name="T61" fmla="*/ 647 h 3475"/>
              <a:gd name="T62" fmla="*/ 489 w 3474"/>
              <a:gd name="T63" fmla="*/ 830 h 3475"/>
              <a:gd name="T64" fmla="*/ 602 w 3474"/>
              <a:gd name="T65" fmla="*/ 609 h 3475"/>
              <a:gd name="T66" fmla="*/ 649 w 3474"/>
              <a:gd name="T67" fmla="*/ 577 h 3475"/>
              <a:gd name="T68" fmla="*/ 734 w 3474"/>
              <a:gd name="T69" fmla="*/ 408 h 3475"/>
              <a:gd name="T70" fmla="*/ 555 w 3474"/>
              <a:gd name="T71" fmla="*/ 269 h 3475"/>
              <a:gd name="T72" fmla="*/ 392 w 3474"/>
              <a:gd name="T73" fmla="*/ 177 h 3475"/>
              <a:gd name="T74" fmla="*/ 259 w 3474"/>
              <a:gd name="T75" fmla="*/ 142 h 3475"/>
              <a:gd name="T76" fmla="*/ 336 w 3474"/>
              <a:gd name="T77" fmla="*/ 15 h 3475"/>
              <a:gd name="T78" fmla="*/ 524 w 3474"/>
              <a:gd name="T79" fmla="*/ 87 h 3475"/>
              <a:gd name="T80" fmla="*/ 726 w 3474"/>
              <a:gd name="T81" fmla="*/ 213 h 3475"/>
              <a:gd name="T82" fmla="*/ 929 w 3474"/>
              <a:gd name="T83" fmla="*/ 389 h 3475"/>
              <a:gd name="T84" fmla="*/ 1592 w 3474"/>
              <a:gd name="T85" fmla="*/ 427 h 3475"/>
              <a:gd name="T86" fmla="*/ 1645 w 3474"/>
              <a:gd name="T87" fmla="*/ 452 h 3475"/>
              <a:gd name="T88" fmla="*/ 3474 w 3474"/>
              <a:gd name="T89" fmla="*/ 2318 h 3475"/>
              <a:gd name="T90" fmla="*/ 2375 w 3474"/>
              <a:gd name="T91" fmla="*/ 3452 h 3475"/>
              <a:gd name="T92" fmla="*/ 2323 w 3474"/>
              <a:gd name="T93" fmla="*/ 3475 h 3475"/>
              <a:gd name="T94" fmla="*/ 2272 w 3474"/>
              <a:gd name="T95" fmla="*/ 3452 h 3475"/>
              <a:gd name="T96" fmla="*/ 443 w 3474"/>
              <a:gd name="T97" fmla="*/ 1592 h 3475"/>
              <a:gd name="T98" fmla="*/ 430 w 3474"/>
              <a:gd name="T99" fmla="*/ 978 h 3475"/>
              <a:gd name="T100" fmla="*/ 249 w 3474"/>
              <a:gd name="T101" fmla="*/ 781 h 3475"/>
              <a:gd name="T102" fmla="*/ 111 w 3474"/>
              <a:gd name="T103" fmla="*/ 575 h 3475"/>
              <a:gd name="T104" fmla="*/ 26 w 3474"/>
              <a:gd name="T105" fmla="*/ 381 h 3475"/>
              <a:gd name="T106" fmla="*/ 0 w 3474"/>
              <a:gd name="T107" fmla="*/ 212 h 3475"/>
              <a:gd name="T108" fmla="*/ 39 w 3474"/>
              <a:gd name="T109" fmla="*/ 83 h 3475"/>
              <a:gd name="T110" fmla="*/ 142 w 3474"/>
              <a:gd name="T111" fmla="*/ 11 h 3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74" h="3475">
                <a:moveTo>
                  <a:pt x="1210" y="1057"/>
                </a:moveTo>
                <a:lnTo>
                  <a:pt x="1184" y="1059"/>
                </a:lnTo>
                <a:lnTo>
                  <a:pt x="1159" y="1065"/>
                </a:lnTo>
                <a:lnTo>
                  <a:pt x="1133" y="1077"/>
                </a:lnTo>
                <a:lnTo>
                  <a:pt x="1107" y="1097"/>
                </a:lnTo>
                <a:lnTo>
                  <a:pt x="1091" y="1115"/>
                </a:lnTo>
                <a:lnTo>
                  <a:pt x="1080" y="1136"/>
                </a:lnTo>
                <a:lnTo>
                  <a:pt x="1072" y="1158"/>
                </a:lnTo>
                <a:lnTo>
                  <a:pt x="1068" y="1181"/>
                </a:lnTo>
                <a:lnTo>
                  <a:pt x="1088" y="1180"/>
                </a:lnTo>
                <a:lnTo>
                  <a:pt x="1106" y="1176"/>
                </a:lnTo>
                <a:lnTo>
                  <a:pt x="1124" y="1172"/>
                </a:lnTo>
                <a:lnTo>
                  <a:pt x="1141" y="1172"/>
                </a:lnTo>
                <a:lnTo>
                  <a:pt x="1157" y="1176"/>
                </a:lnTo>
                <a:lnTo>
                  <a:pt x="1170" y="1183"/>
                </a:lnTo>
                <a:lnTo>
                  <a:pt x="1180" y="1194"/>
                </a:lnTo>
                <a:lnTo>
                  <a:pt x="1190" y="1207"/>
                </a:lnTo>
                <a:lnTo>
                  <a:pt x="1195" y="1222"/>
                </a:lnTo>
                <a:lnTo>
                  <a:pt x="1199" y="1237"/>
                </a:lnTo>
                <a:lnTo>
                  <a:pt x="1199" y="1253"/>
                </a:lnTo>
                <a:lnTo>
                  <a:pt x="1196" y="1269"/>
                </a:lnTo>
                <a:lnTo>
                  <a:pt x="1191" y="1283"/>
                </a:lnTo>
                <a:lnTo>
                  <a:pt x="1181" y="1297"/>
                </a:lnTo>
                <a:lnTo>
                  <a:pt x="1167" y="1309"/>
                </a:lnTo>
                <a:lnTo>
                  <a:pt x="1151" y="1317"/>
                </a:lnTo>
                <a:lnTo>
                  <a:pt x="1175" y="1325"/>
                </a:lnTo>
                <a:lnTo>
                  <a:pt x="1201" y="1328"/>
                </a:lnTo>
                <a:lnTo>
                  <a:pt x="1228" y="1326"/>
                </a:lnTo>
                <a:lnTo>
                  <a:pt x="1253" y="1318"/>
                </a:lnTo>
                <a:lnTo>
                  <a:pt x="1277" y="1306"/>
                </a:lnTo>
                <a:lnTo>
                  <a:pt x="1298" y="1289"/>
                </a:lnTo>
                <a:lnTo>
                  <a:pt x="1315" y="1268"/>
                </a:lnTo>
                <a:lnTo>
                  <a:pt x="1328" y="1244"/>
                </a:lnTo>
                <a:lnTo>
                  <a:pt x="1334" y="1219"/>
                </a:lnTo>
                <a:lnTo>
                  <a:pt x="1337" y="1193"/>
                </a:lnTo>
                <a:lnTo>
                  <a:pt x="1334" y="1166"/>
                </a:lnTo>
                <a:lnTo>
                  <a:pt x="1328" y="1141"/>
                </a:lnTo>
                <a:lnTo>
                  <a:pt x="1315" y="1117"/>
                </a:lnTo>
                <a:lnTo>
                  <a:pt x="1298" y="1097"/>
                </a:lnTo>
                <a:lnTo>
                  <a:pt x="1287" y="1085"/>
                </a:lnTo>
                <a:lnTo>
                  <a:pt x="1271" y="1074"/>
                </a:lnTo>
                <a:lnTo>
                  <a:pt x="1253" y="1066"/>
                </a:lnTo>
                <a:lnTo>
                  <a:pt x="1232" y="1060"/>
                </a:lnTo>
                <a:lnTo>
                  <a:pt x="1210" y="1057"/>
                </a:lnTo>
                <a:close/>
                <a:moveTo>
                  <a:pt x="1572" y="585"/>
                </a:moveTo>
                <a:lnTo>
                  <a:pt x="730" y="718"/>
                </a:lnTo>
                <a:lnTo>
                  <a:pt x="686" y="1004"/>
                </a:lnTo>
                <a:lnTo>
                  <a:pt x="736" y="1040"/>
                </a:lnTo>
                <a:lnTo>
                  <a:pt x="785" y="1073"/>
                </a:lnTo>
                <a:lnTo>
                  <a:pt x="834" y="1102"/>
                </a:lnTo>
                <a:lnTo>
                  <a:pt x="879" y="1126"/>
                </a:lnTo>
                <a:lnTo>
                  <a:pt x="924" y="1147"/>
                </a:lnTo>
                <a:lnTo>
                  <a:pt x="931" y="1114"/>
                </a:lnTo>
                <a:lnTo>
                  <a:pt x="944" y="1081"/>
                </a:lnTo>
                <a:lnTo>
                  <a:pt x="959" y="1049"/>
                </a:lnTo>
                <a:lnTo>
                  <a:pt x="978" y="1020"/>
                </a:lnTo>
                <a:lnTo>
                  <a:pt x="1003" y="992"/>
                </a:lnTo>
                <a:lnTo>
                  <a:pt x="1030" y="968"/>
                </a:lnTo>
                <a:lnTo>
                  <a:pt x="1061" y="949"/>
                </a:lnTo>
                <a:lnTo>
                  <a:pt x="1094" y="934"/>
                </a:lnTo>
                <a:lnTo>
                  <a:pt x="1128" y="922"/>
                </a:lnTo>
                <a:lnTo>
                  <a:pt x="1163" y="916"/>
                </a:lnTo>
                <a:lnTo>
                  <a:pt x="1200" y="914"/>
                </a:lnTo>
                <a:lnTo>
                  <a:pt x="1236" y="916"/>
                </a:lnTo>
                <a:lnTo>
                  <a:pt x="1272" y="922"/>
                </a:lnTo>
                <a:lnTo>
                  <a:pt x="1308" y="934"/>
                </a:lnTo>
                <a:lnTo>
                  <a:pt x="1341" y="949"/>
                </a:lnTo>
                <a:lnTo>
                  <a:pt x="1372" y="968"/>
                </a:lnTo>
                <a:lnTo>
                  <a:pt x="1402" y="992"/>
                </a:lnTo>
                <a:lnTo>
                  <a:pt x="1427" y="1021"/>
                </a:lnTo>
                <a:lnTo>
                  <a:pt x="1448" y="1052"/>
                </a:lnTo>
                <a:lnTo>
                  <a:pt x="1464" y="1085"/>
                </a:lnTo>
                <a:lnTo>
                  <a:pt x="1476" y="1120"/>
                </a:lnTo>
                <a:lnTo>
                  <a:pt x="1482" y="1156"/>
                </a:lnTo>
                <a:lnTo>
                  <a:pt x="1485" y="1192"/>
                </a:lnTo>
                <a:lnTo>
                  <a:pt x="1482" y="1227"/>
                </a:lnTo>
                <a:lnTo>
                  <a:pt x="1476" y="1263"/>
                </a:lnTo>
                <a:lnTo>
                  <a:pt x="1464" y="1298"/>
                </a:lnTo>
                <a:lnTo>
                  <a:pt x="1448" y="1331"/>
                </a:lnTo>
                <a:lnTo>
                  <a:pt x="1427" y="1363"/>
                </a:lnTo>
                <a:lnTo>
                  <a:pt x="1402" y="1392"/>
                </a:lnTo>
                <a:lnTo>
                  <a:pt x="1374" y="1415"/>
                </a:lnTo>
                <a:lnTo>
                  <a:pt x="1344" y="1435"/>
                </a:lnTo>
                <a:lnTo>
                  <a:pt x="1310" y="1452"/>
                </a:lnTo>
                <a:lnTo>
                  <a:pt x="1275" y="1464"/>
                </a:lnTo>
                <a:lnTo>
                  <a:pt x="1239" y="1471"/>
                </a:lnTo>
                <a:lnTo>
                  <a:pt x="1202" y="1473"/>
                </a:lnTo>
                <a:lnTo>
                  <a:pt x="1165" y="1471"/>
                </a:lnTo>
                <a:lnTo>
                  <a:pt x="1129" y="1464"/>
                </a:lnTo>
                <a:lnTo>
                  <a:pt x="1095" y="1452"/>
                </a:lnTo>
                <a:lnTo>
                  <a:pt x="1062" y="1435"/>
                </a:lnTo>
                <a:lnTo>
                  <a:pt x="1031" y="1415"/>
                </a:lnTo>
                <a:lnTo>
                  <a:pt x="1003" y="1392"/>
                </a:lnTo>
                <a:lnTo>
                  <a:pt x="978" y="1363"/>
                </a:lnTo>
                <a:lnTo>
                  <a:pt x="957" y="1332"/>
                </a:lnTo>
                <a:lnTo>
                  <a:pt x="942" y="1299"/>
                </a:lnTo>
                <a:lnTo>
                  <a:pt x="889" y="1281"/>
                </a:lnTo>
                <a:lnTo>
                  <a:pt x="833" y="1258"/>
                </a:lnTo>
                <a:lnTo>
                  <a:pt x="777" y="1231"/>
                </a:lnTo>
                <a:lnTo>
                  <a:pt x="719" y="1199"/>
                </a:lnTo>
                <a:lnTo>
                  <a:pt x="661" y="1162"/>
                </a:lnTo>
                <a:lnTo>
                  <a:pt x="597" y="1563"/>
                </a:lnTo>
                <a:lnTo>
                  <a:pt x="2323" y="3296"/>
                </a:lnTo>
                <a:lnTo>
                  <a:pt x="3298" y="2319"/>
                </a:lnTo>
                <a:lnTo>
                  <a:pt x="1572" y="585"/>
                </a:lnTo>
                <a:close/>
                <a:moveTo>
                  <a:pt x="259" y="142"/>
                </a:moveTo>
                <a:lnTo>
                  <a:pt x="231" y="144"/>
                </a:lnTo>
                <a:lnTo>
                  <a:pt x="208" y="148"/>
                </a:lnTo>
                <a:lnTo>
                  <a:pt x="187" y="157"/>
                </a:lnTo>
                <a:lnTo>
                  <a:pt x="169" y="170"/>
                </a:lnTo>
                <a:lnTo>
                  <a:pt x="156" y="188"/>
                </a:lnTo>
                <a:lnTo>
                  <a:pt x="147" y="208"/>
                </a:lnTo>
                <a:lnTo>
                  <a:pt x="142" y="232"/>
                </a:lnTo>
                <a:lnTo>
                  <a:pt x="141" y="260"/>
                </a:lnTo>
                <a:lnTo>
                  <a:pt x="145" y="289"/>
                </a:lnTo>
                <a:lnTo>
                  <a:pt x="151" y="322"/>
                </a:lnTo>
                <a:lnTo>
                  <a:pt x="161" y="357"/>
                </a:lnTo>
                <a:lnTo>
                  <a:pt x="176" y="394"/>
                </a:lnTo>
                <a:lnTo>
                  <a:pt x="193" y="433"/>
                </a:lnTo>
                <a:lnTo>
                  <a:pt x="214" y="473"/>
                </a:lnTo>
                <a:lnTo>
                  <a:pt x="239" y="515"/>
                </a:lnTo>
                <a:lnTo>
                  <a:pt x="266" y="558"/>
                </a:lnTo>
                <a:lnTo>
                  <a:pt x="296" y="603"/>
                </a:lnTo>
                <a:lnTo>
                  <a:pt x="329" y="647"/>
                </a:lnTo>
                <a:lnTo>
                  <a:pt x="365" y="692"/>
                </a:lnTo>
                <a:lnTo>
                  <a:pt x="403" y="739"/>
                </a:lnTo>
                <a:lnTo>
                  <a:pt x="444" y="784"/>
                </a:lnTo>
                <a:lnTo>
                  <a:pt x="489" y="830"/>
                </a:lnTo>
                <a:lnTo>
                  <a:pt x="550" y="889"/>
                </a:lnTo>
                <a:lnTo>
                  <a:pt x="590" y="637"/>
                </a:lnTo>
                <a:lnTo>
                  <a:pt x="594" y="623"/>
                </a:lnTo>
                <a:lnTo>
                  <a:pt x="602" y="609"/>
                </a:lnTo>
                <a:lnTo>
                  <a:pt x="611" y="596"/>
                </a:lnTo>
                <a:lnTo>
                  <a:pt x="622" y="587"/>
                </a:lnTo>
                <a:lnTo>
                  <a:pt x="634" y="581"/>
                </a:lnTo>
                <a:lnTo>
                  <a:pt x="649" y="577"/>
                </a:lnTo>
                <a:lnTo>
                  <a:pt x="870" y="543"/>
                </a:lnTo>
                <a:lnTo>
                  <a:pt x="824" y="494"/>
                </a:lnTo>
                <a:lnTo>
                  <a:pt x="779" y="450"/>
                </a:lnTo>
                <a:lnTo>
                  <a:pt x="734" y="408"/>
                </a:lnTo>
                <a:lnTo>
                  <a:pt x="688" y="369"/>
                </a:lnTo>
                <a:lnTo>
                  <a:pt x="644" y="334"/>
                </a:lnTo>
                <a:lnTo>
                  <a:pt x="600" y="300"/>
                </a:lnTo>
                <a:lnTo>
                  <a:pt x="555" y="269"/>
                </a:lnTo>
                <a:lnTo>
                  <a:pt x="513" y="242"/>
                </a:lnTo>
                <a:lnTo>
                  <a:pt x="471" y="216"/>
                </a:lnTo>
                <a:lnTo>
                  <a:pt x="431" y="195"/>
                </a:lnTo>
                <a:lnTo>
                  <a:pt x="392" y="177"/>
                </a:lnTo>
                <a:lnTo>
                  <a:pt x="356" y="164"/>
                </a:lnTo>
                <a:lnTo>
                  <a:pt x="321" y="153"/>
                </a:lnTo>
                <a:lnTo>
                  <a:pt x="288" y="146"/>
                </a:lnTo>
                <a:lnTo>
                  <a:pt x="259" y="142"/>
                </a:lnTo>
                <a:close/>
                <a:moveTo>
                  <a:pt x="212" y="0"/>
                </a:moveTo>
                <a:lnTo>
                  <a:pt x="251" y="1"/>
                </a:lnTo>
                <a:lnTo>
                  <a:pt x="292" y="6"/>
                </a:lnTo>
                <a:lnTo>
                  <a:pt x="336" y="15"/>
                </a:lnTo>
                <a:lnTo>
                  <a:pt x="380" y="27"/>
                </a:lnTo>
                <a:lnTo>
                  <a:pt x="426" y="43"/>
                </a:lnTo>
                <a:lnTo>
                  <a:pt x="474" y="63"/>
                </a:lnTo>
                <a:lnTo>
                  <a:pt x="524" y="87"/>
                </a:lnTo>
                <a:lnTo>
                  <a:pt x="573" y="113"/>
                </a:lnTo>
                <a:lnTo>
                  <a:pt x="624" y="144"/>
                </a:lnTo>
                <a:lnTo>
                  <a:pt x="674" y="176"/>
                </a:lnTo>
                <a:lnTo>
                  <a:pt x="726" y="213"/>
                </a:lnTo>
                <a:lnTo>
                  <a:pt x="777" y="253"/>
                </a:lnTo>
                <a:lnTo>
                  <a:pt x="829" y="296"/>
                </a:lnTo>
                <a:lnTo>
                  <a:pt x="879" y="341"/>
                </a:lnTo>
                <a:lnTo>
                  <a:pt x="929" y="389"/>
                </a:lnTo>
                <a:lnTo>
                  <a:pt x="987" y="452"/>
                </a:lnTo>
                <a:lnTo>
                  <a:pt x="1042" y="515"/>
                </a:lnTo>
                <a:lnTo>
                  <a:pt x="1578" y="430"/>
                </a:lnTo>
                <a:lnTo>
                  <a:pt x="1592" y="427"/>
                </a:lnTo>
                <a:lnTo>
                  <a:pt x="1606" y="430"/>
                </a:lnTo>
                <a:lnTo>
                  <a:pt x="1618" y="435"/>
                </a:lnTo>
                <a:lnTo>
                  <a:pt x="1632" y="443"/>
                </a:lnTo>
                <a:lnTo>
                  <a:pt x="1645" y="452"/>
                </a:lnTo>
                <a:lnTo>
                  <a:pt x="3453" y="2267"/>
                </a:lnTo>
                <a:lnTo>
                  <a:pt x="3464" y="2282"/>
                </a:lnTo>
                <a:lnTo>
                  <a:pt x="3472" y="2300"/>
                </a:lnTo>
                <a:lnTo>
                  <a:pt x="3474" y="2318"/>
                </a:lnTo>
                <a:lnTo>
                  <a:pt x="3472" y="2337"/>
                </a:lnTo>
                <a:lnTo>
                  <a:pt x="3464" y="2355"/>
                </a:lnTo>
                <a:lnTo>
                  <a:pt x="3453" y="2371"/>
                </a:lnTo>
                <a:lnTo>
                  <a:pt x="2375" y="3452"/>
                </a:lnTo>
                <a:lnTo>
                  <a:pt x="2365" y="3462"/>
                </a:lnTo>
                <a:lnTo>
                  <a:pt x="2352" y="3468"/>
                </a:lnTo>
                <a:lnTo>
                  <a:pt x="2339" y="3472"/>
                </a:lnTo>
                <a:lnTo>
                  <a:pt x="2323" y="3475"/>
                </a:lnTo>
                <a:lnTo>
                  <a:pt x="2309" y="3472"/>
                </a:lnTo>
                <a:lnTo>
                  <a:pt x="2295" y="3468"/>
                </a:lnTo>
                <a:lnTo>
                  <a:pt x="2283" y="3462"/>
                </a:lnTo>
                <a:lnTo>
                  <a:pt x="2272" y="3452"/>
                </a:lnTo>
                <a:lnTo>
                  <a:pt x="464" y="1637"/>
                </a:lnTo>
                <a:lnTo>
                  <a:pt x="455" y="1624"/>
                </a:lnTo>
                <a:lnTo>
                  <a:pt x="448" y="1610"/>
                </a:lnTo>
                <a:lnTo>
                  <a:pt x="443" y="1592"/>
                </a:lnTo>
                <a:lnTo>
                  <a:pt x="442" y="1571"/>
                </a:lnTo>
                <a:lnTo>
                  <a:pt x="524" y="1061"/>
                </a:lnTo>
                <a:lnTo>
                  <a:pt x="476" y="1021"/>
                </a:lnTo>
                <a:lnTo>
                  <a:pt x="430" y="978"/>
                </a:lnTo>
                <a:lnTo>
                  <a:pt x="384" y="934"/>
                </a:lnTo>
                <a:lnTo>
                  <a:pt x="336" y="883"/>
                </a:lnTo>
                <a:lnTo>
                  <a:pt x="291" y="833"/>
                </a:lnTo>
                <a:lnTo>
                  <a:pt x="249" y="781"/>
                </a:lnTo>
                <a:lnTo>
                  <a:pt x="209" y="729"/>
                </a:lnTo>
                <a:lnTo>
                  <a:pt x="173" y="678"/>
                </a:lnTo>
                <a:lnTo>
                  <a:pt x="140" y="626"/>
                </a:lnTo>
                <a:lnTo>
                  <a:pt x="111" y="575"/>
                </a:lnTo>
                <a:lnTo>
                  <a:pt x="84" y="526"/>
                </a:lnTo>
                <a:lnTo>
                  <a:pt x="61" y="476"/>
                </a:lnTo>
                <a:lnTo>
                  <a:pt x="42" y="427"/>
                </a:lnTo>
                <a:lnTo>
                  <a:pt x="26" y="381"/>
                </a:lnTo>
                <a:lnTo>
                  <a:pt x="14" y="336"/>
                </a:lnTo>
                <a:lnTo>
                  <a:pt x="5" y="292"/>
                </a:lnTo>
                <a:lnTo>
                  <a:pt x="1" y="251"/>
                </a:lnTo>
                <a:lnTo>
                  <a:pt x="0" y="212"/>
                </a:lnTo>
                <a:lnTo>
                  <a:pt x="4" y="175"/>
                </a:lnTo>
                <a:lnTo>
                  <a:pt x="12" y="141"/>
                </a:lnTo>
                <a:lnTo>
                  <a:pt x="23" y="111"/>
                </a:lnTo>
                <a:lnTo>
                  <a:pt x="39" y="83"/>
                </a:lnTo>
                <a:lnTo>
                  <a:pt x="59" y="59"/>
                </a:lnTo>
                <a:lnTo>
                  <a:pt x="83" y="38"/>
                </a:lnTo>
                <a:lnTo>
                  <a:pt x="112" y="22"/>
                </a:lnTo>
                <a:lnTo>
                  <a:pt x="142" y="11"/>
                </a:lnTo>
                <a:lnTo>
                  <a:pt x="176" y="3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108" name="Group 107"/>
          <p:cNvGrpSpPr/>
          <p:nvPr/>
        </p:nvGrpSpPr>
        <p:grpSpPr>
          <a:xfrm>
            <a:off x="4434421" y="3542333"/>
            <a:ext cx="614363" cy="600075"/>
            <a:chOff x="5305425" y="1893888"/>
            <a:chExt cx="614363" cy="600075"/>
          </a:xfrm>
          <a:solidFill>
            <a:schemeClr val="accent2"/>
          </a:solidFill>
        </p:grpSpPr>
        <p:sp>
          <p:nvSpPr>
            <p:cNvPr id="109" name="Freeform 153"/>
            <p:cNvSpPr>
              <a:spLocks noEditPoints="1"/>
            </p:cNvSpPr>
            <p:nvPr/>
          </p:nvSpPr>
          <p:spPr bwMode="auto">
            <a:xfrm>
              <a:off x="5484813" y="1992313"/>
              <a:ext cx="434975" cy="228600"/>
            </a:xfrm>
            <a:custGeom>
              <a:avLst/>
              <a:gdLst>
                <a:gd name="T0" fmla="*/ 403 w 2470"/>
                <a:gd name="T1" fmla="*/ 911 h 1295"/>
                <a:gd name="T2" fmla="*/ 471 w 2470"/>
                <a:gd name="T3" fmla="*/ 1140 h 1295"/>
                <a:gd name="T4" fmla="*/ 2013 w 2470"/>
                <a:gd name="T5" fmla="*/ 1140 h 1295"/>
                <a:gd name="T6" fmla="*/ 2080 w 2470"/>
                <a:gd name="T7" fmla="*/ 911 h 1295"/>
                <a:gd name="T8" fmla="*/ 403 w 2470"/>
                <a:gd name="T9" fmla="*/ 911 h 1295"/>
                <a:gd name="T10" fmla="*/ 291 w 2470"/>
                <a:gd name="T11" fmla="*/ 533 h 1295"/>
                <a:gd name="T12" fmla="*/ 356 w 2470"/>
                <a:gd name="T13" fmla="*/ 762 h 1295"/>
                <a:gd name="T14" fmla="*/ 2117 w 2470"/>
                <a:gd name="T15" fmla="*/ 762 h 1295"/>
                <a:gd name="T16" fmla="*/ 2184 w 2470"/>
                <a:gd name="T17" fmla="*/ 533 h 1295"/>
                <a:gd name="T18" fmla="*/ 291 w 2470"/>
                <a:gd name="T19" fmla="*/ 533 h 1295"/>
                <a:gd name="T20" fmla="*/ 181 w 2470"/>
                <a:gd name="T21" fmla="*/ 149 h 1295"/>
                <a:gd name="T22" fmla="*/ 247 w 2470"/>
                <a:gd name="T23" fmla="*/ 378 h 1295"/>
                <a:gd name="T24" fmla="*/ 2228 w 2470"/>
                <a:gd name="T25" fmla="*/ 378 h 1295"/>
                <a:gd name="T26" fmla="*/ 2296 w 2470"/>
                <a:gd name="T27" fmla="*/ 149 h 1295"/>
                <a:gd name="T28" fmla="*/ 181 w 2470"/>
                <a:gd name="T29" fmla="*/ 149 h 1295"/>
                <a:gd name="T30" fmla="*/ 77 w 2470"/>
                <a:gd name="T31" fmla="*/ 0 h 1295"/>
                <a:gd name="T32" fmla="*/ 2391 w 2470"/>
                <a:gd name="T33" fmla="*/ 0 h 1295"/>
                <a:gd name="T34" fmla="*/ 2412 w 2470"/>
                <a:gd name="T35" fmla="*/ 2 h 1295"/>
                <a:gd name="T36" fmla="*/ 2429 w 2470"/>
                <a:gd name="T37" fmla="*/ 9 h 1295"/>
                <a:gd name="T38" fmla="*/ 2443 w 2470"/>
                <a:gd name="T39" fmla="*/ 17 h 1295"/>
                <a:gd name="T40" fmla="*/ 2454 w 2470"/>
                <a:gd name="T41" fmla="*/ 29 h 1295"/>
                <a:gd name="T42" fmla="*/ 2462 w 2470"/>
                <a:gd name="T43" fmla="*/ 41 h 1295"/>
                <a:gd name="T44" fmla="*/ 2467 w 2470"/>
                <a:gd name="T45" fmla="*/ 55 h 1295"/>
                <a:gd name="T46" fmla="*/ 2470 w 2470"/>
                <a:gd name="T47" fmla="*/ 70 h 1295"/>
                <a:gd name="T48" fmla="*/ 2468 w 2470"/>
                <a:gd name="T49" fmla="*/ 84 h 1295"/>
                <a:gd name="T50" fmla="*/ 2465 w 2470"/>
                <a:gd name="T51" fmla="*/ 97 h 1295"/>
                <a:gd name="T52" fmla="*/ 2139 w 2470"/>
                <a:gd name="T53" fmla="*/ 1243 h 1295"/>
                <a:gd name="T54" fmla="*/ 2132 w 2470"/>
                <a:gd name="T55" fmla="*/ 1260 h 1295"/>
                <a:gd name="T56" fmla="*/ 2120 w 2470"/>
                <a:gd name="T57" fmla="*/ 1274 h 1295"/>
                <a:gd name="T58" fmla="*/ 2106 w 2470"/>
                <a:gd name="T59" fmla="*/ 1286 h 1295"/>
                <a:gd name="T60" fmla="*/ 2086 w 2470"/>
                <a:gd name="T61" fmla="*/ 1292 h 1295"/>
                <a:gd name="T62" fmla="*/ 2065 w 2470"/>
                <a:gd name="T63" fmla="*/ 1295 h 1295"/>
                <a:gd name="T64" fmla="*/ 411 w 2470"/>
                <a:gd name="T65" fmla="*/ 1295 h 1295"/>
                <a:gd name="T66" fmla="*/ 390 w 2470"/>
                <a:gd name="T67" fmla="*/ 1292 h 1295"/>
                <a:gd name="T68" fmla="*/ 371 w 2470"/>
                <a:gd name="T69" fmla="*/ 1286 h 1295"/>
                <a:gd name="T70" fmla="*/ 355 w 2470"/>
                <a:gd name="T71" fmla="*/ 1274 h 1295"/>
                <a:gd name="T72" fmla="*/ 344 w 2470"/>
                <a:gd name="T73" fmla="*/ 1260 h 1295"/>
                <a:gd name="T74" fmla="*/ 337 w 2470"/>
                <a:gd name="T75" fmla="*/ 1243 h 1295"/>
                <a:gd name="T76" fmla="*/ 3 w 2470"/>
                <a:gd name="T77" fmla="*/ 97 h 1295"/>
                <a:gd name="T78" fmla="*/ 0 w 2470"/>
                <a:gd name="T79" fmla="*/ 73 h 1295"/>
                <a:gd name="T80" fmla="*/ 2 w 2470"/>
                <a:gd name="T81" fmla="*/ 53 h 1295"/>
                <a:gd name="T82" fmla="*/ 9 w 2470"/>
                <a:gd name="T83" fmla="*/ 35 h 1295"/>
                <a:gd name="T84" fmla="*/ 20 w 2470"/>
                <a:gd name="T85" fmla="*/ 20 h 1295"/>
                <a:gd name="T86" fmla="*/ 36 w 2470"/>
                <a:gd name="T87" fmla="*/ 10 h 1295"/>
                <a:gd name="T88" fmla="*/ 55 w 2470"/>
                <a:gd name="T89" fmla="*/ 2 h 1295"/>
                <a:gd name="T90" fmla="*/ 77 w 2470"/>
                <a:gd name="T91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70" h="1295">
                  <a:moveTo>
                    <a:pt x="403" y="911"/>
                  </a:moveTo>
                  <a:lnTo>
                    <a:pt x="471" y="1140"/>
                  </a:lnTo>
                  <a:lnTo>
                    <a:pt x="2013" y="1140"/>
                  </a:lnTo>
                  <a:lnTo>
                    <a:pt x="2080" y="911"/>
                  </a:lnTo>
                  <a:lnTo>
                    <a:pt x="403" y="911"/>
                  </a:lnTo>
                  <a:close/>
                  <a:moveTo>
                    <a:pt x="291" y="533"/>
                  </a:moveTo>
                  <a:lnTo>
                    <a:pt x="356" y="762"/>
                  </a:lnTo>
                  <a:lnTo>
                    <a:pt x="2117" y="762"/>
                  </a:lnTo>
                  <a:lnTo>
                    <a:pt x="2184" y="533"/>
                  </a:lnTo>
                  <a:lnTo>
                    <a:pt x="291" y="533"/>
                  </a:lnTo>
                  <a:close/>
                  <a:moveTo>
                    <a:pt x="181" y="149"/>
                  </a:moveTo>
                  <a:lnTo>
                    <a:pt x="247" y="378"/>
                  </a:lnTo>
                  <a:lnTo>
                    <a:pt x="2228" y="378"/>
                  </a:lnTo>
                  <a:lnTo>
                    <a:pt x="2296" y="149"/>
                  </a:lnTo>
                  <a:lnTo>
                    <a:pt x="181" y="149"/>
                  </a:lnTo>
                  <a:close/>
                  <a:moveTo>
                    <a:pt x="77" y="0"/>
                  </a:moveTo>
                  <a:lnTo>
                    <a:pt x="2391" y="0"/>
                  </a:lnTo>
                  <a:lnTo>
                    <a:pt x="2412" y="2"/>
                  </a:lnTo>
                  <a:lnTo>
                    <a:pt x="2429" y="9"/>
                  </a:lnTo>
                  <a:lnTo>
                    <a:pt x="2443" y="17"/>
                  </a:lnTo>
                  <a:lnTo>
                    <a:pt x="2454" y="29"/>
                  </a:lnTo>
                  <a:lnTo>
                    <a:pt x="2462" y="41"/>
                  </a:lnTo>
                  <a:lnTo>
                    <a:pt x="2467" y="55"/>
                  </a:lnTo>
                  <a:lnTo>
                    <a:pt x="2470" y="70"/>
                  </a:lnTo>
                  <a:lnTo>
                    <a:pt x="2468" y="84"/>
                  </a:lnTo>
                  <a:lnTo>
                    <a:pt x="2465" y="97"/>
                  </a:lnTo>
                  <a:lnTo>
                    <a:pt x="2139" y="1243"/>
                  </a:lnTo>
                  <a:lnTo>
                    <a:pt x="2132" y="1260"/>
                  </a:lnTo>
                  <a:lnTo>
                    <a:pt x="2120" y="1274"/>
                  </a:lnTo>
                  <a:lnTo>
                    <a:pt x="2106" y="1286"/>
                  </a:lnTo>
                  <a:lnTo>
                    <a:pt x="2086" y="1292"/>
                  </a:lnTo>
                  <a:lnTo>
                    <a:pt x="2065" y="1295"/>
                  </a:lnTo>
                  <a:lnTo>
                    <a:pt x="411" y="1295"/>
                  </a:lnTo>
                  <a:lnTo>
                    <a:pt x="390" y="1292"/>
                  </a:lnTo>
                  <a:lnTo>
                    <a:pt x="371" y="1286"/>
                  </a:lnTo>
                  <a:lnTo>
                    <a:pt x="355" y="1274"/>
                  </a:lnTo>
                  <a:lnTo>
                    <a:pt x="344" y="1260"/>
                  </a:lnTo>
                  <a:lnTo>
                    <a:pt x="337" y="1243"/>
                  </a:lnTo>
                  <a:lnTo>
                    <a:pt x="3" y="97"/>
                  </a:lnTo>
                  <a:lnTo>
                    <a:pt x="0" y="73"/>
                  </a:lnTo>
                  <a:lnTo>
                    <a:pt x="2" y="53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6" y="10"/>
                  </a:lnTo>
                  <a:lnTo>
                    <a:pt x="55" y="2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10" name="Freeform 154"/>
            <p:cNvSpPr/>
            <p:nvPr/>
          </p:nvSpPr>
          <p:spPr bwMode="auto">
            <a:xfrm>
              <a:off x="5305425" y="1893888"/>
              <a:ext cx="544513" cy="393700"/>
            </a:xfrm>
            <a:custGeom>
              <a:avLst/>
              <a:gdLst>
                <a:gd name="T0" fmla="*/ 0 w 3086"/>
                <a:gd name="T1" fmla="*/ 0 h 2234"/>
                <a:gd name="T2" fmla="*/ 610 w 3086"/>
                <a:gd name="T3" fmla="*/ 0 h 2234"/>
                <a:gd name="T4" fmla="*/ 628 w 3086"/>
                <a:gd name="T5" fmla="*/ 2 h 2234"/>
                <a:gd name="T6" fmla="*/ 643 w 3086"/>
                <a:gd name="T7" fmla="*/ 7 h 2234"/>
                <a:gd name="T8" fmla="*/ 657 w 3086"/>
                <a:gd name="T9" fmla="*/ 16 h 2234"/>
                <a:gd name="T10" fmla="*/ 669 w 3086"/>
                <a:gd name="T11" fmla="*/ 27 h 2234"/>
                <a:gd name="T12" fmla="*/ 677 w 3086"/>
                <a:gd name="T13" fmla="*/ 42 h 2234"/>
                <a:gd name="T14" fmla="*/ 684 w 3086"/>
                <a:gd name="T15" fmla="*/ 59 h 2234"/>
                <a:gd name="T16" fmla="*/ 1187 w 3086"/>
                <a:gd name="T17" fmla="*/ 2079 h 2234"/>
                <a:gd name="T18" fmla="*/ 3086 w 3086"/>
                <a:gd name="T19" fmla="*/ 2079 h 2234"/>
                <a:gd name="T20" fmla="*/ 3086 w 3086"/>
                <a:gd name="T21" fmla="*/ 2234 h 2234"/>
                <a:gd name="T22" fmla="*/ 1127 w 3086"/>
                <a:gd name="T23" fmla="*/ 2234 h 2234"/>
                <a:gd name="T24" fmla="*/ 1110 w 3086"/>
                <a:gd name="T25" fmla="*/ 2232 h 2234"/>
                <a:gd name="T26" fmla="*/ 1093 w 3086"/>
                <a:gd name="T27" fmla="*/ 2227 h 2234"/>
                <a:gd name="T28" fmla="*/ 1079 w 3086"/>
                <a:gd name="T29" fmla="*/ 2218 h 2234"/>
                <a:gd name="T30" fmla="*/ 1068 w 3086"/>
                <a:gd name="T31" fmla="*/ 2207 h 2234"/>
                <a:gd name="T32" fmla="*/ 1059 w 3086"/>
                <a:gd name="T33" fmla="*/ 2192 h 2234"/>
                <a:gd name="T34" fmla="*/ 1054 w 3086"/>
                <a:gd name="T35" fmla="*/ 2175 h 2234"/>
                <a:gd name="T36" fmla="*/ 549 w 3086"/>
                <a:gd name="T37" fmla="*/ 149 h 2234"/>
                <a:gd name="T38" fmla="*/ 0 w 3086"/>
                <a:gd name="T39" fmla="*/ 149 h 2234"/>
                <a:gd name="T40" fmla="*/ 0 w 3086"/>
                <a:gd name="T41" fmla="*/ 0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86" h="2234">
                  <a:moveTo>
                    <a:pt x="0" y="0"/>
                  </a:moveTo>
                  <a:lnTo>
                    <a:pt x="610" y="0"/>
                  </a:lnTo>
                  <a:lnTo>
                    <a:pt x="628" y="2"/>
                  </a:lnTo>
                  <a:lnTo>
                    <a:pt x="643" y="7"/>
                  </a:lnTo>
                  <a:lnTo>
                    <a:pt x="657" y="16"/>
                  </a:lnTo>
                  <a:lnTo>
                    <a:pt x="669" y="27"/>
                  </a:lnTo>
                  <a:lnTo>
                    <a:pt x="677" y="42"/>
                  </a:lnTo>
                  <a:lnTo>
                    <a:pt x="684" y="59"/>
                  </a:lnTo>
                  <a:lnTo>
                    <a:pt x="1187" y="2079"/>
                  </a:lnTo>
                  <a:lnTo>
                    <a:pt x="3086" y="2079"/>
                  </a:lnTo>
                  <a:lnTo>
                    <a:pt x="3086" y="2234"/>
                  </a:lnTo>
                  <a:lnTo>
                    <a:pt x="1127" y="2234"/>
                  </a:lnTo>
                  <a:lnTo>
                    <a:pt x="1110" y="2232"/>
                  </a:lnTo>
                  <a:lnTo>
                    <a:pt x="1093" y="2227"/>
                  </a:lnTo>
                  <a:lnTo>
                    <a:pt x="1079" y="2218"/>
                  </a:lnTo>
                  <a:lnTo>
                    <a:pt x="1068" y="2207"/>
                  </a:lnTo>
                  <a:lnTo>
                    <a:pt x="1059" y="2192"/>
                  </a:lnTo>
                  <a:lnTo>
                    <a:pt x="1054" y="2175"/>
                  </a:lnTo>
                  <a:lnTo>
                    <a:pt x="54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11" name="Rectangle 155"/>
            <p:cNvSpPr>
              <a:spLocks noChangeArrowheads="1"/>
            </p:cNvSpPr>
            <p:nvPr/>
          </p:nvSpPr>
          <p:spPr bwMode="auto">
            <a:xfrm>
              <a:off x="5503863" y="2328863"/>
              <a:ext cx="3048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12" name="Freeform 156"/>
            <p:cNvSpPr>
              <a:spLocks noEditPoints="1"/>
            </p:cNvSpPr>
            <p:nvPr/>
          </p:nvSpPr>
          <p:spPr bwMode="auto">
            <a:xfrm>
              <a:off x="5741988" y="2389188"/>
              <a:ext cx="103188" cy="104775"/>
            </a:xfrm>
            <a:custGeom>
              <a:avLst/>
              <a:gdLst>
                <a:gd name="T0" fmla="*/ 267 w 592"/>
                <a:gd name="T1" fmla="*/ 158 h 591"/>
                <a:gd name="T2" fmla="*/ 216 w 592"/>
                <a:gd name="T3" fmla="*/ 180 h 591"/>
                <a:gd name="T4" fmla="*/ 179 w 592"/>
                <a:gd name="T5" fmla="*/ 219 h 591"/>
                <a:gd name="T6" fmla="*/ 159 w 592"/>
                <a:gd name="T7" fmla="*/ 269 h 591"/>
                <a:gd name="T8" fmla="*/ 159 w 592"/>
                <a:gd name="T9" fmla="*/ 322 h 591"/>
                <a:gd name="T10" fmla="*/ 181 w 592"/>
                <a:gd name="T11" fmla="*/ 372 h 591"/>
                <a:gd name="T12" fmla="*/ 219 w 592"/>
                <a:gd name="T13" fmla="*/ 411 h 591"/>
                <a:gd name="T14" fmla="*/ 269 w 592"/>
                <a:gd name="T15" fmla="*/ 433 h 591"/>
                <a:gd name="T16" fmla="*/ 324 w 592"/>
                <a:gd name="T17" fmla="*/ 433 h 591"/>
                <a:gd name="T18" fmla="*/ 373 w 592"/>
                <a:gd name="T19" fmla="*/ 411 h 591"/>
                <a:gd name="T20" fmla="*/ 413 w 592"/>
                <a:gd name="T21" fmla="*/ 372 h 591"/>
                <a:gd name="T22" fmla="*/ 435 w 592"/>
                <a:gd name="T23" fmla="*/ 322 h 591"/>
                <a:gd name="T24" fmla="*/ 435 w 592"/>
                <a:gd name="T25" fmla="*/ 269 h 591"/>
                <a:gd name="T26" fmla="*/ 414 w 592"/>
                <a:gd name="T27" fmla="*/ 219 h 591"/>
                <a:gd name="T28" fmla="*/ 377 w 592"/>
                <a:gd name="T29" fmla="*/ 180 h 591"/>
                <a:gd name="T30" fmla="*/ 326 w 592"/>
                <a:gd name="T31" fmla="*/ 158 h 591"/>
                <a:gd name="T32" fmla="*/ 296 w 592"/>
                <a:gd name="T33" fmla="*/ 0 h 591"/>
                <a:gd name="T34" fmla="*/ 382 w 592"/>
                <a:gd name="T35" fmla="*/ 12 h 591"/>
                <a:gd name="T36" fmla="*/ 458 w 592"/>
                <a:gd name="T37" fmla="*/ 47 h 591"/>
                <a:gd name="T38" fmla="*/ 520 w 592"/>
                <a:gd name="T39" fmla="*/ 101 h 591"/>
                <a:gd name="T40" fmla="*/ 565 w 592"/>
                <a:gd name="T41" fmla="*/ 171 h 591"/>
                <a:gd name="T42" fmla="*/ 589 w 592"/>
                <a:gd name="T43" fmla="*/ 252 h 591"/>
                <a:gd name="T44" fmla="*/ 589 w 592"/>
                <a:gd name="T45" fmla="*/ 338 h 591"/>
                <a:gd name="T46" fmla="*/ 565 w 592"/>
                <a:gd name="T47" fmla="*/ 420 h 591"/>
                <a:gd name="T48" fmla="*/ 519 w 592"/>
                <a:gd name="T49" fmla="*/ 488 h 591"/>
                <a:gd name="T50" fmla="*/ 457 w 592"/>
                <a:gd name="T51" fmla="*/ 543 h 591"/>
                <a:gd name="T52" fmla="*/ 382 w 592"/>
                <a:gd name="T53" fmla="*/ 578 h 591"/>
                <a:gd name="T54" fmla="*/ 296 w 592"/>
                <a:gd name="T55" fmla="*/ 591 h 591"/>
                <a:gd name="T56" fmla="*/ 211 w 592"/>
                <a:gd name="T57" fmla="*/ 578 h 591"/>
                <a:gd name="T58" fmla="*/ 135 w 592"/>
                <a:gd name="T59" fmla="*/ 543 h 591"/>
                <a:gd name="T60" fmla="*/ 73 w 592"/>
                <a:gd name="T61" fmla="*/ 489 h 591"/>
                <a:gd name="T62" fmla="*/ 27 w 592"/>
                <a:gd name="T63" fmla="*/ 420 h 591"/>
                <a:gd name="T64" fmla="*/ 3 w 592"/>
                <a:gd name="T65" fmla="*/ 338 h 591"/>
                <a:gd name="T66" fmla="*/ 3 w 592"/>
                <a:gd name="T67" fmla="*/ 252 h 591"/>
                <a:gd name="T68" fmla="*/ 27 w 592"/>
                <a:gd name="T69" fmla="*/ 171 h 591"/>
                <a:gd name="T70" fmla="*/ 73 w 592"/>
                <a:gd name="T71" fmla="*/ 101 h 591"/>
                <a:gd name="T72" fmla="*/ 135 w 592"/>
                <a:gd name="T73" fmla="*/ 47 h 591"/>
                <a:gd name="T74" fmla="*/ 210 w 592"/>
                <a:gd name="T75" fmla="*/ 12 h 591"/>
                <a:gd name="T76" fmla="*/ 296 w 592"/>
                <a:gd name="T7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2" h="591">
                  <a:moveTo>
                    <a:pt x="296" y="156"/>
                  </a:moveTo>
                  <a:lnTo>
                    <a:pt x="267" y="158"/>
                  </a:lnTo>
                  <a:lnTo>
                    <a:pt x="240" y="167"/>
                  </a:lnTo>
                  <a:lnTo>
                    <a:pt x="216" y="180"/>
                  </a:lnTo>
                  <a:lnTo>
                    <a:pt x="196" y="198"/>
                  </a:lnTo>
                  <a:lnTo>
                    <a:pt x="179" y="219"/>
                  </a:lnTo>
                  <a:lnTo>
                    <a:pt x="166" y="242"/>
                  </a:lnTo>
                  <a:lnTo>
                    <a:pt x="159" y="269"/>
                  </a:lnTo>
                  <a:lnTo>
                    <a:pt x="155" y="296"/>
                  </a:lnTo>
                  <a:lnTo>
                    <a:pt x="159" y="322"/>
                  </a:lnTo>
                  <a:lnTo>
                    <a:pt x="167" y="349"/>
                  </a:lnTo>
                  <a:lnTo>
                    <a:pt x="181" y="372"/>
                  </a:lnTo>
                  <a:lnTo>
                    <a:pt x="198" y="393"/>
                  </a:lnTo>
                  <a:lnTo>
                    <a:pt x="219" y="411"/>
                  </a:lnTo>
                  <a:lnTo>
                    <a:pt x="243" y="425"/>
                  </a:lnTo>
                  <a:lnTo>
                    <a:pt x="269" y="433"/>
                  </a:lnTo>
                  <a:lnTo>
                    <a:pt x="296" y="436"/>
                  </a:lnTo>
                  <a:lnTo>
                    <a:pt x="324" y="433"/>
                  </a:lnTo>
                  <a:lnTo>
                    <a:pt x="350" y="425"/>
                  </a:lnTo>
                  <a:lnTo>
                    <a:pt x="373" y="411"/>
                  </a:lnTo>
                  <a:lnTo>
                    <a:pt x="395" y="393"/>
                  </a:lnTo>
                  <a:lnTo>
                    <a:pt x="413" y="372"/>
                  </a:lnTo>
                  <a:lnTo>
                    <a:pt x="426" y="349"/>
                  </a:lnTo>
                  <a:lnTo>
                    <a:pt x="435" y="322"/>
                  </a:lnTo>
                  <a:lnTo>
                    <a:pt x="437" y="296"/>
                  </a:lnTo>
                  <a:lnTo>
                    <a:pt x="435" y="269"/>
                  </a:lnTo>
                  <a:lnTo>
                    <a:pt x="426" y="242"/>
                  </a:lnTo>
                  <a:lnTo>
                    <a:pt x="414" y="219"/>
                  </a:lnTo>
                  <a:lnTo>
                    <a:pt x="398" y="198"/>
                  </a:lnTo>
                  <a:lnTo>
                    <a:pt x="377" y="180"/>
                  </a:lnTo>
                  <a:lnTo>
                    <a:pt x="353" y="167"/>
                  </a:lnTo>
                  <a:lnTo>
                    <a:pt x="326" y="158"/>
                  </a:lnTo>
                  <a:lnTo>
                    <a:pt x="296" y="156"/>
                  </a:lnTo>
                  <a:close/>
                  <a:moveTo>
                    <a:pt x="296" y="0"/>
                  </a:moveTo>
                  <a:lnTo>
                    <a:pt x="341" y="3"/>
                  </a:lnTo>
                  <a:lnTo>
                    <a:pt x="382" y="12"/>
                  </a:lnTo>
                  <a:lnTo>
                    <a:pt x="421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0" y="101"/>
                  </a:lnTo>
                  <a:lnTo>
                    <a:pt x="545" y="135"/>
                  </a:lnTo>
                  <a:lnTo>
                    <a:pt x="565" y="171"/>
                  </a:lnTo>
                  <a:lnTo>
                    <a:pt x="581" y="210"/>
                  </a:lnTo>
                  <a:lnTo>
                    <a:pt x="589" y="252"/>
                  </a:lnTo>
                  <a:lnTo>
                    <a:pt x="592" y="295"/>
                  </a:lnTo>
                  <a:lnTo>
                    <a:pt x="589" y="338"/>
                  </a:lnTo>
                  <a:lnTo>
                    <a:pt x="580" y="379"/>
                  </a:lnTo>
                  <a:lnTo>
                    <a:pt x="565" y="420"/>
                  </a:lnTo>
                  <a:lnTo>
                    <a:pt x="545" y="455"/>
                  </a:lnTo>
                  <a:lnTo>
                    <a:pt x="519" y="488"/>
                  </a:lnTo>
                  <a:lnTo>
                    <a:pt x="491" y="518"/>
                  </a:lnTo>
                  <a:lnTo>
                    <a:pt x="457" y="543"/>
                  </a:lnTo>
                  <a:lnTo>
                    <a:pt x="421" y="563"/>
                  </a:lnTo>
                  <a:lnTo>
                    <a:pt x="382" y="578"/>
                  </a:lnTo>
                  <a:lnTo>
                    <a:pt x="340" y="587"/>
                  </a:lnTo>
                  <a:lnTo>
                    <a:pt x="296" y="591"/>
                  </a:lnTo>
                  <a:lnTo>
                    <a:pt x="253" y="587"/>
                  </a:lnTo>
                  <a:lnTo>
                    <a:pt x="211" y="578"/>
                  </a:lnTo>
                  <a:lnTo>
                    <a:pt x="171" y="563"/>
                  </a:lnTo>
                  <a:lnTo>
                    <a:pt x="135" y="543"/>
                  </a:lnTo>
                  <a:lnTo>
                    <a:pt x="102" y="518"/>
                  </a:lnTo>
                  <a:lnTo>
                    <a:pt x="73" y="489"/>
                  </a:lnTo>
                  <a:lnTo>
                    <a:pt x="47" y="455"/>
                  </a:lnTo>
                  <a:lnTo>
                    <a:pt x="27" y="420"/>
                  </a:lnTo>
                  <a:lnTo>
                    <a:pt x="13" y="381"/>
                  </a:lnTo>
                  <a:lnTo>
                    <a:pt x="3" y="338"/>
                  </a:lnTo>
                  <a:lnTo>
                    <a:pt x="0" y="295"/>
                  </a:lnTo>
                  <a:lnTo>
                    <a:pt x="3" y="252"/>
                  </a:lnTo>
                  <a:lnTo>
                    <a:pt x="13" y="210"/>
                  </a:lnTo>
                  <a:lnTo>
                    <a:pt x="27" y="171"/>
                  </a:lnTo>
                  <a:lnTo>
                    <a:pt x="47" y="135"/>
                  </a:lnTo>
                  <a:lnTo>
                    <a:pt x="73" y="101"/>
                  </a:lnTo>
                  <a:lnTo>
                    <a:pt x="101" y="72"/>
                  </a:lnTo>
                  <a:lnTo>
                    <a:pt x="135" y="47"/>
                  </a:lnTo>
                  <a:lnTo>
                    <a:pt x="171" y="27"/>
                  </a:lnTo>
                  <a:lnTo>
                    <a:pt x="210" y="12"/>
                  </a:lnTo>
                  <a:lnTo>
                    <a:pt x="253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13" name="Freeform 157"/>
            <p:cNvSpPr>
              <a:spLocks noEditPoints="1"/>
            </p:cNvSpPr>
            <p:nvPr/>
          </p:nvSpPr>
          <p:spPr bwMode="auto">
            <a:xfrm>
              <a:off x="5487988" y="2389188"/>
              <a:ext cx="104775" cy="104775"/>
            </a:xfrm>
            <a:custGeom>
              <a:avLst/>
              <a:gdLst>
                <a:gd name="T0" fmla="*/ 267 w 593"/>
                <a:gd name="T1" fmla="*/ 158 h 591"/>
                <a:gd name="T2" fmla="*/ 216 w 593"/>
                <a:gd name="T3" fmla="*/ 180 h 591"/>
                <a:gd name="T4" fmla="*/ 179 w 593"/>
                <a:gd name="T5" fmla="*/ 219 h 591"/>
                <a:gd name="T6" fmla="*/ 158 w 593"/>
                <a:gd name="T7" fmla="*/ 269 h 591"/>
                <a:gd name="T8" fmla="*/ 158 w 593"/>
                <a:gd name="T9" fmla="*/ 322 h 591"/>
                <a:gd name="T10" fmla="*/ 181 w 593"/>
                <a:gd name="T11" fmla="*/ 372 h 591"/>
                <a:gd name="T12" fmla="*/ 220 w 593"/>
                <a:gd name="T13" fmla="*/ 411 h 591"/>
                <a:gd name="T14" fmla="*/ 270 w 593"/>
                <a:gd name="T15" fmla="*/ 433 h 591"/>
                <a:gd name="T16" fmla="*/ 324 w 593"/>
                <a:gd name="T17" fmla="*/ 433 h 591"/>
                <a:gd name="T18" fmla="*/ 373 w 593"/>
                <a:gd name="T19" fmla="*/ 411 h 591"/>
                <a:gd name="T20" fmla="*/ 412 w 593"/>
                <a:gd name="T21" fmla="*/ 372 h 591"/>
                <a:gd name="T22" fmla="*/ 435 w 593"/>
                <a:gd name="T23" fmla="*/ 322 h 591"/>
                <a:gd name="T24" fmla="*/ 435 w 593"/>
                <a:gd name="T25" fmla="*/ 269 h 591"/>
                <a:gd name="T26" fmla="*/ 412 w 593"/>
                <a:gd name="T27" fmla="*/ 219 h 591"/>
                <a:gd name="T28" fmla="*/ 373 w 593"/>
                <a:gd name="T29" fmla="*/ 180 h 591"/>
                <a:gd name="T30" fmla="*/ 324 w 593"/>
                <a:gd name="T31" fmla="*/ 158 h 591"/>
                <a:gd name="T32" fmla="*/ 297 w 593"/>
                <a:gd name="T33" fmla="*/ 0 h 591"/>
                <a:gd name="T34" fmla="*/ 382 w 593"/>
                <a:gd name="T35" fmla="*/ 12 h 591"/>
                <a:gd name="T36" fmla="*/ 458 w 593"/>
                <a:gd name="T37" fmla="*/ 47 h 591"/>
                <a:gd name="T38" fmla="*/ 520 w 593"/>
                <a:gd name="T39" fmla="*/ 101 h 591"/>
                <a:gd name="T40" fmla="*/ 565 w 593"/>
                <a:gd name="T41" fmla="*/ 171 h 591"/>
                <a:gd name="T42" fmla="*/ 590 w 593"/>
                <a:gd name="T43" fmla="*/ 252 h 591"/>
                <a:gd name="T44" fmla="*/ 590 w 593"/>
                <a:gd name="T45" fmla="*/ 338 h 591"/>
                <a:gd name="T46" fmla="*/ 565 w 593"/>
                <a:gd name="T47" fmla="*/ 420 h 591"/>
                <a:gd name="T48" fmla="*/ 520 w 593"/>
                <a:gd name="T49" fmla="*/ 488 h 591"/>
                <a:gd name="T50" fmla="*/ 458 w 593"/>
                <a:gd name="T51" fmla="*/ 543 h 591"/>
                <a:gd name="T52" fmla="*/ 382 w 593"/>
                <a:gd name="T53" fmla="*/ 578 h 591"/>
                <a:gd name="T54" fmla="*/ 297 w 593"/>
                <a:gd name="T55" fmla="*/ 591 h 591"/>
                <a:gd name="T56" fmla="*/ 211 w 593"/>
                <a:gd name="T57" fmla="*/ 578 h 591"/>
                <a:gd name="T58" fmla="*/ 135 w 593"/>
                <a:gd name="T59" fmla="*/ 543 h 591"/>
                <a:gd name="T60" fmla="*/ 73 w 593"/>
                <a:gd name="T61" fmla="*/ 489 h 591"/>
                <a:gd name="T62" fmla="*/ 28 w 593"/>
                <a:gd name="T63" fmla="*/ 420 h 591"/>
                <a:gd name="T64" fmla="*/ 3 w 593"/>
                <a:gd name="T65" fmla="*/ 338 h 591"/>
                <a:gd name="T66" fmla="*/ 3 w 593"/>
                <a:gd name="T67" fmla="*/ 252 h 591"/>
                <a:gd name="T68" fmla="*/ 27 w 593"/>
                <a:gd name="T69" fmla="*/ 171 h 591"/>
                <a:gd name="T70" fmla="*/ 73 w 593"/>
                <a:gd name="T71" fmla="*/ 101 h 591"/>
                <a:gd name="T72" fmla="*/ 135 w 593"/>
                <a:gd name="T73" fmla="*/ 47 h 591"/>
                <a:gd name="T74" fmla="*/ 211 w 593"/>
                <a:gd name="T75" fmla="*/ 12 h 591"/>
                <a:gd name="T76" fmla="*/ 297 w 593"/>
                <a:gd name="T7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3" h="591">
                  <a:moveTo>
                    <a:pt x="297" y="156"/>
                  </a:moveTo>
                  <a:lnTo>
                    <a:pt x="267" y="158"/>
                  </a:lnTo>
                  <a:lnTo>
                    <a:pt x="240" y="167"/>
                  </a:lnTo>
                  <a:lnTo>
                    <a:pt x="216" y="180"/>
                  </a:lnTo>
                  <a:lnTo>
                    <a:pt x="195" y="198"/>
                  </a:lnTo>
                  <a:lnTo>
                    <a:pt x="179" y="219"/>
                  </a:lnTo>
                  <a:lnTo>
                    <a:pt x="166" y="242"/>
                  </a:lnTo>
                  <a:lnTo>
                    <a:pt x="158" y="269"/>
                  </a:lnTo>
                  <a:lnTo>
                    <a:pt x="156" y="296"/>
                  </a:lnTo>
                  <a:lnTo>
                    <a:pt x="158" y="322"/>
                  </a:lnTo>
                  <a:lnTo>
                    <a:pt x="167" y="349"/>
                  </a:lnTo>
                  <a:lnTo>
                    <a:pt x="181" y="372"/>
                  </a:lnTo>
                  <a:lnTo>
                    <a:pt x="199" y="393"/>
                  </a:lnTo>
                  <a:lnTo>
                    <a:pt x="220" y="411"/>
                  </a:lnTo>
                  <a:lnTo>
                    <a:pt x="243" y="425"/>
                  </a:lnTo>
                  <a:lnTo>
                    <a:pt x="270" y="433"/>
                  </a:lnTo>
                  <a:lnTo>
                    <a:pt x="297" y="436"/>
                  </a:lnTo>
                  <a:lnTo>
                    <a:pt x="324" y="433"/>
                  </a:lnTo>
                  <a:lnTo>
                    <a:pt x="350" y="425"/>
                  </a:lnTo>
                  <a:lnTo>
                    <a:pt x="373" y="411"/>
                  </a:lnTo>
                  <a:lnTo>
                    <a:pt x="394" y="393"/>
                  </a:lnTo>
                  <a:lnTo>
                    <a:pt x="412" y="372"/>
                  </a:lnTo>
                  <a:lnTo>
                    <a:pt x="426" y="349"/>
                  </a:lnTo>
                  <a:lnTo>
                    <a:pt x="435" y="322"/>
                  </a:lnTo>
                  <a:lnTo>
                    <a:pt x="438" y="296"/>
                  </a:lnTo>
                  <a:lnTo>
                    <a:pt x="435" y="269"/>
                  </a:lnTo>
                  <a:lnTo>
                    <a:pt x="426" y="242"/>
                  </a:lnTo>
                  <a:lnTo>
                    <a:pt x="412" y="219"/>
                  </a:lnTo>
                  <a:lnTo>
                    <a:pt x="394" y="198"/>
                  </a:lnTo>
                  <a:lnTo>
                    <a:pt x="373" y="180"/>
                  </a:lnTo>
                  <a:lnTo>
                    <a:pt x="350" y="167"/>
                  </a:lnTo>
                  <a:lnTo>
                    <a:pt x="324" y="158"/>
                  </a:lnTo>
                  <a:lnTo>
                    <a:pt x="297" y="156"/>
                  </a:lnTo>
                  <a:close/>
                  <a:moveTo>
                    <a:pt x="297" y="0"/>
                  </a:moveTo>
                  <a:lnTo>
                    <a:pt x="340" y="3"/>
                  </a:lnTo>
                  <a:lnTo>
                    <a:pt x="382" y="12"/>
                  </a:lnTo>
                  <a:lnTo>
                    <a:pt x="421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0" y="101"/>
                  </a:lnTo>
                  <a:lnTo>
                    <a:pt x="545" y="135"/>
                  </a:lnTo>
                  <a:lnTo>
                    <a:pt x="565" y="171"/>
                  </a:lnTo>
                  <a:lnTo>
                    <a:pt x="581" y="210"/>
                  </a:lnTo>
                  <a:lnTo>
                    <a:pt x="590" y="252"/>
                  </a:lnTo>
                  <a:lnTo>
                    <a:pt x="593" y="295"/>
                  </a:lnTo>
                  <a:lnTo>
                    <a:pt x="590" y="338"/>
                  </a:lnTo>
                  <a:lnTo>
                    <a:pt x="581" y="379"/>
                  </a:lnTo>
                  <a:lnTo>
                    <a:pt x="565" y="420"/>
                  </a:lnTo>
                  <a:lnTo>
                    <a:pt x="545" y="455"/>
                  </a:lnTo>
                  <a:lnTo>
                    <a:pt x="520" y="488"/>
                  </a:lnTo>
                  <a:lnTo>
                    <a:pt x="491" y="518"/>
                  </a:lnTo>
                  <a:lnTo>
                    <a:pt x="458" y="543"/>
                  </a:lnTo>
                  <a:lnTo>
                    <a:pt x="421" y="563"/>
                  </a:lnTo>
                  <a:lnTo>
                    <a:pt x="382" y="578"/>
                  </a:lnTo>
                  <a:lnTo>
                    <a:pt x="340" y="587"/>
                  </a:lnTo>
                  <a:lnTo>
                    <a:pt x="297" y="591"/>
                  </a:lnTo>
                  <a:lnTo>
                    <a:pt x="253" y="587"/>
                  </a:lnTo>
                  <a:lnTo>
                    <a:pt x="211" y="578"/>
                  </a:lnTo>
                  <a:lnTo>
                    <a:pt x="172" y="563"/>
                  </a:lnTo>
                  <a:lnTo>
                    <a:pt x="135" y="543"/>
                  </a:lnTo>
                  <a:lnTo>
                    <a:pt x="102" y="518"/>
                  </a:lnTo>
                  <a:lnTo>
                    <a:pt x="73" y="489"/>
                  </a:lnTo>
                  <a:lnTo>
                    <a:pt x="48" y="455"/>
                  </a:lnTo>
                  <a:lnTo>
                    <a:pt x="28" y="420"/>
                  </a:lnTo>
                  <a:lnTo>
                    <a:pt x="12" y="381"/>
                  </a:lnTo>
                  <a:lnTo>
                    <a:pt x="3" y="338"/>
                  </a:lnTo>
                  <a:lnTo>
                    <a:pt x="0" y="295"/>
                  </a:lnTo>
                  <a:lnTo>
                    <a:pt x="3" y="252"/>
                  </a:lnTo>
                  <a:lnTo>
                    <a:pt x="12" y="210"/>
                  </a:lnTo>
                  <a:lnTo>
                    <a:pt x="27" y="171"/>
                  </a:lnTo>
                  <a:lnTo>
                    <a:pt x="48" y="135"/>
                  </a:lnTo>
                  <a:lnTo>
                    <a:pt x="73" y="101"/>
                  </a:lnTo>
                  <a:lnTo>
                    <a:pt x="102" y="72"/>
                  </a:lnTo>
                  <a:lnTo>
                    <a:pt x="135" y="47"/>
                  </a:lnTo>
                  <a:lnTo>
                    <a:pt x="172" y="27"/>
                  </a:lnTo>
                  <a:lnTo>
                    <a:pt x="211" y="12"/>
                  </a:lnTo>
                  <a:lnTo>
                    <a:pt x="253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9789574" y="3542333"/>
            <a:ext cx="516112" cy="517586"/>
            <a:chOff x="7216775" y="2687638"/>
            <a:chExt cx="555625" cy="557212"/>
          </a:xfrm>
          <a:solidFill>
            <a:schemeClr val="accent4"/>
          </a:solidFill>
        </p:grpSpPr>
        <p:sp>
          <p:nvSpPr>
            <p:cNvPr id="115" name="Freeform 123"/>
            <p:cNvSpPr>
              <a:spLocks noEditPoints="1"/>
            </p:cNvSpPr>
            <p:nvPr/>
          </p:nvSpPr>
          <p:spPr bwMode="auto">
            <a:xfrm>
              <a:off x="7216775" y="2687638"/>
              <a:ext cx="555625" cy="557212"/>
            </a:xfrm>
            <a:custGeom>
              <a:avLst/>
              <a:gdLst>
                <a:gd name="T0" fmla="*/ 1528 w 3500"/>
                <a:gd name="T1" fmla="*/ 438 h 3510"/>
                <a:gd name="T2" fmla="*/ 1195 w 3500"/>
                <a:gd name="T3" fmla="*/ 616 h 3510"/>
                <a:gd name="T4" fmla="*/ 924 w 3500"/>
                <a:gd name="T5" fmla="*/ 637 h 3510"/>
                <a:gd name="T6" fmla="*/ 512 w 3500"/>
                <a:gd name="T7" fmla="*/ 758 h 3510"/>
                <a:gd name="T8" fmla="*/ 671 w 3500"/>
                <a:gd name="T9" fmla="*/ 1072 h 3510"/>
                <a:gd name="T10" fmla="*/ 505 w 3500"/>
                <a:gd name="T11" fmla="*/ 1473 h 3510"/>
                <a:gd name="T12" fmla="*/ 172 w 3500"/>
                <a:gd name="T13" fmla="*/ 1582 h 3510"/>
                <a:gd name="T14" fmla="*/ 378 w 3500"/>
                <a:gd name="T15" fmla="*/ 1959 h 3510"/>
                <a:gd name="T16" fmla="*/ 555 w 3500"/>
                <a:gd name="T17" fmla="*/ 2168 h 3510"/>
                <a:gd name="T18" fmla="*/ 665 w 3500"/>
                <a:gd name="T19" fmla="*/ 2528 h 3510"/>
                <a:gd name="T20" fmla="*/ 739 w 3500"/>
                <a:gd name="T21" fmla="*/ 2991 h 3510"/>
                <a:gd name="T22" fmla="*/ 1007 w 3500"/>
                <a:gd name="T23" fmla="*/ 2837 h 3510"/>
                <a:gd name="T24" fmla="*/ 1413 w 3500"/>
                <a:gd name="T25" fmla="*/ 2977 h 3510"/>
                <a:gd name="T26" fmla="*/ 1559 w 3500"/>
                <a:gd name="T27" fmla="*/ 3231 h 3510"/>
                <a:gd name="T28" fmla="*/ 1926 w 3500"/>
                <a:gd name="T29" fmla="*/ 3329 h 3510"/>
                <a:gd name="T30" fmla="*/ 2058 w 3500"/>
                <a:gd name="T31" fmla="*/ 2988 h 3510"/>
                <a:gd name="T32" fmla="*/ 2462 w 3500"/>
                <a:gd name="T33" fmla="*/ 2835 h 3510"/>
                <a:gd name="T34" fmla="*/ 2753 w 3500"/>
                <a:gd name="T35" fmla="*/ 2996 h 3510"/>
                <a:gd name="T36" fmla="*/ 2848 w 3500"/>
                <a:gd name="T37" fmla="*/ 2557 h 3510"/>
                <a:gd name="T38" fmla="*/ 2918 w 3500"/>
                <a:gd name="T39" fmla="*/ 2240 h 3510"/>
                <a:gd name="T40" fmla="*/ 3092 w 3500"/>
                <a:gd name="T41" fmla="*/ 1967 h 3510"/>
                <a:gd name="T42" fmla="*/ 3335 w 3500"/>
                <a:gd name="T43" fmla="*/ 1589 h 3510"/>
                <a:gd name="T44" fmla="*/ 3014 w 3500"/>
                <a:gd name="T45" fmla="*/ 1497 h 3510"/>
                <a:gd name="T46" fmla="*/ 2837 w 3500"/>
                <a:gd name="T47" fmla="*/ 1101 h 3510"/>
                <a:gd name="T48" fmla="*/ 2985 w 3500"/>
                <a:gd name="T49" fmla="*/ 767 h 3510"/>
                <a:gd name="T50" fmla="*/ 2656 w 3500"/>
                <a:gd name="T51" fmla="*/ 576 h 3510"/>
                <a:gd name="T52" fmla="*/ 2374 w 3500"/>
                <a:gd name="T53" fmla="*/ 652 h 3510"/>
                <a:gd name="T54" fmla="*/ 1988 w 3500"/>
                <a:gd name="T55" fmla="*/ 465 h 3510"/>
                <a:gd name="T56" fmla="*/ 1907 w 3500"/>
                <a:gd name="T57" fmla="*/ 164 h 3510"/>
                <a:gd name="T58" fmla="*/ 2048 w 3500"/>
                <a:gd name="T59" fmla="*/ 68 h 3510"/>
                <a:gd name="T60" fmla="*/ 2122 w 3500"/>
                <a:gd name="T61" fmla="*/ 370 h 3510"/>
                <a:gd name="T62" fmla="*/ 2469 w 3500"/>
                <a:gd name="T63" fmla="*/ 512 h 3510"/>
                <a:gd name="T64" fmla="*/ 2775 w 3500"/>
                <a:gd name="T65" fmla="*/ 352 h 3510"/>
                <a:gd name="T66" fmla="*/ 3143 w 3500"/>
                <a:gd name="T67" fmla="*/ 699 h 3510"/>
                <a:gd name="T68" fmla="*/ 2994 w 3500"/>
                <a:gd name="T69" fmla="*/ 1026 h 3510"/>
                <a:gd name="T70" fmla="*/ 3128 w 3500"/>
                <a:gd name="T71" fmla="*/ 1378 h 3510"/>
                <a:gd name="T72" fmla="*/ 3406 w 3500"/>
                <a:gd name="T73" fmla="*/ 1437 h 3510"/>
                <a:gd name="T74" fmla="*/ 3497 w 3500"/>
                <a:gd name="T75" fmla="*/ 1945 h 3510"/>
                <a:gd name="T76" fmla="*/ 3244 w 3500"/>
                <a:gd name="T77" fmla="*/ 2108 h 3510"/>
                <a:gd name="T78" fmla="*/ 3069 w 3500"/>
                <a:gd name="T79" fmla="*/ 2303 h 3510"/>
                <a:gd name="T80" fmla="*/ 3132 w 3500"/>
                <a:gd name="T81" fmla="*/ 2671 h 3510"/>
                <a:gd name="T82" fmla="*/ 3098 w 3500"/>
                <a:gd name="T83" fmla="*/ 2885 h 3510"/>
                <a:gd name="T84" fmla="*/ 2690 w 3500"/>
                <a:gd name="T85" fmla="*/ 3152 h 3510"/>
                <a:gd name="T86" fmla="*/ 2377 w 3500"/>
                <a:gd name="T87" fmla="*/ 3042 h 3510"/>
                <a:gd name="T88" fmla="*/ 2116 w 3500"/>
                <a:gd name="T89" fmla="*/ 3153 h 3510"/>
                <a:gd name="T90" fmla="*/ 1971 w 3500"/>
                <a:gd name="T91" fmla="*/ 3498 h 3510"/>
                <a:gd name="T92" fmla="*/ 1452 w 3500"/>
                <a:gd name="T93" fmla="*/ 3442 h 3510"/>
                <a:gd name="T94" fmla="*/ 1378 w 3500"/>
                <a:gd name="T95" fmla="*/ 3140 h 3510"/>
                <a:gd name="T96" fmla="*/ 1031 w 3500"/>
                <a:gd name="T97" fmla="*/ 2998 h 3510"/>
                <a:gd name="T98" fmla="*/ 725 w 3500"/>
                <a:gd name="T99" fmla="*/ 3158 h 3510"/>
                <a:gd name="T100" fmla="*/ 357 w 3500"/>
                <a:gd name="T101" fmla="*/ 2811 h 3510"/>
                <a:gd name="T102" fmla="*/ 506 w 3500"/>
                <a:gd name="T103" fmla="*/ 2484 h 3510"/>
                <a:gd name="T104" fmla="*/ 372 w 3500"/>
                <a:gd name="T105" fmla="*/ 2132 h 3510"/>
                <a:gd name="T106" fmla="*/ 94 w 3500"/>
                <a:gd name="T107" fmla="*/ 2073 h 3510"/>
                <a:gd name="T108" fmla="*/ 3 w 3500"/>
                <a:gd name="T109" fmla="*/ 1565 h 3510"/>
                <a:gd name="T110" fmla="*/ 256 w 3500"/>
                <a:gd name="T111" fmla="*/ 1402 h 3510"/>
                <a:gd name="T112" fmla="*/ 431 w 3500"/>
                <a:gd name="T113" fmla="*/ 1207 h 3510"/>
                <a:gd name="T114" fmla="*/ 368 w 3500"/>
                <a:gd name="T115" fmla="*/ 839 h 3510"/>
                <a:gd name="T116" fmla="*/ 402 w 3500"/>
                <a:gd name="T117" fmla="*/ 625 h 3510"/>
                <a:gd name="T118" fmla="*/ 810 w 3500"/>
                <a:gd name="T119" fmla="*/ 358 h 3510"/>
                <a:gd name="T120" fmla="*/ 1123 w 3500"/>
                <a:gd name="T121" fmla="*/ 468 h 3510"/>
                <a:gd name="T122" fmla="*/ 1384 w 3500"/>
                <a:gd name="T123" fmla="*/ 357 h 3510"/>
                <a:gd name="T124" fmla="*/ 1529 w 3500"/>
                <a:gd name="T125" fmla="*/ 12 h 3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00" h="3510">
                  <a:moveTo>
                    <a:pt x="1593" y="164"/>
                  </a:moveTo>
                  <a:lnTo>
                    <a:pt x="1585" y="166"/>
                  </a:lnTo>
                  <a:lnTo>
                    <a:pt x="1577" y="172"/>
                  </a:lnTo>
                  <a:lnTo>
                    <a:pt x="1574" y="181"/>
                  </a:lnTo>
                  <a:lnTo>
                    <a:pt x="1559" y="280"/>
                  </a:lnTo>
                  <a:lnTo>
                    <a:pt x="1546" y="379"/>
                  </a:lnTo>
                  <a:lnTo>
                    <a:pt x="1539" y="410"/>
                  </a:lnTo>
                  <a:lnTo>
                    <a:pt x="1528" y="438"/>
                  </a:lnTo>
                  <a:lnTo>
                    <a:pt x="1512" y="465"/>
                  </a:lnTo>
                  <a:lnTo>
                    <a:pt x="1492" y="487"/>
                  </a:lnTo>
                  <a:lnTo>
                    <a:pt x="1469" y="506"/>
                  </a:lnTo>
                  <a:lnTo>
                    <a:pt x="1442" y="522"/>
                  </a:lnTo>
                  <a:lnTo>
                    <a:pt x="1413" y="533"/>
                  </a:lnTo>
                  <a:lnTo>
                    <a:pt x="1338" y="556"/>
                  </a:lnTo>
                  <a:lnTo>
                    <a:pt x="1266" y="584"/>
                  </a:lnTo>
                  <a:lnTo>
                    <a:pt x="1195" y="616"/>
                  </a:lnTo>
                  <a:lnTo>
                    <a:pt x="1126" y="652"/>
                  </a:lnTo>
                  <a:lnTo>
                    <a:pt x="1098" y="665"/>
                  </a:lnTo>
                  <a:lnTo>
                    <a:pt x="1069" y="673"/>
                  </a:lnTo>
                  <a:lnTo>
                    <a:pt x="1038" y="675"/>
                  </a:lnTo>
                  <a:lnTo>
                    <a:pt x="1009" y="673"/>
                  </a:lnTo>
                  <a:lnTo>
                    <a:pt x="979" y="667"/>
                  </a:lnTo>
                  <a:lnTo>
                    <a:pt x="950" y="654"/>
                  </a:lnTo>
                  <a:lnTo>
                    <a:pt x="924" y="637"/>
                  </a:lnTo>
                  <a:lnTo>
                    <a:pt x="844" y="576"/>
                  </a:lnTo>
                  <a:lnTo>
                    <a:pt x="765" y="517"/>
                  </a:lnTo>
                  <a:lnTo>
                    <a:pt x="756" y="514"/>
                  </a:lnTo>
                  <a:lnTo>
                    <a:pt x="747" y="514"/>
                  </a:lnTo>
                  <a:lnTo>
                    <a:pt x="739" y="519"/>
                  </a:lnTo>
                  <a:lnTo>
                    <a:pt x="518" y="741"/>
                  </a:lnTo>
                  <a:lnTo>
                    <a:pt x="512" y="749"/>
                  </a:lnTo>
                  <a:lnTo>
                    <a:pt x="512" y="758"/>
                  </a:lnTo>
                  <a:lnTo>
                    <a:pt x="515" y="767"/>
                  </a:lnTo>
                  <a:lnTo>
                    <a:pt x="575" y="847"/>
                  </a:lnTo>
                  <a:lnTo>
                    <a:pt x="635" y="926"/>
                  </a:lnTo>
                  <a:lnTo>
                    <a:pt x="652" y="953"/>
                  </a:lnTo>
                  <a:lnTo>
                    <a:pt x="665" y="982"/>
                  </a:lnTo>
                  <a:lnTo>
                    <a:pt x="671" y="1012"/>
                  </a:lnTo>
                  <a:lnTo>
                    <a:pt x="673" y="1041"/>
                  </a:lnTo>
                  <a:lnTo>
                    <a:pt x="671" y="1072"/>
                  </a:lnTo>
                  <a:lnTo>
                    <a:pt x="663" y="1101"/>
                  </a:lnTo>
                  <a:lnTo>
                    <a:pt x="650" y="1130"/>
                  </a:lnTo>
                  <a:lnTo>
                    <a:pt x="614" y="1199"/>
                  </a:lnTo>
                  <a:lnTo>
                    <a:pt x="582" y="1270"/>
                  </a:lnTo>
                  <a:lnTo>
                    <a:pt x="555" y="1342"/>
                  </a:lnTo>
                  <a:lnTo>
                    <a:pt x="531" y="1417"/>
                  </a:lnTo>
                  <a:lnTo>
                    <a:pt x="521" y="1447"/>
                  </a:lnTo>
                  <a:lnTo>
                    <a:pt x="505" y="1473"/>
                  </a:lnTo>
                  <a:lnTo>
                    <a:pt x="486" y="1497"/>
                  </a:lnTo>
                  <a:lnTo>
                    <a:pt x="463" y="1517"/>
                  </a:lnTo>
                  <a:lnTo>
                    <a:pt x="437" y="1533"/>
                  </a:lnTo>
                  <a:lnTo>
                    <a:pt x="408" y="1543"/>
                  </a:lnTo>
                  <a:lnTo>
                    <a:pt x="378" y="1551"/>
                  </a:lnTo>
                  <a:lnTo>
                    <a:pt x="279" y="1564"/>
                  </a:lnTo>
                  <a:lnTo>
                    <a:pt x="180" y="1578"/>
                  </a:lnTo>
                  <a:lnTo>
                    <a:pt x="172" y="1582"/>
                  </a:lnTo>
                  <a:lnTo>
                    <a:pt x="165" y="1589"/>
                  </a:lnTo>
                  <a:lnTo>
                    <a:pt x="163" y="1599"/>
                  </a:lnTo>
                  <a:lnTo>
                    <a:pt x="163" y="1912"/>
                  </a:lnTo>
                  <a:lnTo>
                    <a:pt x="165" y="1921"/>
                  </a:lnTo>
                  <a:lnTo>
                    <a:pt x="172" y="1928"/>
                  </a:lnTo>
                  <a:lnTo>
                    <a:pt x="180" y="1932"/>
                  </a:lnTo>
                  <a:lnTo>
                    <a:pt x="279" y="1946"/>
                  </a:lnTo>
                  <a:lnTo>
                    <a:pt x="378" y="1959"/>
                  </a:lnTo>
                  <a:lnTo>
                    <a:pt x="408" y="1967"/>
                  </a:lnTo>
                  <a:lnTo>
                    <a:pt x="437" y="1977"/>
                  </a:lnTo>
                  <a:lnTo>
                    <a:pt x="463" y="1993"/>
                  </a:lnTo>
                  <a:lnTo>
                    <a:pt x="486" y="2013"/>
                  </a:lnTo>
                  <a:lnTo>
                    <a:pt x="505" y="2037"/>
                  </a:lnTo>
                  <a:lnTo>
                    <a:pt x="521" y="2063"/>
                  </a:lnTo>
                  <a:lnTo>
                    <a:pt x="531" y="2093"/>
                  </a:lnTo>
                  <a:lnTo>
                    <a:pt x="555" y="2168"/>
                  </a:lnTo>
                  <a:lnTo>
                    <a:pt x="582" y="2240"/>
                  </a:lnTo>
                  <a:lnTo>
                    <a:pt x="614" y="2311"/>
                  </a:lnTo>
                  <a:lnTo>
                    <a:pt x="650" y="2380"/>
                  </a:lnTo>
                  <a:lnTo>
                    <a:pt x="663" y="2409"/>
                  </a:lnTo>
                  <a:lnTo>
                    <a:pt x="671" y="2438"/>
                  </a:lnTo>
                  <a:lnTo>
                    <a:pt x="673" y="2469"/>
                  </a:lnTo>
                  <a:lnTo>
                    <a:pt x="671" y="2498"/>
                  </a:lnTo>
                  <a:lnTo>
                    <a:pt x="665" y="2528"/>
                  </a:lnTo>
                  <a:lnTo>
                    <a:pt x="652" y="2557"/>
                  </a:lnTo>
                  <a:lnTo>
                    <a:pt x="635" y="2584"/>
                  </a:lnTo>
                  <a:lnTo>
                    <a:pt x="575" y="2663"/>
                  </a:lnTo>
                  <a:lnTo>
                    <a:pt x="515" y="2743"/>
                  </a:lnTo>
                  <a:lnTo>
                    <a:pt x="512" y="2752"/>
                  </a:lnTo>
                  <a:lnTo>
                    <a:pt x="512" y="2761"/>
                  </a:lnTo>
                  <a:lnTo>
                    <a:pt x="518" y="2769"/>
                  </a:lnTo>
                  <a:lnTo>
                    <a:pt x="739" y="2991"/>
                  </a:lnTo>
                  <a:lnTo>
                    <a:pt x="747" y="2996"/>
                  </a:lnTo>
                  <a:lnTo>
                    <a:pt x="756" y="2997"/>
                  </a:lnTo>
                  <a:lnTo>
                    <a:pt x="765" y="2993"/>
                  </a:lnTo>
                  <a:lnTo>
                    <a:pt x="844" y="2934"/>
                  </a:lnTo>
                  <a:lnTo>
                    <a:pt x="924" y="2873"/>
                  </a:lnTo>
                  <a:lnTo>
                    <a:pt x="950" y="2856"/>
                  </a:lnTo>
                  <a:lnTo>
                    <a:pt x="978" y="2844"/>
                  </a:lnTo>
                  <a:lnTo>
                    <a:pt x="1007" y="2837"/>
                  </a:lnTo>
                  <a:lnTo>
                    <a:pt x="1036" y="2835"/>
                  </a:lnTo>
                  <a:lnTo>
                    <a:pt x="1067" y="2837"/>
                  </a:lnTo>
                  <a:lnTo>
                    <a:pt x="1098" y="2845"/>
                  </a:lnTo>
                  <a:lnTo>
                    <a:pt x="1126" y="2858"/>
                  </a:lnTo>
                  <a:lnTo>
                    <a:pt x="1195" y="2894"/>
                  </a:lnTo>
                  <a:lnTo>
                    <a:pt x="1266" y="2926"/>
                  </a:lnTo>
                  <a:lnTo>
                    <a:pt x="1338" y="2954"/>
                  </a:lnTo>
                  <a:lnTo>
                    <a:pt x="1413" y="2977"/>
                  </a:lnTo>
                  <a:lnTo>
                    <a:pt x="1442" y="2988"/>
                  </a:lnTo>
                  <a:lnTo>
                    <a:pt x="1469" y="3004"/>
                  </a:lnTo>
                  <a:lnTo>
                    <a:pt x="1492" y="3023"/>
                  </a:lnTo>
                  <a:lnTo>
                    <a:pt x="1512" y="3045"/>
                  </a:lnTo>
                  <a:lnTo>
                    <a:pt x="1528" y="3072"/>
                  </a:lnTo>
                  <a:lnTo>
                    <a:pt x="1539" y="3101"/>
                  </a:lnTo>
                  <a:lnTo>
                    <a:pt x="1546" y="3131"/>
                  </a:lnTo>
                  <a:lnTo>
                    <a:pt x="1559" y="3231"/>
                  </a:lnTo>
                  <a:lnTo>
                    <a:pt x="1574" y="3329"/>
                  </a:lnTo>
                  <a:lnTo>
                    <a:pt x="1577" y="3338"/>
                  </a:lnTo>
                  <a:lnTo>
                    <a:pt x="1585" y="3344"/>
                  </a:lnTo>
                  <a:lnTo>
                    <a:pt x="1593" y="3346"/>
                  </a:lnTo>
                  <a:lnTo>
                    <a:pt x="1907" y="3346"/>
                  </a:lnTo>
                  <a:lnTo>
                    <a:pt x="1915" y="3344"/>
                  </a:lnTo>
                  <a:lnTo>
                    <a:pt x="1923" y="3338"/>
                  </a:lnTo>
                  <a:lnTo>
                    <a:pt x="1926" y="3329"/>
                  </a:lnTo>
                  <a:lnTo>
                    <a:pt x="1941" y="3230"/>
                  </a:lnTo>
                  <a:lnTo>
                    <a:pt x="1954" y="3131"/>
                  </a:lnTo>
                  <a:lnTo>
                    <a:pt x="1961" y="3101"/>
                  </a:lnTo>
                  <a:lnTo>
                    <a:pt x="1972" y="3072"/>
                  </a:lnTo>
                  <a:lnTo>
                    <a:pt x="1988" y="3045"/>
                  </a:lnTo>
                  <a:lnTo>
                    <a:pt x="2008" y="3023"/>
                  </a:lnTo>
                  <a:lnTo>
                    <a:pt x="2031" y="3004"/>
                  </a:lnTo>
                  <a:lnTo>
                    <a:pt x="2058" y="2988"/>
                  </a:lnTo>
                  <a:lnTo>
                    <a:pt x="2087" y="2977"/>
                  </a:lnTo>
                  <a:lnTo>
                    <a:pt x="2162" y="2954"/>
                  </a:lnTo>
                  <a:lnTo>
                    <a:pt x="2234" y="2926"/>
                  </a:lnTo>
                  <a:lnTo>
                    <a:pt x="2305" y="2894"/>
                  </a:lnTo>
                  <a:lnTo>
                    <a:pt x="2374" y="2858"/>
                  </a:lnTo>
                  <a:lnTo>
                    <a:pt x="2402" y="2845"/>
                  </a:lnTo>
                  <a:lnTo>
                    <a:pt x="2431" y="2837"/>
                  </a:lnTo>
                  <a:lnTo>
                    <a:pt x="2462" y="2835"/>
                  </a:lnTo>
                  <a:lnTo>
                    <a:pt x="2491" y="2837"/>
                  </a:lnTo>
                  <a:lnTo>
                    <a:pt x="2521" y="2843"/>
                  </a:lnTo>
                  <a:lnTo>
                    <a:pt x="2550" y="2856"/>
                  </a:lnTo>
                  <a:lnTo>
                    <a:pt x="2576" y="2873"/>
                  </a:lnTo>
                  <a:lnTo>
                    <a:pt x="2656" y="2934"/>
                  </a:lnTo>
                  <a:lnTo>
                    <a:pt x="2735" y="2993"/>
                  </a:lnTo>
                  <a:lnTo>
                    <a:pt x="2744" y="2997"/>
                  </a:lnTo>
                  <a:lnTo>
                    <a:pt x="2753" y="2996"/>
                  </a:lnTo>
                  <a:lnTo>
                    <a:pt x="2761" y="2991"/>
                  </a:lnTo>
                  <a:lnTo>
                    <a:pt x="2982" y="2769"/>
                  </a:lnTo>
                  <a:lnTo>
                    <a:pt x="2988" y="2761"/>
                  </a:lnTo>
                  <a:lnTo>
                    <a:pt x="2988" y="2752"/>
                  </a:lnTo>
                  <a:lnTo>
                    <a:pt x="2985" y="2743"/>
                  </a:lnTo>
                  <a:lnTo>
                    <a:pt x="2925" y="2663"/>
                  </a:lnTo>
                  <a:lnTo>
                    <a:pt x="2865" y="2584"/>
                  </a:lnTo>
                  <a:lnTo>
                    <a:pt x="2848" y="2557"/>
                  </a:lnTo>
                  <a:lnTo>
                    <a:pt x="2835" y="2528"/>
                  </a:lnTo>
                  <a:lnTo>
                    <a:pt x="2829" y="2498"/>
                  </a:lnTo>
                  <a:lnTo>
                    <a:pt x="2827" y="2469"/>
                  </a:lnTo>
                  <a:lnTo>
                    <a:pt x="2829" y="2438"/>
                  </a:lnTo>
                  <a:lnTo>
                    <a:pt x="2837" y="2409"/>
                  </a:lnTo>
                  <a:lnTo>
                    <a:pt x="2850" y="2380"/>
                  </a:lnTo>
                  <a:lnTo>
                    <a:pt x="2886" y="2311"/>
                  </a:lnTo>
                  <a:lnTo>
                    <a:pt x="2918" y="2240"/>
                  </a:lnTo>
                  <a:lnTo>
                    <a:pt x="2945" y="2168"/>
                  </a:lnTo>
                  <a:lnTo>
                    <a:pt x="2969" y="2093"/>
                  </a:lnTo>
                  <a:lnTo>
                    <a:pt x="2979" y="2063"/>
                  </a:lnTo>
                  <a:lnTo>
                    <a:pt x="2995" y="2037"/>
                  </a:lnTo>
                  <a:lnTo>
                    <a:pt x="3014" y="2013"/>
                  </a:lnTo>
                  <a:lnTo>
                    <a:pt x="3037" y="1993"/>
                  </a:lnTo>
                  <a:lnTo>
                    <a:pt x="3063" y="1977"/>
                  </a:lnTo>
                  <a:lnTo>
                    <a:pt x="3092" y="1967"/>
                  </a:lnTo>
                  <a:lnTo>
                    <a:pt x="3122" y="1959"/>
                  </a:lnTo>
                  <a:lnTo>
                    <a:pt x="3221" y="1946"/>
                  </a:lnTo>
                  <a:lnTo>
                    <a:pt x="3320" y="1932"/>
                  </a:lnTo>
                  <a:lnTo>
                    <a:pt x="3328" y="1928"/>
                  </a:lnTo>
                  <a:lnTo>
                    <a:pt x="3335" y="1921"/>
                  </a:lnTo>
                  <a:lnTo>
                    <a:pt x="3337" y="1912"/>
                  </a:lnTo>
                  <a:lnTo>
                    <a:pt x="3337" y="1598"/>
                  </a:lnTo>
                  <a:lnTo>
                    <a:pt x="3335" y="1589"/>
                  </a:lnTo>
                  <a:lnTo>
                    <a:pt x="3328" y="1582"/>
                  </a:lnTo>
                  <a:lnTo>
                    <a:pt x="3320" y="1578"/>
                  </a:lnTo>
                  <a:lnTo>
                    <a:pt x="3221" y="1564"/>
                  </a:lnTo>
                  <a:lnTo>
                    <a:pt x="3122" y="1551"/>
                  </a:lnTo>
                  <a:lnTo>
                    <a:pt x="3092" y="1543"/>
                  </a:lnTo>
                  <a:lnTo>
                    <a:pt x="3063" y="1533"/>
                  </a:lnTo>
                  <a:lnTo>
                    <a:pt x="3037" y="1517"/>
                  </a:lnTo>
                  <a:lnTo>
                    <a:pt x="3014" y="1497"/>
                  </a:lnTo>
                  <a:lnTo>
                    <a:pt x="2995" y="1473"/>
                  </a:lnTo>
                  <a:lnTo>
                    <a:pt x="2979" y="1447"/>
                  </a:lnTo>
                  <a:lnTo>
                    <a:pt x="2969" y="1417"/>
                  </a:lnTo>
                  <a:lnTo>
                    <a:pt x="2945" y="1342"/>
                  </a:lnTo>
                  <a:lnTo>
                    <a:pt x="2918" y="1270"/>
                  </a:lnTo>
                  <a:lnTo>
                    <a:pt x="2886" y="1199"/>
                  </a:lnTo>
                  <a:lnTo>
                    <a:pt x="2850" y="1130"/>
                  </a:lnTo>
                  <a:lnTo>
                    <a:pt x="2837" y="1101"/>
                  </a:lnTo>
                  <a:lnTo>
                    <a:pt x="2829" y="1072"/>
                  </a:lnTo>
                  <a:lnTo>
                    <a:pt x="2827" y="1041"/>
                  </a:lnTo>
                  <a:lnTo>
                    <a:pt x="2829" y="1012"/>
                  </a:lnTo>
                  <a:lnTo>
                    <a:pt x="2835" y="982"/>
                  </a:lnTo>
                  <a:lnTo>
                    <a:pt x="2848" y="953"/>
                  </a:lnTo>
                  <a:lnTo>
                    <a:pt x="2865" y="926"/>
                  </a:lnTo>
                  <a:lnTo>
                    <a:pt x="2925" y="847"/>
                  </a:lnTo>
                  <a:lnTo>
                    <a:pt x="2985" y="767"/>
                  </a:lnTo>
                  <a:lnTo>
                    <a:pt x="2988" y="758"/>
                  </a:lnTo>
                  <a:lnTo>
                    <a:pt x="2988" y="749"/>
                  </a:lnTo>
                  <a:lnTo>
                    <a:pt x="2982" y="741"/>
                  </a:lnTo>
                  <a:lnTo>
                    <a:pt x="2761" y="519"/>
                  </a:lnTo>
                  <a:lnTo>
                    <a:pt x="2753" y="514"/>
                  </a:lnTo>
                  <a:lnTo>
                    <a:pt x="2744" y="514"/>
                  </a:lnTo>
                  <a:lnTo>
                    <a:pt x="2735" y="517"/>
                  </a:lnTo>
                  <a:lnTo>
                    <a:pt x="2656" y="576"/>
                  </a:lnTo>
                  <a:lnTo>
                    <a:pt x="2576" y="637"/>
                  </a:lnTo>
                  <a:lnTo>
                    <a:pt x="2550" y="654"/>
                  </a:lnTo>
                  <a:lnTo>
                    <a:pt x="2521" y="667"/>
                  </a:lnTo>
                  <a:lnTo>
                    <a:pt x="2491" y="673"/>
                  </a:lnTo>
                  <a:lnTo>
                    <a:pt x="2462" y="675"/>
                  </a:lnTo>
                  <a:lnTo>
                    <a:pt x="2431" y="673"/>
                  </a:lnTo>
                  <a:lnTo>
                    <a:pt x="2402" y="665"/>
                  </a:lnTo>
                  <a:lnTo>
                    <a:pt x="2374" y="652"/>
                  </a:lnTo>
                  <a:lnTo>
                    <a:pt x="2305" y="616"/>
                  </a:lnTo>
                  <a:lnTo>
                    <a:pt x="2234" y="584"/>
                  </a:lnTo>
                  <a:lnTo>
                    <a:pt x="2162" y="556"/>
                  </a:lnTo>
                  <a:lnTo>
                    <a:pt x="2087" y="533"/>
                  </a:lnTo>
                  <a:lnTo>
                    <a:pt x="2058" y="522"/>
                  </a:lnTo>
                  <a:lnTo>
                    <a:pt x="2031" y="506"/>
                  </a:lnTo>
                  <a:lnTo>
                    <a:pt x="2008" y="487"/>
                  </a:lnTo>
                  <a:lnTo>
                    <a:pt x="1988" y="465"/>
                  </a:lnTo>
                  <a:lnTo>
                    <a:pt x="1972" y="438"/>
                  </a:lnTo>
                  <a:lnTo>
                    <a:pt x="1961" y="410"/>
                  </a:lnTo>
                  <a:lnTo>
                    <a:pt x="1954" y="379"/>
                  </a:lnTo>
                  <a:lnTo>
                    <a:pt x="1941" y="280"/>
                  </a:lnTo>
                  <a:lnTo>
                    <a:pt x="1926" y="181"/>
                  </a:lnTo>
                  <a:lnTo>
                    <a:pt x="1923" y="172"/>
                  </a:lnTo>
                  <a:lnTo>
                    <a:pt x="1915" y="166"/>
                  </a:lnTo>
                  <a:lnTo>
                    <a:pt x="1907" y="164"/>
                  </a:lnTo>
                  <a:lnTo>
                    <a:pt x="1593" y="164"/>
                  </a:lnTo>
                  <a:close/>
                  <a:moveTo>
                    <a:pt x="1593" y="0"/>
                  </a:moveTo>
                  <a:lnTo>
                    <a:pt x="1907" y="0"/>
                  </a:lnTo>
                  <a:lnTo>
                    <a:pt x="1940" y="3"/>
                  </a:lnTo>
                  <a:lnTo>
                    <a:pt x="1971" y="12"/>
                  </a:lnTo>
                  <a:lnTo>
                    <a:pt x="2000" y="26"/>
                  </a:lnTo>
                  <a:lnTo>
                    <a:pt x="2026" y="45"/>
                  </a:lnTo>
                  <a:lnTo>
                    <a:pt x="2048" y="68"/>
                  </a:lnTo>
                  <a:lnTo>
                    <a:pt x="2067" y="95"/>
                  </a:lnTo>
                  <a:lnTo>
                    <a:pt x="2080" y="124"/>
                  </a:lnTo>
                  <a:lnTo>
                    <a:pt x="2088" y="156"/>
                  </a:lnTo>
                  <a:lnTo>
                    <a:pt x="2102" y="256"/>
                  </a:lnTo>
                  <a:lnTo>
                    <a:pt x="2116" y="357"/>
                  </a:lnTo>
                  <a:lnTo>
                    <a:pt x="2117" y="363"/>
                  </a:lnTo>
                  <a:lnTo>
                    <a:pt x="2119" y="367"/>
                  </a:lnTo>
                  <a:lnTo>
                    <a:pt x="2122" y="370"/>
                  </a:lnTo>
                  <a:lnTo>
                    <a:pt x="2125" y="373"/>
                  </a:lnTo>
                  <a:lnTo>
                    <a:pt x="2130" y="374"/>
                  </a:lnTo>
                  <a:lnTo>
                    <a:pt x="2215" y="401"/>
                  </a:lnTo>
                  <a:lnTo>
                    <a:pt x="2296" y="432"/>
                  </a:lnTo>
                  <a:lnTo>
                    <a:pt x="2377" y="468"/>
                  </a:lnTo>
                  <a:lnTo>
                    <a:pt x="2454" y="509"/>
                  </a:lnTo>
                  <a:lnTo>
                    <a:pt x="2462" y="512"/>
                  </a:lnTo>
                  <a:lnTo>
                    <a:pt x="2469" y="512"/>
                  </a:lnTo>
                  <a:lnTo>
                    <a:pt x="2477" y="507"/>
                  </a:lnTo>
                  <a:lnTo>
                    <a:pt x="2557" y="446"/>
                  </a:lnTo>
                  <a:lnTo>
                    <a:pt x="2638" y="385"/>
                  </a:lnTo>
                  <a:lnTo>
                    <a:pt x="2663" y="369"/>
                  </a:lnTo>
                  <a:lnTo>
                    <a:pt x="2690" y="358"/>
                  </a:lnTo>
                  <a:lnTo>
                    <a:pt x="2718" y="352"/>
                  </a:lnTo>
                  <a:lnTo>
                    <a:pt x="2746" y="350"/>
                  </a:lnTo>
                  <a:lnTo>
                    <a:pt x="2775" y="352"/>
                  </a:lnTo>
                  <a:lnTo>
                    <a:pt x="2803" y="358"/>
                  </a:lnTo>
                  <a:lnTo>
                    <a:pt x="2830" y="369"/>
                  </a:lnTo>
                  <a:lnTo>
                    <a:pt x="2854" y="384"/>
                  </a:lnTo>
                  <a:lnTo>
                    <a:pt x="2876" y="403"/>
                  </a:lnTo>
                  <a:lnTo>
                    <a:pt x="3098" y="625"/>
                  </a:lnTo>
                  <a:lnTo>
                    <a:pt x="3117" y="648"/>
                  </a:lnTo>
                  <a:lnTo>
                    <a:pt x="3132" y="672"/>
                  </a:lnTo>
                  <a:lnTo>
                    <a:pt x="3143" y="699"/>
                  </a:lnTo>
                  <a:lnTo>
                    <a:pt x="3149" y="728"/>
                  </a:lnTo>
                  <a:lnTo>
                    <a:pt x="3151" y="756"/>
                  </a:lnTo>
                  <a:lnTo>
                    <a:pt x="3149" y="784"/>
                  </a:lnTo>
                  <a:lnTo>
                    <a:pt x="3143" y="813"/>
                  </a:lnTo>
                  <a:lnTo>
                    <a:pt x="3132" y="839"/>
                  </a:lnTo>
                  <a:lnTo>
                    <a:pt x="3116" y="865"/>
                  </a:lnTo>
                  <a:lnTo>
                    <a:pt x="3056" y="946"/>
                  </a:lnTo>
                  <a:lnTo>
                    <a:pt x="2994" y="1026"/>
                  </a:lnTo>
                  <a:lnTo>
                    <a:pt x="2990" y="1034"/>
                  </a:lnTo>
                  <a:lnTo>
                    <a:pt x="2990" y="1041"/>
                  </a:lnTo>
                  <a:lnTo>
                    <a:pt x="2992" y="1049"/>
                  </a:lnTo>
                  <a:lnTo>
                    <a:pt x="3033" y="1126"/>
                  </a:lnTo>
                  <a:lnTo>
                    <a:pt x="3069" y="1207"/>
                  </a:lnTo>
                  <a:lnTo>
                    <a:pt x="3100" y="1289"/>
                  </a:lnTo>
                  <a:lnTo>
                    <a:pt x="3127" y="1374"/>
                  </a:lnTo>
                  <a:lnTo>
                    <a:pt x="3128" y="1378"/>
                  </a:lnTo>
                  <a:lnTo>
                    <a:pt x="3131" y="1382"/>
                  </a:lnTo>
                  <a:lnTo>
                    <a:pt x="3134" y="1385"/>
                  </a:lnTo>
                  <a:lnTo>
                    <a:pt x="3138" y="1387"/>
                  </a:lnTo>
                  <a:lnTo>
                    <a:pt x="3144" y="1388"/>
                  </a:lnTo>
                  <a:lnTo>
                    <a:pt x="3244" y="1402"/>
                  </a:lnTo>
                  <a:lnTo>
                    <a:pt x="3344" y="1416"/>
                  </a:lnTo>
                  <a:lnTo>
                    <a:pt x="3376" y="1424"/>
                  </a:lnTo>
                  <a:lnTo>
                    <a:pt x="3406" y="1437"/>
                  </a:lnTo>
                  <a:lnTo>
                    <a:pt x="3432" y="1456"/>
                  </a:lnTo>
                  <a:lnTo>
                    <a:pt x="3455" y="1478"/>
                  </a:lnTo>
                  <a:lnTo>
                    <a:pt x="3475" y="1504"/>
                  </a:lnTo>
                  <a:lnTo>
                    <a:pt x="3488" y="1534"/>
                  </a:lnTo>
                  <a:lnTo>
                    <a:pt x="3497" y="1565"/>
                  </a:lnTo>
                  <a:lnTo>
                    <a:pt x="3500" y="1598"/>
                  </a:lnTo>
                  <a:lnTo>
                    <a:pt x="3500" y="1912"/>
                  </a:lnTo>
                  <a:lnTo>
                    <a:pt x="3497" y="1945"/>
                  </a:lnTo>
                  <a:lnTo>
                    <a:pt x="3488" y="1976"/>
                  </a:lnTo>
                  <a:lnTo>
                    <a:pt x="3475" y="2006"/>
                  </a:lnTo>
                  <a:lnTo>
                    <a:pt x="3455" y="2032"/>
                  </a:lnTo>
                  <a:lnTo>
                    <a:pt x="3432" y="2054"/>
                  </a:lnTo>
                  <a:lnTo>
                    <a:pt x="3406" y="2073"/>
                  </a:lnTo>
                  <a:lnTo>
                    <a:pt x="3376" y="2086"/>
                  </a:lnTo>
                  <a:lnTo>
                    <a:pt x="3344" y="2094"/>
                  </a:lnTo>
                  <a:lnTo>
                    <a:pt x="3244" y="2108"/>
                  </a:lnTo>
                  <a:lnTo>
                    <a:pt x="3144" y="2122"/>
                  </a:lnTo>
                  <a:lnTo>
                    <a:pt x="3138" y="2123"/>
                  </a:lnTo>
                  <a:lnTo>
                    <a:pt x="3134" y="2125"/>
                  </a:lnTo>
                  <a:lnTo>
                    <a:pt x="3131" y="2128"/>
                  </a:lnTo>
                  <a:lnTo>
                    <a:pt x="3128" y="2132"/>
                  </a:lnTo>
                  <a:lnTo>
                    <a:pt x="3127" y="2136"/>
                  </a:lnTo>
                  <a:lnTo>
                    <a:pt x="3100" y="2221"/>
                  </a:lnTo>
                  <a:lnTo>
                    <a:pt x="3069" y="2303"/>
                  </a:lnTo>
                  <a:lnTo>
                    <a:pt x="3033" y="2384"/>
                  </a:lnTo>
                  <a:lnTo>
                    <a:pt x="2992" y="2461"/>
                  </a:lnTo>
                  <a:lnTo>
                    <a:pt x="2990" y="2469"/>
                  </a:lnTo>
                  <a:lnTo>
                    <a:pt x="2990" y="2476"/>
                  </a:lnTo>
                  <a:lnTo>
                    <a:pt x="2994" y="2484"/>
                  </a:lnTo>
                  <a:lnTo>
                    <a:pt x="3056" y="2564"/>
                  </a:lnTo>
                  <a:lnTo>
                    <a:pt x="3116" y="2645"/>
                  </a:lnTo>
                  <a:lnTo>
                    <a:pt x="3132" y="2671"/>
                  </a:lnTo>
                  <a:lnTo>
                    <a:pt x="3143" y="2697"/>
                  </a:lnTo>
                  <a:lnTo>
                    <a:pt x="3149" y="2726"/>
                  </a:lnTo>
                  <a:lnTo>
                    <a:pt x="3151" y="2754"/>
                  </a:lnTo>
                  <a:lnTo>
                    <a:pt x="3149" y="2782"/>
                  </a:lnTo>
                  <a:lnTo>
                    <a:pt x="3143" y="2810"/>
                  </a:lnTo>
                  <a:lnTo>
                    <a:pt x="3132" y="2838"/>
                  </a:lnTo>
                  <a:lnTo>
                    <a:pt x="3117" y="2862"/>
                  </a:lnTo>
                  <a:lnTo>
                    <a:pt x="3098" y="2885"/>
                  </a:lnTo>
                  <a:lnTo>
                    <a:pt x="2876" y="3107"/>
                  </a:lnTo>
                  <a:lnTo>
                    <a:pt x="2854" y="3126"/>
                  </a:lnTo>
                  <a:lnTo>
                    <a:pt x="2830" y="3141"/>
                  </a:lnTo>
                  <a:lnTo>
                    <a:pt x="2802" y="3152"/>
                  </a:lnTo>
                  <a:lnTo>
                    <a:pt x="2775" y="3158"/>
                  </a:lnTo>
                  <a:lnTo>
                    <a:pt x="2746" y="3160"/>
                  </a:lnTo>
                  <a:lnTo>
                    <a:pt x="2718" y="3158"/>
                  </a:lnTo>
                  <a:lnTo>
                    <a:pt x="2690" y="3152"/>
                  </a:lnTo>
                  <a:lnTo>
                    <a:pt x="2663" y="3141"/>
                  </a:lnTo>
                  <a:lnTo>
                    <a:pt x="2638" y="3125"/>
                  </a:lnTo>
                  <a:lnTo>
                    <a:pt x="2557" y="3064"/>
                  </a:lnTo>
                  <a:lnTo>
                    <a:pt x="2477" y="3003"/>
                  </a:lnTo>
                  <a:lnTo>
                    <a:pt x="2469" y="2998"/>
                  </a:lnTo>
                  <a:lnTo>
                    <a:pt x="2462" y="2998"/>
                  </a:lnTo>
                  <a:lnTo>
                    <a:pt x="2454" y="3001"/>
                  </a:lnTo>
                  <a:lnTo>
                    <a:pt x="2377" y="3042"/>
                  </a:lnTo>
                  <a:lnTo>
                    <a:pt x="2296" y="3078"/>
                  </a:lnTo>
                  <a:lnTo>
                    <a:pt x="2215" y="3109"/>
                  </a:lnTo>
                  <a:lnTo>
                    <a:pt x="2130" y="3136"/>
                  </a:lnTo>
                  <a:lnTo>
                    <a:pt x="2125" y="3137"/>
                  </a:lnTo>
                  <a:lnTo>
                    <a:pt x="2122" y="3140"/>
                  </a:lnTo>
                  <a:lnTo>
                    <a:pt x="2119" y="3143"/>
                  </a:lnTo>
                  <a:lnTo>
                    <a:pt x="2117" y="3147"/>
                  </a:lnTo>
                  <a:lnTo>
                    <a:pt x="2116" y="3153"/>
                  </a:lnTo>
                  <a:lnTo>
                    <a:pt x="2102" y="3254"/>
                  </a:lnTo>
                  <a:lnTo>
                    <a:pt x="2088" y="3354"/>
                  </a:lnTo>
                  <a:lnTo>
                    <a:pt x="2080" y="3386"/>
                  </a:lnTo>
                  <a:lnTo>
                    <a:pt x="2067" y="3415"/>
                  </a:lnTo>
                  <a:lnTo>
                    <a:pt x="2048" y="3442"/>
                  </a:lnTo>
                  <a:lnTo>
                    <a:pt x="2026" y="3465"/>
                  </a:lnTo>
                  <a:lnTo>
                    <a:pt x="2000" y="3484"/>
                  </a:lnTo>
                  <a:lnTo>
                    <a:pt x="1971" y="3498"/>
                  </a:lnTo>
                  <a:lnTo>
                    <a:pt x="1940" y="3507"/>
                  </a:lnTo>
                  <a:lnTo>
                    <a:pt x="1907" y="3510"/>
                  </a:lnTo>
                  <a:lnTo>
                    <a:pt x="1593" y="3510"/>
                  </a:lnTo>
                  <a:lnTo>
                    <a:pt x="1560" y="3507"/>
                  </a:lnTo>
                  <a:lnTo>
                    <a:pt x="1529" y="3498"/>
                  </a:lnTo>
                  <a:lnTo>
                    <a:pt x="1500" y="3484"/>
                  </a:lnTo>
                  <a:lnTo>
                    <a:pt x="1474" y="3465"/>
                  </a:lnTo>
                  <a:lnTo>
                    <a:pt x="1452" y="3442"/>
                  </a:lnTo>
                  <a:lnTo>
                    <a:pt x="1433" y="3415"/>
                  </a:lnTo>
                  <a:lnTo>
                    <a:pt x="1420" y="3386"/>
                  </a:lnTo>
                  <a:lnTo>
                    <a:pt x="1412" y="3354"/>
                  </a:lnTo>
                  <a:lnTo>
                    <a:pt x="1398" y="3254"/>
                  </a:lnTo>
                  <a:lnTo>
                    <a:pt x="1384" y="3153"/>
                  </a:lnTo>
                  <a:lnTo>
                    <a:pt x="1383" y="3147"/>
                  </a:lnTo>
                  <a:lnTo>
                    <a:pt x="1381" y="3143"/>
                  </a:lnTo>
                  <a:lnTo>
                    <a:pt x="1378" y="3140"/>
                  </a:lnTo>
                  <a:lnTo>
                    <a:pt x="1375" y="3137"/>
                  </a:lnTo>
                  <a:lnTo>
                    <a:pt x="1370" y="3136"/>
                  </a:lnTo>
                  <a:lnTo>
                    <a:pt x="1285" y="3109"/>
                  </a:lnTo>
                  <a:lnTo>
                    <a:pt x="1204" y="3078"/>
                  </a:lnTo>
                  <a:lnTo>
                    <a:pt x="1123" y="3042"/>
                  </a:lnTo>
                  <a:lnTo>
                    <a:pt x="1046" y="3001"/>
                  </a:lnTo>
                  <a:lnTo>
                    <a:pt x="1038" y="2998"/>
                  </a:lnTo>
                  <a:lnTo>
                    <a:pt x="1031" y="2998"/>
                  </a:lnTo>
                  <a:lnTo>
                    <a:pt x="1023" y="3003"/>
                  </a:lnTo>
                  <a:lnTo>
                    <a:pt x="943" y="3064"/>
                  </a:lnTo>
                  <a:lnTo>
                    <a:pt x="862" y="3125"/>
                  </a:lnTo>
                  <a:lnTo>
                    <a:pt x="837" y="3141"/>
                  </a:lnTo>
                  <a:lnTo>
                    <a:pt x="810" y="3152"/>
                  </a:lnTo>
                  <a:lnTo>
                    <a:pt x="782" y="3158"/>
                  </a:lnTo>
                  <a:lnTo>
                    <a:pt x="754" y="3161"/>
                  </a:lnTo>
                  <a:lnTo>
                    <a:pt x="725" y="3158"/>
                  </a:lnTo>
                  <a:lnTo>
                    <a:pt x="697" y="3152"/>
                  </a:lnTo>
                  <a:lnTo>
                    <a:pt x="670" y="3141"/>
                  </a:lnTo>
                  <a:lnTo>
                    <a:pt x="646" y="3126"/>
                  </a:lnTo>
                  <a:lnTo>
                    <a:pt x="624" y="3107"/>
                  </a:lnTo>
                  <a:lnTo>
                    <a:pt x="402" y="2885"/>
                  </a:lnTo>
                  <a:lnTo>
                    <a:pt x="383" y="2862"/>
                  </a:lnTo>
                  <a:lnTo>
                    <a:pt x="368" y="2838"/>
                  </a:lnTo>
                  <a:lnTo>
                    <a:pt x="357" y="2811"/>
                  </a:lnTo>
                  <a:lnTo>
                    <a:pt x="351" y="2782"/>
                  </a:lnTo>
                  <a:lnTo>
                    <a:pt x="348" y="2754"/>
                  </a:lnTo>
                  <a:lnTo>
                    <a:pt x="351" y="2726"/>
                  </a:lnTo>
                  <a:lnTo>
                    <a:pt x="357" y="2697"/>
                  </a:lnTo>
                  <a:lnTo>
                    <a:pt x="368" y="2671"/>
                  </a:lnTo>
                  <a:lnTo>
                    <a:pt x="384" y="2645"/>
                  </a:lnTo>
                  <a:lnTo>
                    <a:pt x="444" y="2564"/>
                  </a:lnTo>
                  <a:lnTo>
                    <a:pt x="506" y="2484"/>
                  </a:lnTo>
                  <a:lnTo>
                    <a:pt x="510" y="2476"/>
                  </a:lnTo>
                  <a:lnTo>
                    <a:pt x="510" y="2469"/>
                  </a:lnTo>
                  <a:lnTo>
                    <a:pt x="508" y="2461"/>
                  </a:lnTo>
                  <a:lnTo>
                    <a:pt x="467" y="2384"/>
                  </a:lnTo>
                  <a:lnTo>
                    <a:pt x="431" y="2303"/>
                  </a:lnTo>
                  <a:lnTo>
                    <a:pt x="400" y="2221"/>
                  </a:lnTo>
                  <a:lnTo>
                    <a:pt x="373" y="2136"/>
                  </a:lnTo>
                  <a:lnTo>
                    <a:pt x="372" y="2132"/>
                  </a:lnTo>
                  <a:lnTo>
                    <a:pt x="369" y="2128"/>
                  </a:lnTo>
                  <a:lnTo>
                    <a:pt x="366" y="2125"/>
                  </a:lnTo>
                  <a:lnTo>
                    <a:pt x="362" y="2123"/>
                  </a:lnTo>
                  <a:lnTo>
                    <a:pt x="356" y="2122"/>
                  </a:lnTo>
                  <a:lnTo>
                    <a:pt x="256" y="2108"/>
                  </a:lnTo>
                  <a:lnTo>
                    <a:pt x="156" y="2094"/>
                  </a:lnTo>
                  <a:lnTo>
                    <a:pt x="124" y="2086"/>
                  </a:lnTo>
                  <a:lnTo>
                    <a:pt x="94" y="2073"/>
                  </a:lnTo>
                  <a:lnTo>
                    <a:pt x="68" y="2054"/>
                  </a:lnTo>
                  <a:lnTo>
                    <a:pt x="45" y="2032"/>
                  </a:lnTo>
                  <a:lnTo>
                    <a:pt x="25" y="2006"/>
                  </a:lnTo>
                  <a:lnTo>
                    <a:pt x="12" y="1976"/>
                  </a:lnTo>
                  <a:lnTo>
                    <a:pt x="3" y="1945"/>
                  </a:lnTo>
                  <a:lnTo>
                    <a:pt x="0" y="1912"/>
                  </a:lnTo>
                  <a:lnTo>
                    <a:pt x="0" y="1598"/>
                  </a:lnTo>
                  <a:lnTo>
                    <a:pt x="3" y="1565"/>
                  </a:lnTo>
                  <a:lnTo>
                    <a:pt x="12" y="1534"/>
                  </a:lnTo>
                  <a:lnTo>
                    <a:pt x="25" y="1504"/>
                  </a:lnTo>
                  <a:lnTo>
                    <a:pt x="45" y="1478"/>
                  </a:lnTo>
                  <a:lnTo>
                    <a:pt x="68" y="1456"/>
                  </a:lnTo>
                  <a:lnTo>
                    <a:pt x="94" y="1437"/>
                  </a:lnTo>
                  <a:lnTo>
                    <a:pt x="124" y="1424"/>
                  </a:lnTo>
                  <a:lnTo>
                    <a:pt x="156" y="1416"/>
                  </a:lnTo>
                  <a:lnTo>
                    <a:pt x="256" y="1402"/>
                  </a:lnTo>
                  <a:lnTo>
                    <a:pt x="356" y="1388"/>
                  </a:lnTo>
                  <a:lnTo>
                    <a:pt x="362" y="1387"/>
                  </a:lnTo>
                  <a:lnTo>
                    <a:pt x="366" y="1385"/>
                  </a:lnTo>
                  <a:lnTo>
                    <a:pt x="369" y="1382"/>
                  </a:lnTo>
                  <a:lnTo>
                    <a:pt x="372" y="1378"/>
                  </a:lnTo>
                  <a:lnTo>
                    <a:pt x="373" y="1374"/>
                  </a:lnTo>
                  <a:lnTo>
                    <a:pt x="400" y="1289"/>
                  </a:lnTo>
                  <a:lnTo>
                    <a:pt x="431" y="1207"/>
                  </a:lnTo>
                  <a:lnTo>
                    <a:pt x="467" y="1126"/>
                  </a:lnTo>
                  <a:lnTo>
                    <a:pt x="508" y="1049"/>
                  </a:lnTo>
                  <a:lnTo>
                    <a:pt x="510" y="1041"/>
                  </a:lnTo>
                  <a:lnTo>
                    <a:pt x="510" y="1034"/>
                  </a:lnTo>
                  <a:lnTo>
                    <a:pt x="506" y="1026"/>
                  </a:lnTo>
                  <a:lnTo>
                    <a:pt x="444" y="946"/>
                  </a:lnTo>
                  <a:lnTo>
                    <a:pt x="384" y="865"/>
                  </a:lnTo>
                  <a:lnTo>
                    <a:pt x="368" y="839"/>
                  </a:lnTo>
                  <a:lnTo>
                    <a:pt x="357" y="813"/>
                  </a:lnTo>
                  <a:lnTo>
                    <a:pt x="351" y="784"/>
                  </a:lnTo>
                  <a:lnTo>
                    <a:pt x="348" y="756"/>
                  </a:lnTo>
                  <a:lnTo>
                    <a:pt x="351" y="728"/>
                  </a:lnTo>
                  <a:lnTo>
                    <a:pt x="357" y="700"/>
                  </a:lnTo>
                  <a:lnTo>
                    <a:pt x="368" y="672"/>
                  </a:lnTo>
                  <a:lnTo>
                    <a:pt x="383" y="648"/>
                  </a:lnTo>
                  <a:lnTo>
                    <a:pt x="402" y="625"/>
                  </a:lnTo>
                  <a:lnTo>
                    <a:pt x="624" y="403"/>
                  </a:lnTo>
                  <a:lnTo>
                    <a:pt x="646" y="384"/>
                  </a:lnTo>
                  <a:lnTo>
                    <a:pt x="670" y="369"/>
                  </a:lnTo>
                  <a:lnTo>
                    <a:pt x="697" y="358"/>
                  </a:lnTo>
                  <a:lnTo>
                    <a:pt x="725" y="352"/>
                  </a:lnTo>
                  <a:lnTo>
                    <a:pt x="754" y="350"/>
                  </a:lnTo>
                  <a:lnTo>
                    <a:pt x="782" y="352"/>
                  </a:lnTo>
                  <a:lnTo>
                    <a:pt x="810" y="358"/>
                  </a:lnTo>
                  <a:lnTo>
                    <a:pt x="837" y="369"/>
                  </a:lnTo>
                  <a:lnTo>
                    <a:pt x="862" y="385"/>
                  </a:lnTo>
                  <a:lnTo>
                    <a:pt x="943" y="446"/>
                  </a:lnTo>
                  <a:lnTo>
                    <a:pt x="1023" y="507"/>
                  </a:lnTo>
                  <a:lnTo>
                    <a:pt x="1031" y="512"/>
                  </a:lnTo>
                  <a:lnTo>
                    <a:pt x="1038" y="512"/>
                  </a:lnTo>
                  <a:lnTo>
                    <a:pt x="1046" y="509"/>
                  </a:lnTo>
                  <a:lnTo>
                    <a:pt x="1123" y="468"/>
                  </a:lnTo>
                  <a:lnTo>
                    <a:pt x="1204" y="432"/>
                  </a:lnTo>
                  <a:lnTo>
                    <a:pt x="1285" y="401"/>
                  </a:lnTo>
                  <a:lnTo>
                    <a:pt x="1370" y="374"/>
                  </a:lnTo>
                  <a:lnTo>
                    <a:pt x="1375" y="373"/>
                  </a:lnTo>
                  <a:lnTo>
                    <a:pt x="1378" y="370"/>
                  </a:lnTo>
                  <a:lnTo>
                    <a:pt x="1381" y="367"/>
                  </a:lnTo>
                  <a:lnTo>
                    <a:pt x="1383" y="363"/>
                  </a:lnTo>
                  <a:lnTo>
                    <a:pt x="1384" y="357"/>
                  </a:lnTo>
                  <a:lnTo>
                    <a:pt x="1398" y="256"/>
                  </a:lnTo>
                  <a:lnTo>
                    <a:pt x="1412" y="156"/>
                  </a:lnTo>
                  <a:lnTo>
                    <a:pt x="1420" y="124"/>
                  </a:lnTo>
                  <a:lnTo>
                    <a:pt x="1433" y="95"/>
                  </a:lnTo>
                  <a:lnTo>
                    <a:pt x="1452" y="68"/>
                  </a:lnTo>
                  <a:lnTo>
                    <a:pt x="1474" y="45"/>
                  </a:lnTo>
                  <a:lnTo>
                    <a:pt x="1500" y="26"/>
                  </a:lnTo>
                  <a:lnTo>
                    <a:pt x="1529" y="12"/>
                  </a:lnTo>
                  <a:lnTo>
                    <a:pt x="1560" y="3"/>
                  </a:lnTo>
                  <a:lnTo>
                    <a:pt x="1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16" name="Freeform 124"/>
            <p:cNvSpPr>
              <a:spLocks noEditPoints="1"/>
            </p:cNvSpPr>
            <p:nvPr/>
          </p:nvSpPr>
          <p:spPr bwMode="auto">
            <a:xfrm>
              <a:off x="7373938" y="2844800"/>
              <a:ext cx="241300" cy="242887"/>
            </a:xfrm>
            <a:custGeom>
              <a:avLst/>
              <a:gdLst>
                <a:gd name="T0" fmla="*/ 639 w 1518"/>
                <a:gd name="T1" fmla="*/ 176 h 1524"/>
                <a:gd name="T2" fmla="*/ 475 w 1518"/>
                <a:gd name="T3" fmla="*/ 237 h 1524"/>
                <a:gd name="T4" fmla="*/ 338 w 1518"/>
                <a:gd name="T5" fmla="*/ 340 h 1524"/>
                <a:gd name="T6" fmla="*/ 235 w 1518"/>
                <a:gd name="T7" fmla="*/ 477 h 1524"/>
                <a:gd name="T8" fmla="*/ 175 w 1518"/>
                <a:gd name="T9" fmla="*/ 642 h 1524"/>
                <a:gd name="T10" fmla="*/ 166 w 1518"/>
                <a:gd name="T11" fmla="*/ 823 h 1524"/>
                <a:gd name="T12" fmla="*/ 210 w 1518"/>
                <a:gd name="T13" fmla="*/ 995 h 1524"/>
                <a:gd name="T14" fmla="*/ 299 w 1518"/>
                <a:gd name="T15" fmla="*/ 1142 h 1524"/>
                <a:gd name="T16" fmla="*/ 426 w 1518"/>
                <a:gd name="T17" fmla="*/ 1258 h 1524"/>
                <a:gd name="T18" fmla="*/ 582 w 1518"/>
                <a:gd name="T19" fmla="*/ 1333 h 1524"/>
                <a:gd name="T20" fmla="*/ 759 w 1518"/>
                <a:gd name="T21" fmla="*/ 1360 h 1524"/>
                <a:gd name="T22" fmla="*/ 936 w 1518"/>
                <a:gd name="T23" fmla="*/ 1333 h 1524"/>
                <a:gd name="T24" fmla="*/ 1092 w 1518"/>
                <a:gd name="T25" fmla="*/ 1258 h 1524"/>
                <a:gd name="T26" fmla="*/ 1219 w 1518"/>
                <a:gd name="T27" fmla="*/ 1142 h 1524"/>
                <a:gd name="T28" fmla="*/ 1308 w 1518"/>
                <a:gd name="T29" fmla="*/ 995 h 1524"/>
                <a:gd name="T30" fmla="*/ 1352 w 1518"/>
                <a:gd name="T31" fmla="*/ 823 h 1524"/>
                <a:gd name="T32" fmla="*/ 1343 w 1518"/>
                <a:gd name="T33" fmla="*/ 642 h 1524"/>
                <a:gd name="T34" fmla="*/ 1283 w 1518"/>
                <a:gd name="T35" fmla="*/ 477 h 1524"/>
                <a:gd name="T36" fmla="*/ 1180 w 1518"/>
                <a:gd name="T37" fmla="*/ 340 h 1524"/>
                <a:gd name="T38" fmla="*/ 1043 w 1518"/>
                <a:gd name="T39" fmla="*/ 237 h 1524"/>
                <a:gd name="T40" fmla="*/ 879 w 1518"/>
                <a:gd name="T41" fmla="*/ 176 h 1524"/>
                <a:gd name="T42" fmla="*/ 759 w 1518"/>
                <a:gd name="T43" fmla="*/ 0 h 1524"/>
                <a:gd name="T44" fmla="*/ 961 w 1518"/>
                <a:gd name="T45" fmla="*/ 27 h 1524"/>
                <a:gd name="T46" fmla="*/ 1142 w 1518"/>
                <a:gd name="T47" fmla="*/ 105 h 1524"/>
                <a:gd name="T48" fmla="*/ 1296 w 1518"/>
                <a:gd name="T49" fmla="*/ 224 h 1524"/>
                <a:gd name="T50" fmla="*/ 1414 w 1518"/>
                <a:gd name="T51" fmla="*/ 378 h 1524"/>
                <a:gd name="T52" fmla="*/ 1492 w 1518"/>
                <a:gd name="T53" fmla="*/ 560 h 1524"/>
                <a:gd name="T54" fmla="*/ 1518 w 1518"/>
                <a:gd name="T55" fmla="*/ 762 h 1524"/>
                <a:gd name="T56" fmla="*/ 1492 w 1518"/>
                <a:gd name="T57" fmla="*/ 964 h 1524"/>
                <a:gd name="T58" fmla="*/ 1414 w 1518"/>
                <a:gd name="T59" fmla="*/ 1146 h 1524"/>
                <a:gd name="T60" fmla="*/ 1296 w 1518"/>
                <a:gd name="T61" fmla="*/ 1300 h 1524"/>
                <a:gd name="T62" fmla="*/ 1142 w 1518"/>
                <a:gd name="T63" fmla="*/ 1419 h 1524"/>
                <a:gd name="T64" fmla="*/ 961 w 1518"/>
                <a:gd name="T65" fmla="*/ 1497 h 1524"/>
                <a:gd name="T66" fmla="*/ 759 w 1518"/>
                <a:gd name="T67" fmla="*/ 1524 h 1524"/>
                <a:gd name="T68" fmla="*/ 557 w 1518"/>
                <a:gd name="T69" fmla="*/ 1497 h 1524"/>
                <a:gd name="T70" fmla="*/ 376 w 1518"/>
                <a:gd name="T71" fmla="*/ 1419 h 1524"/>
                <a:gd name="T72" fmla="*/ 222 w 1518"/>
                <a:gd name="T73" fmla="*/ 1300 h 1524"/>
                <a:gd name="T74" fmla="*/ 104 w 1518"/>
                <a:gd name="T75" fmla="*/ 1146 h 1524"/>
                <a:gd name="T76" fmla="*/ 26 w 1518"/>
                <a:gd name="T77" fmla="*/ 964 h 1524"/>
                <a:gd name="T78" fmla="*/ 0 w 1518"/>
                <a:gd name="T79" fmla="*/ 762 h 1524"/>
                <a:gd name="T80" fmla="*/ 26 w 1518"/>
                <a:gd name="T81" fmla="*/ 560 h 1524"/>
                <a:gd name="T82" fmla="*/ 104 w 1518"/>
                <a:gd name="T83" fmla="*/ 378 h 1524"/>
                <a:gd name="T84" fmla="*/ 222 w 1518"/>
                <a:gd name="T85" fmla="*/ 224 h 1524"/>
                <a:gd name="T86" fmla="*/ 376 w 1518"/>
                <a:gd name="T87" fmla="*/ 105 h 1524"/>
                <a:gd name="T88" fmla="*/ 557 w 1518"/>
                <a:gd name="T89" fmla="*/ 27 h 1524"/>
                <a:gd name="T90" fmla="*/ 759 w 1518"/>
                <a:gd name="T91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8" h="1524">
                  <a:moveTo>
                    <a:pt x="759" y="164"/>
                  </a:moveTo>
                  <a:lnTo>
                    <a:pt x="699" y="167"/>
                  </a:lnTo>
                  <a:lnTo>
                    <a:pt x="639" y="176"/>
                  </a:lnTo>
                  <a:lnTo>
                    <a:pt x="582" y="191"/>
                  </a:lnTo>
                  <a:lnTo>
                    <a:pt x="527" y="211"/>
                  </a:lnTo>
                  <a:lnTo>
                    <a:pt x="475" y="237"/>
                  </a:lnTo>
                  <a:lnTo>
                    <a:pt x="426" y="266"/>
                  </a:lnTo>
                  <a:lnTo>
                    <a:pt x="380" y="300"/>
                  </a:lnTo>
                  <a:lnTo>
                    <a:pt x="338" y="340"/>
                  </a:lnTo>
                  <a:lnTo>
                    <a:pt x="299" y="382"/>
                  </a:lnTo>
                  <a:lnTo>
                    <a:pt x="265" y="428"/>
                  </a:lnTo>
                  <a:lnTo>
                    <a:pt x="235" y="477"/>
                  </a:lnTo>
                  <a:lnTo>
                    <a:pt x="210" y="529"/>
                  </a:lnTo>
                  <a:lnTo>
                    <a:pt x="189" y="584"/>
                  </a:lnTo>
                  <a:lnTo>
                    <a:pt x="175" y="642"/>
                  </a:lnTo>
                  <a:lnTo>
                    <a:pt x="166" y="701"/>
                  </a:lnTo>
                  <a:lnTo>
                    <a:pt x="163" y="762"/>
                  </a:lnTo>
                  <a:lnTo>
                    <a:pt x="166" y="823"/>
                  </a:lnTo>
                  <a:lnTo>
                    <a:pt x="175" y="882"/>
                  </a:lnTo>
                  <a:lnTo>
                    <a:pt x="189" y="940"/>
                  </a:lnTo>
                  <a:lnTo>
                    <a:pt x="210" y="995"/>
                  </a:lnTo>
                  <a:lnTo>
                    <a:pt x="235" y="1047"/>
                  </a:lnTo>
                  <a:lnTo>
                    <a:pt x="265" y="1096"/>
                  </a:lnTo>
                  <a:lnTo>
                    <a:pt x="299" y="1142"/>
                  </a:lnTo>
                  <a:lnTo>
                    <a:pt x="338" y="1184"/>
                  </a:lnTo>
                  <a:lnTo>
                    <a:pt x="380" y="1224"/>
                  </a:lnTo>
                  <a:lnTo>
                    <a:pt x="426" y="1258"/>
                  </a:lnTo>
                  <a:lnTo>
                    <a:pt x="475" y="1287"/>
                  </a:lnTo>
                  <a:lnTo>
                    <a:pt x="527" y="1313"/>
                  </a:lnTo>
                  <a:lnTo>
                    <a:pt x="582" y="1333"/>
                  </a:lnTo>
                  <a:lnTo>
                    <a:pt x="639" y="1348"/>
                  </a:lnTo>
                  <a:lnTo>
                    <a:pt x="699" y="1357"/>
                  </a:lnTo>
                  <a:lnTo>
                    <a:pt x="759" y="1360"/>
                  </a:lnTo>
                  <a:lnTo>
                    <a:pt x="819" y="1357"/>
                  </a:lnTo>
                  <a:lnTo>
                    <a:pt x="879" y="1348"/>
                  </a:lnTo>
                  <a:lnTo>
                    <a:pt x="936" y="1333"/>
                  </a:lnTo>
                  <a:lnTo>
                    <a:pt x="991" y="1313"/>
                  </a:lnTo>
                  <a:lnTo>
                    <a:pt x="1043" y="1287"/>
                  </a:lnTo>
                  <a:lnTo>
                    <a:pt x="1092" y="1258"/>
                  </a:lnTo>
                  <a:lnTo>
                    <a:pt x="1138" y="1224"/>
                  </a:lnTo>
                  <a:lnTo>
                    <a:pt x="1180" y="1184"/>
                  </a:lnTo>
                  <a:lnTo>
                    <a:pt x="1219" y="1142"/>
                  </a:lnTo>
                  <a:lnTo>
                    <a:pt x="1253" y="1096"/>
                  </a:lnTo>
                  <a:lnTo>
                    <a:pt x="1283" y="1047"/>
                  </a:lnTo>
                  <a:lnTo>
                    <a:pt x="1308" y="995"/>
                  </a:lnTo>
                  <a:lnTo>
                    <a:pt x="1329" y="940"/>
                  </a:lnTo>
                  <a:lnTo>
                    <a:pt x="1343" y="882"/>
                  </a:lnTo>
                  <a:lnTo>
                    <a:pt x="1352" y="823"/>
                  </a:lnTo>
                  <a:lnTo>
                    <a:pt x="1355" y="762"/>
                  </a:lnTo>
                  <a:lnTo>
                    <a:pt x="1352" y="701"/>
                  </a:lnTo>
                  <a:lnTo>
                    <a:pt x="1343" y="642"/>
                  </a:lnTo>
                  <a:lnTo>
                    <a:pt x="1329" y="584"/>
                  </a:lnTo>
                  <a:lnTo>
                    <a:pt x="1308" y="529"/>
                  </a:lnTo>
                  <a:lnTo>
                    <a:pt x="1283" y="477"/>
                  </a:lnTo>
                  <a:lnTo>
                    <a:pt x="1253" y="428"/>
                  </a:lnTo>
                  <a:lnTo>
                    <a:pt x="1219" y="382"/>
                  </a:lnTo>
                  <a:lnTo>
                    <a:pt x="1180" y="340"/>
                  </a:lnTo>
                  <a:lnTo>
                    <a:pt x="1138" y="300"/>
                  </a:lnTo>
                  <a:lnTo>
                    <a:pt x="1092" y="266"/>
                  </a:lnTo>
                  <a:lnTo>
                    <a:pt x="1043" y="237"/>
                  </a:lnTo>
                  <a:lnTo>
                    <a:pt x="991" y="211"/>
                  </a:lnTo>
                  <a:lnTo>
                    <a:pt x="936" y="191"/>
                  </a:lnTo>
                  <a:lnTo>
                    <a:pt x="879" y="176"/>
                  </a:lnTo>
                  <a:lnTo>
                    <a:pt x="819" y="167"/>
                  </a:lnTo>
                  <a:lnTo>
                    <a:pt x="759" y="164"/>
                  </a:lnTo>
                  <a:close/>
                  <a:moveTo>
                    <a:pt x="759" y="0"/>
                  </a:moveTo>
                  <a:lnTo>
                    <a:pt x="828" y="4"/>
                  </a:lnTo>
                  <a:lnTo>
                    <a:pt x="896" y="12"/>
                  </a:lnTo>
                  <a:lnTo>
                    <a:pt x="961" y="27"/>
                  </a:lnTo>
                  <a:lnTo>
                    <a:pt x="1024" y="48"/>
                  </a:lnTo>
                  <a:lnTo>
                    <a:pt x="1085" y="74"/>
                  </a:lnTo>
                  <a:lnTo>
                    <a:pt x="1142" y="105"/>
                  </a:lnTo>
                  <a:lnTo>
                    <a:pt x="1197" y="140"/>
                  </a:lnTo>
                  <a:lnTo>
                    <a:pt x="1248" y="179"/>
                  </a:lnTo>
                  <a:lnTo>
                    <a:pt x="1296" y="224"/>
                  </a:lnTo>
                  <a:lnTo>
                    <a:pt x="1340" y="272"/>
                  </a:lnTo>
                  <a:lnTo>
                    <a:pt x="1379" y="323"/>
                  </a:lnTo>
                  <a:lnTo>
                    <a:pt x="1414" y="378"/>
                  </a:lnTo>
                  <a:lnTo>
                    <a:pt x="1445" y="435"/>
                  </a:lnTo>
                  <a:lnTo>
                    <a:pt x="1471" y="496"/>
                  </a:lnTo>
                  <a:lnTo>
                    <a:pt x="1492" y="560"/>
                  </a:lnTo>
                  <a:lnTo>
                    <a:pt x="1507" y="625"/>
                  </a:lnTo>
                  <a:lnTo>
                    <a:pt x="1515" y="693"/>
                  </a:lnTo>
                  <a:lnTo>
                    <a:pt x="1518" y="762"/>
                  </a:lnTo>
                  <a:lnTo>
                    <a:pt x="1515" y="831"/>
                  </a:lnTo>
                  <a:lnTo>
                    <a:pt x="1507" y="899"/>
                  </a:lnTo>
                  <a:lnTo>
                    <a:pt x="1492" y="964"/>
                  </a:lnTo>
                  <a:lnTo>
                    <a:pt x="1471" y="1028"/>
                  </a:lnTo>
                  <a:lnTo>
                    <a:pt x="1445" y="1089"/>
                  </a:lnTo>
                  <a:lnTo>
                    <a:pt x="1414" y="1146"/>
                  </a:lnTo>
                  <a:lnTo>
                    <a:pt x="1379" y="1201"/>
                  </a:lnTo>
                  <a:lnTo>
                    <a:pt x="1340" y="1252"/>
                  </a:lnTo>
                  <a:lnTo>
                    <a:pt x="1296" y="1300"/>
                  </a:lnTo>
                  <a:lnTo>
                    <a:pt x="1248" y="1345"/>
                  </a:lnTo>
                  <a:lnTo>
                    <a:pt x="1197" y="1384"/>
                  </a:lnTo>
                  <a:lnTo>
                    <a:pt x="1142" y="1419"/>
                  </a:lnTo>
                  <a:lnTo>
                    <a:pt x="1085" y="1450"/>
                  </a:lnTo>
                  <a:lnTo>
                    <a:pt x="1024" y="1476"/>
                  </a:lnTo>
                  <a:lnTo>
                    <a:pt x="961" y="1497"/>
                  </a:lnTo>
                  <a:lnTo>
                    <a:pt x="896" y="1512"/>
                  </a:lnTo>
                  <a:lnTo>
                    <a:pt x="828" y="1520"/>
                  </a:lnTo>
                  <a:lnTo>
                    <a:pt x="759" y="1524"/>
                  </a:lnTo>
                  <a:lnTo>
                    <a:pt x="690" y="1520"/>
                  </a:lnTo>
                  <a:lnTo>
                    <a:pt x="622" y="1512"/>
                  </a:lnTo>
                  <a:lnTo>
                    <a:pt x="557" y="1497"/>
                  </a:lnTo>
                  <a:lnTo>
                    <a:pt x="494" y="1476"/>
                  </a:lnTo>
                  <a:lnTo>
                    <a:pt x="433" y="1450"/>
                  </a:lnTo>
                  <a:lnTo>
                    <a:pt x="376" y="1419"/>
                  </a:lnTo>
                  <a:lnTo>
                    <a:pt x="321" y="1384"/>
                  </a:lnTo>
                  <a:lnTo>
                    <a:pt x="270" y="1345"/>
                  </a:lnTo>
                  <a:lnTo>
                    <a:pt x="222" y="1300"/>
                  </a:lnTo>
                  <a:lnTo>
                    <a:pt x="178" y="1252"/>
                  </a:lnTo>
                  <a:lnTo>
                    <a:pt x="139" y="1201"/>
                  </a:lnTo>
                  <a:lnTo>
                    <a:pt x="104" y="1146"/>
                  </a:lnTo>
                  <a:lnTo>
                    <a:pt x="73" y="1089"/>
                  </a:lnTo>
                  <a:lnTo>
                    <a:pt x="47" y="1028"/>
                  </a:lnTo>
                  <a:lnTo>
                    <a:pt x="26" y="964"/>
                  </a:lnTo>
                  <a:lnTo>
                    <a:pt x="11" y="899"/>
                  </a:lnTo>
                  <a:lnTo>
                    <a:pt x="3" y="831"/>
                  </a:lnTo>
                  <a:lnTo>
                    <a:pt x="0" y="762"/>
                  </a:lnTo>
                  <a:lnTo>
                    <a:pt x="3" y="693"/>
                  </a:lnTo>
                  <a:lnTo>
                    <a:pt x="11" y="625"/>
                  </a:lnTo>
                  <a:lnTo>
                    <a:pt x="26" y="560"/>
                  </a:lnTo>
                  <a:lnTo>
                    <a:pt x="47" y="496"/>
                  </a:lnTo>
                  <a:lnTo>
                    <a:pt x="73" y="435"/>
                  </a:lnTo>
                  <a:lnTo>
                    <a:pt x="104" y="378"/>
                  </a:lnTo>
                  <a:lnTo>
                    <a:pt x="139" y="323"/>
                  </a:lnTo>
                  <a:lnTo>
                    <a:pt x="178" y="272"/>
                  </a:lnTo>
                  <a:lnTo>
                    <a:pt x="222" y="224"/>
                  </a:lnTo>
                  <a:lnTo>
                    <a:pt x="270" y="179"/>
                  </a:lnTo>
                  <a:lnTo>
                    <a:pt x="321" y="140"/>
                  </a:lnTo>
                  <a:lnTo>
                    <a:pt x="376" y="105"/>
                  </a:lnTo>
                  <a:lnTo>
                    <a:pt x="433" y="74"/>
                  </a:lnTo>
                  <a:lnTo>
                    <a:pt x="494" y="48"/>
                  </a:lnTo>
                  <a:lnTo>
                    <a:pt x="557" y="27"/>
                  </a:lnTo>
                  <a:lnTo>
                    <a:pt x="622" y="12"/>
                  </a:lnTo>
                  <a:lnTo>
                    <a:pt x="690" y="4"/>
                  </a:lnTo>
                  <a:lnTo>
                    <a:pt x="7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117" name="Inhaltsplatzhalter 4"/>
          <p:cNvSpPr txBox="1"/>
          <p:nvPr/>
        </p:nvSpPr>
        <p:spPr>
          <a:xfrm>
            <a:off x="1709686" y="2023683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1"/>
                </a:solidFill>
                <a:latin typeface="+mj-lt"/>
              </a:rPr>
              <a:t>40%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18" name="Inhaltsplatzhalter 4"/>
          <p:cNvSpPr txBox="1"/>
          <p:nvPr/>
        </p:nvSpPr>
        <p:spPr>
          <a:xfrm>
            <a:off x="4346376" y="2023683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2"/>
                </a:solidFill>
                <a:latin typeface="+mj-lt"/>
              </a:rPr>
              <a:t>50%</a:t>
            </a:r>
            <a:endParaRPr lang="en-US" sz="2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9" name="Inhaltsplatzhalter 4"/>
          <p:cNvSpPr txBox="1"/>
          <p:nvPr/>
        </p:nvSpPr>
        <p:spPr>
          <a:xfrm>
            <a:off x="6983066" y="2023683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3"/>
                </a:solidFill>
                <a:latin typeface="+mj-lt"/>
              </a:rPr>
              <a:t>70%</a:t>
            </a:r>
            <a:endParaRPr lang="en-US" sz="2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20" name="Inhaltsplatzhalter 4"/>
          <p:cNvSpPr txBox="1"/>
          <p:nvPr/>
        </p:nvSpPr>
        <p:spPr>
          <a:xfrm>
            <a:off x="9619755" y="2023683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4"/>
                </a:solidFill>
                <a:latin typeface="+mj-lt"/>
              </a:rPr>
              <a:t>50%</a:t>
            </a:r>
            <a:endParaRPr lang="en-US" sz="2800" dirty="0">
              <a:solidFill>
                <a:schemeClr val="accent4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2000" decel="8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12000" decel="8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accel="12000" decel="8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accel="12000" decel="8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accel="12000" decel="8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accel="12000" decel="8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4" accel="12000" decel="8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4" accel="12000" decel="8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/>
      <p:bldP spid="107" grpId="0" bldLvl="0" animBg="1"/>
      <p:bldP spid="117" grpId="0"/>
      <p:bldP spid="118" grpId="0"/>
      <p:bldP spid="119" grpId="0"/>
      <p:bldP spid="1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4458392" y="2021925"/>
            <a:ext cx="4963888" cy="892409"/>
          </a:xfrm>
          <a:prstGeom prst="homePlate">
            <a:avLst>
              <a:gd name="adj" fmla="val 27412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6" name="Freeform 6"/>
          <p:cNvSpPr/>
          <p:nvPr/>
        </p:nvSpPr>
        <p:spPr bwMode="auto">
          <a:xfrm>
            <a:off x="7938783" y="1915886"/>
            <a:ext cx="1266169" cy="1104487"/>
          </a:xfrm>
          <a:custGeom>
            <a:avLst/>
            <a:gdLst>
              <a:gd name="T0" fmla="*/ 302 w 1206"/>
              <a:gd name="T1" fmla="*/ 1052 h 1052"/>
              <a:gd name="T2" fmla="*/ 0 w 1206"/>
              <a:gd name="T3" fmla="*/ 526 h 1052"/>
              <a:gd name="T4" fmla="*/ 302 w 1206"/>
              <a:gd name="T5" fmla="*/ 0 h 1052"/>
              <a:gd name="T6" fmla="*/ 904 w 1206"/>
              <a:gd name="T7" fmla="*/ 0 h 1052"/>
              <a:gd name="T8" fmla="*/ 1206 w 1206"/>
              <a:gd name="T9" fmla="*/ 526 h 1052"/>
              <a:gd name="T10" fmla="*/ 904 w 1206"/>
              <a:gd name="T11" fmla="*/ 1052 h 1052"/>
              <a:gd name="T12" fmla="*/ 302 w 1206"/>
              <a:gd name="T13" fmla="*/ 1052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6" h="1052">
                <a:moveTo>
                  <a:pt x="302" y="1052"/>
                </a:moveTo>
                <a:lnTo>
                  <a:pt x="0" y="526"/>
                </a:lnTo>
                <a:lnTo>
                  <a:pt x="302" y="0"/>
                </a:lnTo>
                <a:lnTo>
                  <a:pt x="904" y="0"/>
                </a:lnTo>
                <a:lnTo>
                  <a:pt x="1206" y="526"/>
                </a:lnTo>
                <a:lnTo>
                  <a:pt x="904" y="1052"/>
                </a:lnTo>
                <a:lnTo>
                  <a:pt x="302" y="1052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3" name="Freeform 5"/>
          <p:cNvSpPr/>
          <p:nvPr/>
        </p:nvSpPr>
        <p:spPr bwMode="auto">
          <a:xfrm flipH="1">
            <a:off x="2769720" y="3126412"/>
            <a:ext cx="4963888" cy="892409"/>
          </a:xfrm>
          <a:prstGeom prst="homePlate">
            <a:avLst>
              <a:gd name="adj" fmla="val 27412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4" name="Freeform 6"/>
          <p:cNvSpPr/>
          <p:nvPr/>
        </p:nvSpPr>
        <p:spPr bwMode="auto">
          <a:xfrm flipH="1">
            <a:off x="2987047" y="3020373"/>
            <a:ext cx="1266169" cy="1104487"/>
          </a:xfrm>
          <a:custGeom>
            <a:avLst/>
            <a:gdLst>
              <a:gd name="T0" fmla="*/ 302 w 1206"/>
              <a:gd name="T1" fmla="*/ 1052 h 1052"/>
              <a:gd name="T2" fmla="*/ 0 w 1206"/>
              <a:gd name="T3" fmla="*/ 526 h 1052"/>
              <a:gd name="T4" fmla="*/ 302 w 1206"/>
              <a:gd name="T5" fmla="*/ 0 h 1052"/>
              <a:gd name="T6" fmla="*/ 904 w 1206"/>
              <a:gd name="T7" fmla="*/ 0 h 1052"/>
              <a:gd name="T8" fmla="*/ 1206 w 1206"/>
              <a:gd name="T9" fmla="*/ 526 h 1052"/>
              <a:gd name="T10" fmla="*/ 904 w 1206"/>
              <a:gd name="T11" fmla="*/ 1052 h 1052"/>
              <a:gd name="T12" fmla="*/ 302 w 1206"/>
              <a:gd name="T13" fmla="*/ 1052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6" h="1052">
                <a:moveTo>
                  <a:pt x="302" y="1052"/>
                </a:moveTo>
                <a:lnTo>
                  <a:pt x="0" y="526"/>
                </a:lnTo>
                <a:lnTo>
                  <a:pt x="302" y="0"/>
                </a:lnTo>
                <a:lnTo>
                  <a:pt x="904" y="0"/>
                </a:lnTo>
                <a:lnTo>
                  <a:pt x="1206" y="526"/>
                </a:lnTo>
                <a:lnTo>
                  <a:pt x="904" y="1052"/>
                </a:lnTo>
                <a:lnTo>
                  <a:pt x="302" y="1052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6" name="Freeform 5"/>
          <p:cNvSpPr/>
          <p:nvPr/>
        </p:nvSpPr>
        <p:spPr bwMode="auto">
          <a:xfrm>
            <a:off x="4458392" y="4198576"/>
            <a:ext cx="4963888" cy="892409"/>
          </a:xfrm>
          <a:prstGeom prst="homePlate">
            <a:avLst>
              <a:gd name="adj" fmla="val 27412"/>
            </a:avLst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7" name="Freeform 6"/>
          <p:cNvSpPr/>
          <p:nvPr/>
        </p:nvSpPr>
        <p:spPr bwMode="auto">
          <a:xfrm>
            <a:off x="7938783" y="4092537"/>
            <a:ext cx="1266169" cy="1104487"/>
          </a:xfrm>
          <a:custGeom>
            <a:avLst/>
            <a:gdLst>
              <a:gd name="T0" fmla="*/ 302 w 1206"/>
              <a:gd name="T1" fmla="*/ 1052 h 1052"/>
              <a:gd name="T2" fmla="*/ 0 w 1206"/>
              <a:gd name="T3" fmla="*/ 526 h 1052"/>
              <a:gd name="T4" fmla="*/ 302 w 1206"/>
              <a:gd name="T5" fmla="*/ 0 h 1052"/>
              <a:gd name="T6" fmla="*/ 904 w 1206"/>
              <a:gd name="T7" fmla="*/ 0 h 1052"/>
              <a:gd name="T8" fmla="*/ 1206 w 1206"/>
              <a:gd name="T9" fmla="*/ 526 h 1052"/>
              <a:gd name="T10" fmla="*/ 904 w 1206"/>
              <a:gd name="T11" fmla="*/ 1052 h 1052"/>
              <a:gd name="T12" fmla="*/ 302 w 1206"/>
              <a:gd name="T13" fmla="*/ 1052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6" h="1052">
                <a:moveTo>
                  <a:pt x="302" y="1052"/>
                </a:moveTo>
                <a:lnTo>
                  <a:pt x="0" y="526"/>
                </a:lnTo>
                <a:lnTo>
                  <a:pt x="302" y="0"/>
                </a:lnTo>
                <a:lnTo>
                  <a:pt x="904" y="0"/>
                </a:lnTo>
                <a:lnTo>
                  <a:pt x="1206" y="526"/>
                </a:lnTo>
                <a:lnTo>
                  <a:pt x="904" y="1052"/>
                </a:lnTo>
                <a:lnTo>
                  <a:pt x="302" y="1052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9" name="Freeform 5"/>
          <p:cNvSpPr/>
          <p:nvPr/>
        </p:nvSpPr>
        <p:spPr bwMode="auto">
          <a:xfrm flipH="1">
            <a:off x="2769720" y="5303062"/>
            <a:ext cx="4963888" cy="892409"/>
          </a:xfrm>
          <a:prstGeom prst="homePlate">
            <a:avLst>
              <a:gd name="adj" fmla="val 27412"/>
            </a:avLst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0" name="Freeform 6"/>
          <p:cNvSpPr/>
          <p:nvPr/>
        </p:nvSpPr>
        <p:spPr bwMode="auto">
          <a:xfrm flipH="1">
            <a:off x="2987047" y="5197023"/>
            <a:ext cx="1266169" cy="1104487"/>
          </a:xfrm>
          <a:custGeom>
            <a:avLst/>
            <a:gdLst>
              <a:gd name="T0" fmla="*/ 302 w 1206"/>
              <a:gd name="T1" fmla="*/ 1052 h 1052"/>
              <a:gd name="T2" fmla="*/ 0 w 1206"/>
              <a:gd name="T3" fmla="*/ 526 h 1052"/>
              <a:gd name="T4" fmla="*/ 302 w 1206"/>
              <a:gd name="T5" fmla="*/ 0 h 1052"/>
              <a:gd name="T6" fmla="*/ 904 w 1206"/>
              <a:gd name="T7" fmla="*/ 0 h 1052"/>
              <a:gd name="T8" fmla="*/ 1206 w 1206"/>
              <a:gd name="T9" fmla="*/ 526 h 1052"/>
              <a:gd name="T10" fmla="*/ 904 w 1206"/>
              <a:gd name="T11" fmla="*/ 1052 h 1052"/>
              <a:gd name="T12" fmla="*/ 302 w 1206"/>
              <a:gd name="T13" fmla="*/ 1052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6" h="1052">
                <a:moveTo>
                  <a:pt x="302" y="1052"/>
                </a:moveTo>
                <a:lnTo>
                  <a:pt x="0" y="526"/>
                </a:lnTo>
                <a:lnTo>
                  <a:pt x="302" y="0"/>
                </a:lnTo>
                <a:lnTo>
                  <a:pt x="904" y="0"/>
                </a:lnTo>
                <a:lnTo>
                  <a:pt x="1206" y="526"/>
                </a:lnTo>
                <a:lnTo>
                  <a:pt x="904" y="1052"/>
                </a:lnTo>
                <a:lnTo>
                  <a:pt x="302" y="1052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3388587" y="5463370"/>
            <a:ext cx="463088" cy="571792"/>
          </a:xfrm>
          <a:custGeom>
            <a:avLst/>
            <a:gdLst/>
            <a:ahLst/>
            <a:cxnLst>
              <a:cxn ang="0">
                <a:pos x="196" y="256"/>
              </a:cxn>
              <a:cxn ang="0">
                <a:pos x="12" y="256"/>
              </a:cxn>
              <a:cxn ang="0">
                <a:pos x="0" y="244"/>
              </a:cxn>
              <a:cxn ang="0">
                <a:pos x="0" y="140"/>
              </a:cxn>
              <a:cxn ang="0">
                <a:pos x="12" y="128"/>
              </a:cxn>
              <a:cxn ang="0">
                <a:pos x="32" y="128"/>
              </a:cxn>
              <a:cxn ang="0">
                <a:pos x="32" y="72"/>
              </a:cxn>
              <a:cxn ang="0">
                <a:pos x="104" y="0"/>
              </a:cxn>
              <a:cxn ang="0">
                <a:pos x="176" y="72"/>
              </a:cxn>
              <a:cxn ang="0">
                <a:pos x="176" y="128"/>
              </a:cxn>
              <a:cxn ang="0">
                <a:pos x="196" y="128"/>
              </a:cxn>
              <a:cxn ang="0">
                <a:pos x="208" y="140"/>
              </a:cxn>
              <a:cxn ang="0">
                <a:pos x="208" y="244"/>
              </a:cxn>
              <a:cxn ang="0">
                <a:pos x="196" y="256"/>
              </a:cxn>
              <a:cxn ang="0">
                <a:pos x="92" y="197"/>
              </a:cxn>
              <a:cxn ang="0">
                <a:pos x="92" y="220"/>
              </a:cxn>
              <a:cxn ang="0">
                <a:pos x="104" y="232"/>
              </a:cxn>
              <a:cxn ang="0">
                <a:pos x="116" y="220"/>
              </a:cxn>
              <a:cxn ang="0">
                <a:pos x="116" y="197"/>
              </a:cxn>
              <a:cxn ang="0">
                <a:pos x="128" y="176"/>
              </a:cxn>
              <a:cxn ang="0">
                <a:pos x="104" y="152"/>
              </a:cxn>
              <a:cxn ang="0">
                <a:pos x="80" y="176"/>
              </a:cxn>
              <a:cxn ang="0">
                <a:pos x="92" y="197"/>
              </a:cxn>
              <a:cxn ang="0">
                <a:pos x="152" y="72"/>
              </a:cxn>
              <a:cxn ang="0">
                <a:pos x="104" y="24"/>
              </a:cxn>
              <a:cxn ang="0">
                <a:pos x="56" y="72"/>
              </a:cxn>
              <a:cxn ang="0">
                <a:pos x="56" y="128"/>
              </a:cxn>
              <a:cxn ang="0">
                <a:pos x="152" y="128"/>
              </a:cxn>
              <a:cxn ang="0">
                <a:pos x="152" y="72"/>
              </a:cxn>
            </a:cxnLst>
            <a:rect l="0" t="0" r="r" b="b"/>
            <a:pathLst>
              <a:path w="208" h="256">
                <a:moveTo>
                  <a:pt x="196" y="256"/>
                </a:move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33"/>
                  <a:pt x="5" y="128"/>
                  <a:pt x="12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32"/>
                  <a:pt x="64" y="0"/>
                  <a:pt x="104" y="0"/>
                </a:cubicBezTo>
                <a:cubicBezTo>
                  <a:pt x="144" y="0"/>
                  <a:pt x="176" y="32"/>
                  <a:pt x="176" y="72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196" y="128"/>
                  <a:pt x="196" y="128"/>
                  <a:pt x="196" y="128"/>
                </a:cubicBezTo>
                <a:cubicBezTo>
                  <a:pt x="203" y="128"/>
                  <a:pt x="208" y="133"/>
                  <a:pt x="208" y="140"/>
                </a:cubicBezTo>
                <a:cubicBezTo>
                  <a:pt x="208" y="244"/>
                  <a:pt x="208" y="244"/>
                  <a:pt x="208" y="244"/>
                </a:cubicBezTo>
                <a:cubicBezTo>
                  <a:pt x="208" y="251"/>
                  <a:pt x="203" y="256"/>
                  <a:pt x="196" y="256"/>
                </a:cubicBezTo>
                <a:moveTo>
                  <a:pt x="92" y="197"/>
                </a:moveTo>
                <a:cubicBezTo>
                  <a:pt x="92" y="220"/>
                  <a:pt x="92" y="220"/>
                  <a:pt x="92" y="220"/>
                </a:cubicBezTo>
                <a:cubicBezTo>
                  <a:pt x="92" y="227"/>
                  <a:pt x="97" y="232"/>
                  <a:pt x="104" y="232"/>
                </a:cubicBezTo>
                <a:cubicBezTo>
                  <a:pt x="111" y="232"/>
                  <a:pt x="116" y="227"/>
                  <a:pt x="116" y="220"/>
                </a:cubicBezTo>
                <a:cubicBezTo>
                  <a:pt x="116" y="197"/>
                  <a:pt x="116" y="197"/>
                  <a:pt x="116" y="197"/>
                </a:cubicBezTo>
                <a:cubicBezTo>
                  <a:pt x="123" y="193"/>
                  <a:pt x="128" y="185"/>
                  <a:pt x="128" y="176"/>
                </a:cubicBezTo>
                <a:cubicBezTo>
                  <a:pt x="128" y="163"/>
                  <a:pt x="117" y="152"/>
                  <a:pt x="104" y="152"/>
                </a:cubicBezTo>
                <a:cubicBezTo>
                  <a:pt x="91" y="152"/>
                  <a:pt x="80" y="163"/>
                  <a:pt x="80" y="176"/>
                </a:cubicBezTo>
                <a:cubicBezTo>
                  <a:pt x="80" y="185"/>
                  <a:pt x="85" y="193"/>
                  <a:pt x="92" y="197"/>
                </a:cubicBezTo>
                <a:moveTo>
                  <a:pt x="152" y="72"/>
                </a:moveTo>
                <a:cubicBezTo>
                  <a:pt x="152" y="45"/>
                  <a:pt x="131" y="24"/>
                  <a:pt x="104" y="24"/>
                </a:cubicBezTo>
                <a:cubicBezTo>
                  <a:pt x="77" y="24"/>
                  <a:pt x="56" y="45"/>
                  <a:pt x="56" y="72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152" y="128"/>
                  <a:pt x="152" y="128"/>
                  <a:pt x="152" y="128"/>
                </a:cubicBezTo>
                <a:lnTo>
                  <a:pt x="152" y="72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2" name="Freeform 64"/>
          <p:cNvSpPr>
            <a:spLocks noEditPoints="1"/>
          </p:cNvSpPr>
          <p:nvPr/>
        </p:nvSpPr>
        <p:spPr bwMode="auto">
          <a:xfrm>
            <a:off x="3372127" y="3324612"/>
            <a:ext cx="496007" cy="496007"/>
          </a:xfrm>
          <a:custGeom>
            <a:avLst/>
            <a:gdLst/>
            <a:ahLst/>
            <a:cxnLst>
              <a:cxn ang="0">
                <a:pos x="192" y="98"/>
              </a:cxn>
              <a:cxn ang="0">
                <a:pos x="192" y="98"/>
              </a:cxn>
              <a:cxn ang="0">
                <a:pos x="192" y="99"/>
              </a:cxn>
              <a:cxn ang="0">
                <a:pos x="192" y="99"/>
              </a:cxn>
              <a:cxn ang="0">
                <a:pos x="192" y="100"/>
              </a:cxn>
              <a:cxn ang="0">
                <a:pos x="192" y="100"/>
              </a:cxn>
              <a:cxn ang="0">
                <a:pos x="189" y="108"/>
              </a:cxn>
              <a:cxn ang="0">
                <a:pos x="189" y="108"/>
              </a:cxn>
              <a:cxn ang="0">
                <a:pos x="121" y="188"/>
              </a:cxn>
              <a:cxn ang="0">
                <a:pos x="121" y="188"/>
              </a:cxn>
              <a:cxn ang="0">
                <a:pos x="112" y="192"/>
              </a:cxn>
              <a:cxn ang="0">
                <a:pos x="111" y="192"/>
              </a:cxn>
              <a:cxn ang="0">
                <a:pos x="110" y="192"/>
              </a:cxn>
              <a:cxn ang="0">
                <a:pos x="110" y="192"/>
              </a:cxn>
              <a:cxn ang="0">
                <a:pos x="104" y="189"/>
              </a:cxn>
              <a:cxn ang="0">
                <a:pos x="104" y="189"/>
              </a:cxn>
              <a:cxn ang="0">
                <a:pos x="4" y="97"/>
              </a:cxn>
              <a:cxn ang="0">
                <a:pos x="4" y="97"/>
              </a:cxn>
              <a:cxn ang="0">
                <a:pos x="0" y="88"/>
              </a:cxn>
              <a:cxn ang="0">
                <a:pos x="0" y="88"/>
              </a:cxn>
              <a:cxn ang="0">
                <a:pos x="0" y="24"/>
              </a:cxn>
              <a:cxn ang="0">
                <a:pos x="0" y="12"/>
              </a:cxn>
              <a:cxn ang="0">
                <a:pos x="0" y="12"/>
              </a:cxn>
              <a:cxn ang="0">
                <a:pos x="0" y="12"/>
              </a:cxn>
              <a:cxn ang="0">
                <a:pos x="12" y="0"/>
              </a:cxn>
              <a:cxn ang="0">
                <a:pos x="12" y="0"/>
              </a:cxn>
              <a:cxn ang="0">
                <a:pos x="88" y="0"/>
              </a:cxn>
              <a:cxn ang="0">
                <a:pos x="88" y="0"/>
              </a:cxn>
              <a:cxn ang="0">
                <a:pos x="88" y="0"/>
              </a:cxn>
              <a:cxn ang="0">
                <a:pos x="97" y="4"/>
              </a:cxn>
              <a:cxn ang="0">
                <a:pos x="188" y="91"/>
              </a:cxn>
              <a:cxn ang="0">
                <a:pos x="192" y="98"/>
              </a:cxn>
              <a:cxn ang="0">
                <a:pos x="32" y="16"/>
              </a:cxn>
              <a:cxn ang="0">
                <a:pos x="16" y="32"/>
              </a:cxn>
              <a:cxn ang="0">
                <a:pos x="32" y="48"/>
              </a:cxn>
              <a:cxn ang="0">
                <a:pos x="48" y="32"/>
              </a:cxn>
              <a:cxn ang="0">
                <a:pos x="32" y="16"/>
              </a:cxn>
            </a:cxnLst>
            <a:rect l="0" t="0" r="r" b="b"/>
            <a:pathLst>
              <a:path w="192" h="192">
                <a:moveTo>
                  <a:pt x="192" y="98"/>
                </a:moveTo>
                <a:cubicBezTo>
                  <a:pt x="192" y="98"/>
                  <a:pt x="192" y="98"/>
                  <a:pt x="192" y="98"/>
                </a:cubicBezTo>
                <a:cubicBezTo>
                  <a:pt x="192" y="98"/>
                  <a:pt x="192" y="98"/>
                  <a:pt x="192" y="99"/>
                </a:cubicBezTo>
                <a:cubicBezTo>
                  <a:pt x="192" y="99"/>
                  <a:pt x="192" y="99"/>
                  <a:pt x="192" y="99"/>
                </a:cubicBezTo>
                <a:cubicBezTo>
                  <a:pt x="192" y="99"/>
                  <a:pt x="192" y="99"/>
                  <a:pt x="192" y="100"/>
                </a:cubicBezTo>
                <a:cubicBezTo>
                  <a:pt x="192" y="100"/>
                  <a:pt x="192" y="100"/>
                  <a:pt x="192" y="100"/>
                </a:cubicBezTo>
                <a:cubicBezTo>
                  <a:pt x="192" y="103"/>
                  <a:pt x="191" y="106"/>
                  <a:pt x="189" y="108"/>
                </a:cubicBezTo>
                <a:cubicBezTo>
                  <a:pt x="189" y="108"/>
                  <a:pt x="189" y="108"/>
                  <a:pt x="189" y="108"/>
                </a:cubicBezTo>
                <a:cubicBezTo>
                  <a:pt x="121" y="188"/>
                  <a:pt x="121" y="188"/>
                  <a:pt x="121" y="188"/>
                </a:cubicBezTo>
                <a:cubicBezTo>
                  <a:pt x="121" y="188"/>
                  <a:pt x="121" y="188"/>
                  <a:pt x="121" y="188"/>
                </a:cubicBezTo>
                <a:cubicBezTo>
                  <a:pt x="119" y="190"/>
                  <a:pt x="116" y="192"/>
                  <a:pt x="112" y="192"/>
                </a:cubicBezTo>
                <a:cubicBezTo>
                  <a:pt x="112" y="192"/>
                  <a:pt x="111" y="192"/>
                  <a:pt x="111" y="192"/>
                </a:cubicBezTo>
                <a:cubicBezTo>
                  <a:pt x="111" y="192"/>
                  <a:pt x="110" y="192"/>
                  <a:pt x="110" y="192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08" y="191"/>
                  <a:pt x="106" y="190"/>
                  <a:pt x="104" y="189"/>
                </a:cubicBezTo>
                <a:cubicBezTo>
                  <a:pt x="104" y="189"/>
                  <a:pt x="104" y="189"/>
                  <a:pt x="104" y="189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2" y="95"/>
                  <a:pt x="0" y="92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1" y="0"/>
                  <a:pt x="94" y="1"/>
                  <a:pt x="97" y="4"/>
                </a:cubicBezTo>
                <a:cubicBezTo>
                  <a:pt x="188" y="91"/>
                  <a:pt x="188" y="91"/>
                  <a:pt x="188" y="91"/>
                </a:cubicBezTo>
                <a:cubicBezTo>
                  <a:pt x="190" y="93"/>
                  <a:pt x="191" y="95"/>
                  <a:pt x="192" y="98"/>
                </a:cubicBezTo>
                <a:moveTo>
                  <a:pt x="32" y="16"/>
                </a:moveTo>
                <a:cubicBezTo>
                  <a:pt x="23" y="16"/>
                  <a:pt x="16" y="23"/>
                  <a:pt x="16" y="32"/>
                </a:cubicBezTo>
                <a:cubicBezTo>
                  <a:pt x="16" y="41"/>
                  <a:pt x="23" y="48"/>
                  <a:pt x="32" y="48"/>
                </a:cubicBezTo>
                <a:cubicBezTo>
                  <a:pt x="41" y="48"/>
                  <a:pt x="48" y="41"/>
                  <a:pt x="48" y="32"/>
                </a:cubicBezTo>
                <a:cubicBezTo>
                  <a:pt x="48" y="23"/>
                  <a:pt x="41" y="16"/>
                  <a:pt x="32" y="16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3" name="Freeform 71"/>
          <p:cNvSpPr>
            <a:spLocks noEditPoints="1"/>
          </p:cNvSpPr>
          <p:nvPr/>
        </p:nvSpPr>
        <p:spPr bwMode="auto">
          <a:xfrm>
            <a:off x="8279941" y="2203113"/>
            <a:ext cx="583852" cy="528352"/>
          </a:xfrm>
          <a:custGeom>
            <a:avLst/>
            <a:gdLst/>
            <a:ahLst/>
            <a:cxnLst>
              <a:cxn ang="0">
                <a:pos x="256" y="96"/>
              </a:cxn>
              <a:cxn ang="0">
                <a:pos x="224" y="128"/>
              </a:cxn>
              <a:cxn ang="0">
                <a:pos x="192" y="96"/>
              </a:cxn>
              <a:cxn ang="0">
                <a:pos x="160" y="128"/>
              </a:cxn>
              <a:cxn ang="0">
                <a:pos x="128" y="96"/>
              </a:cxn>
              <a:cxn ang="0">
                <a:pos x="96" y="128"/>
              </a:cxn>
              <a:cxn ang="0">
                <a:pos x="64" y="96"/>
              </a:cxn>
              <a:cxn ang="0">
                <a:pos x="32" y="128"/>
              </a:cxn>
              <a:cxn ang="0">
                <a:pos x="0" y="96"/>
              </a:cxn>
              <a:cxn ang="0">
                <a:pos x="23" y="36"/>
              </a:cxn>
              <a:cxn ang="0">
                <a:pos x="234" y="36"/>
              </a:cxn>
              <a:cxn ang="0">
                <a:pos x="256" y="96"/>
              </a:cxn>
              <a:cxn ang="0">
                <a:pos x="216" y="24"/>
              </a:cxn>
              <a:cxn ang="0">
                <a:pos x="40" y="24"/>
              </a:cxn>
              <a:cxn ang="0">
                <a:pos x="28" y="12"/>
              </a:cxn>
              <a:cxn ang="0">
                <a:pos x="40" y="0"/>
              </a:cxn>
              <a:cxn ang="0">
                <a:pos x="216" y="0"/>
              </a:cxn>
              <a:cxn ang="0">
                <a:pos x="228" y="12"/>
              </a:cxn>
              <a:cxn ang="0">
                <a:pos x="216" y="24"/>
              </a:cxn>
              <a:cxn ang="0">
                <a:pos x="36" y="140"/>
              </a:cxn>
              <a:cxn ang="0">
                <a:pos x="36" y="140"/>
              </a:cxn>
              <a:cxn ang="0">
                <a:pos x="39" y="139"/>
              </a:cxn>
              <a:cxn ang="0">
                <a:pos x="40" y="139"/>
              </a:cxn>
              <a:cxn ang="0">
                <a:pos x="42" y="139"/>
              </a:cxn>
              <a:cxn ang="0">
                <a:pos x="48" y="137"/>
              </a:cxn>
              <a:cxn ang="0">
                <a:pos x="48" y="137"/>
              </a:cxn>
              <a:cxn ang="0">
                <a:pos x="48" y="196"/>
              </a:cxn>
              <a:cxn ang="0">
                <a:pos x="208" y="196"/>
              </a:cxn>
              <a:cxn ang="0">
                <a:pos x="208" y="137"/>
              </a:cxn>
              <a:cxn ang="0">
                <a:pos x="208" y="137"/>
              </a:cxn>
              <a:cxn ang="0">
                <a:pos x="214" y="139"/>
              </a:cxn>
              <a:cxn ang="0">
                <a:pos x="216" y="139"/>
              </a:cxn>
              <a:cxn ang="0">
                <a:pos x="217" y="139"/>
              </a:cxn>
              <a:cxn ang="0">
                <a:pos x="220" y="140"/>
              </a:cxn>
              <a:cxn ang="0">
                <a:pos x="220" y="140"/>
              </a:cxn>
              <a:cxn ang="0">
                <a:pos x="224" y="140"/>
              </a:cxn>
              <a:cxn ang="0">
                <a:pos x="232" y="139"/>
              </a:cxn>
              <a:cxn ang="0">
                <a:pos x="232" y="220"/>
              </a:cxn>
              <a:cxn ang="0">
                <a:pos x="220" y="232"/>
              </a:cxn>
              <a:cxn ang="0">
                <a:pos x="36" y="232"/>
              </a:cxn>
              <a:cxn ang="0">
                <a:pos x="24" y="220"/>
              </a:cxn>
              <a:cxn ang="0">
                <a:pos x="24" y="139"/>
              </a:cxn>
              <a:cxn ang="0">
                <a:pos x="32" y="140"/>
              </a:cxn>
              <a:cxn ang="0">
                <a:pos x="36" y="140"/>
              </a:cxn>
            </a:cxnLst>
            <a:rect l="0" t="0" r="r" b="b"/>
            <a:pathLst>
              <a:path w="256" h="232">
                <a:moveTo>
                  <a:pt x="256" y="96"/>
                </a:moveTo>
                <a:cubicBezTo>
                  <a:pt x="256" y="114"/>
                  <a:pt x="242" y="128"/>
                  <a:pt x="224" y="128"/>
                </a:cubicBezTo>
                <a:cubicBezTo>
                  <a:pt x="206" y="128"/>
                  <a:pt x="192" y="114"/>
                  <a:pt x="192" y="96"/>
                </a:cubicBezTo>
                <a:cubicBezTo>
                  <a:pt x="192" y="114"/>
                  <a:pt x="178" y="128"/>
                  <a:pt x="160" y="128"/>
                </a:cubicBezTo>
                <a:cubicBezTo>
                  <a:pt x="142" y="128"/>
                  <a:pt x="128" y="114"/>
                  <a:pt x="128" y="96"/>
                </a:cubicBezTo>
                <a:cubicBezTo>
                  <a:pt x="128" y="114"/>
                  <a:pt x="114" y="128"/>
                  <a:pt x="96" y="128"/>
                </a:cubicBezTo>
                <a:cubicBezTo>
                  <a:pt x="78" y="128"/>
                  <a:pt x="64" y="114"/>
                  <a:pt x="64" y="96"/>
                </a:cubicBezTo>
                <a:cubicBezTo>
                  <a:pt x="64" y="114"/>
                  <a:pt x="50" y="128"/>
                  <a:pt x="32" y="128"/>
                </a:cubicBezTo>
                <a:cubicBezTo>
                  <a:pt x="14" y="128"/>
                  <a:pt x="0" y="114"/>
                  <a:pt x="0" y="9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4" y="36"/>
                  <a:pt x="234" y="36"/>
                  <a:pt x="234" y="36"/>
                </a:cubicBezTo>
                <a:lnTo>
                  <a:pt x="256" y="96"/>
                </a:lnTo>
                <a:close/>
                <a:moveTo>
                  <a:pt x="216" y="24"/>
                </a:moveTo>
                <a:cubicBezTo>
                  <a:pt x="40" y="24"/>
                  <a:pt x="40" y="24"/>
                  <a:pt x="40" y="24"/>
                </a:cubicBezTo>
                <a:cubicBezTo>
                  <a:pt x="33" y="24"/>
                  <a:pt x="28" y="19"/>
                  <a:pt x="28" y="12"/>
                </a:cubicBezTo>
                <a:cubicBezTo>
                  <a:pt x="28" y="5"/>
                  <a:pt x="33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23" y="0"/>
                  <a:pt x="228" y="5"/>
                  <a:pt x="228" y="12"/>
                </a:cubicBezTo>
                <a:cubicBezTo>
                  <a:pt x="228" y="19"/>
                  <a:pt x="223" y="24"/>
                  <a:pt x="216" y="24"/>
                </a:cubicBezTo>
                <a:moveTo>
                  <a:pt x="36" y="140"/>
                </a:moveTo>
                <a:cubicBezTo>
                  <a:pt x="36" y="140"/>
                  <a:pt x="36" y="140"/>
                  <a:pt x="36" y="140"/>
                </a:cubicBezTo>
                <a:cubicBezTo>
                  <a:pt x="37" y="140"/>
                  <a:pt x="38" y="140"/>
                  <a:pt x="39" y="139"/>
                </a:cubicBezTo>
                <a:cubicBezTo>
                  <a:pt x="40" y="139"/>
                  <a:pt x="40" y="139"/>
                  <a:pt x="40" y="139"/>
                </a:cubicBezTo>
                <a:cubicBezTo>
                  <a:pt x="41" y="139"/>
                  <a:pt x="41" y="139"/>
                  <a:pt x="42" y="139"/>
                </a:cubicBezTo>
                <a:cubicBezTo>
                  <a:pt x="44" y="138"/>
                  <a:pt x="46" y="138"/>
                  <a:pt x="48" y="137"/>
                </a:cubicBezTo>
                <a:cubicBezTo>
                  <a:pt x="48" y="137"/>
                  <a:pt x="48" y="137"/>
                  <a:pt x="48" y="137"/>
                </a:cubicBezTo>
                <a:cubicBezTo>
                  <a:pt x="48" y="196"/>
                  <a:pt x="48" y="196"/>
                  <a:pt x="48" y="196"/>
                </a:cubicBezTo>
                <a:cubicBezTo>
                  <a:pt x="208" y="196"/>
                  <a:pt x="208" y="196"/>
                  <a:pt x="208" y="196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10" y="138"/>
                  <a:pt x="212" y="138"/>
                  <a:pt x="214" y="139"/>
                </a:cubicBezTo>
                <a:cubicBezTo>
                  <a:pt x="215" y="139"/>
                  <a:pt x="215" y="139"/>
                  <a:pt x="216" y="139"/>
                </a:cubicBezTo>
                <a:cubicBezTo>
                  <a:pt x="216" y="139"/>
                  <a:pt x="216" y="139"/>
                  <a:pt x="217" y="139"/>
                </a:cubicBezTo>
                <a:cubicBezTo>
                  <a:pt x="218" y="140"/>
                  <a:pt x="219" y="140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40"/>
                  <a:pt x="223" y="140"/>
                  <a:pt x="224" y="140"/>
                </a:cubicBezTo>
                <a:cubicBezTo>
                  <a:pt x="227" y="140"/>
                  <a:pt x="229" y="140"/>
                  <a:pt x="232" y="139"/>
                </a:cubicBezTo>
                <a:cubicBezTo>
                  <a:pt x="232" y="220"/>
                  <a:pt x="232" y="220"/>
                  <a:pt x="232" y="220"/>
                </a:cubicBezTo>
                <a:cubicBezTo>
                  <a:pt x="232" y="227"/>
                  <a:pt x="227" y="232"/>
                  <a:pt x="220" y="232"/>
                </a:cubicBezTo>
                <a:cubicBezTo>
                  <a:pt x="36" y="232"/>
                  <a:pt x="36" y="232"/>
                  <a:pt x="36" y="232"/>
                </a:cubicBezTo>
                <a:cubicBezTo>
                  <a:pt x="29" y="232"/>
                  <a:pt x="24" y="227"/>
                  <a:pt x="24" y="220"/>
                </a:cubicBezTo>
                <a:cubicBezTo>
                  <a:pt x="24" y="139"/>
                  <a:pt x="24" y="139"/>
                  <a:pt x="24" y="139"/>
                </a:cubicBezTo>
                <a:cubicBezTo>
                  <a:pt x="27" y="140"/>
                  <a:pt x="29" y="140"/>
                  <a:pt x="32" y="140"/>
                </a:cubicBezTo>
                <a:cubicBezTo>
                  <a:pt x="33" y="140"/>
                  <a:pt x="35" y="140"/>
                  <a:pt x="36" y="140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4" name="Freeform 76"/>
          <p:cNvSpPr>
            <a:spLocks noEditPoints="1"/>
          </p:cNvSpPr>
          <p:nvPr/>
        </p:nvSpPr>
        <p:spPr bwMode="auto">
          <a:xfrm>
            <a:off x="8279941" y="4436902"/>
            <a:ext cx="590946" cy="471402"/>
          </a:xfrm>
          <a:custGeom>
            <a:avLst/>
            <a:gdLst/>
            <a:ahLst/>
            <a:cxnLst>
              <a:cxn ang="0">
                <a:pos x="255" y="45"/>
              </a:cxn>
              <a:cxn ang="0">
                <a:pos x="255" y="45"/>
              </a:cxn>
              <a:cxn ang="0">
                <a:pos x="219" y="125"/>
              </a:cxn>
              <a:cxn ang="0">
                <a:pos x="209" y="132"/>
              </a:cxn>
              <a:cxn ang="0">
                <a:pos x="105" y="139"/>
              </a:cxn>
              <a:cxn ang="0">
                <a:pos x="111" y="156"/>
              </a:cxn>
              <a:cxn ang="0">
                <a:pos x="224" y="156"/>
              </a:cxn>
              <a:cxn ang="0">
                <a:pos x="248" y="180"/>
              </a:cxn>
              <a:cxn ang="0">
                <a:pos x="224" y="204"/>
              </a:cxn>
              <a:cxn ang="0">
                <a:pos x="200" y="180"/>
              </a:cxn>
              <a:cxn ang="0">
                <a:pos x="88" y="180"/>
              </a:cxn>
              <a:cxn ang="0">
                <a:pos x="64" y="204"/>
              </a:cxn>
              <a:cxn ang="0">
                <a:pos x="40" y="180"/>
              </a:cxn>
              <a:cxn ang="0">
                <a:pos x="64" y="156"/>
              </a:cxn>
              <a:cxn ang="0">
                <a:pos x="86" y="156"/>
              </a:cxn>
              <a:cxn ang="0">
                <a:pos x="39" y="24"/>
              </a:cxn>
              <a:cxn ang="0">
                <a:pos x="12" y="24"/>
              </a:cxn>
              <a:cxn ang="0">
                <a:pos x="0" y="12"/>
              </a:cxn>
              <a:cxn ang="0">
                <a:pos x="12" y="0"/>
              </a:cxn>
              <a:cxn ang="0">
                <a:pos x="48" y="0"/>
              </a:cxn>
              <a:cxn ang="0">
                <a:pos x="59" y="8"/>
              </a:cxn>
              <a:cxn ang="0">
                <a:pos x="59" y="8"/>
              </a:cxn>
              <a:cxn ang="0">
                <a:pos x="66" y="28"/>
              </a:cxn>
              <a:cxn ang="0">
                <a:pos x="244" y="28"/>
              </a:cxn>
              <a:cxn ang="0">
                <a:pos x="256" y="40"/>
              </a:cxn>
              <a:cxn ang="0">
                <a:pos x="255" y="45"/>
              </a:cxn>
              <a:cxn ang="0">
                <a:pos x="75" y="52"/>
              </a:cxn>
              <a:cxn ang="0">
                <a:pos x="97" y="115"/>
              </a:cxn>
              <a:cxn ang="0">
                <a:pos x="200" y="109"/>
              </a:cxn>
              <a:cxn ang="0">
                <a:pos x="225" y="52"/>
              </a:cxn>
              <a:cxn ang="0">
                <a:pos x="75" y="52"/>
              </a:cxn>
            </a:cxnLst>
            <a:rect l="0" t="0" r="r" b="b"/>
            <a:pathLst>
              <a:path w="256" h="204">
                <a:moveTo>
                  <a:pt x="255" y="45"/>
                </a:moveTo>
                <a:cubicBezTo>
                  <a:pt x="255" y="45"/>
                  <a:pt x="255" y="45"/>
                  <a:pt x="255" y="45"/>
                </a:cubicBezTo>
                <a:cubicBezTo>
                  <a:pt x="219" y="125"/>
                  <a:pt x="219" y="125"/>
                  <a:pt x="219" y="125"/>
                </a:cubicBezTo>
                <a:cubicBezTo>
                  <a:pt x="217" y="129"/>
                  <a:pt x="213" y="132"/>
                  <a:pt x="209" y="132"/>
                </a:cubicBezTo>
                <a:cubicBezTo>
                  <a:pt x="105" y="139"/>
                  <a:pt x="105" y="139"/>
                  <a:pt x="105" y="139"/>
                </a:cubicBezTo>
                <a:cubicBezTo>
                  <a:pt x="111" y="156"/>
                  <a:pt x="111" y="156"/>
                  <a:pt x="111" y="156"/>
                </a:cubicBezTo>
                <a:cubicBezTo>
                  <a:pt x="224" y="156"/>
                  <a:pt x="224" y="156"/>
                  <a:pt x="224" y="156"/>
                </a:cubicBezTo>
                <a:cubicBezTo>
                  <a:pt x="237" y="156"/>
                  <a:pt x="248" y="167"/>
                  <a:pt x="248" y="180"/>
                </a:cubicBezTo>
                <a:cubicBezTo>
                  <a:pt x="248" y="193"/>
                  <a:pt x="237" y="204"/>
                  <a:pt x="224" y="204"/>
                </a:cubicBezTo>
                <a:cubicBezTo>
                  <a:pt x="211" y="204"/>
                  <a:pt x="200" y="193"/>
                  <a:pt x="200" y="180"/>
                </a:cubicBezTo>
                <a:cubicBezTo>
                  <a:pt x="88" y="180"/>
                  <a:pt x="88" y="180"/>
                  <a:pt x="88" y="180"/>
                </a:cubicBezTo>
                <a:cubicBezTo>
                  <a:pt x="88" y="193"/>
                  <a:pt x="77" y="204"/>
                  <a:pt x="64" y="204"/>
                </a:cubicBezTo>
                <a:cubicBezTo>
                  <a:pt x="51" y="204"/>
                  <a:pt x="40" y="193"/>
                  <a:pt x="40" y="180"/>
                </a:cubicBezTo>
                <a:cubicBezTo>
                  <a:pt x="40" y="167"/>
                  <a:pt x="51" y="156"/>
                  <a:pt x="64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39" y="24"/>
                  <a:pt x="39" y="24"/>
                  <a:pt x="39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5" y="24"/>
                  <a:pt x="0" y="19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3" y="0"/>
                  <a:pt x="58" y="3"/>
                  <a:pt x="59" y="8"/>
                </a:cubicBezTo>
                <a:cubicBezTo>
                  <a:pt x="59" y="8"/>
                  <a:pt x="59" y="8"/>
                  <a:pt x="59" y="8"/>
                </a:cubicBezTo>
                <a:cubicBezTo>
                  <a:pt x="66" y="28"/>
                  <a:pt x="66" y="28"/>
                  <a:pt x="66" y="28"/>
                </a:cubicBezTo>
                <a:cubicBezTo>
                  <a:pt x="244" y="28"/>
                  <a:pt x="244" y="28"/>
                  <a:pt x="244" y="28"/>
                </a:cubicBezTo>
                <a:cubicBezTo>
                  <a:pt x="251" y="28"/>
                  <a:pt x="256" y="33"/>
                  <a:pt x="256" y="40"/>
                </a:cubicBezTo>
                <a:cubicBezTo>
                  <a:pt x="256" y="42"/>
                  <a:pt x="256" y="43"/>
                  <a:pt x="255" y="45"/>
                </a:cubicBezTo>
                <a:moveTo>
                  <a:pt x="75" y="52"/>
                </a:moveTo>
                <a:cubicBezTo>
                  <a:pt x="97" y="115"/>
                  <a:pt x="97" y="115"/>
                  <a:pt x="97" y="115"/>
                </a:cubicBezTo>
                <a:cubicBezTo>
                  <a:pt x="200" y="109"/>
                  <a:pt x="200" y="109"/>
                  <a:pt x="200" y="109"/>
                </a:cubicBezTo>
                <a:cubicBezTo>
                  <a:pt x="225" y="52"/>
                  <a:pt x="225" y="52"/>
                  <a:pt x="225" y="52"/>
                </a:cubicBezTo>
                <a:lnTo>
                  <a:pt x="75" y="52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5" name="Inhaltsplatzhalter 4"/>
          <p:cNvSpPr txBox="1"/>
          <p:nvPr/>
        </p:nvSpPr>
        <p:spPr>
          <a:xfrm>
            <a:off x="4409154" y="3195590"/>
            <a:ext cx="316851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latin typeface="+mj-lt"/>
              </a:rPr>
              <a:t>TITLE GOES HERE</a:t>
            </a:r>
            <a:r>
              <a:rPr lang="en-US" sz="1400" b="1" dirty="0">
                <a:latin typeface="+mj-lt"/>
              </a:rPr>
              <a:t/>
            </a:r>
            <a:br>
              <a:rPr lang="en-US" sz="1400" b="1" dirty="0">
                <a:latin typeface="+mj-lt"/>
              </a:rPr>
            </a:br>
            <a:r>
              <a:rPr lang="en-US" sz="1100" dirty="0"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26" name="Inhaltsplatzhalter 4"/>
          <p:cNvSpPr txBox="1"/>
          <p:nvPr/>
        </p:nvSpPr>
        <p:spPr>
          <a:xfrm>
            <a:off x="4409154" y="5372239"/>
            <a:ext cx="316851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latin typeface="+mj-lt"/>
              </a:rPr>
              <a:t>TITLE GOES HERE</a:t>
            </a:r>
            <a:r>
              <a:rPr lang="en-US" sz="1400" b="1" dirty="0">
                <a:latin typeface="+mj-lt"/>
              </a:rPr>
              <a:t/>
            </a:r>
            <a:br>
              <a:rPr lang="en-US" sz="1400" b="1" dirty="0">
                <a:latin typeface="+mj-lt"/>
              </a:rPr>
            </a:br>
            <a:r>
              <a:rPr lang="en-US" sz="1100" dirty="0"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27" name="Inhaltsplatzhalter 4"/>
          <p:cNvSpPr txBox="1"/>
          <p:nvPr/>
        </p:nvSpPr>
        <p:spPr>
          <a:xfrm>
            <a:off x="4622759" y="2094508"/>
            <a:ext cx="316851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latin typeface="+mj-lt"/>
              </a:rPr>
              <a:t>TITLE GOES HERE</a:t>
            </a:r>
            <a:r>
              <a:rPr lang="en-US" sz="1400" b="1" dirty="0">
                <a:latin typeface="+mj-lt"/>
              </a:rPr>
              <a:t/>
            </a:r>
            <a:br>
              <a:rPr lang="en-US" sz="1400" b="1" dirty="0">
                <a:latin typeface="+mj-lt"/>
              </a:rPr>
            </a:br>
            <a:r>
              <a:rPr lang="en-US" sz="1100" dirty="0"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28" name="Inhaltsplatzhalter 4"/>
          <p:cNvSpPr txBox="1"/>
          <p:nvPr/>
        </p:nvSpPr>
        <p:spPr>
          <a:xfrm>
            <a:off x="4622759" y="4271400"/>
            <a:ext cx="316851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latin typeface="+mj-lt"/>
              </a:rPr>
              <a:t>TITLE GOES HERE</a:t>
            </a:r>
            <a:r>
              <a:rPr lang="en-US" sz="1400" b="1" dirty="0">
                <a:latin typeface="+mj-lt"/>
              </a:rPr>
              <a:t/>
            </a:r>
            <a:br>
              <a:rPr lang="en-US" sz="1400" b="1" dirty="0">
                <a:latin typeface="+mj-lt"/>
              </a:rPr>
            </a:br>
            <a:r>
              <a:rPr lang="en-US" sz="1100" dirty="0"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29" name="Inhaltsplatzhalter 4"/>
          <p:cNvSpPr txBox="1"/>
          <p:nvPr/>
        </p:nvSpPr>
        <p:spPr>
          <a:xfrm>
            <a:off x="9586647" y="2197921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1"/>
                </a:solidFill>
                <a:latin typeface="+mj-lt"/>
              </a:rPr>
              <a:t>40%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0" name="Inhaltsplatzhalter 4"/>
          <p:cNvSpPr txBox="1"/>
          <p:nvPr/>
        </p:nvSpPr>
        <p:spPr>
          <a:xfrm>
            <a:off x="1716723" y="3295616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2"/>
                </a:solidFill>
                <a:latin typeface="+mj-lt"/>
              </a:rPr>
              <a:t>50%</a:t>
            </a:r>
            <a:endParaRPr lang="en-US" sz="2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1" name="Inhaltsplatzhalter 4"/>
          <p:cNvSpPr txBox="1"/>
          <p:nvPr/>
        </p:nvSpPr>
        <p:spPr>
          <a:xfrm>
            <a:off x="9586647" y="4367781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3"/>
                </a:solidFill>
                <a:latin typeface="+mj-lt"/>
              </a:rPr>
              <a:t>70%</a:t>
            </a:r>
            <a:endParaRPr lang="en-US" sz="2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2" name="Inhaltsplatzhalter 4"/>
          <p:cNvSpPr txBox="1"/>
          <p:nvPr/>
        </p:nvSpPr>
        <p:spPr>
          <a:xfrm>
            <a:off x="1716723" y="5452136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4"/>
                </a:solidFill>
                <a:latin typeface="+mj-lt"/>
              </a:rPr>
              <a:t>50%</a:t>
            </a:r>
            <a:endParaRPr lang="en-US" sz="2800" dirty="0">
              <a:solidFill>
                <a:schemeClr val="accent4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3" grpId="0" bldLvl="0" animBg="1"/>
      <p:bldP spid="14" grpId="0" bldLvl="0" animBg="1"/>
      <p:bldP spid="16" grpId="0" bldLvl="0" animBg="1"/>
      <p:bldP spid="17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656370" y="1860214"/>
            <a:ext cx="1057283" cy="1060697"/>
            <a:chOff x="2106313" y="1860214"/>
            <a:chExt cx="1057283" cy="1060697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106313" y="1860214"/>
              <a:ext cx="1057283" cy="10606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2232708" y="1986609"/>
              <a:ext cx="804492" cy="8079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7" name="Freeform 7"/>
          <p:cNvSpPr/>
          <p:nvPr/>
        </p:nvSpPr>
        <p:spPr bwMode="auto">
          <a:xfrm>
            <a:off x="621291" y="2045537"/>
            <a:ext cx="1041057" cy="690051"/>
          </a:xfrm>
          <a:custGeom>
            <a:avLst/>
            <a:gdLst>
              <a:gd name="T0" fmla="*/ 610 w 694"/>
              <a:gd name="T1" fmla="*/ 229 h 458"/>
              <a:gd name="T2" fmla="*/ 694 w 694"/>
              <a:gd name="T3" fmla="*/ 0 h 458"/>
              <a:gd name="T4" fmla="*/ 136 w 694"/>
              <a:gd name="T5" fmla="*/ 0 h 458"/>
              <a:gd name="T6" fmla="*/ 0 w 694"/>
              <a:gd name="T7" fmla="*/ 229 h 458"/>
              <a:gd name="T8" fmla="*/ 136 w 694"/>
              <a:gd name="T9" fmla="*/ 458 h 458"/>
              <a:gd name="T10" fmla="*/ 694 w 694"/>
              <a:gd name="T11" fmla="*/ 458 h 458"/>
              <a:gd name="T12" fmla="*/ 610 w 694"/>
              <a:gd name="T13" fmla="*/ 229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4" h="458">
                <a:moveTo>
                  <a:pt x="610" y="229"/>
                </a:moveTo>
                <a:cubicBezTo>
                  <a:pt x="610" y="142"/>
                  <a:pt x="642" y="62"/>
                  <a:pt x="694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0" y="229"/>
                  <a:pt x="0" y="229"/>
                  <a:pt x="0" y="229"/>
                </a:cubicBezTo>
                <a:cubicBezTo>
                  <a:pt x="136" y="458"/>
                  <a:pt x="136" y="458"/>
                  <a:pt x="136" y="458"/>
                </a:cubicBezTo>
                <a:cubicBezTo>
                  <a:pt x="694" y="458"/>
                  <a:pt x="694" y="458"/>
                  <a:pt x="694" y="458"/>
                </a:cubicBezTo>
                <a:cubicBezTo>
                  <a:pt x="642" y="397"/>
                  <a:pt x="610" y="317"/>
                  <a:pt x="610" y="2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01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717923" y="2045537"/>
            <a:ext cx="1838717" cy="690051"/>
            <a:chOff x="3167866" y="2045537"/>
            <a:chExt cx="1838717" cy="690051"/>
          </a:xfrm>
        </p:grpSpPr>
        <p:sp>
          <p:nvSpPr>
            <p:cNvPr id="8" name="Freeform 8"/>
            <p:cNvSpPr/>
            <p:nvPr/>
          </p:nvSpPr>
          <p:spPr bwMode="auto">
            <a:xfrm>
              <a:off x="3167866" y="2045537"/>
              <a:ext cx="1838717" cy="690051"/>
            </a:xfrm>
            <a:custGeom>
              <a:avLst/>
              <a:gdLst>
                <a:gd name="T0" fmla="*/ 0 w 1225"/>
                <a:gd name="T1" fmla="*/ 0 h 458"/>
                <a:gd name="T2" fmla="*/ 85 w 1225"/>
                <a:gd name="T3" fmla="*/ 229 h 458"/>
                <a:gd name="T4" fmla="*/ 0 w 1225"/>
                <a:gd name="T5" fmla="*/ 458 h 458"/>
                <a:gd name="T6" fmla="*/ 1083 w 1225"/>
                <a:gd name="T7" fmla="*/ 458 h 458"/>
                <a:gd name="T8" fmla="*/ 1225 w 1225"/>
                <a:gd name="T9" fmla="*/ 229 h 458"/>
                <a:gd name="T10" fmla="*/ 1083 w 1225"/>
                <a:gd name="T11" fmla="*/ 0 h 458"/>
                <a:gd name="T12" fmla="*/ 0 w 1225"/>
                <a:gd name="T13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5" h="458">
                  <a:moveTo>
                    <a:pt x="0" y="0"/>
                  </a:moveTo>
                  <a:cubicBezTo>
                    <a:pt x="53" y="62"/>
                    <a:pt x="85" y="142"/>
                    <a:pt x="85" y="229"/>
                  </a:cubicBezTo>
                  <a:cubicBezTo>
                    <a:pt x="85" y="317"/>
                    <a:pt x="53" y="397"/>
                    <a:pt x="0" y="458"/>
                  </a:cubicBezTo>
                  <a:cubicBezTo>
                    <a:pt x="1083" y="458"/>
                    <a:pt x="1083" y="458"/>
                    <a:pt x="1083" y="458"/>
                  </a:cubicBezTo>
                  <a:cubicBezTo>
                    <a:pt x="1225" y="229"/>
                    <a:pt x="1225" y="229"/>
                    <a:pt x="1225" y="229"/>
                  </a:cubicBezTo>
                  <a:cubicBezTo>
                    <a:pt x="1083" y="0"/>
                    <a:pt x="1083" y="0"/>
                    <a:pt x="108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370270" y="2228298"/>
              <a:ext cx="134936" cy="326237"/>
            </a:xfrm>
            <a:custGeom>
              <a:avLst/>
              <a:gdLst>
                <a:gd name="T0" fmla="*/ 23 w 90"/>
                <a:gd name="T1" fmla="*/ 0 h 217"/>
                <a:gd name="T2" fmla="*/ 0 w 90"/>
                <a:gd name="T3" fmla="*/ 0 h 217"/>
                <a:gd name="T4" fmla="*/ 12 w 90"/>
                <a:gd name="T5" fmla="*/ 108 h 217"/>
                <a:gd name="T6" fmla="*/ 0 w 90"/>
                <a:gd name="T7" fmla="*/ 217 h 217"/>
                <a:gd name="T8" fmla="*/ 23 w 90"/>
                <a:gd name="T9" fmla="*/ 217 h 217"/>
                <a:gd name="T10" fmla="*/ 90 w 90"/>
                <a:gd name="T11" fmla="*/ 108 h 217"/>
                <a:gd name="T12" fmla="*/ 23 w 90"/>
                <a:gd name="T1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217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35"/>
                    <a:pt x="12" y="71"/>
                    <a:pt x="12" y="108"/>
                  </a:cubicBezTo>
                  <a:cubicBezTo>
                    <a:pt x="12" y="145"/>
                    <a:pt x="8" y="182"/>
                    <a:pt x="0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90" y="108"/>
                    <a:pt x="90" y="108"/>
                    <a:pt x="90" y="108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656370" y="3000824"/>
            <a:ext cx="1057283" cy="1060697"/>
            <a:chOff x="2106313" y="3000824"/>
            <a:chExt cx="1057283" cy="1060697"/>
          </a:xfrm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2106313" y="3000824"/>
              <a:ext cx="1057283" cy="10606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2232708" y="3127219"/>
              <a:ext cx="804492" cy="8079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14" name="Freeform 7"/>
          <p:cNvSpPr/>
          <p:nvPr/>
        </p:nvSpPr>
        <p:spPr bwMode="auto">
          <a:xfrm>
            <a:off x="621291" y="3186147"/>
            <a:ext cx="1041057" cy="690051"/>
          </a:xfrm>
          <a:custGeom>
            <a:avLst/>
            <a:gdLst>
              <a:gd name="T0" fmla="*/ 610 w 694"/>
              <a:gd name="T1" fmla="*/ 229 h 458"/>
              <a:gd name="T2" fmla="*/ 694 w 694"/>
              <a:gd name="T3" fmla="*/ 0 h 458"/>
              <a:gd name="T4" fmla="*/ 136 w 694"/>
              <a:gd name="T5" fmla="*/ 0 h 458"/>
              <a:gd name="T6" fmla="*/ 0 w 694"/>
              <a:gd name="T7" fmla="*/ 229 h 458"/>
              <a:gd name="T8" fmla="*/ 136 w 694"/>
              <a:gd name="T9" fmla="*/ 458 h 458"/>
              <a:gd name="T10" fmla="*/ 694 w 694"/>
              <a:gd name="T11" fmla="*/ 458 h 458"/>
              <a:gd name="T12" fmla="*/ 610 w 694"/>
              <a:gd name="T13" fmla="*/ 229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4" h="458">
                <a:moveTo>
                  <a:pt x="610" y="229"/>
                </a:moveTo>
                <a:cubicBezTo>
                  <a:pt x="610" y="142"/>
                  <a:pt x="642" y="62"/>
                  <a:pt x="694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0" y="229"/>
                  <a:pt x="0" y="229"/>
                  <a:pt x="0" y="229"/>
                </a:cubicBezTo>
                <a:cubicBezTo>
                  <a:pt x="136" y="458"/>
                  <a:pt x="136" y="458"/>
                  <a:pt x="136" y="458"/>
                </a:cubicBezTo>
                <a:cubicBezTo>
                  <a:pt x="694" y="458"/>
                  <a:pt x="694" y="458"/>
                  <a:pt x="694" y="458"/>
                </a:cubicBezTo>
                <a:cubicBezTo>
                  <a:pt x="642" y="397"/>
                  <a:pt x="610" y="317"/>
                  <a:pt x="610" y="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02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717923" y="3186147"/>
            <a:ext cx="1838717" cy="690051"/>
            <a:chOff x="3167866" y="3186147"/>
            <a:chExt cx="1838717" cy="690051"/>
          </a:xfrm>
        </p:grpSpPr>
        <p:sp>
          <p:nvSpPr>
            <p:cNvPr id="15" name="Freeform 8"/>
            <p:cNvSpPr/>
            <p:nvPr/>
          </p:nvSpPr>
          <p:spPr bwMode="auto">
            <a:xfrm>
              <a:off x="3167866" y="3186147"/>
              <a:ext cx="1838717" cy="690051"/>
            </a:xfrm>
            <a:custGeom>
              <a:avLst/>
              <a:gdLst>
                <a:gd name="T0" fmla="*/ 0 w 1225"/>
                <a:gd name="T1" fmla="*/ 0 h 458"/>
                <a:gd name="T2" fmla="*/ 85 w 1225"/>
                <a:gd name="T3" fmla="*/ 229 h 458"/>
                <a:gd name="T4" fmla="*/ 0 w 1225"/>
                <a:gd name="T5" fmla="*/ 458 h 458"/>
                <a:gd name="T6" fmla="*/ 1083 w 1225"/>
                <a:gd name="T7" fmla="*/ 458 h 458"/>
                <a:gd name="T8" fmla="*/ 1225 w 1225"/>
                <a:gd name="T9" fmla="*/ 229 h 458"/>
                <a:gd name="T10" fmla="*/ 1083 w 1225"/>
                <a:gd name="T11" fmla="*/ 0 h 458"/>
                <a:gd name="T12" fmla="*/ 0 w 1225"/>
                <a:gd name="T13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5" h="458">
                  <a:moveTo>
                    <a:pt x="0" y="0"/>
                  </a:moveTo>
                  <a:cubicBezTo>
                    <a:pt x="53" y="62"/>
                    <a:pt x="85" y="142"/>
                    <a:pt x="85" y="229"/>
                  </a:cubicBezTo>
                  <a:cubicBezTo>
                    <a:pt x="85" y="317"/>
                    <a:pt x="53" y="397"/>
                    <a:pt x="0" y="458"/>
                  </a:cubicBezTo>
                  <a:cubicBezTo>
                    <a:pt x="1083" y="458"/>
                    <a:pt x="1083" y="458"/>
                    <a:pt x="1083" y="458"/>
                  </a:cubicBezTo>
                  <a:cubicBezTo>
                    <a:pt x="1225" y="229"/>
                    <a:pt x="1225" y="229"/>
                    <a:pt x="1225" y="229"/>
                  </a:cubicBezTo>
                  <a:cubicBezTo>
                    <a:pt x="1083" y="0"/>
                    <a:pt x="1083" y="0"/>
                    <a:pt x="108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3370270" y="3368908"/>
              <a:ext cx="134936" cy="326237"/>
            </a:xfrm>
            <a:custGeom>
              <a:avLst/>
              <a:gdLst>
                <a:gd name="T0" fmla="*/ 23 w 90"/>
                <a:gd name="T1" fmla="*/ 0 h 217"/>
                <a:gd name="T2" fmla="*/ 0 w 90"/>
                <a:gd name="T3" fmla="*/ 0 h 217"/>
                <a:gd name="T4" fmla="*/ 12 w 90"/>
                <a:gd name="T5" fmla="*/ 108 h 217"/>
                <a:gd name="T6" fmla="*/ 0 w 90"/>
                <a:gd name="T7" fmla="*/ 217 h 217"/>
                <a:gd name="T8" fmla="*/ 23 w 90"/>
                <a:gd name="T9" fmla="*/ 217 h 217"/>
                <a:gd name="T10" fmla="*/ 90 w 90"/>
                <a:gd name="T11" fmla="*/ 108 h 217"/>
                <a:gd name="T12" fmla="*/ 23 w 90"/>
                <a:gd name="T1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217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35"/>
                    <a:pt x="12" y="71"/>
                    <a:pt x="12" y="108"/>
                  </a:cubicBezTo>
                  <a:cubicBezTo>
                    <a:pt x="12" y="145"/>
                    <a:pt x="8" y="182"/>
                    <a:pt x="0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90" y="108"/>
                    <a:pt x="90" y="108"/>
                    <a:pt x="90" y="108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656370" y="4141435"/>
            <a:ext cx="1057283" cy="1060697"/>
            <a:chOff x="2106313" y="4141435"/>
            <a:chExt cx="1057283" cy="1060697"/>
          </a:xfrm>
        </p:grpSpPr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2106313" y="4141435"/>
              <a:ext cx="1057283" cy="10606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2232708" y="4267830"/>
              <a:ext cx="804492" cy="8079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20" name="Freeform 7"/>
          <p:cNvSpPr/>
          <p:nvPr/>
        </p:nvSpPr>
        <p:spPr bwMode="auto">
          <a:xfrm>
            <a:off x="621291" y="4326758"/>
            <a:ext cx="1041057" cy="690051"/>
          </a:xfrm>
          <a:custGeom>
            <a:avLst/>
            <a:gdLst>
              <a:gd name="T0" fmla="*/ 610 w 694"/>
              <a:gd name="T1" fmla="*/ 229 h 458"/>
              <a:gd name="T2" fmla="*/ 694 w 694"/>
              <a:gd name="T3" fmla="*/ 0 h 458"/>
              <a:gd name="T4" fmla="*/ 136 w 694"/>
              <a:gd name="T5" fmla="*/ 0 h 458"/>
              <a:gd name="T6" fmla="*/ 0 w 694"/>
              <a:gd name="T7" fmla="*/ 229 h 458"/>
              <a:gd name="T8" fmla="*/ 136 w 694"/>
              <a:gd name="T9" fmla="*/ 458 h 458"/>
              <a:gd name="T10" fmla="*/ 694 w 694"/>
              <a:gd name="T11" fmla="*/ 458 h 458"/>
              <a:gd name="T12" fmla="*/ 610 w 694"/>
              <a:gd name="T13" fmla="*/ 229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4" h="458">
                <a:moveTo>
                  <a:pt x="610" y="229"/>
                </a:moveTo>
                <a:cubicBezTo>
                  <a:pt x="610" y="142"/>
                  <a:pt x="642" y="62"/>
                  <a:pt x="694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0" y="229"/>
                  <a:pt x="0" y="229"/>
                  <a:pt x="0" y="229"/>
                </a:cubicBezTo>
                <a:cubicBezTo>
                  <a:pt x="136" y="458"/>
                  <a:pt x="136" y="458"/>
                  <a:pt x="136" y="458"/>
                </a:cubicBezTo>
                <a:cubicBezTo>
                  <a:pt x="694" y="458"/>
                  <a:pt x="694" y="458"/>
                  <a:pt x="694" y="458"/>
                </a:cubicBezTo>
                <a:cubicBezTo>
                  <a:pt x="642" y="397"/>
                  <a:pt x="610" y="317"/>
                  <a:pt x="610" y="22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717923" y="4326758"/>
            <a:ext cx="1838717" cy="690051"/>
            <a:chOff x="3167866" y="4326758"/>
            <a:chExt cx="1838717" cy="690051"/>
          </a:xfrm>
        </p:grpSpPr>
        <p:sp>
          <p:nvSpPr>
            <p:cNvPr id="21" name="Freeform 8"/>
            <p:cNvSpPr/>
            <p:nvPr/>
          </p:nvSpPr>
          <p:spPr bwMode="auto">
            <a:xfrm>
              <a:off x="3167866" y="4326758"/>
              <a:ext cx="1838717" cy="690051"/>
            </a:xfrm>
            <a:custGeom>
              <a:avLst/>
              <a:gdLst>
                <a:gd name="T0" fmla="*/ 0 w 1225"/>
                <a:gd name="T1" fmla="*/ 0 h 458"/>
                <a:gd name="T2" fmla="*/ 85 w 1225"/>
                <a:gd name="T3" fmla="*/ 229 h 458"/>
                <a:gd name="T4" fmla="*/ 0 w 1225"/>
                <a:gd name="T5" fmla="*/ 458 h 458"/>
                <a:gd name="T6" fmla="*/ 1083 w 1225"/>
                <a:gd name="T7" fmla="*/ 458 h 458"/>
                <a:gd name="T8" fmla="*/ 1225 w 1225"/>
                <a:gd name="T9" fmla="*/ 229 h 458"/>
                <a:gd name="T10" fmla="*/ 1083 w 1225"/>
                <a:gd name="T11" fmla="*/ 0 h 458"/>
                <a:gd name="T12" fmla="*/ 0 w 1225"/>
                <a:gd name="T13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5" h="458">
                  <a:moveTo>
                    <a:pt x="0" y="0"/>
                  </a:moveTo>
                  <a:cubicBezTo>
                    <a:pt x="53" y="62"/>
                    <a:pt x="85" y="142"/>
                    <a:pt x="85" y="229"/>
                  </a:cubicBezTo>
                  <a:cubicBezTo>
                    <a:pt x="85" y="317"/>
                    <a:pt x="53" y="397"/>
                    <a:pt x="0" y="458"/>
                  </a:cubicBezTo>
                  <a:cubicBezTo>
                    <a:pt x="1083" y="458"/>
                    <a:pt x="1083" y="458"/>
                    <a:pt x="1083" y="458"/>
                  </a:cubicBezTo>
                  <a:cubicBezTo>
                    <a:pt x="1225" y="229"/>
                    <a:pt x="1225" y="229"/>
                    <a:pt x="1225" y="229"/>
                  </a:cubicBezTo>
                  <a:cubicBezTo>
                    <a:pt x="1083" y="0"/>
                    <a:pt x="1083" y="0"/>
                    <a:pt x="108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3370270" y="4509519"/>
              <a:ext cx="134936" cy="326237"/>
            </a:xfrm>
            <a:custGeom>
              <a:avLst/>
              <a:gdLst>
                <a:gd name="T0" fmla="*/ 23 w 90"/>
                <a:gd name="T1" fmla="*/ 0 h 217"/>
                <a:gd name="T2" fmla="*/ 0 w 90"/>
                <a:gd name="T3" fmla="*/ 0 h 217"/>
                <a:gd name="T4" fmla="*/ 12 w 90"/>
                <a:gd name="T5" fmla="*/ 108 h 217"/>
                <a:gd name="T6" fmla="*/ 0 w 90"/>
                <a:gd name="T7" fmla="*/ 217 h 217"/>
                <a:gd name="T8" fmla="*/ 23 w 90"/>
                <a:gd name="T9" fmla="*/ 217 h 217"/>
                <a:gd name="T10" fmla="*/ 90 w 90"/>
                <a:gd name="T11" fmla="*/ 108 h 217"/>
                <a:gd name="T12" fmla="*/ 23 w 90"/>
                <a:gd name="T1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217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35"/>
                    <a:pt x="12" y="71"/>
                    <a:pt x="12" y="108"/>
                  </a:cubicBezTo>
                  <a:cubicBezTo>
                    <a:pt x="12" y="145"/>
                    <a:pt x="8" y="182"/>
                    <a:pt x="0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90" y="108"/>
                    <a:pt x="90" y="108"/>
                    <a:pt x="90" y="108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656370" y="5282046"/>
            <a:ext cx="1057283" cy="1060697"/>
            <a:chOff x="2106313" y="5282046"/>
            <a:chExt cx="1057283" cy="1060697"/>
          </a:xfrm>
        </p:grpSpPr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2106313" y="5282046"/>
              <a:ext cx="1057283" cy="10606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5" name="Oval 6"/>
            <p:cNvSpPr>
              <a:spLocks noChangeArrowheads="1"/>
            </p:cNvSpPr>
            <p:nvPr/>
          </p:nvSpPr>
          <p:spPr bwMode="auto">
            <a:xfrm>
              <a:off x="2232708" y="5408441"/>
              <a:ext cx="804492" cy="8079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26" name="Freeform 7"/>
          <p:cNvSpPr/>
          <p:nvPr/>
        </p:nvSpPr>
        <p:spPr bwMode="auto">
          <a:xfrm>
            <a:off x="621291" y="5467369"/>
            <a:ext cx="1041057" cy="690051"/>
          </a:xfrm>
          <a:custGeom>
            <a:avLst/>
            <a:gdLst>
              <a:gd name="T0" fmla="*/ 610 w 694"/>
              <a:gd name="T1" fmla="*/ 229 h 458"/>
              <a:gd name="T2" fmla="*/ 694 w 694"/>
              <a:gd name="T3" fmla="*/ 0 h 458"/>
              <a:gd name="T4" fmla="*/ 136 w 694"/>
              <a:gd name="T5" fmla="*/ 0 h 458"/>
              <a:gd name="T6" fmla="*/ 0 w 694"/>
              <a:gd name="T7" fmla="*/ 229 h 458"/>
              <a:gd name="T8" fmla="*/ 136 w 694"/>
              <a:gd name="T9" fmla="*/ 458 h 458"/>
              <a:gd name="T10" fmla="*/ 694 w 694"/>
              <a:gd name="T11" fmla="*/ 458 h 458"/>
              <a:gd name="T12" fmla="*/ 610 w 694"/>
              <a:gd name="T13" fmla="*/ 229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4" h="458">
                <a:moveTo>
                  <a:pt x="610" y="229"/>
                </a:moveTo>
                <a:cubicBezTo>
                  <a:pt x="610" y="142"/>
                  <a:pt x="642" y="62"/>
                  <a:pt x="694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0" y="229"/>
                  <a:pt x="0" y="229"/>
                  <a:pt x="0" y="229"/>
                </a:cubicBezTo>
                <a:cubicBezTo>
                  <a:pt x="136" y="458"/>
                  <a:pt x="136" y="458"/>
                  <a:pt x="136" y="458"/>
                </a:cubicBezTo>
                <a:cubicBezTo>
                  <a:pt x="694" y="458"/>
                  <a:pt x="694" y="458"/>
                  <a:pt x="694" y="458"/>
                </a:cubicBezTo>
                <a:cubicBezTo>
                  <a:pt x="642" y="397"/>
                  <a:pt x="610" y="317"/>
                  <a:pt x="610" y="2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04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717923" y="5467369"/>
            <a:ext cx="1838717" cy="690051"/>
            <a:chOff x="3167866" y="5467369"/>
            <a:chExt cx="1838717" cy="690051"/>
          </a:xfrm>
        </p:grpSpPr>
        <p:sp>
          <p:nvSpPr>
            <p:cNvPr id="27" name="Freeform 8"/>
            <p:cNvSpPr/>
            <p:nvPr/>
          </p:nvSpPr>
          <p:spPr bwMode="auto">
            <a:xfrm>
              <a:off x="3167866" y="5467369"/>
              <a:ext cx="1838717" cy="690051"/>
            </a:xfrm>
            <a:custGeom>
              <a:avLst/>
              <a:gdLst>
                <a:gd name="T0" fmla="*/ 0 w 1225"/>
                <a:gd name="T1" fmla="*/ 0 h 458"/>
                <a:gd name="T2" fmla="*/ 85 w 1225"/>
                <a:gd name="T3" fmla="*/ 229 h 458"/>
                <a:gd name="T4" fmla="*/ 0 w 1225"/>
                <a:gd name="T5" fmla="*/ 458 h 458"/>
                <a:gd name="T6" fmla="*/ 1083 w 1225"/>
                <a:gd name="T7" fmla="*/ 458 h 458"/>
                <a:gd name="T8" fmla="*/ 1225 w 1225"/>
                <a:gd name="T9" fmla="*/ 229 h 458"/>
                <a:gd name="T10" fmla="*/ 1083 w 1225"/>
                <a:gd name="T11" fmla="*/ 0 h 458"/>
                <a:gd name="T12" fmla="*/ 0 w 1225"/>
                <a:gd name="T13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5" h="458">
                  <a:moveTo>
                    <a:pt x="0" y="0"/>
                  </a:moveTo>
                  <a:cubicBezTo>
                    <a:pt x="53" y="62"/>
                    <a:pt x="85" y="142"/>
                    <a:pt x="85" y="229"/>
                  </a:cubicBezTo>
                  <a:cubicBezTo>
                    <a:pt x="85" y="317"/>
                    <a:pt x="53" y="397"/>
                    <a:pt x="0" y="458"/>
                  </a:cubicBezTo>
                  <a:cubicBezTo>
                    <a:pt x="1083" y="458"/>
                    <a:pt x="1083" y="458"/>
                    <a:pt x="1083" y="458"/>
                  </a:cubicBezTo>
                  <a:cubicBezTo>
                    <a:pt x="1225" y="229"/>
                    <a:pt x="1225" y="229"/>
                    <a:pt x="1225" y="229"/>
                  </a:cubicBezTo>
                  <a:cubicBezTo>
                    <a:pt x="1083" y="0"/>
                    <a:pt x="1083" y="0"/>
                    <a:pt x="108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8" name="Freeform 9"/>
            <p:cNvSpPr/>
            <p:nvPr/>
          </p:nvSpPr>
          <p:spPr bwMode="auto">
            <a:xfrm>
              <a:off x="3370270" y="5650130"/>
              <a:ext cx="134936" cy="326237"/>
            </a:xfrm>
            <a:custGeom>
              <a:avLst/>
              <a:gdLst>
                <a:gd name="T0" fmla="*/ 23 w 90"/>
                <a:gd name="T1" fmla="*/ 0 h 217"/>
                <a:gd name="T2" fmla="*/ 0 w 90"/>
                <a:gd name="T3" fmla="*/ 0 h 217"/>
                <a:gd name="T4" fmla="*/ 12 w 90"/>
                <a:gd name="T5" fmla="*/ 108 h 217"/>
                <a:gd name="T6" fmla="*/ 0 w 90"/>
                <a:gd name="T7" fmla="*/ 217 h 217"/>
                <a:gd name="T8" fmla="*/ 23 w 90"/>
                <a:gd name="T9" fmla="*/ 217 h 217"/>
                <a:gd name="T10" fmla="*/ 90 w 90"/>
                <a:gd name="T11" fmla="*/ 108 h 217"/>
                <a:gd name="T12" fmla="*/ 23 w 90"/>
                <a:gd name="T1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217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35"/>
                    <a:pt x="12" y="71"/>
                    <a:pt x="12" y="108"/>
                  </a:cubicBezTo>
                  <a:cubicBezTo>
                    <a:pt x="12" y="145"/>
                    <a:pt x="8" y="182"/>
                    <a:pt x="0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90" y="108"/>
                    <a:pt x="90" y="108"/>
                    <a:pt x="90" y="108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sp>
        <p:nvSpPr>
          <p:cNvPr id="29" name="Inhaltsplatzhalter 4"/>
          <p:cNvSpPr txBox="1"/>
          <p:nvPr/>
        </p:nvSpPr>
        <p:spPr>
          <a:xfrm>
            <a:off x="6436034" y="2073856"/>
            <a:ext cx="5229784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0" name="Inhaltsplatzhalter 4"/>
          <p:cNvSpPr txBox="1"/>
          <p:nvPr/>
        </p:nvSpPr>
        <p:spPr>
          <a:xfrm>
            <a:off x="5208987" y="2104633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1"/>
                </a:solidFill>
                <a:latin typeface="+mj-lt"/>
              </a:rPr>
              <a:t>40%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1" name="Inhaltsplatzhalter 4"/>
          <p:cNvSpPr txBox="1"/>
          <p:nvPr/>
        </p:nvSpPr>
        <p:spPr>
          <a:xfrm>
            <a:off x="6436034" y="3222573"/>
            <a:ext cx="5229784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2" name="Inhaltsplatzhalter 4"/>
          <p:cNvSpPr txBox="1"/>
          <p:nvPr/>
        </p:nvSpPr>
        <p:spPr>
          <a:xfrm>
            <a:off x="5208987" y="3248220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2"/>
                </a:solidFill>
                <a:latin typeface="+mj-lt"/>
              </a:rPr>
              <a:t>50%</a:t>
            </a:r>
            <a:endParaRPr lang="en-US" sz="2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3" name="Inhaltsplatzhalter 4"/>
          <p:cNvSpPr txBox="1"/>
          <p:nvPr/>
        </p:nvSpPr>
        <p:spPr>
          <a:xfrm>
            <a:off x="6436034" y="4371290"/>
            <a:ext cx="5229784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4" name="Inhaltsplatzhalter 4"/>
          <p:cNvSpPr txBox="1"/>
          <p:nvPr/>
        </p:nvSpPr>
        <p:spPr>
          <a:xfrm>
            <a:off x="5208987" y="4391807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3"/>
                </a:solidFill>
                <a:latin typeface="+mj-lt"/>
              </a:rPr>
              <a:t>70%</a:t>
            </a:r>
            <a:endParaRPr lang="en-US" sz="2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5" name="Inhaltsplatzhalter 4"/>
          <p:cNvSpPr txBox="1"/>
          <p:nvPr/>
        </p:nvSpPr>
        <p:spPr>
          <a:xfrm>
            <a:off x="6436034" y="5520007"/>
            <a:ext cx="5229784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6" name="Inhaltsplatzhalter 4"/>
          <p:cNvSpPr txBox="1"/>
          <p:nvPr/>
        </p:nvSpPr>
        <p:spPr>
          <a:xfrm>
            <a:off x="5208987" y="5535395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4"/>
                </a:solidFill>
                <a:latin typeface="+mj-lt"/>
              </a:rPr>
              <a:t>50%</a:t>
            </a:r>
            <a:endParaRPr lang="en-US" sz="2800" dirty="0">
              <a:solidFill>
                <a:schemeClr val="accent4"/>
              </a:solidFill>
              <a:latin typeface="+mn-l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931070" y="4559143"/>
            <a:ext cx="527714" cy="250809"/>
            <a:chOff x="10028238" y="2828925"/>
            <a:chExt cx="577850" cy="274638"/>
          </a:xfrm>
          <a:solidFill>
            <a:schemeClr val="accent3"/>
          </a:solidFill>
        </p:grpSpPr>
        <p:sp>
          <p:nvSpPr>
            <p:cNvPr id="46" name="Freeform 91"/>
            <p:cNvSpPr>
              <a:spLocks noEditPoints="1"/>
            </p:cNvSpPr>
            <p:nvPr/>
          </p:nvSpPr>
          <p:spPr bwMode="auto">
            <a:xfrm>
              <a:off x="10028238" y="2828925"/>
              <a:ext cx="577850" cy="274638"/>
            </a:xfrm>
            <a:custGeom>
              <a:avLst/>
              <a:gdLst>
                <a:gd name="T0" fmla="*/ 227 w 3643"/>
                <a:gd name="T1" fmla="*/ 1180 h 1728"/>
                <a:gd name="T2" fmla="*/ 163 w 3643"/>
                <a:gd name="T3" fmla="*/ 1377 h 1728"/>
                <a:gd name="T4" fmla="*/ 282 w 3643"/>
                <a:gd name="T5" fmla="*/ 1542 h 1728"/>
                <a:gd name="T6" fmla="*/ 491 w 3643"/>
                <a:gd name="T7" fmla="*/ 1542 h 1728"/>
                <a:gd name="T8" fmla="*/ 611 w 3643"/>
                <a:gd name="T9" fmla="*/ 1377 h 1728"/>
                <a:gd name="T10" fmla="*/ 548 w 3643"/>
                <a:gd name="T11" fmla="*/ 1180 h 1728"/>
                <a:gd name="T12" fmla="*/ 2303 w 3643"/>
                <a:gd name="T13" fmla="*/ 1114 h 1728"/>
                <a:gd name="T14" fmla="*/ 2120 w 3643"/>
                <a:gd name="T15" fmla="*/ 1207 h 1728"/>
                <a:gd name="T16" fmla="*/ 2088 w 3643"/>
                <a:gd name="T17" fmla="*/ 1413 h 1728"/>
                <a:gd name="T18" fmla="*/ 2232 w 3643"/>
                <a:gd name="T19" fmla="*/ 1556 h 1728"/>
                <a:gd name="T20" fmla="*/ 2438 w 3643"/>
                <a:gd name="T21" fmla="*/ 1523 h 1728"/>
                <a:gd name="T22" fmla="*/ 2531 w 3643"/>
                <a:gd name="T23" fmla="*/ 1341 h 1728"/>
                <a:gd name="T24" fmla="*/ 2438 w 3643"/>
                <a:gd name="T25" fmla="*/ 1157 h 1728"/>
                <a:gd name="T26" fmla="*/ 3220 w 3643"/>
                <a:gd name="T27" fmla="*/ 163 h 1728"/>
                <a:gd name="T28" fmla="*/ 3055 w 3643"/>
                <a:gd name="T29" fmla="*/ 282 h 1728"/>
                <a:gd name="T30" fmla="*/ 3055 w 3643"/>
                <a:gd name="T31" fmla="*/ 492 h 1728"/>
                <a:gd name="T32" fmla="*/ 3220 w 3643"/>
                <a:gd name="T33" fmla="*/ 611 h 1728"/>
                <a:gd name="T34" fmla="*/ 3417 w 3643"/>
                <a:gd name="T35" fmla="*/ 547 h 1728"/>
                <a:gd name="T36" fmla="*/ 3480 w 3643"/>
                <a:gd name="T37" fmla="*/ 350 h 1728"/>
                <a:gd name="T38" fmla="*/ 3360 w 3643"/>
                <a:gd name="T39" fmla="*/ 185 h 1728"/>
                <a:gd name="T40" fmla="*/ 1268 w 3643"/>
                <a:gd name="T41" fmla="*/ 172 h 1728"/>
                <a:gd name="T42" fmla="*/ 1124 w 3643"/>
                <a:gd name="T43" fmla="*/ 316 h 1728"/>
                <a:gd name="T44" fmla="*/ 1157 w 3643"/>
                <a:gd name="T45" fmla="*/ 522 h 1728"/>
                <a:gd name="T46" fmla="*/ 1339 w 3643"/>
                <a:gd name="T47" fmla="*/ 615 h 1728"/>
                <a:gd name="T48" fmla="*/ 1523 w 3643"/>
                <a:gd name="T49" fmla="*/ 522 h 1728"/>
                <a:gd name="T50" fmla="*/ 1555 w 3643"/>
                <a:gd name="T51" fmla="*/ 316 h 1728"/>
                <a:gd name="T52" fmla="*/ 1411 w 3643"/>
                <a:gd name="T53" fmla="*/ 172 h 1728"/>
                <a:gd name="T54" fmla="*/ 3396 w 3643"/>
                <a:gd name="T55" fmla="*/ 26 h 1728"/>
                <a:gd name="T56" fmla="*/ 3598 w 3643"/>
                <a:gd name="T57" fmla="*/ 205 h 1728"/>
                <a:gd name="T58" fmla="*/ 3631 w 3643"/>
                <a:gd name="T59" fmla="*/ 482 h 1728"/>
                <a:gd name="T60" fmla="*/ 3477 w 3643"/>
                <a:gd name="T61" fmla="*/ 704 h 1728"/>
                <a:gd name="T62" fmla="*/ 3210 w 3643"/>
                <a:gd name="T63" fmla="*/ 772 h 1728"/>
                <a:gd name="T64" fmla="*/ 2649 w 3643"/>
                <a:gd name="T65" fmla="*/ 1167 h 1728"/>
                <a:gd name="T66" fmla="*/ 2678 w 3643"/>
                <a:gd name="T67" fmla="*/ 1436 h 1728"/>
                <a:gd name="T68" fmla="*/ 2524 w 3643"/>
                <a:gd name="T69" fmla="*/ 1658 h 1728"/>
                <a:gd name="T70" fmla="*/ 2255 w 3643"/>
                <a:gd name="T71" fmla="*/ 1725 h 1728"/>
                <a:gd name="T72" fmla="*/ 2014 w 3643"/>
                <a:gd name="T73" fmla="*/ 1597 h 1728"/>
                <a:gd name="T74" fmla="*/ 1917 w 3643"/>
                <a:gd name="T75" fmla="*/ 1341 h 1728"/>
                <a:gd name="T76" fmla="*/ 1551 w 3643"/>
                <a:gd name="T77" fmla="*/ 711 h 1728"/>
                <a:gd name="T78" fmla="*/ 1294 w 3643"/>
                <a:gd name="T79" fmla="*/ 772 h 1728"/>
                <a:gd name="T80" fmla="*/ 732 w 3643"/>
                <a:gd name="T81" fmla="*/ 1167 h 1728"/>
                <a:gd name="T82" fmla="*/ 762 w 3643"/>
                <a:gd name="T83" fmla="*/ 1436 h 1728"/>
                <a:gd name="T84" fmla="*/ 607 w 3643"/>
                <a:gd name="T85" fmla="*/ 1658 h 1728"/>
                <a:gd name="T86" fmla="*/ 338 w 3643"/>
                <a:gd name="T87" fmla="*/ 1725 h 1728"/>
                <a:gd name="T88" fmla="*/ 97 w 3643"/>
                <a:gd name="T89" fmla="*/ 1597 h 1728"/>
                <a:gd name="T90" fmla="*/ 0 w 3643"/>
                <a:gd name="T91" fmla="*/ 1341 h 1728"/>
                <a:gd name="T92" fmla="*/ 97 w 3643"/>
                <a:gd name="T93" fmla="*/ 1084 h 1728"/>
                <a:gd name="T94" fmla="*/ 338 w 3643"/>
                <a:gd name="T95" fmla="*/ 957 h 1728"/>
                <a:gd name="T96" fmla="*/ 597 w 3643"/>
                <a:gd name="T97" fmla="*/ 1016 h 1728"/>
                <a:gd name="T98" fmla="*/ 952 w 3643"/>
                <a:gd name="T99" fmla="*/ 387 h 1728"/>
                <a:gd name="T100" fmla="*/ 1051 w 3643"/>
                <a:gd name="T101" fmla="*/ 130 h 1728"/>
                <a:gd name="T102" fmla="*/ 1291 w 3643"/>
                <a:gd name="T103" fmla="*/ 2 h 1728"/>
                <a:gd name="T104" fmla="*/ 1561 w 3643"/>
                <a:gd name="T105" fmla="*/ 69 h 1728"/>
                <a:gd name="T106" fmla="*/ 1714 w 3643"/>
                <a:gd name="T107" fmla="*/ 291 h 1728"/>
                <a:gd name="T108" fmla="*/ 1686 w 3643"/>
                <a:gd name="T109" fmla="*/ 560 h 1728"/>
                <a:gd name="T110" fmla="*/ 2255 w 3643"/>
                <a:gd name="T111" fmla="*/ 957 h 1728"/>
                <a:gd name="T112" fmla="*/ 2514 w 3643"/>
                <a:gd name="T113" fmla="*/ 1016 h 1728"/>
                <a:gd name="T114" fmla="*/ 2869 w 3643"/>
                <a:gd name="T115" fmla="*/ 387 h 1728"/>
                <a:gd name="T116" fmla="*/ 2968 w 3643"/>
                <a:gd name="T117" fmla="*/ 130 h 1728"/>
                <a:gd name="T118" fmla="*/ 3208 w 3643"/>
                <a:gd name="T119" fmla="*/ 2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43" h="1728">
                  <a:moveTo>
                    <a:pt x="387" y="1114"/>
                  </a:moveTo>
                  <a:lnTo>
                    <a:pt x="350" y="1116"/>
                  </a:lnTo>
                  <a:lnTo>
                    <a:pt x="315" y="1125"/>
                  </a:lnTo>
                  <a:lnTo>
                    <a:pt x="282" y="1139"/>
                  </a:lnTo>
                  <a:lnTo>
                    <a:pt x="253" y="1157"/>
                  </a:lnTo>
                  <a:lnTo>
                    <a:pt x="227" y="1180"/>
                  </a:lnTo>
                  <a:lnTo>
                    <a:pt x="204" y="1207"/>
                  </a:lnTo>
                  <a:lnTo>
                    <a:pt x="185" y="1237"/>
                  </a:lnTo>
                  <a:lnTo>
                    <a:pt x="171" y="1269"/>
                  </a:lnTo>
                  <a:lnTo>
                    <a:pt x="163" y="1304"/>
                  </a:lnTo>
                  <a:lnTo>
                    <a:pt x="160" y="1341"/>
                  </a:lnTo>
                  <a:lnTo>
                    <a:pt x="163" y="1377"/>
                  </a:lnTo>
                  <a:lnTo>
                    <a:pt x="171" y="1413"/>
                  </a:lnTo>
                  <a:lnTo>
                    <a:pt x="185" y="1445"/>
                  </a:lnTo>
                  <a:lnTo>
                    <a:pt x="204" y="1475"/>
                  </a:lnTo>
                  <a:lnTo>
                    <a:pt x="227" y="1501"/>
                  </a:lnTo>
                  <a:lnTo>
                    <a:pt x="253" y="1523"/>
                  </a:lnTo>
                  <a:lnTo>
                    <a:pt x="282" y="1542"/>
                  </a:lnTo>
                  <a:lnTo>
                    <a:pt x="315" y="1556"/>
                  </a:lnTo>
                  <a:lnTo>
                    <a:pt x="350" y="1564"/>
                  </a:lnTo>
                  <a:lnTo>
                    <a:pt x="387" y="1568"/>
                  </a:lnTo>
                  <a:lnTo>
                    <a:pt x="424" y="1564"/>
                  </a:lnTo>
                  <a:lnTo>
                    <a:pt x="458" y="1556"/>
                  </a:lnTo>
                  <a:lnTo>
                    <a:pt x="491" y="1542"/>
                  </a:lnTo>
                  <a:lnTo>
                    <a:pt x="521" y="1523"/>
                  </a:lnTo>
                  <a:lnTo>
                    <a:pt x="548" y="1501"/>
                  </a:lnTo>
                  <a:lnTo>
                    <a:pt x="570" y="1475"/>
                  </a:lnTo>
                  <a:lnTo>
                    <a:pt x="588" y="1445"/>
                  </a:lnTo>
                  <a:lnTo>
                    <a:pt x="602" y="1413"/>
                  </a:lnTo>
                  <a:lnTo>
                    <a:pt x="611" y="1377"/>
                  </a:lnTo>
                  <a:lnTo>
                    <a:pt x="614" y="1341"/>
                  </a:lnTo>
                  <a:lnTo>
                    <a:pt x="611" y="1304"/>
                  </a:lnTo>
                  <a:lnTo>
                    <a:pt x="602" y="1269"/>
                  </a:lnTo>
                  <a:lnTo>
                    <a:pt x="588" y="1237"/>
                  </a:lnTo>
                  <a:lnTo>
                    <a:pt x="570" y="1207"/>
                  </a:lnTo>
                  <a:lnTo>
                    <a:pt x="548" y="1180"/>
                  </a:lnTo>
                  <a:lnTo>
                    <a:pt x="521" y="1157"/>
                  </a:lnTo>
                  <a:lnTo>
                    <a:pt x="491" y="1139"/>
                  </a:lnTo>
                  <a:lnTo>
                    <a:pt x="458" y="1125"/>
                  </a:lnTo>
                  <a:lnTo>
                    <a:pt x="424" y="1116"/>
                  </a:lnTo>
                  <a:lnTo>
                    <a:pt x="387" y="1114"/>
                  </a:lnTo>
                  <a:close/>
                  <a:moveTo>
                    <a:pt x="2303" y="1114"/>
                  </a:moveTo>
                  <a:lnTo>
                    <a:pt x="2266" y="1116"/>
                  </a:lnTo>
                  <a:lnTo>
                    <a:pt x="2232" y="1125"/>
                  </a:lnTo>
                  <a:lnTo>
                    <a:pt x="2199" y="1139"/>
                  </a:lnTo>
                  <a:lnTo>
                    <a:pt x="2169" y="1157"/>
                  </a:lnTo>
                  <a:lnTo>
                    <a:pt x="2142" y="1180"/>
                  </a:lnTo>
                  <a:lnTo>
                    <a:pt x="2120" y="1207"/>
                  </a:lnTo>
                  <a:lnTo>
                    <a:pt x="2102" y="1237"/>
                  </a:lnTo>
                  <a:lnTo>
                    <a:pt x="2088" y="1269"/>
                  </a:lnTo>
                  <a:lnTo>
                    <a:pt x="2079" y="1304"/>
                  </a:lnTo>
                  <a:lnTo>
                    <a:pt x="2076" y="1341"/>
                  </a:lnTo>
                  <a:lnTo>
                    <a:pt x="2079" y="1377"/>
                  </a:lnTo>
                  <a:lnTo>
                    <a:pt x="2088" y="1413"/>
                  </a:lnTo>
                  <a:lnTo>
                    <a:pt x="2102" y="1445"/>
                  </a:lnTo>
                  <a:lnTo>
                    <a:pt x="2120" y="1475"/>
                  </a:lnTo>
                  <a:lnTo>
                    <a:pt x="2142" y="1501"/>
                  </a:lnTo>
                  <a:lnTo>
                    <a:pt x="2169" y="1523"/>
                  </a:lnTo>
                  <a:lnTo>
                    <a:pt x="2199" y="1542"/>
                  </a:lnTo>
                  <a:lnTo>
                    <a:pt x="2232" y="1556"/>
                  </a:lnTo>
                  <a:lnTo>
                    <a:pt x="2266" y="1564"/>
                  </a:lnTo>
                  <a:lnTo>
                    <a:pt x="2303" y="1568"/>
                  </a:lnTo>
                  <a:lnTo>
                    <a:pt x="2340" y="1564"/>
                  </a:lnTo>
                  <a:lnTo>
                    <a:pt x="2375" y="1556"/>
                  </a:lnTo>
                  <a:lnTo>
                    <a:pt x="2408" y="1542"/>
                  </a:lnTo>
                  <a:lnTo>
                    <a:pt x="2438" y="1523"/>
                  </a:lnTo>
                  <a:lnTo>
                    <a:pt x="2463" y="1501"/>
                  </a:lnTo>
                  <a:lnTo>
                    <a:pt x="2486" y="1475"/>
                  </a:lnTo>
                  <a:lnTo>
                    <a:pt x="2505" y="1445"/>
                  </a:lnTo>
                  <a:lnTo>
                    <a:pt x="2519" y="1413"/>
                  </a:lnTo>
                  <a:lnTo>
                    <a:pt x="2527" y="1377"/>
                  </a:lnTo>
                  <a:lnTo>
                    <a:pt x="2531" y="1341"/>
                  </a:lnTo>
                  <a:lnTo>
                    <a:pt x="2527" y="1304"/>
                  </a:lnTo>
                  <a:lnTo>
                    <a:pt x="2519" y="1269"/>
                  </a:lnTo>
                  <a:lnTo>
                    <a:pt x="2505" y="1237"/>
                  </a:lnTo>
                  <a:lnTo>
                    <a:pt x="2486" y="1207"/>
                  </a:lnTo>
                  <a:lnTo>
                    <a:pt x="2463" y="1180"/>
                  </a:lnTo>
                  <a:lnTo>
                    <a:pt x="2438" y="1157"/>
                  </a:lnTo>
                  <a:lnTo>
                    <a:pt x="2408" y="1139"/>
                  </a:lnTo>
                  <a:lnTo>
                    <a:pt x="2375" y="1125"/>
                  </a:lnTo>
                  <a:lnTo>
                    <a:pt x="2340" y="1116"/>
                  </a:lnTo>
                  <a:lnTo>
                    <a:pt x="2303" y="1114"/>
                  </a:lnTo>
                  <a:close/>
                  <a:moveTo>
                    <a:pt x="3256" y="160"/>
                  </a:moveTo>
                  <a:lnTo>
                    <a:pt x="3220" y="163"/>
                  </a:lnTo>
                  <a:lnTo>
                    <a:pt x="3184" y="172"/>
                  </a:lnTo>
                  <a:lnTo>
                    <a:pt x="3152" y="185"/>
                  </a:lnTo>
                  <a:lnTo>
                    <a:pt x="3122" y="204"/>
                  </a:lnTo>
                  <a:lnTo>
                    <a:pt x="3096" y="226"/>
                  </a:lnTo>
                  <a:lnTo>
                    <a:pt x="3073" y="253"/>
                  </a:lnTo>
                  <a:lnTo>
                    <a:pt x="3055" y="282"/>
                  </a:lnTo>
                  <a:lnTo>
                    <a:pt x="3041" y="316"/>
                  </a:lnTo>
                  <a:lnTo>
                    <a:pt x="3032" y="350"/>
                  </a:lnTo>
                  <a:lnTo>
                    <a:pt x="3030" y="387"/>
                  </a:lnTo>
                  <a:lnTo>
                    <a:pt x="3032" y="424"/>
                  </a:lnTo>
                  <a:lnTo>
                    <a:pt x="3041" y="458"/>
                  </a:lnTo>
                  <a:lnTo>
                    <a:pt x="3055" y="492"/>
                  </a:lnTo>
                  <a:lnTo>
                    <a:pt x="3073" y="522"/>
                  </a:lnTo>
                  <a:lnTo>
                    <a:pt x="3096" y="547"/>
                  </a:lnTo>
                  <a:lnTo>
                    <a:pt x="3122" y="570"/>
                  </a:lnTo>
                  <a:lnTo>
                    <a:pt x="3152" y="589"/>
                  </a:lnTo>
                  <a:lnTo>
                    <a:pt x="3184" y="602"/>
                  </a:lnTo>
                  <a:lnTo>
                    <a:pt x="3220" y="611"/>
                  </a:lnTo>
                  <a:lnTo>
                    <a:pt x="3256" y="615"/>
                  </a:lnTo>
                  <a:lnTo>
                    <a:pt x="3293" y="611"/>
                  </a:lnTo>
                  <a:lnTo>
                    <a:pt x="3328" y="602"/>
                  </a:lnTo>
                  <a:lnTo>
                    <a:pt x="3360" y="589"/>
                  </a:lnTo>
                  <a:lnTo>
                    <a:pt x="3390" y="570"/>
                  </a:lnTo>
                  <a:lnTo>
                    <a:pt x="3417" y="547"/>
                  </a:lnTo>
                  <a:lnTo>
                    <a:pt x="3439" y="522"/>
                  </a:lnTo>
                  <a:lnTo>
                    <a:pt x="3458" y="492"/>
                  </a:lnTo>
                  <a:lnTo>
                    <a:pt x="3472" y="458"/>
                  </a:lnTo>
                  <a:lnTo>
                    <a:pt x="3480" y="424"/>
                  </a:lnTo>
                  <a:lnTo>
                    <a:pt x="3483" y="387"/>
                  </a:lnTo>
                  <a:lnTo>
                    <a:pt x="3480" y="350"/>
                  </a:lnTo>
                  <a:lnTo>
                    <a:pt x="3472" y="316"/>
                  </a:lnTo>
                  <a:lnTo>
                    <a:pt x="3458" y="282"/>
                  </a:lnTo>
                  <a:lnTo>
                    <a:pt x="3439" y="253"/>
                  </a:lnTo>
                  <a:lnTo>
                    <a:pt x="3417" y="226"/>
                  </a:lnTo>
                  <a:lnTo>
                    <a:pt x="3390" y="204"/>
                  </a:lnTo>
                  <a:lnTo>
                    <a:pt x="3360" y="185"/>
                  </a:lnTo>
                  <a:lnTo>
                    <a:pt x="3328" y="172"/>
                  </a:lnTo>
                  <a:lnTo>
                    <a:pt x="3293" y="163"/>
                  </a:lnTo>
                  <a:lnTo>
                    <a:pt x="3256" y="160"/>
                  </a:lnTo>
                  <a:close/>
                  <a:moveTo>
                    <a:pt x="1339" y="160"/>
                  </a:moveTo>
                  <a:lnTo>
                    <a:pt x="1303" y="163"/>
                  </a:lnTo>
                  <a:lnTo>
                    <a:pt x="1268" y="172"/>
                  </a:lnTo>
                  <a:lnTo>
                    <a:pt x="1235" y="185"/>
                  </a:lnTo>
                  <a:lnTo>
                    <a:pt x="1206" y="204"/>
                  </a:lnTo>
                  <a:lnTo>
                    <a:pt x="1179" y="226"/>
                  </a:lnTo>
                  <a:lnTo>
                    <a:pt x="1157" y="253"/>
                  </a:lnTo>
                  <a:lnTo>
                    <a:pt x="1138" y="282"/>
                  </a:lnTo>
                  <a:lnTo>
                    <a:pt x="1124" y="316"/>
                  </a:lnTo>
                  <a:lnTo>
                    <a:pt x="1116" y="350"/>
                  </a:lnTo>
                  <a:lnTo>
                    <a:pt x="1113" y="387"/>
                  </a:lnTo>
                  <a:lnTo>
                    <a:pt x="1116" y="424"/>
                  </a:lnTo>
                  <a:lnTo>
                    <a:pt x="1124" y="458"/>
                  </a:lnTo>
                  <a:lnTo>
                    <a:pt x="1138" y="492"/>
                  </a:lnTo>
                  <a:lnTo>
                    <a:pt x="1157" y="522"/>
                  </a:lnTo>
                  <a:lnTo>
                    <a:pt x="1179" y="547"/>
                  </a:lnTo>
                  <a:lnTo>
                    <a:pt x="1206" y="570"/>
                  </a:lnTo>
                  <a:lnTo>
                    <a:pt x="1235" y="589"/>
                  </a:lnTo>
                  <a:lnTo>
                    <a:pt x="1268" y="602"/>
                  </a:lnTo>
                  <a:lnTo>
                    <a:pt x="1303" y="611"/>
                  </a:lnTo>
                  <a:lnTo>
                    <a:pt x="1339" y="615"/>
                  </a:lnTo>
                  <a:lnTo>
                    <a:pt x="1376" y="611"/>
                  </a:lnTo>
                  <a:lnTo>
                    <a:pt x="1411" y="602"/>
                  </a:lnTo>
                  <a:lnTo>
                    <a:pt x="1443" y="589"/>
                  </a:lnTo>
                  <a:lnTo>
                    <a:pt x="1473" y="570"/>
                  </a:lnTo>
                  <a:lnTo>
                    <a:pt x="1500" y="547"/>
                  </a:lnTo>
                  <a:lnTo>
                    <a:pt x="1523" y="522"/>
                  </a:lnTo>
                  <a:lnTo>
                    <a:pt x="1541" y="492"/>
                  </a:lnTo>
                  <a:lnTo>
                    <a:pt x="1555" y="458"/>
                  </a:lnTo>
                  <a:lnTo>
                    <a:pt x="1564" y="424"/>
                  </a:lnTo>
                  <a:lnTo>
                    <a:pt x="1566" y="387"/>
                  </a:lnTo>
                  <a:lnTo>
                    <a:pt x="1564" y="350"/>
                  </a:lnTo>
                  <a:lnTo>
                    <a:pt x="1555" y="316"/>
                  </a:lnTo>
                  <a:lnTo>
                    <a:pt x="1541" y="282"/>
                  </a:lnTo>
                  <a:lnTo>
                    <a:pt x="1523" y="253"/>
                  </a:lnTo>
                  <a:lnTo>
                    <a:pt x="1500" y="226"/>
                  </a:lnTo>
                  <a:lnTo>
                    <a:pt x="1473" y="204"/>
                  </a:lnTo>
                  <a:lnTo>
                    <a:pt x="1443" y="185"/>
                  </a:lnTo>
                  <a:lnTo>
                    <a:pt x="1411" y="172"/>
                  </a:lnTo>
                  <a:lnTo>
                    <a:pt x="1376" y="163"/>
                  </a:lnTo>
                  <a:lnTo>
                    <a:pt x="1339" y="160"/>
                  </a:lnTo>
                  <a:close/>
                  <a:moveTo>
                    <a:pt x="3256" y="0"/>
                  </a:moveTo>
                  <a:lnTo>
                    <a:pt x="3305" y="2"/>
                  </a:lnTo>
                  <a:lnTo>
                    <a:pt x="3351" y="11"/>
                  </a:lnTo>
                  <a:lnTo>
                    <a:pt x="3396" y="26"/>
                  </a:lnTo>
                  <a:lnTo>
                    <a:pt x="3438" y="46"/>
                  </a:lnTo>
                  <a:lnTo>
                    <a:pt x="3477" y="69"/>
                  </a:lnTo>
                  <a:lnTo>
                    <a:pt x="3513" y="98"/>
                  </a:lnTo>
                  <a:lnTo>
                    <a:pt x="3545" y="130"/>
                  </a:lnTo>
                  <a:lnTo>
                    <a:pt x="3574" y="166"/>
                  </a:lnTo>
                  <a:lnTo>
                    <a:pt x="3598" y="205"/>
                  </a:lnTo>
                  <a:lnTo>
                    <a:pt x="3617" y="247"/>
                  </a:lnTo>
                  <a:lnTo>
                    <a:pt x="3631" y="291"/>
                  </a:lnTo>
                  <a:lnTo>
                    <a:pt x="3640" y="339"/>
                  </a:lnTo>
                  <a:lnTo>
                    <a:pt x="3643" y="387"/>
                  </a:lnTo>
                  <a:lnTo>
                    <a:pt x="3640" y="435"/>
                  </a:lnTo>
                  <a:lnTo>
                    <a:pt x="3631" y="482"/>
                  </a:lnTo>
                  <a:lnTo>
                    <a:pt x="3617" y="527"/>
                  </a:lnTo>
                  <a:lnTo>
                    <a:pt x="3598" y="569"/>
                  </a:lnTo>
                  <a:lnTo>
                    <a:pt x="3574" y="608"/>
                  </a:lnTo>
                  <a:lnTo>
                    <a:pt x="3545" y="644"/>
                  </a:lnTo>
                  <a:lnTo>
                    <a:pt x="3513" y="676"/>
                  </a:lnTo>
                  <a:lnTo>
                    <a:pt x="3477" y="704"/>
                  </a:lnTo>
                  <a:lnTo>
                    <a:pt x="3438" y="729"/>
                  </a:lnTo>
                  <a:lnTo>
                    <a:pt x="3396" y="748"/>
                  </a:lnTo>
                  <a:lnTo>
                    <a:pt x="3351" y="762"/>
                  </a:lnTo>
                  <a:lnTo>
                    <a:pt x="3305" y="771"/>
                  </a:lnTo>
                  <a:lnTo>
                    <a:pt x="3256" y="774"/>
                  </a:lnTo>
                  <a:lnTo>
                    <a:pt x="3210" y="772"/>
                  </a:lnTo>
                  <a:lnTo>
                    <a:pt x="3166" y="763"/>
                  </a:lnTo>
                  <a:lnTo>
                    <a:pt x="3124" y="751"/>
                  </a:lnTo>
                  <a:lnTo>
                    <a:pt x="3083" y="733"/>
                  </a:lnTo>
                  <a:lnTo>
                    <a:pt x="3045" y="711"/>
                  </a:lnTo>
                  <a:lnTo>
                    <a:pt x="2627" y="1129"/>
                  </a:lnTo>
                  <a:lnTo>
                    <a:pt x="2649" y="1167"/>
                  </a:lnTo>
                  <a:lnTo>
                    <a:pt x="2667" y="1208"/>
                  </a:lnTo>
                  <a:lnTo>
                    <a:pt x="2679" y="1250"/>
                  </a:lnTo>
                  <a:lnTo>
                    <a:pt x="2688" y="1294"/>
                  </a:lnTo>
                  <a:lnTo>
                    <a:pt x="2690" y="1341"/>
                  </a:lnTo>
                  <a:lnTo>
                    <a:pt x="2687" y="1389"/>
                  </a:lnTo>
                  <a:lnTo>
                    <a:pt x="2678" y="1436"/>
                  </a:lnTo>
                  <a:lnTo>
                    <a:pt x="2665" y="1480"/>
                  </a:lnTo>
                  <a:lnTo>
                    <a:pt x="2645" y="1522"/>
                  </a:lnTo>
                  <a:lnTo>
                    <a:pt x="2620" y="1562"/>
                  </a:lnTo>
                  <a:lnTo>
                    <a:pt x="2593" y="1597"/>
                  </a:lnTo>
                  <a:lnTo>
                    <a:pt x="2561" y="1629"/>
                  </a:lnTo>
                  <a:lnTo>
                    <a:pt x="2524" y="1658"/>
                  </a:lnTo>
                  <a:lnTo>
                    <a:pt x="2485" y="1683"/>
                  </a:lnTo>
                  <a:lnTo>
                    <a:pt x="2443" y="1701"/>
                  </a:lnTo>
                  <a:lnTo>
                    <a:pt x="2398" y="1716"/>
                  </a:lnTo>
                  <a:lnTo>
                    <a:pt x="2351" y="1725"/>
                  </a:lnTo>
                  <a:lnTo>
                    <a:pt x="2303" y="1728"/>
                  </a:lnTo>
                  <a:lnTo>
                    <a:pt x="2255" y="1725"/>
                  </a:lnTo>
                  <a:lnTo>
                    <a:pt x="2208" y="1716"/>
                  </a:lnTo>
                  <a:lnTo>
                    <a:pt x="2163" y="1701"/>
                  </a:lnTo>
                  <a:lnTo>
                    <a:pt x="2121" y="1683"/>
                  </a:lnTo>
                  <a:lnTo>
                    <a:pt x="2083" y="1658"/>
                  </a:lnTo>
                  <a:lnTo>
                    <a:pt x="2046" y="1629"/>
                  </a:lnTo>
                  <a:lnTo>
                    <a:pt x="2014" y="1597"/>
                  </a:lnTo>
                  <a:lnTo>
                    <a:pt x="1985" y="1562"/>
                  </a:lnTo>
                  <a:lnTo>
                    <a:pt x="1962" y="1522"/>
                  </a:lnTo>
                  <a:lnTo>
                    <a:pt x="1942" y="1480"/>
                  </a:lnTo>
                  <a:lnTo>
                    <a:pt x="1928" y="1436"/>
                  </a:lnTo>
                  <a:lnTo>
                    <a:pt x="1919" y="1389"/>
                  </a:lnTo>
                  <a:lnTo>
                    <a:pt x="1917" y="1341"/>
                  </a:lnTo>
                  <a:lnTo>
                    <a:pt x="1919" y="1296"/>
                  </a:lnTo>
                  <a:lnTo>
                    <a:pt x="1927" y="1253"/>
                  </a:lnTo>
                  <a:lnTo>
                    <a:pt x="1939" y="1212"/>
                  </a:lnTo>
                  <a:lnTo>
                    <a:pt x="1954" y="1172"/>
                  </a:lnTo>
                  <a:lnTo>
                    <a:pt x="1975" y="1136"/>
                  </a:lnTo>
                  <a:lnTo>
                    <a:pt x="1551" y="711"/>
                  </a:lnTo>
                  <a:lnTo>
                    <a:pt x="1513" y="733"/>
                  </a:lnTo>
                  <a:lnTo>
                    <a:pt x="1472" y="751"/>
                  </a:lnTo>
                  <a:lnTo>
                    <a:pt x="1430" y="763"/>
                  </a:lnTo>
                  <a:lnTo>
                    <a:pt x="1386" y="772"/>
                  </a:lnTo>
                  <a:lnTo>
                    <a:pt x="1339" y="774"/>
                  </a:lnTo>
                  <a:lnTo>
                    <a:pt x="1294" y="772"/>
                  </a:lnTo>
                  <a:lnTo>
                    <a:pt x="1249" y="763"/>
                  </a:lnTo>
                  <a:lnTo>
                    <a:pt x="1207" y="751"/>
                  </a:lnTo>
                  <a:lnTo>
                    <a:pt x="1167" y="733"/>
                  </a:lnTo>
                  <a:lnTo>
                    <a:pt x="1128" y="711"/>
                  </a:lnTo>
                  <a:lnTo>
                    <a:pt x="711" y="1129"/>
                  </a:lnTo>
                  <a:lnTo>
                    <a:pt x="732" y="1167"/>
                  </a:lnTo>
                  <a:lnTo>
                    <a:pt x="750" y="1208"/>
                  </a:lnTo>
                  <a:lnTo>
                    <a:pt x="763" y="1250"/>
                  </a:lnTo>
                  <a:lnTo>
                    <a:pt x="771" y="1294"/>
                  </a:lnTo>
                  <a:lnTo>
                    <a:pt x="773" y="1341"/>
                  </a:lnTo>
                  <a:lnTo>
                    <a:pt x="771" y="1389"/>
                  </a:lnTo>
                  <a:lnTo>
                    <a:pt x="762" y="1436"/>
                  </a:lnTo>
                  <a:lnTo>
                    <a:pt x="748" y="1480"/>
                  </a:lnTo>
                  <a:lnTo>
                    <a:pt x="728" y="1522"/>
                  </a:lnTo>
                  <a:lnTo>
                    <a:pt x="705" y="1562"/>
                  </a:lnTo>
                  <a:lnTo>
                    <a:pt x="676" y="1597"/>
                  </a:lnTo>
                  <a:lnTo>
                    <a:pt x="644" y="1629"/>
                  </a:lnTo>
                  <a:lnTo>
                    <a:pt x="607" y="1658"/>
                  </a:lnTo>
                  <a:lnTo>
                    <a:pt x="569" y="1683"/>
                  </a:lnTo>
                  <a:lnTo>
                    <a:pt x="526" y="1701"/>
                  </a:lnTo>
                  <a:lnTo>
                    <a:pt x="482" y="1716"/>
                  </a:lnTo>
                  <a:lnTo>
                    <a:pt x="436" y="1725"/>
                  </a:lnTo>
                  <a:lnTo>
                    <a:pt x="387" y="1728"/>
                  </a:lnTo>
                  <a:lnTo>
                    <a:pt x="338" y="1725"/>
                  </a:lnTo>
                  <a:lnTo>
                    <a:pt x="292" y="1716"/>
                  </a:lnTo>
                  <a:lnTo>
                    <a:pt x="247" y="1701"/>
                  </a:lnTo>
                  <a:lnTo>
                    <a:pt x="205" y="1683"/>
                  </a:lnTo>
                  <a:lnTo>
                    <a:pt x="166" y="1658"/>
                  </a:lnTo>
                  <a:lnTo>
                    <a:pt x="131" y="1629"/>
                  </a:lnTo>
                  <a:lnTo>
                    <a:pt x="97" y="1597"/>
                  </a:lnTo>
                  <a:lnTo>
                    <a:pt x="70" y="1562"/>
                  </a:lnTo>
                  <a:lnTo>
                    <a:pt x="45" y="1522"/>
                  </a:lnTo>
                  <a:lnTo>
                    <a:pt x="27" y="1480"/>
                  </a:lnTo>
                  <a:lnTo>
                    <a:pt x="12" y="1436"/>
                  </a:lnTo>
                  <a:lnTo>
                    <a:pt x="3" y="1389"/>
                  </a:lnTo>
                  <a:lnTo>
                    <a:pt x="0" y="1341"/>
                  </a:lnTo>
                  <a:lnTo>
                    <a:pt x="3" y="1292"/>
                  </a:lnTo>
                  <a:lnTo>
                    <a:pt x="12" y="1245"/>
                  </a:lnTo>
                  <a:lnTo>
                    <a:pt x="27" y="1201"/>
                  </a:lnTo>
                  <a:lnTo>
                    <a:pt x="45" y="1159"/>
                  </a:lnTo>
                  <a:lnTo>
                    <a:pt x="70" y="1119"/>
                  </a:lnTo>
                  <a:lnTo>
                    <a:pt x="97" y="1084"/>
                  </a:lnTo>
                  <a:lnTo>
                    <a:pt x="131" y="1052"/>
                  </a:lnTo>
                  <a:lnTo>
                    <a:pt x="166" y="1023"/>
                  </a:lnTo>
                  <a:lnTo>
                    <a:pt x="205" y="999"/>
                  </a:lnTo>
                  <a:lnTo>
                    <a:pt x="247" y="980"/>
                  </a:lnTo>
                  <a:lnTo>
                    <a:pt x="292" y="965"/>
                  </a:lnTo>
                  <a:lnTo>
                    <a:pt x="338" y="957"/>
                  </a:lnTo>
                  <a:lnTo>
                    <a:pt x="387" y="953"/>
                  </a:lnTo>
                  <a:lnTo>
                    <a:pt x="432" y="957"/>
                  </a:lnTo>
                  <a:lnTo>
                    <a:pt x="477" y="964"/>
                  </a:lnTo>
                  <a:lnTo>
                    <a:pt x="520" y="976"/>
                  </a:lnTo>
                  <a:lnTo>
                    <a:pt x="560" y="994"/>
                  </a:lnTo>
                  <a:lnTo>
                    <a:pt x="597" y="1016"/>
                  </a:lnTo>
                  <a:lnTo>
                    <a:pt x="1015" y="598"/>
                  </a:lnTo>
                  <a:lnTo>
                    <a:pt x="994" y="560"/>
                  </a:lnTo>
                  <a:lnTo>
                    <a:pt x="977" y="520"/>
                  </a:lnTo>
                  <a:lnTo>
                    <a:pt x="963" y="477"/>
                  </a:lnTo>
                  <a:lnTo>
                    <a:pt x="956" y="433"/>
                  </a:lnTo>
                  <a:lnTo>
                    <a:pt x="952" y="387"/>
                  </a:lnTo>
                  <a:lnTo>
                    <a:pt x="956" y="339"/>
                  </a:lnTo>
                  <a:lnTo>
                    <a:pt x="964" y="291"/>
                  </a:lnTo>
                  <a:lnTo>
                    <a:pt x="979" y="247"/>
                  </a:lnTo>
                  <a:lnTo>
                    <a:pt x="998" y="205"/>
                  </a:lnTo>
                  <a:lnTo>
                    <a:pt x="1022" y="166"/>
                  </a:lnTo>
                  <a:lnTo>
                    <a:pt x="1051" y="130"/>
                  </a:lnTo>
                  <a:lnTo>
                    <a:pt x="1083" y="98"/>
                  </a:lnTo>
                  <a:lnTo>
                    <a:pt x="1118" y="69"/>
                  </a:lnTo>
                  <a:lnTo>
                    <a:pt x="1158" y="46"/>
                  </a:lnTo>
                  <a:lnTo>
                    <a:pt x="1200" y="26"/>
                  </a:lnTo>
                  <a:lnTo>
                    <a:pt x="1244" y="11"/>
                  </a:lnTo>
                  <a:lnTo>
                    <a:pt x="1291" y="2"/>
                  </a:lnTo>
                  <a:lnTo>
                    <a:pt x="1339" y="0"/>
                  </a:lnTo>
                  <a:lnTo>
                    <a:pt x="1388" y="2"/>
                  </a:lnTo>
                  <a:lnTo>
                    <a:pt x="1435" y="11"/>
                  </a:lnTo>
                  <a:lnTo>
                    <a:pt x="1479" y="26"/>
                  </a:lnTo>
                  <a:lnTo>
                    <a:pt x="1521" y="46"/>
                  </a:lnTo>
                  <a:lnTo>
                    <a:pt x="1561" y="69"/>
                  </a:lnTo>
                  <a:lnTo>
                    <a:pt x="1596" y="98"/>
                  </a:lnTo>
                  <a:lnTo>
                    <a:pt x="1628" y="130"/>
                  </a:lnTo>
                  <a:lnTo>
                    <a:pt x="1657" y="166"/>
                  </a:lnTo>
                  <a:lnTo>
                    <a:pt x="1681" y="205"/>
                  </a:lnTo>
                  <a:lnTo>
                    <a:pt x="1700" y="247"/>
                  </a:lnTo>
                  <a:lnTo>
                    <a:pt x="1714" y="291"/>
                  </a:lnTo>
                  <a:lnTo>
                    <a:pt x="1723" y="339"/>
                  </a:lnTo>
                  <a:lnTo>
                    <a:pt x="1727" y="387"/>
                  </a:lnTo>
                  <a:lnTo>
                    <a:pt x="1723" y="433"/>
                  </a:lnTo>
                  <a:lnTo>
                    <a:pt x="1716" y="477"/>
                  </a:lnTo>
                  <a:lnTo>
                    <a:pt x="1703" y="520"/>
                  </a:lnTo>
                  <a:lnTo>
                    <a:pt x="1686" y="560"/>
                  </a:lnTo>
                  <a:lnTo>
                    <a:pt x="1664" y="598"/>
                  </a:lnTo>
                  <a:lnTo>
                    <a:pt x="2086" y="1021"/>
                  </a:lnTo>
                  <a:lnTo>
                    <a:pt x="2125" y="997"/>
                  </a:lnTo>
                  <a:lnTo>
                    <a:pt x="2166" y="979"/>
                  </a:lnTo>
                  <a:lnTo>
                    <a:pt x="2210" y="965"/>
                  </a:lnTo>
                  <a:lnTo>
                    <a:pt x="2255" y="957"/>
                  </a:lnTo>
                  <a:lnTo>
                    <a:pt x="2303" y="953"/>
                  </a:lnTo>
                  <a:lnTo>
                    <a:pt x="2349" y="957"/>
                  </a:lnTo>
                  <a:lnTo>
                    <a:pt x="2394" y="964"/>
                  </a:lnTo>
                  <a:lnTo>
                    <a:pt x="2437" y="976"/>
                  </a:lnTo>
                  <a:lnTo>
                    <a:pt x="2476" y="994"/>
                  </a:lnTo>
                  <a:lnTo>
                    <a:pt x="2514" y="1016"/>
                  </a:lnTo>
                  <a:lnTo>
                    <a:pt x="2932" y="598"/>
                  </a:lnTo>
                  <a:lnTo>
                    <a:pt x="2910" y="560"/>
                  </a:lnTo>
                  <a:lnTo>
                    <a:pt x="2892" y="520"/>
                  </a:lnTo>
                  <a:lnTo>
                    <a:pt x="2880" y="477"/>
                  </a:lnTo>
                  <a:lnTo>
                    <a:pt x="2872" y="433"/>
                  </a:lnTo>
                  <a:lnTo>
                    <a:pt x="2869" y="387"/>
                  </a:lnTo>
                  <a:lnTo>
                    <a:pt x="2872" y="339"/>
                  </a:lnTo>
                  <a:lnTo>
                    <a:pt x="2881" y="291"/>
                  </a:lnTo>
                  <a:lnTo>
                    <a:pt x="2896" y="247"/>
                  </a:lnTo>
                  <a:lnTo>
                    <a:pt x="2914" y="205"/>
                  </a:lnTo>
                  <a:lnTo>
                    <a:pt x="2939" y="166"/>
                  </a:lnTo>
                  <a:lnTo>
                    <a:pt x="2968" y="130"/>
                  </a:lnTo>
                  <a:lnTo>
                    <a:pt x="3000" y="98"/>
                  </a:lnTo>
                  <a:lnTo>
                    <a:pt x="3035" y="69"/>
                  </a:lnTo>
                  <a:lnTo>
                    <a:pt x="3075" y="46"/>
                  </a:lnTo>
                  <a:lnTo>
                    <a:pt x="3117" y="26"/>
                  </a:lnTo>
                  <a:lnTo>
                    <a:pt x="3161" y="11"/>
                  </a:lnTo>
                  <a:lnTo>
                    <a:pt x="3208" y="2"/>
                  </a:lnTo>
                  <a:lnTo>
                    <a:pt x="3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7" name="Freeform 92"/>
            <p:cNvSpPr/>
            <p:nvPr/>
          </p:nvSpPr>
          <p:spPr bwMode="auto">
            <a:xfrm>
              <a:off x="10180638" y="2981325"/>
              <a:ext cx="50800" cy="50800"/>
            </a:xfrm>
            <a:custGeom>
              <a:avLst/>
              <a:gdLst>
                <a:gd name="T0" fmla="*/ 242 w 322"/>
                <a:gd name="T1" fmla="*/ 0 h 322"/>
                <a:gd name="T2" fmla="*/ 262 w 322"/>
                <a:gd name="T3" fmla="*/ 2 h 322"/>
                <a:gd name="T4" fmla="*/ 282 w 322"/>
                <a:gd name="T5" fmla="*/ 10 h 322"/>
                <a:gd name="T6" fmla="*/ 299 w 322"/>
                <a:gd name="T7" fmla="*/ 23 h 322"/>
                <a:gd name="T8" fmla="*/ 312 w 322"/>
                <a:gd name="T9" fmla="*/ 40 h 322"/>
                <a:gd name="T10" fmla="*/ 320 w 322"/>
                <a:gd name="T11" fmla="*/ 59 h 322"/>
                <a:gd name="T12" fmla="*/ 322 w 322"/>
                <a:gd name="T13" fmla="*/ 80 h 322"/>
                <a:gd name="T14" fmla="*/ 320 w 322"/>
                <a:gd name="T15" fmla="*/ 99 h 322"/>
                <a:gd name="T16" fmla="*/ 312 w 322"/>
                <a:gd name="T17" fmla="*/ 118 h 322"/>
                <a:gd name="T18" fmla="*/ 299 w 322"/>
                <a:gd name="T19" fmla="*/ 136 h 322"/>
                <a:gd name="T20" fmla="*/ 136 w 322"/>
                <a:gd name="T21" fmla="*/ 299 h 322"/>
                <a:gd name="T22" fmla="*/ 119 w 322"/>
                <a:gd name="T23" fmla="*/ 312 h 322"/>
                <a:gd name="T24" fmla="*/ 100 w 322"/>
                <a:gd name="T25" fmla="*/ 320 h 322"/>
                <a:gd name="T26" fmla="*/ 80 w 322"/>
                <a:gd name="T27" fmla="*/ 322 h 322"/>
                <a:gd name="T28" fmla="*/ 60 w 322"/>
                <a:gd name="T29" fmla="*/ 320 h 322"/>
                <a:gd name="T30" fmla="*/ 40 w 322"/>
                <a:gd name="T31" fmla="*/ 312 h 322"/>
                <a:gd name="T32" fmla="*/ 23 w 322"/>
                <a:gd name="T33" fmla="*/ 299 h 322"/>
                <a:gd name="T34" fmla="*/ 10 w 322"/>
                <a:gd name="T35" fmla="*/ 282 h 322"/>
                <a:gd name="T36" fmla="*/ 2 w 322"/>
                <a:gd name="T37" fmla="*/ 262 h 322"/>
                <a:gd name="T38" fmla="*/ 0 w 322"/>
                <a:gd name="T39" fmla="*/ 242 h 322"/>
                <a:gd name="T40" fmla="*/ 2 w 322"/>
                <a:gd name="T41" fmla="*/ 221 h 322"/>
                <a:gd name="T42" fmla="*/ 10 w 322"/>
                <a:gd name="T43" fmla="*/ 202 h 322"/>
                <a:gd name="T44" fmla="*/ 23 w 322"/>
                <a:gd name="T45" fmla="*/ 186 h 322"/>
                <a:gd name="T46" fmla="*/ 186 w 322"/>
                <a:gd name="T47" fmla="*/ 23 h 322"/>
                <a:gd name="T48" fmla="*/ 202 w 322"/>
                <a:gd name="T49" fmla="*/ 10 h 322"/>
                <a:gd name="T50" fmla="*/ 222 w 322"/>
                <a:gd name="T51" fmla="*/ 2 h 322"/>
                <a:gd name="T52" fmla="*/ 242 w 322"/>
                <a:gd name="T53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322">
                  <a:moveTo>
                    <a:pt x="242" y="0"/>
                  </a:moveTo>
                  <a:lnTo>
                    <a:pt x="262" y="2"/>
                  </a:lnTo>
                  <a:lnTo>
                    <a:pt x="282" y="10"/>
                  </a:lnTo>
                  <a:lnTo>
                    <a:pt x="299" y="23"/>
                  </a:lnTo>
                  <a:lnTo>
                    <a:pt x="312" y="40"/>
                  </a:lnTo>
                  <a:lnTo>
                    <a:pt x="320" y="59"/>
                  </a:lnTo>
                  <a:lnTo>
                    <a:pt x="322" y="80"/>
                  </a:lnTo>
                  <a:lnTo>
                    <a:pt x="320" y="99"/>
                  </a:lnTo>
                  <a:lnTo>
                    <a:pt x="312" y="118"/>
                  </a:lnTo>
                  <a:lnTo>
                    <a:pt x="299" y="136"/>
                  </a:lnTo>
                  <a:lnTo>
                    <a:pt x="136" y="299"/>
                  </a:lnTo>
                  <a:lnTo>
                    <a:pt x="119" y="312"/>
                  </a:lnTo>
                  <a:lnTo>
                    <a:pt x="100" y="320"/>
                  </a:lnTo>
                  <a:lnTo>
                    <a:pt x="80" y="322"/>
                  </a:lnTo>
                  <a:lnTo>
                    <a:pt x="60" y="320"/>
                  </a:lnTo>
                  <a:lnTo>
                    <a:pt x="40" y="312"/>
                  </a:lnTo>
                  <a:lnTo>
                    <a:pt x="23" y="299"/>
                  </a:lnTo>
                  <a:lnTo>
                    <a:pt x="10" y="282"/>
                  </a:lnTo>
                  <a:lnTo>
                    <a:pt x="2" y="262"/>
                  </a:lnTo>
                  <a:lnTo>
                    <a:pt x="0" y="242"/>
                  </a:lnTo>
                  <a:lnTo>
                    <a:pt x="2" y="221"/>
                  </a:lnTo>
                  <a:lnTo>
                    <a:pt x="10" y="202"/>
                  </a:lnTo>
                  <a:lnTo>
                    <a:pt x="23" y="186"/>
                  </a:lnTo>
                  <a:lnTo>
                    <a:pt x="186" y="23"/>
                  </a:lnTo>
                  <a:lnTo>
                    <a:pt x="202" y="10"/>
                  </a:lnTo>
                  <a:lnTo>
                    <a:pt x="222" y="2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8" name="Freeform 93"/>
            <p:cNvSpPr/>
            <p:nvPr/>
          </p:nvSpPr>
          <p:spPr bwMode="auto">
            <a:xfrm>
              <a:off x="10402888" y="2900363"/>
              <a:ext cx="50800" cy="50800"/>
            </a:xfrm>
            <a:custGeom>
              <a:avLst/>
              <a:gdLst>
                <a:gd name="T0" fmla="*/ 243 w 323"/>
                <a:gd name="T1" fmla="*/ 0 h 323"/>
                <a:gd name="T2" fmla="*/ 264 w 323"/>
                <a:gd name="T3" fmla="*/ 3 h 323"/>
                <a:gd name="T4" fmla="*/ 282 w 323"/>
                <a:gd name="T5" fmla="*/ 10 h 323"/>
                <a:gd name="T6" fmla="*/ 300 w 323"/>
                <a:gd name="T7" fmla="*/ 24 h 323"/>
                <a:gd name="T8" fmla="*/ 312 w 323"/>
                <a:gd name="T9" fmla="*/ 40 h 323"/>
                <a:gd name="T10" fmla="*/ 320 w 323"/>
                <a:gd name="T11" fmla="*/ 60 h 323"/>
                <a:gd name="T12" fmla="*/ 323 w 323"/>
                <a:gd name="T13" fmla="*/ 80 h 323"/>
                <a:gd name="T14" fmla="*/ 320 w 323"/>
                <a:gd name="T15" fmla="*/ 100 h 323"/>
                <a:gd name="T16" fmla="*/ 312 w 323"/>
                <a:gd name="T17" fmla="*/ 120 h 323"/>
                <a:gd name="T18" fmla="*/ 300 w 323"/>
                <a:gd name="T19" fmla="*/ 137 h 323"/>
                <a:gd name="T20" fmla="*/ 138 w 323"/>
                <a:gd name="T21" fmla="*/ 299 h 323"/>
                <a:gd name="T22" fmla="*/ 120 w 323"/>
                <a:gd name="T23" fmla="*/ 313 h 323"/>
                <a:gd name="T24" fmla="*/ 101 w 323"/>
                <a:gd name="T25" fmla="*/ 320 h 323"/>
                <a:gd name="T26" fmla="*/ 80 w 323"/>
                <a:gd name="T27" fmla="*/ 323 h 323"/>
                <a:gd name="T28" fmla="*/ 60 w 323"/>
                <a:gd name="T29" fmla="*/ 320 h 323"/>
                <a:gd name="T30" fmla="*/ 41 w 323"/>
                <a:gd name="T31" fmla="*/ 313 h 323"/>
                <a:gd name="T32" fmla="*/ 24 w 323"/>
                <a:gd name="T33" fmla="*/ 299 h 323"/>
                <a:gd name="T34" fmla="*/ 12 w 323"/>
                <a:gd name="T35" fmla="*/ 283 h 323"/>
                <a:gd name="T36" fmla="*/ 4 w 323"/>
                <a:gd name="T37" fmla="*/ 263 h 323"/>
                <a:gd name="T38" fmla="*/ 0 w 323"/>
                <a:gd name="T39" fmla="*/ 243 h 323"/>
                <a:gd name="T40" fmla="*/ 4 w 323"/>
                <a:gd name="T41" fmla="*/ 223 h 323"/>
                <a:gd name="T42" fmla="*/ 12 w 323"/>
                <a:gd name="T43" fmla="*/ 203 h 323"/>
                <a:gd name="T44" fmla="*/ 24 w 323"/>
                <a:gd name="T45" fmla="*/ 186 h 323"/>
                <a:gd name="T46" fmla="*/ 186 w 323"/>
                <a:gd name="T47" fmla="*/ 24 h 323"/>
                <a:gd name="T48" fmla="*/ 204 w 323"/>
                <a:gd name="T49" fmla="*/ 10 h 323"/>
                <a:gd name="T50" fmla="*/ 223 w 323"/>
                <a:gd name="T51" fmla="*/ 3 h 323"/>
                <a:gd name="T52" fmla="*/ 243 w 323"/>
                <a:gd name="T5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3" h="323">
                  <a:moveTo>
                    <a:pt x="243" y="0"/>
                  </a:moveTo>
                  <a:lnTo>
                    <a:pt x="264" y="3"/>
                  </a:lnTo>
                  <a:lnTo>
                    <a:pt x="282" y="10"/>
                  </a:lnTo>
                  <a:lnTo>
                    <a:pt x="300" y="24"/>
                  </a:lnTo>
                  <a:lnTo>
                    <a:pt x="312" y="40"/>
                  </a:lnTo>
                  <a:lnTo>
                    <a:pt x="320" y="60"/>
                  </a:lnTo>
                  <a:lnTo>
                    <a:pt x="323" y="80"/>
                  </a:lnTo>
                  <a:lnTo>
                    <a:pt x="320" y="100"/>
                  </a:lnTo>
                  <a:lnTo>
                    <a:pt x="312" y="120"/>
                  </a:lnTo>
                  <a:lnTo>
                    <a:pt x="300" y="137"/>
                  </a:lnTo>
                  <a:lnTo>
                    <a:pt x="138" y="299"/>
                  </a:lnTo>
                  <a:lnTo>
                    <a:pt x="120" y="313"/>
                  </a:lnTo>
                  <a:lnTo>
                    <a:pt x="101" y="320"/>
                  </a:lnTo>
                  <a:lnTo>
                    <a:pt x="80" y="323"/>
                  </a:lnTo>
                  <a:lnTo>
                    <a:pt x="60" y="320"/>
                  </a:lnTo>
                  <a:lnTo>
                    <a:pt x="41" y="313"/>
                  </a:lnTo>
                  <a:lnTo>
                    <a:pt x="24" y="299"/>
                  </a:lnTo>
                  <a:lnTo>
                    <a:pt x="12" y="283"/>
                  </a:lnTo>
                  <a:lnTo>
                    <a:pt x="4" y="263"/>
                  </a:lnTo>
                  <a:lnTo>
                    <a:pt x="0" y="243"/>
                  </a:lnTo>
                  <a:lnTo>
                    <a:pt x="4" y="223"/>
                  </a:lnTo>
                  <a:lnTo>
                    <a:pt x="12" y="203"/>
                  </a:lnTo>
                  <a:lnTo>
                    <a:pt x="24" y="186"/>
                  </a:lnTo>
                  <a:lnTo>
                    <a:pt x="186" y="24"/>
                  </a:lnTo>
                  <a:lnTo>
                    <a:pt x="204" y="10"/>
                  </a:lnTo>
                  <a:lnTo>
                    <a:pt x="223" y="3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949166" y="5568354"/>
            <a:ext cx="488080" cy="488080"/>
            <a:chOff x="9085263" y="2676525"/>
            <a:chExt cx="579437" cy="579438"/>
          </a:xfrm>
          <a:solidFill>
            <a:schemeClr val="accent4"/>
          </a:solidFill>
        </p:grpSpPr>
        <p:sp>
          <p:nvSpPr>
            <p:cNvPr id="50" name="Freeform 98"/>
            <p:cNvSpPr>
              <a:spLocks noEditPoints="1"/>
            </p:cNvSpPr>
            <p:nvPr/>
          </p:nvSpPr>
          <p:spPr bwMode="auto">
            <a:xfrm>
              <a:off x="9085263" y="2676525"/>
              <a:ext cx="579437" cy="579438"/>
            </a:xfrm>
            <a:custGeom>
              <a:avLst/>
              <a:gdLst>
                <a:gd name="T0" fmla="*/ 199 w 3650"/>
                <a:gd name="T1" fmla="*/ 3163 h 3649"/>
                <a:gd name="T2" fmla="*/ 212 w 3650"/>
                <a:gd name="T3" fmla="*/ 3337 h 3649"/>
                <a:gd name="T4" fmla="*/ 345 w 3650"/>
                <a:gd name="T5" fmla="*/ 3450 h 3649"/>
                <a:gd name="T6" fmla="*/ 518 w 3650"/>
                <a:gd name="T7" fmla="*/ 3437 h 3649"/>
                <a:gd name="T8" fmla="*/ 941 w 3650"/>
                <a:gd name="T9" fmla="*/ 2387 h 3649"/>
                <a:gd name="T10" fmla="*/ 2326 w 3650"/>
                <a:gd name="T11" fmla="*/ 187 h 3649"/>
                <a:gd name="T12" fmla="*/ 1968 w 3650"/>
                <a:gd name="T13" fmla="*/ 245 h 3649"/>
                <a:gd name="T14" fmla="*/ 1639 w 3650"/>
                <a:gd name="T15" fmla="*/ 418 h 3649"/>
                <a:gd name="T16" fmla="*/ 1369 w 3650"/>
                <a:gd name="T17" fmla="*/ 710 h 3649"/>
                <a:gd name="T18" fmla="*/ 1216 w 3650"/>
                <a:gd name="T19" fmla="*/ 1080 h 3649"/>
                <a:gd name="T20" fmla="*/ 1201 w 3650"/>
                <a:gd name="T21" fmla="*/ 1487 h 3649"/>
                <a:gd name="T22" fmla="*/ 1327 w 3650"/>
                <a:gd name="T23" fmla="*/ 1867 h 3649"/>
                <a:gd name="T24" fmla="*/ 1582 w 3650"/>
                <a:gd name="T25" fmla="*/ 2181 h 3649"/>
                <a:gd name="T26" fmla="*/ 1916 w 3650"/>
                <a:gd name="T27" fmla="*/ 2383 h 3649"/>
                <a:gd name="T28" fmla="*/ 2288 w 3650"/>
                <a:gd name="T29" fmla="*/ 2458 h 3649"/>
                <a:gd name="T30" fmla="*/ 2663 w 3650"/>
                <a:gd name="T31" fmla="*/ 2408 h 3649"/>
                <a:gd name="T32" fmla="*/ 3007 w 3650"/>
                <a:gd name="T33" fmla="*/ 2232 h 3649"/>
                <a:gd name="T34" fmla="*/ 3283 w 3650"/>
                <a:gd name="T35" fmla="*/ 1936 h 3649"/>
                <a:gd name="T36" fmla="*/ 3437 w 3650"/>
                <a:gd name="T37" fmla="*/ 1566 h 3649"/>
                <a:gd name="T38" fmla="*/ 3451 w 3650"/>
                <a:gd name="T39" fmla="*/ 1159 h 3649"/>
                <a:gd name="T40" fmla="*/ 3324 w 3650"/>
                <a:gd name="T41" fmla="*/ 779 h 3649"/>
                <a:gd name="T42" fmla="*/ 3073 w 3650"/>
                <a:gd name="T43" fmla="*/ 467 h 3649"/>
                <a:gd name="T44" fmla="*/ 2754 w 3650"/>
                <a:gd name="T45" fmla="*/ 270 h 3649"/>
                <a:gd name="T46" fmla="*/ 2399 w 3650"/>
                <a:gd name="T47" fmla="*/ 189 h 3649"/>
                <a:gd name="T48" fmla="*/ 2579 w 3650"/>
                <a:gd name="T49" fmla="*/ 23 h 3649"/>
                <a:gd name="T50" fmla="*/ 2980 w 3650"/>
                <a:gd name="T51" fmla="*/ 172 h 3649"/>
                <a:gd name="T52" fmla="*/ 3323 w 3650"/>
                <a:gd name="T53" fmla="*/ 451 h 3649"/>
                <a:gd name="T54" fmla="*/ 3549 w 3650"/>
                <a:gd name="T55" fmla="*/ 816 h 3649"/>
                <a:gd name="T56" fmla="*/ 3647 w 3650"/>
                <a:gd name="T57" fmla="*/ 1236 h 3649"/>
                <a:gd name="T58" fmla="*/ 3605 w 3650"/>
                <a:gd name="T59" fmla="*/ 1667 h 3649"/>
                <a:gd name="T60" fmla="*/ 3429 w 3650"/>
                <a:gd name="T61" fmla="*/ 2057 h 3649"/>
                <a:gd name="T62" fmla="*/ 3127 w 3650"/>
                <a:gd name="T63" fmla="*/ 2378 h 3649"/>
                <a:gd name="T64" fmla="*/ 2744 w 3650"/>
                <a:gd name="T65" fmla="*/ 2579 h 3649"/>
                <a:gd name="T66" fmla="*/ 2326 w 3650"/>
                <a:gd name="T67" fmla="*/ 2647 h 3649"/>
                <a:gd name="T68" fmla="*/ 1909 w 3650"/>
                <a:gd name="T69" fmla="*/ 2579 h 3649"/>
                <a:gd name="T70" fmla="*/ 1527 w 3650"/>
                <a:gd name="T71" fmla="*/ 2379 h 3649"/>
                <a:gd name="T72" fmla="*/ 1482 w 3650"/>
                <a:gd name="T73" fmla="*/ 2672 h 3649"/>
                <a:gd name="T74" fmla="*/ 1473 w 3650"/>
                <a:gd name="T75" fmla="*/ 2760 h 3649"/>
                <a:gd name="T76" fmla="*/ 595 w 3650"/>
                <a:gd name="T77" fmla="*/ 3608 h 3649"/>
                <a:gd name="T78" fmla="*/ 368 w 3650"/>
                <a:gd name="T79" fmla="*/ 3647 h 3649"/>
                <a:gd name="T80" fmla="*/ 157 w 3650"/>
                <a:gd name="T81" fmla="*/ 3558 h 3649"/>
                <a:gd name="T82" fmla="*/ 23 w 3650"/>
                <a:gd name="T83" fmla="*/ 3371 h 3649"/>
                <a:gd name="T84" fmla="*/ 10 w 3650"/>
                <a:gd name="T85" fmla="*/ 3141 h 3649"/>
                <a:gd name="T86" fmla="*/ 122 w 3650"/>
                <a:gd name="T87" fmla="*/ 2940 h 3649"/>
                <a:gd name="T88" fmla="*/ 941 w 3650"/>
                <a:gd name="T89" fmla="*/ 2160 h 3649"/>
                <a:gd name="T90" fmla="*/ 1168 w 3650"/>
                <a:gd name="T91" fmla="*/ 2348 h 3649"/>
                <a:gd name="T92" fmla="*/ 1136 w 3650"/>
                <a:gd name="T93" fmla="*/ 1905 h 3649"/>
                <a:gd name="T94" fmla="*/ 1013 w 3650"/>
                <a:gd name="T95" fmla="*/ 1497 h 3649"/>
                <a:gd name="T96" fmla="*/ 1028 w 3650"/>
                <a:gd name="T97" fmla="*/ 1063 h 3649"/>
                <a:gd name="T98" fmla="*/ 1178 w 3650"/>
                <a:gd name="T99" fmla="*/ 662 h 3649"/>
                <a:gd name="T100" fmla="*/ 1456 w 3650"/>
                <a:gd name="T101" fmla="*/ 325 h 3649"/>
                <a:gd name="T102" fmla="*/ 1827 w 3650"/>
                <a:gd name="T103" fmla="*/ 96 h 3649"/>
                <a:gd name="T104" fmla="*/ 2241 w 3650"/>
                <a:gd name="T105" fmla="*/ 2 h 3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50" h="3649">
                  <a:moveTo>
                    <a:pt x="675" y="2654"/>
                  </a:moveTo>
                  <a:lnTo>
                    <a:pt x="254" y="3073"/>
                  </a:lnTo>
                  <a:lnTo>
                    <a:pt x="231" y="3100"/>
                  </a:lnTo>
                  <a:lnTo>
                    <a:pt x="212" y="3131"/>
                  </a:lnTo>
                  <a:lnTo>
                    <a:pt x="199" y="3163"/>
                  </a:lnTo>
                  <a:lnTo>
                    <a:pt x="190" y="3198"/>
                  </a:lnTo>
                  <a:lnTo>
                    <a:pt x="188" y="3234"/>
                  </a:lnTo>
                  <a:lnTo>
                    <a:pt x="190" y="3270"/>
                  </a:lnTo>
                  <a:lnTo>
                    <a:pt x="199" y="3304"/>
                  </a:lnTo>
                  <a:lnTo>
                    <a:pt x="212" y="3337"/>
                  </a:lnTo>
                  <a:lnTo>
                    <a:pt x="231" y="3367"/>
                  </a:lnTo>
                  <a:lnTo>
                    <a:pt x="254" y="3395"/>
                  </a:lnTo>
                  <a:lnTo>
                    <a:pt x="282" y="3418"/>
                  </a:lnTo>
                  <a:lnTo>
                    <a:pt x="312" y="3437"/>
                  </a:lnTo>
                  <a:lnTo>
                    <a:pt x="345" y="3450"/>
                  </a:lnTo>
                  <a:lnTo>
                    <a:pt x="379" y="3459"/>
                  </a:lnTo>
                  <a:lnTo>
                    <a:pt x="415" y="3461"/>
                  </a:lnTo>
                  <a:lnTo>
                    <a:pt x="451" y="3459"/>
                  </a:lnTo>
                  <a:lnTo>
                    <a:pt x="486" y="3450"/>
                  </a:lnTo>
                  <a:lnTo>
                    <a:pt x="518" y="3437"/>
                  </a:lnTo>
                  <a:lnTo>
                    <a:pt x="549" y="3418"/>
                  </a:lnTo>
                  <a:lnTo>
                    <a:pt x="576" y="3395"/>
                  </a:lnTo>
                  <a:lnTo>
                    <a:pt x="995" y="2974"/>
                  </a:lnTo>
                  <a:lnTo>
                    <a:pt x="675" y="2654"/>
                  </a:lnTo>
                  <a:close/>
                  <a:moveTo>
                    <a:pt x="941" y="2387"/>
                  </a:moveTo>
                  <a:lnTo>
                    <a:pt x="807" y="2521"/>
                  </a:lnTo>
                  <a:lnTo>
                    <a:pt x="1128" y="2842"/>
                  </a:lnTo>
                  <a:lnTo>
                    <a:pt x="1262" y="2708"/>
                  </a:lnTo>
                  <a:lnTo>
                    <a:pt x="941" y="2387"/>
                  </a:lnTo>
                  <a:close/>
                  <a:moveTo>
                    <a:pt x="2326" y="187"/>
                  </a:moveTo>
                  <a:lnTo>
                    <a:pt x="2253" y="189"/>
                  </a:lnTo>
                  <a:lnTo>
                    <a:pt x="2181" y="197"/>
                  </a:lnTo>
                  <a:lnTo>
                    <a:pt x="2109" y="208"/>
                  </a:lnTo>
                  <a:lnTo>
                    <a:pt x="2037" y="225"/>
                  </a:lnTo>
                  <a:lnTo>
                    <a:pt x="1968" y="245"/>
                  </a:lnTo>
                  <a:lnTo>
                    <a:pt x="1898" y="270"/>
                  </a:lnTo>
                  <a:lnTo>
                    <a:pt x="1831" y="301"/>
                  </a:lnTo>
                  <a:lnTo>
                    <a:pt x="1764" y="335"/>
                  </a:lnTo>
                  <a:lnTo>
                    <a:pt x="1701" y="374"/>
                  </a:lnTo>
                  <a:lnTo>
                    <a:pt x="1639" y="418"/>
                  </a:lnTo>
                  <a:lnTo>
                    <a:pt x="1579" y="467"/>
                  </a:lnTo>
                  <a:lnTo>
                    <a:pt x="1523" y="520"/>
                  </a:lnTo>
                  <a:lnTo>
                    <a:pt x="1467" y="580"/>
                  </a:lnTo>
                  <a:lnTo>
                    <a:pt x="1415" y="644"/>
                  </a:lnTo>
                  <a:lnTo>
                    <a:pt x="1369" y="710"/>
                  </a:lnTo>
                  <a:lnTo>
                    <a:pt x="1327" y="779"/>
                  </a:lnTo>
                  <a:lnTo>
                    <a:pt x="1292" y="851"/>
                  </a:lnTo>
                  <a:lnTo>
                    <a:pt x="1261" y="926"/>
                  </a:lnTo>
                  <a:lnTo>
                    <a:pt x="1235" y="1002"/>
                  </a:lnTo>
                  <a:lnTo>
                    <a:pt x="1216" y="1080"/>
                  </a:lnTo>
                  <a:lnTo>
                    <a:pt x="1201" y="1159"/>
                  </a:lnTo>
                  <a:lnTo>
                    <a:pt x="1192" y="1241"/>
                  </a:lnTo>
                  <a:lnTo>
                    <a:pt x="1190" y="1323"/>
                  </a:lnTo>
                  <a:lnTo>
                    <a:pt x="1192" y="1405"/>
                  </a:lnTo>
                  <a:lnTo>
                    <a:pt x="1201" y="1487"/>
                  </a:lnTo>
                  <a:lnTo>
                    <a:pt x="1216" y="1566"/>
                  </a:lnTo>
                  <a:lnTo>
                    <a:pt x="1235" y="1645"/>
                  </a:lnTo>
                  <a:lnTo>
                    <a:pt x="1261" y="1721"/>
                  </a:lnTo>
                  <a:lnTo>
                    <a:pt x="1292" y="1795"/>
                  </a:lnTo>
                  <a:lnTo>
                    <a:pt x="1327" y="1867"/>
                  </a:lnTo>
                  <a:lnTo>
                    <a:pt x="1369" y="1936"/>
                  </a:lnTo>
                  <a:lnTo>
                    <a:pt x="1415" y="2003"/>
                  </a:lnTo>
                  <a:lnTo>
                    <a:pt x="1467" y="2066"/>
                  </a:lnTo>
                  <a:lnTo>
                    <a:pt x="1523" y="2126"/>
                  </a:lnTo>
                  <a:lnTo>
                    <a:pt x="1582" y="2181"/>
                  </a:lnTo>
                  <a:lnTo>
                    <a:pt x="1644" y="2232"/>
                  </a:lnTo>
                  <a:lnTo>
                    <a:pt x="1709" y="2277"/>
                  </a:lnTo>
                  <a:lnTo>
                    <a:pt x="1776" y="2317"/>
                  </a:lnTo>
                  <a:lnTo>
                    <a:pt x="1845" y="2353"/>
                  </a:lnTo>
                  <a:lnTo>
                    <a:pt x="1916" y="2383"/>
                  </a:lnTo>
                  <a:lnTo>
                    <a:pt x="1989" y="2408"/>
                  </a:lnTo>
                  <a:lnTo>
                    <a:pt x="2062" y="2428"/>
                  </a:lnTo>
                  <a:lnTo>
                    <a:pt x="2137" y="2443"/>
                  </a:lnTo>
                  <a:lnTo>
                    <a:pt x="2212" y="2453"/>
                  </a:lnTo>
                  <a:lnTo>
                    <a:pt x="2288" y="2458"/>
                  </a:lnTo>
                  <a:lnTo>
                    <a:pt x="2364" y="2458"/>
                  </a:lnTo>
                  <a:lnTo>
                    <a:pt x="2440" y="2453"/>
                  </a:lnTo>
                  <a:lnTo>
                    <a:pt x="2515" y="2443"/>
                  </a:lnTo>
                  <a:lnTo>
                    <a:pt x="2589" y="2428"/>
                  </a:lnTo>
                  <a:lnTo>
                    <a:pt x="2663" y="2408"/>
                  </a:lnTo>
                  <a:lnTo>
                    <a:pt x="2735" y="2383"/>
                  </a:lnTo>
                  <a:lnTo>
                    <a:pt x="2807" y="2353"/>
                  </a:lnTo>
                  <a:lnTo>
                    <a:pt x="2876" y="2317"/>
                  </a:lnTo>
                  <a:lnTo>
                    <a:pt x="2943" y="2277"/>
                  </a:lnTo>
                  <a:lnTo>
                    <a:pt x="3007" y="2232"/>
                  </a:lnTo>
                  <a:lnTo>
                    <a:pt x="3070" y="2181"/>
                  </a:lnTo>
                  <a:lnTo>
                    <a:pt x="3129" y="2126"/>
                  </a:lnTo>
                  <a:lnTo>
                    <a:pt x="3185" y="2066"/>
                  </a:lnTo>
                  <a:lnTo>
                    <a:pt x="3236" y="2003"/>
                  </a:lnTo>
                  <a:lnTo>
                    <a:pt x="3283" y="1936"/>
                  </a:lnTo>
                  <a:lnTo>
                    <a:pt x="3324" y="1867"/>
                  </a:lnTo>
                  <a:lnTo>
                    <a:pt x="3360" y="1795"/>
                  </a:lnTo>
                  <a:lnTo>
                    <a:pt x="3391" y="1721"/>
                  </a:lnTo>
                  <a:lnTo>
                    <a:pt x="3417" y="1645"/>
                  </a:lnTo>
                  <a:lnTo>
                    <a:pt x="3437" y="1566"/>
                  </a:lnTo>
                  <a:lnTo>
                    <a:pt x="3451" y="1487"/>
                  </a:lnTo>
                  <a:lnTo>
                    <a:pt x="3460" y="1405"/>
                  </a:lnTo>
                  <a:lnTo>
                    <a:pt x="3462" y="1323"/>
                  </a:lnTo>
                  <a:lnTo>
                    <a:pt x="3460" y="1241"/>
                  </a:lnTo>
                  <a:lnTo>
                    <a:pt x="3451" y="1159"/>
                  </a:lnTo>
                  <a:lnTo>
                    <a:pt x="3437" y="1080"/>
                  </a:lnTo>
                  <a:lnTo>
                    <a:pt x="3417" y="1002"/>
                  </a:lnTo>
                  <a:lnTo>
                    <a:pt x="3391" y="926"/>
                  </a:lnTo>
                  <a:lnTo>
                    <a:pt x="3360" y="851"/>
                  </a:lnTo>
                  <a:lnTo>
                    <a:pt x="3324" y="779"/>
                  </a:lnTo>
                  <a:lnTo>
                    <a:pt x="3283" y="710"/>
                  </a:lnTo>
                  <a:lnTo>
                    <a:pt x="3236" y="644"/>
                  </a:lnTo>
                  <a:lnTo>
                    <a:pt x="3185" y="580"/>
                  </a:lnTo>
                  <a:lnTo>
                    <a:pt x="3129" y="520"/>
                  </a:lnTo>
                  <a:lnTo>
                    <a:pt x="3073" y="467"/>
                  </a:lnTo>
                  <a:lnTo>
                    <a:pt x="3013" y="418"/>
                  </a:lnTo>
                  <a:lnTo>
                    <a:pt x="2951" y="374"/>
                  </a:lnTo>
                  <a:lnTo>
                    <a:pt x="2887" y="335"/>
                  </a:lnTo>
                  <a:lnTo>
                    <a:pt x="2822" y="300"/>
                  </a:lnTo>
                  <a:lnTo>
                    <a:pt x="2754" y="270"/>
                  </a:lnTo>
                  <a:lnTo>
                    <a:pt x="2684" y="245"/>
                  </a:lnTo>
                  <a:lnTo>
                    <a:pt x="2615" y="225"/>
                  </a:lnTo>
                  <a:lnTo>
                    <a:pt x="2543" y="208"/>
                  </a:lnTo>
                  <a:lnTo>
                    <a:pt x="2471" y="197"/>
                  </a:lnTo>
                  <a:lnTo>
                    <a:pt x="2399" y="189"/>
                  </a:lnTo>
                  <a:lnTo>
                    <a:pt x="2326" y="187"/>
                  </a:lnTo>
                  <a:close/>
                  <a:moveTo>
                    <a:pt x="2326" y="0"/>
                  </a:moveTo>
                  <a:lnTo>
                    <a:pt x="2411" y="2"/>
                  </a:lnTo>
                  <a:lnTo>
                    <a:pt x="2495" y="10"/>
                  </a:lnTo>
                  <a:lnTo>
                    <a:pt x="2579" y="23"/>
                  </a:lnTo>
                  <a:lnTo>
                    <a:pt x="2662" y="42"/>
                  </a:lnTo>
                  <a:lnTo>
                    <a:pt x="2744" y="66"/>
                  </a:lnTo>
                  <a:lnTo>
                    <a:pt x="2825" y="96"/>
                  </a:lnTo>
                  <a:lnTo>
                    <a:pt x="2903" y="132"/>
                  </a:lnTo>
                  <a:lnTo>
                    <a:pt x="2980" y="172"/>
                  </a:lnTo>
                  <a:lnTo>
                    <a:pt x="3055" y="217"/>
                  </a:lnTo>
                  <a:lnTo>
                    <a:pt x="3127" y="269"/>
                  </a:lnTo>
                  <a:lnTo>
                    <a:pt x="3197" y="325"/>
                  </a:lnTo>
                  <a:lnTo>
                    <a:pt x="3262" y="387"/>
                  </a:lnTo>
                  <a:lnTo>
                    <a:pt x="3323" y="451"/>
                  </a:lnTo>
                  <a:lnTo>
                    <a:pt x="3378" y="519"/>
                  </a:lnTo>
                  <a:lnTo>
                    <a:pt x="3429" y="589"/>
                  </a:lnTo>
                  <a:lnTo>
                    <a:pt x="3474" y="662"/>
                  </a:lnTo>
                  <a:lnTo>
                    <a:pt x="3514" y="738"/>
                  </a:lnTo>
                  <a:lnTo>
                    <a:pt x="3549" y="816"/>
                  </a:lnTo>
                  <a:lnTo>
                    <a:pt x="3580" y="896"/>
                  </a:lnTo>
                  <a:lnTo>
                    <a:pt x="3605" y="979"/>
                  </a:lnTo>
                  <a:lnTo>
                    <a:pt x="3625" y="1063"/>
                  </a:lnTo>
                  <a:lnTo>
                    <a:pt x="3639" y="1148"/>
                  </a:lnTo>
                  <a:lnTo>
                    <a:pt x="3647" y="1236"/>
                  </a:lnTo>
                  <a:lnTo>
                    <a:pt x="3650" y="1323"/>
                  </a:lnTo>
                  <a:lnTo>
                    <a:pt x="3647" y="1411"/>
                  </a:lnTo>
                  <a:lnTo>
                    <a:pt x="3639" y="1498"/>
                  </a:lnTo>
                  <a:lnTo>
                    <a:pt x="3625" y="1583"/>
                  </a:lnTo>
                  <a:lnTo>
                    <a:pt x="3605" y="1667"/>
                  </a:lnTo>
                  <a:lnTo>
                    <a:pt x="3580" y="1750"/>
                  </a:lnTo>
                  <a:lnTo>
                    <a:pt x="3549" y="1830"/>
                  </a:lnTo>
                  <a:lnTo>
                    <a:pt x="3514" y="1908"/>
                  </a:lnTo>
                  <a:lnTo>
                    <a:pt x="3474" y="1984"/>
                  </a:lnTo>
                  <a:lnTo>
                    <a:pt x="3429" y="2057"/>
                  </a:lnTo>
                  <a:lnTo>
                    <a:pt x="3378" y="2128"/>
                  </a:lnTo>
                  <a:lnTo>
                    <a:pt x="3323" y="2196"/>
                  </a:lnTo>
                  <a:lnTo>
                    <a:pt x="3262" y="2260"/>
                  </a:lnTo>
                  <a:lnTo>
                    <a:pt x="3197" y="2321"/>
                  </a:lnTo>
                  <a:lnTo>
                    <a:pt x="3127" y="2378"/>
                  </a:lnTo>
                  <a:lnTo>
                    <a:pt x="3055" y="2429"/>
                  </a:lnTo>
                  <a:lnTo>
                    <a:pt x="2980" y="2474"/>
                  </a:lnTo>
                  <a:lnTo>
                    <a:pt x="2903" y="2514"/>
                  </a:lnTo>
                  <a:lnTo>
                    <a:pt x="2825" y="2550"/>
                  </a:lnTo>
                  <a:lnTo>
                    <a:pt x="2744" y="2579"/>
                  </a:lnTo>
                  <a:lnTo>
                    <a:pt x="2662" y="2604"/>
                  </a:lnTo>
                  <a:lnTo>
                    <a:pt x="2579" y="2623"/>
                  </a:lnTo>
                  <a:lnTo>
                    <a:pt x="2495" y="2636"/>
                  </a:lnTo>
                  <a:lnTo>
                    <a:pt x="2411" y="2644"/>
                  </a:lnTo>
                  <a:lnTo>
                    <a:pt x="2326" y="2647"/>
                  </a:lnTo>
                  <a:lnTo>
                    <a:pt x="2242" y="2644"/>
                  </a:lnTo>
                  <a:lnTo>
                    <a:pt x="2158" y="2636"/>
                  </a:lnTo>
                  <a:lnTo>
                    <a:pt x="2074" y="2623"/>
                  </a:lnTo>
                  <a:lnTo>
                    <a:pt x="1991" y="2604"/>
                  </a:lnTo>
                  <a:lnTo>
                    <a:pt x="1909" y="2579"/>
                  </a:lnTo>
                  <a:lnTo>
                    <a:pt x="1829" y="2551"/>
                  </a:lnTo>
                  <a:lnTo>
                    <a:pt x="1751" y="2515"/>
                  </a:lnTo>
                  <a:lnTo>
                    <a:pt x="1673" y="2475"/>
                  </a:lnTo>
                  <a:lnTo>
                    <a:pt x="1599" y="2430"/>
                  </a:lnTo>
                  <a:lnTo>
                    <a:pt x="1527" y="2379"/>
                  </a:lnTo>
                  <a:lnTo>
                    <a:pt x="1459" y="2323"/>
                  </a:lnTo>
                  <a:lnTo>
                    <a:pt x="1301" y="2481"/>
                  </a:lnTo>
                  <a:lnTo>
                    <a:pt x="1461" y="2641"/>
                  </a:lnTo>
                  <a:lnTo>
                    <a:pt x="1473" y="2656"/>
                  </a:lnTo>
                  <a:lnTo>
                    <a:pt x="1482" y="2672"/>
                  </a:lnTo>
                  <a:lnTo>
                    <a:pt x="1488" y="2690"/>
                  </a:lnTo>
                  <a:lnTo>
                    <a:pt x="1489" y="2708"/>
                  </a:lnTo>
                  <a:lnTo>
                    <a:pt x="1488" y="2727"/>
                  </a:lnTo>
                  <a:lnTo>
                    <a:pt x="1482" y="2744"/>
                  </a:lnTo>
                  <a:lnTo>
                    <a:pt x="1473" y="2760"/>
                  </a:lnTo>
                  <a:lnTo>
                    <a:pt x="1461" y="2774"/>
                  </a:lnTo>
                  <a:lnTo>
                    <a:pt x="709" y="3527"/>
                  </a:lnTo>
                  <a:lnTo>
                    <a:pt x="674" y="3558"/>
                  </a:lnTo>
                  <a:lnTo>
                    <a:pt x="636" y="3586"/>
                  </a:lnTo>
                  <a:lnTo>
                    <a:pt x="595" y="3608"/>
                  </a:lnTo>
                  <a:lnTo>
                    <a:pt x="552" y="3626"/>
                  </a:lnTo>
                  <a:lnTo>
                    <a:pt x="508" y="3639"/>
                  </a:lnTo>
                  <a:lnTo>
                    <a:pt x="462" y="3647"/>
                  </a:lnTo>
                  <a:lnTo>
                    <a:pt x="415" y="3649"/>
                  </a:lnTo>
                  <a:lnTo>
                    <a:pt x="368" y="3647"/>
                  </a:lnTo>
                  <a:lnTo>
                    <a:pt x="322" y="3639"/>
                  </a:lnTo>
                  <a:lnTo>
                    <a:pt x="278" y="3626"/>
                  </a:lnTo>
                  <a:lnTo>
                    <a:pt x="236" y="3608"/>
                  </a:lnTo>
                  <a:lnTo>
                    <a:pt x="195" y="3586"/>
                  </a:lnTo>
                  <a:lnTo>
                    <a:pt x="157" y="3558"/>
                  </a:lnTo>
                  <a:lnTo>
                    <a:pt x="122" y="3527"/>
                  </a:lnTo>
                  <a:lnTo>
                    <a:pt x="91" y="3492"/>
                  </a:lnTo>
                  <a:lnTo>
                    <a:pt x="63" y="3454"/>
                  </a:lnTo>
                  <a:lnTo>
                    <a:pt x="41" y="3413"/>
                  </a:lnTo>
                  <a:lnTo>
                    <a:pt x="23" y="3371"/>
                  </a:lnTo>
                  <a:lnTo>
                    <a:pt x="10" y="3327"/>
                  </a:lnTo>
                  <a:lnTo>
                    <a:pt x="2" y="3281"/>
                  </a:lnTo>
                  <a:lnTo>
                    <a:pt x="0" y="3234"/>
                  </a:lnTo>
                  <a:lnTo>
                    <a:pt x="2" y="3187"/>
                  </a:lnTo>
                  <a:lnTo>
                    <a:pt x="10" y="3141"/>
                  </a:lnTo>
                  <a:lnTo>
                    <a:pt x="23" y="3097"/>
                  </a:lnTo>
                  <a:lnTo>
                    <a:pt x="41" y="3054"/>
                  </a:lnTo>
                  <a:lnTo>
                    <a:pt x="63" y="3013"/>
                  </a:lnTo>
                  <a:lnTo>
                    <a:pt x="91" y="2975"/>
                  </a:lnTo>
                  <a:lnTo>
                    <a:pt x="122" y="2940"/>
                  </a:lnTo>
                  <a:lnTo>
                    <a:pt x="875" y="2188"/>
                  </a:lnTo>
                  <a:lnTo>
                    <a:pt x="889" y="2176"/>
                  </a:lnTo>
                  <a:lnTo>
                    <a:pt x="905" y="2167"/>
                  </a:lnTo>
                  <a:lnTo>
                    <a:pt x="922" y="2161"/>
                  </a:lnTo>
                  <a:lnTo>
                    <a:pt x="941" y="2160"/>
                  </a:lnTo>
                  <a:lnTo>
                    <a:pt x="959" y="2161"/>
                  </a:lnTo>
                  <a:lnTo>
                    <a:pt x="977" y="2167"/>
                  </a:lnTo>
                  <a:lnTo>
                    <a:pt x="993" y="2176"/>
                  </a:lnTo>
                  <a:lnTo>
                    <a:pt x="1008" y="2188"/>
                  </a:lnTo>
                  <a:lnTo>
                    <a:pt x="1168" y="2348"/>
                  </a:lnTo>
                  <a:lnTo>
                    <a:pt x="1326" y="2190"/>
                  </a:lnTo>
                  <a:lnTo>
                    <a:pt x="1271" y="2124"/>
                  </a:lnTo>
                  <a:lnTo>
                    <a:pt x="1221" y="2053"/>
                  </a:lnTo>
                  <a:lnTo>
                    <a:pt x="1176" y="1980"/>
                  </a:lnTo>
                  <a:lnTo>
                    <a:pt x="1136" y="1905"/>
                  </a:lnTo>
                  <a:lnTo>
                    <a:pt x="1101" y="1827"/>
                  </a:lnTo>
                  <a:lnTo>
                    <a:pt x="1071" y="1747"/>
                  </a:lnTo>
                  <a:lnTo>
                    <a:pt x="1046" y="1666"/>
                  </a:lnTo>
                  <a:lnTo>
                    <a:pt x="1028" y="1582"/>
                  </a:lnTo>
                  <a:lnTo>
                    <a:pt x="1013" y="1497"/>
                  </a:lnTo>
                  <a:lnTo>
                    <a:pt x="1004" y="1410"/>
                  </a:lnTo>
                  <a:lnTo>
                    <a:pt x="1002" y="1323"/>
                  </a:lnTo>
                  <a:lnTo>
                    <a:pt x="1004" y="1236"/>
                  </a:lnTo>
                  <a:lnTo>
                    <a:pt x="1013" y="1148"/>
                  </a:lnTo>
                  <a:lnTo>
                    <a:pt x="1028" y="1063"/>
                  </a:lnTo>
                  <a:lnTo>
                    <a:pt x="1046" y="979"/>
                  </a:lnTo>
                  <a:lnTo>
                    <a:pt x="1072" y="896"/>
                  </a:lnTo>
                  <a:lnTo>
                    <a:pt x="1102" y="816"/>
                  </a:lnTo>
                  <a:lnTo>
                    <a:pt x="1137" y="738"/>
                  </a:lnTo>
                  <a:lnTo>
                    <a:pt x="1178" y="662"/>
                  </a:lnTo>
                  <a:lnTo>
                    <a:pt x="1223" y="589"/>
                  </a:lnTo>
                  <a:lnTo>
                    <a:pt x="1274" y="519"/>
                  </a:lnTo>
                  <a:lnTo>
                    <a:pt x="1329" y="451"/>
                  </a:lnTo>
                  <a:lnTo>
                    <a:pt x="1389" y="387"/>
                  </a:lnTo>
                  <a:lnTo>
                    <a:pt x="1456" y="325"/>
                  </a:lnTo>
                  <a:lnTo>
                    <a:pt x="1525" y="269"/>
                  </a:lnTo>
                  <a:lnTo>
                    <a:pt x="1597" y="217"/>
                  </a:lnTo>
                  <a:lnTo>
                    <a:pt x="1672" y="172"/>
                  </a:lnTo>
                  <a:lnTo>
                    <a:pt x="1749" y="132"/>
                  </a:lnTo>
                  <a:lnTo>
                    <a:pt x="1827" y="96"/>
                  </a:lnTo>
                  <a:lnTo>
                    <a:pt x="1908" y="66"/>
                  </a:lnTo>
                  <a:lnTo>
                    <a:pt x="1990" y="42"/>
                  </a:lnTo>
                  <a:lnTo>
                    <a:pt x="2073" y="23"/>
                  </a:lnTo>
                  <a:lnTo>
                    <a:pt x="2157" y="10"/>
                  </a:lnTo>
                  <a:lnTo>
                    <a:pt x="2241" y="2"/>
                  </a:lnTo>
                  <a:lnTo>
                    <a:pt x="2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1" name="Freeform 99"/>
            <p:cNvSpPr>
              <a:spLocks noEditPoints="1"/>
            </p:cNvSpPr>
            <p:nvPr/>
          </p:nvSpPr>
          <p:spPr bwMode="auto">
            <a:xfrm>
              <a:off x="9309100" y="2741613"/>
              <a:ext cx="290512" cy="290513"/>
            </a:xfrm>
            <a:custGeom>
              <a:avLst/>
              <a:gdLst>
                <a:gd name="T0" fmla="*/ 793 w 1834"/>
                <a:gd name="T1" fmla="*/ 199 h 1834"/>
                <a:gd name="T2" fmla="*/ 613 w 1834"/>
                <a:gd name="T3" fmla="*/ 254 h 1834"/>
                <a:gd name="T4" fmla="*/ 450 w 1834"/>
                <a:gd name="T5" fmla="*/ 356 h 1834"/>
                <a:gd name="T6" fmla="*/ 318 w 1834"/>
                <a:gd name="T7" fmla="*/ 502 h 1834"/>
                <a:gd name="T8" fmla="*/ 230 w 1834"/>
                <a:gd name="T9" fmla="*/ 671 h 1834"/>
                <a:gd name="T10" fmla="*/ 190 w 1834"/>
                <a:gd name="T11" fmla="*/ 855 h 1834"/>
                <a:gd name="T12" fmla="*/ 198 w 1834"/>
                <a:gd name="T13" fmla="*/ 1041 h 1834"/>
                <a:gd name="T14" fmla="*/ 253 w 1834"/>
                <a:gd name="T15" fmla="*/ 1221 h 1834"/>
                <a:gd name="T16" fmla="*/ 356 w 1834"/>
                <a:gd name="T17" fmla="*/ 1384 h 1834"/>
                <a:gd name="T18" fmla="*/ 502 w 1834"/>
                <a:gd name="T19" fmla="*/ 1516 h 1834"/>
                <a:gd name="T20" fmla="*/ 672 w 1834"/>
                <a:gd name="T21" fmla="*/ 1604 h 1834"/>
                <a:gd name="T22" fmla="*/ 855 w 1834"/>
                <a:gd name="T23" fmla="*/ 1644 h 1834"/>
                <a:gd name="T24" fmla="*/ 1041 w 1834"/>
                <a:gd name="T25" fmla="*/ 1636 h 1834"/>
                <a:gd name="T26" fmla="*/ 1220 w 1834"/>
                <a:gd name="T27" fmla="*/ 1581 h 1834"/>
                <a:gd name="T28" fmla="*/ 1384 w 1834"/>
                <a:gd name="T29" fmla="*/ 1478 h 1834"/>
                <a:gd name="T30" fmla="*/ 1517 w 1834"/>
                <a:gd name="T31" fmla="*/ 1332 h 1834"/>
                <a:gd name="T32" fmla="*/ 1604 w 1834"/>
                <a:gd name="T33" fmla="*/ 1163 h 1834"/>
                <a:gd name="T34" fmla="*/ 1644 w 1834"/>
                <a:gd name="T35" fmla="*/ 979 h 1834"/>
                <a:gd name="T36" fmla="*/ 1635 w 1834"/>
                <a:gd name="T37" fmla="*/ 793 h 1834"/>
                <a:gd name="T38" fmla="*/ 1580 w 1834"/>
                <a:gd name="T39" fmla="*/ 614 h 1834"/>
                <a:gd name="T40" fmla="*/ 1478 w 1834"/>
                <a:gd name="T41" fmla="*/ 450 h 1834"/>
                <a:gd name="T42" fmla="*/ 1332 w 1834"/>
                <a:gd name="T43" fmla="*/ 317 h 1834"/>
                <a:gd name="T44" fmla="*/ 1161 w 1834"/>
                <a:gd name="T45" fmla="*/ 230 h 1834"/>
                <a:gd name="T46" fmla="*/ 979 w 1834"/>
                <a:gd name="T47" fmla="*/ 190 h 1834"/>
                <a:gd name="T48" fmla="*/ 988 w 1834"/>
                <a:gd name="T49" fmla="*/ 3 h 1834"/>
                <a:gd name="T50" fmla="*/ 1195 w 1834"/>
                <a:gd name="T51" fmla="*/ 43 h 1834"/>
                <a:gd name="T52" fmla="*/ 1390 w 1834"/>
                <a:gd name="T53" fmla="*/ 132 h 1834"/>
                <a:gd name="T54" fmla="*/ 1565 w 1834"/>
                <a:gd name="T55" fmla="*/ 269 h 1834"/>
                <a:gd name="T56" fmla="*/ 1702 w 1834"/>
                <a:gd name="T57" fmla="*/ 444 h 1834"/>
                <a:gd name="T58" fmla="*/ 1791 w 1834"/>
                <a:gd name="T59" fmla="*/ 639 h 1834"/>
                <a:gd name="T60" fmla="*/ 1831 w 1834"/>
                <a:gd name="T61" fmla="*/ 846 h 1834"/>
                <a:gd name="T62" fmla="*/ 1823 w 1834"/>
                <a:gd name="T63" fmla="*/ 1057 h 1834"/>
                <a:gd name="T64" fmla="*/ 1767 w 1834"/>
                <a:gd name="T65" fmla="*/ 1262 h 1834"/>
                <a:gd name="T66" fmla="*/ 1661 w 1834"/>
                <a:gd name="T67" fmla="*/ 1452 h 1834"/>
                <a:gd name="T68" fmla="*/ 1565 w 1834"/>
                <a:gd name="T69" fmla="*/ 1565 h 1834"/>
                <a:gd name="T70" fmla="*/ 1390 w 1834"/>
                <a:gd name="T71" fmla="*/ 1702 h 1834"/>
                <a:gd name="T72" fmla="*/ 1195 w 1834"/>
                <a:gd name="T73" fmla="*/ 1791 h 1834"/>
                <a:gd name="T74" fmla="*/ 988 w 1834"/>
                <a:gd name="T75" fmla="*/ 1831 h 1834"/>
                <a:gd name="T76" fmla="*/ 777 w 1834"/>
                <a:gd name="T77" fmla="*/ 1823 h 1834"/>
                <a:gd name="T78" fmla="*/ 572 w 1834"/>
                <a:gd name="T79" fmla="*/ 1766 h 1834"/>
                <a:gd name="T80" fmla="*/ 382 w 1834"/>
                <a:gd name="T81" fmla="*/ 1662 h 1834"/>
                <a:gd name="T82" fmla="*/ 218 w 1834"/>
                <a:gd name="T83" fmla="*/ 1510 h 1834"/>
                <a:gd name="T84" fmla="*/ 96 w 1834"/>
                <a:gd name="T85" fmla="*/ 1327 h 1834"/>
                <a:gd name="T86" fmla="*/ 24 w 1834"/>
                <a:gd name="T87" fmla="*/ 1127 h 1834"/>
                <a:gd name="T88" fmla="*/ 0 w 1834"/>
                <a:gd name="T89" fmla="*/ 917 h 1834"/>
                <a:gd name="T90" fmla="*/ 24 w 1834"/>
                <a:gd name="T91" fmla="*/ 707 h 1834"/>
                <a:gd name="T92" fmla="*/ 96 w 1834"/>
                <a:gd name="T93" fmla="*/ 507 h 1834"/>
                <a:gd name="T94" fmla="*/ 218 w 1834"/>
                <a:gd name="T95" fmla="*/ 324 h 1834"/>
                <a:gd name="T96" fmla="*/ 382 w 1834"/>
                <a:gd name="T97" fmla="*/ 173 h 1834"/>
                <a:gd name="T98" fmla="*/ 572 w 1834"/>
                <a:gd name="T99" fmla="*/ 68 h 1834"/>
                <a:gd name="T100" fmla="*/ 777 w 1834"/>
                <a:gd name="T101" fmla="*/ 11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1834">
                  <a:moveTo>
                    <a:pt x="917" y="188"/>
                  </a:moveTo>
                  <a:lnTo>
                    <a:pt x="855" y="190"/>
                  </a:lnTo>
                  <a:lnTo>
                    <a:pt x="793" y="199"/>
                  </a:lnTo>
                  <a:lnTo>
                    <a:pt x="732" y="211"/>
                  </a:lnTo>
                  <a:lnTo>
                    <a:pt x="672" y="230"/>
                  </a:lnTo>
                  <a:lnTo>
                    <a:pt x="613" y="254"/>
                  </a:lnTo>
                  <a:lnTo>
                    <a:pt x="556" y="283"/>
                  </a:lnTo>
                  <a:lnTo>
                    <a:pt x="502" y="317"/>
                  </a:lnTo>
                  <a:lnTo>
                    <a:pt x="450" y="356"/>
                  </a:lnTo>
                  <a:lnTo>
                    <a:pt x="402" y="402"/>
                  </a:lnTo>
                  <a:lnTo>
                    <a:pt x="356" y="450"/>
                  </a:lnTo>
                  <a:lnTo>
                    <a:pt x="318" y="502"/>
                  </a:lnTo>
                  <a:lnTo>
                    <a:pt x="283" y="556"/>
                  </a:lnTo>
                  <a:lnTo>
                    <a:pt x="253" y="614"/>
                  </a:lnTo>
                  <a:lnTo>
                    <a:pt x="230" y="671"/>
                  </a:lnTo>
                  <a:lnTo>
                    <a:pt x="211" y="732"/>
                  </a:lnTo>
                  <a:lnTo>
                    <a:pt x="198" y="793"/>
                  </a:lnTo>
                  <a:lnTo>
                    <a:pt x="190" y="855"/>
                  </a:lnTo>
                  <a:lnTo>
                    <a:pt x="188" y="917"/>
                  </a:lnTo>
                  <a:lnTo>
                    <a:pt x="190" y="979"/>
                  </a:lnTo>
                  <a:lnTo>
                    <a:pt x="198" y="1041"/>
                  </a:lnTo>
                  <a:lnTo>
                    <a:pt x="211" y="1102"/>
                  </a:lnTo>
                  <a:lnTo>
                    <a:pt x="230" y="1163"/>
                  </a:lnTo>
                  <a:lnTo>
                    <a:pt x="253" y="1221"/>
                  </a:lnTo>
                  <a:lnTo>
                    <a:pt x="283" y="1278"/>
                  </a:lnTo>
                  <a:lnTo>
                    <a:pt x="318" y="1332"/>
                  </a:lnTo>
                  <a:lnTo>
                    <a:pt x="356" y="1384"/>
                  </a:lnTo>
                  <a:lnTo>
                    <a:pt x="402" y="1432"/>
                  </a:lnTo>
                  <a:lnTo>
                    <a:pt x="450" y="1478"/>
                  </a:lnTo>
                  <a:lnTo>
                    <a:pt x="502" y="1516"/>
                  </a:lnTo>
                  <a:lnTo>
                    <a:pt x="556" y="1551"/>
                  </a:lnTo>
                  <a:lnTo>
                    <a:pt x="613" y="1581"/>
                  </a:lnTo>
                  <a:lnTo>
                    <a:pt x="672" y="1604"/>
                  </a:lnTo>
                  <a:lnTo>
                    <a:pt x="732" y="1623"/>
                  </a:lnTo>
                  <a:lnTo>
                    <a:pt x="793" y="1636"/>
                  </a:lnTo>
                  <a:lnTo>
                    <a:pt x="855" y="1644"/>
                  </a:lnTo>
                  <a:lnTo>
                    <a:pt x="917" y="1646"/>
                  </a:lnTo>
                  <a:lnTo>
                    <a:pt x="979" y="1644"/>
                  </a:lnTo>
                  <a:lnTo>
                    <a:pt x="1041" y="1636"/>
                  </a:lnTo>
                  <a:lnTo>
                    <a:pt x="1102" y="1623"/>
                  </a:lnTo>
                  <a:lnTo>
                    <a:pt x="1161" y="1604"/>
                  </a:lnTo>
                  <a:lnTo>
                    <a:pt x="1220" y="1581"/>
                  </a:lnTo>
                  <a:lnTo>
                    <a:pt x="1278" y="1551"/>
                  </a:lnTo>
                  <a:lnTo>
                    <a:pt x="1332" y="1516"/>
                  </a:lnTo>
                  <a:lnTo>
                    <a:pt x="1384" y="1478"/>
                  </a:lnTo>
                  <a:lnTo>
                    <a:pt x="1432" y="1432"/>
                  </a:lnTo>
                  <a:lnTo>
                    <a:pt x="1478" y="1384"/>
                  </a:lnTo>
                  <a:lnTo>
                    <a:pt x="1517" y="1332"/>
                  </a:lnTo>
                  <a:lnTo>
                    <a:pt x="1551" y="1278"/>
                  </a:lnTo>
                  <a:lnTo>
                    <a:pt x="1580" y="1221"/>
                  </a:lnTo>
                  <a:lnTo>
                    <a:pt x="1604" y="1163"/>
                  </a:lnTo>
                  <a:lnTo>
                    <a:pt x="1623" y="1102"/>
                  </a:lnTo>
                  <a:lnTo>
                    <a:pt x="1635" y="1041"/>
                  </a:lnTo>
                  <a:lnTo>
                    <a:pt x="1644" y="979"/>
                  </a:lnTo>
                  <a:lnTo>
                    <a:pt x="1646" y="917"/>
                  </a:lnTo>
                  <a:lnTo>
                    <a:pt x="1644" y="855"/>
                  </a:lnTo>
                  <a:lnTo>
                    <a:pt x="1635" y="793"/>
                  </a:lnTo>
                  <a:lnTo>
                    <a:pt x="1623" y="732"/>
                  </a:lnTo>
                  <a:lnTo>
                    <a:pt x="1604" y="671"/>
                  </a:lnTo>
                  <a:lnTo>
                    <a:pt x="1580" y="614"/>
                  </a:lnTo>
                  <a:lnTo>
                    <a:pt x="1551" y="556"/>
                  </a:lnTo>
                  <a:lnTo>
                    <a:pt x="1517" y="502"/>
                  </a:lnTo>
                  <a:lnTo>
                    <a:pt x="1478" y="450"/>
                  </a:lnTo>
                  <a:lnTo>
                    <a:pt x="1432" y="402"/>
                  </a:lnTo>
                  <a:lnTo>
                    <a:pt x="1384" y="356"/>
                  </a:lnTo>
                  <a:lnTo>
                    <a:pt x="1332" y="317"/>
                  </a:lnTo>
                  <a:lnTo>
                    <a:pt x="1278" y="283"/>
                  </a:lnTo>
                  <a:lnTo>
                    <a:pt x="1220" y="254"/>
                  </a:lnTo>
                  <a:lnTo>
                    <a:pt x="1161" y="230"/>
                  </a:lnTo>
                  <a:lnTo>
                    <a:pt x="1102" y="211"/>
                  </a:lnTo>
                  <a:lnTo>
                    <a:pt x="1041" y="199"/>
                  </a:lnTo>
                  <a:lnTo>
                    <a:pt x="979" y="190"/>
                  </a:lnTo>
                  <a:lnTo>
                    <a:pt x="917" y="188"/>
                  </a:lnTo>
                  <a:close/>
                  <a:moveTo>
                    <a:pt x="917" y="0"/>
                  </a:moveTo>
                  <a:lnTo>
                    <a:pt x="988" y="3"/>
                  </a:lnTo>
                  <a:lnTo>
                    <a:pt x="1058" y="11"/>
                  </a:lnTo>
                  <a:lnTo>
                    <a:pt x="1127" y="24"/>
                  </a:lnTo>
                  <a:lnTo>
                    <a:pt x="1195" y="43"/>
                  </a:lnTo>
                  <a:lnTo>
                    <a:pt x="1262" y="68"/>
                  </a:lnTo>
                  <a:lnTo>
                    <a:pt x="1327" y="97"/>
                  </a:lnTo>
                  <a:lnTo>
                    <a:pt x="1390" y="132"/>
                  </a:lnTo>
                  <a:lnTo>
                    <a:pt x="1452" y="173"/>
                  </a:lnTo>
                  <a:lnTo>
                    <a:pt x="1510" y="218"/>
                  </a:lnTo>
                  <a:lnTo>
                    <a:pt x="1565" y="269"/>
                  </a:lnTo>
                  <a:lnTo>
                    <a:pt x="1616" y="324"/>
                  </a:lnTo>
                  <a:lnTo>
                    <a:pt x="1661" y="382"/>
                  </a:lnTo>
                  <a:lnTo>
                    <a:pt x="1702" y="444"/>
                  </a:lnTo>
                  <a:lnTo>
                    <a:pt x="1737" y="507"/>
                  </a:lnTo>
                  <a:lnTo>
                    <a:pt x="1767" y="572"/>
                  </a:lnTo>
                  <a:lnTo>
                    <a:pt x="1791" y="639"/>
                  </a:lnTo>
                  <a:lnTo>
                    <a:pt x="1810" y="707"/>
                  </a:lnTo>
                  <a:lnTo>
                    <a:pt x="1823" y="776"/>
                  </a:lnTo>
                  <a:lnTo>
                    <a:pt x="1831" y="846"/>
                  </a:lnTo>
                  <a:lnTo>
                    <a:pt x="1834" y="917"/>
                  </a:lnTo>
                  <a:lnTo>
                    <a:pt x="1831" y="988"/>
                  </a:lnTo>
                  <a:lnTo>
                    <a:pt x="1823" y="1057"/>
                  </a:lnTo>
                  <a:lnTo>
                    <a:pt x="1810" y="1127"/>
                  </a:lnTo>
                  <a:lnTo>
                    <a:pt x="1791" y="1196"/>
                  </a:lnTo>
                  <a:lnTo>
                    <a:pt x="1767" y="1262"/>
                  </a:lnTo>
                  <a:lnTo>
                    <a:pt x="1737" y="1327"/>
                  </a:lnTo>
                  <a:lnTo>
                    <a:pt x="1702" y="1391"/>
                  </a:lnTo>
                  <a:lnTo>
                    <a:pt x="1661" y="1452"/>
                  </a:lnTo>
                  <a:lnTo>
                    <a:pt x="1616" y="1510"/>
                  </a:lnTo>
                  <a:lnTo>
                    <a:pt x="1565" y="1565"/>
                  </a:lnTo>
                  <a:lnTo>
                    <a:pt x="1565" y="1565"/>
                  </a:lnTo>
                  <a:lnTo>
                    <a:pt x="1510" y="1616"/>
                  </a:lnTo>
                  <a:lnTo>
                    <a:pt x="1452" y="1662"/>
                  </a:lnTo>
                  <a:lnTo>
                    <a:pt x="1390" y="1702"/>
                  </a:lnTo>
                  <a:lnTo>
                    <a:pt x="1327" y="1738"/>
                  </a:lnTo>
                  <a:lnTo>
                    <a:pt x="1262" y="1766"/>
                  </a:lnTo>
                  <a:lnTo>
                    <a:pt x="1195" y="1791"/>
                  </a:lnTo>
                  <a:lnTo>
                    <a:pt x="1127" y="1810"/>
                  </a:lnTo>
                  <a:lnTo>
                    <a:pt x="1058" y="1823"/>
                  </a:lnTo>
                  <a:lnTo>
                    <a:pt x="988" y="1831"/>
                  </a:lnTo>
                  <a:lnTo>
                    <a:pt x="917" y="1834"/>
                  </a:lnTo>
                  <a:lnTo>
                    <a:pt x="846" y="1831"/>
                  </a:lnTo>
                  <a:lnTo>
                    <a:pt x="777" y="1823"/>
                  </a:lnTo>
                  <a:lnTo>
                    <a:pt x="707" y="1810"/>
                  </a:lnTo>
                  <a:lnTo>
                    <a:pt x="638" y="1791"/>
                  </a:lnTo>
                  <a:lnTo>
                    <a:pt x="572" y="1766"/>
                  </a:lnTo>
                  <a:lnTo>
                    <a:pt x="507" y="1738"/>
                  </a:lnTo>
                  <a:lnTo>
                    <a:pt x="443" y="1702"/>
                  </a:lnTo>
                  <a:lnTo>
                    <a:pt x="382" y="1662"/>
                  </a:lnTo>
                  <a:lnTo>
                    <a:pt x="324" y="1616"/>
                  </a:lnTo>
                  <a:lnTo>
                    <a:pt x="269" y="1565"/>
                  </a:lnTo>
                  <a:lnTo>
                    <a:pt x="218" y="1510"/>
                  </a:lnTo>
                  <a:lnTo>
                    <a:pt x="172" y="1452"/>
                  </a:lnTo>
                  <a:lnTo>
                    <a:pt x="132" y="1391"/>
                  </a:lnTo>
                  <a:lnTo>
                    <a:pt x="96" y="1327"/>
                  </a:lnTo>
                  <a:lnTo>
                    <a:pt x="68" y="1262"/>
                  </a:lnTo>
                  <a:lnTo>
                    <a:pt x="43" y="1196"/>
                  </a:lnTo>
                  <a:lnTo>
                    <a:pt x="24" y="1127"/>
                  </a:lnTo>
                  <a:lnTo>
                    <a:pt x="11" y="1057"/>
                  </a:lnTo>
                  <a:lnTo>
                    <a:pt x="3" y="988"/>
                  </a:lnTo>
                  <a:lnTo>
                    <a:pt x="0" y="917"/>
                  </a:lnTo>
                  <a:lnTo>
                    <a:pt x="3" y="846"/>
                  </a:lnTo>
                  <a:lnTo>
                    <a:pt x="11" y="776"/>
                  </a:lnTo>
                  <a:lnTo>
                    <a:pt x="24" y="707"/>
                  </a:lnTo>
                  <a:lnTo>
                    <a:pt x="43" y="639"/>
                  </a:lnTo>
                  <a:lnTo>
                    <a:pt x="68" y="572"/>
                  </a:lnTo>
                  <a:lnTo>
                    <a:pt x="96" y="507"/>
                  </a:lnTo>
                  <a:lnTo>
                    <a:pt x="132" y="444"/>
                  </a:lnTo>
                  <a:lnTo>
                    <a:pt x="172" y="382"/>
                  </a:lnTo>
                  <a:lnTo>
                    <a:pt x="218" y="324"/>
                  </a:lnTo>
                  <a:lnTo>
                    <a:pt x="269" y="269"/>
                  </a:lnTo>
                  <a:lnTo>
                    <a:pt x="324" y="218"/>
                  </a:lnTo>
                  <a:lnTo>
                    <a:pt x="382" y="173"/>
                  </a:lnTo>
                  <a:lnTo>
                    <a:pt x="443" y="132"/>
                  </a:lnTo>
                  <a:lnTo>
                    <a:pt x="507" y="97"/>
                  </a:lnTo>
                  <a:lnTo>
                    <a:pt x="572" y="68"/>
                  </a:lnTo>
                  <a:lnTo>
                    <a:pt x="638" y="43"/>
                  </a:lnTo>
                  <a:lnTo>
                    <a:pt x="707" y="24"/>
                  </a:lnTo>
                  <a:lnTo>
                    <a:pt x="777" y="11"/>
                  </a:lnTo>
                  <a:lnTo>
                    <a:pt x="846" y="3"/>
                  </a:lnTo>
                  <a:lnTo>
                    <a:pt x="9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2" name="Freeform 100"/>
            <p:cNvSpPr/>
            <p:nvPr/>
          </p:nvSpPr>
          <p:spPr bwMode="auto">
            <a:xfrm>
              <a:off x="9394825" y="2808288"/>
              <a:ext cx="119062" cy="47625"/>
            </a:xfrm>
            <a:custGeom>
              <a:avLst/>
              <a:gdLst>
                <a:gd name="T0" fmla="*/ 352 w 753"/>
                <a:gd name="T1" fmla="*/ 0 h 304"/>
                <a:gd name="T2" fmla="*/ 402 w 753"/>
                <a:gd name="T3" fmla="*/ 0 h 304"/>
                <a:gd name="T4" fmla="*/ 452 w 753"/>
                <a:gd name="T5" fmla="*/ 4 h 304"/>
                <a:gd name="T6" fmla="*/ 502 w 753"/>
                <a:gd name="T7" fmla="*/ 15 h 304"/>
                <a:gd name="T8" fmla="*/ 551 w 753"/>
                <a:gd name="T9" fmla="*/ 31 h 304"/>
                <a:gd name="T10" fmla="*/ 598 w 753"/>
                <a:gd name="T11" fmla="*/ 51 h 304"/>
                <a:gd name="T12" fmla="*/ 644 w 753"/>
                <a:gd name="T13" fmla="*/ 77 h 304"/>
                <a:gd name="T14" fmla="*/ 687 w 753"/>
                <a:gd name="T15" fmla="*/ 107 h 304"/>
                <a:gd name="T16" fmla="*/ 727 w 753"/>
                <a:gd name="T17" fmla="*/ 143 h 304"/>
                <a:gd name="T18" fmla="*/ 740 w 753"/>
                <a:gd name="T19" fmla="*/ 160 h 304"/>
                <a:gd name="T20" fmla="*/ 749 w 753"/>
                <a:gd name="T21" fmla="*/ 179 h 304"/>
                <a:gd name="T22" fmla="*/ 753 w 753"/>
                <a:gd name="T23" fmla="*/ 200 h 304"/>
                <a:gd name="T24" fmla="*/ 753 w 753"/>
                <a:gd name="T25" fmla="*/ 220 h 304"/>
                <a:gd name="T26" fmla="*/ 749 w 753"/>
                <a:gd name="T27" fmla="*/ 241 h 304"/>
                <a:gd name="T28" fmla="*/ 740 w 753"/>
                <a:gd name="T29" fmla="*/ 260 h 304"/>
                <a:gd name="T30" fmla="*/ 727 w 753"/>
                <a:gd name="T31" fmla="*/ 276 h 304"/>
                <a:gd name="T32" fmla="*/ 712 w 753"/>
                <a:gd name="T33" fmla="*/ 288 h 304"/>
                <a:gd name="T34" fmla="*/ 696 w 753"/>
                <a:gd name="T35" fmla="*/ 297 h 304"/>
                <a:gd name="T36" fmla="*/ 678 w 753"/>
                <a:gd name="T37" fmla="*/ 302 h 304"/>
                <a:gd name="T38" fmla="*/ 660 w 753"/>
                <a:gd name="T39" fmla="*/ 304 h 304"/>
                <a:gd name="T40" fmla="*/ 643 w 753"/>
                <a:gd name="T41" fmla="*/ 302 h 304"/>
                <a:gd name="T42" fmla="*/ 625 w 753"/>
                <a:gd name="T43" fmla="*/ 297 h 304"/>
                <a:gd name="T44" fmla="*/ 608 w 753"/>
                <a:gd name="T45" fmla="*/ 288 h 304"/>
                <a:gd name="T46" fmla="*/ 594 w 753"/>
                <a:gd name="T47" fmla="*/ 276 h 304"/>
                <a:gd name="T48" fmla="*/ 563 w 753"/>
                <a:gd name="T49" fmla="*/ 249 h 304"/>
                <a:gd name="T50" fmla="*/ 529 w 753"/>
                <a:gd name="T51" fmla="*/ 226 h 304"/>
                <a:gd name="T52" fmla="*/ 492 w 753"/>
                <a:gd name="T53" fmla="*/ 209 h 304"/>
                <a:gd name="T54" fmla="*/ 454 w 753"/>
                <a:gd name="T55" fmla="*/ 197 h 304"/>
                <a:gd name="T56" fmla="*/ 416 w 753"/>
                <a:gd name="T57" fmla="*/ 189 h 304"/>
                <a:gd name="T58" fmla="*/ 377 w 753"/>
                <a:gd name="T59" fmla="*/ 187 h 304"/>
                <a:gd name="T60" fmla="*/ 337 w 753"/>
                <a:gd name="T61" fmla="*/ 189 h 304"/>
                <a:gd name="T62" fmla="*/ 300 w 753"/>
                <a:gd name="T63" fmla="*/ 197 h 304"/>
                <a:gd name="T64" fmla="*/ 262 w 753"/>
                <a:gd name="T65" fmla="*/ 209 h 304"/>
                <a:gd name="T66" fmla="*/ 226 w 753"/>
                <a:gd name="T67" fmla="*/ 226 h 304"/>
                <a:gd name="T68" fmla="*/ 191 w 753"/>
                <a:gd name="T69" fmla="*/ 249 h 304"/>
                <a:gd name="T70" fmla="*/ 160 w 753"/>
                <a:gd name="T71" fmla="*/ 276 h 304"/>
                <a:gd name="T72" fmla="*/ 144 w 753"/>
                <a:gd name="T73" fmla="*/ 289 h 304"/>
                <a:gd name="T74" fmla="*/ 124 w 753"/>
                <a:gd name="T75" fmla="*/ 298 h 304"/>
                <a:gd name="T76" fmla="*/ 104 w 753"/>
                <a:gd name="T77" fmla="*/ 303 h 304"/>
                <a:gd name="T78" fmla="*/ 84 w 753"/>
                <a:gd name="T79" fmla="*/ 303 h 304"/>
                <a:gd name="T80" fmla="*/ 63 w 753"/>
                <a:gd name="T81" fmla="*/ 298 h 304"/>
                <a:gd name="T82" fmla="*/ 44 w 753"/>
                <a:gd name="T83" fmla="*/ 289 h 304"/>
                <a:gd name="T84" fmla="*/ 28 w 753"/>
                <a:gd name="T85" fmla="*/ 276 h 304"/>
                <a:gd name="T86" fmla="*/ 14 w 753"/>
                <a:gd name="T87" fmla="*/ 260 h 304"/>
                <a:gd name="T88" fmla="*/ 4 w 753"/>
                <a:gd name="T89" fmla="*/ 241 h 304"/>
                <a:gd name="T90" fmla="*/ 0 w 753"/>
                <a:gd name="T91" fmla="*/ 220 h 304"/>
                <a:gd name="T92" fmla="*/ 0 w 753"/>
                <a:gd name="T93" fmla="*/ 200 h 304"/>
                <a:gd name="T94" fmla="*/ 4 w 753"/>
                <a:gd name="T95" fmla="*/ 179 h 304"/>
                <a:gd name="T96" fmla="*/ 14 w 753"/>
                <a:gd name="T97" fmla="*/ 160 h 304"/>
                <a:gd name="T98" fmla="*/ 28 w 753"/>
                <a:gd name="T99" fmla="*/ 143 h 304"/>
                <a:gd name="T100" fmla="*/ 67 w 753"/>
                <a:gd name="T101" fmla="*/ 107 h 304"/>
                <a:gd name="T102" fmla="*/ 110 w 753"/>
                <a:gd name="T103" fmla="*/ 77 h 304"/>
                <a:gd name="T104" fmla="*/ 156 w 753"/>
                <a:gd name="T105" fmla="*/ 51 h 304"/>
                <a:gd name="T106" fmla="*/ 202 w 753"/>
                <a:gd name="T107" fmla="*/ 31 h 304"/>
                <a:gd name="T108" fmla="*/ 251 w 753"/>
                <a:gd name="T109" fmla="*/ 15 h 304"/>
                <a:gd name="T110" fmla="*/ 301 w 753"/>
                <a:gd name="T111" fmla="*/ 4 h 304"/>
                <a:gd name="T112" fmla="*/ 352 w 753"/>
                <a:gd name="T11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3" h="304">
                  <a:moveTo>
                    <a:pt x="352" y="0"/>
                  </a:moveTo>
                  <a:lnTo>
                    <a:pt x="402" y="0"/>
                  </a:lnTo>
                  <a:lnTo>
                    <a:pt x="452" y="4"/>
                  </a:lnTo>
                  <a:lnTo>
                    <a:pt x="502" y="15"/>
                  </a:lnTo>
                  <a:lnTo>
                    <a:pt x="551" y="31"/>
                  </a:lnTo>
                  <a:lnTo>
                    <a:pt x="598" y="51"/>
                  </a:lnTo>
                  <a:lnTo>
                    <a:pt x="644" y="77"/>
                  </a:lnTo>
                  <a:lnTo>
                    <a:pt x="687" y="107"/>
                  </a:lnTo>
                  <a:lnTo>
                    <a:pt x="727" y="143"/>
                  </a:lnTo>
                  <a:lnTo>
                    <a:pt x="740" y="160"/>
                  </a:lnTo>
                  <a:lnTo>
                    <a:pt x="749" y="179"/>
                  </a:lnTo>
                  <a:lnTo>
                    <a:pt x="753" y="200"/>
                  </a:lnTo>
                  <a:lnTo>
                    <a:pt x="753" y="220"/>
                  </a:lnTo>
                  <a:lnTo>
                    <a:pt x="749" y="241"/>
                  </a:lnTo>
                  <a:lnTo>
                    <a:pt x="740" y="260"/>
                  </a:lnTo>
                  <a:lnTo>
                    <a:pt x="727" y="276"/>
                  </a:lnTo>
                  <a:lnTo>
                    <a:pt x="712" y="288"/>
                  </a:lnTo>
                  <a:lnTo>
                    <a:pt x="696" y="297"/>
                  </a:lnTo>
                  <a:lnTo>
                    <a:pt x="678" y="302"/>
                  </a:lnTo>
                  <a:lnTo>
                    <a:pt x="660" y="304"/>
                  </a:lnTo>
                  <a:lnTo>
                    <a:pt x="643" y="302"/>
                  </a:lnTo>
                  <a:lnTo>
                    <a:pt x="625" y="297"/>
                  </a:lnTo>
                  <a:lnTo>
                    <a:pt x="608" y="288"/>
                  </a:lnTo>
                  <a:lnTo>
                    <a:pt x="594" y="276"/>
                  </a:lnTo>
                  <a:lnTo>
                    <a:pt x="563" y="249"/>
                  </a:lnTo>
                  <a:lnTo>
                    <a:pt x="529" y="226"/>
                  </a:lnTo>
                  <a:lnTo>
                    <a:pt x="492" y="209"/>
                  </a:lnTo>
                  <a:lnTo>
                    <a:pt x="454" y="197"/>
                  </a:lnTo>
                  <a:lnTo>
                    <a:pt x="416" y="189"/>
                  </a:lnTo>
                  <a:lnTo>
                    <a:pt x="377" y="187"/>
                  </a:lnTo>
                  <a:lnTo>
                    <a:pt x="337" y="189"/>
                  </a:lnTo>
                  <a:lnTo>
                    <a:pt x="300" y="197"/>
                  </a:lnTo>
                  <a:lnTo>
                    <a:pt x="262" y="209"/>
                  </a:lnTo>
                  <a:lnTo>
                    <a:pt x="226" y="226"/>
                  </a:lnTo>
                  <a:lnTo>
                    <a:pt x="191" y="249"/>
                  </a:lnTo>
                  <a:lnTo>
                    <a:pt x="160" y="276"/>
                  </a:lnTo>
                  <a:lnTo>
                    <a:pt x="144" y="289"/>
                  </a:lnTo>
                  <a:lnTo>
                    <a:pt x="124" y="298"/>
                  </a:lnTo>
                  <a:lnTo>
                    <a:pt x="104" y="303"/>
                  </a:lnTo>
                  <a:lnTo>
                    <a:pt x="84" y="303"/>
                  </a:lnTo>
                  <a:lnTo>
                    <a:pt x="63" y="298"/>
                  </a:lnTo>
                  <a:lnTo>
                    <a:pt x="44" y="289"/>
                  </a:lnTo>
                  <a:lnTo>
                    <a:pt x="28" y="276"/>
                  </a:lnTo>
                  <a:lnTo>
                    <a:pt x="14" y="260"/>
                  </a:lnTo>
                  <a:lnTo>
                    <a:pt x="4" y="241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4" y="179"/>
                  </a:lnTo>
                  <a:lnTo>
                    <a:pt x="14" y="160"/>
                  </a:lnTo>
                  <a:lnTo>
                    <a:pt x="28" y="143"/>
                  </a:lnTo>
                  <a:lnTo>
                    <a:pt x="67" y="107"/>
                  </a:lnTo>
                  <a:lnTo>
                    <a:pt x="110" y="77"/>
                  </a:lnTo>
                  <a:lnTo>
                    <a:pt x="156" y="51"/>
                  </a:lnTo>
                  <a:lnTo>
                    <a:pt x="202" y="31"/>
                  </a:lnTo>
                  <a:lnTo>
                    <a:pt x="251" y="15"/>
                  </a:lnTo>
                  <a:lnTo>
                    <a:pt x="301" y="4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54" name="Freeform 164"/>
          <p:cNvSpPr>
            <a:spLocks noEditPoints="1"/>
          </p:cNvSpPr>
          <p:nvPr/>
        </p:nvSpPr>
        <p:spPr bwMode="auto">
          <a:xfrm>
            <a:off x="1913227" y="3272961"/>
            <a:ext cx="543567" cy="483998"/>
          </a:xfrm>
          <a:custGeom>
            <a:avLst/>
            <a:gdLst>
              <a:gd name="T0" fmla="*/ 171 w 3653"/>
              <a:gd name="T1" fmla="*/ 2242 h 3248"/>
              <a:gd name="T2" fmla="*/ 171 w 3653"/>
              <a:gd name="T3" fmla="*/ 2273 h 3248"/>
              <a:gd name="T4" fmla="*/ 1756 w 3653"/>
              <a:gd name="T5" fmla="*/ 3070 h 3248"/>
              <a:gd name="T6" fmla="*/ 1897 w 3653"/>
              <a:gd name="T7" fmla="*/ 3070 h 3248"/>
              <a:gd name="T8" fmla="*/ 3481 w 3653"/>
              <a:gd name="T9" fmla="*/ 2273 h 3248"/>
              <a:gd name="T10" fmla="*/ 3481 w 3653"/>
              <a:gd name="T11" fmla="*/ 2242 h 3248"/>
              <a:gd name="T12" fmla="*/ 2005 w 3653"/>
              <a:gd name="T13" fmla="*/ 2572 h 3248"/>
              <a:gd name="T14" fmla="*/ 1827 w 3653"/>
              <a:gd name="T15" fmla="*/ 2614 h 3248"/>
              <a:gd name="T16" fmla="*/ 1647 w 3653"/>
              <a:gd name="T17" fmla="*/ 2572 h 3248"/>
              <a:gd name="T18" fmla="*/ 1962 w 3653"/>
              <a:gd name="T19" fmla="*/ 1956 h 3248"/>
              <a:gd name="T20" fmla="*/ 1780 w 3653"/>
              <a:gd name="T21" fmla="*/ 1977 h 3248"/>
              <a:gd name="T22" fmla="*/ 571 w 3653"/>
              <a:gd name="T23" fmla="*/ 1401 h 3248"/>
              <a:gd name="T24" fmla="*/ 169 w 3653"/>
              <a:gd name="T25" fmla="*/ 1617 h 3248"/>
              <a:gd name="T26" fmla="*/ 177 w 3653"/>
              <a:gd name="T27" fmla="*/ 1648 h 3248"/>
              <a:gd name="T28" fmla="*/ 1791 w 3653"/>
              <a:gd name="T29" fmla="*/ 2444 h 3248"/>
              <a:gd name="T30" fmla="*/ 1931 w 3653"/>
              <a:gd name="T31" fmla="*/ 2421 h 3248"/>
              <a:gd name="T32" fmla="*/ 3485 w 3653"/>
              <a:gd name="T33" fmla="*/ 1631 h 3248"/>
              <a:gd name="T34" fmla="*/ 3476 w 3653"/>
              <a:gd name="T35" fmla="*/ 1600 h 3248"/>
              <a:gd name="T36" fmla="*/ 1791 w 3653"/>
              <a:gd name="T37" fmla="*/ 171 h 3248"/>
              <a:gd name="T38" fmla="*/ 177 w 3653"/>
              <a:gd name="T39" fmla="*/ 966 h 3248"/>
              <a:gd name="T40" fmla="*/ 169 w 3653"/>
              <a:gd name="T41" fmla="*/ 997 h 3248"/>
              <a:gd name="T42" fmla="*/ 1722 w 3653"/>
              <a:gd name="T43" fmla="*/ 1788 h 3248"/>
              <a:gd name="T44" fmla="*/ 1862 w 3653"/>
              <a:gd name="T45" fmla="*/ 1810 h 3248"/>
              <a:gd name="T46" fmla="*/ 3476 w 3653"/>
              <a:gd name="T47" fmla="*/ 1014 h 3248"/>
              <a:gd name="T48" fmla="*/ 3485 w 3653"/>
              <a:gd name="T49" fmla="*/ 983 h 3248"/>
              <a:gd name="T50" fmla="*/ 1930 w 3653"/>
              <a:gd name="T51" fmla="*/ 192 h 3248"/>
              <a:gd name="T52" fmla="*/ 1827 w 3653"/>
              <a:gd name="T53" fmla="*/ 0 h 3248"/>
              <a:gd name="T54" fmla="*/ 2005 w 3653"/>
              <a:gd name="T55" fmla="*/ 42 h 3248"/>
              <a:gd name="T56" fmla="*/ 3613 w 3653"/>
              <a:gd name="T57" fmla="*/ 870 h 3248"/>
              <a:gd name="T58" fmla="*/ 3653 w 3653"/>
              <a:gd name="T59" fmla="*/ 990 h 3248"/>
              <a:gd name="T60" fmla="*/ 3615 w 3653"/>
              <a:gd name="T61" fmla="*/ 1109 h 3248"/>
              <a:gd name="T62" fmla="*/ 3541 w 3653"/>
              <a:gd name="T63" fmla="*/ 1171 h 3248"/>
              <a:gd name="T64" fmla="*/ 3593 w 3653"/>
              <a:gd name="T65" fmla="*/ 1481 h 3248"/>
              <a:gd name="T66" fmla="*/ 3650 w 3653"/>
              <a:gd name="T67" fmla="*/ 1591 h 3248"/>
              <a:gd name="T68" fmla="*/ 3630 w 3653"/>
              <a:gd name="T69" fmla="*/ 1717 h 3248"/>
              <a:gd name="T70" fmla="*/ 3541 w 3653"/>
              <a:gd name="T71" fmla="*/ 1805 h 3248"/>
              <a:gd name="T72" fmla="*/ 3593 w 3653"/>
              <a:gd name="T73" fmla="*/ 2114 h 3248"/>
              <a:gd name="T74" fmla="*/ 3650 w 3653"/>
              <a:gd name="T75" fmla="*/ 2225 h 3248"/>
              <a:gd name="T76" fmla="*/ 3630 w 3653"/>
              <a:gd name="T77" fmla="*/ 2350 h 3248"/>
              <a:gd name="T78" fmla="*/ 3541 w 3653"/>
              <a:gd name="T79" fmla="*/ 2439 h 3248"/>
              <a:gd name="T80" fmla="*/ 1872 w 3653"/>
              <a:gd name="T81" fmla="*/ 3245 h 3248"/>
              <a:gd name="T82" fmla="*/ 1690 w 3653"/>
              <a:gd name="T83" fmla="*/ 3224 h 3248"/>
              <a:gd name="T84" fmla="*/ 60 w 3653"/>
              <a:gd name="T85" fmla="*/ 2401 h 3248"/>
              <a:gd name="T86" fmla="*/ 2 w 3653"/>
              <a:gd name="T87" fmla="*/ 2290 h 3248"/>
              <a:gd name="T88" fmla="*/ 22 w 3653"/>
              <a:gd name="T89" fmla="*/ 2164 h 3248"/>
              <a:gd name="T90" fmla="*/ 112 w 3653"/>
              <a:gd name="T91" fmla="*/ 2077 h 3248"/>
              <a:gd name="T92" fmla="*/ 60 w 3653"/>
              <a:gd name="T93" fmla="*/ 1768 h 3248"/>
              <a:gd name="T94" fmla="*/ 2 w 3653"/>
              <a:gd name="T95" fmla="*/ 1657 h 3248"/>
              <a:gd name="T96" fmla="*/ 22 w 3653"/>
              <a:gd name="T97" fmla="*/ 1532 h 3248"/>
              <a:gd name="T98" fmla="*/ 112 w 3653"/>
              <a:gd name="T99" fmla="*/ 1443 h 3248"/>
              <a:gd name="T100" fmla="*/ 60 w 3653"/>
              <a:gd name="T101" fmla="*/ 1134 h 3248"/>
              <a:gd name="T102" fmla="*/ 2 w 3653"/>
              <a:gd name="T103" fmla="*/ 1023 h 3248"/>
              <a:gd name="T104" fmla="*/ 22 w 3653"/>
              <a:gd name="T105" fmla="*/ 898 h 3248"/>
              <a:gd name="T106" fmla="*/ 112 w 3653"/>
              <a:gd name="T107" fmla="*/ 809 h 3248"/>
              <a:gd name="T108" fmla="*/ 1780 w 3653"/>
              <a:gd name="T109" fmla="*/ 2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53" h="3248">
                <a:moveTo>
                  <a:pt x="571" y="2035"/>
                </a:moveTo>
                <a:lnTo>
                  <a:pt x="187" y="2226"/>
                </a:lnTo>
                <a:lnTo>
                  <a:pt x="177" y="2234"/>
                </a:lnTo>
                <a:lnTo>
                  <a:pt x="171" y="2242"/>
                </a:lnTo>
                <a:lnTo>
                  <a:pt x="169" y="2251"/>
                </a:lnTo>
                <a:lnTo>
                  <a:pt x="167" y="2257"/>
                </a:lnTo>
                <a:lnTo>
                  <a:pt x="169" y="2265"/>
                </a:lnTo>
                <a:lnTo>
                  <a:pt x="171" y="2273"/>
                </a:lnTo>
                <a:lnTo>
                  <a:pt x="177" y="2282"/>
                </a:lnTo>
                <a:lnTo>
                  <a:pt x="187" y="2288"/>
                </a:lnTo>
                <a:lnTo>
                  <a:pt x="1722" y="3055"/>
                </a:lnTo>
                <a:lnTo>
                  <a:pt x="1756" y="3070"/>
                </a:lnTo>
                <a:lnTo>
                  <a:pt x="1791" y="3077"/>
                </a:lnTo>
                <a:lnTo>
                  <a:pt x="1827" y="3080"/>
                </a:lnTo>
                <a:lnTo>
                  <a:pt x="1862" y="3077"/>
                </a:lnTo>
                <a:lnTo>
                  <a:pt x="1897" y="3070"/>
                </a:lnTo>
                <a:lnTo>
                  <a:pt x="1931" y="3055"/>
                </a:lnTo>
                <a:lnTo>
                  <a:pt x="3466" y="2288"/>
                </a:lnTo>
                <a:lnTo>
                  <a:pt x="3476" y="2282"/>
                </a:lnTo>
                <a:lnTo>
                  <a:pt x="3481" y="2273"/>
                </a:lnTo>
                <a:lnTo>
                  <a:pt x="3485" y="2265"/>
                </a:lnTo>
                <a:lnTo>
                  <a:pt x="3485" y="2257"/>
                </a:lnTo>
                <a:lnTo>
                  <a:pt x="3485" y="2251"/>
                </a:lnTo>
                <a:lnTo>
                  <a:pt x="3481" y="2242"/>
                </a:lnTo>
                <a:lnTo>
                  <a:pt x="3476" y="2234"/>
                </a:lnTo>
                <a:lnTo>
                  <a:pt x="3466" y="2226"/>
                </a:lnTo>
                <a:lnTo>
                  <a:pt x="3081" y="2035"/>
                </a:lnTo>
                <a:lnTo>
                  <a:pt x="2005" y="2572"/>
                </a:lnTo>
                <a:lnTo>
                  <a:pt x="1962" y="2590"/>
                </a:lnTo>
                <a:lnTo>
                  <a:pt x="1918" y="2603"/>
                </a:lnTo>
                <a:lnTo>
                  <a:pt x="1872" y="2611"/>
                </a:lnTo>
                <a:lnTo>
                  <a:pt x="1827" y="2614"/>
                </a:lnTo>
                <a:lnTo>
                  <a:pt x="1780" y="2611"/>
                </a:lnTo>
                <a:lnTo>
                  <a:pt x="1735" y="2603"/>
                </a:lnTo>
                <a:lnTo>
                  <a:pt x="1690" y="2590"/>
                </a:lnTo>
                <a:lnTo>
                  <a:pt x="1647" y="2572"/>
                </a:lnTo>
                <a:lnTo>
                  <a:pt x="571" y="2035"/>
                </a:lnTo>
                <a:close/>
                <a:moveTo>
                  <a:pt x="3081" y="1401"/>
                </a:moveTo>
                <a:lnTo>
                  <a:pt x="2005" y="1938"/>
                </a:lnTo>
                <a:lnTo>
                  <a:pt x="1962" y="1956"/>
                </a:lnTo>
                <a:lnTo>
                  <a:pt x="1918" y="1969"/>
                </a:lnTo>
                <a:lnTo>
                  <a:pt x="1872" y="1977"/>
                </a:lnTo>
                <a:lnTo>
                  <a:pt x="1827" y="1980"/>
                </a:lnTo>
                <a:lnTo>
                  <a:pt x="1780" y="1977"/>
                </a:lnTo>
                <a:lnTo>
                  <a:pt x="1735" y="1969"/>
                </a:lnTo>
                <a:lnTo>
                  <a:pt x="1690" y="1956"/>
                </a:lnTo>
                <a:lnTo>
                  <a:pt x="1647" y="1938"/>
                </a:lnTo>
                <a:lnTo>
                  <a:pt x="571" y="1401"/>
                </a:lnTo>
                <a:lnTo>
                  <a:pt x="187" y="1593"/>
                </a:lnTo>
                <a:lnTo>
                  <a:pt x="177" y="1600"/>
                </a:lnTo>
                <a:lnTo>
                  <a:pt x="171" y="1608"/>
                </a:lnTo>
                <a:lnTo>
                  <a:pt x="169" y="1617"/>
                </a:lnTo>
                <a:lnTo>
                  <a:pt x="167" y="1624"/>
                </a:lnTo>
                <a:lnTo>
                  <a:pt x="169" y="1631"/>
                </a:lnTo>
                <a:lnTo>
                  <a:pt x="171" y="1639"/>
                </a:lnTo>
                <a:lnTo>
                  <a:pt x="177" y="1648"/>
                </a:lnTo>
                <a:lnTo>
                  <a:pt x="187" y="1655"/>
                </a:lnTo>
                <a:lnTo>
                  <a:pt x="1722" y="2421"/>
                </a:lnTo>
                <a:lnTo>
                  <a:pt x="1756" y="2436"/>
                </a:lnTo>
                <a:lnTo>
                  <a:pt x="1791" y="2444"/>
                </a:lnTo>
                <a:lnTo>
                  <a:pt x="1827" y="2446"/>
                </a:lnTo>
                <a:lnTo>
                  <a:pt x="1862" y="2444"/>
                </a:lnTo>
                <a:lnTo>
                  <a:pt x="1897" y="2436"/>
                </a:lnTo>
                <a:lnTo>
                  <a:pt x="1931" y="2421"/>
                </a:lnTo>
                <a:lnTo>
                  <a:pt x="3466" y="1655"/>
                </a:lnTo>
                <a:lnTo>
                  <a:pt x="3476" y="1648"/>
                </a:lnTo>
                <a:lnTo>
                  <a:pt x="3481" y="1639"/>
                </a:lnTo>
                <a:lnTo>
                  <a:pt x="3485" y="1631"/>
                </a:lnTo>
                <a:lnTo>
                  <a:pt x="3485" y="1624"/>
                </a:lnTo>
                <a:lnTo>
                  <a:pt x="3485" y="1617"/>
                </a:lnTo>
                <a:lnTo>
                  <a:pt x="3481" y="1608"/>
                </a:lnTo>
                <a:lnTo>
                  <a:pt x="3476" y="1600"/>
                </a:lnTo>
                <a:lnTo>
                  <a:pt x="3466" y="1593"/>
                </a:lnTo>
                <a:lnTo>
                  <a:pt x="3081" y="1401"/>
                </a:lnTo>
                <a:close/>
                <a:moveTo>
                  <a:pt x="1827" y="168"/>
                </a:moveTo>
                <a:lnTo>
                  <a:pt x="1791" y="171"/>
                </a:lnTo>
                <a:lnTo>
                  <a:pt x="1756" y="179"/>
                </a:lnTo>
                <a:lnTo>
                  <a:pt x="1722" y="192"/>
                </a:lnTo>
                <a:lnTo>
                  <a:pt x="187" y="959"/>
                </a:lnTo>
                <a:lnTo>
                  <a:pt x="177" y="966"/>
                </a:lnTo>
                <a:lnTo>
                  <a:pt x="171" y="974"/>
                </a:lnTo>
                <a:lnTo>
                  <a:pt x="169" y="983"/>
                </a:lnTo>
                <a:lnTo>
                  <a:pt x="167" y="990"/>
                </a:lnTo>
                <a:lnTo>
                  <a:pt x="169" y="997"/>
                </a:lnTo>
                <a:lnTo>
                  <a:pt x="171" y="1005"/>
                </a:lnTo>
                <a:lnTo>
                  <a:pt x="177" y="1014"/>
                </a:lnTo>
                <a:lnTo>
                  <a:pt x="187" y="1021"/>
                </a:lnTo>
                <a:lnTo>
                  <a:pt x="1722" y="1788"/>
                </a:lnTo>
                <a:lnTo>
                  <a:pt x="1756" y="1802"/>
                </a:lnTo>
                <a:lnTo>
                  <a:pt x="1791" y="1810"/>
                </a:lnTo>
                <a:lnTo>
                  <a:pt x="1827" y="1812"/>
                </a:lnTo>
                <a:lnTo>
                  <a:pt x="1862" y="1810"/>
                </a:lnTo>
                <a:lnTo>
                  <a:pt x="1897" y="1802"/>
                </a:lnTo>
                <a:lnTo>
                  <a:pt x="1931" y="1788"/>
                </a:lnTo>
                <a:lnTo>
                  <a:pt x="3466" y="1021"/>
                </a:lnTo>
                <a:lnTo>
                  <a:pt x="3476" y="1014"/>
                </a:lnTo>
                <a:lnTo>
                  <a:pt x="3481" y="1005"/>
                </a:lnTo>
                <a:lnTo>
                  <a:pt x="3485" y="997"/>
                </a:lnTo>
                <a:lnTo>
                  <a:pt x="3485" y="990"/>
                </a:lnTo>
                <a:lnTo>
                  <a:pt x="3485" y="983"/>
                </a:lnTo>
                <a:lnTo>
                  <a:pt x="3481" y="974"/>
                </a:lnTo>
                <a:lnTo>
                  <a:pt x="3476" y="966"/>
                </a:lnTo>
                <a:lnTo>
                  <a:pt x="3466" y="959"/>
                </a:lnTo>
                <a:lnTo>
                  <a:pt x="1930" y="192"/>
                </a:lnTo>
                <a:lnTo>
                  <a:pt x="1897" y="179"/>
                </a:lnTo>
                <a:lnTo>
                  <a:pt x="1862" y="171"/>
                </a:lnTo>
                <a:lnTo>
                  <a:pt x="1827" y="168"/>
                </a:lnTo>
                <a:close/>
                <a:moveTo>
                  <a:pt x="1827" y="0"/>
                </a:moveTo>
                <a:lnTo>
                  <a:pt x="1872" y="2"/>
                </a:lnTo>
                <a:lnTo>
                  <a:pt x="1918" y="10"/>
                </a:lnTo>
                <a:lnTo>
                  <a:pt x="1962" y="23"/>
                </a:lnTo>
                <a:lnTo>
                  <a:pt x="2005" y="42"/>
                </a:lnTo>
                <a:lnTo>
                  <a:pt x="3541" y="809"/>
                </a:lnTo>
                <a:lnTo>
                  <a:pt x="3569" y="826"/>
                </a:lnTo>
                <a:lnTo>
                  <a:pt x="3593" y="847"/>
                </a:lnTo>
                <a:lnTo>
                  <a:pt x="3613" y="870"/>
                </a:lnTo>
                <a:lnTo>
                  <a:pt x="3630" y="898"/>
                </a:lnTo>
                <a:lnTo>
                  <a:pt x="3642" y="927"/>
                </a:lnTo>
                <a:lnTo>
                  <a:pt x="3650" y="958"/>
                </a:lnTo>
                <a:lnTo>
                  <a:pt x="3653" y="990"/>
                </a:lnTo>
                <a:lnTo>
                  <a:pt x="3650" y="1023"/>
                </a:lnTo>
                <a:lnTo>
                  <a:pt x="3642" y="1054"/>
                </a:lnTo>
                <a:lnTo>
                  <a:pt x="3630" y="1083"/>
                </a:lnTo>
                <a:lnTo>
                  <a:pt x="3615" y="1109"/>
                </a:lnTo>
                <a:lnTo>
                  <a:pt x="3593" y="1134"/>
                </a:lnTo>
                <a:lnTo>
                  <a:pt x="3569" y="1154"/>
                </a:lnTo>
                <a:lnTo>
                  <a:pt x="3541" y="1171"/>
                </a:lnTo>
                <a:lnTo>
                  <a:pt x="3541" y="1171"/>
                </a:lnTo>
                <a:lnTo>
                  <a:pt x="3268" y="1307"/>
                </a:lnTo>
                <a:lnTo>
                  <a:pt x="3541" y="1443"/>
                </a:lnTo>
                <a:lnTo>
                  <a:pt x="3569" y="1460"/>
                </a:lnTo>
                <a:lnTo>
                  <a:pt x="3593" y="1481"/>
                </a:lnTo>
                <a:lnTo>
                  <a:pt x="3613" y="1504"/>
                </a:lnTo>
                <a:lnTo>
                  <a:pt x="3630" y="1532"/>
                </a:lnTo>
                <a:lnTo>
                  <a:pt x="3642" y="1560"/>
                </a:lnTo>
                <a:lnTo>
                  <a:pt x="3650" y="1591"/>
                </a:lnTo>
                <a:lnTo>
                  <a:pt x="3653" y="1624"/>
                </a:lnTo>
                <a:lnTo>
                  <a:pt x="3650" y="1657"/>
                </a:lnTo>
                <a:lnTo>
                  <a:pt x="3642" y="1688"/>
                </a:lnTo>
                <a:lnTo>
                  <a:pt x="3630" y="1717"/>
                </a:lnTo>
                <a:lnTo>
                  <a:pt x="3613" y="1743"/>
                </a:lnTo>
                <a:lnTo>
                  <a:pt x="3593" y="1768"/>
                </a:lnTo>
                <a:lnTo>
                  <a:pt x="3569" y="1788"/>
                </a:lnTo>
                <a:lnTo>
                  <a:pt x="3541" y="1805"/>
                </a:lnTo>
                <a:lnTo>
                  <a:pt x="3268" y="1940"/>
                </a:lnTo>
                <a:lnTo>
                  <a:pt x="3541" y="2077"/>
                </a:lnTo>
                <a:lnTo>
                  <a:pt x="3569" y="2093"/>
                </a:lnTo>
                <a:lnTo>
                  <a:pt x="3593" y="2114"/>
                </a:lnTo>
                <a:lnTo>
                  <a:pt x="3613" y="2138"/>
                </a:lnTo>
                <a:lnTo>
                  <a:pt x="3630" y="2164"/>
                </a:lnTo>
                <a:lnTo>
                  <a:pt x="3642" y="2194"/>
                </a:lnTo>
                <a:lnTo>
                  <a:pt x="3650" y="2225"/>
                </a:lnTo>
                <a:lnTo>
                  <a:pt x="3653" y="2257"/>
                </a:lnTo>
                <a:lnTo>
                  <a:pt x="3650" y="2290"/>
                </a:lnTo>
                <a:lnTo>
                  <a:pt x="3642" y="2322"/>
                </a:lnTo>
                <a:lnTo>
                  <a:pt x="3630" y="2350"/>
                </a:lnTo>
                <a:lnTo>
                  <a:pt x="3615" y="2377"/>
                </a:lnTo>
                <a:lnTo>
                  <a:pt x="3593" y="2401"/>
                </a:lnTo>
                <a:lnTo>
                  <a:pt x="3569" y="2421"/>
                </a:lnTo>
                <a:lnTo>
                  <a:pt x="3541" y="2439"/>
                </a:lnTo>
                <a:lnTo>
                  <a:pt x="2005" y="3206"/>
                </a:lnTo>
                <a:lnTo>
                  <a:pt x="1962" y="3224"/>
                </a:lnTo>
                <a:lnTo>
                  <a:pt x="1918" y="3237"/>
                </a:lnTo>
                <a:lnTo>
                  <a:pt x="1872" y="3245"/>
                </a:lnTo>
                <a:lnTo>
                  <a:pt x="1827" y="3248"/>
                </a:lnTo>
                <a:lnTo>
                  <a:pt x="1780" y="3245"/>
                </a:lnTo>
                <a:lnTo>
                  <a:pt x="1735" y="3237"/>
                </a:lnTo>
                <a:lnTo>
                  <a:pt x="1690" y="3224"/>
                </a:lnTo>
                <a:lnTo>
                  <a:pt x="1647" y="3206"/>
                </a:lnTo>
                <a:lnTo>
                  <a:pt x="112" y="2439"/>
                </a:lnTo>
                <a:lnTo>
                  <a:pt x="84" y="2421"/>
                </a:lnTo>
                <a:lnTo>
                  <a:pt x="60" y="2401"/>
                </a:lnTo>
                <a:lnTo>
                  <a:pt x="39" y="2377"/>
                </a:lnTo>
                <a:lnTo>
                  <a:pt x="22" y="2350"/>
                </a:lnTo>
                <a:lnTo>
                  <a:pt x="10" y="2322"/>
                </a:lnTo>
                <a:lnTo>
                  <a:pt x="2" y="2290"/>
                </a:lnTo>
                <a:lnTo>
                  <a:pt x="0" y="2257"/>
                </a:lnTo>
                <a:lnTo>
                  <a:pt x="2" y="2225"/>
                </a:lnTo>
                <a:lnTo>
                  <a:pt x="10" y="2194"/>
                </a:lnTo>
                <a:lnTo>
                  <a:pt x="22" y="2164"/>
                </a:lnTo>
                <a:lnTo>
                  <a:pt x="39" y="2138"/>
                </a:lnTo>
                <a:lnTo>
                  <a:pt x="60" y="2114"/>
                </a:lnTo>
                <a:lnTo>
                  <a:pt x="84" y="2093"/>
                </a:lnTo>
                <a:lnTo>
                  <a:pt x="112" y="2077"/>
                </a:lnTo>
                <a:lnTo>
                  <a:pt x="384" y="1940"/>
                </a:lnTo>
                <a:lnTo>
                  <a:pt x="112" y="1805"/>
                </a:lnTo>
                <a:lnTo>
                  <a:pt x="84" y="1788"/>
                </a:lnTo>
                <a:lnTo>
                  <a:pt x="60" y="1768"/>
                </a:lnTo>
                <a:lnTo>
                  <a:pt x="39" y="1743"/>
                </a:lnTo>
                <a:lnTo>
                  <a:pt x="22" y="1717"/>
                </a:lnTo>
                <a:lnTo>
                  <a:pt x="10" y="1688"/>
                </a:lnTo>
                <a:lnTo>
                  <a:pt x="2" y="1657"/>
                </a:lnTo>
                <a:lnTo>
                  <a:pt x="0" y="1624"/>
                </a:lnTo>
                <a:lnTo>
                  <a:pt x="2" y="1591"/>
                </a:lnTo>
                <a:lnTo>
                  <a:pt x="10" y="1560"/>
                </a:lnTo>
                <a:lnTo>
                  <a:pt x="22" y="1532"/>
                </a:lnTo>
                <a:lnTo>
                  <a:pt x="39" y="1504"/>
                </a:lnTo>
                <a:lnTo>
                  <a:pt x="60" y="1481"/>
                </a:lnTo>
                <a:lnTo>
                  <a:pt x="84" y="1460"/>
                </a:lnTo>
                <a:lnTo>
                  <a:pt x="112" y="1443"/>
                </a:lnTo>
                <a:lnTo>
                  <a:pt x="384" y="1307"/>
                </a:lnTo>
                <a:lnTo>
                  <a:pt x="112" y="1171"/>
                </a:lnTo>
                <a:lnTo>
                  <a:pt x="84" y="1154"/>
                </a:lnTo>
                <a:lnTo>
                  <a:pt x="60" y="1134"/>
                </a:lnTo>
                <a:lnTo>
                  <a:pt x="39" y="1109"/>
                </a:lnTo>
                <a:lnTo>
                  <a:pt x="22" y="1083"/>
                </a:lnTo>
                <a:lnTo>
                  <a:pt x="10" y="1054"/>
                </a:lnTo>
                <a:lnTo>
                  <a:pt x="2" y="1023"/>
                </a:lnTo>
                <a:lnTo>
                  <a:pt x="0" y="990"/>
                </a:lnTo>
                <a:lnTo>
                  <a:pt x="2" y="958"/>
                </a:lnTo>
                <a:lnTo>
                  <a:pt x="10" y="927"/>
                </a:lnTo>
                <a:lnTo>
                  <a:pt x="22" y="898"/>
                </a:lnTo>
                <a:lnTo>
                  <a:pt x="39" y="870"/>
                </a:lnTo>
                <a:lnTo>
                  <a:pt x="60" y="847"/>
                </a:lnTo>
                <a:lnTo>
                  <a:pt x="84" y="826"/>
                </a:lnTo>
                <a:lnTo>
                  <a:pt x="112" y="809"/>
                </a:lnTo>
                <a:lnTo>
                  <a:pt x="1647" y="42"/>
                </a:lnTo>
                <a:lnTo>
                  <a:pt x="1690" y="23"/>
                </a:lnTo>
                <a:lnTo>
                  <a:pt x="1735" y="10"/>
                </a:lnTo>
                <a:lnTo>
                  <a:pt x="1780" y="2"/>
                </a:lnTo>
                <a:lnTo>
                  <a:pt x="182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56" name="Freeform 124"/>
          <p:cNvSpPr>
            <a:spLocks noEditPoints="1"/>
          </p:cNvSpPr>
          <p:nvPr/>
        </p:nvSpPr>
        <p:spPr bwMode="auto">
          <a:xfrm>
            <a:off x="1932776" y="2175279"/>
            <a:ext cx="504470" cy="445039"/>
          </a:xfrm>
          <a:custGeom>
            <a:avLst/>
            <a:gdLst>
              <a:gd name="T0" fmla="*/ 1495 w 3650"/>
              <a:gd name="T1" fmla="*/ 3047 h 3224"/>
              <a:gd name="T2" fmla="*/ 1498 w 3650"/>
              <a:gd name="T3" fmla="*/ 3044 h 3224"/>
              <a:gd name="T4" fmla="*/ 198 w 3650"/>
              <a:gd name="T5" fmla="*/ 981 h 3224"/>
              <a:gd name="T6" fmla="*/ 179 w 3650"/>
              <a:gd name="T7" fmla="*/ 1543 h 3224"/>
              <a:gd name="T8" fmla="*/ 342 w 3650"/>
              <a:gd name="T9" fmla="*/ 1579 h 3224"/>
              <a:gd name="T10" fmla="*/ 3250 w 3650"/>
              <a:gd name="T11" fmla="*/ 1591 h 3224"/>
              <a:gd name="T12" fmla="*/ 3423 w 3650"/>
              <a:gd name="T13" fmla="*/ 1451 h 3224"/>
              <a:gd name="T14" fmla="*/ 3470 w 3650"/>
              <a:gd name="T15" fmla="*/ 1227 h 3224"/>
              <a:gd name="T16" fmla="*/ 3366 w 3650"/>
              <a:gd name="T17" fmla="*/ 1029 h 3224"/>
              <a:gd name="T18" fmla="*/ 617 w 3650"/>
              <a:gd name="T19" fmla="*/ 728 h 3224"/>
              <a:gd name="T20" fmla="*/ 529 w 3650"/>
              <a:gd name="T21" fmla="*/ 784 h 3224"/>
              <a:gd name="T22" fmla="*/ 521 w 3650"/>
              <a:gd name="T23" fmla="*/ 1746 h 3224"/>
              <a:gd name="T24" fmla="*/ 585 w 3650"/>
              <a:gd name="T25" fmla="*/ 1816 h 3224"/>
              <a:gd name="T26" fmla="*/ 627 w 3650"/>
              <a:gd name="T27" fmla="*/ 1821 h 3224"/>
              <a:gd name="T28" fmla="*/ 761 w 3650"/>
              <a:gd name="T29" fmla="*/ 1822 h 3224"/>
              <a:gd name="T30" fmla="*/ 949 w 3650"/>
              <a:gd name="T31" fmla="*/ 1822 h 3224"/>
              <a:gd name="T32" fmla="*/ 1083 w 3650"/>
              <a:gd name="T33" fmla="*/ 1822 h 3224"/>
              <a:gd name="T34" fmla="*/ 3024 w 3650"/>
              <a:gd name="T35" fmla="*/ 175 h 3224"/>
              <a:gd name="T36" fmla="*/ 2568 w 3650"/>
              <a:gd name="T37" fmla="*/ 398 h 3224"/>
              <a:gd name="T38" fmla="*/ 1772 w 3650"/>
              <a:gd name="T39" fmla="*/ 645 h 3224"/>
              <a:gd name="T40" fmla="*/ 1441 w 3650"/>
              <a:gd name="T41" fmla="*/ 1850 h 3224"/>
              <a:gd name="T42" fmla="*/ 2255 w 3650"/>
              <a:gd name="T43" fmla="*/ 2034 h 3224"/>
              <a:gd name="T44" fmla="*/ 3022 w 3650"/>
              <a:gd name="T45" fmla="*/ 2373 h 3224"/>
              <a:gd name="T46" fmla="*/ 3028 w 3650"/>
              <a:gd name="T47" fmla="*/ 2371 h 3224"/>
              <a:gd name="T48" fmla="*/ 3026 w 3650"/>
              <a:gd name="T49" fmla="*/ 177 h 3224"/>
              <a:gd name="T50" fmla="*/ 3116 w 3650"/>
              <a:gd name="T51" fmla="*/ 24 h 3224"/>
              <a:gd name="T52" fmla="*/ 3202 w 3650"/>
              <a:gd name="T53" fmla="*/ 148 h 3224"/>
              <a:gd name="T54" fmla="*/ 3368 w 3650"/>
              <a:gd name="T55" fmla="*/ 817 h 3224"/>
              <a:gd name="T56" fmla="*/ 3571 w 3650"/>
              <a:gd name="T57" fmla="*/ 1003 h 3224"/>
              <a:gd name="T58" fmla="*/ 3650 w 3650"/>
              <a:gd name="T59" fmla="*/ 1274 h 3224"/>
              <a:gd name="T60" fmla="*/ 3571 w 3650"/>
              <a:gd name="T61" fmla="*/ 1546 h 3224"/>
              <a:gd name="T62" fmla="*/ 3368 w 3650"/>
              <a:gd name="T63" fmla="*/ 1732 h 3224"/>
              <a:gd name="T64" fmla="*/ 3202 w 3650"/>
              <a:gd name="T65" fmla="*/ 2402 h 3224"/>
              <a:gd name="T66" fmla="*/ 3116 w 3650"/>
              <a:gd name="T67" fmla="*/ 2525 h 3224"/>
              <a:gd name="T68" fmla="*/ 2964 w 3650"/>
              <a:gd name="T69" fmla="*/ 2540 h 3224"/>
              <a:gd name="T70" fmla="*/ 2369 w 3650"/>
              <a:gd name="T71" fmla="*/ 2262 h 3224"/>
              <a:gd name="T72" fmla="*/ 1621 w 3650"/>
              <a:gd name="T73" fmla="*/ 2055 h 3224"/>
              <a:gd name="T74" fmla="*/ 1675 w 3650"/>
              <a:gd name="T75" fmla="*/ 3040 h 3224"/>
              <a:gd name="T76" fmla="*/ 1624 w 3650"/>
              <a:gd name="T77" fmla="*/ 3170 h 3224"/>
              <a:gd name="T78" fmla="*/ 1495 w 3650"/>
              <a:gd name="T79" fmla="*/ 3224 h 3224"/>
              <a:gd name="T80" fmla="*/ 969 w 3650"/>
              <a:gd name="T81" fmla="*/ 3182 h 3224"/>
              <a:gd name="T82" fmla="*/ 470 w 3650"/>
              <a:gd name="T83" fmla="*/ 1956 h 3224"/>
              <a:gd name="T84" fmla="*/ 352 w 3650"/>
              <a:gd name="T85" fmla="*/ 1797 h 3224"/>
              <a:gd name="T86" fmla="*/ 124 w 3650"/>
              <a:gd name="T87" fmla="*/ 1729 h 3224"/>
              <a:gd name="T88" fmla="*/ 12 w 3650"/>
              <a:gd name="T89" fmla="*/ 1598 h 3224"/>
              <a:gd name="T90" fmla="*/ 12 w 3650"/>
              <a:gd name="T91" fmla="*/ 951 h 3224"/>
              <a:gd name="T92" fmla="*/ 124 w 3650"/>
              <a:gd name="T93" fmla="*/ 821 h 3224"/>
              <a:gd name="T94" fmla="*/ 352 w 3650"/>
              <a:gd name="T95" fmla="*/ 755 h 3224"/>
              <a:gd name="T96" fmla="*/ 465 w 3650"/>
              <a:gd name="T97" fmla="*/ 598 h 3224"/>
              <a:gd name="T98" fmla="*/ 622 w 3650"/>
              <a:gd name="T99" fmla="*/ 552 h 3224"/>
              <a:gd name="T100" fmla="*/ 739 w 3650"/>
              <a:gd name="T101" fmla="*/ 552 h 3224"/>
              <a:gd name="T102" fmla="*/ 940 w 3650"/>
              <a:gd name="T103" fmla="*/ 551 h 3224"/>
              <a:gd name="T104" fmla="*/ 1123 w 3650"/>
              <a:gd name="T105" fmla="*/ 549 h 3224"/>
              <a:gd name="T106" fmla="*/ 1352 w 3650"/>
              <a:gd name="T107" fmla="*/ 533 h 3224"/>
              <a:gd name="T108" fmla="*/ 2169 w 3650"/>
              <a:gd name="T109" fmla="*/ 357 h 3224"/>
              <a:gd name="T110" fmla="*/ 2935 w 3650"/>
              <a:gd name="T111" fmla="*/ 23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50" h="3224">
                <a:moveTo>
                  <a:pt x="702" y="1998"/>
                </a:moveTo>
                <a:lnTo>
                  <a:pt x="1082" y="3046"/>
                </a:lnTo>
                <a:lnTo>
                  <a:pt x="1083" y="3047"/>
                </a:lnTo>
                <a:lnTo>
                  <a:pt x="1084" y="3047"/>
                </a:lnTo>
                <a:lnTo>
                  <a:pt x="1495" y="3047"/>
                </a:lnTo>
                <a:lnTo>
                  <a:pt x="1497" y="3047"/>
                </a:lnTo>
                <a:lnTo>
                  <a:pt x="1498" y="3046"/>
                </a:lnTo>
                <a:lnTo>
                  <a:pt x="1498" y="3046"/>
                </a:lnTo>
                <a:lnTo>
                  <a:pt x="1498" y="3045"/>
                </a:lnTo>
                <a:lnTo>
                  <a:pt x="1498" y="3044"/>
                </a:lnTo>
                <a:lnTo>
                  <a:pt x="1118" y="1998"/>
                </a:lnTo>
                <a:lnTo>
                  <a:pt x="702" y="1998"/>
                </a:lnTo>
                <a:close/>
                <a:moveTo>
                  <a:pt x="229" y="971"/>
                </a:moveTo>
                <a:lnTo>
                  <a:pt x="212" y="974"/>
                </a:lnTo>
                <a:lnTo>
                  <a:pt x="198" y="981"/>
                </a:lnTo>
                <a:lnTo>
                  <a:pt x="187" y="993"/>
                </a:lnTo>
                <a:lnTo>
                  <a:pt x="179" y="1008"/>
                </a:lnTo>
                <a:lnTo>
                  <a:pt x="176" y="1023"/>
                </a:lnTo>
                <a:lnTo>
                  <a:pt x="176" y="1527"/>
                </a:lnTo>
                <a:lnTo>
                  <a:pt x="179" y="1543"/>
                </a:lnTo>
                <a:lnTo>
                  <a:pt x="187" y="1558"/>
                </a:lnTo>
                <a:lnTo>
                  <a:pt x="198" y="1569"/>
                </a:lnTo>
                <a:lnTo>
                  <a:pt x="212" y="1576"/>
                </a:lnTo>
                <a:lnTo>
                  <a:pt x="229" y="1579"/>
                </a:lnTo>
                <a:lnTo>
                  <a:pt x="342" y="1579"/>
                </a:lnTo>
                <a:lnTo>
                  <a:pt x="342" y="971"/>
                </a:lnTo>
                <a:lnTo>
                  <a:pt x="229" y="971"/>
                </a:lnTo>
                <a:close/>
                <a:moveTo>
                  <a:pt x="3204" y="946"/>
                </a:moveTo>
                <a:lnTo>
                  <a:pt x="3204" y="1604"/>
                </a:lnTo>
                <a:lnTo>
                  <a:pt x="3250" y="1591"/>
                </a:lnTo>
                <a:lnTo>
                  <a:pt x="3292" y="1573"/>
                </a:lnTo>
                <a:lnTo>
                  <a:pt x="3330" y="1550"/>
                </a:lnTo>
                <a:lnTo>
                  <a:pt x="3366" y="1521"/>
                </a:lnTo>
                <a:lnTo>
                  <a:pt x="3397" y="1489"/>
                </a:lnTo>
                <a:lnTo>
                  <a:pt x="3423" y="1451"/>
                </a:lnTo>
                <a:lnTo>
                  <a:pt x="3444" y="1411"/>
                </a:lnTo>
                <a:lnTo>
                  <a:pt x="3461" y="1368"/>
                </a:lnTo>
                <a:lnTo>
                  <a:pt x="3470" y="1323"/>
                </a:lnTo>
                <a:lnTo>
                  <a:pt x="3474" y="1274"/>
                </a:lnTo>
                <a:lnTo>
                  <a:pt x="3470" y="1227"/>
                </a:lnTo>
                <a:lnTo>
                  <a:pt x="3461" y="1181"/>
                </a:lnTo>
                <a:lnTo>
                  <a:pt x="3444" y="1138"/>
                </a:lnTo>
                <a:lnTo>
                  <a:pt x="3423" y="1098"/>
                </a:lnTo>
                <a:lnTo>
                  <a:pt x="3397" y="1061"/>
                </a:lnTo>
                <a:lnTo>
                  <a:pt x="3366" y="1029"/>
                </a:lnTo>
                <a:lnTo>
                  <a:pt x="3330" y="1000"/>
                </a:lnTo>
                <a:lnTo>
                  <a:pt x="3292" y="977"/>
                </a:lnTo>
                <a:lnTo>
                  <a:pt x="3250" y="958"/>
                </a:lnTo>
                <a:lnTo>
                  <a:pt x="3204" y="946"/>
                </a:lnTo>
                <a:close/>
                <a:moveTo>
                  <a:pt x="617" y="728"/>
                </a:moveTo>
                <a:lnTo>
                  <a:pt x="595" y="731"/>
                </a:lnTo>
                <a:lnTo>
                  <a:pt x="574" y="739"/>
                </a:lnTo>
                <a:lnTo>
                  <a:pt x="555" y="750"/>
                </a:lnTo>
                <a:lnTo>
                  <a:pt x="540" y="765"/>
                </a:lnTo>
                <a:lnTo>
                  <a:pt x="529" y="784"/>
                </a:lnTo>
                <a:lnTo>
                  <a:pt x="521" y="805"/>
                </a:lnTo>
                <a:lnTo>
                  <a:pt x="518" y="827"/>
                </a:lnTo>
                <a:lnTo>
                  <a:pt x="518" y="827"/>
                </a:lnTo>
                <a:lnTo>
                  <a:pt x="518" y="1722"/>
                </a:lnTo>
                <a:lnTo>
                  <a:pt x="521" y="1746"/>
                </a:lnTo>
                <a:lnTo>
                  <a:pt x="529" y="1768"/>
                </a:lnTo>
                <a:lnTo>
                  <a:pt x="541" y="1785"/>
                </a:lnTo>
                <a:lnTo>
                  <a:pt x="557" y="1801"/>
                </a:lnTo>
                <a:lnTo>
                  <a:pt x="577" y="1813"/>
                </a:lnTo>
                <a:lnTo>
                  <a:pt x="585" y="1816"/>
                </a:lnTo>
                <a:lnTo>
                  <a:pt x="592" y="1819"/>
                </a:lnTo>
                <a:lnTo>
                  <a:pt x="601" y="1820"/>
                </a:lnTo>
                <a:lnTo>
                  <a:pt x="611" y="1821"/>
                </a:lnTo>
                <a:lnTo>
                  <a:pt x="615" y="1821"/>
                </a:lnTo>
                <a:lnTo>
                  <a:pt x="627" y="1821"/>
                </a:lnTo>
                <a:lnTo>
                  <a:pt x="645" y="1821"/>
                </a:lnTo>
                <a:lnTo>
                  <a:pt x="667" y="1821"/>
                </a:lnTo>
                <a:lnTo>
                  <a:pt x="696" y="1822"/>
                </a:lnTo>
                <a:lnTo>
                  <a:pt x="727" y="1822"/>
                </a:lnTo>
                <a:lnTo>
                  <a:pt x="761" y="1822"/>
                </a:lnTo>
                <a:lnTo>
                  <a:pt x="797" y="1822"/>
                </a:lnTo>
                <a:lnTo>
                  <a:pt x="836" y="1822"/>
                </a:lnTo>
                <a:lnTo>
                  <a:pt x="874" y="1822"/>
                </a:lnTo>
                <a:lnTo>
                  <a:pt x="911" y="1822"/>
                </a:lnTo>
                <a:lnTo>
                  <a:pt x="949" y="1822"/>
                </a:lnTo>
                <a:lnTo>
                  <a:pt x="983" y="1822"/>
                </a:lnTo>
                <a:lnTo>
                  <a:pt x="1014" y="1822"/>
                </a:lnTo>
                <a:lnTo>
                  <a:pt x="1042" y="1822"/>
                </a:lnTo>
                <a:lnTo>
                  <a:pt x="1065" y="1822"/>
                </a:lnTo>
                <a:lnTo>
                  <a:pt x="1083" y="1822"/>
                </a:lnTo>
                <a:lnTo>
                  <a:pt x="1094" y="1822"/>
                </a:lnTo>
                <a:lnTo>
                  <a:pt x="1097" y="1822"/>
                </a:lnTo>
                <a:lnTo>
                  <a:pt x="1097" y="728"/>
                </a:lnTo>
                <a:lnTo>
                  <a:pt x="617" y="728"/>
                </a:lnTo>
                <a:close/>
                <a:moveTo>
                  <a:pt x="3024" y="175"/>
                </a:moveTo>
                <a:lnTo>
                  <a:pt x="3023" y="175"/>
                </a:lnTo>
                <a:lnTo>
                  <a:pt x="3022" y="177"/>
                </a:lnTo>
                <a:lnTo>
                  <a:pt x="2872" y="256"/>
                </a:lnTo>
                <a:lnTo>
                  <a:pt x="2722" y="330"/>
                </a:lnTo>
                <a:lnTo>
                  <a:pt x="2568" y="398"/>
                </a:lnTo>
                <a:lnTo>
                  <a:pt x="2413" y="459"/>
                </a:lnTo>
                <a:lnTo>
                  <a:pt x="2255" y="514"/>
                </a:lnTo>
                <a:lnTo>
                  <a:pt x="2096" y="564"/>
                </a:lnTo>
                <a:lnTo>
                  <a:pt x="1936" y="607"/>
                </a:lnTo>
                <a:lnTo>
                  <a:pt x="1772" y="645"/>
                </a:lnTo>
                <a:lnTo>
                  <a:pt x="1608" y="676"/>
                </a:lnTo>
                <a:lnTo>
                  <a:pt x="1441" y="700"/>
                </a:lnTo>
                <a:lnTo>
                  <a:pt x="1274" y="719"/>
                </a:lnTo>
                <a:lnTo>
                  <a:pt x="1274" y="1831"/>
                </a:lnTo>
                <a:lnTo>
                  <a:pt x="1441" y="1850"/>
                </a:lnTo>
                <a:lnTo>
                  <a:pt x="1608" y="1874"/>
                </a:lnTo>
                <a:lnTo>
                  <a:pt x="1772" y="1905"/>
                </a:lnTo>
                <a:lnTo>
                  <a:pt x="1936" y="1943"/>
                </a:lnTo>
                <a:lnTo>
                  <a:pt x="2096" y="1986"/>
                </a:lnTo>
                <a:lnTo>
                  <a:pt x="2255" y="2034"/>
                </a:lnTo>
                <a:lnTo>
                  <a:pt x="2412" y="2091"/>
                </a:lnTo>
                <a:lnTo>
                  <a:pt x="2568" y="2152"/>
                </a:lnTo>
                <a:lnTo>
                  <a:pt x="2722" y="2219"/>
                </a:lnTo>
                <a:lnTo>
                  <a:pt x="2872" y="2293"/>
                </a:lnTo>
                <a:lnTo>
                  <a:pt x="3022" y="2373"/>
                </a:lnTo>
                <a:lnTo>
                  <a:pt x="3023" y="2373"/>
                </a:lnTo>
                <a:lnTo>
                  <a:pt x="3024" y="2374"/>
                </a:lnTo>
                <a:lnTo>
                  <a:pt x="3026" y="2373"/>
                </a:lnTo>
                <a:lnTo>
                  <a:pt x="3027" y="2372"/>
                </a:lnTo>
                <a:lnTo>
                  <a:pt x="3028" y="2371"/>
                </a:lnTo>
                <a:lnTo>
                  <a:pt x="3028" y="2370"/>
                </a:lnTo>
                <a:lnTo>
                  <a:pt x="3028" y="180"/>
                </a:lnTo>
                <a:lnTo>
                  <a:pt x="3028" y="179"/>
                </a:lnTo>
                <a:lnTo>
                  <a:pt x="3027" y="178"/>
                </a:lnTo>
                <a:lnTo>
                  <a:pt x="3026" y="177"/>
                </a:lnTo>
                <a:lnTo>
                  <a:pt x="3024" y="175"/>
                </a:lnTo>
                <a:close/>
                <a:moveTo>
                  <a:pt x="3026" y="0"/>
                </a:moveTo>
                <a:lnTo>
                  <a:pt x="3056" y="2"/>
                </a:lnTo>
                <a:lnTo>
                  <a:pt x="3087" y="11"/>
                </a:lnTo>
                <a:lnTo>
                  <a:pt x="3116" y="24"/>
                </a:lnTo>
                <a:lnTo>
                  <a:pt x="3141" y="43"/>
                </a:lnTo>
                <a:lnTo>
                  <a:pt x="3163" y="65"/>
                </a:lnTo>
                <a:lnTo>
                  <a:pt x="3181" y="90"/>
                </a:lnTo>
                <a:lnTo>
                  <a:pt x="3194" y="118"/>
                </a:lnTo>
                <a:lnTo>
                  <a:pt x="3202" y="148"/>
                </a:lnTo>
                <a:lnTo>
                  <a:pt x="3204" y="180"/>
                </a:lnTo>
                <a:lnTo>
                  <a:pt x="3204" y="767"/>
                </a:lnTo>
                <a:lnTo>
                  <a:pt x="3262" y="779"/>
                </a:lnTo>
                <a:lnTo>
                  <a:pt x="3316" y="795"/>
                </a:lnTo>
                <a:lnTo>
                  <a:pt x="3368" y="817"/>
                </a:lnTo>
                <a:lnTo>
                  <a:pt x="3417" y="845"/>
                </a:lnTo>
                <a:lnTo>
                  <a:pt x="3461" y="878"/>
                </a:lnTo>
                <a:lnTo>
                  <a:pt x="3503" y="916"/>
                </a:lnTo>
                <a:lnTo>
                  <a:pt x="3539" y="957"/>
                </a:lnTo>
                <a:lnTo>
                  <a:pt x="3571" y="1003"/>
                </a:lnTo>
                <a:lnTo>
                  <a:pt x="3599" y="1052"/>
                </a:lnTo>
                <a:lnTo>
                  <a:pt x="3620" y="1104"/>
                </a:lnTo>
                <a:lnTo>
                  <a:pt x="3637" y="1158"/>
                </a:lnTo>
                <a:lnTo>
                  <a:pt x="3647" y="1216"/>
                </a:lnTo>
                <a:lnTo>
                  <a:pt x="3650" y="1274"/>
                </a:lnTo>
                <a:lnTo>
                  <a:pt x="3647" y="1334"/>
                </a:lnTo>
                <a:lnTo>
                  <a:pt x="3637" y="1390"/>
                </a:lnTo>
                <a:lnTo>
                  <a:pt x="3620" y="1446"/>
                </a:lnTo>
                <a:lnTo>
                  <a:pt x="3599" y="1498"/>
                </a:lnTo>
                <a:lnTo>
                  <a:pt x="3571" y="1546"/>
                </a:lnTo>
                <a:lnTo>
                  <a:pt x="3539" y="1592"/>
                </a:lnTo>
                <a:lnTo>
                  <a:pt x="3503" y="1634"/>
                </a:lnTo>
                <a:lnTo>
                  <a:pt x="3461" y="1672"/>
                </a:lnTo>
                <a:lnTo>
                  <a:pt x="3417" y="1705"/>
                </a:lnTo>
                <a:lnTo>
                  <a:pt x="3368" y="1732"/>
                </a:lnTo>
                <a:lnTo>
                  <a:pt x="3316" y="1755"/>
                </a:lnTo>
                <a:lnTo>
                  <a:pt x="3262" y="1771"/>
                </a:lnTo>
                <a:lnTo>
                  <a:pt x="3204" y="1782"/>
                </a:lnTo>
                <a:lnTo>
                  <a:pt x="3204" y="2370"/>
                </a:lnTo>
                <a:lnTo>
                  <a:pt x="3202" y="2402"/>
                </a:lnTo>
                <a:lnTo>
                  <a:pt x="3194" y="2432"/>
                </a:lnTo>
                <a:lnTo>
                  <a:pt x="3181" y="2459"/>
                </a:lnTo>
                <a:lnTo>
                  <a:pt x="3163" y="2485"/>
                </a:lnTo>
                <a:lnTo>
                  <a:pt x="3141" y="2507"/>
                </a:lnTo>
                <a:lnTo>
                  <a:pt x="3116" y="2525"/>
                </a:lnTo>
                <a:lnTo>
                  <a:pt x="3086" y="2539"/>
                </a:lnTo>
                <a:lnTo>
                  <a:pt x="3055" y="2548"/>
                </a:lnTo>
                <a:lnTo>
                  <a:pt x="3024" y="2550"/>
                </a:lnTo>
                <a:lnTo>
                  <a:pt x="2994" y="2548"/>
                </a:lnTo>
                <a:lnTo>
                  <a:pt x="2964" y="2540"/>
                </a:lnTo>
                <a:lnTo>
                  <a:pt x="2935" y="2527"/>
                </a:lnTo>
                <a:lnTo>
                  <a:pt x="2797" y="2453"/>
                </a:lnTo>
                <a:lnTo>
                  <a:pt x="2657" y="2384"/>
                </a:lnTo>
                <a:lnTo>
                  <a:pt x="2514" y="2320"/>
                </a:lnTo>
                <a:lnTo>
                  <a:pt x="2369" y="2262"/>
                </a:lnTo>
                <a:lnTo>
                  <a:pt x="2223" y="2210"/>
                </a:lnTo>
                <a:lnTo>
                  <a:pt x="2075" y="2163"/>
                </a:lnTo>
                <a:lnTo>
                  <a:pt x="1926" y="2122"/>
                </a:lnTo>
                <a:lnTo>
                  <a:pt x="1774" y="2086"/>
                </a:lnTo>
                <a:lnTo>
                  <a:pt x="1621" y="2055"/>
                </a:lnTo>
                <a:lnTo>
                  <a:pt x="1467" y="2031"/>
                </a:lnTo>
                <a:lnTo>
                  <a:pt x="1312" y="2012"/>
                </a:lnTo>
                <a:lnTo>
                  <a:pt x="1664" y="2984"/>
                </a:lnTo>
                <a:lnTo>
                  <a:pt x="1671" y="3012"/>
                </a:lnTo>
                <a:lnTo>
                  <a:pt x="1675" y="3040"/>
                </a:lnTo>
                <a:lnTo>
                  <a:pt x="1672" y="3068"/>
                </a:lnTo>
                <a:lnTo>
                  <a:pt x="1667" y="3096"/>
                </a:lnTo>
                <a:lnTo>
                  <a:pt x="1657" y="3122"/>
                </a:lnTo>
                <a:lnTo>
                  <a:pt x="1641" y="3148"/>
                </a:lnTo>
                <a:lnTo>
                  <a:pt x="1624" y="3170"/>
                </a:lnTo>
                <a:lnTo>
                  <a:pt x="1602" y="3189"/>
                </a:lnTo>
                <a:lnTo>
                  <a:pt x="1578" y="3204"/>
                </a:lnTo>
                <a:lnTo>
                  <a:pt x="1552" y="3215"/>
                </a:lnTo>
                <a:lnTo>
                  <a:pt x="1524" y="3222"/>
                </a:lnTo>
                <a:lnTo>
                  <a:pt x="1495" y="3224"/>
                </a:lnTo>
                <a:lnTo>
                  <a:pt x="1084" y="3224"/>
                </a:lnTo>
                <a:lnTo>
                  <a:pt x="1053" y="3221"/>
                </a:lnTo>
                <a:lnTo>
                  <a:pt x="1022" y="3213"/>
                </a:lnTo>
                <a:lnTo>
                  <a:pt x="994" y="3200"/>
                </a:lnTo>
                <a:lnTo>
                  <a:pt x="969" y="3182"/>
                </a:lnTo>
                <a:lnTo>
                  <a:pt x="948" y="3160"/>
                </a:lnTo>
                <a:lnTo>
                  <a:pt x="929" y="3134"/>
                </a:lnTo>
                <a:lnTo>
                  <a:pt x="916" y="3106"/>
                </a:lnTo>
                <a:lnTo>
                  <a:pt x="507" y="1975"/>
                </a:lnTo>
                <a:lnTo>
                  <a:pt x="470" y="1956"/>
                </a:lnTo>
                <a:lnTo>
                  <a:pt x="438" y="1932"/>
                </a:lnTo>
                <a:lnTo>
                  <a:pt x="409" y="1903"/>
                </a:lnTo>
                <a:lnTo>
                  <a:pt x="385" y="1871"/>
                </a:lnTo>
                <a:lnTo>
                  <a:pt x="366" y="1835"/>
                </a:lnTo>
                <a:lnTo>
                  <a:pt x="352" y="1797"/>
                </a:lnTo>
                <a:lnTo>
                  <a:pt x="344" y="1755"/>
                </a:lnTo>
                <a:lnTo>
                  <a:pt x="229" y="1755"/>
                </a:lnTo>
                <a:lnTo>
                  <a:pt x="191" y="1752"/>
                </a:lnTo>
                <a:lnTo>
                  <a:pt x="156" y="1743"/>
                </a:lnTo>
                <a:lnTo>
                  <a:pt x="124" y="1729"/>
                </a:lnTo>
                <a:lnTo>
                  <a:pt x="94" y="1710"/>
                </a:lnTo>
                <a:lnTo>
                  <a:pt x="67" y="1688"/>
                </a:lnTo>
                <a:lnTo>
                  <a:pt x="44" y="1662"/>
                </a:lnTo>
                <a:lnTo>
                  <a:pt x="25" y="1632"/>
                </a:lnTo>
                <a:lnTo>
                  <a:pt x="12" y="1598"/>
                </a:lnTo>
                <a:lnTo>
                  <a:pt x="3" y="1563"/>
                </a:lnTo>
                <a:lnTo>
                  <a:pt x="0" y="1527"/>
                </a:lnTo>
                <a:lnTo>
                  <a:pt x="0" y="1023"/>
                </a:lnTo>
                <a:lnTo>
                  <a:pt x="3" y="987"/>
                </a:lnTo>
                <a:lnTo>
                  <a:pt x="12" y="951"/>
                </a:lnTo>
                <a:lnTo>
                  <a:pt x="25" y="919"/>
                </a:lnTo>
                <a:lnTo>
                  <a:pt x="44" y="888"/>
                </a:lnTo>
                <a:lnTo>
                  <a:pt x="67" y="862"/>
                </a:lnTo>
                <a:lnTo>
                  <a:pt x="94" y="839"/>
                </a:lnTo>
                <a:lnTo>
                  <a:pt x="124" y="821"/>
                </a:lnTo>
                <a:lnTo>
                  <a:pt x="156" y="806"/>
                </a:lnTo>
                <a:lnTo>
                  <a:pt x="191" y="797"/>
                </a:lnTo>
                <a:lnTo>
                  <a:pt x="229" y="795"/>
                </a:lnTo>
                <a:lnTo>
                  <a:pt x="344" y="795"/>
                </a:lnTo>
                <a:lnTo>
                  <a:pt x="352" y="755"/>
                </a:lnTo>
                <a:lnTo>
                  <a:pt x="365" y="717"/>
                </a:lnTo>
                <a:lnTo>
                  <a:pt x="384" y="682"/>
                </a:lnTo>
                <a:lnTo>
                  <a:pt x="406" y="650"/>
                </a:lnTo>
                <a:lnTo>
                  <a:pt x="434" y="623"/>
                </a:lnTo>
                <a:lnTo>
                  <a:pt x="465" y="598"/>
                </a:lnTo>
                <a:lnTo>
                  <a:pt x="499" y="578"/>
                </a:lnTo>
                <a:lnTo>
                  <a:pt x="536" y="564"/>
                </a:lnTo>
                <a:lnTo>
                  <a:pt x="576" y="555"/>
                </a:lnTo>
                <a:lnTo>
                  <a:pt x="617" y="552"/>
                </a:lnTo>
                <a:lnTo>
                  <a:pt x="622" y="552"/>
                </a:lnTo>
                <a:lnTo>
                  <a:pt x="633" y="552"/>
                </a:lnTo>
                <a:lnTo>
                  <a:pt x="651" y="552"/>
                </a:lnTo>
                <a:lnTo>
                  <a:pt x="676" y="552"/>
                </a:lnTo>
                <a:lnTo>
                  <a:pt x="705" y="552"/>
                </a:lnTo>
                <a:lnTo>
                  <a:pt x="739" y="552"/>
                </a:lnTo>
                <a:lnTo>
                  <a:pt x="775" y="551"/>
                </a:lnTo>
                <a:lnTo>
                  <a:pt x="815" y="551"/>
                </a:lnTo>
                <a:lnTo>
                  <a:pt x="856" y="551"/>
                </a:lnTo>
                <a:lnTo>
                  <a:pt x="898" y="551"/>
                </a:lnTo>
                <a:lnTo>
                  <a:pt x="940" y="551"/>
                </a:lnTo>
                <a:lnTo>
                  <a:pt x="982" y="551"/>
                </a:lnTo>
                <a:lnTo>
                  <a:pt x="1022" y="549"/>
                </a:lnTo>
                <a:lnTo>
                  <a:pt x="1059" y="549"/>
                </a:lnTo>
                <a:lnTo>
                  <a:pt x="1093" y="549"/>
                </a:lnTo>
                <a:lnTo>
                  <a:pt x="1123" y="549"/>
                </a:lnTo>
                <a:lnTo>
                  <a:pt x="1147" y="549"/>
                </a:lnTo>
                <a:lnTo>
                  <a:pt x="1166" y="549"/>
                </a:lnTo>
                <a:lnTo>
                  <a:pt x="1178" y="549"/>
                </a:lnTo>
                <a:lnTo>
                  <a:pt x="1183" y="548"/>
                </a:lnTo>
                <a:lnTo>
                  <a:pt x="1352" y="533"/>
                </a:lnTo>
                <a:lnTo>
                  <a:pt x="1519" y="511"/>
                </a:lnTo>
                <a:lnTo>
                  <a:pt x="1683" y="482"/>
                </a:lnTo>
                <a:lnTo>
                  <a:pt x="1847" y="447"/>
                </a:lnTo>
                <a:lnTo>
                  <a:pt x="2009" y="406"/>
                </a:lnTo>
                <a:lnTo>
                  <a:pt x="2169" y="357"/>
                </a:lnTo>
                <a:lnTo>
                  <a:pt x="2326" y="303"/>
                </a:lnTo>
                <a:lnTo>
                  <a:pt x="2482" y="242"/>
                </a:lnTo>
                <a:lnTo>
                  <a:pt x="2636" y="175"/>
                </a:lnTo>
                <a:lnTo>
                  <a:pt x="2786" y="102"/>
                </a:lnTo>
                <a:lnTo>
                  <a:pt x="2935" y="23"/>
                </a:lnTo>
                <a:lnTo>
                  <a:pt x="2964" y="9"/>
                </a:lnTo>
                <a:lnTo>
                  <a:pt x="2995" y="2"/>
                </a:lnTo>
                <a:lnTo>
                  <a:pt x="302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8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8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4" grpId="0" bldLvl="0" animBg="1"/>
      <p:bldP spid="20" grpId="0" bldLvl="0" animBg="1"/>
      <p:bldP spid="26" grpId="0" bldLvl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54" grpId="0" bldLvl="0" animBg="1"/>
      <p:bldP spid="5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619480" y="1871206"/>
            <a:ext cx="3975147" cy="1060753"/>
            <a:chOff x="411163" y="1100138"/>
            <a:chExt cx="8834437" cy="235743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847725" y="1100138"/>
              <a:ext cx="8397875" cy="23574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11163" y="1519238"/>
              <a:ext cx="2173287" cy="1519237"/>
            </a:xfrm>
            <a:custGeom>
              <a:avLst/>
              <a:gdLst>
                <a:gd name="T0" fmla="*/ 1369 w 1369"/>
                <a:gd name="T1" fmla="*/ 957 h 957"/>
                <a:gd name="T2" fmla="*/ 0 w 1369"/>
                <a:gd name="T3" fmla="*/ 957 h 957"/>
                <a:gd name="T4" fmla="*/ 275 w 1369"/>
                <a:gd name="T5" fmla="*/ 0 h 957"/>
                <a:gd name="T6" fmla="*/ 1369 w 1369"/>
                <a:gd name="T7" fmla="*/ 0 h 957"/>
                <a:gd name="T8" fmla="*/ 1369 w 1369"/>
                <a:gd name="T9" fmla="*/ 957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9" h="957">
                  <a:moveTo>
                    <a:pt x="1369" y="957"/>
                  </a:moveTo>
                  <a:lnTo>
                    <a:pt x="0" y="957"/>
                  </a:lnTo>
                  <a:lnTo>
                    <a:pt x="275" y="0"/>
                  </a:lnTo>
                  <a:lnTo>
                    <a:pt x="1369" y="0"/>
                  </a:lnTo>
                  <a:lnTo>
                    <a:pt x="1369" y="9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11163" y="1519238"/>
              <a:ext cx="2173287" cy="1519237"/>
            </a:xfrm>
            <a:custGeom>
              <a:avLst/>
              <a:gdLst>
                <a:gd name="T0" fmla="*/ 1339 w 1369"/>
                <a:gd name="T1" fmla="*/ 26 h 957"/>
                <a:gd name="T2" fmla="*/ 1339 w 1369"/>
                <a:gd name="T3" fmla="*/ 925 h 957"/>
                <a:gd name="T4" fmla="*/ 40 w 1369"/>
                <a:gd name="T5" fmla="*/ 925 h 957"/>
                <a:gd name="T6" fmla="*/ 0 w 1369"/>
                <a:gd name="T7" fmla="*/ 957 h 957"/>
                <a:gd name="T8" fmla="*/ 1369 w 1369"/>
                <a:gd name="T9" fmla="*/ 957 h 957"/>
                <a:gd name="T10" fmla="*/ 1369 w 1369"/>
                <a:gd name="T11" fmla="*/ 0 h 957"/>
                <a:gd name="T12" fmla="*/ 1339 w 1369"/>
                <a:gd name="T13" fmla="*/ 26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9" h="957">
                  <a:moveTo>
                    <a:pt x="1339" y="26"/>
                  </a:moveTo>
                  <a:lnTo>
                    <a:pt x="1339" y="925"/>
                  </a:lnTo>
                  <a:lnTo>
                    <a:pt x="40" y="925"/>
                  </a:lnTo>
                  <a:lnTo>
                    <a:pt x="0" y="957"/>
                  </a:lnTo>
                  <a:lnTo>
                    <a:pt x="1369" y="957"/>
                  </a:lnTo>
                  <a:lnTo>
                    <a:pt x="1369" y="0"/>
                  </a:lnTo>
                  <a:lnTo>
                    <a:pt x="1339" y="2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11163" y="3038475"/>
              <a:ext cx="436562" cy="271462"/>
            </a:xfrm>
            <a:custGeom>
              <a:avLst/>
              <a:gdLst>
                <a:gd name="T0" fmla="*/ 275 w 275"/>
                <a:gd name="T1" fmla="*/ 0 h 171"/>
                <a:gd name="T2" fmla="*/ 0 w 275"/>
                <a:gd name="T3" fmla="*/ 0 h 171"/>
                <a:gd name="T4" fmla="*/ 275 w 275"/>
                <a:gd name="T5" fmla="*/ 171 h 171"/>
                <a:gd name="T6" fmla="*/ 275 w 275"/>
                <a:gd name="T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171">
                  <a:moveTo>
                    <a:pt x="275" y="0"/>
                  </a:moveTo>
                  <a:lnTo>
                    <a:pt x="0" y="0"/>
                  </a:lnTo>
                  <a:lnTo>
                    <a:pt x="275" y="17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19480" y="4115158"/>
            <a:ext cx="3975147" cy="1060753"/>
            <a:chOff x="411163" y="1100138"/>
            <a:chExt cx="8834437" cy="2357437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847725" y="1100138"/>
              <a:ext cx="8397875" cy="23574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411163" y="1519238"/>
              <a:ext cx="2173287" cy="1519237"/>
            </a:xfrm>
            <a:custGeom>
              <a:avLst/>
              <a:gdLst>
                <a:gd name="T0" fmla="*/ 1369 w 1369"/>
                <a:gd name="T1" fmla="*/ 957 h 957"/>
                <a:gd name="T2" fmla="*/ 0 w 1369"/>
                <a:gd name="T3" fmla="*/ 957 h 957"/>
                <a:gd name="T4" fmla="*/ 275 w 1369"/>
                <a:gd name="T5" fmla="*/ 0 h 957"/>
                <a:gd name="T6" fmla="*/ 1369 w 1369"/>
                <a:gd name="T7" fmla="*/ 0 h 957"/>
                <a:gd name="T8" fmla="*/ 1369 w 1369"/>
                <a:gd name="T9" fmla="*/ 957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9" h="957">
                  <a:moveTo>
                    <a:pt x="1369" y="957"/>
                  </a:moveTo>
                  <a:lnTo>
                    <a:pt x="0" y="957"/>
                  </a:lnTo>
                  <a:lnTo>
                    <a:pt x="275" y="0"/>
                  </a:lnTo>
                  <a:lnTo>
                    <a:pt x="1369" y="0"/>
                  </a:lnTo>
                  <a:lnTo>
                    <a:pt x="1369" y="95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411163" y="1519238"/>
              <a:ext cx="2173287" cy="1519237"/>
            </a:xfrm>
            <a:custGeom>
              <a:avLst/>
              <a:gdLst>
                <a:gd name="T0" fmla="*/ 1339 w 1369"/>
                <a:gd name="T1" fmla="*/ 26 h 957"/>
                <a:gd name="T2" fmla="*/ 1339 w 1369"/>
                <a:gd name="T3" fmla="*/ 925 h 957"/>
                <a:gd name="T4" fmla="*/ 40 w 1369"/>
                <a:gd name="T5" fmla="*/ 925 h 957"/>
                <a:gd name="T6" fmla="*/ 0 w 1369"/>
                <a:gd name="T7" fmla="*/ 957 h 957"/>
                <a:gd name="T8" fmla="*/ 1369 w 1369"/>
                <a:gd name="T9" fmla="*/ 957 h 957"/>
                <a:gd name="T10" fmla="*/ 1369 w 1369"/>
                <a:gd name="T11" fmla="*/ 0 h 957"/>
                <a:gd name="T12" fmla="*/ 1339 w 1369"/>
                <a:gd name="T13" fmla="*/ 26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9" h="957">
                  <a:moveTo>
                    <a:pt x="1339" y="26"/>
                  </a:moveTo>
                  <a:lnTo>
                    <a:pt x="1339" y="925"/>
                  </a:lnTo>
                  <a:lnTo>
                    <a:pt x="40" y="925"/>
                  </a:lnTo>
                  <a:lnTo>
                    <a:pt x="0" y="957"/>
                  </a:lnTo>
                  <a:lnTo>
                    <a:pt x="1369" y="957"/>
                  </a:lnTo>
                  <a:lnTo>
                    <a:pt x="1369" y="0"/>
                  </a:lnTo>
                  <a:lnTo>
                    <a:pt x="1339" y="2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411163" y="3038475"/>
              <a:ext cx="436562" cy="271462"/>
            </a:xfrm>
            <a:custGeom>
              <a:avLst/>
              <a:gdLst>
                <a:gd name="T0" fmla="*/ 275 w 275"/>
                <a:gd name="T1" fmla="*/ 0 h 171"/>
                <a:gd name="T2" fmla="*/ 0 w 275"/>
                <a:gd name="T3" fmla="*/ 0 h 171"/>
                <a:gd name="T4" fmla="*/ 275 w 275"/>
                <a:gd name="T5" fmla="*/ 171 h 171"/>
                <a:gd name="T6" fmla="*/ 275 w 275"/>
                <a:gd name="T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171">
                  <a:moveTo>
                    <a:pt x="275" y="0"/>
                  </a:moveTo>
                  <a:lnTo>
                    <a:pt x="0" y="0"/>
                  </a:lnTo>
                  <a:lnTo>
                    <a:pt x="275" y="17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flipH="1">
            <a:off x="4597373" y="2993182"/>
            <a:ext cx="3975147" cy="1060753"/>
            <a:chOff x="411163" y="1100138"/>
            <a:chExt cx="8834437" cy="2357437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847725" y="1100138"/>
              <a:ext cx="8397875" cy="23574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411163" y="1519238"/>
              <a:ext cx="2173287" cy="1519237"/>
            </a:xfrm>
            <a:custGeom>
              <a:avLst/>
              <a:gdLst>
                <a:gd name="T0" fmla="*/ 1369 w 1369"/>
                <a:gd name="T1" fmla="*/ 957 h 957"/>
                <a:gd name="T2" fmla="*/ 0 w 1369"/>
                <a:gd name="T3" fmla="*/ 957 h 957"/>
                <a:gd name="T4" fmla="*/ 275 w 1369"/>
                <a:gd name="T5" fmla="*/ 0 h 957"/>
                <a:gd name="T6" fmla="*/ 1369 w 1369"/>
                <a:gd name="T7" fmla="*/ 0 h 957"/>
                <a:gd name="T8" fmla="*/ 1369 w 1369"/>
                <a:gd name="T9" fmla="*/ 957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9" h="957">
                  <a:moveTo>
                    <a:pt x="1369" y="957"/>
                  </a:moveTo>
                  <a:lnTo>
                    <a:pt x="0" y="957"/>
                  </a:lnTo>
                  <a:lnTo>
                    <a:pt x="275" y="0"/>
                  </a:lnTo>
                  <a:lnTo>
                    <a:pt x="1369" y="0"/>
                  </a:lnTo>
                  <a:lnTo>
                    <a:pt x="1369" y="9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411163" y="1519238"/>
              <a:ext cx="2173287" cy="1519237"/>
            </a:xfrm>
            <a:custGeom>
              <a:avLst/>
              <a:gdLst>
                <a:gd name="T0" fmla="*/ 1339 w 1369"/>
                <a:gd name="T1" fmla="*/ 26 h 957"/>
                <a:gd name="T2" fmla="*/ 1339 w 1369"/>
                <a:gd name="T3" fmla="*/ 925 h 957"/>
                <a:gd name="T4" fmla="*/ 40 w 1369"/>
                <a:gd name="T5" fmla="*/ 925 h 957"/>
                <a:gd name="T6" fmla="*/ 0 w 1369"/>
                <a:gd name="T7" fmla="*/ 957 h 957"/>
                <a:gd name="T8" fmla="*/ 1369 w 1369"/>
                <a:gd name="T9" fmla="*/ 957 h 957"/>
                <a:gd name="T10" fmla="*/ 1369 w 1369"/>
                <a:gd name="T11" fmla="*/ 0 h 957"/>
                <a:gd name="T12" fmla="*/ 1339 w 1369"/>
                <a:gd name="T13" fmla="*/ 26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9" h="957">
                  <a:moveTo>
                    <a:pt x="1339" y="26"/>
                  </a:moveTo>
                  <a:lnTo>
                    <a:pt x="1339" y="925"/>
                  </a:lnTo>
                  <a:lnTo>
                    <a:pt x="40" y="925"/>
                  </a:lnTo>
                  <a:lnTo>
                    <a:pt x="0" y="957"/>
                  </a:lnTo>
                  <a:lnTo>
                    <a:pt x="1369" y="957"/>
                  </a:lnTo>
                  <a:lnTo>
                    <a:pt x="1369" y="0"/>
                  </a:lnTo>
                  <a:lnTo>
                    <a:pt x="1339" y="2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411163" y="3038475"/>
              <a:ext cx="436562" cy="271462"/>
            </a:xfrm>
            <a:custGeom>
              <a:avLst/>
              <a:gdLst>
                <a:gd name="T0" fmla="*/ 275 w 275"/>
                <a:gd name="T1" fmla="*/ 0 h 171"/>
                <a:gd name="T2" fmla="*/ 0 w 275"/>
                <a:gd name="T3" fmla="*/ 0 h 171"/>
                <a:gd name="T4" fmla="*/ 275 w 275"/>
                <a:gd name="T5" fmla="*/ 171 h 171"/>
                <a:gd name="T6" fmla="*/ 275 w 275"/>
                <a:gd name="T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171">
                  <a:moveTo>
                    <a:pt x="275" y="0"/>
                  </a:moveTo>
                  <a:lnTo>
                    <a:pt x="0" y="0"/>
                  </a:lnTo>
                  <a:lnTo>
                    <a:pt x="275" y="17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flipH="1">
            <a:off x="4597373" y="5237133"/>
            <a:ext cx="3975147" cy="1060753"/>
            <a:chOff x="411163" y="1100138"/>
            <a:chExt cx="8834437" cy="2357437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847725" y="1100138"/>
              <a:ext cx="8397875" cy="23574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411163" y="1519238"/>
              <a:ext cx="2173287" cy="1519237"/>
            </a:xfrm>
            <a:custGeom>
              <a:avLst/>
              <a:gdLst>
                <a:gd name="T0" fmla="*/ 1369 w 1369"/>
                <a:gd name="T1" fmla="*/ 957 h 957"/>
                <a:gd name="T2" fmla="*/ 0 w 1369"/>
                <a:gd name="T3" fmla="*/ 957 h 957"/>
                <a:gd name="T4" fmla="*/ 275 w 1369"/>
                <a:gd name="T5" fmla="*/ 0 h 957"/>
                <a:gd name="T6" fmla="*/ 1369 w 1369"/>
                <a:gd name="T7" fmla="*/ 0 h 957"/>
                <a:gd name="T8" fmla="*/ 1369 w 1369"/>
                <a:gd name="T9" fmla="*/ 957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9" h="957">
                  <a:moveTo>
                    <a:pt x="1369" y="957"/>
                  </a:moveTo>
                  <a:lnTo>
                    <a:pt x="0" y="957"/>
                  </a:lnTo>
                  <a:lnTo>
                    <a:pt x="275" y="0"/>
                  </a:lnTo>
                  <a:lnTo>
                    <a:pt x="1369" y="0"/>
                  </a:lnTo>
                  <a:lnTo>
                    <a:pt x="1369" y="9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411163" y="1519238"/>
              <a:ext cx="2173287" cy="1519237"/>
            </a:xfrm>
            <a:custGeom>
              <a:avLst/>
              <a:gdLst>
                <a:gd name="T0" fmla="*/ 1339 w 1369"/>
                <a:gd name="T1" fmla="*/ 26 h 957"/>
                <a:gd name="T2" fmla="*/ 1339 w 1369"/>
                <a:gd name="T3" fmla="*/ 925 h 957"/>
                <a:gd name="T4" fmla="*/ 40 w 1369"/>
                <a:gd name="T5" fmla="*/ 925 h 957"/>
                <a:gd name="T6" fmla="*/ 0 w 1369"/>
                <a:gd name="T7" fmla="*/ 957 h 957"/>
                <a:gd name="T8" fmla="*/ 1369 w 1369"/>
                <a:gd name="T9" fmla="*/ 957 h 957"/>
                <a:gd name="T10" fmla="*/ 1369 w 1369"/>
                <a:gd name="T11" fmla="*/ 0 h 957"/>
                <a:gd name="T12" fmla="*/ 1339 w 1369"/>
                <a:gd name="T13" fmla="*/ 26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9" h="957">
                  <a:moveTo>
                    <a:pt x="1339" y="26"/>
                  </a:moveTo>
                  <a:lnTo>
                    <a:pt x="1339" y="925"/>
                  </a:lnTo>
                  <a:lnTo>
                    <a:pt x="40" y="925"/>
                  </a:lnTo>
                  <a:lnTo>
                    <a:pt x="0" y="957"/>
                  </a:lnTo>
                  <a:lnTo>
                    <a:pt x="1369" y="957"/>
                  </a:lnTo>
                  <a:lnTo>
                    <a:pt x="1369" y="0"/>
                  </a:lnTo>
                  <a:lnTo>
                    <a:pt x="1339" y="2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24" name="Freeform 8"/>
            <p:cNvSpPr/>
            <p:nvPr/>
          </p:nvSpPr>
          <p:spPr bwMode="auto">
            <a:xfrm>
              <a:off x="411163" y="3038475"/>
              <a:ext cx="436562" cy="271462"/>
            </a:xfrm>
            <a:custGeom>
              <a:avLst/>
              <a:gdLst>
                <a:gd name="T0" fmla="*/ 275 w 275"/>
                <a:gd name="T1" fmla="*/ 0 h 171"/>
                <a:gd name="T2" fmla="*/ 0 w 275"/>
                <a:gd name="T3" fmla="*/ 0 h 171"/>
                <a:gd name="T4" fmla="*/ 275 w 275"/>
                <a:gd name="T5" fmla="*/ 171 h 171"/>
                <a:gd name="T6" fmla="*/ 275 w 275"/>
                <a:gd name="T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171">
                  <a:moveTo>
                    <a:pt x="275" y="0"/>
                  </a:moveTo>
                  <a:lnTo>
                    <a:pt x="0" y="0"/>
                  </a:lnTo>
                  <a:lnTo>
                    <a:pt x="275" y="17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28" name="Inhaltsplatzhalter 4"/>
          <p:cNvSpPr txBox="1"/>
          <p:nvPr/>
        </p:nvSpPr>
        <p:spPr>
          <a:xfrm>
            <a:off x="7846237" y="2024556"/>
            <a:ext cx="316851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29" name="Freeform 28"/>
          <p:cNvSpPr>
            <a:spLocks noEditPoints="1"/>
          </p:cNvSpPr>
          <p:nvPr/>
        </p:nvSpPr>
        <p:spPr bwMode="auto">
          <a:xfrm>
            <a:off x="4806509" y="3158767"/>
            <a:ext cx="463088" cy="571792"/>
          </a:xfrm>
          <a:custGeom>
            <a:avLst/>
            <a:gdLst/>
            <a:ahLst/>
            <a:cxnLst>
              <a:cxn ang="0">
                <a:pos x="196" y="256"/>
              </a:cxn>
              <a:cxn ang="0">
                <a:pos x="12" y="256"/>
              </a:cxn>
              <a:cxn ang="0">
                <a:pos x="0" y="244"/>
              </a:cxn>
              <a:cxn ang="0">
                <a:pos x="0" y="140"/>
              </a:cxn>
              <a:cxn ang="0">
                <a:pos x="12" y="128"/>
              </a:cxn>
              <a:cxn ang="0">
                <a:pos x="32" y="128"/>
              </a:cxn>
              <a:cxn ang="0">
                <a:pos x="32" y="72"/>
              </a:cxn>
              <a:cxn ang="0">
                <a:pos x="104" y="0"/>
              </a:cxn>
              <a:cxn ang="0">
                <a:pos x="176" y="72"/>
              </a:cxn>
              <a:cxn ang="0">
                <a:pos x="176" y="128"/>
              </a:cxn>
              <a:cxn ang="0">
                <a:pos x="196" y="128"/>
              </a:cxn>
              <a:cxn ang="0">
                <a:pos x="208" y="140"/>
              </a:cxn>
              <a:cxn ang="0">
                <a:pos x="208" y="244"/>
              </a:cxn>
              <a:cxn ang="0">
                <a:pos x="196" y="256"/>
              </a:cxn>
              <a:cxn ang="0">
                <a:pos x="92" y="197"/>
              </a:cxn>
              <a:cxn ang="0">
                <a:pos x="92" y="220"/>
              </a:cxn>
              <a:cxn ang="0">
                <a:pos x="104" y="232"/>
              </a:cxn>
              <a:cxn ang="0">
                <a:pos x="116" y="220"/>
              </a:cxn>
              <a:cxn ang="0">
                <a:pos x="116" y="197"/>
              </a:cxn>
              <a:cxn ang="0">
                <a:pos x="128" y="176"/>
              </a:cxn>
              <a:cxn ang="0">
                <a:pos x="104" y="152"/>
              </a:cxn>
              <a:cxn ang="0">
                <a:pos x="80" y="176"/>
              </a:cxn>
              <a:cxn ang="0">
                <a:pos x="92" y="197"/>
              </a:cxn>
              <a:cxn ang="0">
                <a:pos x="152" y="72"/>
              </a:cxn>
              <a:cxn ang="0">
                <a:pos x="104" y="24"/>
              </a:cxn>
              <a:cxn ang="0">
                <a:pos x="56" y="72"/>
              </a:cxn>
              <a:cxn ang="0">
                <a:pos x="56" y="128"/>
              </a:cxn>
              <a:cxn ang="0">
                <a:pos x="152" y="128"/>
              </a:cxn>
              <a:cxn ang="0">
                <a:pos x="152" y="72"/>
              </a:cxn>
            </a:cxnLst>
            <a:rect l="0" t="0" r="r" b="b"/>
            <a:pathLst>
              <a:path w="208" h="256">
                <a:moveTo>
                  <a:pt x="196" y="256"/>
                </a:move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33"/>
                  <a:pt x="5" y="128"/>
                  <a:pt x="12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32"/>
                  <a:pt x="64" y="0"/>
                  <a:pt x="104" y="0"/>
                </a:cubicBezTo>
                <a:cubicBezTo>
                  <a:pt x="144" y="0"/>
                  <a:pt x="176" y="32"/>
                  <a:pt x="176" y="72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196" y="128"/>
                  <a:pt x="196" y="128"/>
                  <a:pt x="196" y="128"/>
                </a:cubicBezTo>
                <a:cubicBezTo>
                  <a:pt x="203" y="128"/>
                  <a:pt x="208" y="133"/>
                  <a:pt x="208" y="140"/>
                </a:cubicBezTo>
                <a:cubicBezTo>
                  <a:pt x="208" y="244"/>
                  <a:pt x="208" y="244"/>
                  <a:pt x="208" y="244"/>
                </a:cubicBezTo>
                <a:cubicBezTo>
                  <a:pt x="208" y="251"/>
                  <a:pt x="203" y="256"/>
                  <a:pt x="196" y="256"/>
                </a:cubicBezTo>
                <a:moveTo>
                  <a:pt x="92" y="197"/>
                </a:moveTo>
                <a:cubicBezTo>
                  <a:pt x="92" y="220"/>
                  <a:pt x="92" y="220"/>
                  <a:pt x="92" y="220"/>
                </a:cubicBezTo>
                <a:cubicBezTo>
                  <a:pt x="92" y="227"/>
                  <a:pt x="97" y="232"/>
                  <a:pt x="104" y="232"/>
                </a:cubicBezTo>
                <a:cubicBezTo>
                  <a:pt x="111" y="232"/>
                  <a:pt x="116" y="227"/>
                  <a:pt x="116" y="220"/>
                </a:cubicBezTo>
                <a:cubicBezTo>
                  <a:pt x="116" y="197"/>
                  <a:pt x="116" y="197"/>
                  <a:pt x="116" y="197"/>
                </a:cubicBezTo>
                <a:cubicBezTo>
                  <a:pt x="123" y="193"/>
                  <a:pt x="128" y="185"/>
                  <a:pt x="128" y="176"/>
                </a:cubicBezTo>
                <a:cubicBezTo>
                  <a:pt x="128" y="163"/>
                  <a:pt x="117" y="152"/>
                  <a:pt x="104" y="152"/>
                </a:cubicBezTo>
                <a:cubicBezTo>
                  <a:pt x="91" y="152"/>
                  <a:pt x="80" y="163"/>
                  <a:pt x="80" y="176"/>
                </a:cubicBezTo>
                <a:cubicBezTo>
                  <a:pt x="80" y="185"/>
                  <a:pt x="85" y="193"/>
                  <a:pt x="92" y="197"/>
                </a:cubicBezTo>
                <a:moveTo>
                  <a:pt x="152" y="72"/>
                </a:moveTo>
                <a:cubicBezTo>
                  <a:pt x="152" y="45"/>
                  <a:pt x="131" y="24"/>
                  <a:pt x="104" y="24"/>
                </a:cubicBezTo>
                <a:cubicBezTo>
                  <a:pt x="77" y="24"/>
                  <a:pt x="56" y="45"/>
                  <a:pt x="56" y="72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152" y="128"/>
                  <a:pt x="152" y="128"/>
                  <a:pt x="152" y="128"/>
                </a:cubicBezTo>
                <a:lnTo>
                  <a:pt x="152" y="7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30" name="Freeform 64"/>
          <p:cNvSpPr>
            <a:spLocks noEditPoints="1"/>
          </p:cNvSpPr>
          <p:nvPr/>
        </p:nvSpPr>
        <p:spPr bwMode="auto">
          <a:xfrm>
            <a:off x="6869995" y="4432758"/>
            <a:ext cx="496007" cy="496007"/>
          </a:xfrm>
          <a:custGeom>
            <a:avLst/>
            <a:gdLst/>
            <a:ahLst/>
            <a:cxnLst>
              <a:cxn ang="0">
                <a:pos x="192" y="98"/>
              </a:cxn>
              <a:cxn ang="0">
                <a:pos x="192" y="98"/>
              </a:cxn>
              <a:cxn ang="0">
                <a:pos x="192" y="99"/>
              </a:cxn>
              <a:cxn ang="0">
                <a:pos x="192" y="99"/>
              </a:cxn>
              <a:cxn ang="0">
                <a:pos x="192" y="100"/>
              </a:cxn>
              <a:cxn ang="0">
                <a:pos x="192" y="100"/>
              </a:cxn>
              <a:cxn ang="0">
                <a:pos x="189" y="108"/>
              </a:cxn>
              <a:cxn ang="0">
                <a:pos x="189" y="108"/>
              </a:cxn>
              <a:cxn ang="0">
                <a:pos x="121" y="188"/>
              </a:cxn>
              <a:cxn ang="0">
                <a:pos x="121" y="188"/>
              </a:cxn>
              <a:cxn ang="0">
                <a:pos x="112" y="192"/>
              </a:cxn>
              <a:cxn ang="0">
                <a:pos x="111" y="192"/>
              </a:cxn>
              <a:cxn ang="0">
                <a:pos x="110" y="192"/>
              </a:cxn>
              <a:cxn ang="0">
                <a:pos x="110" y="192"/>
              </a:cxn>
              <a:cxn ang="0">
                <a:pos x="104" y="189"/>
              </a:cxn>
              <a:cxn ang="0">
                <a:pos x="104" y="189"/>
              </a:cxn>
              <a:cxn ang="0">
                <a:pos x="4" y="97"/>
              </a:cxn>
              <a:cxn ang="0">
                <a:pos x="4" y="97"/>
              </a:cxn>
              <a:cxn ang="0">
                <a:pos x="0" y="88"/>
              </a:cxn>
              <a:cxn ang="0">
                <a:pos x="0" y="88"/>
              </a:cxn>
              <a:cxn ang="0">
                <a:pos x="0" y="24"/>
              </a:cxn>
              <a:cxn ang="0">
                <a:pos x="0" y="12"/>
              </a:cxn>
              <a:cxn ang="0">
                <a:pos x="0" y="12"/>
              </a:cxn>
              <a:cxn ang="0">
                <a:pos x="0" y="12"/>
              </a:cxn>
              <a:cxn ang="0">
                <a:pos x="12" y="0"/>
              </a:cxn>
              <a:cxn ang="0">
                <a:pos x="12" y="0"/>
              </a:cxn>
              <a:cxn ang="0">
                <a:pos x="88" y="0"/>
              </a:cxn>
              <a:cxn ang="0">
                <a:pos x="88" y="0"/>
              </a:cxn>
              <a:cxn ang="0">
                <a:pos x="88" y="0"/>
              </a:cxn>
              <a:cxn ang="0">
                <a:pos x="97" y="4"/>
              </a:cxn>
              <a:cxn ang="0">
                <a:pos x="188" y="91"/>
              </a:cxn>
              <a:cxn ang="0">
                <a:pos x="192" y="98"/>
              </a:cxn>
              <a:cxn ang="0">
                <a:pos x="32" y="16"/>
              </a:cxn>
              <a:cxn ang="0">
                <a:pos x="16" y="32"/>
              </a:cxn>
              <a:cxn ang="0">
                <a:pos x="32" y="48"/>
              </a:cxn>
              <a:cxn ang="0">
                <a:pos x="48" y="32"/>
              </a:cxn>
              <a:cxn ang="0">
                <a:pos x="32" y="16"/>
              </a:cxn>
            </a:cxnLst>
            <a:rect l="0" t="0" r="r" b="b"/>
            <a:pathLst>
              <a:path w="192" h="192">
                <a:moveTo>
                  <a:pt x="192" y="98"/>
                </a:moveTo>
                <a:cubicBezTo>
                  <a:pt x="192" y="98"/>
                  <a:pt x="192" y="98"/>
                  <a:pt x="192" y="98"/>
                </a:cubicBezTo>
                <a:cubicBezTo>
                  <a:pt x="192" y="98"/>
                  <a:pt x="192" y="98"/>
                  <a:pt x="192" y="99"/>
                </a:cubicBezTo>
                <a:cubicBezTo>
                  <a:pt x="192" y="99"/>
                  <a:pt x="192" y="99"/>
                  <a:pt x="192" y="99"/>
                </a:cubicBezTo>
                <a:cubicBezTo>
                  <a:pt x="192" y="99"/>
                  <a:pt x="192" y="99"/>
                  <a:pt x="192" y="100"/>
                </a:cubicBezTo>
                <a:cubicBezTo>
                  <a:pt x="192" y="100"/>
                  <a:pt x="192" y="100"/>
                  <a:pt x="192" y="100"/>
                </a:cubicBezTo>
                <a:cubicBezTo>
                  <a:pt x="192" y="103"/>
                  <a:pt x="191" y="106"/>
                  <a:pt x="189" y="108"/>
                </a:cubicBezTo>
                <a:cubicBezTo>
                  <a:pt x="189" y="108"/>
                  <a:pt x="189" y="108"/>
                  <a:pt x="189" y="108"/>
                </a:cubicBezTo>
                <a:cubicBezTo>
                  <a:pt x="121" y="188"/>
                  <a:pt x="121" y="188"/>
                  <a:pt x="121" y="188"/>
                </a:cubicBezTo>
                <a:cubicBezTo>
                  <a:pt x="121" y="188"/>
                  <a:pt x="121" y="188"/>
                  <a:pt x="121" y="188"/>
                </a:cubicBezTo>
                <a:cubicBezTo>
                  <a:pt x="119" y="190"/>
                  <a:pt x="116" y="192"/>
                  <a:pt x="112" y="192"/>
                </a:cubicBezTo>
                <a:cubicBezTo>
                  <a:pt x="112" y="192"/>
                  <a:pt x="111" y="192"/>
                  <a:pt x="111" y="192"/>
                </a:cubicBezTo>
                <a:cubicBezTo>
                  <a:pt x="111" y="192"/>
                  <a:pt x="110" y="192"/>
                  <a:pt x="110" y="192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08" y="191"/>
                  <a:pt x="106" y="190"/>
                  <a:pt x="104" y="189"/>
                </a:cubicBezTo>
                <a:cubicBezTo>
                  <a:pt x="104" y="189"/>
                  <a:pt x="104" y="189"/>
                  <a:pt x="104" y="189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2" y="95"/>
                  <a:pt x="0" y="92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1" y="0"/>
                  <a:pt x="94" y="1"/>
                  <a:pt x="97" y="4"/>
                </a:cubicBezTo>
                <a:cubicBezTo>
                  <a:pt x="188" y="91"/>
                  <a:pt x="188" y="91"/>
                  <a:pt x="188" y="91"/>
                </a:cubicBezTo>
                <a:cubicBezTo>
                  <a:pt x="190" y="93"/>
                  <a:pt x="191" y="95"/>
                  <a:pt x="192" y="98"/>
                </a:cubicBezTo>
                <a:moveTo>
                  <a:pt x="32" y="16"/>
                </a:moveTo>
                <a:cubicBezTo>
                  <a:pt x="23" y="16"/>
                  <a:pt x="16" y="23"/>
                  <a:pt x="16" y="32"/>
                </a:cubicBezTo>
                <a:cubicBezTo>
                  <a:pt x="16" y="41"/>
                  <a:pt x="23" y="48"/>
                  <a:pt x="32" y="48"/>
                </a:cubicBezTo>
                <a:cubicBezTo>
                  <a:pt x="41" y="48"/>
                  <a:pt x="48" y="41"/>
                  <a:pt x="48" y="32"/>
                </a:cubicBezTo>
                <a:cubicBezTo>
                  <a:pt x="48" y="23"/>
                  <a:pt x="41" y="16"/>
                  <a:pt x="32" y="16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31" name="Freeform 71"/>
          <p:cNvSpPr>
            <a:spLocks noEditPoints="1"/>
          </p:cNvSpPr>
          <p:nvPr/>
        </p:nvSpPr>
        <p:spPr bwMode="auto">
          <a:xfrm>
            <a:off x="6826073" y="2137406"/>
            <a:ext cx="583852" cy="528352"/>
          </a:xfrm>
          <a:custGeom>
            <a:avLst/>
            <a:gdLst/>
            <a:ahLst/>
            <a:cxnLst>
              <a:cxn ang="0">
                <a:pos x="256" y="96"/>
              </a:cxn>
              <a:cxn ang="0">
                <a:pos x="224" y="128"/>
              </a:cxn>
              <a:cxn ang="0">
                <a:pos x="192" y="96"/>
              </a:cxn>
              <a:cxn ang="0">
                <a:pos x="160" y="128"/>
              </a:cxn>
              <a:cxn ang="0">
                <a:pos x="128" y="96"/>
              </a:cxn>
              <a:cxn ang="0">
                <a:pos x="96" y="128"/>
              </a:cxn>
              <a:cxn ang="0">
                <a:pos x="64" y="96"/>
              </a:cxn>
              <a:cxn ang="0">
                <a:pos x="32" y="128"/>
              </a:cxn>
              <a:cxn ang="0">
                <a:pos x="0" y="96"/>
              </a:cxn>
              <a:cxn ang="0">
                <a:pos x="23" y="36"/>
              </a:cxn>
              <a:cxn ang="0">
                <a:pos x="234" y="36"/>
              </a:cxn>
              <a:cxn ang="0">
                <a:pos x="256" y="96"/>
              </a:cxn>
              <a:cxn ang="0">
                <a:pos x="216" y="24"/>
              </a:cxn>
              <a:cxn ang="0">
                <a:pos x="40" y="24"/>
              </a:cxn>
              <a:cxn ang="0">
                <a:pos x="28" y="12"/>
              </a:cxn>
              <a:cxn ang="0">
                <a:pos x="40" y="0"/>
              </a:cxn>
              <a:cxn ang="0">
                <a:pos x="216" y="0"/>
              </a:cxn>
              <a:cxn ang="0">
                <a:pos x="228" y="12"/>
              </a:cxn>
              <a:cxn ang="0">
                <a:pos x="216" y="24"/>
              </a:cxn>
              <a:cxn ang="0">
                <a:pos x="36" y="140"/>
              </a:cxn>
              <a:cxn ang="0">
                <a:pos x="36" y="140"/>
              </a:cxn>
              <a:cxn ang="0">
                <a:pos x="39" y="139"/>
              </a:cxn>
              <a:cxn ang="0">
                <a:pos x="40" y="139"/>
              </a:cxn>
              <a:cxn ang="0">
                <a:pos x="42" y="139"/>
              </a:cxn>
              <a:cxn ang="0">
                <a:pos x="48" y="137"/>
              </a:cxn>
              <a:cxn ang="0">
                <a:pos x="48" y="137"/>
              </a:cxn>
              <a:cxn ang="0">
                <a:pos x="48" y="196"/>
              </a:cxn>
              <a:cxn ang="0">
                <a:pos x="208" y="196"/>
              </a:cxn>
              <a:cxn ang="0">
                <a:pos x="208" y="137"/>
              </a:cxn>
              <a:cxn ang="0">
                <a:pos x="208" y="137"/>
              </a:cxn>
              <a:cxn ang="0">
                <a:pos x="214" y="139"/>
              </a:cxn>
              <a:cxn ang="0">
                <a:pos x="216" y="139"/>
              </a:cxn>
              <a:cxn ang="0">
                <a:pos x="217" y="139"/>
              </a:cxn>
              <a:cxn ang="0">
                <a:pos x="220" y="140"/>
              </a:cxn>
              <a:cxn ang="0">
                <a:pos x="220" y="140"/>
              </a:cxn>
              <a:cxn ang="0">
                <a:pos x="224" y="140"/>
              </a:cxn>
              <a:cxn ang="0">
                <a:pos x="232" y="139"/>
              </a:cxn>
              <a:cxn ang="0">
                <a:pos x="232" y="220"/>
              </a:cxn>
              <a:cxn ang="0">
                <a:pos x="220" y="232"/>
              </a:cxn>
              <a:cxn ang="0">
                <a:pos x="36" y="232"/>
              </a:cxn>
              <a:cxn ang="0">
                <a:pos x="24" y="220"/>
              </a:cxn>
              <a:cxn ang="0">
                <a:pos x="24" y="139"/>
              </a:cxn>
              <a:cxn ang="0">
                <a:pos x="32" y="140"/>
              </a:cxn>
              <a:cxn ang="0">
                <a:pos x="36" y="140"/>
              </a:cxn>
            </a:cxnLst>
            <a:rect l="0" t="0" r="r" b="b"/>
            <a:pathLst>
              <a:path w="256" h="232">
                <a:moveTo>
                  <a:pt x="256" y="96"/>
                </a:moveTo>
                <a:cubicBezTo>
                  <a:pt x="256" y="114"/>
                  <a:pt x="242" y="128"/>
                  <a:pt x="224" y="128"/>
                </a:cubicBezTo>
                <a:cubicBezTo>
                  <a:pt x="206" y="128"/>
                  <a:pt x="192" y="114"/>
                  <a:pt x="192" y="96"/>
                </a:cubicBezTo>
                <a:cubicBezTo>
                  <a:pt x="192" y="114"/>
                  <a:pt x="178" y="128"/>
                  <a:pt x="160" y="128"/>
                </a:cubicBezTo>
                <a:cubicBezTo>
                  <a:pt x="142" y="128"/>
                  <a:pt x="128" y="114"/>
                  <a:pt x="128" y="96"/>
                </a:cubicBezTo>
                <a:cubicBezTo>
                  <a:pt x="128" y="114"/>
                  <a:pt x="114" y="128"/>
                  <a:pt x="96" y="128"/>
                </a:cubicBezTo>
                <a:cubicBezTo>
                  <a:pt x="78" y="128"/>
                  <a:pt x="64" y="114"/>
                  <a:pt x="64" y="96"/>
                </a:cubicBezTo>
                <a:cubicBezTo>
                  <a:pt x="64" y="114"/>
                  <a:pt x="50" y="128"/>
                  <a:pt x="32" y="128"/>
                </a:cubicBezTo>
                <a:cubicBezTo>
                  <a:pt x="14" y="128"/>
                  <a:pt x="0" y="114"/>
                  <a:pt x="0" y="9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4" y="36"/>
                  <a:pt x="234" y="36"/>
                  <a:pt x="234" y="36"/>
                </a:cubicBezTo>
                <a:lnTo>
                  <a:pt x="256" y="96"/>
                </a:lnTo>
                <a:close/>
                <a:moveTo>
                  <a:pt x="216" y="24"/>
                </a:moveTo>
                <a:cubicBezTo>
                  <a:pt x="40" y="24"/>
                  <a:pt x="40" y="24"/>
                  <a:pt x="40" y="24"/>
                </a:cubicBezTo>
                <a:cubicBezTo>
                  <a:pt x="33" y="24"/>
                  <a:pt x="28" y="19"/>
                  <a:pt x="28" y="12"/>
                </a:cubicBezTo>
                <a:cubicBezTo>
                  <a:pt x="28" y="5"/>
                  <a:pt x="33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23" y="0"/>
                  <a:pt x="228" y="5"/>
                  <a:pt x="228" y="12"/>
                </a:cubicBezTo>
                <a:cubicBezTo>
                  <a:pt x="228" y="19"/>
                  <a:pt x="223" y="24"/>
                  <a:pt x="216" y="24"/>
                </a:cubicBezTo>
                <a:moveTo>
                  <a:pt x="36" y="140"/>
                </a:moveTo>
                <a:cubicBezTo>
                  <a:pt x="36" y="140"/>
                  <a:pt x="36" y="140"/>
                  <a:pt x="36" y="140"/>
                </a:cubicBezTo>
                <a:cubicBezTo>
                  <a:pt x="37" y="140"/>
                  <a:pt x="38" y="140"/>
                  <a:pt x="39" y="139"/>
                </a:cubicBezTo>
                <a:cubicBezTo>
                  <a:pt x="40" y="139"/>
                  <a:pt x="40" y="139"/>
                  <a:pt x="40" y="139"/>
                </a:cubicBezTo>
                <a:cubicBezTo>
                  <a:pt x="41" y="139"/>
                  <a:pt x="41" y="139"/>
                  <a:pt x="42" y="139"/>
                </a:cubicBezTo>
                <a:cubicBezTo>
                  <a:pt x="44" y="138"/>
                  <a:pt x="46" y="138"/>
                  <a:pt x="48" y="137"/>
                </a:cubicBezTo>
                <a:cubicBezTo>
                  <a:pt x="48" y="137"/>
                  <a:pt x="48" y="137"/>
                  <a:pt x="48" y="137"/>
                </a:cubicBezTo>
                <a:cubicBezTo>
                  <a:pt x="48" y="196"/>
                  <a:pt x="48" y="196"/>
                  <a:pt x="48" y="196"/>
                </a:cubicBezTo>
                <a:cubicBezTo>
                  <a:pt x="208" y="196"/>
                  <a:pt x="208" y="196"/>
                  <a:pt x="208" y="196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10" y="138"/>
                  <a:pt x="212" y="138"/>
                  <a:pt x="214" y="139"/>
                </a:cubicBezTo>
                <a:cubicBezTo>
                  <a:pt x="215" y="139"/>
                  <a:pt x="215" y="139"/>
                  <a:pt x="216" y="139"/>
                </a:cubicBezTo>
                <a:cubicBezTo>
                  <a:pt x="216" y="139"/>
                  <a:pt x="216" y="139"/>
                  <a:pt x="217" y="139"/>
                </a:cubicBezTo>
                <a:cubicBezTo>
                  <a:pt x="218" y="140"/>
                  <a:pt x="219" y="140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40"/>
                  <a:pt x="223" y="140"/>
                  <a:pt x="224" y="140"/>
                </a:cubicBezTo>
                <a:cubicBezTo>
                  <a:pt x="227" y="140"/>
                  <a:pt x="229" y="140"/>
                  <a:pt x="232" y="139"/>
                </a:cubicBezTo>
                <a:cubicBezTo>
                  <a:pt x="232" y="220"/>
                  <a:pt x="232" y="220"/>
                  <a:pt x="232" y="220"/>
                </a:cubicBezTo>
                <a:cubicBezTo>
                  <a:pt x="232" y="227"/>
                  <a:pt x="227" y="232"/>
                  <a:pt x="220" y="232"/>
                </a:cubicBezTo>
                <a:cubicBezTo>
                  <a:pt x="36" y="232"/>
                  <a:pt x="36" y="232"/>
                  <a:pt x="36" y="232"/>
                </a:cubicBezTo>
                <a:cubicBezTo>
                  <a:pt x="29" y="232"/>
                  <a:pt x="24" y="227"/>
                  <a:pt x="24" y="220"/>
                </a:cubicBezTo>
                <a:cubicBezTo>
                  <a:pt x="24" y="139"/>
                  <a:pt x="24" y="139"/>
                  <a:pt x="24" y="139"/>
                </a:cubicBezTo>
                <a:cubicBezTo>
                  <a:pt x="27" y="140"/>
                  <a:pt x="29" y="140"/>
                  <a:pt x="32" y="140"/>
                </a:cubicBezTo>
                <a:cubicBezTo>
                  <a:pt x="33" y="140"/>
                  <a:pt x="35" y="140"/>
                  <a:pt x="36" y="140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32" name="Freeform 76"/>
          <p:cNvSpPr>
            <a:spLocks noEditPoints="1"/>
          </p:cNvSpPr>
          <p:nvPr/>
        </p:nvSpPr>
        <p:spPr bwMode="auto">
          <a:xfrm>
            <a:off x="4767980" y="5531808"/>
            <a:ext cx="590946" cy="471402"/>
          </a:xfrm>
          <a:custGeom>
            <a:avLst/>
            <a:gdLst/>
            <a:ahLst/>
            <a:cxnLst>
              <a:cxn ang="0">
                <a:pos x="255" y="45"/>
              </a:cxn>
              <a:cxn ang="0">
                <a:pos x="255" y="45"/>
              </a:cxn>
              <a:cxn ang="0">
                <a:pos x="219" y="125"/>
              </a:cxn>
              <a:cxn ang="0">
                <a:pos x="209" y="132"/>
              </a:cxn>
              <a:cxn ang="0">
                <a:pos x="105" y="139"/>
              </a:cxn>
              <a:cxn ang="0">
                <a:pos x="111" y="156"/>
              </a:cxn>
              <a:cxn ang="0">
                <a:pos x="224" y="156"/>
              </a:cxn>
              <a:cxn ang="0">
                <a:pos x="248" y="180"/>
              </a:cxn>
              <a:cxn ang="0">
                <a:pos x="224" y="204"/>
              </a:cxn>
              <a:cxn ang="0">
                <a:pos x="200" y="180"/>
              </a:cxn>
              <a:cxn ang="0">
                <a:pos x="88" y="180"/>
              </a:cxn>
              <a:cxn ang="0">
                <a:pos x="64" y="204"/>
              </a:cxn>
              <a:cxn ang="0">
                <a:pos x="40" y="180"/>
              </a:cxn>
              <a:cxn ang="0">
                <a:pos x="64" y="156"/>
              </a:cxn>
              <a:cxn ang="0">
                <a:pos x="86" y="156"/>
              </a:cxn>
              <a:cxn ang="0">
                <a:pos x="39" y="24"/>
              </a:cxn>
              <a:cxn ang="0">
                <a:pos x="12" y="24"/>
              </a:cxn>
              <a:cxn ang="0">
                <a:pos x="0" y="12"/>
              </a:cxn>
              <a:cxn ang="0">
                <a:pos x="12" y="0"/>
              </a:cxn>
              <a:cxn ang="0">
                <a:pos x="48" y="0"/>
              </a:cxn>
              <a:cxn ang="0">
                <a:pos x="59" y="8"/>
              </a:cxn>
              <a:cxn ang="0">
                <a:pos x="59" y="8"/>
              </a:cxn>
              <a:cxn ang="0">
                <a:pos x="66" y="28"/>
              </a:cxn>
              <a:cxn ang="0">
                <a:pos x="244" y="28"/>
              </a:cxn>
              <a:cxn ang="0">
                <a:pos x="256" y="40"/>
              </a:cxn>
              <a:cxn ang="0">
                <a:pos x="255" y="45"/>
              </a:cxn>
              <a:cxn ang="0">
                <a:pos x="75" y="52"/>
              </a:cxn>
              <a:cxn ang="0">
                <a:pos x="97" y="115"/>
              </a:cxn>
              <a:cxn ang="0">
                <a:pos x="200" y="109"/>
              </a:cxn>
              <a:cxn ang="0">
                <a:pos x="225" y="52"/>
              </a:cxn>
              <a:cxn ang="0">
                <a:pos x="75" y="52"/>
              </a:cxn>
            </a:cxnLst>
            <a:rect l="0" t="0" r="r" b="b"/>
            <a:pathLst>
              <a:path w="256" h="204">
                <a:moveTo>
                  <a:pt x="255" y="45"/>
                </a:moveTo>
                <a:cubicBezTo>
                  <a:pt x="255" y="45"/>
                  <a:pt x="255" y="45"/>
                  <a:pt x="255" y="45"/>
                </a:cubicBezTo>
                <a:cubicBezTo>
                  <a:pt x="219" y="125"/>
                  <a:pt x="219" y="125"/>
                  <a:pt x="219" y="125"/>
                </a:cubicBezTo>
                <a:cubicBezTo>
                  <a:pt x="217" y="129"/>
                  <a:pt x="213" y="132"/>
                  <a:pt x="209" y="132"/>
                </a:cubicBezTo>
                <a:cubicBezTo>
                  <a:pt x="105" y="139"/>
                  <a:pt x="105" y="139"/>
                  <a:pt x="105" y="139"/>
                </a:cubicBezTo>
                <a:cubicBezTo>
                  <a:pt x="111" y="156"/>
                  <a:pt x="111" y="156"/>
                  <a:pt x="111" y="156"/>
                </a:cubicBezTo>
                <a:cubicBezTo>
                  <a:pt x="224" y="156"/>
                  <a:pt x="224" y="156"/>
                  <a:pt x="224" y="156"/>
                </a:cubicBezTo>
                <a:cubicBezTo>
                  <a:pt x="237" y="156"/>
                  <a:pt x="248" y="167"/>
                  <a:pt x="248" y="180"/>
                </a:cubicBezTo>
                <a:cubicBezTo>
                  <a:pt x="248" y="193"/>
                  <a:pt x="237" y="204"/>
                  <a:pt x="224" y="204"/>
                </a:cubicBezTo>
                <a:cubicBezTo>
                  <a:pt x="211" y="204"/>
                  <a:pt x="200" y="193"/>
                  <a:pt x="200" y="180"/>
                </a:cubicBezTo>
                <a:cubicBezTo>
                  <a:pt x="88" y="180"/>
                  <a:pt x="88" y="180"/>
                  <a:pt x="88" y="180"/>
                </a:cubicBezTo>
                <a:cubicBezTo>
                  <a:pt x="88" y="193"/>
                  <a:pt x="77" y="204"/>
                  <a:pt x="64" y="204"/>
                </a:cubicBezTo>
                <a:cubicBezTo>
                  <a:pt x="51" y="204"/>
                  <a:pt x="40" y="193"/>
                  <a:pt x="40" y="180"/>
                </a:cubicBezTo>
                <a:cubicBezTo>
                  <a:pt x="40" y="167"/>
                  <a:pt x="51" y="156"/>
                  <a:pt x="64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39" y="24"/>
                  <a:pt x="39" y="24"/>
                  <a:pt x="39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5" y="24"/>
                  <a:pt x="0" y="19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3" y="0"/>
                  <a:pt x="58" y="3"/>
                  <a:pt x="59" y="8"/>
                </a:cubicBezTo>
                <a:cubicBezTo>
                  <a:pt x="59" y="8"/>
                  <a:pt x="59" y="8"/>
                  <a:pt x="59" y="8"/>
                </a:cubicBezTo>
                <a:cubicBezTo>
                  <a:pt x="66" y="28"/>
                  <a:pt x="66" y="28"/>
                  <a:pt x="66" y="28"/>
                </a:cubicBezTo>
                <a:cubicBezTo>
                  <a:pt x="244" y="28"/>
                  <a:pt x="244" y="28"/>
                  <a:pt x="244" y="28"/>
                </a:cubicBezTo>
                <a:cubicBezTo>
                  <a:pt x="251" y="28"/>
                  <a:pt x="256" y="33"/>
                  <a:pt x="256" y="40"/>
                </a:cubicBezTo>
                <a:cubicBezTo>
                  <a:pt x="256" y="42"/>
                  <a:pt x="256" y="43"/>
                  <a:pt x="255" y="45"/>
                </a:cubicBezTo>
                <a:moveTo>
                  <a:pt x="75" y="52"/>
                </a:moveTo>
                <a:cubicBezTo>
                  <a:pt x="97" y="115"/>
                  <a:pt x="97" y="115"/>
                  <a:pt x="97" y="115"/>
                </a:cubicBezTo>
                <a:cubicBezTo>
                  <a:pt x="200" y="109"/>
                  <a:pt x="200" y="109"/>
                  <a:pt x="200" y="109"/>
                </a:cubicBezTo>
                <a:cubicBezTo>
                  <a:pt x="225" y="52"/>
                  <a:pt x="225" y="52"/>
                  <a:pt x="225" y="52"/>
                </a:cubicBezTo>
                <a:lnTo>
                  <a:pt x="75" y="52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33" name="Inhaltsplatzhalter 4"/>
          <p:cNvSpPr txBox="1"/>
          <p:nvPr/>
        </p:nvSpPr>
        <p:spPr>
          <a:xfrm>
            <a:off x="7846237" y="4268508"/>
            <a:ext cx="316851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34" name="Inhaltsplatzhalter 4"/>
          <p:cNvSpPr txBox="1"/>
          <p:nvPr/>
        </p:nvSpPr>
        <p:spPr>
          <a:xfrm>
            <a:off x="1162397" y="3146532"/>
            <a:ext cx="316851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35" name="Inhaltsplatzhalter 4"/>
          <p:cNvSpPr txBox="1"/>
          <p:nvPr/>
        </p:nvSpPr>
        <p:spPr>
          <a:xfrm>
            <a:off x="1162397" y="5454477"/>
            <a:ext cx="316851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36" name="Inhaltsplatzhalter 4"/>
          <p:cNvSpPr txBox="1"/>
          <p:nvPr/>
        </p:nvSpPr>
        <p:spPr>
          <a:xfrm>
            <a:off x="4793809" y="1968455"/>
            <a:ext cx="172590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7" name="Inhaltsplatzhalter 4"/>
          <p:cNvSpPr txBox="1"/>
          <p:nvPr/>
        </p:nvSpPr>
        <p:spPr>
          <a:xfrm>
            <a:off x="4793809" y="4271153"/>
            <a:ext cx="172590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8" name="Inhaltsplatzhalter 4"/>
          <p:cNvSpPr txBox="1"/>
          <p:nvPr/>
        </p:nvSpPr>
        <p:spPr>
          <a:xfrm>
            <a:off x="5640097" y="3113949"/>
            <a:ext cx="172590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9" name="Inhaltsplatzhalter 4"/>
          <p:cNvSpPr txBox="1"/>
          <p:nvPr/>
        </p:nvSpPr>
        <p:spPr>
          <a:xfrm>
            <a:off x="5640097" y="5355254"/>
            <a:ext cx="172590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ldLvl="0" animBg="1"/>
      <p:bldP spid="30" grpId="0" bldLvl="0" animBg="1"/>
      <p:bldP spid="31" grpId="0" bldLvl="0" animBg="1"/>
      <p:bldP spid="32" grpId="0" bldLvl="0" animBg="1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Enter your subhead line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>
            <a:off x="551447" y="2334982"/>
            <a:ext cx="1887242" cy="3585904"/>
            <a:chOff x="2984089" y="-1217355"/>
            <a:chExt cx="3628102" cy="11219732"/>
          </a:xfrm>
        </p:grpSpPr>
        <p:sp>
          <p:nvSpPr>
            <p:cNvPr id="71" name="Round Same Side Corner Rectangle 70"/>
            <p:cNvSpPr/>
            <p:nvPr/>
          </p:nvSpPr>
          <p:spPr>
            <a:xfrm>
              <a:off x="2984089" y="-1217355"/>
              <a:ext cx="3628102" cy="8418261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3" name="Pentagon 72"/>
            <p:cNvSpPr/>
            <p:nvPr/>
          </p:nvSpPr>
          <p:spPr>
            <a:xfrm rot="5400000">
              <a:off x="3397406" y="6787592"/>
              <a:ext cx="2801468" cy="3628102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992692" y="3362334"/>
              <a:ext cx="3619499" cy="647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58" name="Inhaltsplatzhalter 4"/>
          <p:cNvSpPr txBox="1"/>
          <p:nvPr/>
        </p:nvSpPr>
        <p:spPr>
          <a:xfrm>
            <a:off x="665800" y="4247067"/>
            <a:ext cx="1658536" cy="113877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latin typeface="+mj-lt"/>
              </a:rPr>
              <a:t>TITLE GOES HERE</a:t>
            </a:r>
            <a:br>
              <a:rPr lang="en-US" sz="1600" b="1" dirty="0">
                <a:latin typeface="+mj-lt"/>
              </a:rPr>
            </a:br>
            <a:r>
              <a:rPr lang="en-US" sz="1400" b="1" dirty="0">
                <a:latin typeface="+mj-lt"/>
              </a:rPr>
              <a:t/>
            </a:r>
            <a:br>
              <a:rPr lang="en-US" sz="1400" b="1" dirty="0">
                <a:latin typeface="+mj-lt"/>
              </a:rPr>
            </a:br>
            <a:r>
              <a:rPr lang="en-US" sz="1100" dirty="0"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30" name="Oval 29"/>
          <p:cNvSpPr/>
          <p:nvPr/>
        </p:nvSpPr>
        <p:spPr>
          <a:xfrm>
            <a:off x="928229" y="2499994"/>
            <a:ext cx="1133678" cy="11336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59" name="Group 58"/>
          <p:cNvGrpSpPr/>
          <p:nvPr/>
        </p:nvGrpSpPr>
        <p:grpSpPr>
          <a:xfrm>
            <a:off x="1256118" y="2715361"/>
            <a:ext cx="477900" cy="702942"/>
            <a:chOff x="9209088" y="5059363"/>
            <a:chExt cx="300038" cy="441324"/>
          </a:xfrm>
          <a:solidFill>
            <a:schemeClr val="accent1"/>
          </a:solidFill>
        </p:grpSpPr>
        <p:sp>
          <p:nvSpPr>
            <p:cNvPr id="60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1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2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3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4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5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858229" y="2334982"/>
            <a:ext cx="1887242" cy="3585904"/>
            <a:chOff x="2984089" y="-1217355"/>
            <a:chExt cx="3628102" cy="11219732"/>
          </a:xfrm>
        </p:grpSpPr>
        <p:sp>
          <p:nvSpPr>
            <p:cNvPr id="67" name="Round Same Side Corner Rectangle 66"/>
            <p:cNvSpPr/>
            <p:nvPr/>
          </p:nvSpPr>
          <p:spPr>
            <a:xfrm>
              <a:off x="2984089" y="-1217355"/>
              <a:ext cx="3628102" cy="84182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8" name="Pentagon 67"/>
            <p:cNvSpPr/>
            <p:nvPr/>
          </p:nvSpPr>
          <p:spPr>
            <a:xfrm rot="5400000">
              <a:off x="3397406" y="6787592"/>
              <a:ext cx="2801468" cy="3628102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92692" y="3362334"/>
              <a:ext cx="3619499" cy="647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70" name="Inhaltsplatzhalter 4"/>
          <p:cNvSpPr txBox="1"/>
          <p:nvPr/>
        </p:nvSpPr>
        <p:spPr>
          <a:xfrm>
            <a:off x="2972582" y="4247067"/>
            <a:ext cx="1658536" cy="113877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latin typeface="+mj-lt"/>
              </a:rPr>
              <a:t>TITLE GOES HERE</a:t>
            </a:r>
            <a:br>
              <a:rPr lang="en-US" sz="1600" b="1" dirty="0">
                <a:latin typeface="+mj-lt"/>
              </a:rPr>
            </a:br>
            <a:r>
              <a:rPr lang="en-US" sz="1400" b="1" dirty="0">
                <a:latin typeface="+mj-lt"/>
              </a:rPr>
              <a:t/>
            </a:r>
            <a:br>
              <a:rPr lang="en-US" sz="1400" b="1" dirty="0">
                <a:latin typeface="+mj-lt"/>
              </a:rPr>
            </a:br>
            <a:r>
              <a:rPr lang="en-US" sz="1100" dirty="0"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96" name="Oval 95"/>
          <p:cNvSpPr/>
          <p:nvPr/>
        </p:nvSpPr>
        <p:spPr>
          <a:xfrm>
            <a:off x="3235011" y="2499994"/>
            <a:ext cx="1133678" cy="11336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04" name="Group 103"/>
          <p:cNvGrpSpPr/>
          <p:nvPr/>
        </p:nvGrpSpPr>
        <p:grpSpPr>
          <a:xfrm>
            <a:off x="5165011" y="2334982"/>
            <a:ext cx="1887242" cy="3585904"/>
            <a:chOff x="2984089" y="-1217355"/>
            <a:chExt cx="3628102" cy="11219732"/>
          </a:xfrm>
        </p:grpSpPr>
        <p:sp>
          <p:nvSpPr>
            <p:cNvPr id="105" name="Round Same Side Corner Rectangle 104"/>
            <p:cNvSpPr/>
            <p:nvPr/>
          </p:nvSpPr>
          <p:spPr>
            <a:xfrm>
              <a:off x="2984089" y="-1217355"/>
              <a:ext cx="3628102" cy="84182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6" name="Pentagon 105"/>
            <p:cNvSpPr/>
            <p:nvPr/>
          </p:nvSpPr>
          <p:spPr>
            <a:xfrm rot="5400000">
              <a:off x="3397406" y="6787592"/>
              <a:ext cx="2801468" cy="3628102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992692" y="3362334"/>
              <a:ext cx="3619499" cy="647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08" name="Inhaltsplatzhalter 4"/>
          <p:cNvSpPr txBox="1"/>
          <p:nvPr/>
        </p:nvSpPr>
        <p:spPr>
          <a:xfrm>
            <a:off x="5279364" y="4247067"/>
            <a:ext cx="1658536" cy="113877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latin typeface="+mj-lt"/>
              </a:rPr>
              <a:t>TITLE GOES HERE</a:t>
            </a:r>
            <a:br>
              <a:rPr lang="en-US" sz="1600" b="1" dirty="0">
                <a:latin typeface="+mj-lt"/>
              </a:rPr>
            </a:br>
            <a:r>
              <a:rPr lang="en-US" sz="1400" b="1" dirty="0">
                <a:latin typeface="+mj-lt"/>
              </a:rPr>
              <a:t/>
            </a:r>
            <a:br>
              <a:rPr lang="en-US" sz="1400" b="1" dirty="0">
                <a:latin typeface="+mj-lt"/>
              </a:rPr>
            </a:br>
            <a:r>
              <a:rPr lang="en-US" sz="1100" dirty="0"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109" name="Oval 108"/>
          <p:cNvSpPr/>
          <p:nvPr/>
        </p:nvSpPr>
        <p:spPr>
          <a:xfrm>
            <a:off x="5541793" y="2499994"/>
            <a:ext cx="1133678" cy="11336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17" name="Group 116"/>
          <p:cNvGrpSpPr/>
          <p:nvPr/>
        </p:nvGrpSpPr>
        <p:grpSpPr>
          <a:xfrm>
            <a:off x="7471793" y="2334982"/>
            <a:ext cx="1887242" cy="3585904"/>
            <a:chOff x="2984089" y="-1217355"/>
            <a:chExt cx="3628102" cy="11219732"/>
          </a:xfrm>
        </p:grpSpPr>
        <p:sp>
          <p:nvSpPr>
            <p:cNvPr id="118" name="Round Same Side Corner Rectangle 117"/>
            <p:cNvSpPr/>
            <p:nvPr/>
          </p:nvSpPr>
          <p:spPr>
            <a:xfrm>
              <a:off x="2984089" y="-1217355"/>
              <a:ext cx="3628102" cy="84182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9" name="Pentagon 118"/>
            <p:cNvSpPr/>
            <p:nvPr/>
          </p:nvSpPr>
          <p:spPr>
            <a:xfrm rot="5400000">
              <a:off x="3397406" y="6787592"/>
              <a:ext cx="2801468" cy="3628102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992692" y="3362334"/>
              <a:ext cx="3619499" cy="647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21" name="Inhaltsplatzhalter 4"/>
          <p:cNvSpPr txBox="1"/>
          <p:nvPr/>
        </p:nvSpPr>
        <p:spPr>
          <a:xfrm>
            <a:off x="7586146" y="4247067"/>
            <a:ext cx="1658536" cy="113877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latin typeface="+mj-lt"/>
              </a:rPr>
              <a:t>TITLE GOES HERE</a:t>
            </a:r>
            <a:br>
              <a:rPr lang="en-US" sz="1600" b="1" dirty="0">
                <a:latin typeface="+mj-lt"/>
              </a:rPr>
            </a:br>
            <a:r>
              <a:rPr lang="en-US" sz="1400" b="1" dirty="0">
                <a:latin typeface="+mj-lt"/>
              </a:rPr>
              <a:t/>
            </a:r>
            <a:br>
              <a:rPr lang="en-US" sz="1400" b="1" dirty="0">
                <a:latin typeface="+mj-lt"/>
              </a:rPr>
            </a:br>
            <a:r>
              <a:rPr lang="en-US" sz="1100" dirty="0"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122" name="Oval 121"/>
          <p:cNvSpPr/>
          <p:nvPr/>
        </p:nvSpPr>
        <p:spPr>
          <a:xfrm>
            <a:off x="7848575" y="2499994"/>
            <a:ext cx="1133678" cy="11336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30" name="Group 129"/>
          <p:cNvGrpSpPr/>
          <p:nvPr/>
        </p:nvGrpSpPr>
        <p:grpSpPr>
          <a:xfrm>
            <a:off x="9778576" y="2334982"/>
            <a:ext cx="1887242" cy="3585904"/>
            <a:chOff x="2984089" y="-1217355"/>
            <a:chExt cx="3628102" cy="11219732"/>
          </a:xfrm>
        </p:grpSpPr>
        <p:sp>
          <p:nvSpPr>
            <p:cNvPr id="131" name="Round Same Side Corner Rectangle 130"/>
            <p:cNvSpPr/>
            <p:nvPr/>
          </p:nvSpPr>
          <p:spPr>
            <a:xfrm>
              <a:off x="2984089" y="-1217355"/>
              <a:ext cx="3628102" cy="841826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2" name="Pentagon 131"/>
            <p:cNvSpPr/>
            <p:nvPr/>
          </p:nvSpPr>
          <p:spPr>
            <a:xfrm rot="5400000">
              <a:off x="3397406" y="6787592"/>
              <a:ext cx="2801468" cy="3628102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992692" y="3362334"/>
              <a:ext cx="3619499" cy="647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34" name="Inhaltsplatzhalter 4"/>
          <p:cNvSpPr txBox="1"/>
          <p:nvPr/>
        </p:nvSpPr>
        <p:spPr>
          <a:xfrm>
            <a:off x="9892929" y="4247067"/>
            <a:ext cx="1658536" cy="113877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latin typeface="+mj-lt"/>
              </a:rPr>
              <a:t>TITLE GOES HERE</a:t>
            </a:r>
            <a:br>
              <a:rPr lang="en-US" sz="1600" b="1" dirty="0">
                <a:latin typeface="+mj-lt"/>
              </a:rPr>
            </a:br>
            <a:r>
              <a:rPr lang="en-US" sz="1400" b="1" dirty="0">
                <a:latin typeface="+mj-lt"/>
              </a:rPr>
              <a:t/>
            </a:r>
            <a:br>
              <a:rPr lang="en-US" sz="1400" b="1" dirty="0">
                <a:latin typeface="+mj-lt"/>
              </a:rPr>
            </a:br>
            <a:r>
              <a:rPr lang="en-US" sz="1100" dirty="0"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135" name="Oval 134"/>
          <p:cNvSpPr/>
          <p:nvPr/>
        </p:nvSpPr>
        <p:spPr>
          <a:xfrm>
            <a:off x="10155358" y="2499994"/>
            <a:ext cx="1133678" cy="11336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43" name="Group 142"/>
          <p:cNvGrpSpPr/>
          <p:nvPr/>
        </p:nvGrpSpPr>
        <p:grpSpPr>
          <a:xfrm>
            <a:off x="3493785" y="2802247"/>
            <a:ext cx="616130" cy="542280"/>
            <a:chOff x="10059988" y="2759075"/>
            <a:chExt cx="463550" cy="407988"/>
          </a:xfrm>
          <a:solidFill>
            <a:schemeClr val="accent2"/>
          </a:solidFill>
        </p:grpSpPr>
        <p:sp>
          <p:nvSpPr>
            <p:cNvPr id="144" name="Freeform 182"/>
            <p:cNvSpPr/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45" name="Freeform 183"/>
            <p:cNvSpPr/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46" name="Freeform 184"/>
            <p:cNvSpPr/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47" name="Freeform 185"/>
            <p:cNvSpPr/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0426793" y="2774593"/>
            <a:ext cx="590808" cy="584478"/>
            <a:chOff x="2587625" y="4291013"/>
            <a:chExt cx="444500" cy="439738"/>
          </a:xfrm>
          <a:solidFill>
            <a:schemeClr val="accent5"/>
          </a:solidFill>
        </p:grpSpPr>
        <p:sp>
          <p:nvSpPr>
            <p:cNvPr id="149" name="Freeform 290"/>
            <p:cNvSpPr>
              <a:spLocks noEditPoints="1"/>
            </p:cNvSpPr>
            <p:nvPr/>
          </p:nvSpPr>
          <p:spPr bwMode="auto">
            <a:xfrm>
              <a:off x="2790825" y="4491038"/>
              <a:ext cx="241300" cy="239713"/>
            </a:xfrm>
            <a:custGeom>
              <a:avLst/>
              <a:gdLst>
                <a:gd name="T0" fmla="*/ 582 w 1676"/>
                <a:gd name="T1" fmla="*/ 282 h 1813"/>
                <a:gd name="T2" fmla="*/ 453 w 1676"/>
                <a:gd name="T3" fmla="*/ 343 h 1813"/>
                <a:gd name="T4" fmla="*/ 344 w 1676"/>
                <a:gd name="T5" fmla="*/ 449 h 1813"/>
                <a:gd name="T6" fmla="*/ 274 w 1676"/>
                <a:gd name="T7" fmla="*/ 582 h 1813"/>
                <a:gd name="T8" fmla="*/ 246 w 1676"/>
                <a:gd name="T9" fmla="*/ 729 h 1813"/>
                <a:gd name="T10" fmla="*/ 260 w 1676"/>
                <a:gd name="T11" fmla="*/ 878 h 1813"/>
                <a:gd name="T12" fmla="*/ 316 w 1676"/>
                <a:gd name="T13" fmla="*/ 1018 h 1813"/>
                <a:gd name="T14" fmla="*/ 414 w 1676"/>
                <a:gd name="T15" fmla="*/ 1136 h 1813"/>
                <a:gd name="T16" fmla="*/ 538 w 1676"/>
                <a:gd name="T17" fmla="*/ 1212 h 1813"/>
                <a:gd name="T18" fmla="*/ 673 w 1676"/>
                <a:gd name="T19" fmla="*/ 1242 h 1813"/>
                <a:gd name="T20" fmla="*/ 811 w 1676"/>
                <a:gd name="T21" fmla="*/ 1227 h 1813"/>
                <a:gd name="T22" fmla="*/ 941 w 1676"/>
                <a:gd name="T23" fmla="*/ 1166 h 1813"/>
                <a:gd name="T24" fmla="*/ 1049 w 1676"/>
                <a:gd name="T25" fmla="*/ 1061 h 1813"/>
                <a:gd name="T26" fmla="*/ 1119 w 1676"/>
                <a:gd name="T27" fmla="*/ 927 h 1813"/>
                <a:gd name="T28" fmla="*/ 1147 w 1676"/>
                <a:gd name="T29" fmla="*/ 779 h 1813"/>
                <a:gd name="T30" fmla="*/ 1133 w 1676"/>
                <a:gd name="T31" fmla="*/ 630 h 1813"/>
                <a:gd name="T32" fmla="*/ 1077 w 1676"/>
                <a:gd name="T33" fmla="*/ 491 h 1813"/>
                <a:gd name="T34" fmla="*/ 980 w 1676"/>
                <a:gd name="T35" fmla="*/ 374 h 1813"/>
                <a:gd name="T36" fmla="*/ 855 w 1676"/>
                <a:gd name="T37" fmla="*/ 298 h 1813"/>
                <a:gd name="T38" fmla="*/ 720 w 1676"/>
                <a:gd name="T39" fmla="*/ 267 h 1813"/>
                <a:gd name="T40" fmla="*/ 781 w 1676"/>
                <a:gd name="T41" fmla="*/ 5 h 1813"/>
                <a:gd name="T42" fmla="*/ 946 w 1676"/>
                <a:gd name="T43" fmla="*/ 49 h 1813"/>
                <a:gd name="T44" fmla="*/ 1099 w 1676"/>
                <a:gd name="T45" fmla="*/ 137 h 1813"/>
                <a:gd name="T46" fmla="*/ 1230 w 1676"/>
                <a:gd name="T47" fmla="*/ 267 h 1813"/>
                <a:gd name="T48" fmla="*/ 1324 w 1676"/>
                <a:gd name="T49" fmla="*/ 424 h 1813"/>
                <a:gd name="T50" fmla="*/ 1378 w 1676"/>
                <a:gd name="T51" fmla="*/ 596 h 1813"/>
                <a:gd name="T52" fmla="*/ 1393 w 1676"/>
                <a:gd name="T53" fmla="*/ 775 h 1813"/>
                <a:gd name="T54" fmla="*/ 1368 w 1676"/>
                <a:gd name="T55" fmla="*/ 953 h 1813"/>
                <a:gd name="T56" fmla="*/ 1603 w 1676"/>
                <a:gd name="T57" fmla="*/ 1363 h 1813"/>
                <a:gd name="T58" fmla="*/ 1656 w 1676"/>
                <a:gd name="T59" fmla="*/ 1449 h 1813"/>
                <a:gd name="T60" fmla="*/ 1676 w 1676"/>
                <a:gd name="T61" fmla="*/ 1550 h 1813"/>
                <a:gd name="T62" fmla="*/ 1656 w 1676"/>
                <a:gd name="T63" fmla="*/ 1651 h 1813"/>
                <a:gd name="T64" fmla="*/ 1603 w 1676"/>
                <a:gd name="T65" fmla="*/ 1737 h 1813"/>
                <a:gd name="T66" fmla="*/ 1515 w 1676"/>
                <a:gd name="T67" fmla="*/ 1798 h 1813"/>
                <a:gd name="T68" fmla="*/ 1414 w 1676"/>
                <a:gd name="T69" fmla="*/ 1813 h 1813"/>
                <a:gd name="T70" fmla="*/ 1316 w 1676"/>
                <a:gd name="T71" fmla="*/ 1783 h 1813"/>
                <a:gd name="T72" fmla="*/ 986 w 1676"/>
                <a:gd name="T73" fmla="*/ 1441 h 1813"/>
                <a:gd name="T74" fmla="*/ 826 w 1676"/>
                <a:gd name="T75" fmla="*/ 1496 h 1813"/>
                <a:gd name="T76" fmla="*/ 660 w 1676"/>
                <a:gd name="T77" fmla="*/ 1508 h 1813"/>
                <a:gd name="T78" fmla="*/ 496 w 1676"/>
                <a:gd name="T79" fmla="*/ 1477 h 1813"/>
                <a:gd name="T80" fmla="*/ 341 w 1676"/>
                <a:gd name="T81" fmla="*/ 1404 h 1813"/>
                <a:gd name="T82" fmla="*/ 204 w 1676"/>
                <a:gd name="T83" fmla="*/ 1289 h 1813"/>
                <a:gd name="T84" fmla="*/ 95 w 1676"/>
                <a:gd name="T85" fmla="*/ 1137 h 1813"/>
                <a:gd name="T86" fmla="*/ 27 w 1676"/>
                <a:gd name="T87" fmla="*/ 966 h 1813"/>
                <a:gd name="T88" fmla="*/ 0 w 1676"/>
                <a:gd name="T89" fmla="*/ 785 h 1813"/>
                <a:gd name="T90" fmla="*/ 13 w 1676"/>
                <a:gd name="T91" fmla="*/ 602 h 1813"/>
                <a:gd name="T92" fmla="*/ 67 w 1676"/>
                <a:gd name="T93" fmla="*/ 427 h 1813"/>
                <a:gd name="T94" fmla="*/ 162 w 1676"/>
                <a:gd name="T95" fmla="*/ 268 h 1813"/>
                <a:gd name="T96" fmla="*/ 294 w 1676"/>
                <a:gd name="T97" fmla="*/ 137 h 1813"/>
                <a:gd name="T98" fmla="*/ 447 w 1676"/>
                <a:gd name="T99" fmla="*/ 49 h 1813"/>
                <a:gd name="T100" fmla="*/ 612 w 1676"/>
                <a:gd name="T101" fmla="*/ 5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6" h="1813">
                  <a:moveTo>
                    <a:pt x="673" y="267"/>
                  </a:moveTo>
                  <a:lnTo>
                    <a:pt x="627" y="272"/>
                  </a:lnTo>
                  <a:lnTo>
                    <a:pt x="582" y="282"/>
                  </a:lnTo>
                  <a:lnTo>
                    <a:pt x="538" y="298"/>
                  </a:lnTo>
                  <a:lnTo>
                    <a:pt x="495" y="317"/>
                  </a:lnTo>
                  <a:lnTo>
                    <a:pt x="453" y="343"/>
                  </a:lnTo>
                  <a:lnTo>
                    <a:pt x="414" y="374"/>
                  </a:lnTo>
                  <a:lnTo>
                    <a:pt x="377" y="409"/>
                  </a:lnTo>
                  <a:lnTo>
                    <a:pt x="344" y="449"/>
                  </a:lnTo>
                  <a:lnTo>
                    <a:pt x="316" y="491"/>
                  </a:lnTo>
                  <a:lnTo>
                    <a:pt x="293" y="536"/>
                  </a:lnTo>
                  <a:lnTo>
                    <a:pt x="274" y="582"/>
                  </a:lnTo>
                  <a:lnTo>
                    <a:pt x="260" y="630"/>
                  </a:lnTo>
                  <a:lnTo>
                    <a:pt x="251" y="679"/>
                  </a:lnTo>
                  <a:lnTo>
                    <a:pt x="246" y="729"/>
                  </a:lnTo>
                  <a:lnTo>
                    <a:pt x="246" y="779"/>
                  </a:lnTo>
                  <a:lnTo>
                    <a:pt x="251" y="829"/>
                  </a:lnTo>
                  <a:lnTo>
                    <a:pt x="260" y="878"/>
                  </a:lnTo>
                  <a:lnTo>
                    <a:pt x="274" y="927"/>
                  </a:lnTo>
                  <a:lnTo>
                    <a:pt x="293" y="974"/>
                  </a:lnTo>
                  <a:lnTo>
                    <a:pt x="316" y="1018"/>
                  </a:lnTo>
                  <a:lnTo>
                    <a:pt x="344" y="1061"/>
                  </a:lnTo>
                  <a:lnTo>
                    <a:pt x="377" y="1100"/>
                  </a:lnTo>
                  <a:lnTo>
                    <a:pt x="414" y="1136"/>
                  </a:lnTo>
                  <a:lnTo>
                    <a:pt x="453" y="1166"/>
                  </a:lnTo>
                  <a:lnTo>
                    <a:pt x="495" y="1191"/>
                  </a:lnTo>
                  <a:lnTo>
                    <a:pt x="538" y="1212"/>
                  </a:lnTo>
                  <a:lnTo>
                    <a:pt x="582" y="1227"/>
                  </a:lnTo>
                  <a:lnTo>
                    <a:pt x="627" y="1237"/>
                  </a:lnTo>
                  <a:lnTo>
                    <a:pt x="673" y="1242"/>
                  </a:lnTo>
                  <a:lnTo>
                    <a:pt x="720" y="1242"/>
                  </a:lnTo>
                  <a:lnTo>
                    <a:pt x="766" y="1237"/>
                  </a:lnTo>
                  <a:lnTo>
                    <a:pt x="811" y="1227"/>
                  </a:lnTo>
                  <a:lnTo>
                    <a:pt x="855" y="1212"/>
                  </a:lnTo>
                  <a:lnTo>
                    <a:pt x="898" y="1191"/>
                  </a:lnTo>
                  <a:lnTo>
                    <a:pt x="941" y="1166"/>
                  </a:lnTo>
                  <a:lnTo>
                    <a:pt x="980" y="1136"/>
                  </a:lnTo>
                  <a:lnTo>
                    <a:pt x="1016" y="1100"/>
                  </a:lnTo>
                  <a:lnTo>
                    <a:pt x="1049" y="1061"/>
                  </a:lnTo>
                  <a:lnTo>
                    <a:pt x="1077" y="1018"/>
                  </a:lnTo>
                  <a:lnTo>
                    <a:pt x="1100" y="974"/>
                  </a:lnTo>
                  <a:lnTo>
                    <a:pt x="1119" y="927"/>
                  </a:lnTo>
                  <a:lnTo>
                    <a:pt x="1133" y="878"/>
                  </a:lnTo>
                  <a:lnTo>
                    <a:pt x="1142" y="829"/>
                  </a:lnTo>
                  <a:lnTo>
                    <a:pt x="1147" y="779"/>
                  </a:lnTo>
                  <a:lnTo>
                    <a:pt x="1147" y="729"/>
                  </a:lnTo>
                  <a:lnTo>
                    <a:pt x="1142" y="679"/>
                  </a:lnTo>
                  <a:lnTo>
                    <a:pt x="1133" y="630"/>
                  </a:lnTo>
                  <a:lnTo>
                    <a:pt x="1119" y="582"/>
                  </a:lnTo>
                  <a:lnTo>
                    <a:pt x="1100" y="536"/>
                  </a:lnTo>
                  <a:lnTo>
                    <a:pt x="1077" y="491"/>
                  </a:lnTo>
                  <a:lnTo>
                    <a:pt x="1049" y="449"/>
                  </a:lnTo>
                  <a:lnTo>
                    <a:pt x="1016" y="409"/>
                  </a:lnTo>
                  <a:lnTo>
                    <a:pt x="980" y="374"/>
                  </a:lnTo>
                  <a:lnTo>
                    <a:pt x="941" y="343"/>
                  </a:lnTo>
                  <a:lnTo>
                    <a:pt x="898" y="317"/>
                  </a:lnTo>
                  <a:lnTo>
                    <a:pt x="855" y="298"/>
                  </a:lnTo>
                  <a:lnTo>
                    <a:pt x="811" y="282"/>
                  </a:lnTo>
                  <a:lnTo>
                    <a:pt x="766" y="272"/>
                  </a:lnTo>
                  <a:lnTo>
                    <a:pt x="720" y="267"/>
                  </a:lnTo>
                  <a:lnTo>
                    <a:pt x="673" y="267"/>
                  </a:lnTo>
                  <a:close/>
                  <a:moveTo>
                    <a:pt x="725" y="0"/>
                  </a:moveTo>
                  <a:lnTo>
                    <a:pt x="781" y="5"/>
                  </a:lnTo>
                  <a:lnTo>
                    <a:pt x="837" y="15"/>
                  </a:lnTo>
                  <a:lnTo>
                    <a:pt x="892" y="29"/>
                  </a:lnTo>
                  <a:lnTo>
                    <a:pt x="946" y="49"/>
                  </a:lnTo>
                  <a:lnTo>
                    <a:pt x="999" y="74"/>
                  </a:lnTo>
                  <a:lnTo>
                    <a:pt x="1050" y="103"/>
                  </a:lnTo>
                  <a:lnTo>
                    <a:pt x="1099" y="137"/>
                  </a:lnTo>
                  <a:lnTo>
                    <a:pt x="1145" y="176"/>
                  </a:lnTo>
                  <a:lnTo>
                    <a:pt x="1190" y="219"/>
                  </a:lnTo>
                  <a:lnTo>
                    <a:pt x="1230" y="267"/>
                  </a:lnTo>
                  <a:lnTo>
                    <a:pt x="1266" y="317"/>
                  </a:lnTo>
                  <a:lnTo>
                    <a:pt x="1297" y="369"/>
                  </a:lnTo>
                  <a:lnTo>
                    <a:pt x="1324" y="424"/>
                  </a:lnTo>
                  <a:lnTo>
                    <a:pt x="1346" y="479"/>
                  </a:lnTo>
                  <a:lnTo>
                    <a:pt x="1364" y="537"/>
                  </a:lnTo>
                  <a:lnTo>
                    <a:pt x="1378" y="596"/>
                  </a:lnTo>
                  <a:lnTo>
                    <a:pt x="1387" y="655"/>
                  </a:lnTo>
                  <a:lnTo>
                    <a:pt x="1392" y="715"/>
                  </a:lnTo>
                  <a:lnTo>
                    <a:pt x="1393" y="775"/>
                  </a:lnTo>
                  <a:lnTo>
                    <a:pt x="1389" y="835"/>
                  </a:lnTo>
                  <a:lnTo>
                    <a:pt x="1381" y="895"/>
                  </a:lnTo>
                  <a:lnTo>
                    <a:pt x="1368" y="953"/>
                  </a:lnTo>
                  <a:lnTo>
                    <a:pt x="1351" y="1011"/>
                  </a:lnTo>
                  <a:lnTo>
                    <a:pt x="1330" y="1067"/>
                  </a:lnTo>
                  <a:lnTo>
                    <a:pt x="1603" y="1363"/>
                  </a:lnTo>
                  <a:lnTo>
                    <a:pt x="1625" y="1389"/>
                  </a:lnTo>
                  <a:lnTo>
                    <a:pt x="1642" y="1419"/>
                  </a:lnTo>
                  <a:lnTo>
                    <a:pt x="1656" y="1449"/>
                  </a:lnTo>
                  <a:lnTo>
                    <a:pt x="1668" y="1482"/>
                  </a:lnTo>
                  <a:lnTo>
                    <a:pt x="1674" y="1515"/>
                  </a:lnTo>
                  <a:lnTo>
                    <a:pt x="1676" y="1550"/>
                  </a:lnTo>
                  <a:lnTo>
                    <a:pt x="1674" y="1585"/>
                  </a:lnTo>
                  <a:lnTo>
                    <a:pt x="1668" y="1619"/>
                  </a:lnTo>
                  <a:lnTo>
                    <a:pt x="1656" y="1651"/>
                  </a:lnTo>
                  <a:lnTo>
                    <a:pt x="1642" y="1682"/>
                  </a:lnTo>
                  <a:lnTo>
                    <a:pt x="1625" y="1711"/>
                  </a:lnTo>
                  <a:lnTo>
                    <a:pt x="1603" y="1737"/>
                  </a:lnTo>
                  <a:lnTo>
                    <a:pt x="1576" y="1762"/>
                  </a:lnTo>
                  <a:lnTo>
                    <a:pt x="1547" y="1783"/>
                  </a:lnTo>
                  <a:lnTo>
                    <a:pt x="1515" y="1798"/>
                  </a:lnTo>
                  <a:lnTo>
                    <a:pt x="1482" y="1809"/>
                  </a:lnTo>
                  <a:lnTo>
                    <a:pt x="1449" y="1813"/>
                  </a:lnTo>
                  <a:lnTo>
                    <a:pt x="1414" y="1813"/>
                  </a:lnTo>
                  <a:lnTo>
                    <a:pt x="1380" y="1809"/>
                  </a:lnTo>
                  <a:lnTo>
                    <a:pt x="1347" y="1798"/>
                  </a:lnTo>
                  <a:lnTo>
                    <a:pt x="1316" y="1783"/>
                  </a:lnTo>
                  <a:lnTo>
                    <a:pt x="1286" y="1762"/>
                  </a:lnTo>
                  <a:lnTo>
                    <a:pt x="1259" y="1737"/>
                  </a:lnTo>
                  <a:lnTo>
                    <a:pt x="986" y="1441"/>
                  </a:lnTo>
                  <a:lnTo>
                    <a:pt x="934" y="1464"/>
                  </a:lnTo>
                  <a:lnTo>
                    <a:pt x="880" y="1483"/>
                  </a:lnTo>
                  <a:lnTo>
                    <a:pt x="826" y="1496"/>
                  </a:lnTo>
                  <a:lnTo>
                    <a:pt x="771" y="1504"/>
                  </a:lnTo>
                  <a:lnTo>
                    <a:pt x="716" y="1509"/>
                  </a:lnTo>
                  <a:lnTo>
                    <a:pt x="660" y="1508"/>
                  </a:lnTo>
                  <a:lnTo>
                    <a:pt x="605" y="1503"/>
                  </a:lnTo>
                  <a:lnTo>
                    <a:pt x="550" y="1493"/>
                  </a:lnTo>
                  <a:lnTo>
                    <a:pt x="496" y="1477"/>
                  </a:lnTo>
                  <a:lnTo>
                    <a:pt x="443" y="1458"/>
                  </a:lnTo>
                  <a:lnTo>
                    <a:pt x="391" y="1434"/>
                  </a:lnTo>
                  <a:lnTo>
                    <a:pt x="341" y="1404"/>
                  </a:lnTo>
                  <a:lnTo>
                    <a:pt x="293" y="1371"/>
                  </a:lnTo>
                  <a:lnTo>
                    <a:pt x="247" y="1332"/>
                  </a:lnTo>
                  <a:lnTo>
                    <a:pt x="204" y="1289"/>
                  </a:lnTo>
                  <a:lnTo>
                    <a:pt x="162" y="1240"/>
                  </a:lnTo>
                  <a:lnTo>
                    <a:pt x="126" y="1190"/>
                  </a:lnTo>
                  <a:lnTo>
                    <a:pt x="95" y="1137"/>
                  </a:lnTo>
                  <a:lnTo>
                    <a:pt x="68" y="1082"/>
                  </a:lnTo>
                  <a:lnTo>
                    <a:pt x="45" y="1024"/>
                  </a:lnTo>
                  <a:lnTo>
                    <a:pt x="27" y="966"/>
                  </a:lnTo>
                  <a:lnTo>
                    <a:pt x="13" y="906"/>
                  </a:lnTo>
                  <a:lnTo>
                    <a:pt x="4" y="846"/>
                  </a:lnTo>
                  <a:lnTo>
                    <a:pt x="0" y="785"/>
                  </a:lnTo>
                  <a:lnTo>
                    <a:pt x="0" y="724"/>
                  </a:lnTo>
                  <a:lnTo>
                    <a:pt x="4" y="663"/>
                  </a:lnTo>
                  <a:lnTo>
                    <a:pt x="13" y="602"/>
                  </a:lnTo>
                  <a:lnTo>
                    <a:pt x="27" y="543"/>
                  </a:lnTo>
                  <a:lnTo>
                    <a:pt x="45" y="485"/>
                  </a:lnTo>
                  <a:lnTo>
                    <a:pt x="67" y="427"/>
                  </a:lnTo>
                  <a:lnTo>
                    <a:pt x="94" y="373"/>
                  </a:lnTo>
                  <a:lnTo>
                    <a:pt x="126" y="319"/>
                  </a:lnTo>
                  <a:lnTo>
                    <a:pt x="162" y="268"/>
                  </a:lnTo>
                  <a:lnTo>
                    <a:pt x="203" y="220"/>
                  </a:lnTo>
                  <a:lnTo>
                    <a:pt x="247" y="176"/>
                  </a:lnTo>
                  <a:lnTo>
                    <a:pt x="294" y="137"/>
                  </a:lnTo>
                  <a:lnTo>
                    <a:pt x="343" y="103"/>
                  </a:lnTo>
                  <a:lnTo>
                    <a:pt x="394" y="74"/>
                  </a:lnTo>
                  <a:lnTo>
                    <a:pt x="447" y="49"/>
                  </a:lnTo>
                  <a:lnTo>
                    <a:pt x="501" y="29"/>
                  </a:lnTo>
                  <a:lnTo>
                    <a:pt x="556" y="15"/>
                  </a:lnTo>
                  <a:lnTo>
                    <a:pt x="612" y="5"/>
                  </a:lnTo>
                  <a:lnTo>
                    <a:pt x="668" y="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50" name="Freeform 291"/>
            <p:cNvSpPr/>
            <p:nvPr/>
          </p:nvSpPr>
          <p:spPr bwMode="auto">
            <a:xfrm>
              <a:off x="2811463" y="4335463"/>
              <a:ext cx="217488" cy="274638"/>
            </a:xfrm>
            <a:custGeom>
              <a:avLst/>
              <a:gdLst>
                <a:gd name="T0" fmla="*/ 459 w 1508"/>
                <a:gd name="T1" fmla="*/ 30 h 2083"/>
                <a:gd name="T2" fmla="*/ 619 w 1508"/>
                <a:gd name="T3" fmla="*/ 254 h 2083"/>
                <a:gd name="T4" fmla="*/ 841 w 1508"/>
                <a:gd name="T5" fmla="*/ 542 h 2083"/>
                <a:gd name="T6" fmla="*/ 960 w 1508"/>
                <a:gd name="T7" fmla="*/ 441 h 2083"/>
                <a:gd name="T8" fmla="*/ 1249 w 1508"/>
                <a:gd name="T9" fmla="*/ 400 h 2083"/>
                <a:gd name="T10" fmla="*/ 1340 w 1508"/>
                <a:gd name="T11" fmla="*/ 564 h 2083"/>
                <a:gd name="T12" fmla="*/ 1411 w 1508"/>
                <a:gd name="T13" fmla="*/ 741 h 2083"/>
                <a:gd name="T14" fmla="*/ 1464 w 1508"/>
                <a:gd name="T15" fmla="*/ 927 h 2083"/>
                <a:gd name="T16" fmla="*/ 1497 w 1508"/>
                <a:gd name="T17" fmla="*/ 1121 h 2083"/>
                <a:gd name="T18" fmla="*/ 1508 w 1508"/>
                <a:gd name="T19" fmla="*/ 1322 h 2083"/>
                <a:gd name="T20" fmla="*/ 1497 w 1508"/>
                <a:gd name="T21" fmla="*/ 1526 h 2083"/>
                <a:gd name="T22" fmla="*/ 1463 w 1508"/>
                <a:gd name="T23" fmla="*/ 1720 h 2083"/>
                <a:gd name="T24" fmla="*/ 1409 w 1508"/>
                <a:gd name="T25" fmla="*/ 1907 h 2083"/>
                <a:gd name="T26" fmla="*/ 1337 w 1508"/>
                <a:gd name="T27" fmla="*/ 2083 h 2083"/>
                <a:gd name="T28" fmla="*/ 1349 w 1508"/>
                <a:gd name="T29" fmla="*/ 1945 h 2083"/>
                <a:gd name="T30" fmla="*/ 1341 w 1508"/>
                <a:gd name="T31" fmla="*/ 1808 h 2083"/>
                <a:gd name="T32" fmla="*/ 1313 w 1508"/>
                <a:gd name="T33" fmla="*/ 1675 h 2083"/>
                <a:gd name="T34" fmla="*/ 1266 w 1508"/>
                <a:gd name="T35" fmla="*/ 1547 h 2083"/>
                <a:gd name="T36" fmla="*/ 1201 w 1508"/>
                <a:gd name="T37" fmla="*/ 1429 h 2083"/>
                <a:gd name="T38" fmla="*/ 1117 w 1508"/>
                <a:gd name="T39" fmla="*/ 1321 h 2083"/>
                <a:gd name="T40" fmla="*/ 1021 w 1508"/>
                <a:gd name="T41" fmla="*/ 1233 h 2083"/>
                <a:gd name="T42" fmla="*/ 915 w 1508"/>
                <a:gd name="T43" fmla="*/ 1162 h 2083"/>
                <a:gd name="T44" fmla="*/ 801 w 1508"/>
                <a:gd name="T45" fmla="*/ 1111 h 2083"/>
                <a:gd name="T46" fmla="*/ 680 w 1508"/>
                <a:gd name="T47" fmla="*/ 1080 h 2083"/>
                <a:gd name="T48" fmla="*/ 554 w 1508"/>
                <a:gd name="T49" fmla="*/ 1069 h 2083"/>
                <a:gd name="T50" fmla="*/ 416 w 1508"/>
                <a:gd name="T51" fmla="*/ 1082 h 2083"/>
                <a:gd name="T52" fmla="*/ 283 w 1508"/>
                <a:gd name="T53" fmla="*/ 1120 h 2083"/>
                <a:gd name="T54" fmla="*/ 160 w 1508"/>
                <a:gd name="T55" fmla="*/ 1182 h 2083"/>
                <a:gd name="T56" fmla="*/ 591 w 1508"/>
                <a:gd name="T57" fmla="*/ 812 h 2083"/>
                <a:gd name="T58" fmla="*/ 751 w 1508"/>
                <a:gd name="T59" fmla="*/ 755 h 2083"/>
                <a:gd name="T60" fmla="*/ 500 w 1508"/>
                <a:gd name="T61" fmla="*/ 407 h 2083"/>
                <a:gd name="T62" fmla="*/ 338 w 1508"/>
                <a:gd name="T63" fmla="*/ 367 h 2083"/>
                <a:gd name="T64" fmla="*/ 175 w 1508"/>
                <a:gd name="T65" fmla="*/ 519 h 2083"/>
                <a:gd name="T66" fmla="*/ 0 w 1508"/>
                <a:gd name="T67" fmla="*/ 375 h 2083"/>
                <a:gd name="T68" fmla="*/ 166 w 1508"/>
                <a:gd name="T69" fmla="*/ 151 h 2083"/>
                <a:gd name="T70" fmla="*/ 287 w 1508"/>
                <a:gd name="T71" fmla="*/ 289 h 2083"/>
                <a:gd name="T72" fmla="*/ 445 w 1508"/>
                <a:gd name="T73" fmla="*/ 351 h 2083"/>
                <a:gd name="T74" fmla="*/ 453 w 1508"/>
                <a:gd name="T75" fmla="*/ 220 h 2083"/>
                <a:gd name="T76" fmla="*/ 316 w 1508"/>
                <a:gd name="T7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8" h="2083">
                  <a:moveTo>
                    <a:pt x="316" y="0"/>
                  </a:moveTo>
                  <a:lnTo>
                    <a:pt x="459" y="30"/>
                  </a:lnTo>
                  <a:lnTo>
                    <a:pt x="582" y="149"/>
                  </a:lnTo>
                  <a:lnTo>
                    <a:pt x="619" y="254"/>
                  </a:lnTo>
                  <a:lnTo>
                    <a:pt x="647" y="352"/>
                  </a:lnTo>
                  <a:lnTo>
                    <a:pt x="841" y="542"/>
                  </a:lnTo>
                  <a:lnTo>
                    <a:pt x="891" y="559"/>
                  </a:lnTo>
                  <a:lnTo>
                    <a:pt x="960" y="441"/>
                  </a:lnTo>
                  <a:lnTo>
                    <a:pt x="1204" y="417"/>
                  </a:lnTo>
                  <a:lnTo>
                    <a:pt x="1249" y="400"/>
                  </a:lnTo>
                  <a:lnTo>
                    <a:pt x="1297" y="481"/>
                  </a:lnTo>
                  <a:lnTo>
                    <a:pt x="1340" y="564"/>
                  </a:lnTo>
                  <a:lnTo>
                    <a:pt x="1378" y="651"/>
                  </a:lnTo>
                  <a:lnTo>
                    <a:pt x="1411" y="741"/>
                  </a:lnTo>
                  <a:lnTo>
                    <a:pt x="1440" y="832"/>
                  </a:lnTo>
                  <a:lnTo>
                    <a:pt x="1464" y="927"/>
                  </a:lnTo>
                  <a:lnTo>
                    <a:pt x="1483" y="1022"/>
                  </a:lnTo>
                  <a:lnTo>
                    <a:pt x="1497" y="1121"/>
                  </a:lnTo>
                  <a:lnTo>
                    <a:pt x="1505" y="1221"/>
                  </a:lnTo>
                  <a:lnTo>
                    <a:pt x="1508" y="1322"/>
                  </a:lnTo>
                  <a:lnTo>
                    <a:pt x="1505" y="1425"/>
                  </a:lnTo>
                  <a:lnTo>
                    <a:pt x="1497" y="1526"/>
                  </a:lnTo>
                  <a:lnTo>
                    <a:pt x="1483" y="1623"/>
                  </a:lnTo>
                  <a:lnTo>
                    <a:pt x="1463" y="1720"/>
                  </a:lnTo>
                  <a:lnTo>
                    <a:pt x="1439" y="1815"/>
                  </a:lnTo>
                  <a:lnTo>
                    <a:pt x="1409" y="1907"/>
                  </a:lnTo>
                  <a:lnTo>
                    <a:pt x="1375" y="1996"/>
                  </a:lnTo>
                  <a:lnTo>
                    <a:pt x="1337" y="2083"/>
                  </a:lnTo>
                  <a:lnTo>
                    <a:pt x="1345" y="2015"/>
                  </a:lnTo>
                  <a:lnTo>
                    <a:pt x="1349" y="1945"/>
                  </a:lnTo>
                  <a:lnTo>
                    <a:pt x="1347" y="1877"/>
                  </a:lnTo>
                  <a:lnTo>
                    <a:pt x="1341" y="1808"/>
                  </a:lnTo>
                  <a:lnTo>
                    <a:pt x="1329" y="1741"/>
                  </a:lnTo>
                  <a:lnTo>
                    <a:pt x="1313" y="1675"/>
                  </a:lnTo>
                  <a:lnTo>
                    <a:pt x="1293" y="1610"/>
                  </a:lnTo>
                  <a:lnTo>
                    <a:pt x="1266" y="1547"/>
                  </a:lnTo>
                  <a:lnTo>
                    <a:pt x="1236" y="1486"/>
                  </a:lnTo>
                  <a:lnTo>
                    <a:pt x="1201" y="1429"/>
                  </a:lnTo>
                  <a:lnTo>
                    <a:pt x="1161" y="1373"/>
                  </a:lnTo>
                  <a:lnTo>
                    <a:pt x="1117" y="1321"/>
                  </a:lnTo>
                  <a:lnTo>
                    <a:pt x="1071" y="1276"/>
                  </a:lnTo>
                  <a:lnTo>
                    <a:pt x="1021" y="1233"/>
                  </a:lnTo>
                  <a:lnTo>
                    <a:pt x="969" y="1195"/>
                  </a:lnTo>
                  <a:lnTo>
                    <a:pt x="915" y="1162"/>
                  </a:lnTo>
                  <a:lnTo>
                    <a:pt x="859" y="1134"/>
                  </a:lnTo>
                  <a:lnTo>
                    <a:pt x="801" y="1111"/>
                  </a:lnTo>
                  <a:lnTo>
                    <a:pt x="741" y="1093"/>
                  </a:lnTo>
                  <a:lnTo>
                    <a:pt x="680" y="1080"/>
                  </a:lnTo>
                  <a:lnTo>
                    <a:pt x="617" y="1072"/>
                  </a:lnTo>
                  <a:lnTo>
                    <a:pt x="554" y="1069"/>
                  </a:lnTo>
                  <a:lnTo>
                    <a:pt x="484" y="1072"/>
                  </a:lnTo>
                  <a:lnTo>
                    <a:pt x="416" y="1082"/>
                  </a:lnTo>
                  <a:lnTo>
                    <a:pt x="349" y="1098"/>
                  </a:lnTo>
                  <a:lnTo>
                    <a:pt x="283" y="1120"/>
                  </a:lnTo>
                  <a:lnTo>
                    <a:pt x="220" y="1148"/>
                  </a:lnTo>
                  <a:lnTo>
                    <a:pt x="160" y="1182"/>
                  </a:lnTo>
                  <a:lnTo>
                    <a:pt x="338" y="952"/>
                  </a:lnTo>
                  <a:lnTo>
                    <a:pt x="591" y="812"/>
                  </a:lnTo>
                  <a:lnTo>
                    <a:pt x="738" y="833"/>
                  </a:lnTo>
                  <a:lnTo>
                    <a:pt x="751" y="755"/>
                  </a:lnTo>
                  <a:lnTo>
                    <a:pt x="570" y="556"/>
                  </a:lnTo>
                  <a:lnTo>
                    <a:pt x="500" y="407"/>
                  </a:lnTo>
                  <a:lnTo>
                    <a:pt x="400" y="407"/>
                  </a:lnTo>
                  <a:lnTo>
                    <a:pt x="338" y="367"/>
                  </a:lnTo>
                  <a:lnTo>
                    <a:pt x="203" y="345"/>
                  </a:lnTo>
                  <a:lnTo>
                    <a:pt x="175" y="519"/>
                  </a:lnTo>
                  <a:lnTo>
                    <a:pt x="12" y="484"/>
                  </a:lnTo>
                  <a:lnTo>
                    <a:pt x="0" y="375"/>
                  </a:lnTo>
                  <a:lnTo>
                    <a:pt x="125" y="345"/>
                  </a:lnTo>
                  <a:lnTo>
                    <a:pt x="166" y="151"/>
                  </a:lnTo>
                  <a:lnTo>
                    <a:pt x="291" y="207"/>
                  </a:lnTo>
                  <a:lnTo>
                    <a:pt x="287" y="289"/>
                  </a:lnTo>
                  <a:lnTo>
                    <a:pt x="382" y="332"/>
                  </a:lnTo>
                  <a:lnTo>
                    <a:pt x="445" y="351"/>
                  </a:lnTo>
                  <a:lnTo>
                    <a:pt x="522" y="308"/>
                  </a:lnTo>
                  <a:lnTo>
                    <a:pt x="453" y="220"/>
                  </a:lnTo>
                  <a:lnTo>
                    <a:pt x="313" y="7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51" name="Freeform 292"/>
            <p:cNvSpPr/>
            <p:nvPr/>
          </p:nvSpPr>
          <p:spPr bwMode="auto">
            <a:xfrm>
              <a:off x="2786063" y="4497388"/>
              <a:ext cx="30163" cy="26988"/>
            </a:xfrm>
            <a:custGeom>
              <a:avLst/>
              <a:gdLst>
                <a:gd name="T0" fmla="*/ 118 w 208"/>
                <a:gd name="T1" fmla="*/ 0 h 197"/>
                <a:gd name="T2" fmla="*/ 208 w 208"/>
                <a:gd name="T3" fmla="*/ 45 h 197"/>
                <a:gd name="T4" fmla="*/ 186 w 208"/>
                <a:gd name="T5" fmla="*/ 66 h 197"/>
                <a:gd name="T6" fmla="*/ 165 w 208"/>
                <a:gd name="T7" fmla="*/ 89 h 197"/>
                <a:gd name="T8" fmla="*/ 147 w 208"/>
                <a:gd name="T9" fmla="*/ 109 h 197"/>
                <a:gd name="T10" fmla="*/ 130 w 208"/>
                <a:gd name="T11" fmla="*/ 131 h 197"/>
                <a:gd name="T12" fmla="*/ 81 w 208"/>
                <a:gd name="T13" fmla="*/ 132 h 197"/>
                <a:gd name="T14" fmla="*/ 29 w 208"/>
                <a:gd name="T15" fmla="*/ 197 h 197"/>
                <a:gd name="T16" fmla="*/ 0 w 208"/>
                <a:gd name="T17" fmla="*/ 61 h 197"/>
                <a:gd name="T18" fmla="*/ 118 w 208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97">
                  <a:moveTo>
                    <a:pt x="118" y="0"/>
                  </a:moveTo>
                  <a:lnTo>
                    <a:pt x="208" y="45"/>
                  </a:lnTo>
                  <a:lnTo>
                    <a:pt x="186" y="66"/>
                  </a:lnTo>
                  <a:lnTo>
                    <a:pt x="165" y="89"/>
                  </a:lnTo>
                  <a:lnTo>
                    <a:pt x="147" y="109"/>
                  </a:lnTo>
                  <a:lnTo>
                    <a:pt x="130" y="131"/>
                  </a:lnTo>
                  <a:lnTo>
                    <a:pt x="81" y="132"/>
                  </a:lnTo>
                  <a:lnTo>
                    <a:pt x="29" y="197"/>
                  </a:lnTo>
                  <a:lnTo>
                    <a:pt x="0" y="6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52" name="Freeform 293"/>
            <p:cNvSpPr/>
            <p:nvPr/>
          </p:nvSpPr>
          <p:spPr bwMode="auto">
            <a:xfrm>
              <a:off x="2860675" y="4702175"/>
              <a:ext cx="52388" cy="20638"/>
            </a:xfrm>
            <a:custGeom>
              <a:avLst/>
              <a:gdLst>
                <a:gd name="T0" fmla="*/ 368 w 368"/>
                <a:gd name="T1" fmla="*/ 0 h 153"/>
                <a:gd name="T2" fmla="*/ 298 w 368"/>
                <a:gd name="T3" fmla="*/ 38 h 153"/>
                <a:gd name="T4" fmla="*/ 227 w 368"/>
                <a:gd name="T5" fmla="*/ 73 h 153"/>
                <a:gd name="T6" fmla="*/ 152 w 368"/>
                <a:gd name="T7" fmla="*/ 105 h 153"/>
                <a:gd name="T8" fmla="*/ 77 w 368"/>
                <a:gd name="T9" fmla="*/ 131 h 153"/>
                <a:gd name="T10" fmla="*/ 0 w 368"/>
                <a:gd name="T11" fmla="*/ 153 h 153"/>
                <a:gd name="T12" fmla="*/ 28 w 368"/>
                <a:gd name="T13" fmla="*/ 44 h 153"/>
                <a:gd name="T14" fmla="*/ 83 w 368"/>
                <a:gd name="T15" fmla="*/ 5 h 153"/>
                <a:gd name="T16" fmla="*/ 148 w 368"/>
                <a:gd name="T17" fmla="*/ 13 h 153"/>
                <a:gd name="T18" fmla="*/ 215 w 368"/>
                <a:gd name="T19" fmla="*/ 16 h 153"/>
                <a:gd name="T20" fmla="*/ 266 w 368"/>
                <a:gd name="T21" fmla="*/ 14 h 153"/>
                <a:gd name="T22" fmla="*/ 317 w 368"/>
                <a:gd name="T23" fmla="*/ 9 h 153"/>
                <a:gd name="T24" fmla="*/ 368 w 36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153">
                  <a:moveTo>
                    <a:pt x="368" y="0"/>
                  </a:moveTo>
                  <a:lnTo>
                    <a:pt x="298" y="38"/>
                  </a:lnTo>
                  <a:lnTo>
                    <a:pt x="227" y="73"/>
                  </a:lnTo>
                  <a:lnTo>
                    <a:pt x="152" y="105"/>
                  </a:lnTo>
                  <a:lnTo>
                    <a:pt x="77" y="131"/>
                  </a:lnTo>
                  <a:lnTo>
                    <a:pt x="0" y="153"/>
                  </a:lnTo>
                  <a:lnTo>
                    <a:pt x="28" y="44"/>
                  </a:lnTo>
                  <a:lnTo>
                    <a:pt x="83" y="5"/>
                  </a:lnTo>
                  <a:lnTo>
                    <a:pt x="148" y="13"/>
                  </a:lnTo>
                  <a:lnTo>
                    <a:pt x="215" y="16"/>
                  </a:lnTo>
                  <a:lnTo>
                    <a:pt x="266" y="14"/>
                  </a:lnTo>
                  <a:lnTo>
                    <a:pt x="317" y="9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53" name="Freeform 294"/>
            <p:cNvSpPr/>
            <p:nvPr/>
          </p:nvSpPr>
          <p:spPr bwMode="auto">
            <a:xfrm>
              <a:off x="2587625" y="4395788"/>
              <a:ext cx="249238" cy="333375"/>
            </a:xfrm>
            <a:custGeom>
              <a:avLst/>
              <a:gdLst>
                <a:gd name="T0" fmla="*/ 210 w 1723"/>
                <a:gd name="T1" fmla="*/ 95 h 2519"/>
                <a:gd name="T2" fmla="*/ 468 w 1723"/>
                <a:gd name="T3" fmla="*/ 157 h 2519"/>
                <a:gd name="T4" fmla="*/ 884 w 1723"/>
                <a:gd name="T5" fmla="*/ 389 h 2519"/>
                <a:gd name="T6" fmla="*/ 1103 w 1723"/>
                <a:gd name="T7" fmla="*/ 976 h 2519"/>
                <a:gd name="T8" fmla="*/ 1141 w 1723"/>
                <a:gd name="T9" fmla="*/ 862 h 2519"/>
                <a:gd name="T10" fmla="*/ 1389 w 1723"/>
                <a:gd name="T11" fmla="*/ 1094 h 2519"/>
                <a:gd name="T12" fmla="*/ 1344 w 1723"/>
                <a:gd name="T13" fmla="*/ 1213 h 2519"/>
                <a:gd name="T14" fmla="*/ 1316 w 1723"/>
                <a:gd name="T15" fmla="*/ 1341 h 2519"/>
                <a:gd name="T16" fmla="*/ 1307 w 1723"/>
                <a:gd name="T17" fmla="*/ 1472 h 2519"/>
                <a:gd name="T18" fmla="*/ 1317 w 1723"/>
                <a:gd name="T19" fmla="*/ 1609 h 2519"/>
                <a:gd name="T20" fmla="*/ 1346 w 1723"/>
                <a:gd name="T21" fmla="*/ 1741 h 2519"/>
                <a:gd name="T22" fmla="*/ 1394 w 1723"/>
                <a:gd name="T23" fmla="*/ 1865 h 2519"/>
                <a:gd name="T24" fmla="*/ 1459 w 1723"/>
                <a:gd name="T25" fmla="*/ 1979 h 2519"/>
                <a:gd name="T26" fmla="*/ 1541 w 1723"/>
                <a:gd name="T27" fmla="*/ 2083 h 2519"/>
                <a:gd name="T28" fmla="*/ 1628 w 1723"/>
                <a:gd name="T29" fmla="*/ 2165 h 2519"/>
                <a:gd name="T30" fmla="*/ 1723 w 1723"/>
                <a:gd name="T31" fmla="*/ 2230 h 2519"/>
                <a:gd name="T32" fmla="*/ 1714 w 1723"/>
                <a:gd name="T33" fmla="*/ 2268 h 2519"/>
                <a:gd name="T34" fmla="*/ 1708 w 1723"/>
                <a:gd name="T35" fmla="*/ 2294 h 2519"/>
                <a:gd name="T36" fmla="*/ 1706 w 1723"/>
                <a:gd name="T37" fmla="*/ 2304 h 2519"/>
                <a:gd name="T38" fmla="*/ 1659 w 1723"/>
                <a:gd name="T39" fmla="*/ 2513 h 2519"/>
                <a:gd name="T40" fmla="*/ 1530 w 1723"/>
                <a:gd name="T41" fmla="*/ 2519 h 2519"/>
                <a:gd name="T42" fmla="*/ 1338 w 1723"/>
                <a:gd name="T43" fmla="*/ 2506 h 2519"/>
                <a:gd name="T44" fmla="*/ 1154 w 1723"/>
                <a:gd name="T45" fmla="*/ 2468 h 2519"/>
                <a:gd name="T46" fmla="*/ 977 w 1723"/>
                <a:gd name="T47" fmla="*/ 2407 h 2519"/>
                <a:gd name="T48" fmla="*/ 810 w 1723"/>
                <a:gd name="T49" fmla="*/ 2325 h 2519"/>
                <a:gd name="T50" fmla="*/ 656 w 1723"/>
                <a:gd name="T51" fmla="*/ 2222 h 2519"/>
                <a:gd name="T52" fmla="*/ 514 w 1723"/>
                <a:gd name="T53" fmla="*/ 2101 h 2519"/>
                <a:gd name="T54" fmla="*/ 387 w 1723"/>
                <a:gd name="T55" fmla="*/ 1963 h 2519"/>
                <a:gd name="T56" fmla="*/ 274 w 1723"/>
                <a:gd name="T57" fmla="*/ 1809 h 2519"/>
                <a:gd name="T58" fmla="*/ 180 w 1723"/>
                <a:gd name="T59" fmla="*/ 1641 h 2519"/>
                <a:gd name="T60" fmla="*/ 103 w 1723"/>
                <a:gd name="T61" fmla="*/ 1461 h 2519"/>
                <a:gd name="T62" fmla="*/ 47 w 1723"/>
                <a:gd name="T63" fmla="*/ 1270 h 2519"/>
                <a:gd name="T64" fmla="*/ 12 w 1723"/>
                <a:gd name="T65" fmla="*/ 1070 h 2519"/>
                <a:gd name="T66" fmla="*/ 0 w 1723"/>
                <a:gd name="T67" fmla="*/ 862 h 2519"/>
                <a:gd name="T68" fmla="*/ 11 w 1723"/>
                <a:gd name="T69" fmla="*/ 662 h 2519"/>
                <a:gd name="T70" fmla="*/ 44 w 1723"/>
                <a:gd name="T71" fmla="*/ 470 h 2519"/>
                <a:gd name="T72" fmla="*/ 96 w 1723"/>
                <a:gd name="T73" fmla="*/ 285 h 2519"/>
                <a:gd name="T74" fmla="*/ 168 w 1723"/>
                <a:gd name="T75" fmla="*/ 111 h 2519"/>
                <a:gd name="T76" fmla="*/ 320 w 1723"/>
                <a:gd name="T77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3" h="2519">
                  <a:moveTo>
                    <a:pt x="320" y="0"/>
                  </a:moveTo>
                  <a:lnTo>
                    <a:pt x="210" y="95"/>
                  </a:lnTo>
                  <a:lnTo>
                    <a:pt x="296" y="157"/>
                  </a:lnTo>
                  <a:lnTo>
                    <a:pt x="468" y="157"/>
                  </a:lnTo>
                  <a:lnTo>
                    <a:pt x="724" y="107"/>
                  </a:lnTo>
                  <a:lnTo>
                    <a:pt x="884" y="389"/>
                  </a:lnTo>
                  <a:lnTo>
                    <a:pt x="884" y="655"/>
                  </a:lnTo>
                  <a:lnTo>
                    <a:pt x="1103" y="976"/>
                  </a:lnTo>
                  <a:lnTo>
                    <a:pt x="1141" y="976"/>
                  </a:lnTo>
                  <a:lnTo>
                    <a:pt x="1141" y="862"/>
                  </a:lnTo>
                  <a:lnTo>
                    <a:pt x="1225" y="1054"/>
                  </a:lnTo>
                  <a:lnTo>
                    <a:pt x="1389" y="1094"/>
                  </a:lnTo>
                  <a:lnTo>
                    <a:pt x="1365" y="1153"/>
                  </a:lnTo>
                  <a:lnTo>
                    <a:pt x="1344" y="1213"/>
                  </a:lnTo>
                  <a:lnTo>
                    <a:pt x="1328" y="1277"/>
                  </a:lnTo>
                  <a:lnTo>
                    <a:pt x="1316" y="1341"/>
                  </a:lnTo>
                  <a:lnTo>
                    <a:pt x="1309" y="1406"/>
                  </a:lnTo>
                  <a:lnTo>
                    <a:pt x="1307" y="1472"/>
                  </a:lnTo>
                  <a:lnTo>
                    <a:pt x="1309" y="1542"/>
                  </a:lnTo>
                  <a:lnTo>
                    <a:pt x="1317" y="1609"/>
                  </a:lnTo>
                  <a:lnTo>
                    <a:pt x="1329" y="1676"/>
                  </a:lnTo>
                  <a:lnTo>
                    <a:pt x="1346" y="1741"/>
                  </a:lnTo>
                  <a:lnTo>
                    <a:pt x="1368" y="1803"/>
                  </a:lnTo>
                  <a:lnTo>
                    <a:pt x="1394" y="1865"/>
                  </a:lnTo>
                  <a:lnTo>
                    <a:pt x="1424" y="1923"/>
                  </a:lnTo>
                  <a:lnTo>
                    <a:pt x="1459" y="1979"/>
                  </a:lnTo>
                  <a:lnTo>
                    <a:pt x="1498" y="2032"/>
                  </a:lnTo>
                  <a:lnTo>
                    <a:pt x="1541" y="2083"/>
                  </a:lnTo>
                  <a:lnTo>
                    <a:pt x="1583" y="2126"/>
                  </a:lnTo>
                  <a:lnTo>
                    <a:pt x="1628" y="2165"/>
                  </a:lnTo>
                  <a:lnTo>
                    <a:pt x="1675" y="2200"/>
                  </a:lnTo>
                  <a:lnTo>
                    <a:pt x="1723" y="2230"/>
                  </a:lnTo>
                  <a:lnTo>
                    <a:pt x="1718" y="2251"/>
                  </a:lnTo>
                  <a:lnTo>
                    <a:pt x="1714" y="2268"/>
                  </a:lnTo>
                  <a:lnTo>
                    <a:pt x="1711" y="2283"/>
                  </a:lnTo>
                  <a:lnTo>
                    <a:pt x="1708" y="2294"/>
                  </a:lnTo>
                  <a:lnTo>
                    <a:pt x="1706" y="2302"/>
                  </a:lnTo>
                  <a:lnTo>
                    <a:pt x="1706" y="2304"/>
                  </a:lnTo>
                  <a:lnTo>
                    <a:pt x="1722" y="2505"/>
                  </a:lnTo>
                  <a:lnTo>
                    <a:pt x="1659" y="2513"/>
                  </a:lnTo>
                  <a:lnTo>
                    <a:pt x="1594" y="2517"/>
                  </a:lnTo>
                  <a:lnTo>
                    <a:pt x="1530" y="2519"/>
                  </a:lnTo>
                  <a:lnTo>
                    <a:pt x="1433" y="2516"/>
                  </a:lnTo>
                  <a:lnTo>
                    <a:pt x="1338" y="2506"/>
                  </a:lnTo>
                  <a:lnTo>
                    <a:pt x="1245" y="2490"/>
                  </a:lnTo>
                  <a:lnTo>
                    <a:pt x="1154" y="2468"/>
                  </a:lnTo>
                  <a:lnTo>
                    <a:pt x="1064" y="2441"/>
                  </a:lnTo>
                  <a:lnTo>
                    <a:pt x="977" y="2407"/>
                  </a:lnTo>
                  <a:lnTo>
                    <a:pt x="893" y="2369"/>
                  </a:lnTo>
                  <a:lnTo>
                    <a:pt x="810" y="2325"/>
                  </a:lnTo>
                  <a:lnTo>
                    <a:pt x="732" y="2276"/>
                  </a:lnTo>
                  <a:lnTo>
                    <a:pt x="656" y="2222"/>
                  </a:lnTo>
                  <a:lnTo>
                    <a:pt x="583" y="2164"/>
                  </a:lnTo>
                  <a:lnTo>
                    <a:pt x="514" y="2101"/>
                  </a:lnTo>
                  <a:lnTo>
                    <a:pt x="448" y="2034"/>
                  </a:lnTo>
                  <a:lnTo>
                    <a:pt x="387" y="1963"/>
                  </a:lnTo>
                  <a:lnTo>
                    <a:pt x="328" y="1888"/>
                  </a:lnTo>
                  <a:lnTo>
                    <a:pt x="274" y="1809"/>
                  </a:lnTo>
                  <a:lnTo>
                    <a:pt x="225" y="1727"/>
                  </a:lnTo>
                  <a:lnTo>
                    <a:pt x="180" y="1641"/>
                  </a:lnTo>
                  <a:lnTo>
                    <a:pt x="139" y="1553"/>
                  </a:lnTo>
                  <a:lnTo>
                    <a:pt x="103" y="1461"/>
                  </a:lnTo>
                  <a:lnTo>
                    <a:pt x="72" y="1367"/>
                  </a:lnTo>
                  <a:lnTo>
                    <a:pt x="47" y="1270"/>
                  </a:lnTo>
                  <a:lnTo>
                    <a:pt x="27" y="1171"/>
                  </a:lnTo>
                  <a:lnTo>
                    <a:pt x="12" y="1070"/>
                  </a:lnTo>
                  <a:lnTo>
                    <a:pt x="3" y="968"/>
                  </a:lnTo>
                  <a:lnTo>
                    <a:pt x="0" y="862"/>
                  </a:lnTo>
                  <a:lnTo>
                    <a:pt x="3" y="761"/>
                  </a:lnTo>
                  <a:lnTo>
                    <a:pt x="11" y="662"/>
                  </a:lnTo>
                  <a:lnTo>
                    <a:pt x="25" y="565"/>
                  </a:lnTo>
                  <a:lnTo>
                    <a:pt x="44" y="470"/>
                  </a:lnTo>
                  <a:lnTo>
                    <a:pt x="68" y="376"/>
                  </a:lnTo>
                  <a:lnTo>
                    <a:pt x="96" y="285"/>
                  </a:lnTo>
                  <a:lnTo>
                    <a:pt x="131" y="197"/>
                  </a:lnTo>
                  <a:lnTo>
                    <a:pt x="168" y="111"/>
                  </a:lnTo>
                  <a:lnTo>
                    <a:pt x="210" y="27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54" name="Freeform 295"/>
            <p:cNvSpPr>
              <a:spLocks noEditPoints="1"/>
            </p:cNvSpPr>
            <p:nvPr/>
          </p:nvSpPr>
          <p:spPr bwMode="auto">
            <a:xfrm>
              <a:off x="2638425" y="4291013"/>
              <a:ext cx="263525" cy="79375"/>
            </a:xfrm>
            <a:custGeom>
              <a:avLst/>
              <a:gdLst>
                <a:gd name="T0" fmla="*/ 782 w 1831"/>
                <a:gd name="T1" fmla="*/ 179 h 603"/>
                <a:gd name="T2" fmla="*/ 779 w 1831"/>
                <a:gd name="T3" fmla="*/ 185 h 603"/>
                <a:gd name="T4" fmla="*/ 773 w 1831"/>
                <a:gd name="T5" fmla="*/ 194 h 603"/>
                <a:gd name="T6" fmla="*/ 763 w 1831"/>
                <a:gd name="T7" fmla="*/ 204 h 603"/>
                <a:gd name="T8" fmla="*/ 750 w 1831"/>
                <a:gd name="T9" fmla="*/ 214 h 603"/>
                <a:gd name="T10" fmla="*/ 737 w 1831"/>
                <a:gd name="T11" fmla="*/ 225 h 603"/>
                <a:gd name="T12" fmla="*/ 724 w 1831"/>
                <a:gd name="T13" fmla="*/ 235 h 603"/>
                <a:gd name="T14" fmla="*/ 711 w 1831"/>
                <a:gd name="T15" fmla="*/ 246 h 603"/>
                <a:gd name="T16" fmla="*/ 699 w 1831"/>
                <a:gd name="T17" fmla="*/ 254 h 603"/>
                <a:gd name="T18" fmla="*/ 690 w 1831"/>
                <a:gd name="T19" fmla="*/ 261 h 603"/>
                <a:gd name="T20" fmla="*/ 683 w 1831"/>
                <a:gd name="T21" fmla="*/ 266 h 603"/>
                <a:gd name="T22" fmla="*/ 681 w 1831"/>
                <a:gd name="T23" fmla="*/ 267 h 603"/>
                <a:gd name="T24" fmla="*/ 782 w 1831"/>
                <a:gd name="T25" fmla="*/ 331 h 603"/>
                <a:gd name="T26" fmla="*/ 990 w 1831"/>
                <a:gd name="T27" fmla="*/ 271 h 603"/>
                <a:gd name="T28" fmla="*/ 941 w 1831"/>
                <a:gd name="T29" fmla="*/ 179 h 603"/>
                <a:gd name="T30" fmla="*/ 851 w 1831"/>
                <a:gd name="T31" fmla="*/ 210 h 603"/>
                <a:gd name="T32" fmla="*/ 782 w 1831"/>
                <a:gd name="T33" fmla="*/ 179 h 603"/>
                <a:gd name="T34" fmla="*/ 1401 w 1831"/>
                <a:gd name="T35" fmla="*/ 72 h 603"/>
                <a:gd name="T36" fmla="*/ 1244 w 1831"/>
                <a:gd name="T37" fmla="*/ 166 h 603"/>
                <a:gd name="T38" fmla="*/ 1155 w 1831"/>
                <a:gd name="T39" fmla="*/ 226 h 603"/>
                <a:gd name="T40" fmla="*/ 1217 w 1831"/>
                <a:gd name="T41" fmla="*/ 270 h 603"/>
                <a:gd name="T42" fmla="*/ 1356 w 1831"/>
                <a:gd name="T43" fmla="*/ 255 h 603"/>
                <a:gd name="T44" fmla="*/ 1502 w 1831"/>
                <a:gd name="T45" fmla="*/ 135 h 603"/>
                <a:gd name="T46" fmla="*/ 1401 w 1831"/>
                <a:gd name="T47" fmla="*/ 72 h 603"/>
                <a:gd name="T48" fmla="*/ 1180 w 1831"/>
                <a:gd name="T49" fmla="*/ 0 h 603"/>
                <a:gd name="T50" fmla="*/ 1180 w 1831"/>
                <a:gd name="T51" fmla="*/ 0 h 603"/>
                <a:gd name="T52" fmla="*/ 1267 w 1831"/>
                <a:gd name="T53" fmla="*/ 4 h 603"/>
                <a:gd name="T54" fmla="*/ 1352 w 1831"/>
                <a:gd name="T55" fmla="*/ 11 h 603"/>
                <a:gd name="T56" fmla="*/ 1436 w 1831"/>
                <a:gd name="T57" fmla="*/ 24 h 603"/>
                <a:gd name="T58" fmla="*/ 1519 w 1831"/>
                <a:gd name="T59" fmla="*/ 43 h 603"/>
                <a:gd name="T60" fmla="*/ 1600 w 1831"/>
                <a:gd name="T61" fmla="*/ 66 h 603"/>
                <a:gd name="T62" fmla="*/ 1679 w 1831"/>
                <a:gd name="T63" fmla="*/ 93 h 603"/>
                <a:gd name="T64" fmla="*/ 1756 w 1831"/>
                <a:gd name="T65" fmla="*/ 124 h 603"/>
                <a:gd name="T66" fmla="*/ 1831 w 1831"/>
                <a:gd name="T67" fmla="*/ 160 h 603"/>
                <a:gd name="T68" fmla="*/ 1776 w 1831"/>
                <a:gd name="T69" fmla="*/ 169 h 603"/>
                <a:gd name="T70" fmla="*/ 1626 w 1831"/>
                <a:gd name="T71" fmla="*/ 145 h 603"/>
                <a:gd name="T72" fmla="*/ 1521 w 1831"/>
                <a:gd name="T73" fmla="*/ 221 h 603"/>
                <a:gd name="T74" fmla="*/ 1445 w 1831"/>
                <a:gd name="T75" fmla="*/ 311 h 603"/>
                <a:gd name="T76" fmla="*/ 1171 w 1831"/>
                <a:gd name="T77" fmla="*/ 338 h 603"/>
                <a:gd name="T78" fmla="*/ 1059 w 1831"/>
                <a:gd name="T79" fmla="*/ 319 h 603"/>
                <a:gd name="T80" fmla="*/ 981 w 1831"/>
                <a:gd name="T81" fmla="*/ 449 h 603"/>
                <a:gd name="T82" fmla="*/ 757 w 1831"/>
                <a:gd name="T83" fmla="*/ 463 h 603"/>
                <a:gd name="T84" fmla="*/ 616 w 1831"/>
                <a:gd name="T85" fmla="*/ 420 h 603"/>
                <a:gd name="T86" fmla="*/ 490 w 1831"/>
                <a:gd name="T87" fmla="*/ 494 h 603"/>
                <a:gd name="T88" fmla="*/ 218 w 1831"/>
                <a:gd name="T89" fmla="*/ 535 h 603"/>
                <a:gd name="T90" fmla="*/ 0 w 1831"/>
                <a:gd name="T91" fmla="*/ 603 h 603"/>
                <a:gd name="T92" fmla="*/ 0 w 1831"/>
                <a:gd name="T93" fmla="*/ 603 h 603"/>
                <a:gd name="T94" fmla="*/ 58 w 1831"/>
                <a:gd name="T95" fmla="*/ 531 h 603"/>
                <a:gd name="T96" fmla="*/ 120 w 1831"/>
                <a:gd name="T97" fmla="*/ 463 h 603"/>
                <a:gd name="T98" fmla="*/ 185 w 1831"/>
                <a:gd name="T99" fmla="*/ 399 h 603"/>
                <a:gd name="T100" fmla="*/ 253 w 1831"/>
                <a:gd name="T101" fmla="*/ 338 h 603"/>
                <a:gd name="T102" fmla="*/ 325 w 1831"/>
                <a:gd name="T103" fmla="*/ 283 h 603"/>
                <a:gd name="T104" fmla="*/ 400 w 1831"/>
                <a:gd name="T105" fmla="*/ 232 h 603"/>
                <a:gd name="T106" fmla="*/ 477 w 1831"/>
                <a:gd name="T107" fmla="*/ 185 h 603"/>
                <a:gd name="T108" fmla="*/ 558 w 1831"/>
                <a:gd name="T109" fmla="*/ 144 h 603"/>
                <a:gd name="T110" fmla="*/ 640 w 1831"/>
                <a:gd name="T111" fmla="*/ 107 h 603"/>
                <a:gd name="T112" fmla="*/ 725 w 1831"/>
                <a:gd name="T113" fmla="*/ 75 h 603"/>
                <a:gd name="T114" fmla="*/ 813 w 1831"/>
                <a:gd name="T115" fmla="*/ 49 h 603"/>
                <a:gd name="T116" fmla="*/ 902 w 1831"/>
                <a:gd name="T117" fmla="*/ 27 h 603"/>
                <a:gd name="T118" fmla="*/ 992 w 1831"/>
                <a:gd name="T119" fmla="*/ 13 h 603"/>
                <a:gd name="T120" fmla="*/ 1086 w 1831"/>
                <a:gd name="T121" fmla="*/ 4 h 603"/>
                <a:gd name="T122" fmla="*/ 1180 w 1831"/>
                <a:gd name="T12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1" h="603">
                  <a:moveTo>
                    <a:pt x="782" y="179"/>
                  </a:moveTo>
                  <a:lnTo>
                    <a:pt x="779" y="185"/>
                  </a:lnTo>
                  <a:lnTo>
                    <a:pt x="773" y="194"/>
                  </a:lnTo>
                  <a:lnTo>
                    <a:pt x="763" y="204"/>
                  </a:lnTo>
                  <a:lnTo>
                    <a:pt x="750" y="214"/>
                  </a:lnTo>
                  <a:lnTo>
                    <a:pt x="737" y="225"/>
                  </a:lnTo>
                  <a:lnTo>
                    <a:pt x="724" y="235"/>
                  </a:lnTo>
                  <a:lnTo>
                    <a:pt x="711" y="246"/>
                  </a:lnTo>
                  <a:lnTo>
                    <a:pt x="699" y="254"/>
                  </a:lnTo>
                  <a:lnTo>
                    <a:pt x="690" y="261"/>
                  </a:lnTo>
                  <a:lnTo>
                    <a:pt x="683" y="266"/>
                  </a:lnTo>
                  <a:lnTo>
                    <a:pt x="681" y="267"/>
                  </a:lnTo>
                  <a:lnTo>
                    <a:pt x="782" y="331"/>
                  </a:lnTo>
                  <a:lnTo>
                    <a:pt x="990" y="271"/>
                  </a:lnTo>
                  <a:lnTo>
                    <a:pt x="941" y="179"/>
                  </a:lnTo>
                  <a:lnTo>
                    <a:pt x="851" y="210"/>
                  </a:lnTo>
                  <a:lnTo>
                    <a:pt x="782" y="179"/>
                  </a:lnTo>
                  <a:close/>
                  <a:moveTo>
                    <a:pt x="1401" y="72"/>
                  </a:moveTo>
                  <a:lnTo>
                    <a:pt x="1244" y="166"/>
                  </a:lnTo>
                  <a:lnTo>
                    <a:pt x="1155" y="226"/>
                  </a:lnTo>
                  <a:lnTo>
                    <a:pt x="1217" y="270"/>
                  </a:lnTo>
                  <a:lnTo>
                    <a:pt x="1356" y="255"/>
                  </a:lnTo>
                  <a:lnTo>
                    <a:pt x="1502" y="135"/>
                  </a:lnTo>
                  <a:lnTo>
                    <a:pt x="1401" y="72"/>
                  </a:lnTo>
                  <a:close/>
                  <a:moveTo>
                    <a:pt x="1180" y="0"/>
                  </a:moveTo>
                  <a:lnTo>
                    <a:pt x="1180" y="0"/>
                  </a:lnTo>
                  <a:lnTo>
                    <a:pt x="1267" y="4"/>
                  </a:lnTo>
                  <a:lnTo>
                    <a:pt x="1352" y="11"/>
                  </a:lnTo>
                  <a:lnTo>
                    <a:pt x="1436" y="24"/>
                  </a:lnTo>
                  <a:lnTo>
                    <a:pt x="1519" y="43"/>
                  </a:lnTo>
                  <a:lnTo>
                    <a:pt x="1600" y="66"/>
                  </a:lnTo>
                  <a:lnTo>
                    <a:pt x="1679" y="93"/>
                  </a:lnTo>
                  <a:lnTo>
                    <a:pt x="1756" y="124"/>
                  </a:lnTo>
                  <a:lnTo>
                    <a:pt x="1831" y="160"/>
                  </a:lnTo>
                  <a:lnTo>
                    <a:pt x="1776" y="169"/>
                  </a:lnTo>
                  <a:lnTo>
                    <a:pt x="1626" y="145"/>
                  </a:lnTo>
                  <a:lnTo>
                    <a:pt x="1521" y="221"/>
                  </a:lnTo>
                  <a:lnTo>
                    <a:pt x="1445" y="311"/>
                  </a:lnTo>
                  <a:lnTo>
                    <a:pt x="1171" y="338"/>
                  </a:lnTo>
                  <a:lnTo>
                    <a:pt x="1059" y="319"/>
                  </a:lnTo>
                  <a:lnTo>
                    <a:pt x="981" y="449"/>
                  </a:lnTo>
                  <a:lnTo>
                    <a:pt x="757" y="463"/>
                  </a:lnTo>
                  <a:lnTo>
                    <a:pt x="616" y="420"/>
                  </a:lnTo>
                  <a:lnTo>
                    <a:pt x="490" y="494"/>
                  </a:lnTo>
                  <a:lnTo>
                    <a:pt x="218" y="53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58" y="531"/>
                  </a:lnTo>
                  <a:lnTo>
                    <a:pt x="120" y="463"/>
                  </a:lnTo>
                  <a:lnTo>
                    <a:pt x="185" y="399"/>
                  </a:lnTo>
                  <a:lnTo>
                    <a:pt x="253" y="338"/>
                  </a:lnTo>
                  <a:lnTo>
                    <a:pt x="325" y="283"/>
                  </a:lnTo>
                  <a:lnTo>
                    <a:pt x="400" y="232"/>
                  </a:lnTo>
                  <a:lnTo>
                    <a:pt x="477" y="185"/>
                  </a:lnTo>
                  <a:lnTo>
                    <a:pt x="558" y="144"/>
                  </a:lnTo>
                  <a:lnTo>
                    <a:pt x="640" y="107"/>
                  </a:lnTo>
                  <a:lnTo>
                    <a:pt x="725" y="75"/>
                  </a:lnTo>
                  <a:lnTo>
                    <a:pt x="813" y="49"/>
                  </a:lnTo>
                  <a:lnTo>
                    <a:pt x="902" y="27"/>
                  </a:lnTo>
                  <a:lnTo>
                    <a:pt x="992" y="13"/>
                  </a:lnTo>
                  <a:lnTo>
                    <a:pt x="1086" y="4"/>
                  </a:lnTo>
                  <a:lnTo>
                    <a:pt x="1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155" name="Freeform 66"/>
          <p:cNvSpPr>
            <a:spLocks noEditPoints="1"/>
          </p:cNvSpPr>
          <p:nvPr/>
        </p:nvSpPr>
        <p:spPr bwMode="auto">
          <a:xfrm>
            <a:off x="8092124" y="2757418"/>
            <a:ext cx="646580" cy="644254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156" name="Group 155"/>
          <p:cNvGrpSpPr/>
          <p:nvPr/>
        </p:nvGrpSpPr>
        <p:grpSpPr>
          <a:xfrm>
            <a:off x="5784369" y="2702802"/>
            <a:ext cx="648526" cy="753464"/>
            <a:chOff x="2593975" y="4225925"/>
            <a:chExt cx="490538" cy="569912"/>
          </a:xfrm>
          <a:solidFill>
            <a:schemeClr val="accent3"/>
          </a:solidFill>
        </p:grpSpPr>
        <p:sp>
          <p:nvSpPr>
            <p:cNvPr id="157" name="Freeform 18"/>
            <p:cNvSpPr/>
            <p:nvPr/>
          </p:nvSpPr>
          <p:spPr bwMode="auto">
            <a:xfrm>
              <a:off x="2773363" y="4384675"/>
              <a:ext cx="131763" cy="252412"/>
            </a:xfrm>
            <a:custGeom>
              <a:avLst/>
              <a:gdLst>
                <a:gd name="T0" fmla="*/ 445 w 827"/>
                <a:gd name="T1" fmla="*/ 0 h 1593"/>
                <a:gd name="T2" fmla="*/ 498 w 827"/>
                <a:gd name="T3" fmla="*/ 8 h 1593"/>
                <a:gd name="T4" fmla="*/ 515 w 827"/>
                <a:gd name="T5" fmla="*/ 47 h 1593"/>
                <a:gd name="T6" fmla="*/ 516 w 827"/>
                <a:gd name="T7" fmla="*/ 123 h 1593"/>
                <a:gd name="T8" fmla="*/ 525 w 827"/>
                <a:gd name="T9" fmla="*/ 163 h 1593"/>
                <a:gd name="T10" fmla="*/ 563 w 827"/>
                <a:gd name="T11" fmla="*/ 178 h 1593"/>
                <a:gd name="T12" fmla="*/ 691 w 827"/>
                <a:gd name="T13" fmla="*/ 207 h 1593"/>
                <a:gd name="T14" fmla="*/ 767 w 827"/>
                <a:gd name="T15" fmla="*/ 246 h 1593"/>
                <a:gd name="T16" fmla="*/ 771 w 827"/>
                <a:gd name="T17" fmla="*/ 287 h 1593"/>
                <a:gd name="T18" fmla="*/ 726 w 827"/>
                <a:gd name="T19" fmla="*/ 434 h 1593"/>
                <a:gd name="T20" fmla="*/ 700 w 827"/>
                <a:gd name="T21" fmla="*/ 455 h 1593"/>
                <a:gd name="T22" fmla="*/ 621 w 827"/>
                <a:gd name="T23" fmla="*/ 425 h 1593"/>
                <a:gd name="T24" fmla="*/ 473 w 827"/>
                <a:gd name="T25" fmla="*/ 396 h 1593"/>
                <a:gd name="T26" fmla="*/ 377 w 827"/>
                <a:gd name="T27" fmla="*/ 402 h 1593"/>
                <a:gd name="T28" fmla="*/ 315 w 827"/>
                <a:gd name="T29" fmla="*/ 437 h 1593"/>
                <a:gd name="T30" fmla="*/ 291 w 827"/>
                <a:gd name="T31" fmla="*/ 496 h 1593"/>
                <a:gd name="T32" fmla="*/ 314 w 827"/>
                <a:gd name="T33" fmla="*/ 557 h 1593"/>
                <a:gd name="T34" fmla="*/ 402 w 827"/>
                <a:gd name="T35" fmla="*/ 618 h 1593"/>
                <a:gd name="T36" fmla="*/ 572 w 827"/>
                <a:gd name="T37" fmla="*/ 691 h 1593"/>
                <a:gd name="T38" fmla="*/ 712 w 827"/>
                <a:gd name="T39" fmla="*/ 778 h 1593"/>
                <a:gd name="T40" fmla="*/ 791 w 827"/>
                <a:gd name="T41" fmla="*/ 886 h 1593"/>
                <a:gd name="T42" fmla="*/ 826 w 827"/>
                <a:gd name="T43" fmla="*/ 1009 h 1593"/>
                <a:gd name="T44" fmla="*/ 812 w 827"/>
                <a:gd name="T45" fmla="*/ 1137 h 1593"/>
                <a:gd name="T46" fmla="*/ 747 w 827"/>
                <a:gd name="T47" fmla="*/ 1256 h 1593"/>
                <a:gd name="T48" fmla="*/ 640 w 827"/>
                <a:gd name="T49" fmla="*/ 1345 h 1593"/>
                <a:gd name="T50" fmla="*/ 535 w 827"/>
                <a:gd name="T51" fmla="*/ 1387 h 1593"/>
                <a:gd name="T52" fmla="*/ 506 w 827"/>
                <a:gd name="T53" fmla="*/ 1423 h 1593"/>
                <a:gd name="T54" fmla="*/ 505 w 827"/>
                <a:gd name="T55" fmla="*/ 1545 h 1593"/>
                <a:gd name="T56" fmla="*/ 489 w 827"/>
                <a:gd name="T57" fmla="*/ 1585 h 1593"/>
                <a:gd name="T58" fmla="*/ 404 w 827"/>
                <a:gd name="T59" fmla="*/ 1593 h 1593"/>
                <a:gd name="T60" fmla="*/ 318 w 827"/>
                <a:gd name="T61" fmla="*/ 1584 h 1593"/>
                <a:gd name="T62" fmla="*/ 300 w 827"/>
                <a:gd name="T63" fmla="*/ 1542 h 1593"/>
                <a:gd name="T64" fmla="*/ 299 w 827"/>
                <a:gd name="T65" fmla="*/ 1446 h 1593"/>
                <a:gd name="T66" fmla="*/ 288 w 827"/>
                <a:gd name="T67" fmla="*/ 1413 h 1593"/>
                <a:gd name="T68" fmla="*/ 244 w 827"/>
                <a:gd name="T69" fmla="*/ 1401 h 1593"/>
                <a:gd name="T70" fmla="*/ 94 w 827"/>
                <a:gd name="T71" fmla="*/ 1365 h 1593"/>
                <a:gd name="T72" fmla="*/ 14 w 827"/>
                <a:gd name="T73" fmla="*/ 1325 h 1593"/>
                <a:gd name="T74" fmla="*/ 0 w 827"/>
                <a:gd name="T75" fmla="*/ 1293 h 1593"/>
                <a:gd name="T76" fmla="*/ 23 w 827"/>
                <a:gd name="T77" fmla="*/ 1198 h 1593"/>
                <a:gd name="T78" fmla="*/ 51 w 827"/>
                <a:gd name="T79" fmla="*/ 1113 h 1593"/>
                <a:gd name="T80" fmla="*/ 78 w 827"/>
                <a:gd name="T81" fmla="*/ 1102 h 1593"/>
                <a:gd name="T82" fmla="*/ 159 w 827"/>
                <a:gd name="T83" fmla="*/ 1137 h 1593"/>
                <a:gd name="T84" fmla="*/ 325 w 827"/>
                <a:gd name="T85" fmla="*/ 1180 h 1593"/>
                <a:gd name="T86" fmla="*/ 435 w 827"/>
                <a:gd name="T87" fmla="*/ 1173 h 1593"/>
                <a:gd name="T88" fmla="*/ 512 w 827"/>
                <a:gd name="T89" fmla="*/ 1132 h 1593"/>
                <a:gd name="T90" fmla="*/ 542 w 827"/>
                <a:gd name="T91" fmla="*/ 1070 h 1593"/>
                <a:gd name="T92" fmla="*/ 529 w 827"/>
                <a:gd name="T93" fmla="*/ 1004 h 1593"/>
                <a:gd name="T94" fmla="*/ 471 w 827"/>
                <a:gd name="T95" fmla="*/ 946 h 1593"/>
                <a:gd name="T96" fmla="*/ 369 w 827"/>
                <a:gd name="T97" fmla="*/ 898 h 1593"/>
                <a:gd name="T98" fmla="*/ 233 w 827"/>
                <a:gd name="T99" fmla="*/ 840 h 1593"/>
                <a:gd name="T100" fmla="*/ 126 w 827"/>
                <a:gd name="T101" fmla="*/ 772 h 1593"/>
                <a:gd name="T102" fmla="*/ 54 w 827"/>
                <a:gd name="T103" fmla="*/ 691 h 1593"/>
                <a:gd name="T104" fmla="*/ 15 w 827"/>
                <a:gd name="T105" fmla="*/ 591 h 1593"/>
                <a:gd name="T106" fmla="*/ 15 w 827"/>
                <a:gd name="T107" fmla="*/ 467 h 1593"/>
                <a:gd name="T108" fmla="*/ 58 w 827"/>
                <a:gd name="T109" fmla="*/ 351 h 1593"/>
                <a:gd name="T110" fmla="*/ 139 w 827"/>
                <a:gd name="T111" fmla="*/ 263 h 1593"/>
                <a:gd name="T112" fmla="*/ 254 w 827"/>
                <a:gd name="T113" fmla="*/ 203 h 1593"/>
                <a:gd name="T114" fmla="*/ 300 w 827"/>
                <a:gd name="T115" fmla="*/ 183 h 1593"/>
                <a:gd name="T116" fmla="*/ 314 w 827"/>
                <a:gd name="T117" fmla="*/ 156 h 1593"/>
                <a:gd name="T118" fmla="*/ 315 w 827"/>
                <a:gd name="T119" fmla="*/ 87 h 1593"/>
                <a:gd name="T120" fmla="*/ 320 w 827"/>
                <a:gd name="T121" fmla="*/ 21 h 1593"/>
                <a:gd name="T122" fmla="*/ 352 w 827"/>
                <a:gd name="T123" fmla="*/ 1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593">
                  <a:moveTo>
                    <a:pt x="371" y="0"/>
                  </a:moveTo>
                  <a:lnTo>
                    <a:pt x="415" y="0"/>
                  </a:lnTo>
                  <a:lnTo>
                    <a:pt x="445" y="0"/>
                  </a:lnTo>
                  <a:lnTo>
                    <a:pt x="468" y="1"/>
                  </a:lnTo>
                  <a:lnTo>
                    <a:pt x="485" y="3"/>
                  </a:lnTo>
                  <a:lnTo>
                    <a:pt x="498" y="8"/>
                  </a:lnTo>
                  <a:lnTo>
                    <a:pt x="506" y="17"/>
                  </a:lnTo>
                  <a:lnTo>
                    <a:pt x="512" y="29"/>
                  </a:lnTo>
                  <a:lnTo>
                    <a:pt x="515" y="47"/>
                  </a:lnTo>
                  <a:lnTo>
                    <a:pt x="516" y="70"/>
                  </a:lnTo>
                  <a:lnTo>
                    <a:pt x="516" y="99"/>
                  </a:lnTo>
                  <a:lnTo>
                    <a:pt x="516" y="123"/>
                  </a:lnTo>
                  <a:lnTo>
                    <a:pt x="517" y="141"/>
                  </a:lnTo>
                  <a:lnTo>
                    <a:pt x="519" y="154"/>
                  </a:lnTo>
                  <a:lnTo>
                    <a:pt x="525" y="163"/>
                  </a:lnTo>
                  <a:lnTo>
                    <a:pt x="533" y="169"/>
                  </a:lnTo>
                  <a:lnTo>
                    <a:pt x="545" y="173"/>
                  </a:lnTo>
                  <a:lnTo>
                    <a:pt x="563" y="178"/>
                  </a:lnTo>
                  <a:lnTo>
                    <a:pt x="586" y="181"/>
                  </a:lnTo>
                  <a:lnTo>
                    <a:pt x="640" y="192"/>
                  </a:lnTo>
                  <a:lnTo>
                    <a:pt x="691" y="207"/>
                  </a:lnTo>
                  <a:lnTo>
                    <a:pt x="742" y="228"/>
                  </a:lnTo>
                  <a:lnTo>
                    <a:pt x="756" y="236"/>
                  </a:lnTo>
                  <a:lnTo>
                    <a:pt x="767" y="246"/>
                  </a:lnTo>
                  <a:lnTo>
                    <a:pt x="772" y="258"/>
                  </a:lnTo>
                  <a:lnTo>
                    <a:pt x="775" y="271"/>
                  </a:lnTo>
                  <a:lnTo>
                    <a:pt x="771" y="287"/>
                  </a:lnTo>
                  <a:lnTo>
                    <a:pt x="753" y="352"/>
                  </a:lnTo>
                  <a:lnTo>
                    <a:pt x="733" y="416"/>
                  </a:lnTo>
                  <a:lnTo>
                    <a:pt x="726" y="434"/>
                  </a:lnTo>
                  <a:lnTo>
                    <a:pt x="720" y="446"/>
                  </a:lnTo>
                  <a:lnTo>
                    <a:pt x="711" y="452"/>
                  </a:lnTo>
                  <a:lnTo>
                    <a:pt x="700" y="455"/>
                  </a:lnTo>
                  <a:lnTo>
                    <a:pt x="686" y="451"/>
                  </a:lnTo>
                  <a:lnTo>
                    <a:pt x="668" y="445"/>
                  </a:lnTo>
                  <a:lnTo>
                    <a:pt x="621" y="425"/>
                  </a:lnTo>
                  <a:lnTo>
                    <a:pt x="573" y="410"/>
                  </a:lnTo>
                  <a:lnTo>
                    <a:pt x="524" y="400"/>
                  </a:lnTo>
                  <a:lnTo>
                    <a:pt x="473" y="396"/>
                  </a:lnTo>
                  <a:lnTo>
                    <a:pt x="422" y="396"/>
                  </a:lnTo>
                  <a:lnTo>
                    <a:pt x="399" y="398"/>
                  </a:lnTo>
                  <a:lnTo>
                    <a:pt x="377" y="402"/>
                  </a:lnTo>
                  <a:lnTo>
                    <a:pt x="356" y="409"/>
                  </a:lnTo>
                  <a:lnTo>
                    <a:pt x="333" y="422"/>
                  </a:lnTo>
                  <a:lnTo>
                    <a:pt x="315" y="437"/>
                  </a:lnTo>
                  <a:lnTo>
                    <a:pt x="302" y="456"/>
                  </a:lnTo>
                  <a:lnTo>
                    <a:pt x="295" y="475"/>
                  </a:lnTo>
                  <a:lnTo>
                    <a:pt x="291" y="496"/>
                  </a:lnTo>
                  <a:lnTo>
                    <a:pt x="293" y="517"/>
                  </a:lnTo>
                  <a:lnTo>
                    <a:pt x="301" y="538"/>
                  </a:lnTo>
                  <a:lnTo>
                    <a:pt x="314" y="557"/>
                  </a:lnTo>
                  <a:lnTo>
                    <a:pt x="333" y="575"/>
                  </a:lnTo>
                  <a:lnTo>
                    <a:pt x="366" y="598"/>
                  </a:lnTo>
                  <a:lnTo>
                    <a:pt x="402" y="618"/>
                  </a:lnTo>
                  <a:lnTo>
                    <a:pt x="440" y="635"/>
                  </a:lnTo>
                  <a:lnTo>
                    <a:pt x="506" y="662"/>
                  </a:lnTo>
                  <a:lnTo>
                    <a:pt x="572" y="691"/>
                  </a:lnTo>
                  <a:lnTo>
                    <a:pt x="635" y="724"/>
                  </a:lnTo>
                  <a:lnTo>
                    <a:pt x="676" y="749"/>
                  </a:lnTo>
                  <a:lnTo>
                    <a:pt x="712" y="778"/>
                  </a:lnTo>
                  <a:lnTo>
                    <a:pt x="743" y="811"/>
                  </a:lnTo>
                  <a:lnTo>
                    <a:pt x="770" y="847"/>
                  </a:lnTo>
                  <a:lnTo>
                    <a:pt x="791" y="886"/>
                  </a:lnTo>
                  <a:lnTo>
                    <a:pt x="808" y="925"/>
                  </a:lnTo>
                  <a:lnTo>
                    <a:pt x="819" y="967"/>
                  </a:lnTo>
                  <a:lnTo>
                    <a:pt x="826" y="1009"/>
                  </a:lnTo>
                  <a:lnTo>
                    <a:pt x="827" y="1052"/>
                  </a:lnTo>
                  <a:lnTo>
                    <a:pt x="822" y="1095"/>
                  </a:lnTo>
                  <a:lnTo>
                    <a:pt x="812" y="1137"/>
                  </a:lnTo>
                  <a:lnTo>
                    <a:pt x="796" y="1179"/>
                  </a:lnTo>
                  <a:lnTo>
                    <a:pt x="775" y="1218"/>
                  </a:lnTo>
                  <a:lnTo>
                    <a:pt x="747" y="1256"/>
                  </a:lnTo>
                  <a:lnTo>
                    <a:pt x="715" y="1290"/>
                  </a:lnTo>
                  <a:lnTo>
                    <a:pt x="679" y="1320"/>
                  </a:lnTo>
                  <a:lnTo>
                    <a:pt x="640" y="1345"/>
                  </a:lnTo>
                  <a:lnTo>
                    <a:pt x="598" y="1366"/>
                  </a:lnTo>
                  <a:lnTo>
                    <a:pt x="553" y="1380"/>
                  </a:lnTo>
                  <a:lnTo>
                    <a:pt x="535" y="1387"/>
                  </a:lnTo>
                  <a:lnTo>
                    <a:pt x="521" y="1396"/>
                  </a:lnTo>
                  <a:lnTo>
                    <a:pt x="512" y="1407"/>
                  </a:lnTo>
                  <a:lnTo>
                    <a:pt x="506" y="1423"/>
                  </a:lnTo>
                  <a:lnTo>
                    <a:pt x="505" y="1442"/>
                  </a:lnTo>
                  <a:lnTo>
                    <a:pt x="506" y="1493"/>
                  </a:lnTo>
                  <a:lnTo>
                    <a:pt x="505" y="1545"/>
                  </a:lnTo>
                  <a:lnTo>
                    <a:pt x="504" y="1562"/>
                  </a:lnTo>
                  <a:lnTo>
                    <a:pt x="497" y="1575"/>
                  </a:lnTo>
                  <a:lnTo>
                    <a:pt x="489" y="1585"/>
                  </a:lnTo>
                  <a:lnTo>
                    <a:pt x="475" y="1590"/>
                  </a:lnTo>
                  <a:lnTo>
                    <a:pt x="459" y="1593"/>
                  </a:lnTo>
                  <a:lnTo>
                    <a:pt x="404" y="1593"/>
                  </a:lnTo>
                  <a:lnTo>
                    <a:pt x="348" y="1593"/>
                  </a:lnTo>
                  <a:lnTo>
                    <a:pt x="331" y="1590"/>
                  </a:lnTo>
                  <a:lnTo>
                    <a:pt x="318" y="1584"/>
                  </a:lnTo>
                  <a:lnTo>
                    <a:pt x="308" y="1574"/>
                  </a:lnTo>
                  <a:lnTo>
                    <a:pt x="302" y="1559"/>
                  </a:lnTo>
                  <a:lnTo>
                    <a:pt x="300" y="1542"/>
                  </a:lnTo>
                  <a:lnTo>
                    <a:pt x="300" y="1505"/>
                  </a:lnTo>
                  <a:lnTo>
                    <a:pt x="299" y="1466"/>
                  </a:lnTo>
                  <a:lnTo>
                    <a:pt x="299" y="1446"/>
                  </a:lnTo>
                  <a:lnTo>
                    <a:pt x="298" y="1431"/>
                  </a:lnTo>
                  <a:lnTo>
                    <a:pt x="293" y="1421"/>
                  </a:lnTo>
                  <a:lnTo>
                    <a:pt x="288" y="1413"/>
                  </a:lnTo>
                  <a:lnTo>
                    <a:pt x="278" y="1407"/>
                  </a:lnTo>
                  <a:lnTo>
                    <a:pt x="264" y="1404"/>
                  </a:lnTo>
                  <a:lnTo>
                    <a:pt x="244" y="1401"/>
                  </a:lnTo>
                  <a:lnTo>
                    <a:pt x="193" y="1392"/>
                  </a:lnTo>
                  <a:lnTo>
                    <a:pt x="142" y="1380"/>
                  </a:lnTo>
                  <a:lnTo>
                    <a:pt x="94" y="1365"/>
                  </a:lnTo>
                  <a:lnTo>
                    <a:pt x="46" y="1345"/>
                  </a:lnTo>
                  <a:lnTo>
                    <a:pt x="28" y="1335"/>
                  </a:lnTo>
                  <a:lnTo>
                    <a:pt x="14" y="1325"/>
                  </a:lnTo>
                  <a:lnTo>
                    <a:pt x="5" y="1317"/>
                  </a:lnTo>
                  <a:lnTo>
                    <a:pt x="1" y="1306"/>
                  </a:lnTo>
                  <a:lnTo>
                    <a:pt x="0" y="1293"/>
                  </a:lnTo>
                  <a:lnTo>
                    <a:pt x="2" y="1277"/>
                  </a:lnTo>
                  <a:lnTo>
                    <a:pt x="6" y="1256"/>
                  </a:lnTo>
                  <a:lnTo>
                    <a:pt x="23" y="1198"/>
                  </a:lnTo>
                  <a:lnTo>
                    <a:pt x="39" y="1142"/>
                  </a:lnTo>
                  <a:lnTo>
                    <a:pt x="45" y="1125"/>
                  </a:lnTo>
                  <a:lnTo>
                    <a:pt x="51" y="1113"/>
                  </a:lnTo>
                  <a:lnTo>
                    <a:pt x="58" y="1105"/>
                  </a:lnTo>
                  <a:lnTo>
                    <a:pt x="67" y="1102"/>
                  </a:lnTo>
                  <a:lnTo>
                    <a:pt x="78" y="1102"/>
                  </a:lnTo>
                  <a:lnTo>
                    <a:pt x="90" y="1107"/>
                  </a:lnTo>
                  <a:lnTo>
                    <a:pt x="106" y="1113"/>
                  </a:lnTo>
                  <a:lnTo>
                    <a:pt x="159" y="1137"/>
                  </a:lnTo>
                  <a:lnTo>
                    <a:pt x="212" y="1157"/>
                  </a:lnTo>
                  <a:lnTo>
                    <a:pt x="268" y="1170"/>
                  </a:lnTo>
                  <a:lnTo>
                    <a:pt x="325" y="1180"/>
                  </a:lnTo>
                  <a:lnTo>
                    <a:pt x="363" y="1182"/>
                  </a:lnTo>
                  <a:lnTo>
                    <a:pt x="399" y="1180"/>
                  </a:lnTo>
                  <a:lnTo>
                    <a:pt x="435" y="1173"/>
                  </a:lnTo>
                  <a:lnTo>
                    <a:pt x="469" y="1161"/>
                  </a:lnTo>
                  <a:lnTo>
                    <a:pt x="493" y="1148"/>
                  </a:lnTo>
                  <a:lnTo>
                    <a:pt x="512" y="1132"/>
                  </a:lnTo>
                  <a:lnTo>
                    <a:pt x="527" y="1113"/>
                  </a:lnTo>
                  <a:lnTo>
                    <a:pt x="537" y="1092"/>
                  </a:lnTo>
                  <a:lnTo>
                    <a:pt x="542" y="1070"/>
                  </a:lnTo>
                  <a:lnTo>
                    <a:pt x="542" y="1049"/>
                  </a:lnTo>
                  <a:lnTo>
                    <a:pt x="539" y="1026"/>
                  </a:lnTo>
                  <a:lnTo>
                    <a:pt x="529" y="1004"/>
                  </a:lnTo>
                  <a:lnTo>
                    <a:pt x="516" y="983"/>
                  </a:lnTo>
                  <a:lnTo>
                    <a:pt x="496" y="964"/>
                  </a:lnTo>
                  <a:lnTo>
                    <a:pt x="471" y="946"/>
                  </a:lnTo>
                  <a:lnTo>
                    <a:pt x="444" y="929"/>
                  </a:lnTo>
                  <a:lnTo>
                    <a:pt x="414" y="916"/>
                  </a:lnTo>
                  <a:lnTo>
                    <a:pt x="369" y="898"/>
                  </a:lnTo>
                  <a:lnTo>
                    <a:pt x="323" y="879"/>
                  </a:lnTo>
                  <a:lnTo>
                    <a:pt x="278" y="860"/>
                  </a:lnTo>
                  <a:lnTo>
                    <a:pt x="233" y="840"/>
                  </a:lnTo>
                  <a:lnTo>
                    <a:pt x="189" y="816"/>
                  </a:lnTo>
                  <a:lnTo>
                    <a:pt x="157" y="795"/>
                  </a:lnTo>
                  <a:lnTo>
                    <a:pt x="126" y="772"/>
                  </a:lnTo>
                  <a:lnTo>
                    <a:pt x="98" y="747"/>
                  </a:lnTo>
                  <a:lnTo>
                    <a:pt x="74" y="720"/>
                  </a:lnTo>
                  <a:lnTo>
                    <a:pt x="54" y="691"/>
                  </a:lnTo>
                  <a:lnTo>
                    <a:pt x="37" y="660"/>
                  </a:lnTo>
                  <a:lnTo>
                    <a:pt x="24" y="627"/>
                  </a:lnTo>
                  <a:lnTo>
                    <a:pt x="15" y="591"/>
                  </a:lnTo>
                  <a:lnTo>
                    <a:pt x="10" y="553"/>
                  </a:lnTo>
                  <a:lnTo>
                    <a:pt x="10" y="513"/>
                  </a:lnTo>
                  <a:lnTo>
                    <a:pt x="15" y="467"/>
                  </a:lnTo>
                  <a:lnTo>
                    <a:pt x="25" y="425"/>
                  </a:lnTo>
                  <a:lnTo>
                    <a:pt x="39" y="386"/>
                  </a:lnTo>
                  <a:lnTo>
                    <a:pt x="58" y="351"/>
                  </a:lnTo>
                  <a:lnTo>
                    <a:pt x="81" y="318"/>
                  </a:lnTo>
                  <a:lnTo>
                    <a:pt x="108" y="289"/>
                  </a:lnTo>
                  <a:lnTo>
                    <a:pt x="139" y="263"/>
                  </a:lnTo>
                  <a:lnTo>
                    <a:pt x="174" y="240"/>
                  </a:lnTo>
                  <a:lnTo>
                    <a:pt x="212" y="220"/>
                  </a:lnTo>
                  <a:lnTo>
                    <a:pt x="254" y="203"/>
                  </a:lnTo>
                  <a:lnTo>
                    <a:pt x="274" y="195"/>
                  </a:lnTo>
                  <a:lnTo>
                    <a:pt x="289" y="190"/>
                  </a:lnTo>
                  <a:lnTo>
                    <a:pt x="300" y="183"/>
                  </a:lnTo>
                  <a:lnTo>
                    <a:pt x="308" y="177"/>
                  </a:lnTo>
                  <a:lnTo>
                    <a:pt x="312" y="168"/>
                  </a:lnTo>
                  <a:lnTo>
                    <a:pt x="314" y="156"/>
                  </a:lnTo>
                  <a:lnTo>
                    <a:pt x="315" y="141"/>
                  </a:lnTo>
                  <a:lnTo>
                    <a:pt x="315" y="120"/>
                  </a:lnTo>
                  <a:lnTo>
                    <a:pt x="315" y="87"/>
                  </a:lnTo>
                  <a:lnTo>
                    <a:pt x="315" y="56"/>
                  </a:lnTo>
                  <a:lnTo>
                    <a:pt x="316" y="36"/>
                  </a:lnTo>
                  <a:lnTo>
                    <a:pt x="320" y="21"/>
                  </a:lnTo>
                  <a:lnTo>
                    <a:pt x="326" y="10"/>
                  </a:lnTo>
                  <a:lnTo>
                    <a:pt x="336" y="5"/>
                  </a:lnTo>
                  <a:lnTo>
                    <a:pt x="352" y="1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58" name="Freeform 19"/>
            <p:cNvSpPr>
              <a:spLocks noEditPoints="1"/>
            </p:cNvSpPr>
            <p:nvPr/>
          </p:nvSpPr>
          <p:spPr bwMode="auto">
            <a:xfrm>
              <a:off x="2593975" y="4225925"/>
              <a:ext cx="490538" cy="569912"/>
            </a:xfrm>
            <a:custGeom>
              <a:avLst/>
              <a:gdLst>
                <a:gd name="T0" fmla="*/ 1277 w 3088"/>
                <a:gd name="T1" fmla="*/ 663 h 3592"/>
                <a:gd name="T2" fmla="*/ 955 w 3088"/>
                <a:gd name="T3" fmla="*/ 791 h 3592"/>
                <a:gd name="T4" fmla="*/ 689 w 3088"/>
                <a:gd name="T5" fmla="*/ 1004 h 3592"/>
                <a:gd name="T6" fmla="*/ 496 w 3088"/>
                <a:gd name="T7" fmla="*/ 1284 h 3592"/>
                <a:gd name="T8" fmla="*/ 391 w 3088"/>
                <a:gd name="T9" fmla="*/ 1617 h 3592"/>
                <a:gd name="T10" fmla="*/ 391 w 3088"/>
                <a:gd name="T11" fmla="*/ 1976 h 3592"/>
                <a:gd name="T12" fmla="*/ 496 w 3088"/>
                <a:gd name="T13" fmla="*/ 2308 h 3592"/>
                <a:gd name="T14" fmla="*/ 689 w 3088"/>
                <a:gd name="T15" fmla="*/ 2589 h 3592"/>
                <a:gd name="T16" fmla="*/ 955 w 3088"/>
                <a:gd name="T17" fmla="*/ 2801 h 3592"/>
                <a:gd name="T18" fmla="*/ 1277 w 3088"/>
                <a:gd name="T19" fmla="*/ 2929 h 3592"/>
                <a:gd name="T20" fmla="*/ 1630 w 3088"/>
                <a:gd name="T21" fmla="*/ 2958 h 3592"/>
                <a:gd name="T22" fmla="*/ 1959 w 3088"/>
                <a:gd name="T23" fmla="*/ 2884 h 3592"/>
                <a:gd name="T24" fmla="*/ 2246 w 3088"/>
                <a:gd name="T25" fmla="*/ 2726 h 3592"/>
                <a:gd name="T26" fmla="*/ 2475 w 3088"/>
                <a:gd name="T27" fmla="*/ 2497 h 3592"/>
                <a:gd name="T28" fmla="*/ 2634 w 3088"/>
                <a:gd name="T29" fmla="*/ 2211 h 3592"/>
                <a:gd name="T30" fmla="*/ 2706 w 3088"/>
                <a:gd name="T31" fmla="*/ 1883 h 3592"/>
                <a:gd name="T32" fmla="*/ 2679 w 3088"/>
                <a:gd name="T33" fmla="*/ 1529 h 3592"/>
                <a:gd name="T34" fmla="*/ 2551 w 3088"/>
                <a:gd name="T35" fmla="*/ 1208 h 3592"/>
                <a:gd name="T36" fmla="*/ 2337 w 3088"/>
                <a:gd name="T37" fmla="*/ 944 h 3592"/>
                <a:gd name="T38" fmla="*/ 2057 w 3088"/>
                <a:gd name="T39" fmla="*/ 750 h 3592"/>
                <a:gd name="T40" fmla="*/ 1725 w 3088"/>
                <a:gd name="T41" fmla="*/ 646 h 3592"/>
                <a:gd name="T42" fmla="*/ 1557 w 3088"/>
                <a:gd name="T43" fmla="*/ 1 h 3592"/>
                <a:gd name="T44" fmla="*/ 1621 w 3088"/>
                <a:gd name="T45" fmla="*/ 39 h 3592"/>
                <a:gd name="T46" fmla="*/ 2010 w 3088"/>
                <a:gd name="T47" fmla="*/ 278 h 3592"/>
                <a:gd name="T48" fmla="*/ 2427 w 3088"/>
                <a:gd name="T49" fmla="*/ 456 h 3592"/>
                <a:gd name="T50" fmla="*/ 2828 w 3088"/>
                <a:gd name="T51" fmla="*/ 546 h 3592"/>
                <a:gd name="T52" fmla="*/ 3051 w 3088"/>
                <a:gd name="T53" fmla="*/ 577 h 3592"/>
                <a:gd name="T54" fmla="*/ 3087 w 3088"/>
                <a:gd name="T55" fmla="*/ 630 h 3592"/>
                <a:gd name="T56" fmla="*/ 3086 w 3088"/>
                <a:gd name="T57" fmla="*/ 1810 h 3592"/>
                <a:gd name="T58" fmla="*/ 3046 w 3088"/>
                <a:gd name="T59" fmla="*/ 2262 h 3592"/>
                <a:gd name="T60" fmla="*/ 2938 w 3088"/>
                <a:gd name="T61" fmla="*/ 2537 h 3592"/>
                <a:gd name="T62" fmla="*/ 2757 w 3088"/>
                <a:gd name="T63" fmla="*/ 2805 h 3592"/>
                <a:gd name="T64" fmla="*/ 2484 w 3088"/>
                <a:gd name="T65" fmla="*/ 3078 h 3592"/>
                <a:gd name="T66" fmla="*/ 2171 w 3088"/>
                <a:gd name="T67" fmla="*/ 3300 h 3592"/>
                <a:gd name="T68" fmla="*/ 1796 w 3088"/>
                <a:gd name="T69" fmla="*/ 3494 h 3592"/>
                <a:gd name="T70" fmla="*/ 1549 w 3088"/>
                <a:gd name="T71" fmla="*/ 3592 h 3592"/>
                <a:gd name="T72" fmla="*/ 1296 w 3088"/>
                <a:gd name="T73" fmla="*/ 3499 h 3592"/>
                <a:gd name="T74" fmla="*/ 891 w 3088"/>
                <a:gd name="T75" fmla="*/ 3284 h 3592"/>
                <a:gd name="T76" fmla="*/ 525 w 3088"/>
                <a:gd name="T77" fmla="*/ 3005 h 3592"/>
                <a:gd name="T78" fmla="*/ 282 w 3088"/>
                <a:gd name="T79" fmla="*/ 2741 h 3592"/>
                <a:gd name="T80" fmla="*/ 118 w 3088"/>
                <a:gd name="T81" fmla="*/ 2469 h 3592"/>
                <a:gd name="T82" fmla="*/ 25 w 3088"/>
                <a:gd name="T83" fmla="*/ 2161 h 3592"/>
                <a:gd name="T84" fmla="*/ 0 w 3088"/>
                <a:gd name="T85" fmla="*/ 1506 h 3592"/>
                <a:gd name="T86" fmla="*/ 3 w 3088"/>
                <a:gd name="T87" fmla="*/ 621 h 3592"/>
                <a:gd name="T88" fmla="*/ 44 w 3088"/>
                <a:gd name="T89" fmla="*/ 575 h 3592"/>
                <a:gd name="T90" fmla="*/ 324 w 3088"/>
                <a:gd name="T91" fmla="*/ 541 h 3592"/>
                <a:gd name="T92" fmla="*/ 764 w 3088"/>
                <a:gd name="T93" fmla="*/ 420 h 3592"/>
                <a:gd name="T94" fmla="*/ 1176 w 3088"/>
                <a:gd name="T95" fmla="*/ 224 h 3592"/>
                <a:gd name="T96" fmla="*/ 1489 w 3088"/>
                <a:gd name="T97" fmla="*/ 24 h 3592"/>
                <a:gd name="T98" fmla="*/ 1545 w 3088"/>
                <a:gd name="T99" fmla="*/ 0 h 3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88" h="3592">
                  <a:moveTo>
                    <a:pt x="1544" y="632"/>
                  </a:moveTo>
                  <a:lnTo>
                    <a:pt x="1453" y="635"/>
                  </a:lnTo>
                  <a:lnTo>
                    <a:pt x="1363" y="646"/>
                  </a:lnTo>
                  <a:lnTo>
                    <a:pt x="1277" y="663"/>
                  </a:lnTo>
                  <a:lnTo>
                    <a:pt x="1192" y="686"/>
                  </a:lnTo>
                  <a:lnTo>
                    <a:pt x="1110" y="715"/>
                  </a:lnTo>
                  <a:lnTo>
                    <a:pt x="1031" y="750"/>
                  </a:lnTo>
                  <a:lnTo>
                    <a:pt x="955" y="791"/>
                  </a:lnTo>
                  <a:lnTo>
                    <a:pt x="883" y="837"/>
                  </a:lnTo>
                  <a:lnTo>
                    <a:pt x="814" y="888"/>
                  </a:lnTo>
                  <a:lnTo>
                    <a:pt x="749" y="944"/>
                  </a:lnTo>
                  <a:lnTo>
                    <a:pt x="689" y="1004"/>
                  </a:lnTo>
                  <a:lnTo>
                    <a:pt x="634" y="1068"/>
                  </a:lnTo>
                  <a:lnTo>
                    <a:pt x="583" y="1136"/>
                  </a:lnTo>
                  <a:lnTo>
                    <a:pt x="537" y="1208"/>
                  </a:lnTo>
                  <a:lnTo>
                    <a:pt x="496" y="1284"/>
                  </a:lnTo>
                  <a:lnTo>
                    <a:pt x="461" y="1363"/>
                  </a:lnTo>
                  <a:lnTo>
                    <a:pt x="432" y="1445"/>
                  </a:lnTo>
                  <a:lnTo>
                    <a:pt x="409" y="1529"/>
                  </a:lnTo>
                  <a:lnTo>
                    <a:pt x="391" y="1617"/>
                  </a:lnTo>
                  <a:lnTo>
                    <a:pt x="381" y="1705"/>
                  </a:lnTo>
                  <a:lnTo>
                    <a:pt x="378" y="1796"/>
                  </a:lnTo>
                  <a:lnTo>
                    <a:pt x="381" y="1887"/>
                  </a:lnTo>
                  <a:lnTo>
                    <a:pt x="391" y="1976"/>
                  </a:lnTo>
                  <a:lnTo>
                    <a:pt x="409" y="2063"/>
                  </a:lnTo>
                  <a:lnTo>
                    <a:pt x="432" y="2148"/>
                  </a:lnTo>
                  <a:lnTo>
                    <a:pt x="461" y="2229"/>
                  </a:lnTo>
                  <a:lnTo>
                    <a:pt x="496" y="2308"/>
                  </a:lnTo>
                  <a:lnTo>
                    <a:pt x="537" y="2383"/>
                  </a:lnTo>
                  <a:lnTo>
                    <a:pt x="583" y="2456"/>
                  </a:lnTo>
                  <a:lnTo>
                    <a:pt x="634" y="2524"/>
                  </a:lnTo>
                  <a:lnTo>
                    <a:pt x="689" y="2589"/>
                  </a:lnTo>
                  <a:lnTo>
                    <a:pt x="749" y="2649"/>
                  </a:lnTo>
                  <a:lnTo>
                    <a:pt x="814" y="2705"/>
                  </a:lnTo>
                  <a:lnTo>
                    <a:pt x="883" y="2755"/>
                  </a:lnTo>
                  <a:lnTo>
                    <a:pt x="955" y="2801"/>
                  </a:lnTo>
                  <a:lnTo>
                    <a:pt x="1031" y="2842"/>
                  </a:lnTo>
                  <a:lnTo>
                    <a:pt x="1110" y="2877"/>
                  </a:lnTo>
                  <a:lnTo>
                    <a:pt x="1192" y="2906"/>
                  </a:lnTo>
                  <a:lnTo>
                    <a:pt x="1277" y="2929"/>
                  </a:lnTo>
                  <a:lnTo>
                    <a:pt x="1363" y="2947"/>
                  </a:lnTo>
                  <a:lnTo>
                    <a:pt x="1453" y="2957"/>
                  </a:lnTo>
                  <a:lnTo>
                    <a:pt x="1544" y="2961"/>
                  </a:lnTo>
                  <a:lnTo>
                    <a:pt x="1630" y="2958"/>
                  </a:lnTo>
                  <a:lnTo>
                    <a:pt x="1716" y="2948"/>
                  </a:lnTo>
                  <a:lnTo>
                    <a:pt x="1799" y="2933"/>
                  </a:lnTo>
                  <a:lnTo>
                    <a:pt x="1881" y="2911"/>
                  </a:lnTo>
                  <a:lnTo>
                    <a:pt x="1959" y="2884"/>
                  </a:lnTo>
                  <a:lnTo>
                    <a:pt x="2036" y="2853"/>
                  </a:lnTo>
                  <a:lnTo>
                    <a:pt x="2109" y="2815"/>
                  </a:lnTo>
                  <a:lnTo>
                    <a:pt x="2179" y="2773"/>
                  </a:lnTo>
                  <a:lnTo>
                    <a:pt x="2246" y="2726"/>
                  </a:lnTo>
                  <a:lnTo>
                    <a:pt x="2309" y="2674"/>
                  </a:lnTo>
                  <a:lnTo>
                    <a:pt x="2369" y="2620"/>
                  </a:lnTo>
                  <a:lnTo>
                    <a:pt x="2424" y="2559"/>
                  </a:lnTo>
                  <a:lnTo>
                    <a:pt x="2475" y="2497"/>
                  </a:lnTo>
                  <a:lnTo>
                    <a:pt x="2522" y="2430"/>
                  </a:lnTo>
                  <a:lnTo>
                    <a:pt x="2564" y="2360"/>
                  </a:lnTo>
                  <a:lnTo>
                    <a:pt x="2601" y="2287"/>
                  </a:lnTo>
                  <a:lnTo>
                    <a:pt x="2634" y="2211"/>
                  </a:lnTo>
                  <a:lnTo>
                    <a:pt x="2660" y="2133"/>
                  </a:lnTo>
                  <a:lnTo>
                    <a:pt x="2682" y="2052"/>
                  </a:lnTo>
                  <a:lnTo>
                    <a:pt x="2698" y="1969"/>
                  </a:lnTo>
                  <a:lnTo>
                    <a:pt x="2706" y="1883"/>
                  </a:lnTo>
                  <a:lnTo>
                    <a:pt x="2710" y="1796"/>
                  </a:lnTo>
                  <a:lnTo>
                    <a:pt x="2706" y="1705"/>
                  </a:lnTo>
                  <a:lnTo>
                    <a:pt x="2697" y="1617"/>
                  </a:lnTo>
                  <a:lnTo>
                    <a:pt x="2679" y="1529"/>
                  </a:lnTo>
                  <a:lnTo>
                    <a:pt x="2656" y="1445"/>
                  </a:lnTo>
                  <a:lnTo>
                    <a:pt x="2627" y="1363"/>
                  </a:lnTo>
                  <a:lnTo>
                    <a:pt x="2591" y="1284"/>
                  </a:lnTo>
                  <a:lnTo>
                    <a:pt x="2551" y="1208"/>
                  </a:lnTo>
                  <a:lnTo>
                    <a:pt x="2505" y="1136"/>
                  </a:lnTo>
                  <a:lnTo>
                    <a:pt x="2453" y="1068"/>
                  </a:lnTo>
                  <a:lnTo>
                    <a:pt x="2397" y="1004"/>
                  </a:lnTo>
                  <a:lnTo>
                    <a:pt x="2337" y="944"/>
                  </a:lnTo>
                  <a:lnTo>
                    <a:pt x="2274" y="888"/>
                  </a:lnTo>
                  <a:lnTo>
                    <a:pt x="2205" y="837"/>
                  </a:lnTo>
                  <a:lnTo>
                    <a:pt x="2132" y="791"/>
                  </a:lnTo>
                  <a:lnTo>
                    <a:pt x="2057" y="750"/>
                  </a:lnTo>
                  <a:lnTo>
                    <a:pt x="1978" y="715"/>
                  </a:lnTo>
                  <a:lnTo>
                    <a:pt x="1896" y="686"/>
                  </a:lnTo>
                  <a:lnTo>
                    <a:pt x="1811" y="663"/>
                  </a:lnTo>
                  <a:lnTo>
                    <a:pt x="1725" y="646"/>
                  </a:lnTo>
                  <a:lnTo>
                    <a:pt x="1635" y="635"/>
                  </a:lnTo>
                  <a:lnTo>
                    <a:pt x="1544" y="632"/>
                  </a:lnTo>
                  <a:close/>
                  <a:moveTo>
                    <a:pt x="1545" y="0"/>
                  </a:moveTo>
                  <a:lnTo>
                    <a:pt x="1557" y="1"/>
                  </a:lnTo>
                  <a:lnTo>
                    <a:pt x="1569" y="6"/>
                  </a:lnTo>
                  <a:lnTo>
                    <a:pt x="1583" y="14"/>
                  </a:lnTo>
                  <a:lnTo>
                    <a:pt x="1600" y="25"/>
                  </a:lnTo>
                  <a:lnTo>
                    <a:pt x="1621" y="39"/>
                  </a:lnTo>
                  <a:lnTo>
                    <a:pt x="1716" y="104"/>
                  </a:lnTo>
                  <a:lnTo>
                    <a:pt x="1812" y="165"/>
                  </a:lnTo>
                  <a:lnTo>
                    <a:pt x="1910" y="223"/>
                  </a:lnTo>
                  <a:lnTo>
                    <a:pt x="2010" y="278"/>
                  </a:lnTo>
                  <a:lnTo>
                    <a:pt x="2112" y="329"/>
                  </a:lnTo>
                  <a:lnTo>
                    <a:pt x="2215" y="375"/>
                  </a:lnTo>
                  <a:lnTo>
                    <a:pt x="2320" y="418"/>
                  </a:lnTo>
                  <a:lnTo>
                    <a:pt x="2427" y="456"/>
                  </a:lnTo>
                  <a:lnTo>
                    <a:pt x="2537" y="489"/>
                  </a:lnTo>
                  <a:lnTo>
                    <a:pt x="2648" y="516"/>
                  </a:lnTo>
                  <a:lnTo>
                    <a:pt x="2738" y="532"/>
                  </a:lnTo>
                  <a:lnTo>
                    <a:pt x="2828" y="546"/>
                  </a:lnTo>
                  <a:lnTo>
                    <a:pt x="2919" y="556"/>
                  </a:lnTo>
                  <a:lnTo>
                    <a:pt x="3010" y="567"/>
                  </a:lnTo>
                  <a:lnTo>
                    <a:pt x="3032" y="572"/>
                  </a:lnTo>
                  <a:lnTo>
                    <a:pt x="3051" y="577"/>
                  </a:lnTo>
                  <a:lnTo>
                    <a:pt x="3065" y="586"/>
                  </a:lnTo>
                  <a:lnTo>
                    <a:pt x="3075" y="597"/>
                  </a:lnTo>
                  <a:lnTo>
                    <a:pt x="3082" y="611"/>
                  </a:lnTo>
                  <a:lnTo>
                    <a:pt x="3087" y="630"/>
                  </a:lnTo>
                  <a:lnTo>
                    <a:pt x="3088" y="653"/>
                  </a:lnTo>
                  <a:lnTo>
                    <a:pt x="3088" y="1352"/>
                  </a:lnTo>
                  <a:lnTo>
                    <a:pt x="3088" y="1580"/>
                  </a:lnTo>
                  <a:lnTo>
                    <a:pt x="3086" y="1810"/>
                  </a:lnTo>
                  <a:lnTo>
                    <a:pt x="3080" y="2039"/>
                  </a:lnTo>
                  <a:lnTo>
                    <a:pt x="3074" y="2115"/>
                  </a:lnTo>
                  <a:lnTo>
                    <a:pt x="3063" y="2190"/>
                  </a:lnTo>
                  <a:lnTo>
                    <a:pt x="3046" y="2262"/>
                  </a:lnTo>
                  <a:lnTo>
                    <a:pt x="3025" y="2333"/>
                  </a:lnTo>
                  <a:lnTo>
                    <a:pt x="3000" y="2402"/>
                  </a:lnTo>
                  <a:lnTo>
                    <a:pt x="2972" y="2470"/>
                  </a:lnTo>
                  <a:lnTo>
                    <a:pt x="2938" y="2537"/>
                  </a:lnTo>
                  <a:lnTo>
                    <a:pt x="2900" y="2601"/>
                  </a:lnTo>
                  <a:lnTo>
                    <a:pt x="2860" y="2664"/>
                  </a:lnTo>
                  <a:lnTo>
                    <a:pt x="2817" y="2727"/>
                  </a:lnTo>
                  <a:lnTo>
                    <a:pt x="2757" y="2805"/>
                  </a:lnTo>
                  <a:lnTo>
                    <a:pt x="2693" y="2878"/>
                  </a:lnTo>
                  <a:lnTo>
                    <a:pt x="2627" y="2948"/>
                  </a:lnTo>
                  <a:lnTo>
                    <a:pt x="2556" y="3015"/>
                  </a:lnTo>
                  <a:lnTo>
                    <a:pt x="2484" y="3078"/>
                  </a:lnTo>
                  <a:lnTo>
                    <a:pt x="2410" y="3138"/>
                  </a:lnTo>
                  <a:lnTo>
                    <a:pt x="2332" y="3195"/>
                  </a:lnTo>
                  <a:lnTo>
                    <a:pt x="2252" y="3249"/>
                  </a:lnTo>
                  <a:lnTo>
                    <a:pt x="2171" y="3300"/>
                  </a:lnTo>
                  <a:lnTo>
                    <a:pt x="2086" y="3349"/>
                  </a:lnTo>
                  <a:lnTo>
                    <a:pt x="2001" y="3396"/>
                  </a:lnTo>
                  <a:lnTo>
                    <a:pt x="1900" y="3447"/>
                  </a:lnTo>
                  <a:lnTo>
                    <a:pt x="1796" y="3494"/>
                  </a:lnTo>
                  <a:lnTo>
                    <a:pt x="1692" y="3540"/>
                  </a:lnTo>
                  <a:lnTo>
                    <a:pt x="1588" y="3583"/>
                  </a:lnTo>
                  <a:lnTo>
                    <a:pt x="1570" y="3590"/>
                  </a:lnTo>
                  <a:lnTo>
                    <a:pt x="1549" y="3592"/>
                  </a:lnTo>
                  <a:lnTo>
                    <a:pt x="1530" y="3592"/>
                  </a:lnTo>
                  <a:lnTo>
                    <a:pt x="1511" y="3588"/>
                  </a:lnTo>
                  <a:lnTo>
                    <a:pt x="1404" y="3545"/>
                  </a:lnTo>
                  <a:lnTo>
                    <a:pt x="1296" y="3499"/>
                  </a:lnTo>
                  <a:lnTo>
                    <a:pt x="1192" y="3451"/>
                  </a:lnTo>
                  <a:lnTo>
                    <a:pt x="1089" y="3399"/>
                  </a:lnTo>
                  <a:lnTo>
                    <a:pt x="989" y="3343"/>
                  </a:lnTo>
                  <a:lnTo>
                    <a:pt x="891" y="3284"/>
                  </a:lnTo>
                  <a:lnTo>
                    <a:pt x="796" y="3220"/>
                  </a:lnTo>
                  <a:lnTo>
                    <a:pt x="702" y="3152"/>
                  </a:lnTo>
                  <a:lnTo>
                    <a:pt x="613" y="3081"/>
                  </a:lnTo>
                  <a:lnTo>
                    <a:pt x="525" y="3005"/>
                  </a:lnTo>
                  <a:lnTo>
                    <a:pt x="440" y="2924"/>
                  </a:lnTo>
                  <a:lnTo>
                    <a:pt x="385" y="2865"/>
                  </a:lnTo>
                  <a:lnTo>
                    <a:pt x="331" y="2803"/>
                  </a:lnTo>
                  <a:lnTo>
                    <a:pt x="282" y="2741"/>
                  </a:lnTo>
                  <a:lnTo>
                    <a:pt x="234" y="2677"/>
                  </a:lnTo>
                  <a:lnTo>
                    <a:pt x="192" y="2610"/>
                  </a:lnTo>
                  <a:lnTo>
                    <a:pt x="153" y="2540"/>
                  </a:lnTo>
                  <a:lnTo>
                    <a:pt x="118" y="2469"/>
                  </a:lnTo>
                  <a:lnTo>
                    <a:pt x="88" y="2394"/>
                  </a:lnTo>
                  <a:lnTo>
                    <a:pt x="62" y="2318"/>
                  </a:lnTo>
                  <a:lnTo>
                    <a:pt x="42" y="2239"/>
                  </a:lnTo>
                  <a:lnTo>
                    <a:pt x="25" y="2161"/>
                  </a:lnTo>
                  <a:lnTo>
                    <a:pt x="13" y="2084"/>
                  </a:lnTo>
                  <a:lnTo>
                    <a:pt x="5" y="2004"/>
                  </a:lnTo>
                  <a:lnTo>
                    <a:pt x="3" y="1925"/>
                  </a:lnTo>
                  <a:lnTo>
                    <a:pt x="0" y="1506"/>
                  </a:lnTo>
                  <a:lnTo>
                    <a:pt x="0" y="1087"/>
                  </a:lnTo>
                  <a:lnTo>
                    <a:pt x="1" y="668"/>
                  </a:lnTo>
                  <a:lnTo>
                    <a:pt x="1" y="642"/>
                  </a:lnTo>
                  <a:lnTo>
                    <a:pt x="3" y="621"/>
                  </a:lnTo>
                  <a:lnTo>
                    <a:pt x="9" y="604"/>
                  </a:lnTo>
                  <a:lnTo>
                    <a:pt x="16" y="591"/>
                  </a:lnTo>
                  <a:lnTo>
                    <a:pt x="28" y="582"/>
                  </a:lnTo>
                  <a:lnTo>
                    <a:pt x="44" y="575"/>
                  </a:lnTo>
                  <a:lnTo>
                    <a:pt x="65" y="571"/>
                  </a:lnTo>
                  <a:lnTo>
                    <a:pt x="91" y="569"/>
                  </a:lnTo>
                  <a:lnTo>
                    <a:pt x="209" y="558"/>
                  </a:lnTo>
                  <a:lnTo>
                    <a:pt x="324" y="541"/>
                  </a:lnTo>
                  <a:lnTo>
                    <a:pt x="437" y="518"/>
                  </a:lnTo>
                  <a:lnTo>
                    <a:pt x="548" y="491"/>
                  </a:lnTo>
                  <a:lnTo>
                    <a:pt x="657" y="458"/>
                  </a:lnTo>
                  <a:lnTo>
                    <a:pt x="764" y="420"/>
                  </a:lnTo>
                  <a:lnTo>
                    <a:pt x="869" y="377"/>
                  </a:lnTo>
                  <a:lnTo>
                    <a:pt x="973" y="330"/>
                  </a:lnTo>
                  <a:lnTo>
                    <a:pt x="1075" y="279"/>
                  </a:lnTo>
                  <a:lnTo>
                    <a:pt x="1176" y="224"/>
                  </a:lnTo>
                  <a:lnTo>
                    <a:pt x="1274" y="165"/>
                  </a:lnTo>
                  <a:lnTo>
                    <a:pt x="1372" y="102"/>
                  </a:lnTo>
                  <a:lnTo>
                    <a:pt x="1468" y="38"/>
                  </a:lnTo>
                  <a:lnTo>
                    <a:pt x="1489" y="24"/>
                  </a:lnTo>
                  <a:lnTo>
                    <a:pt x="1507" y="13"/>
                  </a:lnTo>
                  <a:lnTo>
                    <a:pt x="1521" y="5"/>
                  </a:lnTo>
                  <a:lnTo>
                    <a:pt x="1534" y="1"/>
                  </a:lnTo>
                  <a:lnTo>
                    <a:pt x="1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0" grpId="0" bldLvl="0" animBg="1"/>
      <p:bldP spid="70" grpId="0"/>
      <p:bldP spid="96" grpId="0" bldLvl="0" animBg="1"/>
      <p:bldP spid="108" grpId="0"/>
      <p:bldP spid="109" grpId="0" bldLvl="0" animBg="1"/>
      <p:bldP spid="121" grpId="0"/>
      <p:bldP spid="122" grpId="0" bldLvl="0" animBg="1"/>
      <p:bldP spid="134" grpId="0"/>
      <p:bldP spid="135" grpId="0" bldLvl="0" animBg="1"/>
      <p:bldP spid="15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725830" y="1838947"/>
            <a:ext cx="2847712" cy="1025876"/>
            <a:chOff x="939800" y="1557338"/>
            <a:chExt cx="3873501" cy="1395412"/>
          </a:xfrm>
        </p:grpSpPr>
        <p:sp>
          <p:nvSpPr>
            <p:cNvPr id="5" name="Freeform 5"/>
            <p:cNvSpPr/>
            <p:nvPr/>
          </p:nvSpPr>
          <p:spPr bwMode="auto">
            <a:xfrm>
              <a:off x="939800" y="1671638"/>
              <a:ext cx="3727450" cy="1168400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038225" y="1768475"/>
              <a:ext cx="3530600" cy="973137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430588" y="1557338"/>
              <a:ext cx="1382713" cy="139541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3430588" y="1557338"/>
              <a:ext cx="1382713" cy="1395412"/>
            </a:xfrm>
            <a:custGeom>
              <a:avLst/>
              <a:gdLst>
                <a:gd name="T0" fmla="*/ 184 w 368"/>
                <a:gd name="T1" fmla="*/ 52 h 369"/>
                <a:gd name="T2" fmla="*/ 316 w 368"/>
                <a:gd name="T3" fmla="*/ 184 h 369"/>
                <a:gd name="T4" fmla="*/ 184 w 368"/>
                <a:gd name="T5" fmla="*/ 316 h 369"/>
                <a:gd name="T6" fmla="*/ 52 w 368"/>
                <a:gd name="T7" fmla="*/ 184 h 369"/>
                <a:gd name="T8" fmla="*/ 184 w 368"/>
                <a:gd name="T9" fmla="*/ 52 h 369"/>
                <a:gd name="T10" fmla="*/ 184 w 368"/>
                <a:gd name="T11" fmla="*/ 0 h 369"/>
                <a:gd name="T12" fmla="*/ 0 w 368"/>
                <a:gd name="T13" fmla="*/ 184 h 369"/>
                <a:gd name="T14" fmla="*/ 184 w 368"/>
                <a:gd name="T15" fmla="*/ 369 h 369"/>
                <a:gd name="T16" fmla="*/ 368 w 368"/>
                <a:gd name="T17" fmla="*/ 184 h 369"/>
                <a:gd name="T18" fmla="*/ 184 w 368"/>
                <a:gd name="T19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8" h="369">
                  <a:moveTo>
                    <a:pt x="184" y="52"/>
                  </a:moveTo>
                  <a:cubicBezTo>
                    <a:pt x="257" y="52"/>
                    <a:pt x="316" y="112"/>
                    <a:pt x="316" y="184"/>
                  </a:cubicBezTo>
                  <a:cubicBezTo>
                    <a:pt x="316" y="257"/>
                    <a:pt x="257" y="316"/>
                    <a:pt x="184" y="316"/>
                  </a:cubicBezTo>
                  <a:cubicBezTo>
                    <a:pt x="112" y="316"/>
                    <a:pt x="52" y="257"/>
                    <a:pt x="52" y="184"/>
                  </a:cubicBezTo>
                  <a:cubicBezTo>
                    <a:pt x="52" y="112"/>
                    <a:pt x="112" y="52"/>
                    <a:pt x="184" y="52"/>
                  </a:cubicBezTo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6"/>
                    <a:pt x="83" y="369"/>
                    <a:pt x="184" y="369"/>
                  </a:cubicBezTo>
                  <a:cubicBezTo>
                    <a:pt x="286" y="369"/>
                    <a:pt x="368" y="286"/>
                    <a:pt x="368" y="184"/>
                  </a:cubicBezTo>
                  <a:cubicBezTo>
                    <a:pt x="368" y="83"/>
                    <a:pt x="286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10" name="Group 9"/>
          <p:cNvGrpSpPr/>
          <p:nvPr/>
        </p:nvGrpSpPr>
        <p:grpSpPr>
          <a:xfrm flipH="1">
            <a:off x="4672144" y="3018309"/>
            <a:ext cx="2847712" cy="1025876"/>
            <a:chOff x="939800" y="1557338"/>
            <a:chExt cx="3873501" cy="1395412"/>
          </a:xfrm>
        </p:grpSpPr>
        <p:sp>
          <p:nvSpPr>
            <p:cNvPr id="11" name="Freeform 5"/>
            <p:cNvSpPr/>
            <p:nvPr/>
          </p:nvSpPr>
          <p:spPr bwMode="auto">
            <a:xfrm>
              <a:off x="939800" y="1671638"/>
              <a:ext cx="3727450" cy="1168400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038225" y="1768475"/>
              <a:ext cx="3530600" cy="973137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3430588" y="1557338"/>
              <a:ext cx="1382713" cy="139541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3430588" y="1557338"/>
              <a:ext cx="1382713" cy="1395412"/>
            </a:xfrm>
            <a:custGeom>
              <a:avLst/>
              <a:gdLst>
                <a:gd name="T0" fmla="*/ 184 w 368"/>
                <a:gd name="T1" fmla="*/ 52 h 369"/>
                <a:gd name="T2" fmla="*/ 316 w 368"/>
                <a:gd name="T3" fmla="*/ 184 h 369"/>
                <a:gd name="T4" fmla="*/ 184 w 368"/>
                <a:gd name="T5" fmla="*/ 316 h 369"/>
                <a:gd name="T6" fmla="*/ 52 w 368"/>
                <a:gd name="T7" fmla="*/ 184 h 369"/>
                <a:gd name="T8" fmla="*/ 184 w 368"/>
                <a:gd name="T9" fmla="*/ 52 h 369"/>
                <a:gd name="T10" fmla="*/ 184 w 368"/>
                <a:gd name="T11" fmla="*/ 0 h 369"/>
                <a:gd name="T12" fmla="*/ 0 w 368"/>
                <a:gd name="T13" fmla="*/ 184 h 369"/>
                <a:gd name="T14" fmla="*/ 184 w 368"/>
                <a:gd name="T15" fmla="*/ 369 h 369"/>
                <a:gd name="T16" fmla="*/ 368 w 368"/>
                <a:gd name="T17" fmla="*/ 184 h 369"/>
                <a:gd name="T18" fmla="*/ 184 w 368"/>
                <a:gd name="T19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8" h="369">
                  <a:moveTo>
                    <a:pt x="184" y="52"/>
                  </a:moveTo>
                  <a:cubicBezTo>
                    <a:pt x="257" y="52"/>
                    <a:pt x="316" y="112"/>
                    <a:pt x="316" y="184"/>
                  </a:cubicBezTo>
                  <a:cubicBezTo>
                    <a:pt x="316" y="257"/>
                    <a:pt x="257" y="316"/>
                    <a:pt x="184" y="316"/>
                  </a:cubicBezTo>
                  <a:cubicBezTo>
                    <a:pt x="112" y="316"/>
                    <a:pt x="52" y="257"/>
                    <a:pt x="52" y="184"/>
                  </a:cubicBezTo>
                  <a:cubicBezTo>
                    <a:pt x="52" y="112"/>
                    <a:pt x="112" y="52"/>
                    <a:pt x="184" y="52"/>
                  </a:cubicBezTo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6"/>
                    <a:pt x="83" y="369"/>
                    <a:pt x="184" y="369"/>
                  </a:cubicBezTo>
                  <a:cubicBezTo>
                    <a:pt x="286" y="369"/>
                    <a:pt x="368" y="286"/>
                    <a:pt x="368" y="184"/>
                  </a:cubicBezTo>
                  <a:cubicBezTo>
                    <a:pt x="368" y="83"/>
                    <a:pt x="286" y="0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72144" y="4142065"/>
            <a:ext cx="2847712" cy="1025876"/>
            <a:chOff x="939800" y="1557338"/>
            <a:chExt cx="3873501" cy="1395412"/>
          </a:xfrm>
        </p:grpSpPr>
        <p:sp>
          <p:nvSpPr>
            <p:cNvPr id="16" name="Freeform 5"/>
            <p:cNvSpPr/>
            <p:nvPr/>
          </p:nvSpPr>
          <p:spPr bwMode="auto">
            <a:xfrm>
              <a:off x="939800" y="1671638"/>
              <a:ext cx="3727450" cy="1168400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1038225" y="1768475"/>
              <a:ext cx="3530600" cy="973137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chemeClr val="accent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3430588" y="1557338"/>
              <a:ext cx="1382713" cy="139541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3430588" y="1557338"/>
              <a:ext cx="1382713" cy="1395412"/>
            </a:xfrm>
            <a:custGeom>
              <a:avLst/>
              <a:gdLst>
                <a:gd name="T0" fmla="*/ 184 w 368"/>
                <a:gd name="T1" fmla="*/ 52 h 369"/>
                <a:gd name="T2" fmla="*/ 316 w 368"/>
                <a:gd name="T3" fmla="*/ 184 h 369"/>
                <a:gd name="T4" fmla="*/ 184 w 368"/>
                <a:gd name="T5" fmla="*/ 316 h 369"/>
                <a:gd name="T6" fmla="*/ 52 w 368"/>
                <a:gd name="T7" fmla="*/ 184 h 369"/>
                <a:gd name="T8" fmla="*/ 184 w 368"/>
                <a:gd name="T9" fmla="*/ 52 h 369"/>
                <a:gd name="T10" fmla="*/ 184 w 368"/>
                <a:gd name="T11" fmla="*/ 0 h 369"/>
                <a:gd name="T12" fmla="*/ 0 w 368"/>
                <a:gd name="T13" fmla="*/ 184 h 369"/>
                <a:gd name="T14" fmla="*/ 184 w 368"/>
                <a:gd name="T15" fmla="*/ 369 h 369"/>
                <a:gd name="T16" fmla="*/ 368 w 368"/>
                <a:gd name="T17" fmla="*/ 184 h 369"/>
                <a:gd name="T18" fmla="*/ 184 w 368"/>
                <a:gd name="T19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8" h="369">
                  <a:moveTo>
                    <a:pt x="184" y="52"/>
                  </a:moveTo>
                  <a:cubicBezTo>
                    <a:pt x="257" y="52"/>
                    <a:pt x="316" y="112"/>
                    <a:pt x="316" y="184"/>
                  </a:cubicBezTo>
                  <a:cubicBezTo>
                    <a:pt x="316" y="257"/>
                    <a:pt x="257" y="316"/>
                    <a:pt x="184" y="316"/>
                  </a:cubicBezTo>
                  <a:cubicBezTo>
                    <a:pt x="112" y="316"/>
                    <a:pt x="52" y="257"/>
                    <a:pt x="52" y="184"/>
                  </a:cubicBezTo>
                  <a:cubicBezTo>
                    <a:pt x="52" y="112"/>
                    <a:pt x="112" y="52"/>
                    <a:pt x="184" y="52"/>
                  </a:cubicBezTo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6"/>
                    <a:pt x="83" y="369"/>
                    <a:pt x="184" y="369"/>
                  </a:cubicBezTo>
                  <a:cubicBezTo>
                    <a:pt x="286" y="369"/>
                    <a:pt x="368" y="286"/>
                    <a:pt x="368" y="184"/>
                  </a:cubicBezTo>
                  <a:cubicBezTo>
                    <a:pt x="368" y="83"/>
                    <a:pt x="286" y="0"/>
                    <a:pt x="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20" name="Group 19"/>
          <p:cNvGrpSpPr/>
          <p:nvPr/>
        </p:nvGrpSpPr>
        <p:grpSpPr>
          <a:xfrm flipH="1">
            <a:off x="4672144" y="5346088"/>
            <a:ext cx="2847712" cy="1025876"/>
            <a:chOff x="939800" y="1557338"/>
            <a:chExt cx="3873501" cy="1395412"/>
          </a:xfrm>
        </p:grpSpPr>
        <p:sp>
          <p:nvSpPr>
            <p:cNvPr id="21" name="Freeform 5"/>
            <p:cNvSpPr/>
            <p:nvPr/>
          </p:nvSpPr>
          <p:spPr bwMode="auto">
            <a:xfrm>
              <a:off x="939800" y="1671638"/>
              <a:ext cx="3727450" cy="1168400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1038225" y="1768475"/>
              <a:ext cx="3530600" cy="973137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3430588" y="1557338"/>
              <a:ext cx="1382713" cy="139541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4" name="Freeform 8"/>
            <p:cNvSpPr>
              <a:spLocks noEditPoints="1"/>
            </p:cNvSpPr>
            <p:nvPr/>
          </p:nvSpPr>
          <p:spPr bwMode="auto">
            <a:xfrm>
              <a:off x="3430588" y="1557338"/>
              <a:ext cx="1382713" cy="1395412"/>
            </a:xfrm>
            <a:custGeom>
              <a:avLst/>
              <a:gdLst>
                <a:gd name="T0" fmla="*/ 184 w 368"/>
                <a:gd name="T1" fmla="*/ 52 h 369"/>
                <a:gd name="T2" fmla="*/ 316 w 368"/>
                <a:gd name="T3" fmla="*/ 184 h 369"/>
                <a:gd name="T4" fmla="*/ 184 w 368"/>
                <a:gd name="T5" fmla="*/ 316 h 369"/>
                <a:gd name="T6" fmla="*/ 52 w 368"/>
                <a:gd name="T7" fmla="*/ 184 h 369"/>
                <a:gd name="T8" fmla="*/ 184 w 368"/>
                <a:gd name="T9" fmla="*/ 52 h 369"/>
                <a:gd name="T10" fmla="*/ 184 w 368"/>
                <a:gd name="T11" fmla="*/ 0 h 369"/>
                <a:gd name="T12" fmla="*/ 0 w 368"/>
                <a:gd name="T13" fmla="*/ 184 h 369"/>
                <a:gd name="T14" fmla="*/ 184 w 368"/>
                <a:gd name="T15" fmla="*/ 369 h 369"/>
                <a:gd name="T16" fmla="*/ 368 w 368"/>
                <a:gd name="T17" fmla="*/ 184 h 369"/>
                <a:gd name="T18" fmla="*/ 184 w 368"/>
                <a:gd name="T19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8" h="369">
                  <a:moveTo>
                    <a:pt x="184" y="52"/>
                  </a:moveTo>
                  <a:cubicBezTo>
                    <a:pt x="257" y="52"/>
                    <a:pt x="316" y="112"/>
                    <a:pt x="316" y="184"/>
                  </a:cubicBezTo>
                  <a:cubicBezTo>
                    <a:pt x="316" y="257"/>
                    <a:pt x="257" y="316"/>
                    <a:pt x="184" y="316"/>
                  </a:cubicBezTo>
                  <a:cubicBezTo>
                    <a:pt x="112" y="316"/>
                    <a:pt x="52" y="257"/>
                    <a:pt x="52" y="184"/>
                  </a:cubicBezTo>
                  <a:cubicBezTo>
                    <a:pt x="52" y="112"/>
                    <a:pt x="112" y="52"/>
                    <a:pt x="184" y="52"/>
                  </a:cubicBezTo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6"/>
                    <a:pt x="83" y="369"/>
                    <a:pt x="184" y="369"/>
                  </a:cubicBezTo>
                  <a:cubicBezTo>
                    <a:pt x="286" y="369"/>
                    <a:pt x="368" y="286"/>
                    <a:pt x="368" y="184"/>
                  </a:cubicBezTo>
                  <a:cubicBezTo>
                    <a:pt x="368" y="83"/>
                    <a:pt x="286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626243" y="2264843"/>
            <a:ext cx="1572943" cy="174085"/>
            <a:chOff x="3037765" y="2380012"/>
            <a:chExt cx="1572943" cy="174085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037765" y="2467054"/>
              <a:ext cx="14859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4436623" y="2380012"/>
              <a:ext cx="174085" cy="17408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8" name="Inhaltsplatzhalter 4"/>
          <p:cNvSpPr txBox="1"/>
          <p:nvPr/>
        </p:nvSpPr>
        <p:spPr>
          <a:xfrm>
            <a:off x="1096479" y="1974859"/>
            <a:ext cx="2379623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626243" y="4567961"/>
            <a:ext cx="1572943" cy="174085"/>
            <a:chOff x="3037765" y="2380012"/>
            <a:chExt cx="1572943" cy="174085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3037765" y="2467054"/>
              <a:ext cx="14859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4436623" y="2380012"/>
              <a:ext cx="174085" cy="1740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2" name="Inhaltsplatzhalter 4"/>
          <p:cNvSpPr txBox="1"/>
          <p:nvPr/>
        </p:nvSpPr>
        <p:spPr>
          <a:xfrm>
            <a:off x="1039029" y="4277977"/>
            <a:ext cx="2379623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grpSp>
        <p:nvGrpSpPr>
          <p:cNvPr id="37" name="Group 36"/>
          <p:cNvGrpSpPr/>
          <p:nvPr/>
        </p:nvGrpSpPr>
        <p:grpSpPr>
          <a:xfrm flipH="1">
            <a:off x="7063508" y="3444205"/>
            <a:ext cx="1572943" cy="174085"/>
            <a:chOff x="3037765" y="2380012"/>
            <a:chExt cx="1572943" cy="174085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3037765" y="2467054"/>
              <a:ext cx="14859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4436623" y="2380012"/>
              <a:ext cx="174085" cy="1740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40" name="Inhaltsplatzhalter 4"/>
          <p:cNvSpPr txBox="1"/>
          <p:nvPr/>
        </p:nvSpPr>
        <p:spPr>
          <a:xfrm flipH="1">
            <a:off x="8833274" y="3154221"/>
            <a:ext cx="2379623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grpSp>
        <p:nvGrpSpPr>
          <p:cNvPr id="41" name="Group 40"/>
          <p:cNvGrpSpPr/>
          <p:nvPr/>
        </p:nvGrpSpPr>
        <p:grpSpPr>
          <a:xfrm flipH="1">
            <a:off x="7063508" y="5771984"/>
            <a:ext cx="1572943" cy="174085"/>
            <a:chOff x="3037765" y="2380012"/>
            <a:chExt cx="1572943" cy="174085"/>
          </a:xfrm>
        </p:grpSpPr>
        <p:cxnSp>
          <p:nvCxnSpPr>
            <p:cNvPr id="42" name="Straight Connector 41"/>
            <p:cNvCxnSpPr/>
            <p:nvPr/>
          </p:nvCxnSpPr>
          <p:spPr>
            <a:xfrm flipH="1">
              <a:off x="3037765" y="2467054"/>
              <a:ext cx="14859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4436623" y="2380012"/>
              <a:ext cx="174085" cy="17408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44" name="Inhaltsplatzhalter 4"/>
          <p:cNvSpPr txBox="1"/>
          <p:nvPr/>
        </p:nvSpPr>
        <p:spPr>
          <a:xfrm flipH="1">
            <a:off x="8786592" y="5482000"/>
            <a:ext cx="2379623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6799040" y="2076454"/>
            <a:ext cx="554038" cy="550862"/>
            <a:chOff x="7244017" y="1792685"/>
            <a:chExt cx="554038" cy="550862"/>
          </a:xfrm>
        </p:grpSpPr>
        <p:sp>
          <p:nvSpPr>
            <p:cNvPr id="52" name="Freeform 390"/>
            <p:cNvSpPr>
              <a:spLocks noEditPoints="1"/>
            </p:cNvSpPr>
            <p:nvPr/>
          </p:nvSpPr>
          <p:spPr bwMode="auto">
            <a:xfrm>
              <a:off x="7555167" y="1792685"/>
              <a:ext cx="242888" cy="242887"/>
            </a:xfrm>
            <a:custGeom>
              <a:avLst/>
              <a:gdLst>
                <a:gd name="T0" fmla="*/ 141 w 1531"/>
                <a:gd name="T1" fmla="*/ 1394 h 1534"/>
                <a:gd name="T2" fmla="*/ 1382 w 1531"/>
                <a:gd name="T3" fmla="*/ 1312 h 1534"/>
                <a:gd name="T4" fmla="*/ 1354 w 1531"/>
                <a:gd name="T5" fmla="*/ 1154 h 1534"/>
                <a:gd name="T6" fmla="*/ 1307 w 1531"/>
                <a:gd name="T7" fmla="*/ 1000 h 1534"/>
                <a:gd name="T8" fmla="*/ 1242 w 1531"/>
                <a:gd name="T9" fmla="*/ 854 h 1534"/>
                <a:gd name="T10" fmla="*/ 1160 w 1531"/>
                <a:gd name="T11" fmla="*/ 716 h 1534"/>
                <a:gd name="T12" fmla="*/ 1060 w 1531"/>
                <a:gd name="T13" fmla="*/ 588 h 1534"/>
                <a:gd name="T14" fmla="*/ 934 w 1531"/>
                <a:gd name="T15" fmla="*/ 464 h 1534"/>
                <a:gd name="T16" fmla="*/ 796 w 1531"/>
                <a:gd name="T17" fmla="*/ 359 h 1534"/>
                <a:gd name="T18" fmla="*/ 644 w 1531"/>
                <a:gd name="T19" fmla="*/ 273 h 1534"/>
                <a:gd name="T20" fmla="*/ 484 w 1531"/>
                <a:gd name="T21" fmla="*/ 207 h 1534"/>
                <a:gd name="T22" fmla="*/ 314 w 1531"/>
                <a:gd name="T23" fmla="*/ 164 h 1534"/>
                <a:gd name="T24" fmla="*/ 141 w 1531"/>
                <a:gd name="T25" fmla="*/ 142 h 1534"/>
                <a:gd name="T26" fmla="*/ 160 w 1531"/>
                <a:gd name="T27" fmla="*/ 2 h 1534"/>
                <a:gd name="T28" fmla="*/ 335 w 1531"/>
                <a:gd name="T29" fmla="*/ 25 h 1534"/>
                <a:gd name="T30" fmla="*/ 507 w 1531"/>
                <a:gd name="T31" fmla="*/ 67 h 1534"/>
                <a:gd name="T32" fmla="*/ 671 w 1531"/>
                <a:gd name="T33" fmla="*/ 130 h 1534"/>
                <a:gd name="T34" fmla="*/ 826 w 1531"/>
                <a:gd name="T35" fmla="*/ 211 h 1534"/>
                <a:gd name="T36" fmla="*/ 971 w 1531"/>
                <a:gd name="T37" fmla="*/ 311 h 1534"/>
                <a:gd name="T38" fmla="*/ 1103 w 1531"/>
                <a:gd name="T39" fmla="*/ 429 h 1534"/>
                <a:gd name="T40" fmla="*/ 1222 w 1531"/>
                <a:gd name="T41" fmla="*/ 563 h 1534"/>
                <a:gd name="T42" fmla="*/ 1321 w 1531"/>
                <a:gd name="T43" fmla="*/ 709 h 1534"/>
                <a:gd name="T44" fmla="*/ 1403 w 1531"/>
                <a:gd name="T45" fmla="*/ 865 h 1534"/>
                <a:gd name="T46" fmla="*/ 1464 w 1531"/>
                <a:gd name="T47" fmla="*/ 1028 h 1534"/>
                <a:gd name="T48" fmla="*/ 1506 w 1531"/>
                <a:gd name="T49" fmla="*/ 1199 h 1534"/>
                <a:gd name="T50" fmla="*/ 1528 w 1531"/>
                <a:gd name="T51" fmla="*/ 1375 h 1534"/>
                <a:gd name="T52" fmla="*/ 1528 w 1531"/>
                <a:gd name="T53" fmla="*/ 1483 h 1534"/>
                <a:gd name="T54" fmla="*/ 1510 w 1531"/>
                <a:gd name="T55" fmla="*/ 1514 h 1534"/>
                <a:gd name="T56" fmla="*/ 1479 w 1531"/>
                <a:gd name="T57" fmla="*/ 1532 h 1534"/>
                <a:gd name="T58" fmla="*/ 70 w 1531"/>
                <a:gd name="T59" fmla="*/ 1534 h 1534"/>
                <a:gd name="T60" fmla="*/ 35 w 1531"/>
                <a:gd name="T61" fmla="*/ 1524 h 1534"/>
                <a:gd name="T62" fmla="*/ 10 w 1531"/>
                <a:gd name="T63" fmla="*/ 1499 h 1534"/>
                <a:gd name="T64" fmla="*/ 0 w 1531"/>
                <a:gd name="T65" fmla="*/ 1464 h 1534"/>
                <a:gd name="T66" fmla="*/ 2 w 1531"/>
                <a:gd name="T67" fmla="*/ 51 h 1534"/>
                <a:gd name="T68" fmla="*/ 20 w 1531"/>
                <a:gd name="T69" fmla="*/ 20 h 1534"/>
                <a:gd name="T70" fmla="*/ 52 w 1531"/>
                <a:gd name="T71" fmla="*/ 2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1" h="1534">
                  <a:moveTo>
                    <a:pt x="141" y="142"/>
                  </a:moveTo>
                  <a:lnTo>
                    <a:pt x="141" y="1394"/>
                  </a:lnTo>
                  <a:lnTo>
                    <a:pt x="1389" y="1394"/>
                  </a:lnTo>
                  <a:lnTo>
                    <a:pt x="1382" y="1312"/>
                  </a:lnTo>
                  <a:lnTo>
                    <a:pt x="1370" y="1233"/>
                  </a:lnTo>
                  <a:lnTo>
                    <a:pt x="1354" y="1154"/>
                  </a:lnTo>
                  <a:lnTo>
                    <a:pt x="1333" y="1077"/>
                  </a:lnTo>
                  <a:lnTo>
                    <a:pt x="1307" y="1000"/>
                  </a:lnTo>
                  <a:lnTo>
                    <a:pt x="1277" y="926"/>
                  </a:lnTo>
                  <a:lnTo>
                    <a:pt x="1242" y="854"/>
                  </a:lnTo>
                  <a:lnTo>
                    <a:pt x="1203" y="784"/>
                  </a:lnTo>
                  <a:lnTo>
                    <a:pt x="1160" y="716"/>
                  </a:lnTo>
                  <a:lnTo>
                    <a:pt x="1112" y="650"/>
                  </a:lnTo>
                  <a:lnTo>
                    <a:pt x="1060" y="588"/>
                  </a:lnTo>
                  <a:lnTo>
                    <a:pt x="999" y="524"/>
                  </a:lnTo>
                  <a:lnTo>
                    <a:pt x="934" y="464"/>
                  </a:lnTo>
                  <a:lnTo>
                    <a:pt x="866" y="409"/>
                  </a:lnTo>
                  <a:lnTo>
                    <a:pt x="796" y="359"/>
                  </a:lnTo>
                  <a:lnTo>
                    <a:pt x="720" y="313"/>
                  </a:lnTo>
                  <a:lnTo>
                    <a:pt x="644" y="273"/>
                  </a:lnTo>
                  <a:lnTo>
                    <a:pt x="565" y="238"/>
                  </a:lnTo>
                  <a:lnTo>
                    <a:pt x="484" y="207"/>
                  </a:lnTo>
                  <a:lnTo>
                    <a:pt x="400" y="183"/>
                  </a:lnTo>
                  <a:lnTo>
                    <a:pt x="314" y="164"/>
                  </a:lnTo>
                  <a:lnTo>
                    <a:pt x="227" y="150"/>
                  </a:lnTo>
                  <a:lnTo>
                    <a:pt x="141" y="142"/>
                  </a:lnTo>
                  <a:close/>
                  <a:moveTo>
                    <a:pt x="70" y="0"/>
                  </a:moveTo>
                  <a:lnTo>
                    <a:pt x="160" y="2"/>
                  </a:lnTo>
                  <a:lnTo>
                    <a:pt x="248" y="11"/>
                  </a:lnTo>
                  <a:lnTo>
                    <a:pt x="335" y="25"/>
                  </a:lnTo>
                  <a:lnTo>
                    <a:pt x="422" y="43"/>
                  </a:lnTo>
                  <a:lnTo>
                    <a:pt x="507" y="67"/>
                  </a:lnTo>
                  <a:lnTo>
                    <a:pt x="589" y="96"/>
                  </a:lnTo>
                  <a:lnTo>
                    <a:pt x="671" y="130"/>
                  </a:lnTo>
                  <a:lnTo>
                    <a:pt x="749" y="168"/>
                  </a:lnTo>
                  <a:lnTo>
                    <a:pt x="826" y="211"/>
                  </a:lnTo>
                  <a:lnTo>
                    <a:pt x="899" y="259"/>
                  </a:lnTo>
                  <a:lnTo>
                    <a:pt x="971" y="311"/>
                  </a:lnTo>
                  <a:lnTo>
                    <a:pt x="1039" y="368"/>
                  </a:lnTo>
                  <a:lnTo>
                    <a:pt x="1103" y="429"/>
                  </a:lnTo>
                  <a:lnTo>
                    <a:pt x="1165" y="494"/>
                  </a:lnTo>
                  <a:lnTo>
                    <a:pt x="1222" y="563"/>
                  </a:lnTo>
                  <a:lnTo>
                    <a:pt x="1274" y="634"/>
                  </a:lnTo>
                  <a:lnTo>
                    <a:pt x="1321" y="709"/>
                  </a:lnTo>
                  <a:lnTo>
                    <a:pt x="1365" y="785"/>
                  </a:lnTo>
                  <a:lnTo>
                    <a:pt x="1403" y="865"/>
                  </a:lnTo>
                  <a:lnTo>
                    <a:pt x="1436" y="945"/>
                  </a:lnTo>
                  <a:lnTo>
                    <a:pt x="1464" y="1028"/>
                  </a:lnTo>
                  <a:lnTo>
                    <a:pt x="1489" y="1113"/>
                  </a:lnTo>
                  <a:lnTo>
                    <a:pt x="1506" y="1199"/>
                  </a:lnTo>
                  <a:lnTo>
                    <a:pt x="1520" y="1287"/>
                  </a:lnTo>
                  <a:lnTo>
                    <a:pt x="1528" y="1375"/>
                  </a:lnTo>
                  <a:lnTo>
                    <a:pt x="1531" y="1464"/>
                  </a:lnTo>
                  <a:lnTo>
                    <a:pt x="1528" y="1483"/>
                  </a:lnTo>
                  <a:lnTo>
                    <a:pt x="1521" y="1499"/>
                  </a:lnTo>
                  <a:lnTo>
                    <a:pt x="1510" y="1514"/>
                  </a:lnTo>
                  <a:lnTo>
                    <a:pt x="1496" y="1524"/>
                  </a:lnTo>
                  <a:lnTo>
                    <a:pt x="1479" y="1532"/>
                  </a:lnTo>
                  <a:lnTo>
                    <a:pt x="1460" y="1534"/>
                  </a:lnTo>
                  <a:lnTo>
                    <a:pt x="70" y="1534"/>
                  </a:lnTo>
                  <a:lnTo>
                    <a:pt x="52" y="1532"/>
                  </a:lnTo>
                  <a:lnTo>
                    <a:pt x="35" y="1524"/>
                  </a:lnTo>
                  <a:lnTo>
                    <a:pt x="20" y="1514"/>
                  </a:lnTo>
                  <a:lnTo>
                    <a:pt x="10" y="1499"/>
                  </a:lnTo>
                  <a:lnTo>
                    <a:pt x="2" y="1483"/>
                  </a:lnTo>
                  <a:lnTo>
                    <a:pt x="0" y="1464"/>
                  </a:lnTo>
                  <a:lnTo>
                    <a:pt x="0" y="70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3" name="Freeform 391"/>
            <p:cNvSpPr>
              <a:spLocks noEditPoints="1"/>
            </p:cNvSpPr>
            <p:nvPr/>
          </p:nvSpPr>
          <p:spPr bwMode="auto">
            <a:xfrm>
              <a:off x="7244017" y="1843485"/>
              <a:ext cx="498475" cy="500062"/>
            </a:xfrm>
            <a:custGeom>
              <a:avLst/>
              <a:gdLst>
                <a:gd name="T0" fmla="*/ 1309 w 3145"/>
                <a:gd name="T1" fmla="*/ 164 h 3152"/>
                <a:gd name="T2" fmla="*/ 1035 w 3145"/>
                <a:gd name="T3" fmla="*/ 245 h 3152"/>
                <a:gd name="T4" fmla="*/ 787 w 3145"/>
                <a:gd name="T5" fmla="*/ 376 h 3152"/>
                <a:gd name="T6" fmla="*/ 570 w 3145"/>
                <a:gd name="T7" fmla="*/ 551 h 3152"/>
                <a:gd name="T8" fmla="*/ 391 w 3145"/>
                <a:gd name="T9" fmla="*/ 765 h 3152"/>
                <a:gd name="T10" fmla="*/ 256 w 3145"/>
                <a:gd name="T11" fmla="*/ 1011 h 3152"/>
                <a:gd name="T12" fmla="*/ 170 w 3145"/>
                <a:gd name="T13" fmla="*/ 1284 h 3152"/>
                <a:gd name="T14" fmla="*/ 141 w 3145"/>
                <a:gd name="T15" fmla="*/ 1577 h 3152"/>
                <a:gd name="T16" fmla="*/ 169 w 3145"/>
                <a:gd name="T17" fmla="*/ 1865 h 3152"/>
                <a:gd name="T18" fmla="*/ 253 w 3145"/>
                <a:gd name="T19" fmla="*/ 2134 h 3152"/>
                <a:gd name="T20" fmla="*/ 385 w 3145"/>
                <a:gd name="T21" fmla="*/ 2378 h 3152"/>
                <a:gd name="T22" fmla="*/ 561 w 3145"/>
                <a:gd name="T23" fmla="*/ 2591 h 3152"/>
                <a:gd name="T24" fmla="*/ 772 w 3145"/>
                <a:gd name="T25" fmla="*/ 2766 h 3152"/>
                <a:gd name="T26" fmla="*/ 1016 w 3145"/>
                <a:gd name="T27" fmla="*/ 2899 h 3152"/>
                <a:gd name="T28" fmla="*/ 1284 w 3145"/>
                <a:gd name="T29" fmla="*/ 2983 h 3152"/>
                <a:gd name="T30" fmla="*/ 1573 w 3145"/>
                <a:gd name="T31" fmla="*/ 3012 h 3152"/>
                <a:gd name="T32" fmla="*/ 1865 w 3145"/>
                <a:gd name="T33" fmla="*/ 2983 h 3152"/>
                <a:gd name="T34" fmla="*/ 2136 w 3145"/>
                <a:gd name="T35" fmla="*/ 2897 h 3152"/>
                <a:gd name="T36" fmla="*/ 2381 w 3145"/>
                <a:gd name="T37" fmla="*/ 2761 h 3152"/>
                <a:gd name="T38" fmla="*/ 2595 w 3145"/>
                <a:gd name="T39" fmla="*/ 2581 h 3152"/>
                <a:gd name="T40" fmla="*/ 2770 w 3145"/>
                <a:gd name="T41" fmla="*/ 2363 h 3152"/>
                <a:gd name="T42" fmla="*/ 2901 w 3145"/>
                <a:gd name="T43" fmla="*/ 2115 h 3152"/>
                <a:gd name="T44" fmla="*/ 2981 w 3145"/>
                <a:gd name="T45" fmla="*/ 1841 h 3152"/>
                <a:gd name="T46" fmla="*/ 1573 w 3145"/>
                <a:gd name="T47" fmla="*/ 1646 h 3152"/>
                <a:gd name="T48" fmla="*/ 1523 w 3145"/>
                <a:gd name="T49" fmla="*/ 1625 h 3152"/>
                <a:gd name="T50" fmla="*/ 1503 w 3145"/>
                <a:gd name="T51" fmla="*/ 1576 h 3152"/>
                <a:gd name="T52" fmla="*/ 1592 w 3145"/>
                <a:gd name="T53" fmla="*/ 2 h 3152"/>
                <a:gd name="T54" fmla="*/ 1633 w 3145"/>
                <a:gd name="T55" fmla="*/ 35 h 3152"/>
                <a:gd name="T56" fmla="*/ 1643 w 3145"/>
                <a:gd name="T57" fmla="*/ 1506 h 3152"/>
                <a:gd name="T58" fmla="*/ 3110 w 3145"/>
                <a:gd name="T59" fmla="*/ 1515 h 3152"/>
                <a:gd name="T60" fmla="*/ 3143 w 3145"/>
                <a:gd name="T61" fmla="*/ 1558 h 3152"/>
                <a:gd name="T62" fmla="*/ 3131 w 3145"/>
                <a:gd name="T63" fmla="*/ 1781 h 3152"/>
                <a:gd name="T64" fmla="*/ 3065 w 3145"/>
                <a:gd name="T65" fmla="*/ 2074 h 3152"/>
                <a:gd name="T66" fmla="*/ 2946 w 3145"/>
                <a:gd name="T67" fmla="*/ 2343 h 3152"/>
                <a:gd name="T68" fmla="*/ 2782 w 3145"/>
                <a:gd name="T69" fmla="*/ 2583 h 3152"/>
                <a:gd name="T70" fmla="*/ 2577 w 3145"/>
                <a:gd name="T71" fmla="*/ 2789 h 3152"/>
                <a:gd name="T72" fmla="*/ 2338 w 3145"/>
                <a:gd name="T73" fmla="*/ 2953 h 3152"/>
                <a:gd name="T74" fmla="*/ 2069 w 3145"/>
                <a:gd name="T75" fmla="*/ 3072 h 3152"/>
                <a:gd name="T76" fmla="*/ 1777 w 3145"/>
                <a:gd name="T77" fmla="*/ 3140 h 3152"/>
                <a:gd name="T78" fmla="*/ 1469 w 3145"/>
                <a:gd name="T79" fmla="*/ 3149 h 3152"/>
                <a:gd name="T80" fmla="*/ 1171 w 3145"/>
                <a:gd name="T81" fmla="*/ 3100 h 3152"/>
                <a:gd name="T82" fmla="*/ 894 w 3145"/>
                <a:gd name="T83" fmla="*/ 2999 h 3152"/>
                <a:gd name="T84" fmla="*/ 644 w 3145"/>
                <a:gd name="T85" fmla="*/ 2848 h 3152"/>
                <a:gd name="T86" fmla="*/ 427 w 3145"/>
                <a:gd name="T87" fmla="*/ 2656 h 3152"/>
                <a:gd name="T88" fmla="*/ 249 w 3145"/>
                <a:gd name="T89" fmla="*/ 2426 h 3152"/>
                <a:gd name="T90" fmla="*/ 114 w 3145"/>
                <a:gd name="T91" fmla="*/ 2166 h 3152"/>
                <a:gd name="T92" fmla="*/ 30 w 3145"/>
                <a:gd name="T93" fmla="*/ 1881 h 3152"/>
                <a:gd name="T94" fmla="*/ 0 w 3145"/>
                <a:gd name="T95" fmla="*/ 1577 h 3152"/>
                <a:gd name="T96" fmla="*/ 30 w 3145"/>
                <a:gd name="T97" fmla="*/ 1271 h 3152"/>
                <a:gd name="T98" fmla="*/ 114 w 3145"/>
                <a:gd name="T99" fmla="*/ 986 h 3152"/>
                <a:gd name="T100" fmla="*/ 249 w 3145"/>
                <a:gd name="T101" fmla="*/ 725 h 3152"/>
                <a:gd name="T102" fmla="*/ 427 w 3145"/>
                <a:gd name="T103" fmla="*/ 496 h 3152"/>
                <a:gd name="T104" fmla="*/ 644 w 3145"/>
                <a:gd name="T105" fmla="*/ 304 h 3152"/>
                <a:gd name="T106" fmla="*/ 894 w 3145"/>
                <a:gd name="T107" fmla="*/ 153 h 3152"/>
                <a:gd name="T108" fmla="*/ 1171 w 3145"/>
                <a:gd name="T109" fmla="*/ 52 h 3152"/>
                <a:gd name="T110" fmla="*/ 1469 w 3145"/>
                <a:gd name="T111" fmla="*/ 3 h 3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45" h="3152">
                  <a:moveTo>
                    <a:pt x="1503" y="142"/>
                  </a:moveTo>
                  <a:lnTo>
                    <a:pt x="1405" y="149"/>
                  </a:lnTo>
                  <a:lnTo>
                    <a:pt x="1309" y="164"/>
                  </a:lnTo>
                  <a:lnTo>
                    <a:pt x="1215" y="185"/>
                  </a:lnTo>
                  <a:lnTo>
                    <a:pt x="1123" y="212"/>
                  </a:lnTo>
                  <a:lnTo>
                    <a:pt x="1035" y="245"/>
                  </a:lnTo>
                  <a:lnTo>
                    <a:pt x="949" y="284"/>
                  </a:lnTo>
                  <a:lnTo>
                    <a:pt x="866" y="327"/>
                  </a:lnTo>
                  <a:lnTo>
                    <a:pt x="787" y="376"/>
                  </a:lnTo>
                  <a:lnTo>
                    <a:pt x="711" y="430"/>
                  </a:lnTo>
                  <a:lnTo>
                    <a:pt x="638" y="489"/>
                  </a:lnTo>
                  <a:lnTo>
                    <a:pt x="570" y="551"/>
                  </a:lnTo>
                  <a:lnTo>
                    <a:pt x="506" y="619"/>
                  </a:lnTo>
                  <a:lnTo>
                    <a:pt x="446" y="690"/>
                  </a:lnTo>
                  <a:lnTo>
                    <a:pt x="391" y="765"/>
                  </a:lnTo>
                  <a:lnTo>
                    <a:pt x="341" y="844"/>
                  </a:lnTo>
                  <a:lnTo>
                    <a:pt x="295" y="927"/>
                  </a:lnTo>
                  <a:lnTo>
                    <a:pt x="256" y="1011"/>
                  </a:lnTo>
                  <a:lnTo>
                    <a:pt x="221" y="1099"/>
                  </a:lnTo>
                  <a:lnTo>
                    <a:pt x="192" y="1191"/>
                  </a:lnTo>
                  <a:lnTo>
                    <a:pt x="170" y="1284"/>
                  </a:lnTo>
                  <a:lnTo>
                    <a:pt x="153" y="1379"/>
                  </a:lnTo>
                  <a:lnTo>
                    <a:pt x="144" y="1477"/>
                  </a:lnTo>
                  <a:lnTo>
                    <a:pt x="141" y="1577"/>
                  </a:lnTo>
                  <a:lnTo>
                    <a:pt x="144" y="1674"/>
                  </a:lnTo>
                  <a:lnTo>
                    <a:pt x="153" y="1771"/>
                  </a:lnTo>
                  <a:lnTo>
                    <a:pt x="169" y="1865"/>
                  </a:lnTo>
                  <a:lnTo>
                    <a:pt x="191" y="1957"/>
                  </a:lnTo>
                  <a:lnTo>
                    <a:pt x="220" y="2047"/>
                  </a:lnTo>
                  <a:lnTo>
                    <a:pt x="253" y="2134"/>
                  </a:lnTo>
                  <a:lnTo>
                    <a:pt x="292" y="2219"/>
                  </a:lnTo>
                  <a:lnTo>
                    <a:pt x="336" y="2300"/>
                  </a:lnTo>
                  <a:lnTo>
                    <a:pt x="385" y="2378"/>
                  </a:lnTo>
                  <a:lnTo>
                    <a:pt x="439" y="2453"/>
                  </a:lnTo>
                  <a:lnTo>
                    <a:pt x="498" y="2524"/>
                  </a:lnTo>
                  <a:lnTo>
                    <a:pt x="561" y="2591"/>
                  </a:lnTo>
                  <a:lnTo>
                    <a:pt x="627" y="2654"/>
                  </a:lnTo>
                  <a:lnTo>
                    <a:pt x="698" y="2712"/>
                  </a:lnTo>
                  <a:lnTo>
                    <a:pt x="772" y="2766"/>
                  </a:lnTo>
                  <a:lnTo>
                    <a:pt x="850" y="2816"/>
                  </a:lnTo>
                  <a:lnTo>
                    <a:pt x="932" y="2860"/>
                  </a:lnTo>
                  <a:lnTo>
                    <a:pt x="1016" y="2899"/>
                  </a:lnTo>
                  <a:lnTo>
                    <a:pt x="1103" y="2933"/>
                  </a:lnTo>
                  <a:lnTo>
                    <a:pt x="1192" y="2961"/>
                  </a:lnTo>
                  <a:lnTo>
                    <a:pt x="1284" y="2983"/>
                  </a:lnTo>
                  <a:lnTo>
                    <a:pt x="1378" y="2999"/>
                  </a:lnTo>
                  <a:lnTo>
                    <a:pt x="1475" y="3009"/>
                  </a:lnTo>
                  <a:lnTo>
                    <a:pt x="1573" y="3012"/>
                  </a:lnTo>
                  <a:lnTo>
                    <a:pt x="1672" y="3009"/>
                  </a:lnTo>
                  <a:lnTo>
                    <a:pt x="1770" y="2999"/>
                  </a:lnTo>
                  <a:lnTo>
                    <a:pt x="1865" y="2983"/>
                  </a:lnTo>
                  <a:lnTo>
                    <a:pt x="1958" y="2959"/>
                  </a:lnTo>
                  <a:lnTo>
                    <a:pt x="2048" y="2931"/>
                  </a:lnTo>
                  <a:lnTo>
                    <a:pt x="2136" y="2897"/>
                  </a:lnTo>
                  <a:lnTo>
                    <a:pt x="2222" y="2857"/>
                  </a:lnTo>
                  <a:lnTo>
                    <a:pt x="2303" y="2811"/>
                  </a:lnTo>
                  <a:lnTo>
                    <a:pt x="2381" y="2761"/>
                  </a:lnTo>
                  <a:lnTo>
                    <a:pt x="2456" y="2705"/>
                  </a:lnTo>
                  <a:lnTo>
                    <a:pt x="2527" y="2646"/>
                  </a:lnTo>
                  <a:lnTo>
                    <a:pt x="2595" y="2581"/>
                  </a:lnTo>
                  <a:lnTo>
                    <a:pt x="2657" y="2513"/>
                  </a:lnTo>
                  <a:lnTo>
                    <a:pt x="2716" y="2440"/>
                  </a:lnTo>
                  <a:lnTo>
                    <a:pt x="2770" y="2363"/>
                  </a:lnTo>
                  <a:lnTo>
                    <a:pt x="2818" y="2284"/>
                  </a:lnTo>
                  <a:lnTo>
                    <a:pt x="2862" y="2201"/>
                  </a:lnTo>
                  <a:lnTo>
                    <a:pt x="2901" y="2115"/>
                  </a:lnTo>
                  <a:lnTo>
                    <a:pt x="2932" y="2026"/>
                  </a:lnTo>
                  <a:lnTo>
                    <a:pt x="2960" y="1934"/>
                  </a:lnTo>
                  <a:lnTo>
                    <a:pt x="2981" y="1841"/>
                  </a:lnTo>
                  <a:lnTo>
                    <a:pt x="2995" y="1744"/>
                  </a:lnTo>
                  <a:lnTo>
                    <a:pt x="3003" y="1646"/>
                  </a:lnTo>
                  <a:lnTo>
                    <a:pt x="1573" y="1646"/>
                  </a:lnTo>
                  <a:lnTo>
                    <a:pt x="1554" y="1643"/>
                  </a:lnTo>
                  <a:lnTo>
                    <a:pt x="1537" y="1636"/>
                  </a:lnTo>
                  <a:lnTo>
                    <a:pt x="1523" y="1625"/>
                  </a:lnTo>
                  <a:lnTo>
                    <a:pt x="1513" y="1612"/>
                  </a:lnTo>
                  <a:lnTo>
                    <a:pt x="1505" y="1595"/>
                  </a:lnTo>
                  <a:lnTo>
                    <a:pt x="1503" y="1576"/>
                  </a:lnTo>
                  <a:lnTo>
                    <a:pt x="1503" y="142"/>
                  </a:lnTo>
                  <a:close/>
                  <a:moveTo>
                    <a:pt x="1573" y="0"/>
                  </a:moveTo>
                  <a:lnTo>
                    <a:pt x="1592" y="2"/>
                  </a:lnTo>
                  <a:lnTo>
                    <a:pt x="1608" y="9"/>
                  </a:lnTo>
                  <a:lnTo>
                    <a:pt x="1623" y="20"/>
                  </a:lnTo>
                  <a:lnTo>
                    <a:pt x="1633" y="35"/>
                  </a:lnTo>
                  <a:lnTo>
                    <a:pt x="1641" y="51"/>
                  </a:lnTo>
                  <a:lnTo>
                    <a:pt x="1643" y="70"/>
                  </a:lnTo>
                  <a:lnTo>
                    <a:pt x="1643" y="1506"/>
                  </a:lnTo>
                  <a:lnTo>
                    <a:pt x="3075" y="1506"/>
                  </a:lnTo>
                  <a:lnTo>
                    <a:pt x="3093" y="1509"/>
                  </a:lnTo>
                  <a:lnTo>
                    <a:pt x="3110" y="1515"/>
                  </a:lnTo>
                  <a:lnTo>
                    <a:pt x="3125" y="1527"/>
                  </a:lnTo>
                  <a:lnTo>
                    <a:pt x="3136" y="1541"/>
                  </a:lnTo>
                  <a:lnTo>
                    <a:pt x="3143" y="1558"/>
                  </a:lnTo>
                  <a:lnTo>
                    <a:pt x="3145" y="1577"/>
                  </a:lnTo>
                  <a:lnTo>
                    <a:pt x="3142" y="1679"/>
                  </a:lnTo>
                  <a:lnTo>
                    <a:pt x="3131" y="1781"/>
                  </a:lnTo>
                  <a:lnTo>
                    <a:pt x="3115" y="1881"/>
                  </a:lnTo>
                  <a:lnTo>
                    <a:pt x="3093" y="1979"/>
                  </a:lnTo>
                  <a:lnTo>
                    <a:pt x="3065" y="2074"/>
                  </a:lnTo>
                  <a:lnTo>
                    <a:pt x="3031" y="2166"/>
                  </a:lnTo>
                  <a:lnTo>
                    <a:pt x="2992" y="2256"/>
                  </a:lnTo>
                  <a:lnTo>
                    <a:pt x="2946" y="2343"/>
                  </a:lnTo>
                  <a:lnTo>
                    <a:pt x="2896" y="2426"/>
                  </a:lnTo>
                  <a:lnTo>
                    <a:pt x="2841" y="2507"/>
                  </a:lnTo>
                  <a:lnTo>
                    <a:pt x="2782" y="2583"/>
                  </a:lnTo>
                  <a:lnTo>
                    <a:pt x="2718" y="2656"/>
                  </a:lnTo>
                  <a:lnTo>
                    <a:pt x="2650" y="2724"/>
                  </a:lnTo>
                  <a:lnTo>
                    <a:pt x="2577" y="2789"/>
                  </a:lnTo>
                  <a:lnTo>
                    <a:pt x="2501" y="2848"/>
                  </a:lnTo>
                  <a:lnTo>
                    <a:pt x="2421" y="2903"/>
                  </a:lnTo>
                  <a:lnTo>
                    <a:pt x="2338" y="2953"/>
                  </a:lnTo>
                  <a:lnTo>
                    <a:pt x="2251" y="2999"/>
                  </a:lnTo>
                  <a:lnTo>
                    <a:pt x="2162" y="3038"/>
                  </a:lnTo>
                  <a:lnTo>
                    <a:pt x="2069" y="3072"/>
                  </a:lnTo>
                  <a:lnTo>
                    <a:pt x="1975" y="3100"/>
                  </a:lnTo>
                  <a:lnTo>
                    <a:pt x="1878" y="3123"/>
                  </a:lnTo>
                  <a:lnTo>
                    <a:pt x="1777" y="3140"/>
                  </a:lnTo>
                  <a:lnTo>
                    <a:pt x="1676" y="3149"/>
                  </a:lnTo>
                  <a:lnTo>
                    <a:pt x="1573" y="3152"/>
                  </a:lnTo>
                  <a:lnTo>
                    <a:pt x="1469" y="3149"/>
                  </a:lnTo>
                  <a:lnTo>
                    <a:pt x="1368" y="3140"/>
                  </a:lnTo>
                  <a:lnTo>
                    <a:pt x="1268" y="3123"/>
                  </a:lnTo>
                  <a:lnTo>
                    <a:pt x="1171" y="3100"/>
                  </a:lnTo>
                  <a:lnTo>
                    <a:pt x="1076" y="3072"/>
                  </a:lnTo>
                  <a:lnTo>
                    <a:pt x="984" y="3038"/>
                  </a:lnTo>
                  <a:lnTo>
                    <a:pt x="894" y="2999"/>
                  </a:lnTo>
                  <a:lnTo>
                    <a:pt x="807" y="2953"/>
                  </a:lnTo>
                  <a:lnTo>
                    <a:pt x="725" y="2903"/>
                  </a:lnTo>
                  <a:lnTo>
                    <a:pt x="644" y="2848"/>
                  </a:lnTo>
                  <a:lnTo>
                    <a:pt x="568" y="2789"/>
                  </a:lnTo>
                  <a:lnTo>
                    <a:pt x="496" y="2724"/>
                  </a:lnTo>
                  <a:lnTo>
                    <a:pt x="427" y="2656"/>
                  </a:lnTo>
                  <a:lnTo>
                    <a:pt x="364" y="2583"/>
                  </a:lnTo>
                  <a:lnTo>
                    <a:pt x="304" y="2507"/>
                  </a:lnTo>
                  <a:lnTo>
                    <a:pt x="249" y="2426"/>
                  </a:lnTo>
                  <a:lnTo>
                    <a:pt x="199" y="2343"/>
                  </a:lnTo>
                  <a:lnTo>
                    <a:pt x="154" y="2256"/>
                  </a:lnTo>
                  <a:lnTo>
                    <a:pt x="114" y="2166"/>
                  </a:lnTo>
                  <a:lnTo>
                    <a:pt x="80" y="2074"/>
                  </a:lnTo>
                  <a:lnTo>
                    <a:pt x="52" y="1979"/>
                  </a:lnTo>
                  <a:lnTo>
                    <a:pt x="30" y="1881"/>
                  </a:lnTo>
                  <a:lnTo>
                    <a:pt x="14" y="1781"/>
                  </a:lnTo>
                  <a:lnTo>
                    <a:pt x="3" y="1679"/>
                  </a:lnTo>
                  <a:lnTo>
                    <a:pt x="0" y="1577"/>
                  </a:lnTo>
                  <a:lnTo>
                    <a:pt x="3" y="1473"/>
                  </a:lnTo>
                  <a:lnTo>
                    <a:pt x="14" y="1371"/>
                  </a:lnTo>
                  <a:lnTo>
                    <a:pt x="30" y="1271"/>
                  </a:lnTo>
                  <a:lnTo>
                    <a:pt x="52" y="1174"/>
                  </a:lnTo>
                  <a:lnTo>
                    <a:pt x="80" y="1078"/>
                  </a:lnTo>
                  <a:lnTo>
                    <a:pt x="114" y="986"/>
                  </a:lnTo>
                  <a:lnTo>
                    <a:pt x="154" y="896"/>
                  </a:lnTo>
                  <a:lnTo>
                    <a:pt x="199" y="809"/>
                  </a:lnTo>
                  <a:lnTo>
                    <a:pt x="249" y="725"/>
                  </a:lnTo>
                  <a:lnTo>
                    <a:pt x="304" y="646"/>
                  </a:lnTo>
                  <a:lnTo>
                    <a:pt x="364" y="569"/>
                  </a:lnTo>
                  <a:lnTo>
                    <a:pt x="427" y="496"/>
                  </a:lnTo>
                  <a:lnTo>
                    <a:pt x="496" y="428"/>
                  </a:lnTo>
                  <a:lnTo>
                    <a:pt x="568" y="363"/>
                  </a:lnTo>
                  <a:lnTo>
                    <a:pt x="644" y="304"/>
                  </a:lnTo>
                  <a:lnTo>
                    <a:pt x="725" y="249"/>
                  </a:lnTo>
                  <a:lnTo>
                    <a:pt x="807" y="199"/>
                  </a:lnTo>
                  <a:lnTo>
                    <a:pt x="894" y="153"/>
                  </a:lnTo>
                  <a:lnTo>
                    <a:pt x="984" y="114"/>
                  </a:lnTo>
                  <a:lnTo>
                    <a:pt x="1076" y="80"/>
                  </a:lnTo>
                  <a:lnTo>
                    <a:pt x="1171" y="52"/>
                  </a:lnTo>
                  <a:lnTo>
                    <a:pt x="1268" y="29"/>
                  </a:lnTo>
                  <a:lnTo>
                    <a:pt x="1368" y="12"/>
                  </a:lnTo>
                  <a:lnTo>
                    <a:pt x="1469" y="3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972451" y="5564545"/>
            <a:ext cx="415925" cy="550863"/>
            <a:chOff x="5422900" y="5006975"/>
            <a:chExt cx="415925" cy="550863"/>
          </a:xfrm>
          <a:solidFill>
            <a:schemeClr val="accent4"/>
          </a:solidFill>
        </p:grpSpPr>
        <p:sp>
          <p:nvSpPr>
            <p:cNvPr id="55" name="Freeform 438"/>
            <p:cNvSpPr/>
            <p:nvPr/>
          </p:nvSpPr>
          <p:spPr bwMode="auto">
            <a:xfrm>
              <a:off x="5632450" y="5006975"/>
              <a:ext cx="22225" cy="111125"/>
            </a:xfrm>
            <a:custGeom>
              <a:avLst/>
              <a:gdLst>
                <a:gd name="T0" fmla="*/ 71 w 140"/>
                <a:gd name="T1" fmla="*/ 0 h 700"/>
                <a:gd name="T2" fmla="*/ 89 w 140"/>
                <a:gd name="T3" fmla="*/ 3 h 700"/>
                <a:gd name="T4" fmla="*/ 106 w 140"/>
                <a:gd name="T5" fmla="*/ 10 h 700"/>
                <a:gd name="T6" fmla="*/ 120 w 140"/>
                <a:gd name="T7" fmla="*/ 21 h 700"/>
                <a:gd name="T8" fmla="*/ 131 w 140"/>
                <a:gd name="T9" fmla="*/ 35 h 700"/>
                <a:gd name="T10" fmla="*/ 138 w 140"/>
                <a:gd name="T11" fmla="*/ 52 h 700"/>
                <a:gd name="T12" fmla="*/ 140 w 140"/>
                <a:gd name="T13" fmla="*/ 70 h 700"/>
                <a:gd name="T14" fmla="*/ 140 w 140"/>
                <a:gd name="T15" fmla="*/ 629 h 700"/>
                <a:gd name="T16" fmla="*/ 138 w 140"/>
                <a:gd name="T17" fmla="*/ 647 h 700"/>
                <a:gd name="T18" fmla="*/ 131 w 140"/>
                <a:gd name="T19" fmla="*/ 664 h 700"/>
                <a:gd name="T20" fmla="*/ 120 w 140"/>
                <a:gd name="T21" fmla="*/ 679 h 700"/>
                <a:gd name="T22" fmla="*/ 106 w 140"/>
                <a:gd name="T23" fmla="*/ 689 h 700"/>
                <a:gd name="T24" fmla="*/ 89 w 140"/>
                <a:gd name="T25" fmla="*/ 697 h 700"/>
                <a:gd name="T26" fmla="*/ 71 w 140"/>
                <a:gd name="T27" fmla="*/ 700 h 700"/>
                <a:gd name="T28" fmla="*/ 52 w 140"/>
                <a:gd name="T29" fmla="*/ 697 h 700"/>
                <a:gd name="T30" fmla="*/ 35 w 140"/>
                <a:gd name="T31" fmla="*/ 690 h 700"/>
                <a:gd name="T32" fmla="*/ 21 w 140"/>
                <a:gd name="T33" fmla="*/ 679 h 700"/>
                <a:gd name="T34" fmla="*/ 9 w 140"/>
                <a:gd name="T35" fmla="*/ 665 h 700"/>
                <a:gd name="T36" fmla="*/ 3 w 140"/>
                <a:gd name="T37" fmla="*/ 648 h 700"/>
                <a:gd name="T38" fmla="*/ 0 w 140"/>
                <a:gd name="T39" fmla="*/ 629 h 700"/>
                <a:gd name="T40" fmla="*/ 0 w 140"/>
                <a:gd name="T41" fmla="*/ 70 h 700"/>
                <a:gd name="T42" fmla="*/ 3 w 140"/>
                <a:gd name="T43" fmla="*/ 52 h 700"/>
                <a:gd name="T44" fmla="*/ 9 w 140"/>
                <a:gd name="T45" fmla="*/ 35 h 700"/>
                <a:gd name="T46" fmla="*/ 21 w 140"/>
                <a:gd name="T47" fmla="*/ 21 h 700"/>
                <a:gd name="T48" fmla="*/ 35 w 140"/>
                <a:gd name="T49" fmla="*/ 10 h 700"/>
                <a:gd name="T50" fmla="*/ 52 w 140"/>
                <a:gd name="T51" fmla="*/ 3 h 700"/>
                <a:gd name="T52" fmla="*/ 71 w 140"/>
                <a:gd name="T53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700">
                  <a:moveTo>
                    <a:pt x="71" y="0"/>
                  </a:moveTo>
                  <a:lnTo>
                    <a:pt x="89" y="3"/>
                  </a:lnTo>
                  <a:lnTo>
                    <a:pt x="106" y="10"/>
                  </a:lnTo>
                  <a:lnTo>
                    <a:pt x="120" y="21"/>
                  </a:lnTo>
                  <a:lnTo>
                    <a:pt x="131" y="35"/>
                  </a:lnTo>
                  <a:lnTo>
                    <a:pt x="138" y="52"/>
                  </a:lnTo>
                  <a:lnTo>
                    <a:pt x="140" y="70"/>
                  </a:lnTo>
                  <a:lnTo>
                    <a:pt x="140" y="629"/>
                  </a:lnTo>
                  <a:lnTo>
                    <a:pt x="138" y="647"/>
                  </a:lnTo>
                  <a:lnTo>
                    <a:pt x="131" y="664"/>
                  </a:lnTo>
                  <a:lnTo>
                    <a:pt x="120" y="679"/>
                  </a:lnTo>
                  <a:lnTo>
                    <a:pt x="106" y="689"/>
                  </a:lnTo>
                  <a:lnTo>
                    <a:pt x="89" y="697"/>
                  </a:lnTo>
                  <a:lnTo>
                    <a:pt x="71" y="700"/>
                  </a:lnTo>
                  <a:lnTo>
                    <a:pt x="52" y="697"/>
                  </a:lnTo>
                  <a:lnTo>
                    <a:pt x="35" y="690"/>
                  </a:lnTo>
                  <a:lnTo>
                    <a:pt x="21" y="679"/>
                  </a:lnTo>
                  <a:lnTo>
                    <a:pt x="9" y="665"/>
                  </a:lnTo>
                  <a:lnTo>
                    <a:pt x="3" y="648"/>
                  </a:lnTo>
                  <a:lnTo>
                    <a:pt x="0" y="629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9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6" name="Freeform 439"/>
            <p:cNvSpPr/>
            <p:nvPr/>
          </p:nvSpPr>
          <p:spPr bwMode="auto">
            <a:xfrm>
              <a:off x="5486400" y="5057775"/>
              <a:ext cx="84138" cy="84137"/>
            </a:xfrm>
            <a:custGeom>
              <a:avLst/>
              <a:gdLst>
                <a:gd name="T0" fmla="*/ 70 w 535"/>
                <a:gd name="T1" fmla="*/ 0 h 535"/>
                <a:gd name="T2" fmla="*/ 88 w 535"/>
                <a:gd name="T3" fmla="*/ 2 h 535"/>
                <a:gd name="T4" fmla="*/ 105 w 535"/>
                <a:gd name="T5" fmla="*/ 8 h 535"/>
                <a:gd name="T6" fmla="*/ 120 w 535"/>
                <a:gd name="T7" fmla="*/ 20 h 535"/>
                <a:gd name="T8" fmla="*/ 514 w 535"/>
                <a:gd name="T9" fmla="*/ 416 h 535"/>
                <a:gd name="T10" fmla="*/ 526 w 535"/>
                <a:gd name="T11" fmla="*/ 431 h 535"/>
                <a:gd name="T12" fmla="*/ 533 w 535"/>
                <a:gd name="T13" fmla="*/ 447 h 535"/>
                <a:gd name="T14" fmla="*/ 535 w 535"/>
                <a:gd name="T15" fmla="*/ 464 h 535"/>
                <a:gd name="T16" fmla="*/ 533 w 535"/>
                <a:gd name="T17" fmla="*/ 482 h 535"/>
                <a:gd name="T18" fmla="*/ 526 w 535"/>
                <a:gd name="T19" fmla="*/ 499 h 535"/>
                <a:gd name="T20" fmla="*/ 514 w 535"/>
                <a:gd name="T21" fmla="*/ 514 h 535"/>
                <a:gd name="T22" fmla="*/ 499 w 535"/>
                <a:gd name="T23" fmla="*/ 526 h 535"/>
                <a:gd name="T24" fmla="*/ 482 w 535"/>
                <a:gd name="T25" fmla="*/ 533 h 535"/>
                <a:gd name="T26" fmla="*/ 465 w 535"/>
                <a:gd name="T27" fmla="*/ 535 h 535"/>
                <a:gd name="T28" fmla="*/ 447 w 535"/>
                <a:gd name="T29" fmla="*/ 533 h 535"/>
                <a:gd name="T30" fmla="*/ 430 w 535"/>
                <a:gd name="T31" fmla="*/ 526 h 535"/>
                <a:gd name="T32" fmla="*/ 416 w 535"/>
                <a:gd name="T33" fmla="*/ 514 h 535"/>
                <a:gd name="T34" fmla="*/ 20 w 535"/>
                <a:gd name="T35" fmla="*/ 119 h 535"/>
                <a:gd name="T36" fmla="*/ 10 w 535"/>
                <a:gd name="T37" fmla="*/ 105 h 535"/>
                <a:gd name="T38" fmla="*/ 2 w 535"/>
                <a:gd name="T39" fmla="*/ 88 h 535"/>
                <a:gd name="T40" fmla="*/ 0 w 535"/>
                <a:gd name="T41" fmla="*/ 70 h 535"/>
                <a:gd name="T42" fmla="*/ 2 w 535"/>
                <a:gd name="T43" fmla="*/ 52 h 535"/>
                <a:gd name="T44" fmla="*/ 10 w 535"/>
                <a:gd name="T45" fmla="*/ 36 h 535"/>
                <a:gd name="T46" fmla="*/ 20 w 535"/>
                <a:gd name="T47" fmla="*/ 20 h 535"/>
                <a:gd name="T48" fmla="*/ 36 w 535"/>
                <a:gd name="T49" fmla="*/ 8 h 535"/>
                <a:gd name="T50" fmla="*/ 53 w 535"/>
                <a:gd name="T51" fmla="*/ 2 h 535"/>
                <a:gd name="T52" fmla="*/ 70 w 535"/>
                <a:gd name="T5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5" h="535">
                  <a:moveTo>
                    <a:pt x="70" y="0"/>
                  </a:moveTo>
                  <a:lnTo>
                    <a:pt x="88" y="2"/>
                  </a:lnTo>
                  <a:lnTo>
                    <a:pt x="105" y="8"/>
                  </a:lnTo>
                  <a:lnTo>
                    <a:pt x="120" y="20"/>
                  </a:lnTo>
                  <a:lnTo>
                    <a:pt x="514" y="416"/>
                  </a:lnTo>
                  <a:lnTo>
                    <a:pt x="526" y="431"/>
                  </a:lnTo>
                  <a:lnTo>
                    <a:pt x="533" y="447"/>
                  </a:lnTo>
                  <a:lnTo>
                    <a:pt x="535" y="464"/>
                  </a:lnTo>
                  <a:lnTo>
                    <a:pt x="533" y="482"/>
                  </a:lnTo>
                  <a:lnTo>
                    <a:pt x="526" y="499"/>
                  </a:lnTo>
                  <a:lnTo>
                    <a:pt x="514" y="514"/>
                  </a:lnTo>
                  <a:lnTo>
                    <a:pt x="499" y="526"/>
                  </a:lnTo>
                  <a:lnTo>
                    <a:pt x="482" y="533"/>
                  </a:lnTo>
                  <a:lnTo>
                    <a:pt x="465" y="535"/>
                  </a:lnTo>
                  <a:lnTo>
                    <a:pt x="447" y="533"/>
                  </a:lnTo>
                  <a:lnTo>
                    <a:pt x="430" y="526"/>
                  </a:lnTo>
                  <a:lnTo>
                    <a:pt x="416" y="514"/>
                  </a:lnTo>
                  <a:lnTo>
                    <a:pt x="20" y="119"/>
                  </a:lnTo>
                  <a:lnTo>
                    <a:pt x="10" y="105"/>
                  </a:lnTo>
                  <a:lnTo>
                    <a:pt x="2" y="88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6"/>
                  </a:lnTo>
                  <a:lnTo>
                    <a:pt x="20" y="20"/>
                  </a:lnTo>
                  <a:lnTo>
                    <a:pt x="36" y="8"/>
                  </a:lnTo>
                  <a:lnTo>
                    <a:pt x="53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7" name="Freeform 440"/>
            <p:cNvSpPr/>
            <p:nvPr/>
          </p:nvSpPr>
          <p:spPr bwMode="auto">
            <a:xfrm>
              <a:off x="5727700" y="5205413"/>
              <a:ext cx="111125" cy="22225"/>
            </a:xfrm>
            <a:custGeom>
              <a:avLst/>
              <a:gdLst>
                <a:gd name="T0" fmla="*/ 71 w 699"/>
                <a:gd name="T1" fmla="*/ 0 h 141"/>
                <a:gd name="T2" fmla="*/ 629 w 699"/>
                <a:gd name="T3" fmla="*/ 0 h 141"/>
                <a:gd name="T4" fmla="*/ 647 w 699"/>
                <a:gd name="T5" fmla="*/ 2 h 141"/>
                <a:gd name="T6" fmla="*/ 664 w 699"/>
                <a:gd name="T7" fmla="*/ 10 h 141"/>
                <a:gd name="T8" fmla="*/ 679 w 699"/>
                <a:gd name="T9" fmla="*/ 20 h 141"/>
                <a:gd name="T10" fmla="*/ 689 w 699"/>
                <a:gd name="T11" fmla="*/ 35 h 141"/>
                <a:gd name="T12" fmla="*/ 697 w 699"/>
                <a:gd name="T13" fmla="*/ 52 h 141"/>
                <a:gd name="T14" fmla="*/ 699 w 699"/>
                <a:gd name="T15" fmla="*/ 70 h 141"/>
                <a:gd name="T16" fmla="*/ 697 w 699"/>
                <a:gd name="T17" fmla="*/ 89 h 141"/>
                <a:gd name="T18" fmla="*/ 689 w 699"/>
                <a:gd name="T19" fmla="*/ 106 h 141"/>
                <a:gd name="T20" fmla="*/ 679 w 699"/>
                <a:gd name="T21" fmla="*/ 120 h 141"/>
                <a:gd name="T22" fmla="*/ 664 w 699"/>
                <a:gd name="T23" fmla="*/ 131 h 141"/>
                <a:gd name="T24" fmla="*/ 647 w 699"/>
                <a:gd name="T25" fmla="*/ 138 h 141"/>
                <a:gd name="T26" fmla="*/ 629 w 699"/>
                <a:gd name="T27" fmla="*/ 141 h 141"/>
                <a:gd name="T28" fmla="*/ 71 w 699"/>
                <a:gd name="T29" fmla="*/ 141 h 141"/>
                <a:gd name="T30" fmla="*/ 52 w 699"/>
                <a:gd name="T31" fmla="*/ 138 h 141"/>
                <a:gd name="T32" fmla="*/ 35 w 699"/>
                <a:gd name="T33" fmla="*/ 131 h 141"/>
                <a:gd name="T34" fmla="*/ 21 w 699"/>
                <a:gd name="T35" fmla="*/ 120 h 141"/>
                <a:gd name="T36" fmla="*/ 10 w 699"/>
                <a:gd name="T37" fmla="*/ 106 h 141"/>
                <a:gd name="T38" fmla="*/ 3 w 699"/>
                <a:gd name="T39" fmla="*/ 89 h 141"/>
                <a:gd name="T40" fmla="*/ 0 w 699"/>
                <a:gd name="T41" fmla="*/ 70 h 141"/>
                <a:gd name="T42" fmla="*/ 3 w 699"/>
                <a:gd name="T43" fmla="*/ 52 h 141"/>
                <a:gd name="T44" fmla="*/ 10 w 699"/>
                <a:gd name="T45" fmla="*/ 35 h 141"/>
                <a:gd name="T46" fmla="*/ 21 w 699"/>
                <a:gd name="T47" fmla="*/ 20 h 141"/>
                <a:gd name="T48" fmla="*/ 35 w 699"/>
                <a:gd name="T49" fmla="*/ 10 h 141"/>
                <a:gd name="T50" fmla="*/ 52 w 699"/>
                <a:gd name="T51" fmla="*/ 2 h 141"/>
                <a:gd name="T52" fmla="*/ 71 w 699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9" h="141">
                  <a:moveTo>
                    <a:pt x="71" y="0"/>
                  </a:moveTo>
                  <a:lnTo>
                    <a:pt x="629" y="0"/>
                  </a:lnTo>
                  <a:lnTo>
                    <a:pt x="647" y="2"/>
                  </a:lnTo>
                  <a:lnTo>
                    <a:pt x="664" y="10"/>
                  </a:lnTo>
                  <a:lnTo>
                    <a:pt x="679" y="20"/>
                  </a:lnTo>
                  <a:lnTo>
                    <a:pt x="689" y="35"/>
                  </a:lnTo>
                  <a:lnTo>
                    <a:pt x="697" y="52"/>
                  </a:lnTo>
                  <a:lnTo>
                    <a:pt x="699" y="70"/>
                  </a:lnTo>
                  <a:lnTo>
                    <a:pt x="697" y="89"/>
                  </a:lnTo>
                  <a:lnTo>
                    <a:pt x="689" y="106"/>
                  </a:lnTo>
                  <a:lnTo>
                    <a:pt x="679" y="120"/>
                  </a:lnTo>
                  <a:lnTo>
                    <a:pt x="664" y="131"/>
                  </a:lnTo>
                  <a:lnTo>
                    <a:pt x="647" y="138"/>
                  </a:lnTo>
                  <a:lnTo>
                    <a:pt x="629" y="141"/>
                  </a:lnTo>
                  <a:lnTo>
                    <a:pt x="71" y="141"/>
                  </a:lnTo>
                  <a:lnTo>
                    <a:pt x="52" y="138"/>
                  </a:lnTo>
                  <a:lnTo>
                    <a:pt x="35" y="131"/>
                  </a:lnTo>
                  <a:lnTo>
                    <a:pt x="21" y="120"/>
                  </a:lnTo>
                  <a:lnTo>
                    <a:pt x="10" y="106"/>
                  </a:lnTo>
                  <a:lnTo>
                    <a:pt x="3" y="89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8" name="Freeform 441"/>
            <p:cNvSpPr/>
            <p:nvPr/>
          </p:nvSpPr>
          <p:spPr bwMode="auto">
            <a:xfrm>
              <a:off x="5448300" y="5205413"/>
              <a:ext cx="111125" cy="22225"/>
            </a:xfrm>
            <a:custGeom>
              <a:avLst/>
              <a:gdLst>
                <a:gd name="T0" fmla="*/ 70 w 698"/>
                <a:gd name="T1" fmla="*/ 0 h 141"/>
                <a:gd name="T2" fmla="*/ 628 w 698"/>
                <a:gd name="T3" fmla="*/ 0 h 141"/>
                <a:gd name="T4" fmla="*/ 647 w 698"/>
                <a:gd name="T5" fmla="*/ 2 h 141"/>
                <a:gd name="T6" fmla="*/ 664 w 698"/>
                <a:gd name="T7" fmla="*/ 10 h 141"/>
                <a:gd name="T8" fmla="*/ 678 w 698"/>
                <a:gd name="T9" fmla="*/ 20 h 141"/>
                <a:gd name="T10" fmla="*/ 689 w 698"/>
                <a:gd name="T11" fmla="*/ 35 h 141"/>
                <a:gd name="T12" fmla="*/ 696 w 698"/>
                <a:gd name="T13" fmla="*/ 52 h 141"/>
                <a:gd name="T14" fmla="*/ 698 w 698"/>
                <a:gd name="T15" fmla="*/ 70 h 141"/>
                <a:gd name="T16" fmla="*/ 696 w 698"/>
                <a:gd name="T17" fmla="*/ 89 h 141"/>
                <a:gd name="T18" fmla="*/ 689 w 698"/>
                <a:gd name="T19" fmla="*/ 106 h 141"/>
                <a:gd name="T20" fmla="*/ 678 w 698"/>
                <a:gd name="T21" fmla="*/ 120 h 141"/>
                <a:gd name="T22" fmla="*/ 664 w 698"/>
                <a:gd name="T23" fmla="*/ 131 h 141"/>
                <a:gd name="T24" fmla="*/ 647 w 698"/>
                <a:gd name="T25" fmla="*/ 138 h 141"/>
                <a:gd name="T26" fmla="*/ 628 w 698"/>
                <a:gd name="T27" fmla="*/ 141 h 141"/>
                <a:gd name="T28" fmla="*/ 70 w 698"/>
                <a:gd name="T29" fmla="*/ 141 h 141"/>
                <a:gd name="T30" fmla="*/ 51 w 698"/>
                <a:gd name="T31" fmla="*/ 138 h 141"/>
                <a:gd name="T32" fmla="*/ 35 w 698"/>
                <a:gd name="T33" fmla="*/ 131 h 141"/>
                <a:gd name="T34" fmla="*/ 21 w 698"/>
                <a:gd name="T35" fmla="*/ 120 h 141"/>
                <a:gd name="T36" fmla="*/ 10 w 698"/>
                <a:gd name="T37" fmla="*/ 106 h 141"/>
                <a:gd name="T38" fmla="*/ 3 w 698"/>
                <a:gd name="T39" fmla="*/ 89 h 141"/>
                <a:gd name="T40" fmla="*/ 0 w 698"/>
                <a:gd name="T41" fmla="*/ 70 h 141"/>
                <a:gd name="T42" fmla="*/ 3 w 698"/>
                <a:gd name="T43" fmla="*/ 52 h 141"/>
                <a:gd name="T44" fmla="*/ 10 w 698"/>
                <a:gd name="T45" fmla="*/ 35 h 141"/>
                <a:gd name="T46" fmla="*/ 21 w 698"/>
                <a:gd name="T47" fmla="*/ 21 h 141"/>
                <a:gd name="T48" fmla="*/ 35 w 698"/>
                <a:gd name="T49" fmla="*/ 10 h 141"/>
                <a:gd name="T50" fmla="*/ 52 w 698"/>
                <a:gd name="T51" fmla="*/ 2 h 141"/>
                <a:gd name="T52" fmla="*/ 70 w 69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8" h="141">
                  <a:moveTo>
                    <a:pt x="70" y="0"/>
                  </a:moveTo>
                  <a:lnTo>
                    <a:pt x="628" y="0"/>
                  </a:lnTo>
                  <a:lnTo>
                    <a:pt x="647" y="2"/>
                  </a:lnTo>
                  <a:lnTo>
                    <a:pt x="664" y="10"/>
                  </a:lnTo>
                  <a:lnTo>
                    <a:pt x="678" y="20"/>
                  </a:lnTo>
                  <a:lnTo>
                    <a:pt x="689" y="35"/>
                  </a:lnTo>
                  <a:lnTo>
                    <a:pt x="696" y="52"/>
                  </a:lnTo>
                  <a:lnTo>
                    <a:pt x="698" y="70"/>
                  </a:lnTo>
                  <a:lnTo>
                    <a:pt x="696" y="89"/>
                  </a:lnTo>
                  <a:lnTo>
                    <a:pt x="689" y="106"/>
                  </a:lnTo>
                  <a:lnTo>
                    <a:pt x="678" y="120"/>
                  </a:lnTo>
                  <a:lnTo>
                    <a:pt x="664" y="131"/>
                  </a:lnTo>
                  <a:lnTo>
                    <a:pt x="647" y="138"/>
                  </a:lnTo>
                  <a:lnTo>
                    <a:pt x="628" y="141"/>
                  </a:lnTo>
                  <a:lnTo>
                    <a:pt x="70" y="141"/>
                  </a:lnTo>
                  <a:lnTo>
                    <a:pt x="51" y="138"/>
                  </a:lnTo>
                  <a:lnTo>
                    <a:pt x="35" y="131"/>
                  </a:lnTo>
                  <a:lnTo>
                    <a:pt x="21" y="120"/>
                  </a:lnTo>
                  <a:lnTo>
                    <a:pt x="10" y="106"/>
                  </a:lnTo>
                  <a:lnTo>
                    <a:pt x="3" y="89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9" name="Freeform 442"/>
            <p:cNvSpPr/>
            <p:nvPr/>
          </p:nvSpPr>
          <p:spPr bwMode="auto">
            <a:xfrm>
              <a:off x="5707063" y="5064125"/>
              <a:ext cx="84138" cy="84137"/>
            </a:xfrm>
            <a:custGeom>
              <a:avLst/>
              <a:gdLst>
                <a:gd name="T0" fmla="*/ 465 w 535"/>
                <a:gd name="T1" fmla="*/ 0 h 535"/>
                <a:gd name="T2" fmla="*/ 483 w 535"/>
                <a:gd name="T3" fmla="*/ 2 h 535"/>
                <a:gd name="T4" fmla="*/ 500 w 535"/>
                <a:gd name="T5" fmla="*/ 10 h 535"/>
                <a:gd name="T6" fmla="*/ 515 w 535"/>
                <a:gd name="T7" fmla="*/ 21 h 535"/>
                <a:gd name="T8" fmla="*/ 526 w 535"/>
                <a:gd name="T9" fmla="*/ 36 h 535"/>
                <a:gd name="T10" fmla="*/ 533 w 535"/>
                <a:gd name="T11" fmla="*/ 53 h 535"/>
                <a:gd name="T12" fmla="*/ 535 w 535"/>
                <a:gd name="T13" fmla="*/ 70 h 535"/>
                <a:gd name="T14" fmla="*/ 533 w 535"/>
                <a:gd name="T15" fmla="*/ 88 h 535"/>
                <a:gd name="T16" fmla="*/ 526 w 535"/>
                <a:gd name="T17" fmla="*/ 105 h 535"/>
                <a:gd name="T18" fmla="*/ 515 w 535"/>
                <a:gd name="T19" fmla="*/ 120 h 535"/>
                <a:gd name="T20" fmla="*/ 121 w 535"/>
                <a:gd name="T21" fmla="*/ 515 h 535"/>
                <a:gd name="T22" fmla="*/ 105 w 535"/>
                <a:gd name="T23" fmla="*/ 526 h 535"/>
                <a:gd name="T24" fmla="*/ 88 w 535"/>
                <a:gd name="T25" fmla="*/ 533 h 535"/>
                <a:gd name="T26" fmla="*/ 71 w 535"/>
                <a:gd name="T27" fmla="*/ 535 h 535"/>
                <a:gd name="T28" fmla="*/ 53 w 535"/>
                <a:gd name="T29" fmla="*/ 533 h 535"/>
                <a:gd name="T30" fmla="*/ 36 w 535"/>
                <a:gd name="T31" fmla="*/ 526 h 535"/>
                <a:gd name="T32" fmla="*/ 21 w 535"/>
                <a:gd name="T33" fmla="*/ 515 h 535"/>
                <a:gd name="T34" fmla="*/ 10 w 535"/>
                <a:gd name="T35" fmla="*/ 499 h 535"/>
                <a:gd name="T36" fmla="*/ 2 w 535"/>
                <a:gd name="T37" fmla="*/ 483 h 535"/>
                <a:gd name="T38" fmla="*/ 0 w 535"/>
                <a:gd name="T39" fmla="*/ 466 h 535"/>
                <a:gd name="T40" fmla="*/ 2 w 535"/>
                <a:gd name="T41" fmla="*/ 448 h 535"/>
                <a:gd name="T42" fmla="*/ 10 w 535"/>
                <a:gd name="T43" fmla="*/ 431 h 535"/>
                <a:gd name="T44" fmla="*/ 21 w 535"/>
                <a:gd name="T45" fmla="*/ 416 h 535"/>
                <a:gd name="T46" fmla="*/ 415 w 535"/>
                <a:gd name="T47" fmla="*/ 21 h 535"/>
                <a:gd name="T48" fmla="*/ 430 w 535"/>
                <a:gd name="T49" fmla="*/ 10 h 535"/>
                <a:gd name="T50" fmla="*/ 447 w 535"/>
                <a:gd name="T51" fmla="*/ 2 h 535"/>
                <a:gd name="T52" fmla="*/ 465 w 535"/>
                <a:gd name="T5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5" h="535">
                  <a:moveTo>
                    <a:pt x="465" y="0"/>
                  </a:moveTo>
                  <a:lnTo>
                    <a:pt x="483" y="2"/>
                  </a:lnTo>
                  <a:lnTo>
                    <a:pt x="500" y="10"/>
                  </a:lnTo>
                  <a:lnTo>
                    <a:pt x="515" y="21"/>
                  </a:lnTo>
                  <a:lnTo>
                    <a:pt x="526" y="36"/>
                  </a:lnTo>
                  <a:lnTo>
                    <a:pt x="533" y="53"/>
                  </a:lnTo>
                  <a:lnTo>
                    <a:pt x="535" y="70"/>
                  </a:lnTo>
                  <a:lnTo>
                    <a:pt x="533" y="88"/>
                  </a:lnTo>
                  <a:lnTo>
                    <a:pt x="526" y="105"/>
                  </a:lnTo>
                  <a:lnTo>
                    <a:pt x="515" y="120"/>
                  </a:lnTo>
                  <a:lnTo>
                    <a:pt x="121" y="515"/>
                  </a:lnTo>
                  <a:lnTo>
                    <a:pt x="105" y="526"/>
                  </a:lnTo>
                  <a:lnTo>
                    <a:pt x="88" y="533"/>
                  </a:lnTo>
                  <a:lnTo>
                    <a:pt x="71" y="535"/>
                  </a:lnTo>
                  <a:lnTo>
                    <a:pt x="53" y="533"/>
                  </a:lnTo>
                  <a:lnTo>
                    <a:pt x="36" y="526"/>
                  </a:lnTo>
                  <a:lnTo>
                    <a:pt x="21" y="515"/>
                  </a:lnTo>
                  <a:lnTo>
                    <a:pt x="10" y="499"/>
                  </a:lnTo>
                  <a:lnTo>
                    <a:pt x="2" y="483"/>
                  </a:lnTo>
                  <a:lnTo>
                    <a:pt x="0" y="466"/>
                  </a:lnTo>
                  <a:lnTo>
                    <a:pt x="2" y="448"/>
                  </a:lnTo>
                  <a:lnTo>
                    <a:pt x="10" y="431"/>
                  </a:lnTo>
                  <a:lnTo>
                    <a:pt x="21" y="416"/>
                  </a:lnTo>
                  <a:lnTo>
                    <a:pt x="415" y="21"/>
                  </a:lnTo>
                  <a:lnTo>
                    <a:pt x="430" y="10"/>
                  </a:lnTo>
                  <a:lnTo>
                    <a:pt x="447" y="2"/>
                  </a:lnTo>
                  <a:lnTo>
                    <a:pt x="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0" name="Freeform 443"/>
            <p:cNvSpPr>
              <a:spLocks noEditPoints="1"/>
            </p:cNvSpPr>
            <p:nvPr/>
          </p:nvSpPr>
          <p:spPr bwMode="auto">
            <a:xfrm>
              <a:off x="5422900" y="5157788"/>
              <a:ext cx="414338" cy="400050"/>
            </a:xfrm>
            <a:custGeom>
              <a:avLst/>
              <a:gdLst>
                <a:gd name="T0" fmla="*/ 550 w 2606"/>
                <a:gd name="T1" fmla="*/ 1124 h 2518"/>
                <a:gd name="T2" fmla="*/ 1266 w 2606"/>
                <a:gd name="T3" fmla="*/ 142 h 2518"/>
                <a:gd name="T4" fmla="*/ 1235 w 2606"/>
                <a:gd name="T5" fmla="*/ 645 h 2518"/>
                <a:gd name="T6" fmla="*/ 1171 w 2606"/>
                <a:gd name="T7" fmla="*/ 820 h 2518"/>
                <a:gd name="T8" fmla="*/ 1064 w 2606"/>
                <a:gd name="T9" fmla="*/ 953 h 2518"/>
                <a:gd name="T10" fmla="*/ 942 w 2606"/>
                <a:gd name="T11" fmla="*/ 1049 h 2518"/>
                <a:gd name="T12" fmla="*/ 826 w 2606"/>
                <a:gd name="T13" fmla="*/ 1112 h 2518"/>
                <a:gd name="T14" fmla="*/ 743 w 2606"/>
                <a:gd name="T15" fmla="*/ 1144 h 2518"/>
                <a:gd name="T16" fmla="*/ 703 w 2606"/>
                <a:gd name="T17" fmla="*/ 1155 h 2518"/>
                <a:gd name="T18" fmla="*/ 702 w 2606"/>
                <a:gd name="T19" fmla="*/ 2220 h 2518"/>
                <a:gd name="T20" fmla="*/ 783 w 2606"/>
                <a:gd name="T21" fmla="*/ 2331 h 2518"/>
                <a:gd name="T22" fmla="*/ 916 w 2606"/>
                <a:gd name="T23" fmla="*/ 2376 h 2518"/>
                <a:gd name="T24" fmla="*/ 2150 w 2606"/>
                <a:gd name="T25" fmla="*/ 2358 h 2518"/>
                <a:gd name="T26" fmla="*/ 2265 w 2606"/>
                <a:gd name="T27" fmla="*/ 2281 h 2518"/>
                <a:gd name="T28" fmla="*/ 2318 w 2606"/>
                <a:gd name="T29" fmla="*/ 2141 h 2518"/>
                <a:gd name="T30" fmla="*/ 2453 w 2606"/>
                <a:gd name="T31" fmla="*/ 1126 h 2518"/>
                <a:gd name="T32" fmla="*/ 2372 w 2606"/>
                <a:gd name="T33" fmla="*/ 1017 h 2518"/>
                <a:gd name="T34" fmla="*/ 2239 w 2606"/>
                <a:gd name="T35" fmla="*/ 975 h 2518"/>
                <a:gd name="T36" fmla="*/ 1566 w 2606"/>
                <a:gd name="T37" fmla="*/ 955 h 2518"/>
                <a:gd name="T38" fmla="*/ 1546 w 2606"/>
                <a:gd name="T39" fmla="*/ 438 h 2518"/>
                <a:gd name="T40" fmla="*/ 1523 w 2606"/>
                <a:gd name="T41" fmla="*/ 280 h 2518"/>
                <a:gd name="T42" fmla="*/ 1453 w 2606"/>
                <a:gd name="T43" fmla="*/ 182 h 2518"/>
                <a:gd name="T44" fmla="*/ 1345 w 2606"/>
                <a:gd name="T45" fmla="*/ 142 h 2518"/>
                <a:gd name="T46" fmla="*/ 1393 w 2606"/>
                <a:gd name="T47" fmla="*/ 8 h 2518"/>
                <a:gd name="T48" fmla="*/ 1537 w 2606"/>
                <a:gd name="T49" fmla="*/ 69 h 2518"/>
                <a:gd name="T50" fmla="*/ 1640 w 2606"/>
                <a:gd name="T51" fmla="*/ 197 h 2518"/>
                <a:gd name="T52" fmla="*/ 1685 w 2606"/>
                <a:gd name="T53" fmla="*/ 383 h 2518"/>
                <a:gd name="T54" fmla="*/ 2289 w 2606"/>
                <a:gd name="T55" fmla="*/ 839 h 2518"/>
                <a:gd name="T56" fmla="*/ 2464 w 2606"/>
                <a:gd name="T57" fmla="*/ 913 h 2518"/>
                <a:gd name="T58" fmla="*/ 2577 w 2606"/>
                <a:gd name="T59" fmla="*/ 1060 h 2518"/>
                <a:gd name="T60" fmla="*/ 2605 w 2606"/>
                <a:gd name="T61" fmla="*/ 1208 h 2518"/>
                <a:gd name="T62" fmla="*/ 2434 w 2606"/>
                <a:gd name="T63" fmla="*/ 2257 h 2518"/>
                <a:gd name="T64" fmla="*/ 2338 w 2606"/>
                <a:gd name="T65" fmla="*/ 2409 h 2518"/>
                <a:gd name="T66" fmla="*/ 2179 w 2606"/>
                <a:gd name="T67" fmla="*/ 2496 h 2518"/>
                <a:gd name="T68" fmla="*/ 916 w 2606"/>
                <a:gd name="T69" fmla="*/ 2518 h 2518"/>
                <a:gd name="T70" fmla="*/ 738 w 2606"/>
                <a:gd name="T71" fmla="*/ 2471 h 2518"/>
                <a:gd name="T72" fmla="*/ 628 w 2606"/>
                <a:gd name="T73" fmla="*/ 2454 h 2518"/>
                <a:gd name="T74" fmla="*/ 138 w 2606"/>
                <a:gd name="T75" fmla="*/ 2476 h 2518"/>
                <a:gd name="T76" fmla="*/ 41 w 2606"/>
                <a:gd name="T77" fmla="*/ 2436 h 2518"/>
                <a:gd name="T78" fmla="*/ 0 w 2606"/>
                <a:gd name="T79" fmla="*/ 2339 h 2518"/>
                <a:gd name="T80" fmla="*/ 24 w 2606"/>
                <a:gd name="T81" fmla="*/ 1045 h 2518"/>
                <a:gd name="T82" fmla="*/ 111 w 2606"/>
                <a:gd name="T83" fmla="*/ 987 h 2518"/>
                <a:gd name="T84" fmla="*/ 609 w 2606"/>
                <a:gd name="T85" fmla="*/ 996 h 2518"/>
                <a:gd name="T86" fmla="*/ 678 w 2606"/>
                <a:gd name="T87" fmla="*/ 1017 h 2518"/>
                <a:gd name="T88" fmla="*/ 722 w 2606"/>
                <a:gd name="T89" fmla="*/ 1003 h 2518"/>
                <a:gd name="T90" fmla="*/ 814 w 2606"/>
                <a:gd name="T91" fmla="*/ 961 h 2518"/>
                <a:gd name="T92" fmla="*/ 926 w 2606"/>
                <a:gd name="T93" fmla="*/ 887 h 2518"/>
                <a:gd name="T94" fmla="*/ 1029 w 2606"/>
                <a:gd name="T95" fmla="*/ 779 h 2518"/>
                <a:gd name="T96" fmla="*/ 1095 w 2606"/>
                <a:gd name="T97" fmla="*/ 630 h 2518"/>
                <a:gd name="T98" fmla="*/ 1106 w 2606"/>
                <a:gd name="T99" fmla="*/ 71 h 2518"/>
                <a:gd name="T100" fmla="*/ 1153 w 2606"/>
                <a:gd name="T101" fmla="*/ 21 h 2518"/>
                <a:gd name="T102" fmla="*/ 1206 w 2606"/>
                <a:gd name="T103" fmla="*/ 9 h 2518"/>
                <a:gd name="T104" fmla="*/ 1322 w 2606"/>
                <a:gd name="T105" fmla="*/ 0 h 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06" h="2518">
                  <a:moveTo>
                    <a:pt x="141" y="1124"/>
                  </a:moveTo>
                  <a:lnTo>
                    <a:pt x="141" y="2337"/>
                  </a:lnTo>
                  <a:lnTo>
                    <a:pt x="550" y="2337"/>
                  </a:lnTo>
                  <a:lnTo>
                    <a:pt x="550" y="1124"/>
                  </a:lnTo>
                  <a:lnTo>
                    <a:pt x="141" y="1124"/>
                  </a:lnTo>
                  <a:close/>
                  <a:moveTo>
                    <a:pt x="1318" y="139"/>
                  </a:moveTo>
                  <a:lnTo>
                    <a:pt x="1291" y="141"/>
                  </a:lnTo>
                  <a:lnTo>
                    <a:pt x="1266" y="142"/>
                  </a:lnTo>
                  <a:lnTo>
                    <a:pt x="1245" y="145"/>
                  </a:lnTo>
                  <a:lnTo>
                    <a:pt x="1245" y="541"/>
                  </a:lnTo>
                  <a:lnTo>
                    <a:pt x="1242" y="594"/>
                  </a:lnTo>
                  <a:lnTo>
                    <a:pt x="1235" y="645"/>
                  </a:lnTo>
                  <a:lnTo>
                    <a:pt x="1225" y="693"/>
                  </a:lnTo>
                  <a:lnTo>
                    <a:pt x="1210" y="738"/>
                  </a:lnTo>
                  <a:lnTo>
                    <a:pt x="1192" y="779"/>
                  </a:lnTo>
                  <a:lnTo>
                    <a:pt x="1171" y="820"/>
                  </a:lnTo>
                  <a:lnTo>
                    <a:pt x="1147" y="857"/>
                  </a:lnTo>
                  <a:lnTo>
                    <a:pt x="1121" y="892"/>
                  </a:lnTo>
                  <a:lnTo>
                    <a:pt x="1094" y="923"/>
                  </a:lnTo>
                  <a:lnTo>
                    <a:pt x="1064" y="953"/>
                  </a:lnTo>
                  <a:lnTo>
                    <a:pt x="1035" y="980"/>
                  </a:lnTo>
                  <a:lnTo>
                    <a:pt x="1004" y="1006"/>
                  </a:lnTo>
                  <a:lnTo>
                    <a:pt x="973" y="1028"/>
                  </a:lnTo>
                  <a:lnTo>
                    <a:pt x="942" y="1049"/>
                  </a:lnTo>
                  <a:lnTo>
                    <a:pt x="911" y="1067"/>
                  </a:lnTo>
                  <a:lnTo>
                    <a:pt x="881" y="1084"/>
                  </a:lnTo>
                  <a:lnTo>
                    <a:pt x="853" y="1099"/>
                  </a:lnTo>
                  <a:lnTo>
                    <a:pt x="826" y="1112"/>
                  </a:lnTo>
                  <a:lnTo>
                    <a:pt x="801" y="1122"/>
                  </a:lnTo>
                  <a:lnTo>
                    <a:pt x="779" y="1132"/>
                  </a:lnTo>
                  <a:lnTo>
                    <a:pt x="760" y="1139"/>
                  </a:lnTo>
                  <a:lnTo>
                    <a:pt x="743" y="1144"/>
                  </a:lnTo>
                  <a:lnTo>
                    <a:pt x="729" y="1149"/>
                  </a:lnTo>
                  <a:lnTo>
                    <a:pt x="721" y="1152"/>
                  </a:lnTo>
                  <a:lnTo>
                    <a:pt x="715" y="1153"/>
                  </a:lnTo>
                  <a:lnTo>
                    <a:pt x="703" y="1155"/>
                  </a:lnTo>
                  <a:lnTo>
                    <a:pt x="690" y="1155"/>
                  </a:lnTo>
                  <a:lnTo>
                    <a:pt x="690" y="2149"/>
                  </a:lnTo>
                  <a:lnTo>
                    <a:pt x="693" y="2186"/>
                  </a:lnTo>
                  <a:lnTo>
                    <a:pt x="702" y="2220"/>
                  </a:lnTo>
                  <a:lnTo>
                    <a:pt x="715" y="2253"/>
                  </a:lnTo>
                  <a:lnTo>
                    <a:pt x="733" y="2283"/>
                  </a:lnTo>
                  <a:lnTo>
                    <a:pt x="757" y="2309"/>
                  </a:lnTo>
                  <a:lnTo>
                    <a:pt x="783" y="2331"/>
                  </a:lnTo>
                  <a:lnTo>
                    <a:pt x="813" y="2350"/>
                  </a:lnTo>
                  <a:lnTo>
                    <a:pt x="844" y="2364"/>
                  </a:lnTo>
                  <a:lnTo>
                    <a:pt x="879" y="2373"/>
                  </a:lnTo>
                  <a:lnTo>
                    <a:pt x="916" y="2376"/>
                  </a:lnTo>
                  <a:lnTo>
                    <a:pt x="2022" y="2376"/>
                  </a:lnTo>
                  <a:lnTo>
                    <a:pt x="2068" y="2374"/>
                  </a:lnTo>
                  <a:lnTo>
                    <a:pt x="2111" y="2367"/>
                  </a:lnTo>
                  <a:lnTo>
                    <a:pt x="2150" y="2358"/>
                  </a:lnTo>
                  <a:lnTo>
                    <a:pt x="2185" y="2344"/>
                  </a:lnTo>
                  <a:lnTo>
                    <a:pt x="2215" y="2327"/>
                  </a:lnTo>
                  <a:lnTo>
                    <a:pt x="2242" y="2305"/>
                  </a:lnTo>
                  <a:lnTo>
                    <a:pt x="2265" y="2281"/>
                  </a:lnTo>
                  <a:lnTo>
                    <a:pt x="2284" y="2251"/>
                  </a:lnTo>
                  <a:lnTo>
                    <a:pt x="2299" y="2218"/>
                  </a:lnTo>
                  <a:lnTo>
                    <a:pt x="2310" y="2181"/>
                  </a:lnTo>
                  <a:lnTo>
                    <a:pt x="2318" y="2141"/>
                  </a:lnTo>
                  <a:lnTo>
                    <a:pt x="2318" y="2139"/>
                  </a:lnTo>
                  <a:lnTo>
                    <a:pt x="2466" y="1196"/>
                  </a:lnTo>
                  <a:lnTo>
                    <a:pt x="2461" y="1160"/>
                  </a:lnTo>
                  <a:lnTo>
                    <a:pt x="2453" y="1126"/>
                  </a:lnTo>
                  <a:lnTo>
                    <a:pt x="2439" y="1095"/>
                  </a:lnTo>
                  <a:lnTo>
                    <a:pt x="2420" y="1066"/>
                  </a:lnTo>
                  <a:lnTo>
                    <a:pt x="2398" y="1040"/>
                  </a:lnTo>
                  <a:lnTo>
                    <a:pt x="2372" y="1017"/>
                  </a:lnTo>
                  <a:lnTo>
                    <a:pt x="2342" y="1001"/>
                  </a:lnTo>
                  <a:lnTo>
                    <a:pt x="2310" y="987"/>
                  </a:lnTo>
                  <a:lnTo>
                    <a:pt x="2275" y="978"/>
                  </a:lnTo>
                  <a:lnTo>
                    <a:pt x="2239" y="975"/>
                  </a:lnTo>
                  <a:lnTo>
                    <a:pt x="1616" y="975"/>
                  </a:lnTo>
                  <a:lnTo>
                    <a:pt x="1598" y="973"/>
                  </a:lnTo>
                  <a:lnTo>
                    <a:pt x="1581" y="966"/>
                  </a:lnTo>
                  <a:lnTo>
                    <a:pt x="1566" y="955"/>
                  </a:lnTo>
                  <a:lnTo>
                    <a:pt x="1556" y="941"/>
                  </a:lnTo>
                  <a:lnTo>
                    <a:pt x="1548" y="924"/>
                  </a:lnTo>
                  <a:lnTo>
                    <a:pt x="1546" y="905"/>
                  </a:lnTo>
                  <a:lnTo>
                    <a:pt x="1546" y="438"/>
                  </a:lnTo>
                  <a:lnTo>
                    <a:pt x="1545" y="392"/>
                  </a:lnTo>
                  <a:lnTo>
                    <a:pt x="1541" y="351"/>
                  </a:lnTo>
                  <a:lnTo>
                    <a:pt x="1533" y="314"/>
                  </a:lnTo>
                  <a:lnTo>
                    <a:pt x="1523" y="280"/>
                  </a:lnTo>
                  <a:lnTo>
                    <a:pt x="1510" y="249"/>
                  </a:lnTo>
                  <a:lnTo>
                    <a:pt x="1494" y="223"/>
                  </a:lnTo>
                  <a:lnTo>
                    <a:pt x="1475" y="201"/>
                  </a:lnTo>
                  <a:lnTo>
                    <a:pt x="1453" y="182"/>
                  </a:lnTo>
                  <a:lnTo>
                    <a:pt x="1428" y="166"/>
                  </a:lnTo>
                  <a:lnTo>
                    <a:pt x="1401" y="154"/>
                  </a:lnTo>
                  <a:lnTo>
                    <a:pt x="1374" y="147"/>
                  </a:lnTo>
                  <a:lnTo>
                    <a:pt x="1345" y="142"/>
                  </a:lnTo>
                  <a:lnTo>
                    <a:pt x="1318" y="139"/>
                  </a:lnTo>
                  <a:close/>
                  <a:moveTo>
                    <a:pt x="1322" y="0"/>
                  </a:moveTo>
                  <a:lnTo>
                    <a:pt x="1357" y="3"/>
                  </a:lnTo>
                  <a:lnTo>
                    <a:pt x="1393" y="8"/>
                  </a:lnTo>
                  <a:lnTo>
                    <a:pt x="1430" y="17"/>
                  </a:lnTo>
                  <a:lnTo>
                    <a:pt x="1466" y="29"/>
                  </a:lnTo>
                  <a:lnTo>
                    <a:pt x="1502" y="46"/>
                  </a:lnTo>
                  <a:lnTo>
                    <a:pt x="1537" y="69"/>
                  </a:lnTo>
                  <a:lnTo>
                    <a:pt x="1568" y="95"/>
                  </a:lnTo>
                  <a:lnTo>
                    <a:pt x="1596" y="125"/>
                  </a:lnTo>
                  <a:lnTo>
                    <a:pt x="1620" y="158"/>
                  </a:lnTo>
                  <a:lnTo>
                    <a:pt x="1640" y="197"/>
                  </a:lnTo>
                  <a:lnTo>
                    <a:pt x="1657" y="237"/>
                  </a:lnTo>
                  <a:lnTo>
                    <a:pt x="1670" y="282"/>
                  </a:lnTo>
                  <a:lnTo>
                    <a:pt x="1679" y="331"/>
                  </a:lnTo>
                  <a:lnTo>
                    <a:pt x="1685" y="383"/>
                  </a:lnTo>
                  <a:lnTo>
                    <a:pt x="1687" y="438"/>
                  </a:lnTo>
                  <a:lnTo>
                    <a:pt x="1687" y="836"/>
                  </a:lnTo>
                  <a:lnTo>
                    <a:pt x="2239" y="836"/>
                  </a:lnTo>
                  <a:lnTo>
                    <a:pt x="2289" y="839"/>
                  </a:lnTo>
                  <a:lnTo>
                    <a:pt x="2337" y="849"/>
                  </a:lnTo>
                  <a:lnTo>
                    <a:pt x="2382" y="865"/>
                  </a:lnTo>
                  <a:lnTo>
                    <a:pt x="2424" y="886"/>
                  </a:lnTo>
                  <a:lnTo>
                    <a:pt x="2464" y="913"/>
                  </a:lnTo>
                  <a:lnTo>
                    <a:pt x="2498" y="943"/>
                  </a:lnTo>
                  <a:lnTo>
                    <a:pt x="2529" y="978"/>
                  </a:lnTo>
                  <a:lnTo>
                    <a:pt x="2555" y="1017"/>
                  </a:lnTo>
                  <a:lnTo>
                    <a:pt x="2577" y="1060"/>
                  </a:lnTo>
                  <a:lnTo>
                    <a:pt x="2592" y="1105"/>
                  </a:lnTo>
                  <a:lnTo>
                    <a:pt x="2602" y="1153"/>
                  </a:lnTo>
                  <a:lnTo>
                    <a:pt x="2606" y="1203"/>
                  </a:lnTo>
                  <a:lnTo>
                    <a:pt x="2605" y="1208"/>
                  </a:lnTo>
                  <a:lnTo>
                    <a:pt x="2605" y="1213"/>
                  </a:lnTo>
                  <a:lnTo>
                    <a:pt x="2456" y="2160"/>
                  </a:lnTo>
                  <a:lnTo>
                    <a:pt x="2448" y="2211"/>
                  </a:lnTo>
                  <a:lnTo>
                    <a:pt x="2434" y="2257"/>
                  </a:lnTo>
                  <a:lnTo>
                    <a:pt x="2416" y="2301"/>
                  </a:lnTo>
                  <a:lnTo>
                    <a:pt x="2395" y="2341"/>
                  </a:lnTo>
                  <a:lnTo>
                    <a:pt x="2368" y="2377"/>
                  </a:lnTo>
                  <a:lnTo>
                    <a:pt x="2338" y="2409"/>
                  </a:lnTo>
                  <a:lnTo>
                    <a:pt x="2304" y="2437"/>
                  </a:lnTo>
                  <a:lnTo>
                    <a:pt x="2266" y="2462"/>
                  </a:lnTo>
                  <a:lnTo>
                    <a:pt x="2225" y="2482"/>
                  </a:lnTo>
                  <a:lnTo>
                    <a:pt x="2179" y="2496"/>
                  </a:lnTo>
                  <a:lnTo>
                    <a:pt x="2130" y="2508"/>
                  </a:lnTo>
                  <a:lnTo>
                    <a:pt x="2078" y="2514"/>
                  </a:lnTo>
                  <a:lnTo>
                    <a:pt x="2022" y="2518"/>
                  </a:lnTo>
                  <a:lnTo>
                    <a:pt x="916" y="2518"/>
                  </a:lnTo>
                  <a:lnTo>
                    <a:pt x="869" y="2514"/>
                  </a:lnTo>
                  <a:lnTo>
                    <a:pt x="822" y="2505"/>
                  </a:lnTo>
                  <a:lnTo>
                    <a:pt x="779" y="2490"/>
                  </a:lnTo>
                  <a:lnTo>
                    <a:pt x="738" y="2471"/>
                  </a:lnTo>
                  <a:lnTo>
                    <a:pt x="700" y="2446"/>
                  </a:lnTo>
                  <a:lnTo>
                    <a:pt x="666" y="2417"/>
                  </a:lnTo>
                  <a:lnTo>
                    <a:pt x="648" y="2437"/>
                  </a:lnTo>
                  <a:lnTo>
                    <a:pt x="628" y="2454"/>
                  </a:lnTo>
                  <a:lnTo>
                    <a:pt x="604" y="2466"/>
                  </a:lnTo>
                  <a:lnTo>
                    <a:pt x="579" y="2474"/>
                  </a:lnTo>
                  <a:lnTo>
                    <a:pt x="552" y="2476"/>
                  </a:lnTo>
                  <a:lnTo>
                    <a:pt x="138" y="2476"/>
                  </a:lnTo>
                  <a:lnTo>
                    <a:pt x="111" y="2474"/>
                  </a:lnTo>
                  <a:lnTo>
                    <a:pt x="84" y="2466"/>
                  </a:lnTo>
                  <a:lnTo>
                    <a:pt x="61" y="2453"/>
                  </a:lnTo>
                  <a:lnTo>
                    <a:pt x="41" y="2436"/>
                  </a:lnTo>
                  <a:lnTo>
                    <a:pt x="24" y="2416"/>
                  </a:lnTo>
                  <a:lnTo>
                    <a:pt x="12" y="2393"/>
                  </a:lnTo>
                  <a:lnTo>
                    <a:pt x="3" y="2366"/>
                  </a:lnTo>
                  <a:lnTo>
                    <a:pt x="0" y="2339"/>
                  </a:lnTo>
                  <a:lnTo>
                    <a:pt x="0" y="1123"/>
                  </a:lnTo>
                  <a:lnTo>
                    <a:pt x="3" y="1095"/>
                  </a:lnTo>
                  <a:lnTo>
                    <a:pt x="12" y="1069"/>
                  </a:lnTo>
                  <a:lnTo>
                    <a:pt x="24" y="1045"/>
                  </a:lnTo>
                  <a:lnTo>
                    <a:pt x="41" y="1025"/>
                  </a:lnTo>
                  <a:lnTo>
                    <a:pt x="61" y="1008"/>
                  </a:lnTo>
                  <a:lnTo>
                    <a:pt x="84" y="995"/>
                  </a:lnTo>
                  <a:lnTo>
                    <a:pt x="111" y="987"/>
                  </a:lnTo>
                  <a:lnTo>
                    <a:pt x="138" y="984"/>
                  </a:lnTo>
                  <a:lnTo>
                    <a:pt x="552" y="984"/>
                  </a:lnTo>
                  <a:lnTo>
                    <a:pt x="581" y="987"/>
                  </a:lnTo>
                  <a:lnTo>
                    <a:pt x="609" y="996"/>
                  </a:lnTo>
                  <a:lnTo>
                    <a:pt x="634" y="1011"/>
                  </a:lnTo>
                  <a:lnTo>
                    <a:pt x="655" y="1030"/>
                  </a:lnTo>
                  <a:lnTo>
                    <a:pt x="666" y="1023"/>
                  </a:lnTo>
                  <a:lnTo>
                    <a:pt x="678" y="1017"/>
                  </a:lnTo>
                  <a:lnTo>
                    <a:pt x="683" y="1016"/>
                  </a:lnTo>
                  <a:lnTo>
                    <a:pt x="692" y="1013"/>
                  </a:lnTo>
                  <a:lnTo>
                    <a:pt x="705" y="1009"/>
                  </a:lnTo>
                  <a:lnTo>
                    <a:pt x="722" y="1003"/>
                  </a:lnTo>
                  <a:lnTo>
                    <a:pt x="741" y="995"/>
                  </a:lnTo>
                  <a:lnTo>
                    <a:pt x="763" y="986"/>
                  </a:lnTo>
                  <a:lnTo>
                    <a:pt x="787" y="974"/>
                  </a:lnTo>
                  <a:lnTo>
                    <a:pt x="814" y="961"/>
                  </a:lnTo>
                  <a:lnTo>
                    <a:pt x="841" y="946"/>
                  </a:lnTo>
                  <a:lnTo>
                    <a:pt x="869" y="929"/>
                  </a:lnTo>
                  <a:lnTo>
                    <a:pt x="897" y="910"/>
                  </a:lnTo>
                  <a:lnTo>
                    <a:pt x="926" y="887"/>
                  </a:lnTo>
                  <a:lnTo>
                    <a:pt x="953" y="864"/>
                  </a:lnTo>
                  <a:lnTo>
                    <a:pt x="981" y="839"/>
                  </a:lnTo>
                  <a:lnTo>
                    <a:pt x="1006" y="810"/>
                  </a:lnTo>
                  <a:lnTo>
                    <a:pt x="1029" y="779"/>
                  </a:lnTo>
                  <a:lnTo>
                    <a:pt x="1050" y="746"/>
                  </a:lnTo>
                  <a:lnTo>
                    <a:pt x="1068" y="710"/>
                  </a:lnTo>
                  <a:lnTo>
                    <a:pt x="1083" y="672"/>
                  </a:lnTo>
                  <a:lnTo>
                    <a:pt x="1095" y="630"/>
                  </a:lnTo>
                  <a:lnTo>
                    <a:pt x="1102" y="587"/>
                  </a:lnTo>
                  <a:lnTo>
                    <a:pt x="1104" y="540"/>
                  </a:lnTo>
                  <a:lnTo>
                    <a:pt x="1104" y="88"/>
                  </a:lnTo>
                  <a:lnTo>
                    <a:pt x="1106" y="71"/>
                  </a:lnTo>
                  <a:lnTo>
                    <a:pt x="1113" y="54"/>
                  </a:lnTo>
                  <a:lnTo>
                    <a:pt x="1123" y="40"/>
                  </a:lnTo>
                  <a:lnTo>
                    <a:pt x="1137" y="29"/>
                  </a:lnTo>
                  <a:lnTo>
                    <a:pt x="1153" y="21"/>
                  </a:lnTo>
                  <a:lnTo>
                    <a:pt x="1158" y="20"/>
                  </a:lnTo>
                  <a:lnTo>
                    <a:pt x="1169" y="17"/>
                  </a:lnTo>
                  <a:lnTo>
                    <a:pt x="1185" y="14"/>
                  </a:lnTo>
                  <a:lnTo>
                    <a:pt x="1206" y="9"/>
                  </a:lnTo>
                  <a:lnTo>
                    <a:pt x="1230" y="5"/>
                  </a:lnTo>
                  <a:lnTo>
                    <a:pt x="1259" y="2"/>
                  </a:lnTo>
                  <a:lnTo>
                    <a:pt x="1289" y="1"/>
                  </a:lnTo>
                  <a:lnTo>
                    <a:pt x="1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897663" y="3338607"/>
            <a:ext cx="590344" cy="385280"/>
            <a:chOff x="685800" y="5899150"/>
            <a:chExt cx="550863" cy="311150"/>
          </a:xfrm>
          <a:solidFill>
            <a:schemeClr val="accent2"/>
          </a:solidFill>
        </p:grpSpPr>
        <p:sp>
          <p:nvSpPr>
            <p:cNvPr id="62" name="Freeform 572"/>
            <p:cNvSpPr/>
            <p:nvPr/>
          </p:nvSpPr>
          <p:spPr bwMode="auto">
            <a:xfrm>
              <a:off x="1068388" y="5965825"/>
              <a:ext cx="168275" cy="244475"/>
            </a:xfrm>
            <a:custGeom>
              <a:avLst/>
              <a:gdLst>
                <a:gd name="T0" fmla="*/ 409 w 1059"/>
                <a:gd name="T1" fmla="*/ 2 h 1545"/>
                <a:gd name="T2" fmla="*/ 524 w 1059"/>
                <a:gd name="T3" fmla="*/ 43 h 1545"/>
                <a:gd name="T4" fmla="*/ 613 w 1059"/>
                <a:gd name="T5" fmla="*/ 121 h 1545"/>
                <a:gd name="T6" fmla="*/ 666 w 1059"/>
                <a:gd name="T7" fmla="*/ 229 h 1545"/>
                <a:gd name="T8" fmla="*/ 678 w 1059"/>
                <a:gd name="T9" fmla="*/ 578 h 1545"/>
                <a:gd name="T10" fmla="*/ 658 w 1059"/>
                <a:gd name="T11" fmla="*/ 664 h 1545"/>
                <a:gd name="T12" fmla="*/ 624 w 1059"/>
                <a:gd name="T13" fmla="*/ 901 h 1545"/>
                <a:gd name="T14" fmla="*/ 706 w 1059"/>
                <a:gd name="T15" fmla="*/ 946 h 1545"/>
                <a:gd name="T16" fmla="*/ 817 w 1059"/>
                <a:gd name="T17" fmla="*/ 1014 h 1545"/>
                <a:gd name="T18" fmla="*/ 943 w 1059"/>
                <a:gd name="T19" fmla="*/ 1104 h 1545"/>
                <a:gd name="T20" fmla="*/ 1025 w 1059"/>
                <a:gd name="T21" fmla="*/ 1181 h 1545"/>
                <a:gd name="T22" fmla="*/ 1057 w 1059"/>
                <a:gd name="T23" fmla="*/ 1262 h 1545"/>
                <a:gd name="T24" fmla="*/ 1056 w 1059"/>
                <a:gd name="T25" fmla="*/ 1494 h 1545"/>
                <a:gd name="T26" fmla="*/ 1024 w 1059"/>
                <a:gd name="T27" fmla="*/ 1536 h 1545"/>
                <a:gd name="T28" fmla="*/ 969 w 1059"/>
                <a:gd name="T29" fmla="*/ 1543 h 1545"/>
                <a:gd name="T30" fmla="*/ 928 w 1059"/>
                <a:gd name="T31" fmla="*/ 1511 h 1545"/>
                <a:gd name="T32" fmla="*/ 918 w 1059"/>
                <a:gd name="T33" fmla="*/ 1292 h 1545"/>
                <a:gd name="T34" fmla="*/ 896 w 1059"/>
                <a:gd name="T35" fmla="*/ 1246 h 1545"/>
                <a:gd name="T36" fmla="*/ 786 w 1059"/>
                <a:gd name="T37" fmla="*/ 1162 h 1545"/>
                <a:gd name="T38" fmla="*/ 682 w 1059"/>
                <a:gd name="T39" fmla="*/ 1094 h 1545"/>
                <a:gd name="T40" fmla="*/ 597 w 1059"/>
                <a:gd name="T41" fmla="*/ 1045 h 1545"/>
                <a:gd name="T42" fmla="*/ 541 w 1059"/>
                <a:gd name="T43" fmla="*/ 1015 h 1545"/>
                <a:gd name="T44" fmla="*/ 502 w 1059"/>
                <a:gd name="T45" fmla="*/ 987 h 1545"/>
                <a:gd name="T46" fmla="*/ 485 w 1059"/>
                <a:gd name="T47" fmla="*/ 937 h 1545"/>
                <a:gd name="T48" fmla="*/ 492 w 1059"/>
                <a:gd name="T49" fmla="*/ 645 h 1545"/>
                <a:gd name="T50" fmla="*/ 528 w 1059"/>
                <a:gd name="T51" fmla="*/ 609 h 1545"/>
                <a:gd name="T52" fmla="*/ 539 w 1059"/>
                <a:gd name="T53" fmla="*/ 311 h 1545"/>
                <a:gd name="T54" fmla="*/ 516 w 1059"/>
                <a:gd name="T55" fmla="*/ 225 h 1545"/>
                <a:gd name="T56" fmla="*/ 454 w 1059"/>
                <a:gd name="T57" fmla="*/ 164 h 1545"/>
                <a:gd name="T58" fmla="*/ 368 w 1059"/>
                <a:gd name="T59" fmla="*/ 141 h 1545"/>
                <a:gd name="T60" fmla="*/ 251 w 1059"/>
                <a:gd name="T61" fmla="*/ 151 h 1545"/>
                <a:gd name="T62" fmla="*/ 180 w 1059"/>
                <a:gd name="T63" fmla="*/ 201 h 1545"/>
                <a:gd name="T64" fmla="*/ 143 w 1059"/>
                <a:gd name="T65" fmla="*/ 280 h 1545"/>
                <a:gd name="T66" fmla="*/ 143 w 1059"/>
                <a:gd name="T67" fmla="*/ 595 h 1545"/>
                <a:gd name="T68" fmla="*/ 176 w 1059"/>
                <a:gd name="T69" fmla="*/ 632 h 1545"/>
                <a:gd name="T70" fmla="*/ 194 w 1059"/>
                <a:gd name="T71" fmla="*/ 679 h 1545"/>
                <a:gd name="T72" fmla="*/ 184 w 1059"/>
                <a:gd name="T73" fmla="*/ 838 h 1545"/>
                <a:gd name="T74" fmla="*/ 142 w 1059"/>
                <a:gd name="T75" fmla="*/ 870 h 1545"/>
                <a:gd name="T76" fmla="*/ 88 w 1059"/>
                <a:gd name="T77" fmla="*/ 864 h 1545"/>
                <a:gd name="T78" fmla="*/ 56 w 1059"/>
                <a:gd name="T79" fmla="*/ 822 h 1545"/>
                <a:gd name="T80" fmla="*/ 35 w 1059"/>
                <a:gd name="T81" fmla="*/ 688 h 1545"/>
                <a:gd name="T82" fmla="*/ 2 w 1059"/>
                <a:gd name="T83" fmla="*/ 608 h 1545"/>
                <a:gd name="T84" fmla="*/ 3 w 1059"/>
                <a:gd name="T85" fmla="*/ 269 h 1545"/>
                <a:gd name="T86" fmla="*/ 42 w 1059"/>
                <a:gd name="T87" fmla="*/ 155 h 1545"/>
                <a:gd name="T88" fmla="*/ 120 w 1059"/>
                <a:gd name="T89" fmla="*/ 65 h 1545"/>
                <a:gd name="T90" fmla="*/ 228 w 1059"/>
                <a:gd name="T91" fmla="*/ 11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59" h="1545">
                  <a:moveTo>
                    <a:pt x="310" y="0"/>
                  </a:moveTo>
                  <a:lnTo>
                    <a:pt x="368" y="0"/>
                  </a:lnTo>
                  <a:lnTo>
                    <a:pt x="409" y="2"/>
                  </a:lnTo>
                  <a:lnTo>
                    <a:pt x="450" y="11"/>
                  </a:lnTo>
                  <a:lnTo>
                    <a:pt x="488" y="25"/>
                  </a:lnTo>
                  <a:lnTo>
                    <a:pt x="524" y="43"/>
                  </a:lnTo>
                  <a:lnTo>
                    <a:pt x="557" y="65"/>
                  </a:lnTo>
                  <a:lnTo>
                    <a:pt x="586" y="91"/>
                  </a:lnTo>
                  <a:lnTo>
                    <a:pt x="613" y="121"/>
                  </a:lnTo>
                  <a:lnTo>
                    <a:pt x="636" y="154"/>
                  </a:lnTo>
                  <a:lnTo>
                    <a:pt x="654" y="190"/>
                  </a:lnTo>
                  <a:lnTo>
                    <a:pt x="666" y="229"/>
                  </a:lnTo>
                  <a:lnTo>
                    <a:pt x="675" y="269"/>
                  </a:lnTo>
                  <a:lnTo>
                    <a:pt x="678" y="311"/>
                  </a:lnTo>
                  <a:lnTo>
                    <a:pt x="678" y="578"/>
                  </a:lnTo>
                  <a:lnTo>
                    <a:pt x="676" y="608"/>
                  </a:lnTo>
                  <a:lnTo>
                    <a:pt x="668" y="637"/>
                  </a:lnTo>
                  <a:lnTo>
                    <a:pt x="658" y="664"/>
                  </a:lnTo>
                  <a:lnTo>
                    <a:pt x="643" y="688"/>
                  </a:lnTo>
                  <a:lnTo>
                    <a:pt x="624" y="712"/>
                  </a:lnTo>
                  <a:lnTo>
                    <a:pt x="624" y="901"/>
                  </a:lnTo>
                  <a:lnTo>
                    <a:pt x="647" y="913"/>
                  </a:lnTo>
                  <a:lnTo>
                    <a:pt x="675" y="928"/>
                  </a:lnTo>
                  <a:lnTo>
                    <a:pt x="706" y="946"/>
                  </a:lnTo>
                  <a:lnTo>
                    <a:pt x="740" y="966"/>
                  </a:lnTo>
                  <a:lnTo>
                    <a:pt x="778" y="989"/>
                  </a:lnTo>
                  <a:lnTo>
                    <a:pt x="817" y="1014"/>
                  </a:lnTo>
                  <a:lnTo>
                    <a:pt x="858" y="1041"/>
                  </a:lnTo>
                  <a:lnTo>
                    <a:pt x="900" y="1071"/>
                  </a:lnTo>
                  <a:lnTo>
                    <a:pt x="943" y="1104"/>
                  </a:lnTo>
                  <a:lnTo>
                    <a:pt x="985" y="1138"/>
                  </a:lnTo>
                  <a:lnTo>
                    <a:pt x="1007" y="1158"/>
                  </a:lnTo>
                  <a:lnTo>
                    <a:pt x="1025" y="1181"/>
                  </a:lnTo>
                  <a:lnTo>
                    <a:pt x="1040" y="1206"/>
                  </a:lnTo>
                  <a:lnTo>
                    <a:pt x="1050" y="1234"/>
                  </a:lnTo>
                  <a:lnTo>
                    <a:pt x="1057" y="1262"/>
                  </a:lnTo>
                  <a:lnTo>
                    <a:pt x="1059" y="1292"/>
                  </a:lnTo>
                  <a:lnTo>
                    <a:pt x="1059" y="1475"/>
                  </a:lnTo>
                  <a:lnTo>
                    <a:pt x="1056" y="1494"/>
                  </a:lnTo>
                  <a:lnTo>
                    <a:pt x="1049" y="1511"/>
                  </a:lnTo>
                  <a:lnTo>
                    <a:pt x="1038" y="1525"/>
                  </a:lnTo>
                  <a:lnTo>
                    <a:pt x="1024" y="1536"/>
                  </a:lnTo>
                  <a:lnTo>
                    <a:pt x="1007" y="1543"/>
                  </a:lnTo>
                  <a:lnTo>
                    <a:pt x="988" y="1545"/>
                  </a:lnTo>
                  <a:lnTo>
                    <a:pt x="969" y="1543"/>
                  </a:lnTo>
                  <a:lnTo>
                    <a:pt x="952" y="1536"/>
                  </a:lnTo>
                  <a:lnTo>
                    <a:pt x="938" y="1525"/>
                  </a:lnTo>
                  <a:lnTo>
                    <a:pt x="928" y="1511"/>
                  </a:lnTo>
                  <a:lnTo>
                    <a:pt x="921" y="1494"/>
                  </a:lnTo>
                  <a:lnTo>
                    <a:pt x="918" y="1475"/>
                  </a:lnTo>
                  <a:lnTo>
                    <a:pt x="918" y="1292"/>
                  </a:lnTo>
                  <a:lnTo>
                    <a:pt x="915" y="1274"/>
                  </a:lnTo>
                  <a:lnTo>
                    <a:pt x="908" y="1259"/>
                  </a:lnTo>
                  <a:lnTo>
                    <a:pt x="896" y="1246"/>
                  </a:lnTo>
                  <a:lnTo>
                    <a:pt x="859" y="1216"/>
                  </a:lnTo>
                  <a:lnTo>
                    <a:pt x="822" y="1188"/>
                  </a:lnTo>
                  <a:lnTo>
                    <a:pt x="786" y="1162"/>
                  </a:lnTo>
                  <a:lnTo>
                    <a:pt x="750" y="1138"/>
                  </a:lnTo>
                  <a:lnTo>
                    <a:pt x="715" y="1115"/>
                  </a:lnTo>
                  <a:lnTo>
                    <a:pt x="682" y="1094"/>
                  </a:lnTo>
                  <a:lnTo>
                    <a:pt x="651" y="1075"/>
                  </a:lnTo>
                  <a:lnTo>
                    <a:pt x="622" y="1059"/>
                  </a:lnTo>
                  <a:lnTo>
                    <a:pt x="597" y="1045"/>
                  </a:lnTo>
                  <a:lnTo>
                    <a:pt x="574" y="1033"/>
                  </a:lnTo>
                  <a:lnTo>
                    <a:pt x="556" y="1022"/>
                  </a:lnTo>
                  <a:lnTo>
                    <a:pt x="541" y="1015"/>
                  </a:lnTo>
                  <a:lnTo>
                    <a:pt x="530" y="1010"/>
                  </a:lnTo>
                  <a:lnTo>
                    <a:pt x="515" y="1000"/>
                  </a:lnTo>
                  <a:lnTo>
                    <a:pt x="502" y="987"/>
                  </a:lnTo>
                  <a:lnTo>
                    <a:pt x="492" y="972"/>
                  </a:lnTo>
                  <a:lnTo>
                    <a:pt x="486" y="955"/>
                  </a:lnTo>
                  <a:lnTo>
                    <a:pt x="485" y="937"/>
                  </a:lnTo>
                  <a:lnTo>
                    <a:pt x="485" y="679"/>
                  </a:lnTo>
                  <a:lnTo>
                    <a:pt x="486" y="662"/>
                  </a:lnTo>
                  <a:lnTo>
                    <a:pt x="492" y="645"/>
                  </a:lnTo>
                  <a:lnTo>
                    <a:pt x="503" y="631"/>
                  </a:lnTo>
                  <a:lnTo>
                    <a:pt x="516" y="621"/>
                  </a:lnTo>
                  <a:lnTo>
                    <a:pt x="528" y="609"/>
                  </a:lnTo>
                  <a:lnTo>
                    <a:pt x="536" y="595"/>
                  </a:lnTo>
                  <a:lnTo>
                    <a:pt x="539" y="578"/>
                  </a:lnTo>
                  <a:lnTo>
                    <a:pt x="539" y="311"/>
                  </a:lnTo>
                  <a:lnTo>
                    <a:pt x="536" y="280"/>
                  </a:lnTo>
                  <a:lnTo>
                    <a:pt x="527" y="252"/>
                  </a:lnTo>
                  <a:lnTo>
                    <a:pt x="516" y="225"/>
                  </a:lnTo>
                  <a:lnTo>
                    <a:pt x="499" y="201"/>
                  </a:lnTo>
                  <a:lnTo>
                    <a:pt x="478" y="181"/>
                  </a:lnTo>
                  <a:lnTo>
                    <a:pt x="454" y="164"/>
                  </a:lnTo>
                  <a:lnTo>
                    <a:pt x="428" y="151"/>
                  </a:lnTo>
                  <a:lnTo>
                    <a:pt x="399" y="143"/>
                  </a:lnTo>
                  <a:lnTo>
                    <a:pt x="368" y="141"/>
                  </a:lnTo>
                  <a:lnTo>
                    <a:pt x="311" y="141"/>
                  </a:lnTo>
                  <a:lnTo>
                    <a:pt x="280" y="143"/>
                  </a:lnTo>
                  <a:lnTo>
                    <a:pt x="251" y="151"/>
                  </a:lnTo>
                  <a:lnTo>
                    <a:pt x="225" y="164"/>
                  </a:lnTo>
                  <a:lnTo>
                    <a:pt x="201" y="181"/>
                  </a:lnTo>
                  <a:lnTo>
                    <a:pt x="180" y="201"/>
                  </a:lnTo>
                  <a:lnTo>
                    <a:pt x="163" y="225"/>
                  </a:lnTo>
                  <a:lnTo>
                    <a:pt x="151" y="252"/>
                  </a:lnTo>
                  <a:lnTo>
                    <a:pt x="143" y="280"/>
                  </a:lnTo>
                  <a:lnTo>
                    <a:pt x="140" y="311"/>
                  </a:lnTo>
                  <a:lnTo>
                    <a:pt x="140" y="580"/>
                  </a:lnTo>
                  <a:lnTo>
                    <a:pt x="143" y="595"/>
                  </a:lnTo>
                  <a:lnTo>
                    <a:pt x="151" y="610"/>
                  </a:lnTo>
                  <a:lnTo>
                    <a:pt x="163" y="621"/>
                  </a:lnTo>
                  <a:lnTo>
                    <a:pt x="176" y="632"/>
                  </a:lnTo>
                  <a:lnTo>
                    <a:pt x="186" y="646"/>
                  </a:lnTo>
                  <a:lnTo>
                    <a:pt x="192" y="662"/>
                  </a:lnTo>
                  <a:lnTo>
                    <a:pt x="194" y="679"/>
                  </a:lnTo>
                  <a:lnTo>
                    <a:pt x="194" y="803"/>
                  </a:lnTo>
                  <a:lnTo>
                    <a:pt x="192" y="822"/>
                  </a:lnTo>
                  <a:lnTo>
                    <a:pt x="184" y="838"/>
                  </a:lnTo>
                  <a:lnTo>
                    <a:pt x="174" y="852"/>
                  </a:lnTo>
                  <a:lnTo>
                    <a:pt x="159" y="864"/>
                  </a:lnTo>
                  <a:lnTo>
                    <a:pt x="142" y="870"/>
                  </a:lnTo>
                  <a:lnTo>
                    <a:pt x="124" y="873"/>
                  </a:lnTo>
                  <a:lnTo>
                    <a:pt x="105" y="870"/>
                  </a:lnTo>
                  <a:lnTo>
                    <a:pt x="88" y="864"/>
                  </a:lnTo>
                  <a:lnTo>
                    <a:pt x="74" y="852"/>
                  </a:lnTo>
                  <a:lnTo>
                    <a:pt x="63" y="838"/>
                  </a:lnTo>
                  <a:lnTo>
                    <a:pt x="56" y="822"/>
                  </a:lnTo>
                  <a:lnTo>
                    <a:pt x="54" y="803"/>
                  </a:lnTo>
                  <a:lnTo>
                    <a:pt x="54" y="712"/>
                  </a:lnTo>
                  <a:lnTo>
                    <a:pt x="35" y="688"/>
                  </a:lnTo>
                  <a:lnTo>
                    <a:pt x="20" y="664"/>
                  </a:lnTo>
                  <a:lnTo>
                    <a:pt x="9" y="637"/>
                  </a:lnTo>
                  <a:lnTo>
                    <a:pt x="2" y="608"/>
                  </a:lnTo>
                  <a:lnTo>
                    <a:pt x="0" y="578"/>
                  </a:lnTo>
                  <a:lnTo>
                    <a:pt x="0" y="311"/>
                  </a:lnTo>
                  <a:lnTo>
                    <a:pt x="3" y="269"/>
                  </a:lnTo>
                  <a:lnTo>
                    <a:pt x="12" y="229"/>
                  </a:lnTo>
                  <a:lnTo>
                    <a:pt x="24" y="191"/>
                  </a:lnTo>
                  <a:lnTo>
                    <a:pt x="42" y="155"/>
                  </a:lnTo>
                  <a:lnTo>
                    <a:pt x="64" y="121"/>
                  </a:lnTo>
                  <a:lnTo>
                    <a:pt x="91" y="91"/>
                  </a:lnTo>
                  <a:lnTo>
                    <a:pt x="120" y="65"/>
                  </a:lnTo>
                  <a:lnTo>
                    <a:pt x="154" y="43"/>
                  </a:lnTo>
                  <a:lnTo>
                    <a:pt x="190" y="25"/>
                  </a:lnTo>
                  <a:lnTo>
                    <a:pt x="228" y="11"/>
                  </a:lnTo>
                  <a:lnTo>
                    <a:pt x="268" y="2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3" name="Freeform 573"/>
            <p:cNvSpPr/>
            <p:nvPr/>
          </p:nvSpPr>
          <p:spPr bwMode="auto">
            <a:xfrm>
              <a:off x="685800" y="5965825"/>
              <a:ext cx="168275" cy="244475"/>
            </a:xfrm>
            <a:custGeom>
              <a:avLst/>
              <a:gdLst>
                <a:gd name="T0" fmla="*/ 789 w 1058"/>
                <a:gd name="T1" fmla="*/ 4 h 1547"/>
                <a:gd name="T2" fmla="*/ 904 w 1058"/>
                <a:gd name="T3" fmla="*/ 43 h 1547"/>
                <a:gd name="T4" fmla="*/ 992 w 1058"/>
                <a:gd name="T5" fmla="*/ 122 h 1547"/>
                <a:gd name="T6" fmla="*/ 1046 w 1058"/>
                <a:gd name="T7" fmla="*/ 229 h 1547"/>
                <a:gd name="T8" fmla="*/ 1058 w 1058"/>
                <a:gd name="T9" fmla="*/ 580 h 1547"/>
                <a:gd name="T10" fmla="*/ 1038 w 1058"/>
                <a:gd name="T11" fmla="*/ 664 h 1547"/>
                <a:gd name="T12" fmla="*/ 1004 w 1058"/>
                <a:gd name="T13" fmla="*/ 809 h 1547"/>
                <a:gd name="T14" fmla="*/ 983 w 1058"/>
                <a:gd name="T15" fmla="*/ 859 h 1547"/>
                <a:gd name="T16" fmla="*/ 933 w 1058"/>
                <a:gd name="T17" fmla="*/ 879 h 1547"/>
                <a:gd name="T18" fmla="*/ 884 w 1058"/>
                <a:gd name="T19" fmla="*/ 859 h 1547"/>
                <a:gd name="T20" fmla="*/ 864 w 1058"/>
                <a:gd name="T21" fmla="*/ 809 h 1547"/>
                <a:gd name="T22" fmla="*/ 872 w 1058"/>
                <a:gd name="T23" fmla="*/ 646 h 1547"/>
                <a:gd name="T24" fmla="*/ 907 w 1058"/>
                <a:gd name="T25" fmla="*/ 610 h 1547"/>
                <a:gd name="T26" fmla="*/ 917 w 1058"/>
                <a:gd name="T27" fmla="*/ 311 h 1547"/>
                <a:gd name="T28" fmla="*/ 894 w 1058"/>
                <a:gd name="T29" fmla="*/ 225 h 1547"/>
                <a:gd name="T30" fmla="*/ 833 w 1058"/>
                <a:gd name="T31" fmla="*/ 164 h 1547"/>
                <a:gd name="T32" fmla="*/ 748 w 1058"/>
                <a:gd name="T33" fmla="*/ 141 h 1547"/>
                <a:gd name="T34" fmla="*/ 631 w 1058"/>
                <a:gd name="T35" fmla="*/ 151 h 1547"/>
                <a:gd name="T36" fmla="*/ 560 w 1058"/>
                <a:gd name="T37" fmla="*/ 201 h 1547"/>
                <a:gd name="T38" fmla="*/ 523 w 1058"/>
                <a:gd name="T39" fmla="*/ 280 h 1547"/>
                <a:gd name="T40" fmla="*/ 523 w 1058"/>
                <a:gd name="T41" fmla="*/ 595 h 1547"/>
                <a:gd name="T42" fmla="*/ 556 w 1058"/>
                <a:gd name="T43" fmla="*/ 632 h 1547"/>
                <a:gd name="T44" fmla="*/ 574 w 1058"/>
                <a:gd name="T45" fmla="*/ 679 h 1547"/>
                <a:gd name="T46" fmla="*/ 565 w 1058"/>
                <a:gd name="T47" fmla="*/ 973 h 1547"/>
                <a:gd name="T48" fmla="*/ 527 w 1058"/>
                <a:gd name="T49" fmla="*/ 1011 h 1547"/>
                <a:gd name="T50" fmla="*/ 484 w 1058"/>
                <a:gd name="T51" fmla="*/ 1033 h 1547"/>
                <a:gd name="T52" fmla="*/ 407 w 1058"/>
                <a:gd name="T53" fmla="*/ 1076 h 1547"/>
                <a:gd name="T54" fmla="*/ 309 w 1058"/>
                <a:gd name="T55" fmla="*/ 1139 h 1547"/>
                <a:gd name="T56" fmla="*/ 198 w 1058"/>
                <a:gd name="T57" fmla="*/ 1217 h 1547"/>
                <a:gd name="T58" fmla="*/ 142 w 1058"/>
                <a:gd name="T59" fmla="*/ 1275 h 1547"/>
                <a:gd name="T60" fmla="*/ 138 w 1058"/>
                <a:gd name="T61" fmla="*/ 1495 h 1547"/>
                <a:gd name="T62" fmla="*/ 105 w 1058"/>
                <a:gd name="T63" fmla="*/ 1537 h 1547"/>
                <a:gd name="T64" fmla="*/ 52 w 1058"/>
                <a:gd name="T65" fmla="*/ 1543 h 1547"/>
                <a:gd name="T66" fmla="*/ 9 w 1058"/>
                <a:gd name="T67" fmla="*/ 1512 h 1547"/>
                <a:gd name="T68" fmla="*/ 0 w 1058"/>
                <a:gd name="T69" fmla="*/ 1293 h 1547"/>
                <a:gd name="T70" fmla="*/ 19 w 1058"/>
                <a:gd name="T71" fmla="*/ 1207 h 1547"/>
                <a:gd name="T72" fmla="*/ 73 w 1058"/>
                <a:gd name="T73" fmla="*/ 1138 h 1547"/>
                <a:gd name="T74" fmla="*/ 200 w 1058"/>
                <a:gd name="T75" fmla="*/ 1042 h 1547"/>
                <a:gd name="T76" fmla="*/ 317 w 1058"/>
                <a:gd name="T77" fmla="*/ 967 h 1547"/>
                <a:gd name="T78" fmla="*/ 410 w 1058"/>
                <a:gd name="T79" fmla="*/ 913 h 1547"/>
                <a:gd name="T80" fmla="*/ 414 w 1058"/>
                <a:gd name="T81" fmla="*/ 689 h 1547"/>
                <a:gd name="T82" fmla="*/ 382 w 1058"/>
                <a:gd name="T83" fmla="*/ 609 h 1547"/>
                <a:gd name="T84" fmla="*/ 383 w 1058"/>
                <a:gd name="T85" fmla="*/ 270 h 1547"/>
                <a:gd name="T86" fmla="*/ 422 w 1058"/>
                <a:gd name="T87" fmla="*/ 155 h 1547"/>
                <a:gd name="T88" fmla="*/ 500 w 1058"/>
                <a:gd name="T89" fmla="*/ 66 h 1547"/>
                <a:gd name="T90" fmla="*/ 607 w 1058"/>
                <a:gd name="T91" fmla="*/ 12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58" h="1547">
                  <a:moveTo>
                    <a:pt x="690" y="0"/>
                  </a:moveTo>
                  <a:lnTo>
                    <a:pt x="748" y="0"/>
                  </a:lnTo>
                  <a:lnTo>
                    <a:pt x="789" y="4"/>
                  </a:lnTo>
                  <a:lnTo>
                    <a:pt x="830" y="12"/>
                  </a:lnTo>
                  <a:lnTo>
                    <a:pt x="868" y="25"/>
                  </a:lnTo>
                  <a:lnTo>
                    <a:pt x="904" y="43"/>
                  </a:lnTo>
                  <a:lnTo>
                    <a:pt x="936" y="66"/>
                  </a:lnTo>
                  <a:lnTo>
                    <a:pt x="967" y="91"/>
                  </a:lnTo>
                  <a:lnTo>
                    <a:pt x="992" y="122"/>
                  </a:lnTo>
                  <a:lnTo>
                    <a:pt x="1016" y="155"/>
                  </a:lnTo>
                  <a:lnTo>
                    <a:pt x="1033" y="191"/>
                  </a:lnTo>
                  <a:lnTo>
                    <a:pt x="1046" y="229"/>
                  </a:lnTo>
                  <a:lnTo>
                    <a:pt x="1055" y="270"/>
                  </a:lnTo>
                  <a:lnTo>
                    <a:pt x="1058" y="311"/>
                  </a:lnTo>
                  <a:lnTo>
                    <a:pt x="1058" y="580"/>
                  </a:lnTo>
                  <a:lnTo>
                    <a:pt x="1056" y="609"/>
                  </a:lnTo>
                  <a:lnTo>
                    <a:pt x="1048" y="638"/>
                  </a:lnTo>
                  <a:lnTo>
                    <a:pt x="1038" y="664"/>
                  </a:lnTo>
                  <a:lnTo>
                    <a:pt x="1023" y="689"/>
                  </a:lnTo>
                  <a:lnTo>
                    <a:pt x="1004" y="712"/>
                  </a:lnTo>
                  <a:lnTo>
                    <a:pt x="1004" y="809"/>
                  </a:lnTo>
                  <a:lnTo>
                    <a:pt x="1002" y="827"/>
                  </a:lnTo>
                  <a:lnTo>
                    <a:pt x="994" y="844"/>
                  </a:lnTo>
                  <a:lnTo>
                    <a:pt x="983" y="859"/>
                  </a:lnTo>
                  <a:lnTo>
                    <a:pt x="969" y="869"/>
                  </a:lnTo>
                  <a:lnTo>
                    <a:pt x="952" y="876"/>
                  </a:lnTo>
                  <a:lnTo>
                    <a:pt x="933" y="879"/>
                  </a:lnTo>
                  <a:lnTo>
                    <a:pt x="915" y="876"/>
                  </a:lnTo>
                  <a:lnTo>
                    <a:pt x="898" y="869"/>
                  </a:lnTo>
                  <a:lnTo>
                    <a:pt x="884" y="859"/>
                  </a:lnTo>
                  <a:lnTo>
                    <a:pt x="873" y="844"/>
                  </a:lnTo>
                  <a:lnTo>
                    <a:pt x="866" y="827"/>
                  </a:lnTo>
                  <a:lnTo>
                    <a:pt x="864" y="809"/>
                  </a:lnTo>
                  <a:lnTo>
                    <a:pt x="864" y="679"/>
                  </a:lnTo>
                  <a:lnTo>
                    <a:pt x="866" y="662"/>
                  </a:lnTo>
                  <a:lnTo>
                    <a:pt x="872" y="646"/>
                  </a:lnTo>
                  <a:lnTo>
                    <a:pt x="882" y="632"/>
                  </a:lnTo>
                  <a:lnTo>
                    <a:pt x="894" y="621"/>
                  </a:lnTo>
                  <a:lnTo>
                    <a:pt x="907" y="610"/>
                  </a:lnTo>
                  <a:lnTo>
                    <a:pt x="914" y="595"/>
                  </a:lnTo>
                  <a:lnTo>
                    <a:pt x="917" y="580"/>
                  </a:lnTo>
                  <a:lnTo>
                    <a:pt x="917" y="311"/>
                  </a:lnTo>
                  <a:lnTo>
                    <a:pt x="914" y="281"/>
                  </a:lnTo>
                  <a:lnTo>
                    <a:pt x="907" y="252"/>
                  </a:lnTo>
                  <a:lnTo>
                    <a:pt x="894" y="225"/>
                  </a:lnTo>
                  <a:lnTo>
                    <a:pt x="877" y="202"/>
                  </a:lnTo>
                  <a:lnTo>
                    <a:pt x="857" y="181"/>
                  </a:lnTo>
                  <a:lnTo>
                    <a:pt x="833" y="164"/>
                  </a:lnTo>
                  <a:lnTo>
                    <a:pt x="807" y="151"/>
                  </a:lnTo>
                  <a:lnTo>
                    <a:pt x="778" y="144"/>
                  </a:lnTo>
                  <a:lnTo>
                    <a:pt x="748" y="141"/>
                  </a:lnTo>
                  <a:lnTo>
                    <a:pt x="690" y="141"/>
                  </a:lnTo>
                  <a:lnTo>
                    <a:pt x="659" y="144"/>
                  </a:lnTo>
                  <a:lnTo>
                    <a:pt x="631" y="151"/>
                  </a:lnTo>
                  <a:lnTo>
                    <a:pt x="604" y="164"/>
                  </a:lnTo>
                  <a:lnTo>
                    <a:pt x="581" y="181"/>
                  </a:lnTo>
                  <a:lnTo>
                    <a:pt x="560" y="201"/>
                  </a:lnTo>
                  <a:lnTo>
                    <a:pt x="543" y="225"/>
                  </a:lnTo>
                  <a:lnTo>
                    <a:pt x="530" y="252"/>
                  </a:lnTo>
                  <a:lnTo>
                    <a:pt x="523" y="280"/>
                  </a:lnTo>
                  <a:lnTo>
                    <a:pt x="520" y="311"/>
                  </a:lnTo>
                  <a:lnTo>
                    <a:pt x="520" y="580"/>
                  </a:lnTo>
                  <a:lnTo>
                    <a:pt x="523" y="595"/>
                  </a:lnTo>
                  <a:lnTo>
                    <a:pt x="530" y="610"/>
                  </a:lnTo>
                  <a:lnTo>
                    <a:pt x="543" y="621"/>
                  </a:lnTo>
                  <a:lnTo>
                    <a:pt x="556" y="632"/>
                  </a:lnTo>
                  <a:lnTo>
                    <a:pt x="565" y="646"/>
                  </a:lnTo>
                  <a:lnTo>
                    <a:pt x="572" y="662"/>
                  </a:lnTo>
                  <a:lnTo>
                    <a:pt x="574" y="679"/>
                  </a:lnTo>
                  <a:lnTo>
                    <a:pt x="574" y="937"/>
                  </a:lnTo>
                  <a:lnTo>
                    <a:pt x="572" y="956"/>
                  </a:lnTo>
                  <a:lnTo>
                    <a:pt x="565" y="973"/>
                  </a:lnTo>
                  <a:lnTo>
                    <a:pt x="556" y="987"/>
                  </a:lnTo>
                  <a:lnTo>
                    <a:pt x="543" y="1001"/>
                  </a:lnTo>
                  <a:lnTo>
                    <a:pt x="527" y="1011"/>
                  </a:lnTo>
                  <a:lnTo>
                    <a:pt x="518" y="1016"/>
                  </a:lnTo>
                  <a:lnTo>
                    <a:pt x="503" y="1023"/>
                  </a:lnTo>
                  <a:lnTo>
                    <a:pt x="484" y="1033"/>
                  </a:lnTo>
                  <a:lnTo>
                    <a:pt x="462" y="1046"/>
                  </a:lnTo>
                  <a:lnTo>
                    <a:pt x="437" y="1060"/>
                  </a:lnTo>
                  <a:lnTo>
                    <a:pt x="407" y="1076"/>
                  </a:lnTo>
                  <a:lnTo>
                    <a:pt x="376" y="1095"/>
                  </a:lnTo>
                  <a:lnTo>
                    <a:pt x="343" y="1115"/>
                  </a:lnTo>
                  <a:lnTo>
                    <a:pt x="309" y="1139"/>
                  </a:lnTo>
                  <a:lnTo>
                    <a:pt x="272" y="1163"/>
                  </a:lnTo>
                  <a:lnTo>
                    <a:pt x="236" y="1189"/>
                  </a:lnTo>
                  <a:lnTo>
                    <a:pt x="198" y="1217"/>
                  </a:lnTo>
                  <a:lnTo>
                    <a:pt x="161" y="1246"/>
                  </a:lnTo>
                  <a:lnTo>
                    <a:pt x="150" y="1260"/>
                  </a:lnTo>
                  <a:lnTo>
                    <a:pt x="142" y="1275"/>
                  </a:lnTo>
                  <a:lnTo>
                    <a:pt x="140" y="1293"/>
                  </a:lnTo>
                  <a:lnTo>
                    <a:pt x="140" y="1476"/>
                  </a:lnTo>
                  <a:lnTo>
                    <a:pt x="138" y="1495"/>
                  </a:lnTo>
                  <a:lnTo>
                    <a:pt x="131" y="1512"/>
                  </a:lnTo>
                  <a:lnTo>
                    <a:pt x="120" y="1525"/>
                  </a:lnTo>
                  <a:lnTo>
                    <a:pt x="105" y="1537"/>
                  </a:lnTo>
                  <a:lnTo>
                    <a:pt x="89" y="1543"/>
                  </a:lnTo>
                  <a:lnTo>
                    <a:pt x="71" y="1547"/>
                  </a:lnTo>
                  <a:lnTo>
                    <a:pt x="52" y="1543"/>
                  </a:lnTo>
                  <a:lnTo>
                    <a:pt x="35" y="1537"/>
                  </a:lnTo>
                  <a:lnTo>
                    <a:pt x="20" y="1525"/>
                  </a:lnTo>
                  <a:lnTo>
                    <a:pt x="9" y="1512"/>
                  </a:lnTo>
                  <a:lnTo>
                    <a:pt x="2" y="1495"/>
                  </a:lnTo>
                  <a:lnTo>
                    <a:pt x="0" y="1476"/>
                  </a:lnTo>
                  <a:lnTo>
                    <a:pt x="0" y="1293"/>
                  </a:lnTo>
                  <a:lnTo>
                    <a:pt x="2" y="1263"/>
                  </a:lnTo>
                  <a:lnTo>
                    <a:pt x="8" y="1235"/>
                  </a:lnTo>
                  <a:lnTo>
                    <a:pt x="19" y="1207"/>
                  </a:lnTo>
                  <a:lnTo>
                    <a:pt x="34" y="1182"/>
                  </a:lnTo>
                  <a:lnTo>
                    <a:pt x="52" y="1159"/>
                  </a:lnTo>
                  <a:lnTo>
                    <a:pt x="73" y="1138"/>
                  </a:lnTo>
                  <a:lnTo>
                    <a:pt x="115" y="1104"/>
                  </a:lnTo>
                  <a:lnTo>
                    <a:pt x="158" y="1072"/>
                  </a:lnTo>
                  <a:lnTo>
                    <a:pt x="200" y="1042"/>
                  </a:lnTo>
                  <a:lnTo>
                    <a:pt x="241" y="1015"/>
                  </a:lnTo>
                  <a:lnTo>
                    <a:pt x="281" y="990"/>
                  </a:lnTo>
                  <a:lnTo>
                    <a:pt x="317" y="967"/>
                  </a:lnTo>
                  <a:lnTo>
                    <a:pt x="352" y="946"/>
                  </a:lnTo>
                  <a:lnTo>
                    <a:pt x="383" y="929"/>
                  </a:lnTo>
                  <a:lnTo>
                    <a:pt x="410" y="913"/>
                  </a:lnTo>
                  <a:lnTo>
                    <a:pt x="433" y="902"/>
                  </a:lnTo>
                  <a:lnTo>
                    <a:pt x="433" y="712"/>
                  </a:lnTo>
                  <a:lnTo>
                    <a:pt x="414" y="689"/>
                  </a:lnTo>
                  <a:lnTo>
                    <a:pt x="400" y="664"/>
                  </a:lnTo>
                  <a:lnTo>
                    <a:pt x="389" y="638"/>
                  </a:lnTo>
                  <a:lnTo>
                    <a:pt x="382" y="609"/>
                  </a:lnTo>
                  <a:lnTo>
                    <a:pt x="380" y="580"/>
                  </a:lnTo>
                  <a:lnTo>
                    <a:pt x="380" y="311"/>
                  </a:lnTo>
                  <a:lnTo>
                    <a:pt x="383" y="270"/>
                  </a:lnTo>
                  <a:lnTo>
                    <a:pt x="391" y="229"/>
                  </a:lnTo>
                  <a:lnTo>
                    <a:pt x="404" y="191"/>
                  </a:lnTo>
                  <a:lnTo>
                    <a:pt x="422" y="155"/>
                  </a:lnTo>
                  <a:lnTo>
                    <a:pt x="444" y="122"/>
                  </a:lnTo>
                  <a:lnTo>
                    <a:pt x="470" y="92"/>
                  </a:lnTo>
                  <a:lnTo>
                    <a:pt x="500" y="66"/>
                  </a:lnTo>
                  <a:lnTo>
                    <a:pt x="534" y="44"/>
                  </a:lnTo>
                  <a:lnTo>
                    <a:pt x="569" y="25"/>
                  </a:lnTo>
                  <a:lnTo>
                    <a:pt x="607" y="12"/>
                  </a:lnTo>
                  <a:lnTo>
                    <a:pt x="647" y="4"/>
                  </a:lnTo>
                  <a:lnTo>
                    <a:pt x="6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4" name="Freeform 574"/>
            <p:cNvSpPr/>
            <p:nvPr/>
          </p:nvSpPr>
          <p:spPr bwMode="auto">
            <a:xfrm>
              <a:off x="817563" y="5899150"/>
              <a:ext cx="288925" cy="311150"/>
            </a:xfrm>
            <a:custGeom>
              <a:avLst/>
              <a:gdLst>
                <a:gd name="T0" fmla="*/ 1041 w 1820"/>
                <a:gd name="T1" fmla="*/ 12 h 1960"/>
                <a:gd name="T2" fmla="*/ 1200 w 1820"/>
                <a:gd name="T3" fmla="*/ 96 h 1960"/>
                <a:gd name="T4" fmla="*/ 1302 w 1820"/>
                <a:gd name="T5" fmla="*/ 243 h 1960"/>
                <a:gd name="T6" fmla="*/ 1329 w 1820"/>
                <a:gd name="T7" fmla="*/ 728 h 1960"/>
                <a:gd name="T8" fmla="*/ 1283 w 1820"/>
                <a:gd name="T9" fmla="*/ 864 h 1960"/>
                <a:gd name="T10" fmla="*/ 1310 w 1820"/>
                <a:gd name="T11" fmla="*/ 1185 h 1960"/>
                <a:gd name="T12" fmla="*/ 1456 w 1820"/>
                <a:gd name="T13" fmla="*/ 1270 h 1960"/>
                <a:gd name="T14" fmla="*/ 1639 w 1820"/>
                <a:gd name="T15" fmla="*/ 1394 h 1960"/>
                <a:gd name="T16" fmla="*/ 1781 w 1820"/>
                <a:gd name="T17" fmla="*/ 1520 h 1960"/>
                <a:gd name="T18" fmla="*/ 1820 w 1820"/>
                <a:gd name="T19" fmla="*/ 1652 h 1960"/>
                <a:gd name="T20" fmla="*/ 1800 w 1820"/>
                <a:gd name="T21" fmla="*/ 1938 h 1960"/>
                <a:gd name="T22" fmla="*/ 1731 w 1820"/>
                <a:gd name="T23" fmla="*/ 1956 h 1960"/>
                <a:gd name="T24" fmla="*/ 1683 w 1820"/>
                <a:gd name="T25" fmla="*/ 1908 h 1960"/>
                <a:gd name="T26" fmla="*/ 1672 w 1820"/>
                <a:gd name="T27" fmla="*/ 1611 h 1960"/>
                <a:gd name="T28" fmla="*/ 1555 w 1820"/>
                <a:gd name="T29" fmla="*/ 1507 h 1960"/>
                <a:gd name="T30" fmla="*/ 1383 w 1820"/>
                <a:gd name="T31" fmla="*/ 1391 h 1960"/>
                <a:gd name="T32" fmla="*/ 1245 w 1820"/>
                <a:gd name="T33" fmla="*/ 1310 h 1960"/>
                <a:gd name="T34" fmla="*/ 1167 w 1820"/>
                <a:gd name="T35" fmla="*/ 1269 h 1960"/>
                <a:gd name="T36" fmla="*/ 1122 w 1820"/>
                <a:gd name="T37" fmla="*/ 1211 h 1960"/>
                <a:gd name="T38" fmla="*/ 1127 w 1820"/>
                <a:gd name="T39" fmla="*/ 826 h 1960"/>
                <a:gd name="T40" fmla="*/ 1179 w 1820"/>
                <a:gd name="T41" fmla="*/ 770 h 1960"/>
                <a:gd name="T42" fmla="*/ 1186 w 1820"/>
                <a:gd name="T43" fmla="*/ 344 h 1960"/>
                <a:gd name="T44" fmla="*/ 1119 w 1820"/>
                <a:gd name="T45" fmla="*/ 211 h 1960"/>
                <a:gd name="T46" fmla="*/ 987 w 1820"/>
                <a:gd name="T47" fmla="*/ 144 h 1960"/>
                <a:gd name="T48" fmla="*/ 798 w 1820"/>
                <a:gd name="T49" fmla="*/ 153 h 1960"/>
                <a:gd name="T50" fmla="*/ 679 w 1820"/>
                <a:gd name="T51" fmla="*/ 240 h 1960"/>
                <a:gd name="T52" fmla="*/ 633 w 1820"/>
                <a:gd name="T53" fmla="*/ 383 h 1960"/>
                <a:gd name="T54" fmla="*/ 655 w 1820"/>
                <a:gd name="T55" fmla="*/ 786 h 1960"/>
                <a:gd name="T56" fmla="*/ 700 w 1820"/>
                <a:gd name="T57" fmla="*/ 841 h 1960"/>
                <a:gd name="T58" fmla="*/ 694 w 1820"/>
                <a:gd name="T59" fmla="*/ 1229 h 1960"/>
                <a:gd name="T60" fmla="*/ 642 w 1820"/>
                <a:gd name="T61" fmla="*/ 1275 h 1960"/>
                <a:gd name="T62" fmla="*/ 547 w 1820"/>
                <a:gd name="T63" fmla="*/ 1325 h 1960"/>
                <a:gd name="T64" fmla="*/ 397 w 1820"/>
                <a:gd name="T65" fmla="*/ 1416 h 1960"/>
                <a:gd name="T66" fmla="*/ 221 w 1820"/>
                <a:gd name="T67" fmla="*/ 1541 h 1960"/>
                <a:gd name="T68" fmla="*/ 143 w 1820"/>
                <a:gd name="T69" fmla="*/ 1631 h 1960"/>
                <a:gd name="T70" fmla="*/ 131 w 1820"/>
                <a:gd name="T71" fmla="*/ 1925 h 1960"/>
                <a:gd name="T72" fmla="*/ 71 w 1820"/>
                <a:gd name="T73" fmla="*/ 1960 h 1960"/>
                <a:gd name="T74" fmla="*/ 9 w 1820"/>
                <a:gd name="T75" fmla="*/ 1925 h 1960"/>
                <a:gd name="T76" fmla="*/ 3 w 1820"/>
                <a:gd name="T77" fmla="*/ 1616 h 1960"/>
                <a:gd name="T78" fmla="*/ 61 w 1820"/>
                <a:gd name="T79" fmla="*/ 1492 h 1960"/>
                <a:gd name="T80" fmla="*/ 229 w 1820"/>
                <a:gd name="T81" fmla="*/ 1359 h 1960"/>
                <a:gd name="T82" fmla="*/ 405 w 1820"/>
                <a:gd name="T83" fmla="*/ 1245 h 1960"/>
                <a:gd name="T84" fmla="*/ 538 w 1820"/>
                <a:gd name="T85" fmla="*/ 1170 h 1960"/>
                <a:gd name="T86" fmla="*/ 518 w 1820"/>
                <a:gd name="T87" fmla="*/ 834 h 1960"/>
                <a:gd name="T88" fmla="*/ 492 w 1820"/>
                <a:gd name="T89" fmla="*/ 382 h 1960"/>
                <a:gd name="T90" fmla="*/ 537 w 1820"/>
                <a:gd name="T91" fmla="*/ 202 h 1960"/>
                <a:gd name="T92" fmla="*/ 655 w 1820"/>
                <a:gd name="T93" fmla="*/ 69 h 1960"/>
                <a:gd name="T94" fmla="*/ 826 w 1820"/>
                <a:gd name="T95" fmla="*/ 2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20" h="1960">
                  <a:moveTo>
                    <a:pt x="873" y="0"/>
                  </a:moveTo>
                  <a:lnTo>
                    <a:pt x="947" y="0"/>
                  </a:lnTo>
                  <a:lnTo>
                    <a:pt x="995" y="2"/>
                  </a:lnTo>
                  <a:lnTo>
                    <a:pt x="1041" y="12"/>
                  </a:lnTo>
                  <a:lnTo>
                    <a:pt x="1085" y="25"/>
                  </a:lnTo>
                  <a:lnTo>
                    <a:pt x="1126" y="45"/>
                  </a:lnTo>
                  <a:lnTo>
                    <a:pt x="1165" y="68"/>
                  </a:lnTo>
                  <a:lnTo>
                    <a:pt x="1200" y="96"/>
                  </a:lnTo>
                  <a:lnTo>
                    <a:pt x="1232" y="128"/>
                  </a:lnTo>
                  <a:lnTo>
                    <a:pt x="1260" y="164"/>
                  </a:lnTo>
                  <a:lnTo>
                    <a:pt x="1283" y="202"/>
                  </a:lnTo>
                  <a:lnTo>
                    <a:pt x="1302" y="243"/>
                  </a:lnTo>
                  <a:lnTo>
                    <a:pt x="1317" y="288"/>
                  </a:lnTo>
                  <a:lnTo>
                    <a:pt x="1325" y="334"/>
                  </a:lnTo>
                  <a:lnTo>
                    <a:pt x="1329" y="382"/>
                  </a:lnTo>
                  <a:lnTo>
                    <a:pt x="1329" y="728"/>
                  </a:lnTo>
                  <a:lnTo>
                    <a:pt x="1325" y="765"/>
                  </a:lnTo>
                  <a:lnTo>
                    <a:pt x="1317" y="800"/>
                  </a:lnTo>
                  <a:lnTo>
                    <a:pt x="1302" y="834"/>
                  </a:lnTo>
                  <a:lnTo>
                    <a:pt x="1283" y="864"/>
                  </a:lnTo>
                  <a:lnTo>
                    <a:pt x="1259" y="891"/>
                  </a:lnTo>
                  <a:lnTo>
                    <a:pt x="1259" y="1158"/>
                  </a:lnTo>
                  <a:lnTo>
                    <a:pt x="1282" y="1170"/>
                  </a:lnTo>
                  <a:lnTo>
                    <a:pt x="1310" y="1185"/>
                  </a:lnTo>
                  <a:lnTo>
                    <a:pt x="1341" y="1203"/>
                  </a:lnTo>
                  <a:lnTo>
                    <a:pt x="1377" y="1223"/>
                  </a:lnTo>
                  <a:lnTo>
                    <a:pt x="1415" y="1245"/>
                  </a:lnTo>
                  <a:lnTo>
                    <a:pt x="1456" y="1270"/>
                  </a:lnTo>
                  <a:lnTo>
                    <a:pt x="1499" y="1298"/>
                  </a:lnTo>
                  <a:lnTo>
                    <a:pt x="1545" y="1328"/>
                  </a:lnTo>
                  <a:lnTo>
                    <a:pt x="1591" y="1359"/>
                  </a:lnTo>
                  <a:lnTo>
                    <a:pt x="1639" y="1394"/>
                  </a:lnTo>
                  <a:lnTo>
                    <a:pt x="1686" y="1430"/>
                  </a:lnTo>
                  <a:lnTo>
                    <a:pt x="1734" y="1468"/>
                  </a:lnTo>
                  <a:lnTo>
                    <a:pt x="1759" y="1492"/>
                  </a:lnTo>
                  <a:lnTo>
                    <a:pt x="1781" y="1520"/>
                  </a:lnTo>
                  <a:lnTo>
                    <a:pt x="1798" y="1549"/>
                  </a:lnTo>
                  <a:lnTo>
                    <a:pt x="1810" y="1582"/>
                  </a:lnTo>
                  <a:lnTo>
                    <a:pt x="1818" y="1616"/>
                  </a:lnTo>
                  <a:lnTo>
                    <a:pt x="1820" y="1652"/>
                  </a:lnTo>
                  <a:lnTo>
                    <a:pt x="1820" y="1889"/>
                  </a:lnTo>
                  <a:lnTo>
                    <a:pt x="1818" y="1908"/>
                  </a:lnTo>
                  <a:lnTo>
                    <a:pt x="1811" y="1925"/>
                  </a:lnTo>
                  <a:lnTo>
                    <a:pt x="1800" y="1938"/>
                  </a:lnTo>
                  <a:lnTo>
                    <a:pt x="1785" y="1950"/>
                  </a:lnTo>
                  <a:lnTo>
                    <a:pt x="1768" y="1956"/>
                  </a:lnTo>
                  <a:lnTo>
                    <a:pt x="1750" y="1960"/>
                  </a:lnTo>
                  <a:lnTo>
                    <a:pt x="1731" y="1956"/>
                  </a:lnTo>
                  <a:lnTo>
                    <a:pt x="1715" y="1950"/>
                  </a:lnTo>
                  <a:lnTo>
                    <a:pt x="1701" y="1938"/>
                  </a:lnTo>
                  <a:lnTo>
                    <a:pt x="1689" y="1925"/>
                  </a:lnTo>
                  <a:lnTo>
                    <a:pt x="1683" y="1908"/>
                  </a:lnTo>
                  <a:lnTo>
                    <a:pt x="1681" y="1890"/>
                  </a:lnTo>
                  <a:lnTo>
                    <a:pt x="1681" y="1652"/>
                  </a:lnTo>
                  <a:lnTo>
                    <a:pt x="1679" y="1631"/>
                  </a:lnTo>
                  <a:lnTo>
                    <a:pt x="1672" y="1611"/>
                  </a:lnTo>
                  <a:lnTo>
                    <a:pt x="1661" y="1593"/>
                  </a:lnTo>
                  <a:lnTo>
                    <a:pt x="1646" y="1577"/>
                  </a:lnTo>
                  <a:lnTo>
                    <a:pt x="1601" y="1541"/>
                  </a:lnTo>
                  <a:lnTo>
                    <a:pt x="1555" y="1507"/>
                  </a:lnTo>
                  <a:lnTo>
                    <a:pt x="1511" y="1476"/>
                  </a:lnTo>
                  <a:lnTo>
                    <a:pt x="1467" y="1445"/>
                  </a:lnTo>
                  <a:lnTo>
                    <a:pt x="1425" y="1416"/>
                  </a:lnTo>
                  <a:lnTo>
                    <a:pt x="1383" y="1391"/>
                  </a:lnTo>
                  <a:lnTo>
                    <a:pt x="1344" y="1367"/>
                  </a:lnTo>
                  <a:lnTo>
                    <a:pt x="1309" y="1346"/>
                  </a:lnTo>
                  <a:lnTo>
                    <a:pt x="1275" y="1326"/>
                  </a:lnTo>
                  <a:lnTo>
                    <a:pt x="1245" y="1310"/>
                  </a:lnTo>
                  <a:lnTo>
                    <a:pt x="1219" y="1296"/>
                  </a:lnTo>
                  <a:lnTo>
                    <a:pt x="1197" y="1284"/>
                  </a:lnTo>
                  <a:lnTo>
                    <a:pt x="1180" y="1276"/>
                  </a:lnTo>
                  <a:lnTo>
                    <a:pt x="1167" y="1269"/>
                  </a:lnTo>
                  <a:lnTo>
                    <a:pt x="1151" y="1259"/>
                  </a:lnTo>
                  <a:lnTo>
                    <a:pt x="1138" y="1245"/>
                  </a:lnTo>
                  <a:lnTo>
                    <a:pt x="1128" y="1229"/>
                  </a:lnTo>
                  <a:lnTo>
                    <a:pt x="1122" y="1211"/>
                  </a:lnTo>
                  <a:lnTo>
                    <a:pt x="1120" y="1192"/>
                  </a:lnTo>
                  <a:lnTo>
                    <a:pt x="1120" y="858"/>
                  </a:lnTo>
                  <a:lnTo>
                    <a:pt x="1122" y="841"/>
                  </a:lnTo>
                  <a:lnTo>
                    <a:pt x="1127" y="826"/>
                  </a:lnTo>
                  <a:lnTo>
                    <a:pt x="1138" y="812"/>
                  </a:lnTo>
                  <a:lnTo>
                    <a:pt x="1150" y="800"/>
                  </a:lnTo>
                  <a:lnTo>
                    <a:pt x="1167" y="786"/>
                  </a:lnTo>
                  <a:lnTo>
                    <a:pt x="1179" y="770"/>
                  </a:lnTo>
                  <a:lnTo>
                    <a:pt x="1186" y="749"/>
                  </a:lnTo>
                  <a:lnTo>
                    <a:pt x="1189" y="729"/>
                  </a:lnTo>
                  <a:lnTo>
                    <a:pt x="1189" y="383"/>
                  </a:lnTo>
                  <a:lnTo>
                    <a:pt x="1186" y="344"/>
                  </a:lnTo>
                  <a:lnTo>
                    <a:pt x="1177" y="307"/>
                  </a:lnTo>
                  <a:lnTo>
                    <a:pt x="1162" y="272"/>
                  </a:lnTo>
                  <a:lnTo>
                    <a:pt x="1142" y="240"/>
                  </a:lnTo>
                  <a:lnTo>
                    <a:pt x="1119" y="211"/>
                  </a:lnTo>
                  <a:lnTo>
                    <a:pt x="1090" y="188"/>
                  </a:lnTo>
                  <a:lnTo>
                    <a:pt x="1059" y="168"/>
                  </a:lnTo>
                  <a:lnTo>
                    <a:pt x="1024" y="153"/>
                  </a:lnTo>
                  <a:lnTo>
                    <a:pt x="987" y="144"/>
                  </a:lnTo>
                  <a:lnTo>
                    <a:pt x="948" y="141"/>
                  </a:lnTo>
                  <a:lnTo>
                    <a:pt x="874" y="141"/>
                  </a:lnTo>
                  <a:lnTo>
                    <a:pt x="835" y="144"/>
                  </a:lnTo>
                  <a:lnTo>
                    <a:pt x="798" y="153"/>
                  </a:lnTo>
                  <a:lnTo>
                    <a:pt x="763" y="168"/>
                  </a:lnTo>
                  <a:lnTo>
                    <a:pt x="732" y="187"/>
                  </a:lnTo>
                  <a:lnTo>
                    <a:pt x="703" y="211"/>
                  </a:lnTo>
                  <a:lnTo>
                    <a:pt x="679" y="240"/>
                  </a:lnTo>
                  <a:lnTo>
                    <a:pt x="660" y="272"/>
                  </a:lnTo>
                  <a:lnTo>
                    <a:pt x="645" y="306"/>
                  </a:lnTo>
                  <a:lnTo>
                    <a:pt x="636" y="344"/>
                  </a:lnTo>
                  <a:lnTo>
                    <a:pt x="633" y="383"/>
                  </a:lnTo>
                  <a:lnTo>
                    <a:pt x="633" y="729"/>
                  </a:lnTo>
                  <a:lnTo>
                    <a:pt x="636" y="750"/>
                  </a:lnTo>
                  <a:lnTo>
                    <a:pt x="643" y="770"/>
                  </a:lnTo>
                  <a:lnTo>
                    <a:pt x="655" y="786"/>
                  </a:lnTo>
                  <a:lnTo>
                    <a:pt x="671" y="800"/>
                  </a:lnTo>
                  <a:lnTo>
                    <a:pt x="684" y="812"/>
                  </a:lnTo>
                  <a:lnTo>
                    <a:pt x="694" y="826"/>
                  </a:lnTo>
                  <a:lnTo>
                    <a:pt x="700" y="841"/>
                  </a:lnTo>
                  <a:lnTo>
                    <a:pt x="702" y="858"/>
                  </a:lnTo>
                  <a:lnTo>
                    <a:pt x="702" y="1192"/>
                  </a:lnTo>
                  <a:lnTo>
                    <a:pt x="700" y="1211"/>
                  </a:lnTo>
                  <a:lnTo>
                    <a:pt x="694" y="1229"/>
                  </a:lnTo>
                  <a:lnTo>
                    <a:pt x="684" y="1245"/>
                  </a:lnTo>
                  <a:lnTo>
                    <a:pt x="671" y="1259"/>
                  </a:lnTo>
                  <a:lnTo>
                    <a:pt x="654" y="1269"/>
                  </a:lnTo>
                  <a:lnTo>
                    <a:pt x="642" y="1275"/>
                  </a:lnTo>
                  <a:lnTo>
                    <a:pt x="625" y="1284"/>
                  </a:lnTo>
                  <a:lnTo>
                    <a:pt x="603" y="1295"/>
                  </a:lnTo>
                  <a:lnTo>
                    <a:pt x="577" y="1310"/>
                  </a:lnTo>
                  <a:lnTo>
                    <a:pt x="547" y="1325"/>
                  </a:lnTo>
                  <a:lnTo>
                    <a:pt x="513" y="1344"/>
                  </a:lnTo>
                  <a:lnTo>
                    <a:pt x="478" y="1367"/>
                  </a:lnTo>
                  <a:lnTo>
                    <a:pt x="439" y="1390"/>
                  </a:lnTo>
                  <a:lnTo>
                    <a:pt x="397" y="1416"/>
                  </a:lnTo>
                  <a:lnTo>
                    <a:pt x="354" y="1444"/>
                  </a:lnTo>
                  <a:lnTo>
                    <a:pt x="311" y="1474"/>
                  </a:lnTo>
                  <a:lnTo>
                    <a:pt x="266" y="1506"/>
                  </a:lnTo>
                  <a:lnTo>
                    <a:pt x="221" y="1541"/>
                  </a:lnTo>
                  <a:lnTo>
                    <a:pt x="176" y="1577"/>
                  </a:lnTo>
                  <a:lnTo>
                    <a:pt x="161" y="1592"/>
                  </a:lnTo>
                  <a:lnTo>
                    <a:pt x="150" y="1610"/>
                  </a:lnTo>
                  <a:lnTo>
                    <a:pt x="143" y="1631"/>
                  </a:lnTo>
                  <a:lnTo>
                    <a:pt x="140" y="1652"/>
                  </a:lnTo>
                  <a:lnTo>
                    <a:pt x="140" y="1889"/>
                  </a:lnTo>
                  <a:lnTo>
                    <a:pt x="138" y="1908"/>
                  </a:lnTo>
                  <a:lnTo>
                    <a:pt x="131" y="1925"/>
                  </a:lnTo>
                  <a:lnTo>
                    <a:pt x="120" y="1938"/>
                  </a:lnTo>
                  <a:lnTo>
                    <a:pt x="105" y="1950"/>
                  </a:lnTo>
                  <a:lnTo>
                    <a:pt x="90" y="1956"/>
                  </a:lnTo>
                  <a:lnTo>
                    <a:pt x="71" y="1960"/>
                  </a:lnTo>
                  <a:lnTo>
                    <a:pt x="52" y="1956"/>
                  </a:lnTo>
                  <a:lnTo>
                    <a:pt x="35" y="1950"/>
                  </a:lnTo>
                  <a:lnTo>
                    <a:pt x="21" y="1938"/>
                  </a:lnTo>
                  <a:lnTo>
                    <a:pt x="9" y="1925"/>
                  </a:lnTo>
                  <a:lnTo>
                    <a:pt x="3" y="1908"/>
                  </a:lnTo>
                  <a:lnTo>
                    <a:pt x="0" y="1889"/>
                  </a:lnTo>
                  <a:lnTo>
                    <a:pt x="0" y="1652"/>
                  </a:lnTo>
                  <a:lnTo>
                    <a:pt x="3" y="1616"/>
                  </a:lnTo>
                  <a:lnTo>
                    <a:pt x="10" y="1582"/>
                  </a:lnTo>
                  <a:lnTo>
                    <a:pt x="23" y="1549"/>
                  </a:lnTo>
                  <a:lnTo>
                    <a:pt x="40" y="1520"/>
                  </a:lnTo>
                  <a:lnTo>
                    <a:pt x="61" y="1492"/>
                  </a:lnTo>
                  <a:lnTo>
                    <a:pt x="86" y="1468"/>
                  </a:lnTo>
                  <a:lnTo>
                    <a:pt x="134" y="1430"/>
                  </a:lnTo>
                  <a:lnTo>
                    <a:pt x="181" y="1394"/>
                  </a:lnTo>
                  <a:lnTo>
                    <a:pt x="229" y="1359"/>
                  </a:lnTo>
                  <a:lnTo>
                    <a:pt x="275" y="1328"/>
                  </a:lnTo>
                  <a:lnTo>
                    <a:pt x="321" y="1298"/>
                  </a:lnTo>
                  <a:lnTo>
                    <a:pt x="364" y="1270"/>
                  </a:lnTo>
                  <a:lnTo>
                    <a:pt x="405" y="1245"/>
                  </a:lnTo>
                  <a:lnTo>
                    <a:pt x="444" y="1223"/>
                  </a:lnTo>
                  <a:lnTo>
                    <a:pt x="479" y="1203"/>
                  </a:lnTo>
                  <a:lnTo>
                    <a:pt x="510" y="1185"/>
                  </a:lnTo>
                  <a:lnTo>
                    <a:pt x="538" y="1170"/>
                  </a:lnTo>
                  <a:lnTo>
                    <a:pt x="561" y="1158"/>
                  </a:lnTo>
                  <a:lnTo>
                    <a:pt x="561" y="891"/>
                  </a:lnTo>
                  <a:lnTo>
                    <a:pt x="537" y="864"/>
                  </a:lnTo>
                  <a:lnTo>
                    <a:pt x="518" y="834"/>
                  </a:lnTo>
                  <a:lnTo>
                    <a:pt x="504" y="800"/>
                  </a:lnTo>
                  <a:lnTo>
                    <a:pt x="495" y="765"/>
                  </a:lnTo>
                  <a:lnTo>
                    <a:pt x="492" y="728"/>
                  </a:lnTo>
                  <a:lnTo>
                    <a:pt x="492" y="382"/>
                  </a:lnTo>
                  <a:lnTo>
                    <a:pt x="495" y="334"/>
                  </a:lnTo>
                  <a:lnTo>
                    <a:pt x="504" y="288"/>
                  </a:lnTo>
                  <a:lnTo>
                    <a:pt x="518" y="244"/>
                  </a:lnTo>
                  <a:lnTo>
                    <a:pt x="537" y="202"/>
                  </a:lnTo>
                  <a:lnTo>
                    <a:pt x="560" y="164"/>
                  </a:lnTo>
                  <a:lnTo>
                    <a:pt x="588" y="128"/>
                  </a:lnTo>
                  <a:lnTo>
                    <a:pt x="620" y="96"/>
                  </a:lnTo>
                  <a:lnTo>
                    <a:pt x="655" y="69"/>
                  </a:lnTo>
                  <a:lnTo>
                    <a:pt x="694" y="45"/>
                  </a:lnTo>
                  <a:lnTo>
                    <a:pt x="735" y="25"/>
                  </a:lnTo>
                  <a:lnTo>
                    <a:pt x="779" y="12"/>
                  </a:lnTo>
                  <a:lnTo>
                    <a:pt x="826" y="2"/>
                  </a:lnTo>
                  <a:lnTo>
                    <a:pt x="8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753530" y="4396210"/>
            <a:ext cx="516112" cy="517586"/>
            <a:chOff x="7216775" y="2687638"/>
            <a:chExt cx="555625" cy="557212"/>
          </a:xfrm>
          <a:solidFill>
            <a:schemeClr val="accent3"/>
          </a:solidFill>
        </p:grpSpPr>
        <p:sp>
          <p:nvSpPr>
            <p:cNvPr id="66" name="Freeform 123"/>
            <p:cNvSpPr>
              <a:spLocks noEditPoints="1"/>
            </p:cNvSpPr>
            <p:nvPr/>
          </p:nvSpPr>
          <p:spPr bwMode="auto">
            <a:xfrm>
              <a:off x="7216775" y="2687638"/>
              <a:ext cx="555625" cy="557212"/>
            </a:xfrm>
            <a:custGeom>
              <a:avLst/>
              <a:gdLst>
                <a:gd name="T0" fmla="*/ 1528 w 3500"/>
                <a:gd name="T1" fmla="*/ 438 h 3510"/>
                <a:gd name="T2" fmla="*/ 1195 w 3500"/>
                <a:gd name="T3" fmla="*/ 616 h 3510"/>
                <a:gd name="T4" fmla="*/ 924 w 3500"/>
                <a:gd name="T5" fmla="*/ 637 h 3510"/>
                <a:gd name="T6" fmla="*/ 512 w 3500"/>
                <a:gd name="T7" fmla="*/ 758 h 3510"/>
                <a:gd name="T8" fmla="*/ 671 w 3500"/>
                <a:gd name="T9" fmla="*/ 1072 h 3510"/>
                <a:gd name="T10" fmla="*/ 505 w 3500"/>
                <a:gd name="T11" fmla="*/ 1473 h 3510"/>
                <a:gd name="T12" fmla="*/ 172 w 3500"/>
                <a:gd name="T13" fmla="*/ 1582 h 3510"/>
                <a:gd name="T14" fmla="*/ 378 w 3500"/>
                <a:gd name="T15" fmla="*/ 1959 h 3510"/>
                <a:gd name="T16" fmla="*/ 555 w 3500"/>
                <a:gd name="T17" fmla="*/ 2168 h 3510"/>
                <a:gd name="T18" fmla="*/ 665 w 3500"/>
                <a:gd name="T19" fmla="*/ 2528 h 3510"/>
                <a:gd name="T20" fmla="*/ 739 w 3500"/>
                <a:gd name="T21" fmla="*/ 2991 h 3510"/>
                <a:gd name="T22" fmla="*/ 1007 w 3500"/>
                <a:gd name="T23" fmla="*/ 2837 h 3510"/>
                <a:gd name="T24" fmla="*/ 1413 w 3500"/>
                <a:gd name="T25" fmla="*/ 2977 h 3510"/>
                <a:gd name="T26" fmla="*/ 1559 w 3500"/>
                <a:gd name="T27" fmla="*/ 3231 h 3510"/>
                <a:gd name="T28" fmla="*/ 1926 w 3500"/>
                <a:gd name="T29" fmla="*/ 3329 h 3510"/>
                <a:gd name="T30" fmla="*/ 2058 w 3500"/>
                <a:gd name="T31" fmla="*/ 2988 h 3510"/>
                <a:gd name="T32" fmla="*/ 2462 w 3500"/>
                <a:gd name="T33" fmla="*/ 2835 h 3510"/>
                <a:gd name="T34" fmla="*/ 2753 w 3500"/>
                <a:gd name="T35" fmla="*/ 2996 h 3510"/>
                <a:gd name="T36" fmla="*/ 2848 w 3500"/>
                <a:gd name="T37" fmla="*/ 2557 h 3510"/>
                <a:gd name="T38" fmla="*/ 2918 w 3500"/>
                <a:gd name="T39" fmla="*/ 2240 h 3510"/>
                <a:gd name="T40" fmla="*/ 3092 w 3500"/>
                <a:gd name="T41" fmla="*/ 1967 h 3510"/>
                <a:gd name="T42" fmla="*/ 3335 w 3500"/>
                <a:gd name="T43" fmla="*/ 1589 h 3510"/>
                <a:gd name="T44" fmla="*/ 3014 w 3500"/>
                <a:gd name="T45" fmla="*/ 1497 h 3510"/>
                <a:gd name="T46" fmla="*/ 2837 w 3500"/>
                <a:gd name="T47" fmla="*/ 1101 h 3510"/>
                <a:gd name="T48" fmla="*/ 2985 w 3500"/>
                <a:gd name="T49" fmla="*/ 767 h 3510"/>
                <a:gd name="T50" fmla="*/ 2656 w 3500"/>
                <a:gd name="T51" fmla="*/ 576 h 3510"/>
                <a:gd name="T52" fmla="*/ 2374 w 3500"/>
                <a:gd name="T53" fmla="*/ 652 h 3510"/>
                <a:gd name="T54" fmla="*/ 1988 w 3500"/>
                <a:gd name="T55" fmla="*/ 465 h 3510"/>
                <a:gd name="T56" fmla="*/ 1907 w 3500"/>
                <a:gd name="T57" fmla="*/ 164 h 3510"/>
                <a:gd name="T58" fmla="*/ 2048 w 3500"/>
                <a:gd name="T59" fmla="*/ 68 h 3510"/>
                <a:gd name="T60" fmla="*/ 2122 w 3500"/>
                <a:gd name="T61" fmla="*/ 370 h 3510"/>
                <a:gd name="T62" fmla="*/ 2469 w 3500"/>
                <a:gd name="T63" fmla="*/ 512 h 3510"/>
                <a:gd name="T64" fmla="*/ 2775 w 3500"/>
                <a:gd name="T65" fmla="*/ 352 h 3510"/>
                <a:gd name="T66" fmla="*/ 3143 w 3500"/>
                <a:gd name="T67" fmla="*/ 699 h 3510"/>
                <a:gd name="T68" fmla="*/ 2994 w 3500"/>
                <a:gd name="T69" fmla="*/ 1026 h 3510"/>
                <a:gd name="T70" fmla="*/ 3128 w 3500"/>
                <a:gd name="T71" fmla="*/ 1378 h 3510"/>
                <a:gd name="T72" fmla="*/ 3406 w 3500"/>
                <a:gd name="T73" fmla="*/ 1437 h 3510"/>
                <a:gd name="T74" fmla="*/ 3497 w 3500"/>
                <a:gd name="T75" fmla="*/ 1945 h 3510"/>
                <a:gd name="T76" fmla="*/ 3244 w 3500"/>
                <a:gd name="T77" fmla="*/ 2108 h 3510"/>
                <a:gd name="T78" fmla="*/ 3069 w 3500"/>
                <a:gd name="T79" fmla="*/ 2303 h 3510"/>
                <a:gd name="T80" fmla="*/ 3132 w 3500"/>
                <a:gd name="T81" fmla="*/ 2671 h 3510"/>
                <a:gd name="T82" fmla="*/ 3098 w 3500"/>
                <a:gd name="T83" fmla="*/ 2885 h 3510"/>
                <a:gd name="T84" fmla="*/ 2690 w 3500"/>
                <a:gd name="T85" fmla="*/ 3152 h 3510"/>
                <a:gd name="T86" fmla="*/ 2377 w 3500"/>
                <a:gd name="T87" fmla="*/ 3042 h 3510"/>
                <a:gd name="T88" fmla="*/ 2116 w 3500"/>
                <a:gd name="T89" fmla="*/ 3153 h 3510"/>
                <a:gd name="T90" fmla="*/ 1971 w 3500"/>
                <a:gd name="T91" fmla="*/ 3498 h 3510"/>
                <a:gd name="T92" fmla="*/ 1452 w 3500"/>
                <a:gd name="T93" fmla="*/ 3442 h 3510"/>
                <a:gd name="T94" fmla="*/ 1378 w 3500"/>
                <a:gd name="T95" fmla="*/ 3140 h 3510"/>
                <a:gd name="T96" fmla="*/ 1031 w 3500"/>
                <a:gd name="T97" fmla="*/ 2998 h 3510"/>
                <a:gd name="T98" fmla="*/ 725 w 3500"/>
                <a:gd name="T99" fmla="*/ 3158 h 3510"/>
                <a:gd name="T100" fmla="*/ 357 w 3500"/>
                <a:gd name="T101" fmla="*/ 2811 h 3510"/>
                <a:gd name="T102" fmla="*/ 506 w 3500"/>
                <a:gd name="T103" fmla="*/ 2484 h 3510"/>
                <a:gd name="T104" fmla="*/ 372 w 3500"/>
                <a:gd name="T105" fmla="*/ 2132 h 3510"/>
                <a:gd name="T106" fmla="*/ 94 w 3500"/>
                <a:gd name="T107" fmla="*/ 2073 h 3510"/>
                <a:gd name="T108" fmla="*/ 3 w 3500"/>
                <a:gd name="T109" fmla="*/ 1565 h 3510"/>
                <a:gd name="T110" fmla="*/ 256 w 3500"/>
                <a:gd name="T111" fmla="*/ 1402 h 3510"/>
                <a:gd name="T112" fmla="*/ 431 w 3500"/>
                <a:gd name="T113" fmla="*/ 1207 h 3510"/>
                <a:gd name="T114" fmla="*/ 368 w 3500"/>
                <a:gd name="T115" fmla="*/ 839 h 3510"/>
                <a:gd name="T116" fmla="*/ 402 w 3500"/>
                <a:gd name="T117" fmla="*/ 625 h 3510"/>
                <a:gd name="T118" fmla="*/ 810 w 3500"/>
                <a:gd name="T119" fmla="*/ 358 h 3510"/>
                <a:gd name="T120" fmla="*/ 1123 w 3500"/>
                <a:gd name="T121" fmla="*/ 468 h 3510"/>
                <a:gd name="T122" fmla="*/ 1384 w 3500"/>
                <a:gd name="T123" fmla="*/ 357 h 3510"/>
                <a:gd name="T124" fmla="*/ 1529 w 3500"/>
                <a:gd name="T125" fmla="*/ 12 h 3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00" h="3510">
                  <a:moveTo>
                    <a:pt x="1593" y="164"/>
                  </a:moveTo>
                  <a:lnTo>
                    <a:pt x="1585" y="166"/>
                  </a:lnTo>
                  <a:lnTo>
                    <a:pt x="1577" y="172"/>
                  </a:lnTo>
                  <a:lnTo>
                    <a:pt x="1574" y="181"/>
                  </a:lnTo>
                  <a:lnTo>
                    <a:pt x="1559" y="280"/>
                  </a:lnTo>
                  <a:lnTo>
                    <a:pt x="1546" y="379"/>
                  </a:lnTo>
                  <a:lnTo>
                    <a:pt x="1539" y="410"/>
                  </a:lnTo>
                  <a:lnTo>
                    <a:pt x="1528" y="438"/>
                  </a:lnTo>
                  <a:lnTo>
                    <a:pt x="1512" y="465"/>
                  </a:lnTo>
                  <a:lnTo>
                    <a:pt x="1492" y="487"/>
                  </a:lnTo>
                  <a:lnTo>
                    <a:pt x="1469" y="506"/>
                  </a:lnTo>
                  <a:lnTo>
                    <a:pt x="1442" y="522"/>
                  </a:lnTo>
                  <a:lnTo>
                    <a:pt x="1413" y="533"/>
                  </a:lnTo>
                  <a:lnTo>
                    <a:pt x="1338" y="556"/>
                  </a:lnTo>
                  <a:lnTo>
                    <a:pt x="1266" y="584"/>
                  </a:lnTo>
                  <a:lnTo>
                    <a:pt x="1195" y="616"/>
                  </a:lnTo>
                  <a:lnTo>
                    <a:pt x="1126" y="652"/>
                  </a:lnTo>
                  <a:lnTo>
                    <a:pt x="1098" y="665"/>
                  </a:lnTo>
                  <a:lnTo>
                    <a:pt x="1069" y="673"/>
                  </a:lnTo>
                  <a:lnTo>
                    <a:pt x="1038" y="675"/>
                  </a:lnTo>
                  <a:lnTo>
                    <a:pt x="1009" y="673"/>
                  </a:lnTo>
                  <a:lnTo>
                    <a:pt x="979" y="667"/>
                  </a:lnTo>
                  <a:lnTo>
                    <a:pt x="950" y="654"/>
                  </a:lnTo>
                  <a:lnTo>
                    <a:pt x="924" y="637"/>
                  </a:lnTo>
                  <a:lnTo>
                    <a:pt x="844" y="576"/>
                  </a:lnTo>
                  <a:lnTo>
                    <a:pt x="765" y="517"/>
                  </a:lnTo>
                  <a:lnTo>
                    <a:pt x="756" y="514"/>
                  </a:lnTo>
                  <a:lnTo>
                    <a:pt x="747" y="514"/>
                  </a:lnTo>
                  <a:lnTo>
                    <a:pt x="739" y="519"/>
                  </a:lnTo>
                  <a:lnTo>
                    <a:pt x="518" y="741"/>
                  </a:lnTo>
                  <a:lnTo>
                    <a:pt x="512" y="749"/>
                  </a:lnTo>
                  <a:lnTo>
                    <a:pt x="512" y="758"/>
                  </a:lnTo>
                  <a:lnTo>
                    <a:pt x="515" y="767"/>
                  </a:lnTo>
                  <a:lnTo>
                    <a:pt x="575" y="847"/>
                  </a:lnTo>
                  <a:lnTo>
                    <a:pt x="635" y="926"/>
                  </a:lnTo>
                  <a:lnTo>
                    <a:pt x="652" y="953"/>
                  </a:lnTo>
                  <a:lnTo>
                    <a:pt x="665" y="982"/>
                  </a:lnTo>
                  <a:lnTo>
                    <a:pt x="671" y="1012"/>
                  </a:lnTo>
                  <a:lnTo>
                    <a:pt x="673" y="1041"/>
                  </a:lnTo>
                  <a:lnTo>
                    <a:pt x="671" y="1072"/>
                  </a:lnTo>
                  <a:lnTo>
                    <a:pt x="663" y="1101"/>
                  </a:lnTo>
                  <a:lnTo>
                    <a:pt x="650" y="1130"/>
                  </a:lnTo>
                  <a:lnTo>
                    <a:pt x="614" y="1199"/>
                  </a:lnTo>
                  <a:lnTo>
                    <a:pt x="582" y="1270"/>
                  </a:lnTo>
                  <a:lnTo>
                    <a:pt x="555" y="1342"/>
                  </a:lnTo>
                  <a:lnTo>
                    <a:pt x="531" y="1417"/>
                  </a:lnTo>
                  <a:lnTo>
                    <a:pt x="521" y="1447"/>
                  </a:lnTo>
                  <a:lnTo>
                    <a:pt x="505" y="1473"/>
                  </a:lnTo>
                  <a:lnTo>
                    <a:pt x="486" y="1497"/>
                  </a:lnTo>
                  <a:lnTo>
                    <a:pt x="463" y="1517"/>
                  </a:lnTo>
                  <a:lnTo>
                    <a:pt x="437" y="1533"/>
                  </a:lnTo>
                  <a:lnTo>
                    <a:pt x="408" y="1543"/>
                  </a:lnTo>
                  <a:lnTo>
                    <a:pt x="378" y="1551"/>
                  </a:lnTo>
                  <a:lnTo>
                    <a:pt x="279" y="1564"/>
                  </a:lnTo>
                  <a:lnTo>
                    <a:pt x="180" y="1578"/>
                  </a:lnTo>
                  <a:lnTo>
                    <a:pt x="172" y="1582"/>
                  </a:lnTo>
                  <a:lnTo>
                    <a:pt x="165" y="1589"/>
                  </a:lnTo>
                  <a:lnTo>
                    <a:pt x="163" y="1599"/>
                  </a:lnTo>
                  <a:lnTo>
                    <a:pt x="163" y="1912"/>
                  </a:lnTo>
                  <a:lnTo>
                    <a:pt x="165" y="1921"/>
                  </a:lnTo>
                  <a:lnTo>
                    <a:pt x="172" y="1928"/>
                  </a:lnTo>
                  <a:lnTo>
                    <a:pt x="180" y="1932"/>
                  </a:lnTo>
                  <a:lnTo>
                    <a:pt x="279" y="1946"/>
                  </a:lnTo>
                  <a:lnTo>
                    <a:pt x="378" y="1959"/>
                  </a:lnTo>
                  <a:lnTo>
                    <a:pt x="408" y="1967"/>
                  </a:lnTo>
                  <a:lnTo>
                    <a:pt x="437" y="1977"/>
                  </a:lnTo>
                  <a:lnTo>
                    <a:pt x="463" y="1993"/>
                  </a:lnTo>
                  <a:lnTo>
                    <a:pt x="486" y="2013"/>
                  </a:lnTo>
                  <a:lnTo>
                    <a:pt x="505" y="2037"/>
                  </a:lnTo>
                  <a:lnTo>
                    <a:pt x="521" y="2063"/>
                  </a:lnTo>
                  <a:lnTo>
                    <a:pt x="531" y="2093"/>
                  </a:lnTo>
                  <a:lnTo>
                    <a:pt x="555" y="2168"/>
                  </a:lnTo>
                  <a:lnTo>
                    <a:pt x="582" y="2240"/>
                  </a:lnTo>
                  <a:lnTo>
                    <a:pt x="614" y="2311"/>
                  </a:lnTo>
                  <a:lnTo>
                    <a:pt x="650" y="2380"/>
                  </a:lnTo>
                  <a:lnTo>
                    <a:pt x="663" y="2409"/>
                  </a:lnTo>
                  <a:lnTo>
                    <a:pt x="671" y="2438"/>
                  </a:lnTo>
                  <a:lnTo>
                    <a:pt x="673" y="2469"/>
                  </a:lnTo>
                  <a:lnTo>
                    <a:pt x="671" y="2498"/>
                  </a:lnTo>
                  <a:lnTo>
                    <a:pt x="665" y="2528"/>
                  </a:lnTo>
                  <a:lnTo>
                    <a:pt x="652" y="2557"/>
                  </a:lnTo>
                  <a:lnTo>
                    <a:pt x="635" y="2584"/>
                  </a:lnTo>
                  <a:lnTo>
                    <a:pt x="575" y="2663"/>
                  </a:lnTo>
                  <a:lnTo>
                    <a:pt x="515" y="2743"/>
                  </a:lnTo>
                  <a:lnTo>
                    <a:pt x="512" y="2752"/>
                  </a:lnTo>
                  <a:lnTo>
                    <a:pt x="512" y="2761"/>
                  </a:lnTo>
                  <a:lnTo>
                    <a:pt x="518" y="2769"/>
                  </a:lnTo>
                  <a:lnTo>
                    <a:pt x="739" y="2991"/>
                  </a:lnTo>
                  <a:lnTo>
                    <a:pt x="747" y="2996"/>
                  </a:lnTo>
                  <a:lnTo>
                    <a:pt x="756" y="2997"/>
                  </a:lnTo>
                  <a:lnTo>
                    <a:pt x="765" y="2993"/>
                  </a:lnTo>
                  <a:lnTo>
                    <a:pt x="844" y="2934"/>
                  </a:lnTo>
                  <a:lnTo>
                    <a:pt x="924" y="2873"/>
                  </a:lnTo>
                  <a:lnTo>
                    <a:pt x="950" y="2856"/>
                  </a:lnTo>
                  <a:lnTo>
                    <a:pt x="978" y="2844"/>
                  </a:lnTo>
                  <a:lnTo>
                    <a:pt x="1007" y="2837"/>
                  </a:lnTo>
                  <a:lnTo>
                    <a:pt x="1036" y="2835"/>
                  </a:lnTo>
                  <a:lnTo>
                    <a:pt x="1067" y="2837"/>
                  </a:lnTo>
                  <a:lnTo>
                    <a:pt x="1098" y="2845"/>
                  </a:lnTo>
                  <a:lnTo>
                    <a:pt x="1126" y="2858"/>
                  </a:lnTo>
                  <a:lnTo>
                    <a:pt x="1195" y="2894"/>
                  </a:lnTo>
                  <a:lnTo>
                    <a:pt x="1266" y="2926"/>
                  </a:lnTo>
                  <a:lnTo>
                    <a:pt x="1338" y="2954"/>
                  </a:lnTo>
                  <a:lnTo>
                    <a:pt x="1413" y="2977"/>
                  </a:lnTo>
                  <a:lnTo>
                    <a:pt x="1442" y="2988"/>
                  </a:lnTo>
                  <a:lnTo>
                    <a:pt x="1469" y="3004"/>
                  </a:lnTo>
                  <a:lnTo>
                    <a:pt x="1492" y="3023"/>
                  </a:lnTo>
                  <a:lnTo>
                    <a:pt x="1512" y="3045"/>
                  </a:lnTo>
                  <a:lnTo>
                    <a:pt x="1528" y="3072"/>
                  </a:lnTo>
                  <a:lnTo>
                    <a:pt x="1539" y="3101"/>
                  </a:lnTo>
                  <a:lnTo>
                    <a:pt x="1546" y="3131"/>
                  </a:lnTo>
                  <a:lnTo>
                    <a:pt x="1559" y="3231"/>
                  </a:lnTo>
                  <a:lnTo>
                    <a:pt x="1574" y="3329"/>
                  </a:lnTo>
                  <a:lnTo>
                    <a:pt x="1577" y="3338"/>
                  </a:lnTo>
                  <a:lnTo>
                    <a:pt x="1585" y="3344"/>
                  </a:lnTo>
                  <a:lnTo>
                    <a:pt x="1593" y="3346"/>
                  </a:lnTo>
                  <a:lnTo>
                    <a:pt x="1907" y="3346"/>
                  </a:lnTo>
                  <a:lnTo>
                    <a:pt x="1915" y="3344"/>
                  </a:lnTo>
                  <a:lnTo>
                    <a:pt x="1923" y="3338"/>
                  </a:lnTo>
                  <a:lnTo>
                    <a:pt x="1926" y="3329"/>
                  </a:lnTo>
                  <a:lnTo>
                    <a:pt x="1941" y="3230"/>
                  </a:lnTo>
                  <a:lnTo>
                    <a:pt x="1954" y="3131"/>
                  </a:lnTo>
                  <a:lnTo>
                    <a:pt x="1961" y="3101"/>
                  </a:lnTo>
                  <a:lnTo>
                    <a:pt x="1972" y="3072"/>
                  </a:lnTo>
                  <a:lnTo>
                    <a:pt x="1988" y="3045"/>
                  </a:lnTo>
                  <a:lnTo>
                    <a:pt x="2008" y="3023"/>
                  </a:lnTo>
                  <a:lnTo>
                    <a:pt x="2031" y="3004"/>
                  </a:lnTo>
                  <a:lnTo>
                    <a:pt x="2058" y="2988"/>
                  </a:lnTo>
                  <a:lnTo>
                    <a:pt x="2087" y="2977"/>
                  </a:lnTo>
                  <a:lnTo>
                    <a:pt x="2162" y="2954"/>
                  </a:lnTo>
                  <a:lnTo>
                    <a:pt x="2234" y="2926"/>
                  </a:lnTo>
                  <a:lnTo>
                    <a:pt x="2305" y="2894"/>
                  </a:lnTo>
                  <a:lnTo>
                    <a:pt x="2374" y="2858"/>
                  </a:lnTo>
                  <a:lnTo>
                    <a:pt x="2402" y="2845"/>
                  </a:lnTo>
                  <a:lnTo>
                    <a:pt x="2431" y="2837"/>
                  </a:lnTo>
                  <a:lnTo>
                    <a:pt x="2462" y="2835"/>
                  </a:lnTo>
                  <a:lnTo>
                    <a:pt x="2491" y="2837"/>
                  </a:lnTo>
                  <a:lnTo>
                    <a:pt x="2521" y="2843"/>
                  </a:lnTo>
                  <a:lnTo>
                    <a:pt x="2550" y="2856"/>
                  </a:lnTo>
                  <a:lnTo>
                    <a:pt x="2576" y="2873"/>
                  </a:lnTo>
                  <a:lnTo>
                    <a:pt x="2656" y="2934"/>
                  </a:lnTo>
                  <a:lnTo>
                    <a:pt x="2735" y="2993"/>
                  </a:lnTo>
                  <a:lnTo>
                    <a:pt x="2744" y="2997"/>
                  </a:lnTo>
                  <a:lnTo>
                    <a:pt x="2753" y="2996"/>
                  </a:lnTo>
                  <a:lnTo>
                    <a:pt x="2761" y="2991"/>
                  </a:lnTo>
                  <a:lnTo>
                    <a:pt x="2982" y="2769"/>
                  </a:lnTo>
                  <a:lnTo>
                    <a:pt x="2988" y="2761"/>
                  </a:lnTo>
                  <a:lnTo>
                    <a:pt x="2988" y="2752"/>
                  </a:lnTo>
                  <a:lnTo>
                    <a:pt x="2985" y="2743"/>
                  </a:lnTo>
                  <a:lnTo>
                    <a:pt x="2925" y="2663"/>
                  </a:lnTo>
                  <a:lnTo>
                    <a:pt x="2865" y="2584"/>
                  </a:lnTo>
                  <a:lnTo>
                    <a:pt x="2848" y="2557"/>
                  </a:lnTo>
                  <a:lnTo>
                    <a:pt x="2835" y="2528"/>
                  </a:lnTo>
                  <a:lnTo>
                    <a:pt x="2829" y="2498"/>
                  </a:lnTo>
                  <a:lnTo>
                    <a:pt x="2827" y="2469"/>
                  </a:lnTo>
                  <a:lnTo>
                    <a:pt x="2829" y="2438"/>
                  </a:lnTo>
                  <a:lnTo>
                    <a:pt x="2837" y="2409"/>
                  </a:lnTo>
                  <a:lnTo>
                    <a:pt x="2850" y="2380"/>
                  </a:lnTo>
                  <a:lnTo>
                    <a:pt x="2886" y="2311"/>
                  </a:lnTo>
                  <a:lnTo>
                    <a:pt x="2918" y="2240"/>
                  </a:lnTo>
                  <a:lnTo>
                    <a:pt x="2945" y="2168"/>
                  </a:lnTo>
                  <a:lnTo>
                    <a:pt x="2969" y="2093"/>
                  </a:lnTo>
                  <a:lnTo>
                    <a:pt x="2979" y="2063"/>
                  </a:lnTo>
                  <a:lnTo>
                    <a:pt x="2995" y="2037"/>
                  </a:lnTo>
                  <a:lnTo>
                    <a:pt x="3014" y="2013"/>
                  </a:lnTo>
                  <a:lnTo>
                    <a:pt x="3037" y="1993"/>
                  </a:lnTo>
                  <a:lnTo>
                    <a:pt x="3063" y="1977"/>
                  </a:lnTo>
                  <a:lnTo>
                    <a:pt x="3092" y="1967"/>
                  </a:lnTo>
                  <a:lnTo>
                    <a:pt x="3122" y="1959"/>
                  </a:lnTo>
                  <a:lnTo>
                    <a:pt x="3221" y="1946"/>
                  </a:lnTo>
                  <a:lnTo>
                    <a:pt x="3320" y="1932"/>
                  </a:lnTo>
                  <a:lnTo>
                    <a:pt x="3328" y="1928"/>
                  </a:lnTo>
                  <a:lnTo>
                    <a:pt x="3335" y="1921"/>
                  </a:lnTo>
                  <a:lnTo>
                    <a:pt x="3337" y="1912"/>
                  </a:lnTo>
                  <a:lnTo>
                    <a:pt x="3337" y="1598"/>
                  </a:lnTo>
                  <a:lnTo>
                    <a:pt x="3335" y="1589"/>
                  </a:lnTo>
                  <a:lnTo>
                    <a:pt x="3328" y="1582"/>
                  </a:lnTo>
                  <a:lnTo>
                    <a:pt x="3320" y="1578"/>
                  </a:lnTo>
                  <a:lnTo>
                    <a:pt x="3221" y="1564"/>
                  </a:lnTo>
                  <a:lnTo>
                    <a:pt x="3122" y="1551"/>
                  </a:lnTo>
                  <a:lnTo>
                    <a:pt x="3092" y="1543"/>
                  </a:lnTo>
                  <a:lnTo>
                    <a:pt x="3063" y="1533"/>
                  </a:lnTo>
                  <a:lnTo>
                    <a:pt x="3037" y="1517"/>
                  </a:lnTo>
                  <a:lnTo>
                    <a:pt x="3014" y="1497"/>
                  </a:lnTo>
                  <a:lnTo>
                    <a:pt x="2995" y="1473"/>
                  </a:lnTo>
                  <a:lnTo>
                    <a:pt x="2979" y="1447"/>
                  </a:lnTo>
                  <a:lnTo>
                    <a:pt x="2969" y="1417"/>
                  </a:lnTo>
                  <a:lnTo>
                    <a:pt x="2945" y="1342"/>
                  </a:lnTo>
                  <a:lnTo>
                    <a:pt x="2918" y="1270"/>
                  </a:lnTo>
                  <a:lnTo>
                    <a:pt x="2886" y="1199"/>
                  </a:lnTo>
                  <a:lnTo>
                    <a:pt x="2850" y="1130"/>
                  </a:lnTo>
                  <a:lnTo>
                    <a:pt x="2837" y="1101"/>
                  </a:lnTo>
                  <a:lnTo>
                    <a:pt x="2829" y="1072"/>
                  </a:lnTo>
                  <a:lnTo>
                    <a:pt x="2827" y="1041"/>
                  </a:lnTo>
                  <a:lnTo>
                    <a:pt x="2829" y="1012"/>
                  </a:lnTo>
                  <a:lnTo>
                    <a:pt x="2835" y="982"/>
                  </a:lnTo>
                  <a:lnTo>
                    <a:pt x="2848" y="953"/>
                  </a:lnTo>
                  <a:lnTo>
                    <a:pt x="2865" y="926"/>
                  </a:lnTo>
                  <a:lnTo>
                    <a:pt x="2925" y="847"/>
                  </a:lnTo>
                  <a:lnTo>
                    <a:pt x="2985" y="767"/>
                  </a:lnTo>
                  <a:lnTo>
                    <a:pt x="2988" y="758"/>
                  </a:lnTo>
                  <a:lnTo>
                    <a:pt x="2988" y="749"/>
                  </a:lnTo>
                  <a:lnTo>
                    <a:pt x="2982" y="741"/>
                  </a:lnTo>
                  <a:lnTo>
                    <a:pt x="2761" y="519"/>
                  </a:lnTo>
                  <a:lnTo>
                    <a:pt x="2753" y="514"/>
                  </a:lnTo>
                  <a:lnTo>
                    <a:pt x="2744" y="514"/>
                  </a:lnTo>
                  <a:lnTo>
                    <a:pt x="2735" y="517"/>
                  </a:lnTo>
                  <a:lnTo>
                    <a:pt x="2656" y="576"/>
                  </a:lnTo>
                  <a:lnTo>
                    <a:pt x="2576" y="637"/>
                  </a:lnTo>
                  <a:lnTo>
                    <a:pt x="2550" y="654"/>
                  </a:lnTo>
                  <a:lnTo>
                    <a:pt x="2521" y="667"/>
                  </a:lnTo>
                  <a:lnTo>
                    <a:pt x="2491" y="673"/>
                  </a:lnTo>
                  <a:lnTo>
                    <a:pt x="2462" y="675"/>
                  </a:lnTo>
                  <a:lnTo>
                    <a:pt x="2431" y="673"/>
                  </a:lnTo>
                  <a:lnTo>
                    <a:pt x="2402" y="665"/>
                  </a:lnTo>
                  <a:lnTo>
                    <a:pt x="2374" y="652"/>
                  </a:lnTo>
                  <a:lnTo>
                    <a:pt x="2305" y="616"/>
                  </a:lnTo>
                  <a:lnTo>
                    <a:pt x="2234" y="584"/>
                  </a:lnTo>
                  <a:lnTo>
                    <a:pt x="2162" y="556"/>
                  </a:lnTo>
                  <a:lnTo>
                    <a:pt x="2087" y="533"/>
                  </a:lnTo>
                  <a:lnTo>
                    <a:pt x="2058" y="522"/>
                  </a:lnTo>
                  <a:lnTo>
                    <a:pt x="2031" y="506"/>
                  </a:lnTo>
                  <a:lnTo>
                    <a:pt x="2008" y="487"/>
                  </a:lnTo>
                  <a:lnTo>
                    <a:pt x="1988" y="465"/>
                  </a:lnTo>
                  <a:lnTo>
                    <a:pt x="1972" y="438"/>
                  </a:lnTo>
                  <a:lnTo>
                    <a:pt x="1961" y="410"/>
                  </a:lnTo>
                  <a:lnTo>
                    <a:pt x="1954" y="379"/>
                  </a:lnTo>
                  <a:lnTo>
                    <a:pt x="1941" y="280"/>
                  </a:lnTo>
                  <a:lnTo>
                    <a:pt x="1926" y="181"/>
                  </a:lnTo>
                  <a:lnTo>
                    <a:pt x="1923" y="172"/>
                  </a:lnTo>
                  <a:lnTo>
                    <a:pt x="1915" y="166"/>
                  </a:lnTo>
                  <a:lnTo>
                    <a:pt x="1907" y="164"/>
                  </a:lnTo>
                  <a:lnTo>
                    <a:pt x="1593" y="164"/>
                  </a:lnTo>
                  <a:close/>
                  <a:moveTo>
                    <a:pt x="1593" y="0"/>
                  </a:moveTo>
                  <a:lnTo>
                    <a:pt x="1907" y="0"/>
                  </a:lnTo>
                  <a:lnTo>
                    <a:pt x="1940" y="3"/>
                  </a:lnTo>
                  <a:lnTo>
                    <a:pt x="1971" y="12"/>
                  </a:lnTo>
                  <a:lnTo>
                    <a:pt x="2000" y="26"/>
                  </a:lnTo>
                  <a:lnTo>
                    <a:pt x="2026" y="45"/>
                  </a:lnTo>
                  <a:lnTo>
                    <a:pt x="2048" y="68"/>
                  </a:lnTo>
                  <a:lnTo>
                    <a:pt x="2067" y="95"/>
                  </a:lnTo>
                  <a:lnTo>
                    <a:pt x="2080" y="124"/>
                  </a:lnTo>
                  <a:lnTo>
                    <a:pt x="2088" y="156"/>
                  </a:lnTo>
                  <a:lnTo>
                    <a:pt x="2102" y="256"/>
                  </a:lnTo>
                  <a:lnTo>
                    <a:pt x="2116" y="357"/>
                  </a:lnTo>
                  <a:lnTo>
                    <a:pt x="2117" y="363"/>
                  </a:lnTo>
                  <a:lnTo>
                    <a:pt x="2119" y="367"/>
                  </a:lnTo>
                  <a:lnTo>
                    <a:pt x="2122" y="370"/>
                  </a:lnTo>
                  <a:lnTo>
                    <a:pt x="2125" y="373"/>
                  </a:lnTo>
                  <a:lnTo>
                    <a:pt x="2130" y="374"/>
                  </a:lnTo>
                  <a:lnTo>
                    <a:pt x="2215" y="401"/>
                  </a:lnTo>
                  <a:lnTo>
                    <a:pt x="2296" y="432"/>
                  </a:lnTo>
                  <a:lnTo>
                    <a:pt x="2377" y="468"/>
                  </a:lnTo>
                  <a:lnTo>
                    <a:pt x="2454" y="509"/>
                  </a:lnTo>
                  <a:lnTo>
                    <a:pt x="2462" y="512"/>
                  </a:lnTo>
                  <a:lnTo>
                    <a:pt x="2469" y="512"/>
                  </a:lnTo>
                  <a:lnTo>
                    <a:pt x="2477" y="507"/>
                  </a:lnTo>
                  <a:lnTo>
                    <a:pt x="2557" y="446"/>
                  </a:lnTo>
                  <a:lnTo>
                    <a:pt x="2638" y="385"/>
                  </a:lnTo>
                  <a:lnTo>
                    <a:pt x="2663" y="369"/>
                  </a:lnTo>
                  <a:lnTo>
                    <a:pt x="2690" y="358"/>
                  </a:lnTo>
                  <a:lnTo>
                    <a:pt x="2718" y="352"/>
                  </a:lnTo>
                  <a:lnTo>
                    <a:pt x="2746" y="350"/>
                  </a:lnTo>
                  <a:lnTo>
                    <a:pt x="2775" y="352"/>
                  </a:lnTo>
                  <a:lnTo>
                    <a:pt x="2803" y="358"/>
                  </a:lnTo>
                  <a:lnTo>
                    <a:pt x="2830" y="369"/>
                  </a:lnTo>
                  <a:lnTo>
                    <a:pt x="2854" y="384"/>
                  </a:lnTo>
                  <a:lnTo>
                    <a:pt x="2876" y="403"/>
                  </a:lnTo>
                  <a:lnTo>
                    <a:pt x="3098" y="625"/>
                  </a:lnTo>
                  <a:lnTo>
                    <a:pt x="3117" y="648"/>
                  </a:lnTo>
                  <a:lnTo>
                    <a:pt x="3132" y="672"/>
                  </a:lnTo>
                  <a:lnTo>
                    <a:pt x="3143" y="699"/>
                  </a:lnTo>
                  <a:lnTo>
                    <a:pt x="3149" y="728"/>
                  </a:lnTo>
                  <a:lnTo>
                    <a:pt x="3151" y="756"/>
                  </a:lnTo>
                  <a:lnTo>
                    <a:pt x="3149" y="784"/>
                  </a:lnTo>
                  <a:lnTo>
                    <a:pt x="3143" y="813"/>
                  </a:lnTo>
                  <a:lnTo>
                    <a:pt x="3132" y="839"/>
                  </a:lnTo>
                  <a:lnTo>
                    <a:pt x="3116" y="865"/>
                  </a:lnTo>
                  <a:lnTo>
                    <a:pt x="3056" y="946"/>
                  </a:lnTo>
                  <a:lnTo>
                    <a:pt x="2994" y="1026"/>
                  </a:lnTo>
                  <a:lnTo>
                    <a:pt x="2990" y="1034"/>
                  </a:lnTo>
                  <a:lnTo>
                    <a:pt x="2990" y="1041"/>
                  </a:lnTo>
                  <a:lnTo>
                    <a:pt x="2992" y="1049"/>
                  </a:lnTo>
                  <a:lnTo>
                    <a:pt x="3033" y="1126"/>
                  </a:lnTo>
                  <a:lnTo>
                    <a:pt x="3069" y="1207"/>
                  </a:lnTo>
                  <a:lnTo>
                    <a:pt x="3100" y="1289"/>
                  </a:lnTo>
                  <a:lnTo>
                    <a:pt x="3127" y="1374"/>
                  </a:lnTo>
                  <a:lnTo>
                    <a:pt x="3128" y="1378"/>
                  </a:lnTo>
                  <a:lnTo>
                    <a:pt x="3131" y="1382"/>
                  </a:lnTo>
                  <a:lnTo>
                    <a:pt x="3134" y="1385"/>
                  </a:lnTo>
                  <a:lnTo>
                    <a:pt x="3138" y="1387"/>
                  </a:lnTo>
                  <a:lnTo>
                    <a:pt x="3144" y="1388"/>
                  </a:lnTo>
                  <a:lnTo>
                    <a:pt x="3244" y="1402"/>
                  </a:lnTo>
                  <a:lnTo>
                    <a:pt x="3344" y="1416"/>
                  </a:lnTo>
                  <a:lnTo>
                    <a:pt x="3376" y="1424"/>
                  </a:lnTo>
                  <a:lnTo>
                    <a:pt x="3406" y="1437"/>
                  </a:lnTo>
                  <a:lnTo>
                    <a:pt x="3432" y="1456"/>
                  </a:lnTo>
                  <a:lnTo>
                    <a:pt x="3455" y="1478"/>
                  </a:lnTo>
                  <a:lnTo>
                    <a:pt x="3475" y="1504"/>
                  </a:lnTo>
                  <a:lnTo>
                    <a:pt x="3488" y="1534"/>
                  </a:lnTo>
                  <a:lnTo>
                    <a:pt x="3497" y="1565"/>
                  </a:lnTo>
                  <a:lnTo>
                    <a:pt x="3500" y="1598"/>
                  </a:lnTo>
                  <a:lnTo>
                    <a:pt x="3500" y="1912"/>
                  </a:lnTo>
                  <a:lnTo>
                    <a:pt x="3497" y="1945"/>
                  </a:lnTo>
                  <a:lnTo>
                    <a:pt x="3488" y="1976"/>
                  </a:lnTo>
                  <a:lnTo>
                    <a:pt x="3475" y="2006"/>
                  </a:lnTo>
                  <a:lnTo>
                    <a:pt x="3455" y="2032"/>
                  </a:lnTo>
                  <a:lnTo>
                    <a:pt x="3432" y="2054"/>
                  </a:lnTo>
                  <a:lnTo>
                    <a:pt x="3406" y="2073"/>
                  </a:lnTo>
                  <a:lnTo>
                    <a:pt x="3376" y="2086"/>
                  </a:lnTo>
                  <a:lnTo>
                    <a:pt x="3344" y="2094"/>
                  </a:lnTo>
                  <a:lnTo>
                    <a:pt x="3244" y="2108"/>
                  </a:lnTo>
                  <a:lnTo>
                    <a:pt x="3144" y="2122"/>
                  </a:lnTo>
                  <a:lnTo>
                    <a:pt x="3138" y="2123"/>
                  </a:lnTo>
                  <a:lnTo>
                    <a:pt x="3134" y="2125"/>
                  </a:lnTo>
                  <a:lnTo>
                    <a:pt x="3131" y="2128"/>
                  </a:lnTo>
                  <a:lnTo>
                    <a:pt x="3128" y="2132"/>
                  </a:lnTo>
                  <a:lnTo>
                    <a:pt x="3127" y="2136"/>
                  </a:lnTo>
                  <a:lnTo>
                    <a:pt x="3100" y="2221"/>
                  </a:lnTo>
                  <a:lnTo>
                    <a:pt x="3069" y="2303"/>
                  </a:lnTo>
                  <a:lnTo>
                    <a:pt x="3033" y="2384"/>
                  </a:lnTo>
                  <a:lnTo>
                    <a:pt x="2992" y="2461"/>
                  </a:lnTo>
                  <a:lnTo>
                    <a:pt x="2990" y="2469"/>
                  </a:lnTo>
                  <a:lnTo>
                    <a:pt x="2990" y="2476"/>
                  </a:lnTo>
                  <a:lnTo>
                    <a:pt x="2994" y="2484"/>
                  </a:lnTo>
                  <a:lnTo>
                    <a:pt x="3056" y="2564"/>
                  </a:lnTo>
                  <a:lnTo>
                    <a:pt x="3116" y="2645"/>
                  </a:lnTo>
                  <a:lnTo>
                    <a:pt x="3132" y="2671"/>
                  </a:lnTo>
                  <a:lnTo>
                    <a:pt x="3143" y="2697"/>
                  </a:lnTo>
                  <a:lnTo>
                    <a:pt x="3149" y="2726"/>
                  </a:lnTo>
                  <a:lnTo>
                    <a:pt x="3151" y="2754"/>
                  </a:lnTo>
                  <a:lnTo>
                    <a:pt x="3149" y="2782"/>
                  </a:lnTo>
                  <a:lnTo>
                    <a:pt x="3143" y="2810"/>
                  </a:lnTo>
                  <a:lnTo>
                    <a:pt x="3132" y="2838"/>
                  </a:lnTo>
                  <a:lnTo>
                    <a:pt x="3117" y="2862"/>
                  </a:lnTo>
                  <a:lnTo>
                    <a:pt x="3098" y="2885"/>
                  </a:lnTo>
                  <a:lnTo>
                    <a:pt x="2876" y="3107"/>
                  </a:lnTo>
                  <a:lnTo>
                    <a:pt x="2854" y="3126"/>
                  </a:lnTo>
                  <a:lnTo>
                    <a:pt x="2830" y="3141"/>
                  </a:lnTo>
                  <a:lnTo>
                    <a:pt x="2802" y="3152"/>
                  </a:lnTo>
                  <a:lnTo>
                    <a:pt x="2775" y="3158"/>
                  </a:lnTo>
                  <a:lnTo>
                    <a:pt x="2746" y="3160"/>
                  </a:lnTo>
                  <a:lnTo>
                    <a:pt x="2718" y="3158"/>
                  </a:lnTo>
                  <a:lnTo>
                    <a:pt x="2690" y="3152"/>
                  </a:lnTo>
                  <a:lnTo>
                    <a:pt x="2663" y="3141"/>
                  </a:lnTo>
                  <a:lnTo>
                    <a:pt x="2638" y="3125"/>
                  </a:lnTo>
                  <a:lnTo>
                    <a:pt x="2557" y="3064"/>
                  </a:lnTo>
                  <a:lnTo>
                    <a:pt x="2477" y="3003"/>
                  </a:lnTo>
                  <a:lnTo>
                    <a:pt x="2469" y="2998"/>
                  </a:lnTo>
                  <a:lnTo>
                    <a:pt x="2462" y="2998"/>
                  </a:lnTo>
                  <a:lnTo>
                    <a:pt x="2454" y="3001"/>
                  </a:lnTo>
                  <a:lnTo>
                    <a:pt x="2377" y="3042"/>
                  </a:lnTo>
                  <a:lnTo>
                    <a:pt x="2296" y="3078"/>
                  </a:lnTo>
                  <a:lnTo>
                    <a:pt x="2215" y="3109"/>
                  </a:lnTo>
                  <a:lnTo>
                    <a:pt x="2130" y="3136"/>
                  </a:lnTo>
                  <a:lnTo>
                    <a:pt x="2125" y="3137"/>
                  </a:lnTo>
                  <a:lnTo>
                    <a:pt x="2122" y="3140"/>
                  </a:lnTo>
                  <a:lnTo>
                    <a:pt x="2119" y="3143"/>
                  </a:lnTo>
                  <a:lnTo>
                    <a:pt x="2117" y="3147"/>
                  </a:lnTo>
                  <a:lnTo>
                    <a:pt x="2116" y="3153"/>
                  </a:lnTo>
                  <a:lnTo>
                    <a:pt x="2102" y="3254"/>
                  </a:lnTo>
                  <a:lnTo>
                    <a:pt x="2088" y="3354"/>
                  </a:lnTo>
                  <a:lnTo>
                    <a:pt x="2080" y="3386"/>
                  </a:lnTo>
                  <a:lnTo>
                    <a:pt x="2067" y="3415"/>
                  </a:lnTo>
                  <a:lnTo>
                    <a:pt x="2048" y="3442"/>
                  </a:lnTo>
                  <a:lnTo>
                    <a:pt x="2026" y="3465"/>
                  </a:lnTo>
                  <a:lnTo>
                    <a:pt x="2000" y="3484"/>
                  </a:lnTo>
                  <a:lnTo>
                    <a:pt x="1971" y="3498"/>
                  </a:lnTo>
                  <a:lnTo>
                    <a:pt x="1940" y="3507"/>
                  </a:lnTo>
                  <a:lnTo>
                    <a:pt x="1907" y="3510"/>
                  </a:lnTo>
                  <a:lnTo>
                    <a:pt x="1593" y="3510"/>
                  </a:lnTo>
                  <a:lnTo>
                    <a:pt x="1560" y="3507"/>
                  </a:lnTo>
                  <a:lnTo>
                    <a:pt x="1529" y="3498"/>
                  </a:lnTo>
                  <a:lnTo>
                    <a:pt x="1500" y="3484"/>
                  </a:lnTo>
                  <a:lnTo>
                    <a:pt x="1474" y="3465"/>
                  </a:lnTo>
                  <a:lnTo>
                    <a:pt x="1452" y="3442"/>
                  </a:lnTo>
                  <a:lnTo>
                    <a:pt x="1433" y="3415"/>
                  </a:lnTo>
                  <a:lnTo>
                    <a:pt x="1420" y="3386"/>
                  </a:lnTo>
                  <a:lnTo>
                    <a:pt x="1412" y="3354"/>
                  </a:lnTo>
                  <a:lnTo>
                    <a:pt x="1398" y="3254"/>
                  </a:lnTo>
                  <a:lnTo>
                    <a:pt x="1384" y="3153"/>
                  </a:lnTo>
                  <a:lnTo>
                    <a:pt x="1383" y="3147"/>
                  </a:lnTo>
                  <a:lnTo>
                    <a:pt x="1381" y="3143"/>
                  </a:lnTo>
                  <a:lnTo>
                    <a:pt x="1378" y="3140"/>
                  </a:lnTo>
                  <a:lnTo>
                    <a:pt x="1375" y="3137"/>
                  </a:lnTo>
                  <a:lnTo>
                    <a:pt x="1370" y="3136"/>
                  </a:lnTo>
                  <a:lnTo>
                    <a:pt x="1285" y="3109"/>
                  </a:lnTo>
                  <a:lnTo>
                    <a:pt x="1204" y="3078"/>
                  </a:lnTo>
                  <a:lnTo>
                    <a:pt x="1123" y="3042"/>
                  </a:lnTo>
                  <a:lnTo>
                    <a:pt x="1046" y="3001"/>
                  </a:lnTo>
                  <a:lnTo>
                    <a:pt x="1038" y="2998"/>
                  </a:lnTo>
                  <a:lnTo>
                    <a:pt x="1031" y="2998"/>
                  </a:lnTo>
                  <a:lnTo>
                    <a:pt x="1023" y="3003"/>
                  </a:lnTo>
                  <a:lnTo>
                    <a:pt x="943" y="3064"/>
                  </a:lnTo>
                  <a:lnTo>
                    <a:pt x="862" y="3125"/>
                  </a:lnTo>
                  <a:lnTo>
                    <a:pt x="837" y="3141"/>
                  </a:lnTo>
                  <a:lnTo>
                    <a:pt x="810" y="3152"/>
                  </a:lnTo>
                  <a:lnTo>
                    <a:pt x="782" y="3158"/>
                  </a:lnTo>
                  <a:lnTo>
                    <a:pt x="754" y="3161"/>
                  </a:lnTo>
                  <a:lnTo>
                    <a:pt x="725" y="3158"/>
                  </a:lnTo>
                  <a:lnTo>
                    <a:pt x="697" y="3152"/>
                  </a:lnTo>
                  <a:lnTo>
                    <a:pt x="670" y="3141"/>
                  </a:lnTo>
                  <a:lnTo>
                    <a:pt x="646" y="3126"/>
                  </a:lnTo>
                  <a:lnTo>
                    <a:pt x="624" y="3107"/>
                  </a:lnTo>
                  <a:lnTo>
                    <a:pt x="402" y="2885"/>
                  </a:lnTo>
                  <a:lnTo>
                    <a:pt x="383" y="2862"/>
                  </a:lnTo>
                  <a:lnTo>
                    <a:pt x="368" y="2838"/>
                  </a:lnTo>
                  <a:lnTo>
                    <a:pt x="357" y="2811"/>
                  </a:lnTo>
                  <a:lnTo>
                    <a:pt x="351" y="2782"/>
                  </a:lnTo>
                  <a:lnTo>
                    <a:pt x="348" y="2754"/>
                  </a:lnTo>
                  <a:lnTo>
                    <a:pt x="351" y="2726"/>
                  </a:lnTo>
                  <a:lnTo>
                    <a:pt x="357" y="2697"/>
                  </a:lnTo>
                  <a:lnTo>
                    <a:pt x="368" y="2671"/>
                  </a:lnTo>
                  <a:lnTo>
                    <a:pt x="384" y="2645"/>
                  </a:lnTo>
                  <a:lnTo>
                    <a:pt x="444" y="2564"/>
                  </a:lnTo>
                  <a:lnTo>
                    <a:pt x="506" y="2484"/>
                  </a:lnTo>
                  <a:lnTo>
                    <a:pt x="510" y="2476"/>
                  </a:lnTo>
                  <a:lnTo>
                    <a:pt x="510" y="2469"/>
                  </a:lnTo>
                  <a:lnTo>
                    <a:pt x="508" y="2461"/>
                  </a:lnTo>
                  <a:lnTo>
                    <a:pt x="467" y="2384"/>
                  </a:lnTo>
                  <a:lnTo>
                    <a:pt x="431" y="2303"/>
                  </a:lnTo>
                  <a:lnTo>
                    <a:pt x="400" y="2221"/>
                  </a:lnTo>
                  <a:lnTo>
                    <a:pt x="373" y="2136"/>
                  </a:lnTo>
                  <a:lnTo>
                    <a:pt x="372" y="2132"/>
                  </a:lnTo>
                  <a:lnTo>
                    <a:pt x="369" y="2128"/>
                  </a:lnTo>
                  <a:lnTo>
                    <a:pt x="366" y="2125"/>
                  </a:lnTo>
                  <a:lnTo>
                    <a:pt x="362" y="2123"/>
                  </a:lnTo>
                  <a:lnTo>
                    <a:pt x="356" y="2122"/>
                  </a:lnTo>
                  <a:lnTo>
                    <a:pt x="256" y="2108"/>
                  </a:lnTo>
                  <a:lnTo>
                    <a:pt x="156" y="2094"/>
                  </a:lnTo>
                  <a:lnTo>
                    <a:pt x="124" y="2086"/>
                  </a:lnTo>
                  <a:lnTo>
                    <a:pt x="94" y="2073"/>
                  </a:lnTo>
                  <a:lnTo>
                    <a:pt x="68" y="2054"/>
                  </a:lnTo>
                  <a:lnTo>
                    <a:pt x="45" y="2032"/>
                  </a:lnTo>
                  <a:lnTo>
                    <a:pt x="25" y="2006"/>
                  </a:lnTo>
                  <a:lnTo>
                    <a:pt x="12" y="1976"/>
                  </a:lnTo>
                  <a:lnTo>
                    <a:pt x="3" y="1945"/>
                  </a:lnTo>
                  <a:lnTo>
                    <a:pt x="0" y="1912"/>
                  </a:lnTo>
                  <a:lnTo>
                    <a:pt x="0" y="1598"/>
                  </a:lnTo>
                  <a:lnTo>
                    <a:pt x="3" y="1565"/>
                  </a:lnTo>
                  <a:lnTo>
                    <a:pt x="12" y="1534"/>
                  </a:lnTo>
                  <a:lnTo>
                    <a:pt x="25" y="1504"/>
                  </a:lnTo>
                  <a:lnTo>
                    <a:pt x="45" y="1478"/>
                  </a:lnTo>
                  <a:lnTo>
                    <a:pt x="68" y="1456"/>
                  </a:lnTo>
                  <a:lnTo>
                    <a:pt x="94" y="1437"/>
                  </a:lnTo>
                  <a:lnTo>
                    <a:pt x="124" y="1424"/>
                  </a:lnTo>
                  <a:lnTo>
                    <a:pt x="156" y="1416"/>
                  </a:lnTo>
                  <a:lnTo>
                    <a:pt x="256" y="1402"/>
                  </a:lnTo>
                  <a:lnTo>
                    <a:pt x="356" y="1388"/>
                  </a:lnTo>
                  <a:lnTo>
                    <a:pt x="362" y="1387"/>
                  </a:lnTo>
                  <a:lnTo>
                    <a:pt x="366" y="1385"/>
                  </a:lnTo>
                  <a:lnTo>
                    <a:pt x="369" y="1382"/>
                  </a:lnTo>
                  <a:lnTo>
                    <a:pt x="372" y="1378"/>
                  </a:lnTo>
                  <a:lnTo>
                    <a:pt x="373" y="1374"/>
                  </a:lnTo>
                  <a:lnTo>
                    <a:pt x="400" y="1289"/>
                  </a:lnTo>
                  <a:lnTo>
                    <a:pt x="431" y="1207"/>
                  </a:lnTo>
                  <a:lnTo>
                    <a:pt x="467" y="1126"/>
                  </a:lnTo>
                  <a:lnTo>
                    <a:pt x="508" y="1049"/>
                  </a:lnTo>
                  <a:lnTo>
                    <a:pt x="510" y="1041"/>
                  </a:lnTo>
                  <a:lnTo>
                    <a:pt x="510" y="1034"/>
                  </a:lnTo>
                  <a:lnTo>
                    <a:pt x="506" y="1026"/>
                  </a:lnTo>
                  <a:lnTo>
                    <a:pt x="444" y="946"/>
                  </a:lnTo>
                  <a:lnTo>
                    <a:pt x="384" y="865"/>
                  </a:lnTo>
                  <a:lnTo>
                    <a:pt x="368" y="839"/>
                  </a:lnTo>
                  <a:lnTo>
                    <a:pt x="357" y="813"/>
                  </a:lnTo>
                  <a:lnTo>
                    <a:pt x="351" y="784"/>
                  </a:lnTo>
                  <a:lnTo>
                    <a:pt x="348" y="756"/>
                  </a:lnTo>
                  <a:lnTo>
                    <a:pt x="351" y="728"/>
                  </a:lnTo>
                  <a:lnTo>
                    <a:pt x="357" y="700"/>
                  </a:lnTo>
                  <a:lnTo>
                    <a:pt x="368" y="672"/>
                  </a:lnTo>
                  <a:lnTo>
                    <a:pt x="383" y="648"/>
                  </a:lnTo>
                  <a:lnTo>
                    <a:pt x="402" y="625"/>
                  </a:lnTo>
                  <a:lnTo>
                    <a:pt x="624" y="403"/>
                  </a:lnTo>
                  <a:lnTo>
                    <a:pt x="646" y="384"/>
                  </a:lnTo>
                  <a:lnTo>
                    <a:pt x="670" y="369"/>
                  </a:lnTo>
                  <a:lnTo>
                    <a:pt x="697" y="358"/>
                  </a:lnTo>
                  <a:lnTo>
                    <a:pt x="725" y="352"/>
                  </a:lnTo>
                  <a:lnTo>
                    <a:pt x="754" y="350"/>
                  </a:lnTo>
                  <a:lnTo>
                    <a:pt x="782" y="352"/>
                  </a:lnTo>
                  <a:lnTo>
                    <a:pt x="810" y="358"/>
                  </a:lnTo>
                  <a:lnTo>
                    <a:pt x="837" y="369"/>
                  </a:lnTo>
                  <a:lnTo>
                    <a:pt x="862" y="385"/>
                  </a:lnTo>
                  <a:lnTo>
                    <a:pt x="943" y="446"/>
                  </a:lnTo>
                  <a:lnTo>
                    <a:pt x="1023" y="507"/>
                  </a:lnTo>
                  <a:lnTo>
                    <a:pt x="1031" y="512"/>
                  </a:lnTo>
                  <a:lnTo>
                    <a:pt x="1038" y="512"/>
                  </a:lnTo>
                  <a:lnTo>
                    <a:pt x="1046" y="509"/>
                  </a:lnTo>
                  <a:lnTo>
                    <a:pt x="1123" y="468"/>
                  </a:lnTo>
                  <a:lnTo>
                    <a:pt x="1204" y="432"/>
                  </a:lnTo>
                  <a:lnTo>
                    <a:pt x="1285" y="401"/>
                  </a:lnTo>
                  <a:lnTo>
                    <a:pt x="1370" y="374"/>
                  </a:lnTo>
                  <a:lnTo>
                    <a:pt x="1375" y="373"/>
                  </a:lnTo>
                  <a:lnTo>
                    <a:pt x="1378" y="370"/>
                  </a:lnTo>
                  <a:lnTo>
                    <a:pt x="1381" y="367"/>
                  </a:lnTo>
                  <a:lnTo>
                    <a:pt x="1383" y="363"/>
                  </a:lnTo>
                  <a:lnTo>
                    <a:pt x="1384" y="357"/>
                  </a:lnTo>
                  <a:lnTo>
                    <a:pt x="1398" y="256"/>
                  </a:lnTo>
                  <a:lnTo>
                    <a:pt x="1412" y="156"/>
                  </a:lnTo>
                  <a:lnTo>
                    <a:pt x="1420" y="124"/>
                  </a:lnTo>
                  <a:lnTo>
                    <a:pt x="1433" y="95"/>
                  </a:lnTo>
                  <a:lnTo>
                    <a:pt x="1452" y="68"/>
                  </a:lnTo>
                  <a:lnTo>
                    <a:pt x="1474" y="45"/>
                  </a:lnTo>
                  <a:lnTo>
                    <a:pt x="1500" y="26"/>
                  </a:lnTo>
                  <a:lnTo>
                    <a:pt x="1529" y="12"/>
                  </a:lnTo>
                  <a:lnTo>
                    <a:pt x="1560" y="3"/>
                  </a:lnTo>
                  <a:lnTo>
                    <a:pt x="1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7" name="Freeform 124"/>
            <p:cNvSpPr>
              <a:spLocks noEditPoints="1"/>
            </p:cNvSpPr>
            <p:nvPr/>
          </p:nvSpPr>
          <p:spPr bwMode="auto">
            <a:xfrm>
              <a:off x="7373938" y="2844800"/>
              <a:ext cx="241300" cy="242887"/>
            </a:xfrm>
            <a:custGeom>
              <a:avLst/>
              <a:gdLst>
                <a:gd name="T0" fmla="*/ 639 w 1518"/>
                <a:gd name="T1" fmla="*/ 176 h 1524"/>
                <a:gd name="T2" fmla="*/ 475 w 1518"/>
                <a:gd name="T3" fmla="*/ 237 h 1524"/>
                <a:gd name="T4" fmla="*/ 338 w 1518"/>
                <a:gd name="T5" fmla="*/ 340 h 1524"/>
                <a:gd name="T6" fmla="*/ 235 w 1518"/>
                <a:gd name="T7" fmla="*/ 477 h 1524"/>
                <a:gd name="T8" fmla="*/ 175 w 1518"/>
                <a:gd name="T9" fmla="*/ 642 h 1524"/>
                <a:gd name="T10" fmla="*/ 166 w 1518"/>
                <a:gd name="T11" fmla="*/ 823 h 1524"/>
                <a:gd name="T12" fmla="*/ 210 w 1518"/>
                <a:gd name="T13" fmla="*/ 995 h 1524"/>
                <a:gd name="T14" fmla="*/ 299 w 1518"/>
                <a:gd name="T15" fmla="*/ 1142 h 1524"/>
                <a:gd name="T16" fmla="*/ 426 w 1518"/>
                <a:gd name="T17" fmla="*/ 1258 h 1524"/>
                <a:gd name="T18" fmla="*/ 582 w 1518"/>
                <a:gd name="T19" fmla="*/ 1333 h 1524"/>
                <a:gd name="T20" fmla="*/ 759 w 1518"/>
                <a:gd name="T21" fmla="*/ 1360 h 1524"/>
                <a:gd name="T22" fmla="*/ 936 w 1518"/>
                <a:gd name="T23" fmla="*/ 1333 h 1524"/>
                <a:gd name="T24" fmla="*/ 1092 w 1518"/>
                <a:gd name="T25" fmla="*/ 1258 h 1524"/>
                <a:gd name="T26" fmla="*/ 1219 w 1518"/>
                <a:gd name="T27" fmla="*/ 1142 h 1524"/>
                <a:gd name="T28" fmla="*/ 1308 w 1518"/>
                <a:gd name="T29" fmla="*/ 995 h 1524"/>
                <a:gd name="T30" fmla="*/ 1352 w 1518"/>
                <a:gd name="T31" fmla="*/ 823 h 1524"/>
                <a:gd name="T32" fmla="*/ 1343 w 1518"/>
                <a:gd name="T33" fmla="*/ 642 h 1524"/>
                <a:gd name="T34" fmla="*/ 1283 w 1518"/>
                <a:gd name="T35" fmla="*/ 477 h 1524"/>
                <a:gd name="T36" fmla="*/ 1180 w 1518"/>
                <a:gd name="T37" fmla="*/ 340 h 1524"/>
                <a:gd name="T38" fmla="*/ 1043 w 1518"/>
                <a:gd name="T39" fmla="*/ 237 h 1524"/>
                <a:gd name="T40" fmla="*/ 879 w 1518"/>
                <a:gd name="T41" fmla="*/ 176 h 1524"/>
                <a:gd name="T42" fmla="*/ 759 w 1518"/>
                <a:gd name="T43" fmla="*/ 0 h 1524"/>
                <a:gd name="T44" fmla="*/ 961 w 1518"/>
                <a:gd name="T45" fmla="*/ 27 h 1524"/>
                <a:gd name="T46" fmla="*/ 1142 w 1518"/>
                <a:gd name="T47" fmla="*/ 105 h 1524"/>
                <a:gd name="T48" fmla="*/ 1296 w 1518"/>
                <a:gd name="T49" fmla="*/ 224 h 1524"/>
                <a:gd name="T50" fmla="*/ 1414 w 1518"/>
                <a:gd name="T51" fmla="*/ 378 h 1524"/>
                <a:gd name="T52" fmla="*/ 1492 w 1518"/>
                <a:gd name="T53" fmla="*/ 560 h 1524"/>
                <a:gd name="T54" fmla="*/ 1518 w 1518"/>
                <a:gd name="T55" fmla="*/ 762 h 1524"/>
                <a:gd name="T56" fmla="*/ 1492 w 1518"/>
                <a:gd name="T57" fmla="*/ 964 h 1524"/>
                <a:gd name="T58" fmla="*/ 1414 w 1518"/>
                <a:gd name="T59" fmla="*/ 1146 h 1524"/>
                <a:gd name="T60" fmla="*/ 1296 w 1518"/>
                <a:gd name="T61" fmla="*/ 1300 h 1524"/>
                <a:gd name="T62" fmla="*/ 1142 w 1518"/>
                <a:gd name="T63" fmla="*/ 1419 h 1524"/>
                <a:gd name="T64" fmla="*/ 961 w 1518"/>
                <a:gd name="T65" fmla="*/ 1497 h 1524"/>
                <a:gd name="T66" fmla="*/ 759 w 1518"/>
                <a:gd name="T67" fmla="*/ 1524 h 1524"/>
                <a:gd name="T68" fmla="*/ 557 w 1518"/>
                <a:gd name="T69" fmla="*/ 1497 h 1524"/>
                <a:gd name="T70" fmla="*/ 376 w 1518"/>
                <a:gd name="T71" fmla="*/ 1419 h 1524"/>
                <a:gd name="T72" fmla="*/ 222 w 1518"/>
                <a:gd name="T73" fmla="*/ 1300 h 1524"/>
                <a:gd name="T74" fmla="*/ 104 w 1518"/>
                <a:gd name="T75" fmla="*/ 1146 h 1524"/>
                <a:gd name="T76" fmla="*/ 26 w 1518"/>
                <a:gd name="T77" fmla="*/ 964 h 1524"/>
                <a:gd name="T78" fmla="*/ 0 w 1518"/>
                <a:gd name="T79" fmla="*/ 762 h 1524"/>
                <a:gd name="T80" fmla="*/ 26 w 1518"/>
                <a:gd name="T81" fmla="*/ 560 h 1524"/>
                <a:gd name="T82" fmla="*/ 104 w 1518"/>
                <a:gd name="T83" fmla="*/ 378 h 1524"/>
                <a:gd name="T84" fmla="*/ 222 w 1518"/>
                <a:gd name="T85" fmla="*/ 224 h 1524"/>
                <a:gd name="T86" fmla="*/ 376 w 1518"/>
                <a:gd name="T87" fmla="*/ 105 h 1524"/>
                <a:gd name="T88" fmla="*/ 557 w 1518"/>
                <a:gd name="T89" fmla="*/ 27 h 1524"/>
                <a:gd name="T90" fmla="*/ 759 w 1518"/>
                <a:gd name="T91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8" h="1524">
                  <a:moveTo>
                    <a:pt x="759" y="164"/>
                  </a:moveTo>
                  <a:lnTo>
                    <a:pt x="699" y="167"/>
                  </a:lnTo>
                  <a:lnTo>
                    <a:pt x="639" y="176"/>
                  </a:lnTo>
                  <a:lnTo>
                    <a:pt x="582" y="191"/>
                  </a:lnTo>
                  <a:lnTo>
                    <a:pt x="527" y="211"/>
                  </a:lnTo>
                  <a:lnTo>
                    <a:pt x="475" y="237"/>
                  </a:lnTo>
                  <a:lnTo>
                    <a:pt x="426" y="266"/>
                  </a:lnTo>
                  <a:lnTo>
                    <a:pt x="380" y="300"/>
                  </a:lnTo>
                  <a:lnTo>
                    <a:pt x="338" y="340"/>
                  </a:lnTo>
                  <a:lnTo>
                    <a:pt x="299" y="382"/>
                  </a:lnTo>
                  <a:lnTo>
                    <a:pt x="265" y="428"/>
                  </a:lnTo>
                  <a:lnTo>
                    <a:pt x="235" y="477"/>
                  </a:lnTo>
                  <a:lnTo>
                    <a:pt x="210" y="529"/>
                  </a:lnTo>
                  <a:lnTo>
                    <a:pt x="189" y="584"/>
                  </a:lnTo>
                  <a:lnTo>
                    <a:pt x="175" y="642"/>
                  </a:lnTo>
                  <a:lnTo>
                    <a:pt x="166" y="701"/>
                  </a:lnTo>
                  <a:lnTo>
                    <a:pt x="163" y="762"/>
                  </a:lnTo>
                  <a:lnTo>
                    <a:pt x="166" y="823"/>
                  </a:lnTo>
                  <a:lnTo>
                    <a:pt x="175" y="882"/>
                  </a:lnTo>
                  <a:lnTo>
                    <a:pt x="189" y="940"/>
                  </a:lnTo>
                  <a:lnTo>
                    <a:pt x="210" y="995"/>
                  </a:lnTo>
                  <a:lnTo>
                    <a:pt x="235" y="1047"/>
                  </a:lnTo>
                  <a:lnTo>
                    <a:pt x="265" y="1096"/>
                  </a:lnTo>
                  <a:lnTo>
                    <a:pt x="299" y="1142"/>
                  </a:lnTo>
                  <a:lnTo>
                    <a:pt x="338" y="1184"/>
                  </a:lnTo>
                  <a:lnTo>
                    <a:pt x="380" y="1224"/>
                  </a:lnTo>
                  <a:lnTo>
                    <a:pt x="426" y="1258"/>
                  </a:lnTo>
                  <a:lnTo>
                    <a:pt x="475" y="1287"/>
                  </a:lnTo>
                  <a:lnTo>
                    <a:pt x="527" y="1313"/>
                  </a:lnTo>
                  <a:lnTo>
                    <a:pt x="582" y="1333"/>
                  </a:lnTo>
                  <a:lnTo>
                    <a:pt x="639" y="1348"/>
                  </a:lnTo>
                  <a:lnTo>
                    <a:pt x="699" y="1357"/>
                  </a:lnTo>
                  <a:lnTo>
                    <a:pt x="759" y="1360"/>
                  </a:lnTo>
                  <a:lnTo>
                    <a:pt x="819" y="1357"/>
                  </a:lnTo>
                  <a:lnTo>
                    <a:pt x="879" y="1348"/>
                  </a:lnTo>
                  <a:lnTo>
                    <a:pt x="936" y="1333"/>
                  </a:lnTo>
                  <a:lnTo>
                    <a:pt x="991" y="1313"/>
                  </a:lnTo>
                  <a:lnTo>
                    <a:pt x="1043" y="1287"/>
                  </a:lnTo>
                  <a:lnTo>
                    <a:pt x="1092" y="1258"/>
                  </a:lnTo>
                  <a:lnTo>
                    <a:pt x="1138" y="1224"/>
                  </a:lnTo>
                  <a:lnTo>
                    <a:pt x="1180" y="1184"/>
                  </a:lnTo>
                  <a:lnTo>
                    <a:pt x="1219" y="1142"/>
                  </a:lnTo>
                  <a:lnTo>
                    <a:pt x="1253" y="1096"/>
                  </a:lnTo>
                  <a:lnTo>
                    <a:pt x="1283" y="1047"/>
                  </a:lnTo>
                  <a:lnTo>
                    <a:pt x="1308" y="995"/>
                  </a:lnTo>
                  <a:lnTo>
                    <a:pt x="1329" y="940"/>
                  </a:lnTo>
                  <a:lnTo>
                    <a:pt x="1343" y="882"/>
                  </a:lnTo>
                  <a:lnTo>
                    <a:pt x="1352" y="823"/>
                  </a:lnTo>
                  <a:lnTo>
                    <a:pt x="1355" y="762"/>
                  </a:lnTo>
                  <a:lnTo>
                    <a:pt x="1352" y="701"/>
                  </a:lnTo>
                  <a:lnTo>
                    <a:pt x="1343" y="642"/>
                  </a:lnTo>
                  <a:lnTo>
                    <a:pt x="1329" y="584"/>
                  </a:lnTo>
                  <a:lnTo>
                    <a:pt x="1308" y="529"/>
                  </a:lnTo>
                  <a:lnTo>
                    <a:pt x="1283" y="477"/>
                  </a:lnTo>
                  <a:lnTo>
                    <a:pt x="1253" y="428"/>
                  </a:lnTo>
                  <a:lnTo>
                    <a:pt x="1219" y="382"/>
                  </a:lnTo>
                  <a:lnTo>
                    <a:pt x="1180" y="340"/>
                  </a:lnTo>
                  <a:lnTo>
                    <a:pt x="1138" y="300"/>
                  </a:lnTo>
                  <a:lnTo>
                    <a:pt x="1092" y="266"/>
                  </a:lnTo>
                  <a:lnTo>
                    <a:pt x="1043" y="237"/>
                  </a:lnTo>
                  <a:lnTo>
                    <a:pt x="991" y="211"/>
                  </a:lnTo>
                  <a:lnTo>
                    <a:pt x="936" y="191"/>
                  </a:lnTo>
                  <a:lnTo>
                    <a:pt x="879" y="176"/>
                  </a:lnTo>
                  <a:lnTo>
                    <a:pt x="819" y="167"/>
                  </a:lnTo>
                  <a:lnTo>
                    <a:pt x="759" y="164"/>
                  </a:lnTo>
                  <a:close/>
                  <a:moveTo>
                    <a:pt x="759" y="0"/>
                  </a:moveTo>
                  <a:lnTo>
                    <a:pt x="828" y="4"/>
                  </a:lnTo>
                  <a:lnTo>
                    <a:pt x="896" y="12"/>
                  </a:lnTo>
                  <a:lnTo>
                    <a:pt x="961" y="27"/>
                  </a:lnTo>
                  <a:lnTo>
                    <a:pt x="1024" y="48"/>
                  </a:lnTo>
                  <a:lnTo>
                    <a:pt x="1085" y="74"/>
                  </a:lnTo>
                  <a:lnTo>
                    <a:pt x="1142" y="105"/>
                  </a:lnTo>
                  <a:lnTo>
                    <a:pt x="1197" y="140"/>
                  </a:lnTo>
                  <a:lnTo>
                    <a:pt x="1248" y="179"/>
                  </a:lnTo>
                  <a:lnTo>
                    <a:pt x="1296" y="224"/>
                  </a:lnTo>
                  <a:lnTo>
                    <a:pt x="1340" y="272"/>
                  </a:lnTo>
                  <a:lnTo>
                    <a:pt x="1379" y="323"/>
                  </a:lnTo>
                  <a:lnTo>
                    <a:pt x="1414" y="378"/>
                  </a:lnTo>
                  <a:lnTo>
                    <a:pt x="1445" y="435"/>
                  </a:lnTo>
                  <a:lnTo>
                    <a:pt x="1471" y="496"/>
                  </a:lnTo>
                  <a:lnTo>
                    <a:pt x="1492" y="560"/>
                  </a:lnTo>
                  <a:lnTo>
                    <a:pt x="1507" y="625"/>
                  </a:lnTo>
                  <a:lnTo>
                    <a:pt x="1515" y="693"/>
                  </a:lnTo>
                  <a:lnTo>
                    <a:pt x="1518" y="762"/>
                  </a:lnTo>
                  <a:lnTo>
                    <a:pt x="1515" y="831"/>
                  </a:lnTo>
                  <a:lnTo>
                    <a:pt x="1507" y="899"/>
                  </a:lnTo>
                  <a:lnTo>
                    <a:pt x="1492" y="964"/>
                  </a:lnTo>
                  <a:lnTo>
                    <a:pt x="1471" y="1028"/>
                  </a:lnTo>
                  <a:lnTo>
                    <a:pt x="1445" y="1089"/>
                  </a:lnTo>
                  <a:lnTo>
                    <a:pt x="1414" y="1146"/>
                  </a:lnTo>
                  <a:lnTo>
                    <a:pt x="1379" y="1201"/>
                  </a:lnTo>
                  <a:lnTo>
                    <a:pt x="1340" y="1252"/>
                  </a:lnTo>
                  <a:lnTo>
                    <a:pt x="1296" y="1300"/>
                  </a:lnTo>
                  <a:lnTo>
                    <a:pt x="1248" y="1345"/>
                  </a:lnTo>
                  <a:lnTo>
                    <a:pt x="1197" y="1384"/>
                  </a:lnTo>
                  <a:lnTo>
                    <a:pt x="1142" y="1419"/>
                  </a:lnTo>
                  <a:lnTo>
                    <a:pt x="1085" y="1450"/>
                  </a:lnTo>
                  <a:lnTo>
                    <a:pt x="1024" y="1476"/>
                  </a:lnTo>
                  <a:lnTo>
                    <a:pt x="961" y="1497"/>
                  </a:lnTo>
                  <a:lnTo>
                    <a:pt x="896" y="1512"/>
                  </a:lnTo>
                  <a:lnTo>
                    <a:pt x="828" y="1520"/>
                  </a:lnTo>
                  <a:lnTo>
                    <a:pt x="759" y="1524"/>
                  </a:lnTo>
                  <a:lnTo>
                    <a:pt x="690" y="1520"/>
                  </a:lnTo>
                  <a:lnTo>
                    <a:pt x="622" y="1512"/>
                  </a:lnTo>
                  <a:lnTo>
                    <a:pt x="557" y="1497"/>
                  </a:lnTo>
                  <a:lnTo>
                    <a:pt x="494" y="1476"/>
                  </a:lnTo>
                  <a:lnTo>
                    <a:pt x="433" y="1450"/>
                  </a:lnTo>
                  <a:lnTo>
                    <a:pt x="376" y="1419"/>
                  </a:lnTo>
                  <a:lnTo>
                    <a:pt x="321" y="1384"/>
                  </a:lnTo>
                  <a:lnTo>
                    <a:pt x="270" y="1345"/>
                  </a:lnTo>
                  <a:lnTo>
                    <a:pt x="222" y="1300"/>
                  </a:lnTo>
                  <a:lnTo>
                    <a:pt x="178" y="1252"/>
                  </a:lnTo>
                  <a:lnTo>
                    <a:pt x="139" y="1201"/>
                  </a:lnTo>
                  <a:lnTo>
                    <a:pt x="104" y="1146"/>
                  </a:lnTo>
                  <a:lnTo>
                    <a:pt x="73" y="1089"/>
                  </a:lnTo>
                  <a:lnTo>
                    <a:pt x="47" y="1028"/>
                  </a:lnTo>
                  <a:lnTo>
                    <a:pt x="26" y="964"/>
                  </a:lnTo>
                  <a:lnTo>
                    <a:pt x="11" y="899"/>
                  </a:lnTo>
                  <a:lnTo>
                    <a:pt x="3" y="831"/>
                  </a:lnTo>
                  <a:lnTo>
                    <a:pt x="0" y="762"/>
                  </a:lnTo>
                  <a:lnTo>
                    <a:pt x="3" y="693"/>
                  </a:lnTo>
                  <a:lnTo>
                    <a:pt x="11" y="625"/>
                  </a:lnTo>
                  <a:lnTo>
                    <a:pt x="26" y="560"/>
                  </a:lnTo>
                  <a:lnTo>
                    <a:pt x="47" y="496"/>
                  </a:lnTo>
                  <a:lnTo>
                    <a:pt x="73" y="435"/>
                  </a:lnTo>
                  <a:lnTo>
                    <a:pt x="104" y="378"/>
                  </a:lnTo>
                  <a:lnTo>
                    <a:pt x="139" y="323"/>
                  </a:lnTo>
                  <a:lnTo>
                    <a:pt x="178" y="272"/>
                  </a:lnTo>
                  <a:lnTo>
                    <a:pt x="222" y="224"/>
                  </a:lnTo>
                  <a:lnTo>
                    <a:pt x="270" y="179"/>
                  </a:lnTo>
                  <a:lnTo>
                    <a:pt x="321" y="140"/>
                  </a:lnTo>
                  <a:lnTo>
                    <a:pt x="376" y="105"/>
                  </a:lnTo>
                  <a:lnTo>
                    <a:pt x="433" y="74"/>
                  </a:lnTo>
                  <a:lnTo>
                    <a:pt x="494" y="48"/>
                  </a:lnTo>
                  <a:lnTo>
                    <a:pt x="557" y="27"/>
                  </a:lnTo>
                  <a:lnTo>
                    <a:pt x="622" y="12"/>
                  </a:lnTo>
                  <a:lnTo>
                    <a:pt x="690" y="4"/>
                  </a:lnTo>
                  <a:lnTo>
                    <a:pt x="7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68" name="Inhaltsplatzhalter 4"/>
          <p:cNvSpPr txBox="1"/>
          <p:nvPr/>
        </p:nvSpPr>
        <p:spPr>
          <a:xfrm>
            <a:off x="5455096" y="2074886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1"/>
                </a:solidFill>
                <a:latin typeface="+mj-lt"/>
              </a:rPr>
              <a:t>40%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9" name="Inhaltsplatzhalter 4"/>
          <p:cNvSpPr txBox="1"/>
          <p:nvPr/>
        </p:nvSpPr>
        <p:spPr>
          <a:xfrm>
            <a:off x="5868288" y="3254248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2"/>
                </a:solidFill>
                <a:latin typeface="+mj-lt"/>
              </a:rPr>
              <a:t>50%</a:t>
            </a:r>
            <a:endParaRPr lang="en-US" sz="2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0" name="Inhaltsplatzhalter 4"/>
          <p:cNvSpPr txBox="1"/>
          <p:nvPr/>
        </p:nvSpPr>
        <p:spPr>
          <a:xfrm>
            <a:off x="5447804" y="4378004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3"/>
                </a:solidFill>
                <a:latin typeface="+mj-lt"/>
              </a:rPr>
              <a:t>70%</a:t>
            </a:r>
            <a:endParaRPr lang="en-US" sz="2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71" name="Inhaltsplatzhalter 4"/>
          <p:cNvSpPr txBox="1"/>
          <p:nvPr/>
        </p:nvSpPr>
        <p:spPr>
          <a:xfrm>
            <a:off x="5882143" y="5582027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4"/>
                </a:solidFill>
                <a:latin typeface="+mj-lt"/>
              </a:rPr>
              <a:t>60%</a:t>
            </a:r>
            <a:endParaRPr lang="en-US" sz="2800" dirty="0">
              <a:solidFill>
                <a:schemeClr val="accent4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40" grpId="0"/>
      <p:bldP spid="44" grpId="0"/>
      <p:bldP spid="68" grpId="0"/>
      <p:bldP spid="69" grpId="0"/>
      <p:bldP spid="70" grpId="0"/>
      <p:bldP spid="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69836" y="1791918"/>
            <a:ext cx="1333490" cy="3588657"/>
            <a:chOff x="1919514" y="1549318"/>
            <a:chExt cx="1333490" cy="3588657"/>
          </a:xfrm>
        </p:grpSpPr>
        <p:sp>
          <p:nvSpPr>
            <p:cNvPr id="5" name="Rounded Rectangle 4"/>
            <p:cNvSpPr/>
            <p:nvPr/>
          </p:nvSpPr>
          <p:spPr>
            <a:xfrm rot="10800000">
              <a:off x="2282302" y="1549318"/>
              <a:ext cx="607915" cy="31082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" name="Oval 5"/>
            <p:cNvSpPr/>
            <p:nvPr/>
          </p:nvSpPr>
          <p:spPr>
            <a:xfrm>
              <a:off x="1919514" y="3804485"/>
              <a:ext cx="1333490" cy="13334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756866" y="1856553"/>
              <a:ext cx="128396" cy="1953448"/>
              <a:chOff x="3810000" y="1695450"/>
              <a:chExt cx="247650" cy="2270819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3810000" y="1695450"/>
                <a:ext cx="24765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914775" y="1947763"/>
                <a:ext cx="142875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810000" y="2200076"/>
                <a:ext cx="24765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914775" y="2452389"/>
                <a:ext cx="142875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810000" y="2704702"/>
                <a:ext cx="24765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914775" y="2957015"/>
                <a:ext cx="142875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810000" y="3209328"/>
                <a:ext cx="24765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914775" y="3461641"/>
                <a:ext cx="142875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810000" y="3713954"/>
                <a:ext cx="24765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914775" y="3966269"/>
                <a:ext cx="142875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Oval 3"/>
          <p:cNvSpPr/>
          <p:nvPr/>
        </p:nvSpPr>
        <p:spPr>
          <a:xfrm>
            <a:off x="831620" y="4208869"/>
            <a:ext cx="1009923" cy="10099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ounded Rectangle 6"/>
          <p:cNvSpPr/>
          <p:nvPr/>
        </p:nvSpPr>
        <p:spPr>
          <a:xfrm rot="10800000">
            <a:off x="1195388" y="3184401"/>
            <a:ext cx="282386" cy="13333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4" name="Group 23"/>
          <p:cNvGrpSpPr/>
          <p:nvPr/>
        </p:nvGrpSpPr>
        <p:grpSpPr>
          <a:xfrm>
            <a:off x="3013119" y="1791918"/>
            <a:ext cx="1333490" cy="3588657"/>
            <a:chOff x="1919514" y="1549318"/>
            <a:chExt cx="1333490" cy="3588657"/>
          </a:xfrm>
        </p:grpSpPr>
        <p:sp>
          <p:nvSpPr>
            <p:cNvPr id="25" name="Rounded Rectangle 24"/>
            <p:cNvSpPr/>
            <p:nvPr/>
          </p:nvSpPr>
          <p:spPr>
            <a:xfrm rot="10800000">
              <a:off x="2282302" y="1549318"/>
              <a:ext cx="607915" cy="31082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6" name="Oval 25"/>
            <p:cNvSpPr/>
            <p:nvPr/>
          </p:nvSpPr>
          <p:spPr>
            <a:xfrm>
              <a:off x="1919514" y="3804485"/>
              <a:ext cx="1333490" cy="13334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756866" y="1856553"/>
              <a:ext cx="128396" cy="1953448"/>
              <a:chOff x="3810000" y="1695450"/>
              <a:chExt cx="247650" cy="2270819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3810000" y="1695450"/>
                <a:ext cx="24765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914775" y="1947763"/>
                <a:ext cx="142875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810000" y="2200076"/>
                <a:ext cx="24765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914775" y="2452389"/>
                <a:ext cx="142875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810000" y="2704702"/>
                <a:ext cx="24765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914775" y="2957015"/>
                <a:ext cx="142875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810000" y="3209328"/>
                <a:ext cx="24765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914775" y="3461641"/>
                <a:ext cx="142875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810000" y="3713954"/>
                <a:ext cx="24765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914775" y="3966269"/>
                <a:ext cx="142875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Oval 38"/>
          <p:cNvSpPr/>
          <p:nvPr/>
        </p:nvSpPr>
        <p:spPr>
          <a:xfrm>
            <a:off x="3174903" y="4208869"/>
            <a:ext cx="1009923" cy="10099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0" name="Rounded Rectangle 39"/>
          <p:cNvSpPr/>
          <p:nvPr/>
        </p:nvSpPr>
        <p:spPr>
          <a:xfrm rot="10800000">
            <a:off x="3538671" y="2655599"/>
            <a:ext cx="282386" cy="186212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41" name="Group 40"/>
          <p:cNvGrpSpPr/>
          <p:nvPr/>
        </p:nvGrpSpPr>
        <p:grpSpPr>
          <a:xfrm>
            <a:off x="5380739" y="1791918"/>
            <a:ext cx="1333490" cy="3588657"/>
            <a:chOff x="1919514" y="1549318"/>
            <a:chExt cx="1333490" cy="3588657"/>
          </a:xfrm>
        </p:grpSpPr>
        <p:sp>
          <p:nvSpPr>
            <p:cNvPr id="42" name="Rounded Rectangle 41"/>
            <p:cNvSpPr/>
            <p:nvPr/>
          </p:nvSpPr>
          <p:spPr>
            <a:xfrm rot="10800000">
              <a:off x="2282302" y="1549318"/>
              <a:ext cx="607915" cy="31082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Oval 42"/>
            <p:cNvSpPr/>
            <p:nvPr/>
          </p:nvSpPr>
          <p:spPr>
            <a:xfrm>
              <a:off x="1919514" y="3804485"/>
              <a:ext cx="1333490" cy="13334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2756866" y="1856553"/>
              <a:ext cx="128396" cy="1953448"/>
              <a:chOff x="3810000" y="1695450"/>
              <a:chExt cx="247650" cy="2270819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3810000" y="1695450"/>
                <a:ext cx="24765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914775" y="1947763"/>
                <a:ext cx="142875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810000" y="2200076"/>
                <a:ext cx="24765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914775" y="2452389"/>
                <a:ext cx="142875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810000" y="2704702"/>
                <a:ext cx="24765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914775" y="2957015"/>
                <a:ext cx="142875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3810000" y="3209328"/>
                <a:ext cx="24765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914775" y="3461641"/>
                <a:ext cx="142875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3810000" y="3713954"/>
                <a:ext cx="24765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3914775" y="3966269"/>
                <a:ext cx="142875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Oval 55"/>
          <p:cNvSpPr/>
          <p:nvPr/>
        </p:nvSpPr>
        <p:spPr>
          <a:xfrm>
            <a:off x="5542523" y="4208869"/>
            <a:ext cx="1009923" cy="10099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7" name="Rounded Rectangle 56"/>
          <p:cNvSpPr/>
          <p:nvPr/>
        </p:nvSpPr>
        <p:spPr>
          <a:xfrm rot="10800000">
            <a:off x="5906291" y="2085975"/>
            <a:ext cx="282386" cy="243175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58" name="Group 57"/>
          <p:cNvGrpSpPr/>
          <p:nvPr/>
        </p:nvGrpSpPr>
        <p:grpSpPr>
          <a:xfrm>
            <a:off x="7748359" y="1791918"/>
            <a:ext cx="1333490" cy="3588657"/>
            <a:chOff x="1919514" y="1549318"/>
            <a:chExt cx="1333490" cy="3588657"/>
          </a:xfrm>
        </p:grpSpPr>
        <p:sp>
          <p:nvSpPr>
            <p:cNvPr id="59" name="Rounded Rectangle 58"/>
            <p:cNvSpPr/>
            <p:nvPr/>
          </p:nvSpPr>
          <p:spPr>
            <a:xfrm rot="10800000">
              <a:off x="2282302" y="1549318"/>
              <a:ext cx="607915" cy="31082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0" name="Oval 59"/>
            <p:cNvSpPr/>
            <p:nvPr/>
          </p:nvSpPr>
          <p:spPr>
            <a:xfrm>
              <a:off x="1919514" y="3804485"/>
              <a:ext cx="1333490" cy="13334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2756866" y="1856553"/>
              <a:ext cx="128396" cy="1953448"/>
              <a:chOff x="3810000" y="1695450"/>
              <a:chExt cx="247650" cy="2270819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3810000" y="1695450"/>
                <a:ext cx="24765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3914775" y="1947763"/>
                <a:ext cx="142875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3810000" y="2200076"/>
                <a:ext cx="24765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3914775" y="2452389"/>
                <a:ext cx="142875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3810000" y="2704702"/>
                <a:ext cx="24765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3914775" y="2957015"/>
                <a:ext cx="142875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3810000" y="3209328"/>
                <a:ext cx="24765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3914775" y="3461641"/>
                <a:ext cx="142875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3810000" y="3713954"/>
                <a:ext cx="24765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3914775" y="3966269"/>
                <a:ext cx="142875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Oval 72"/>
          <p:cNvSpPr/>
          <p:nvPr/>
        </p:nvSpPr>
        <p:spPr>
          <a:xfrm>
            <a:off x="7910143" y="4208869"/>
            <a:ext cx="1009923" cy="10099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4" name="Rounded Rectangle 73"/>
          <p:cNvSpPr/>
          <p:nvPr/>
        </p:nvSpPr>
        <p:spPr>
          <a:xfrm rot="10800000">
            <a:off x="8273911" y="3835549"/>
            <a:ext cx="282386" cy="68217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75" name="Group 74"/>
          <p:cNvGrpSpPr/>
          <p:nvPr/>
        </p:nvGrpSpPr>
        <p:grpSpPr>
          <a:xfrm>
            <a:off x="10115979" y="1791918"/>
            <a:ext cx="1333490" cy="3588657"/>
            <a:chOff x="1919514" y="1549318"/>
            <a:chExt cx="1333490" cy="3588657"/>
          </a:xfrm>
        </p:grpSpPr>
        <p:sp>
          <p:nvSpPr>
            <p:cNvPr id="76" name="Rounded Rectangle 75"/>
            <p:cNvSpPr/>
            <p:nvPr/>
          </p:nvSpPr>
          <p:spPr>
            <a:xfrm rot="10800000">
              <a:off x="2282302" y="1549318"/>
              <a:ext cx="607915" cy="31082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7" name="Oval 76"/>
            <p:cNvSpPr/>
            <p:nvPr/>
          </p:nvSpPr>
          <p:spPr>
            <a:xfrm>
              <a:off x="1919514" y="3804485"/>
              <a:ext cx="1333490" cy="13334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756866" y="1856553"/>
              <a:ext cx="128396" cy="1953448"/>
              <a:chOff x="3810000" y="1695450"/>
              <a:chExt cx="247650" cy="2270819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3810000" y="1695450"/>
                <a:ext cx="24765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3914775" y="1947763"/>
                <a:ext cx="142875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3810000" y="2200076"/>
                <a:ext cx="24765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914775" y="2452389"/>
                <a:ext cx="142875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3810000" y="2704702"/>
                <a:ext cx="24765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914775" y="2957015"/>
                <a:ext cx="142875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3810000" y="3209328"/>
                <a:ext cx="24765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3914775" y="3461641"/>
                <a:ext cx="142875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3810000" y="3713954"/>
                <a:ext cx="247650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3914775" y="3966269"/>
                <a:ext cx="142875" cy="0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Oval 89"/>
          <p:cNvSpPr/>
          <p:nvPr/>
        </p:nvSpPr>
        <p:spPr>
          <a:xfrm>
            <a:off x="10277763" y="4208869"/>
            <a:ext cx="1009923" cy="10099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1" name="Rounded Rectangle 90"/>
          <p:cNvSpPr/>
          <p:nvPr/>
        </p:nvSpPr>
        <p:spPr>
          <a:xfrm rot="10800000">
            <a:off x="10641531" y="3233264"/>
            <a:ext cx="282386" cy="128446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3" name="Text Placeholder 9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Enter your subhead line here</a:t>
            </a:r>
            <a:endParaRPr lang="en-US" dirty="0"/>
          </a:p>
        </p:txBody>
      </p:sp>
      <p:sp>
        <p:nvSpPr>
          <p:cNvPr id="92" name="Title 9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sp>
        <p:nvSpPr>
          <p:cNvPr id="96" name="Inhaltsplatzhalter 4"/>
          <p:cNvSpPr txBox="1"/>
          <p:nvPr/>
        </p:nvSpPr>
        <p:spPr>
          <a:xfrm>
            <a:off x="404748" y="5650644"/>
            <a:ext cx="1863666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4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4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97" name="Inhaltsplatzhalter 4"/>
          <p:cNvSpPr txBox="1"/>
          <p:nvPr/>
        </p:nvSpPr>
        <p:spPr>
          <a:xfrm>
            <a:off x="2748030" y="5650644"/>
            <a:ext cx="1863666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4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4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98" name="Inhaltsplatzhalter 4"/>
          <p:cNvSpPr txBox="1"/>
          <p:nvPr/>
        </p:nvSpPr>
        <p:spPr>
          <a:xfrm>
            <a:off x="5091312" y="5650644"/>
            <a:ext cx="1863666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4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4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99" name="Inhaltsplatzhalter 4"/>
          <p:cNvSpPr txBox="1"/>
          <p:nvPr/>
        </p:nvSpPr>
        <p:spPr>
          <a:xfrm>
            <a:off x="7483271" y="5650644"/>
            <a:ext cx="1863666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4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4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100" name="Inhaltsplatzhalter 4"/>
          <p:cNvSpPr txBox="1"/>
          <p:nvPr/>
        </p:nvSpPr>
        <p:spPr>
          <a:xfrm>
            <a:off x="9850891" y="5650644"/>
            <a:ext cx="1863666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4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4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101" name="Freeform 133"/>
          <p:cNvSpPr/>
          <p:nvPr/>
        </p:nvSpPr>
        <p:spPr bwMode="auto">
          <a:xfrm>
            <a:off x="1082356" y="4456873"/>
            <a:ext cx="508450" cy="513914"/>
          </a:xfrm>
          <a:custGeom>
            <a:avLst/>
            <a:gdLst/>
            <a:ahLst/>
            <a:cxnLst>
              <a:cxn ang="0">
                <a:pos x="112" y="89"/>
              </a:cxn>
              <a:cxn ang="0">
                <a:pos x="86" y="75"/>
              </a:cxn>
              <a:cxn ang="0">
                <a:pos x="72" y="69"/>
              </a:cxn>
              <a:cxn ang="0">
                <a:pos x="72" y="58"/>
              </a:cxn>
              <a:cxn ang="0">
                <a:pos x="77" y="45"/>
              </a:cxn>
              <a:cxn ang="0">
                <a:pos x="83" y="38"/>
              </a:cxn>
              <a:cxn ang="0">
                <a:pos x="79" y="30"/>
              </a:cxn>
              <a:cxn ang="0">
                <a:pos x="80" y="18"/>
              </a:cxn>
              <a:cxn ang="0">
                <a:pos x="58" y="0"/>
              </a:cxn>
              <a:cxn ang="0">
                <a:pos x="35" y="18"/>
              </a:cxn>
              <a:cxn ang="0">
                <a:pos x="36" y="30"/>
              </a:cxn>
              <a:cxn ang="0">
                <a:pos x="33" y="38"/>
              </a:cxn>
              <a:cxn ang="0">
                <a:pos x="38" y="45"/>
              </a:cxn>
              <a:cxn ang="0">
                <a:pos x="44" y="58"/>
              </a:cxn>
              <a:cxn ang="0">
                <a:pos x="44" y="69"/>
              </a:cxn>
              <a:cxn ang="0">
                <a:pos x="30" y="75"/>
              </a:cxn>
              <a:cxn ang="0">
                <a:pos x="4" y="89"/>
              </a:cxn>
              <a:cxn ang="0">
                <a:pos x="1" y="116"/>
              </a:cxn>
              <a:cxn ang="0">
                <a:pos x="114" y="116"/>
              </a:cxn>
              <a:cxn ang="0">
                <a:pos x="112" y="89"/>
              </a:cxn>
            </a:cxnLst>
            <a:rect l="0" t="0" r="r" b="b"/>
            <a:pathLst>
              <a:path w="115" h="116">
                <a:moveTo>
                  <a:pt x="112" y="89"/>
                </a:moveTo>
                <a:cubicBezTo>
                  <a:pt x="109" y="83"/>
                  <a:pt x="97" y="80"/>
                  <a:pt x="86" y="75"/>
                </a:cubicBezTo>
                <a:cubicBezTo>
                  <a:pt x="75" y="71"/>
                  <a:pt x="72" y="69"/>
                  <a:pt x="72" y="69"/>
                </a:cubicBezTo>
                <a:cubicBezTo>
                  <a:pt x="72" y="58"/>
                  <a:pt x="72" y="58"/>
                  <a:pt x="72" y="58"/>
                </a:cubicBezTo>
                <a:cubicBezTo>
                  <a:pt x="72" y="58"/>
                  <a:pt x="76" y="55"/>
                  <a:pt x="77" y="45"/>
                </a:cubicBezTo>
                <a:cubicBezTo>
                  <a:pt x="80" y="45"/>
                  <a:pt x="83" y="41"/>
                  <a:pt x="83" y="38"/>
                </a:cubicBezTo>
                <a:cubicBezTo>
                  <a:pt x="83" y="36"/>
                  <a:pt x="83" y="29"/>
                  <a:pt x="79" y="30"/>
                </a:cubicBezTo>
                <a:cubicBezTo>
                  <a:pt x="80" y="25"/>
                  <a:pt x="81" y="20"/>
                  <a:pt x="80" y="18"/>
                </a:cubicBezTo>
                <a:cubicBezTo>
                  <a:pt x="80" y="9"/>
                  <a:pt x="71" y="0"/>
                  <a:pt x="58" y="0"/>
                </a:cubicBezTo>
                <a:cubicBezTo>
                  <a:pt x="45" y="0"/>
                  <a:pt x="36" y="9"/>
                  <a:pt x="35" y="18"/>
                </a:cubicBezTo>
                <a:cubicBezTo>
                  <a:pt x="35" y="20"/>
                  <a:pt x="35" y="25"/>
                  <a:pt x="36" y="30"/>
                </a:cubicBezTo>
                <a:cubicBezTo>
                  <a:pt x="33" y="29"/>
                  <a:pt x="32" y="36"/>
                  <a:pt x="33" y="38"/>
                </a:cubicBezTo>
                <a:cubicBezTo>
                  <a:pt x="33" y="41"/>
                  <a:pt x="35" y="45"/>
                  <a:pt x="38" y="45"/>
                </a:cubicBezTo>
                <a:cubicBezTo>
                  <a:pt x="39" y="55"/>
                  <a:pt x="44" y="58"/>
                  <a:pt x="44" y="58"/>
                </a:cubicBezTo>
                <a:cubicBezTo>
                  <a:pt x="44" y="69"/>
                  <a:pt x="44" y="69"/>
                  <a:pt x="44" y="69"/>
                </a:cubicBezTo>
                <a:cubicBezTo>
                  <a:pt x="44" y="69"/>
                  <a:pt x="41" y="71"/>
                  <a:pt x="30" y="75"/>
                </a:cubicBezTo>
                <a:cubicBezTo>
                  <a:pt x="18" y="80"/>
                  <a:pt x="7" y="83"/>
                  <a:pt x="4" y="89"/>
                </a:cubicBezTo>
                <a:cubicBezTo>
                  <a:pt x="0" y="93"/>
                  <a:pt x="1" y="116"/>
                  <a:pt x="1" y="116"/>
                </a:cubicBezTo>
                <a:cubicBezTo>
                  <a:pt x="114" y="116"/>
                  <a:pt x="114" y="116"/>
                  <a:pt x="114" y="116"/>
                </a:cubicBezTo>
                <a:cubicBezTo>
                  <a:pt x="114" y="116"/>
                  <a:pt x="115" y="93"/>
                  <a:pt x="112" y="8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102" name="Group 101"/>
          <p:cNvGrpSpPr/>
          <p:nvPr/>
        </p:nvGrpSpPr>
        <p:grpSpPr>
          <a:xfrm>
            <a:off x="5755894" y="4493970"/>
            <a:ext cx="583180" cy="439720"/>
            <a:chOff x="857250" y="3806825"/>
            <a:chExt cx="296863" cy="223838"/>
          </a:xfrm>
          <a:solidFill>
            <a:schemeClr val="bg1"/>
          </a:solidFill>
        </p:grpSpPr>
        <p:sp>
          <p:nvSpPr>
            <p:cNvPr id="103" name="Freeform 148"/>
            <p:cNvSpPr>
              <a:spLocks noEditPoints="1"/>
            </p:cNvSpPr>
            <p:nvPr/>
          </p:nvSpPr>
          <p:spPr bwMode="auto">
            <a:xfrm>
              <a:off x="857250" y="3806825"/>
              <a:ext cx="296863" cy="223838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5" y="0"/>
                </a:cxn>
                <a:cxn ang="0">
                  <a:pos x="0" y="14"/>
                </a:cxn>
                <a:cxn ang="0">
                  <a:pos x="0" y="72"/>
                </a:cxn>
                <a:cxn ang="0">
                  <a:pos x="15" y="87"/>
                </a:cxn>
                <a:cxn ang="0">
                  <a:pos x="102" y="87"/>
                </a:cxn>
                <a:cxn ang="0">
                  <a:pos x="116" y="72"/>
                </a:cxn>
                <a:cxn ang="0">
                  <a:pos x="116" y="14"/>
                </a:cxn>
                <a:cxn ang="0">
                  <a:pos x="102" y="0"/>
                </a:cxn>
                <a:cxn ang="0">
                  <a:pos x="109" y="72"/>
                </a:cxn>
                <a:cxn ang="0">
                  <a:pos x="102" y="79"/>
                </a:cxn>
                <a:cxn ang="0">
                  <a:pos x="15" y="79"/>
                </a:cxn>
                <a:cxn ang="0">
                  <a:pos x="7" y="72"/>
                </a:cxn>
                <a:cxn ang="0">
                  <a:pos x="7" y="36"/>
                </a:cxn>
                <a:cxn ang="0">
                  <a:pos x="109" y="36"/>
                </a:cxn>
                <a:cxn ang="0">
                  <a:pos x="109" y="72"/>
                </a:cxn>
                <a:cxn ang="0">
                  <a:pos x="109" y="21"/>
                </a:cxn>
                <a:cxn ang="0">
                  <a:pos x="7" y="21"/>
                </a:cxn>
                <a:cxn ang="0">
                  <a:pos x="7" y="14"/>
                </a:cxn>
                <a:cxn ang="0">
                  <a:pos x="15" y="7"/>
                </a:cxn>
                <a:cxn ang="0">
                  <a:pos x="102" y="7"/>
                </a:cxn>
                <a:cxn ang="0">
                  <a:pos x="109" y="14"/>
                </a:cxn>
                <a:cxn ang="0">
                  <a:pos x="109" y="21"/>
                </a:cxn>
              </a:cxnLst>
              <a:rect l="0" t="0" r="r" b="b"/>
              <a:pathLst>
                <a:path w="116" h="87">
                  <a:moveTo>
                    <a:pt x="102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7" y="87"/>
                    <a:pt x="15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10" y="87"/>
                    <a:pt x="116" y="80"/>
                    <a:pt x="116" y="72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6" y="6"/>
                    <a:pt x="110" y="0"/>
                    <a:pt x="102" y="0"/>
                  </a:cubicBezTo>
                  <a:close/>
                  <a:moveTo>
                    <a:pt x="109" y="72"/>
                  </a:moveTo>
                  <a:cubicBezTo>
                    <a:pt x="109" y="76"/>
                    <a:pt x="106" y="79"/>
                    <a:pt x="102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1" y="79"/>
                    <a:pt x="7" y="76"/>
                    <a:pt x="7" y="72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09" y="36"/>
                    <a:pt x="109" y="36"/>
                    <a:pt x="109" y="36"/>
                  </a:cubicBezTo>
                  <a:lnTo>
                    <a:pt x="109" y="72"/>
                  </a:lnTo>
                  <a:close/>
                  <a:moveTo>
                    <a:pt x="109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0"/>
                    <a:pt x="11" y="7"/>
                    <a:pt x="15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6" y="7"/>
                    <a:pt x="109" y="10"/>
                    <a:pt x="109" y="14"/>
                  </a:cubicBezTo>
                  <a:lnTo>
                    <a:pt x="109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04" name="Rectangle 149"/>
            <p:cNvSpPr>
              <a:spLocks noChangeArrowheads="1"/>
            </p:cNvSpPr>
            <p:nvPr/>
          </p:nvSpPr>
          <p:spPr bwMode="auto">
            <a:xfrm>
              <a:off x="895350" y="3917950"/>
              <a:ext cx="111125" cy="174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05" name="Rectangle 150"/>
            <p:cNvSpPr>
              <a:spLocks noChangeArrowheads="1"/>
            </p:cNvSpPr>
            <p:nvPr/>
          </p:nvSpPr>
          <p:spPr bwMode="auto">
            <a:xfrm>
              <a:off x="895350" y="3956050"/>
              <a:ext cx="36513" cy="174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06" name="Rectangle 151"/>
            <p:cNvSpPr>
              <a:spLocks noChangeArrowheads="1"/>
            </p:cNvSpPr>
            <p:nvPr/>
          </p:nvSpPr>
          <p:spPr bwMode="auto">
            <a:xfrm>
              <a:off x="1062038" y="3917950"/>
              <a:ext cx="57150" cy="381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107" name="Freeform 153"/>
          <p:cNvSpPr/>
          <p:nvPr/>
        </p:nvSpPr>
        <p:spPr bwMode="auto">
          <a:xfrm>
            <a:off x="3421576" y="4456963"/>
            <a:ext cx="516576" cy="513734"/>
          </a:xfrm>
          <a:custGeom>
            <a:avLst/>
            <a:gdLst/>
            <a:ahLst/>
            <a:cxnLst>
              <a:cxn ang="0">
                <a:pos x="91" y="89"/>
              </a:cxn>
              <a:cxn ang="0">
                <a:pos x="80" y="98"/>
              </a:cxn>
              <a:cxn ang="0">
                <a:pos x="43" y="98"/>
              </a:cxn>
              <a:cxn ang="0">
                <a:pos x="38" y="91"/>
              </a:cxn>
              <a:cxn ang="0">
                <a:pos x="43" y="76"/>
              </a:cxn>
              <a:cxn ang="0">
                <a:pos x="101" y="76"/>
              </a:cxn>
              <a:cxn ang="0">
                <a:pos x="113" y="26"/>
              </a:cxn>
              <a:cxn ang="0">
                <a:pos x="21" y="13"/>
              </a:cxn>
              <a:cxn ang="0">
                <a:pos x="13" y="8"/>
              </a:cxn>
              <a:cxn ang="0">
                <a:pos x="14" y="7"/>
              </a:cxn>
              <a:cxn ang="0">
                <a:pos x="7" y="0"/>
              </a:cxn>
              <a:cxn ang="0">
                <a:pos x="0" y="7"/>
              </a:cxn>
              <a:cxn ang="0">
                <a:pos x="7" y="14"/>
              </a:cxn>
              <a:cxn ang="0">
                <a:pos x="8" y="14"/>
              </a:cxn>
              <a:cxn ang="0">
                <a:pos x="17" y="19"/>
              </a:cxn>
              <a:cxn ang="0">
                <a:pos x="31" y="76"/>
              </a:cxn>
              <a:cxn ang="0">
                <a:pos x="35" y="76"/>
              </a:cxn>
              <a:cxn ang="0">
                <a:pos x="31" y="88"/>
              </a:cxn>
              <a:cxn ang="0">
                <a:pos x="31" y="88"/>
              </a:cxn>
              <a:cxn ang="0">
                <a:pos x="19" y="100"/>
              </a:cxn>
              <a:cxn ang="0">
                <a:pos x="31" y="112"/>
              </a:cxn>
              <a:cxn ang="0">
                <a:pos x="42" y="105"/>
              </a:cxn>
              <a:cxn ang="0">
                <a:pos x="80" y="105"/>
              </a:cxn>
              <a:cxn ang="0">
                <a:pos x="91" y="112"/>
              </a:cxn>
              <a:cxn ang="0">
                <a:pos x="103" y="101"/>
              </a:cxn>
              <a:cxn ang="0">
                <a:pos x="91" y="89"/>
              </a:cxn>
            </a:cxnLst>
            <a:rect l="0" t="0" r="r" b="b"/>
            <a:pathLst>
              <a:path w="113" h="112">
                <a:moveTo>
                  <a:pt x="91" y="89"/>
                </a:moveTo>
                <a:cubicBezTo>
                  <a:pt x="86" y="89"/>
                  <a:pt x="81" y="93"/>
                  <a:pt x="80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2" y="95"/>
                  <a:pt x="41" y="92"/>
                  <a:pt x="38" y="91"/>
                </a:cubicBezTo>
                <a:cubicBezTo>
                  <a:pt x="43" y="76"/>
                  <a:pt x="43" y="76"/>
                  <a:pt x="43" y="76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113" y="26"/>
                  <a:pt x="113" y="26"/>
                  <a:pt x="113" y="26"/>
                </a:cubicBezTo>
                <a:cubicBezTo>
                  <a:pt x="21" y="13"/>
                  <a:pt x="21" y="13"/>
                  <a:pt x="21" y="13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0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"/>
                  <a:pt x="3" y="14"/>
                  <a:pt x="7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17" y="19"/>
                  <a:pt x="17" y="19"/>
                  <a:pt x="17" y="19"/>
                </a:cubicBezTo>
                <a:cubicBezTo>
                  <a:pt x="31" y="76"/>
                  <a:pt x="31" y="76"/>
                  <a:pt x="31" y="76"/>
                </a:cubicBezTo>
                <a:cubicBezTo>
                  <a:pt x="35" y="76"/>
                  <a:pt x="35" y="76"/>
                  <a:pt x="35" y="76"/>
                </a:cubicBezTo>
                <a:cubicBezTo>
                  <a:pt x="31" y="88"/>
                  <a:pt x="31" y="88"/>
                  <a:pt x="31" y="88"/>
                </a:cubicBezTo>
                <a:cubicBezTo>
                  <a:pt x="31" y="88"/>
                  <a:pt x="31" y="88"/>
                  <a:pt x="31" y="88"/>
                </a:cubicBezTo>
                <a:cubicBezTo>
                  <a:pt x="24" y="88"/>
                  <a:pt x="19" y="94"/>
                  <a:pt x="19" y="100"/>
                </a:cubicBezTo>
                <a:cubicBezTo>
                  <a:pt x="19" y="107"/>
                  <a:pt x="24" y="112"/>
                  <a:pt x="31" y="112"/>
                </a:cubicBezTo>
                <a:cubicBezTo>
                  <a:pt x="36" y="112"/>
                  <a:pt x="40" y="109"/>
                  <a:pt x="42" y="105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82" y="109"/>
                  <a:pt x="86" y="112"/>
                  <a:pt x="91" y="112"/>
                </a:cubicBezTo>
                <a:cubicBezTo>
                  <a:pt x="98" y="112"/>
                  <a:pt x="103" y="107"/>
                  <a:pt x="103" y="101"/>
                </a:cubicBezTo>
                <a:cubicBezTo>
                  <a:pt x="103" y="94"/>
                  <a:pt x="98" y="89"/>
                  <a:pt x="91" y="8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108" name="Group 107"/>
          <p:cNvGrpSpPr/>
          <p:nvPr/>
        </p:nvGrpSpPr>
        <p:grpSpPr>
          <a:xfrm>
            <a:off x="8148027" y="4480668"/>
            <a:ext cx="534154" cy="466324"/>
            <a:chOff x="1450975" y="3768725"/>
            <a:chExt cx="300038" cy="261938"/>
          </a:xfrm>
          <a:solidFill>
            <a:schemeClr val="bg1"/>
          </a:solidFill>
        </p:grpSpPr>
        <p:sp>
          <p:nvSpPr>
            <p:cNvPr id="109" name="Oval 154"/>
            <p:cNvSpPr>
              <a:spLocks noChangeArrowheads="1"/>
            </p:cNvSpPr>
            <p:nvPr/>
          </p:nvSpPr>
          <p:spPr bwMode="auto">
            <a:xfrm>
              <a:off x="1489075" y="3956050"/>
              <a:ext cx="74613" cy="7461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10" name="Oval 155"/>
            <p:cNvSpPr>
              <a:spLocks noChangeArrowheads="1"/>
            </p:cNvSpPr>
            <p:nvPr/>
          </p:nvSpPr>
          <p:spPr bwMode="auto">
            <a:xfrm>
              <a:off x="1655763" y="3956050"/>
              <a:ext cx="74613" cy="7461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11" name="Freeform 156"/>
            <p:cNvSpPr>
              <a:spLocks noEditPoints="1"/>
            </p:cNvSpPr>
            <p:nvPr/>
          </p:nvSpPr>
          <p:spPr bwMode="auto">
            <a:xfrm>
              <a:off x="1450975" y="3768725"/>
              <a:ext cx="300038" cy="204788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40" y="0"/>
                </a:cxn>
                <a:cxn ang="0">
                  <a:pos x="37" y="4"/>
                </a:cxn>
                <a:cxn ang="0">
                  <a:pos x="37" y="15"/>
                </a:cxn>
                <a:cxn ang="0">
                  <a:pos x="19" y="15"/>
                </a:cxn>
                <a:cxn ang="0">
                  <a:pos x="13" y="18"/>
                </a:cxn>
                <a:cxn ang="0">
                  <a:pos x="2" y="40"/>
                </a:cxn>
                <a:cxn ang="0">
                  <a:pos x="0" y="47"/>
                </a:cxn>
                <a:cxn ang="0">
                  <a:pos x="0" y="69"/>
                </a:cxn>
                <a:cxn ang="0">
                  <a:pos x="3" y="75"/>
                </a:cxn>
                <a:cxn ang="0">
                  <a:pos x="5" y="77"/>
                </a:cxn>
                <a:cxn ang="0">
                  <a:pos x="9" y="79"/>
                </a:cxn>
                <a:cxn ang="0">
                  <a:pos x="29" y="65"/>
                </a:cxn>
                <a:cxn ang="0">
                  <a:pos x="50" y="80"/>
                </a:cxn>
                <a:cxn ang="0">
                  <a:pos x="74" y="80"/>
                </a:cxn>
                <a:cxn ang="0">
                  <a:pos x="95" y="65"/>
                </a:cxn>
                <a:cxn ang="0">
                  <a:pos x="115" y="79"/>
                </a:cxn>
                <a:cxn ang="0">
                  <a:pos x="117" y="76"/>
                </a:cxn>
                <a:cxn ang="0">
                  <a:pos x="117" y="4"/>
                </a:cxn>
                <a:cxn ang="0">
                  <a:pos x="113" y="0"/>
                </a:cxn>
                <a:cxn ang="0">
                  <a:pos x="37" y="44"/>
                </a:cxn>
                <a:cxn ang="0">
                  <a:pos x="15" y="44"/>
                </a:cxn>
                <a:cxn ang="0">
                  <a:pos x="22" y="22"/>
                </a:cxn>
                <a:cxn ang="0">
                  <a:pos x="37" y="22"/>
                </a:cxn>
                <a:cxn ang="0">
                  <a:pos x="37" y="44"/>
                </a:cxn>
              </a:cxnLst>
              <a:rect l="0" t="0" r="r" b="b"/>
              <a:pathLst>
                <a:path w="117" h="80">
                  <a:moveTo>
                    <a:pt x="113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8" y="0"/>
                    <a:pt x="37" y="2"/>
                    <a:pt x="37" y="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4" y="16"/>
                    <a:pt x="13" y="18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2"/>
                    <a:pt x="0" y="45"/>
                    <a:pt x="0" y="4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2" y="74"/>
                    <a:pt x="3" y="75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6" y="78"/>
                    <a:pt x="8" y="79"/>
                    <a:pt x="9" y="79"/>
                  </a:cubicBezTo>
                  <a:cubicBezTo>
                    <a:pt x="12" y="71"/>
                    <a:pt x="20" y="65"/>
                    <a:pt x="29" y="65"/>
                  </a:cubicBezTo>
                  <a:cubicBezTo>
                    <a:pt x="39" y="65"/>
                    <a:pt x="47" y="71"/>
                    <a:pt x="50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7" y="71"/>
                    <a:pt x="85" y="65"/>
                    <a:pt x="95" y="65"/>
                  </a:cubicBezTo>
                  <a:cubicBezTo>
                    <a:pt x="104" y="65"/>
                    <a:pt x="112" y="71"/>
                    <a:pt x="115" y="79"/>
                  </a:cubicBezTo>
                  <a:cubicBezTo>
                    <a:pt x="116" y="78"/>
                    <a:pt x="117" y="77"/>
                    <a:pt x="117" y="76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5" y="0"/>
                    <a:pt x="113" y="0"/>
                  </a:cubicBezTo>
                  <a:close/>
                  <a:moveTo>
                    <a:pt x="37" y="44"/>
                  </a:moveTo>
                  <a:cubicBezTo>
                    <a:pt x="15" y="44"/>
                    <a:pt x="15" y="44"/>
                    <a:pt x="15" y="44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37" y="22"/>
                    <a:pt x="37" y="22"/>
                    <a:pt x="37" y="22"/>
                  </a:cubicBezTo>
                  <a:lnTo>
                    <a:pt x="37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112" name="Freeform 25"/>
          <p:cNvSpPr>
            <a:spLocks noEditPoints="1"/>
          </p:cNvSpPr>
          <p:nvPr/>
        </p:nvSpPr>
        <p:spPr bwMode="auto">
          <a:xfrm>
            <a:off x="10544845" y="4475951"/>
            <a:ext cx="475759" cy="475759"/>
          </a:xfrm>
          <a:custGeom>
            <a:avLst/>
            <a:gdLst/>
            <a:ahLst/>
            <a:cxnLst>
              <a:cxn ang="0">
                <a:pos x="114" y="98"/>
              </a:cxn>
              <a:cxn ang="0">
                <a:pos x="94" y="78"/>
              </a:cxn>
              <a:cxn ang="0">
                <a:pos x="102" y="50"/>
              </a:cxn>
              <a:cxn ang="0">
                <a:pos x="51" y="0"/>
              </a:cxn>
              <a:cxn ang="0">
                <a:pos x="0" y="50"/>
              </a:cxn>
              <a:cxn ang="0">
                <a:pos x="51" y="101"/>
              </a:cxn>
              <a:cxn ang="0">
                <a:pos x="78" y="93"/>
              </a:cxn>
              <a:cxn ang="0">
                <a:pos x="98" y="113"/>
              </a:cxn>
              <a:cxn ang="0">
                <a:pos x="104" y="113"/>
              </a:cxn>
              <a:cxn ang="0">
                <a:pos x="114" y="103"/>
              </a:cxn>
              <a:cxn ang="0">
                <a:pos x="114" y="98"/>
              </a:cxn>
              <a:cxn ang="0">
                <a:pos x="51" y="87"/>
              </a:cxn>
              <a:cxn ang="0">
                <a:pos x="15" y="50"/>
              </a:cxn>
              <a:cxn ang="0">
                <a:pos x="51" y="14"/>
              </a:cxn>
              <a:cxn ang="0">
                <a:pos x="87" y="50"/>
              </a:cxn>
              <a:cxn ang="0">
                <a:pos x="51" y="87"/>
              </a:cxn>
            </a:cxnLst>
            <a:rect l="0" t="0" r="r" b="b"/>
            <a:pathLst>
              <a:path w="115" h="115">
                <a:moveTo>
                  <a:pt x="114" y="98"/>
                </a:moveTo>
                <a:cubicBezTo>
                  <a:pt x="94" y="78"/>
                  <a:pt x="94" y="78"/>
                  <a:pt x="94" y="78"/>
                </a:cubicBezTo>
                <a:cubicBezTo>
                  <a:pt x="99" y="70"/>
                  <a:pt x="102" y="60"/>
                  <a:pt x="102" y="50"/>
                </a:cubicBezTo>
                <a:cubicBezTo>
                  <a:pt x="102" y="22"/>
                  <a:pt x="79" y="0"/>
                  <a:pt x="51" y="0"/>
                </a:cubicBezTo>
                <a:cubicBezTo>
                  <a:pt x="23" y="0"/>
                  <a:pt x="0" y="22"/>
                  <a:pt x="0" y="50"/>
                </a:cubicBezTo>
                <a:cubicBezTo>
                  <a:pt x="0" y="78"/>
                  <a:pt x="23" y="101"/>
                  <a:pt x="51" y="101"/>
                </a:cubicBezTo>
                <a:cubicBezTo>
                  <a:pt x="61" y="101"/>
                  <a:pt x="71" y="98"/>
                  <a:pt x="78" y="93"/>
                </a:cubicBezTo>
                <a:cubicBezTo>
                  <a:pt x="98" y="113"/>
                  <a:pt x="98" y="113"/>
                  <a:pt x="98" y="113"/>
                </a:cubicBezTo>
                <a:cubicBezTo>
                  <a:pt x="100" y="115"/>
                  <a:pt x="102" y="115"/>
                  <a:pt x="104" y="113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5" y="101"/>
                  <a:pt x="115" y="99"/>
                  <a:pt x="114" y="98"/>
                </a:cubicBezTo>
                <a:close/>
                <a:moveTo>
                  <a:pt x="51" y="87"/>
                </a:moveTo>
                <a:cubicBezTo>
                  <a:pt x="31" y="87"/>
                  <a:pt x="15" y="70"/>
                  <a:pt x="15" y="50"/>
                </a:cubicBezTo>
                <a:cubicBezTo>
                  <a:pt x="15" y="30"/>
                  <a:pt x="31" y="14"/>
                  <a:pt x="51" y="14"/>
                </a:cubicBezTo>
                <a:cubicBezTo>
                  <a:pt x="71" y="14"/>
                  <a:pt x="87" y="30"/>
                  <a:pt x="87" y="50"/>
                </a:cubicBezTo>
                <a:cubicBezTo>
                  <a:pt x="87" y="70"/>
                  <a:pt x="71" y="87"/>
                  <a:pt x="51" y="8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1326191" y="3170271"/>
            <a:ext cx="743952" cy="0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Inhaltsplatzhalter 4"/>
          <p:cNvSpPr txBox="1"/>
          <p:nvPr/>
        </p:nvSpPr>
        <p:spPr>
          <a:xfrm>
            <a:off x="2122922" y="3016382"/>
            <a:ext cx="662654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accent1"/>
                </a:solidFill>
                <a:latin typeface="+mj-lt"/>
              </a:rPr>
              <a:t>40%</a:t>
            </a:r>
            <a:endParaRPr lang="en-US" sz="1600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3659105" y="2655598"/>
            <a:ext cx="743952" cy="0"/>
          </a:xfrm>
          <a:prstGeom prst="line">
            <a:avLst/>
          </a:prstGeom>
          <a:ln w="190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Inhaltsplatzhalter 4"/>
          <p:cNvSpPr txBox="1"/>
          <p:nvPr/>
        </p:nvSpPr>
        <p:spPr>
          <a:xfrm>
            <a:off x="4455836" y="2501709"/>
            <a:ext cx="662654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+mj-lt"/>
              </a:rPr>
              <a:t>65%</a:t>
            </a:r>
            <a:endParaRPr lang="en-US" sz="1600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>
            <a:off x="6023886" y="2100759"/>
            <a:ext cx="743952" cy="0"/>
          </a:xfrm>
          <a:prstGeom prst="line">
            <a:avLst/>
          </a:prstGeom>
          <a:ln w="190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Inhaltsplatzhalter 4"/>
          <p:cNvSpPr txBox="1"/>
          <p:nvPr/>
        </p:nvSpPr>
        <p:spPr>
          <a:xfrm>
            <a:off x="6820617" y="1946870"/>
            <a:ext cx="662654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accent3"/>
                </a:solidFill>
                <a:latin typeface="+mj-lt"/>
              </a:rPr>
              <a:t>100%</a:t>
            </a:r>
            <a:endParaRPr lang="en-US" sz="1600" dirty="0">
              <a:solidFill>
                <a:schemeClr val="accent3"/>
              </a:solidFill>
              <a:latin typeface="+mn-lt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>
            <a:off x="8391940" y="3828758"/>
            <a:ext cx="743952" cy="0"/>
          </a:xfrm>
          <a:prstGeom prst="line">
            <a:avLst/>
          </a:prstGeom>
          <a:ln w="190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Inhaltsplatzhalter 4"/>
          <p:cNvSpPr txBox="1"/>
          <p:nvPr/>
        </p:nvSpPr>
        <p:spPr>
          <a:xfrm>
            <a:off x="9188671" y="3674869"/>
            <a:ext cx="662654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accent4"/>
                </a:solidFill>
                <a:latin typeface="+mj-lt"/>
              </a:rPr>
              <a:t>10%</a:t>
            </a:r>
            <a:endParaRPr lang="en-US" sz="1600" dirty="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10755694" y="3233263"/>
            <a:ext cx="743952" cy="0"/>
          </a:xfrm>
          <a:prstGeom prst="line">
            <a:avLst/>
          </a:prstGeom>
          <a:ln w="1905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Inhaltsplatzhalter 4"/>
          <p:cNvSpPr txBox="1"/>
          <p:nvPr/>
        </p:nvSpPr>
        <p:spPr>
          <a:xfrm>
            <a:off x="11552425" y="3079374"/>
            <a:ext cx="596033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accent5"/>
                </a:solidFill>
                <a:latin typeface="+mj-lt"/>
              </a:rPr>
              <a:t>38%</a:t>
            </a:r>
            <a:endParaRPr lang="en-US" sz="16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6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accel="16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accel="16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16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" presetClass="entr" presetSubtype="4" accel="16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4" accel="16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" presetClass="entr" presetSubtype="4" accel="16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" presetClass="entr" presetSubtype="4" accel="16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000"/>
                            </p:stCondLst>
                            <p:childTnLst>
                              <p:par>
                                <p:cTn id="137" presetID="2" presetClass="entr" presetSubtype="4" accel="16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90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9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" presetClass="entr" presetSubtype="4" accel="16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39" grpId="0" bldLvl="0" animBg="1"/>
      <p:bldP spid="40" grpId="0" bldLvl="0" animBg="1"/>
      <p:bldP spid="56" grpId="0" bldLvl="0" animBg="1"/>
      <p:bldP spid="57" grpId="0" bldLvl="0" animBg="1"/>
      <p:bldP spid="73" grpId="0" bldLvl="0" animBg="1"/>
      <p:bldP spid="74" grpId="0" bldLvl="0" animBg="1"/>
      <p:bldP spid="90" grpId="0" bldLvl="0" animBg="1"/>
      <p:bldP spid="91" grpId="0" bldLvl="0" animBg="1"/>
      <p:bldP spid="96" grpId="0"/>
      <p:bldP spid="97" grpId="0"/>
      <p:bldP spid="98" grpId="0"/>
      <p:bldP spid="99" grpId="0"/>
      <p:bldP spid="100" grpId="0"/>
      <p:bldP spid="101" grpId="0" bldLvl="0" animBg="1"/>
      <p:bldP spid="107" grpId="0" bldLvl="0" animBg="1"/>
      <p:bldP spid="112" grpId="0" bldLvl="0" animBg="1"/>
      <p:bldP spid="116" grpId="0"/>
      <p:bldP spid="118" grpId="0"/>
      <p:bldP spid="120" grpId="0"/>
      <p:bldP spid="122" grpId="0"/>
      <p:bldP spid="1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1161143" y="1883154"/>
            <a:ext cx="4561009" cy="1326468"/>
            <a:chOff x="1161143" y="1883154"/>
            <a:chExt cx="4561009" cy="1326468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161143" y="1978388"/>
              <a:ext cx="4464642" cy="1231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2597583" y="3113255"/>
              <a:ext cx="3028201" cy="44216"/>
            </a:xfrm>
            <a:custGeom>
              <a:avLst/>
              <a:gdLst>
                <a:gd name="T0" fmla="*/ 0 w 2671"/>
                <a:gd name="T1" fmla="*/ 0 h 39"/>
                <a:gd name="T2" fmla="*/ 2671 w 2671"/>
                <a:gd name="T3" fmla="*/ 39 h 39"/>
                <a:gd name="T4" fmla="*/ 2671 w 2671"/>
                <a:gd name="T5" fmla="*/ 0 h 39"/>
                <a:gd name="T6" fmla="*/ 0 w 2671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1" h="39">
                  <a:moveTo>
                    <a:pt x="0" y="0"/>
                  </a:moveTo>
                  <a:lnTo>
                    <a:pt x="2671" y="39"/>
                  </a:lnTo>
                  <a:lnTo>
                    <a:pt x="26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256329" y="1883154"/>
              <a:ext cx="3465823" cy="1296992"/>
              <a:chOff x="2611438" y="901700"/>
              <a:chExt cx="4852987" cy="1816101"/>
            </a:xfrm>
          </p:grpSpPr>
          <p:sp>
            <p:nvSpPr>
              <p:cNvPr id="7" name="Freeform 7"/>
              <p:cNvSpPr/>
              <p:nvPr/>
            </p:nvSpPr>
            <p:spPr bwMode="auto">
              <a:xfrm>
                <a:off x="2611438" y="901700"/>
                <a:ext cx="107950" cy="133350"/>
              </a:xfrm>
              <a:custGeom>
                <a:avLst/>
                <a:gdLst>
                  <a:gd name="T0" fmla="*/ 68 w 68"/>
                  <a:gd name="T1" fmla="*/ 0 h 84"/>
                  <a:gd name="T2" fmla="*/ 0 w 68"/>
                  <a:gd name="T3" fmla="*/ 84 h 84"/>
                  <a:gd name="T4" fmla="*/ 68 w 68"/>
                  <a:gd name="T5" fmla="*/ 84 h 84"/>
                  <a:gd name="T6" fmla="*/ 68 w 68"/>
                  <a:gd name="T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84">
                    <a:moveTo>
                      <a:pt x="68" y="0"/>
                    </a:moveTo>
                    <a:lnTo>
                      <a:pt x="0" y="84"/>
                    </a:lnTo>
                    <a:lnTo>
                      <a:pt x="68" y="8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6607175" y="901700"/>
                <a:ext cx="111125" cy="133350"/>
              </a:xfrm>
              <a:custGeom>
                <a:avLst/>
                <a:gdLst>
                  <a:gd name="T0" fmla="*/ 0 w 70"/>
                  <a:gd name="T1" fmla="*/ 0 h 84"/>
                  <a:gd name="T2" fmla="*/ 70 w 70"/>
                  <a:gd name="T3" fmla="*/ 84 h 84"/>
                  <a:gd name="T4" fmla="*/ 0 w 70"/>
                  <a:gd name="T5" fmla="*/ 84 h 84"/>
                  <a:gd name="T6" fmla="*/ 0 w 70"/>
                  <a:gd name="T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84">
                    <a:moveTo>
                      <a:pt x="0" y="0"/>
                    </a:moveTo>
                    <a:lnTo>
                      <a:pt x="70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7329488" y="2624138"/>
                <a:ext cx="134937" cy="93663"/>
              </a:xfrm>
              <a:custGeom>
                <a:avLst/>
                <a:gdLst>
                  <a:gd name="T0" fmla="*/ 85 w 85"/>
                  <a:gd name="T1" fmla="*/ 0 h 59"/>
                  <a:gd name="T2" fmla="*/ 0 w 85"/>
                  <a:gd name="T3" fmla="*/ 59 h 59"/>
                  <a:gd name="T4" fmla="*/ 0 w 85"/>
                  <a:gd name="T5" fmla="*/ 0 h 59"/>
                  <a:gd name="T6" fmla="*/ 85 w 85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59">
                    <a:moveTo>
                      <a:pt x="85" y="0"/>
                    </a:moveTo>
                    <a:lnTo>
                      <a:pt x="0" y="59"/>
                    </a:lnTo>
                    <a:lnTo>
                      <a:pt x="0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7329488" y="1663700"/>
                <a:ext cx="134937" cy="95250"/>
              </a:xfrm>
              <a:custGeom>
                <a:avLst/>
                <a:gdLst>
                  <a:gd name="T0" fmla="*/ 85 w 85"/>
                  <a:gd name="T1" fmla="*/ 60 h 60"/>
                  <a:gd name="T2" fmla="*/ 0 w 85"/>
                  <a:gd name="T3" fmla="*/ 0 h 60"/>
                  <a:gd name="T4" fmla="*/ 0 w 85"/>
                  <a:gd name="T5" fmla="*/ 60 h 60"/>
                  <a:gd name="T6" fmla="*/ 85 w 85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60">
                    <a:moveTo>
                      <a:pt x="85" y="60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85" y="60"/>
                    </a:ln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</p:grpSp>
        <p:sp>
          <p:nvSpPr>
            <p:cNvPr id="11" name="Freeform 11"/>
            <p:cNvSpPr/>
            <p:nvPr/>
          </p:nvSpPr>
          <p:spPr bwMode="auto">
            <a:xfrm>
              <a:off x="2333423" y="1883154"/>
              <a:ext cx="3388729" cy="1230101"/>
            </a:xfrm>
            <a:custGeom>
              <a:avLst/>
              <a:gdLst>
                <a:gd name="T0" fmla="*/ 1887 w 1887"/>
                <a:gd name="T1" fmla="*/ 340 h 683"/>
                <a:gd name="T2" fmla="*/ 1546 w 1887"/>
                <a:gd name="T3" fmla="*/ 0 h 683"/>
                <a:gd name="T4" fmla="*/ 1546 w 1887"/>
                <a:gd name="T5" fmla="*/ 0 h 683"/>
                <a:gd name="T6" fmla="*/ 0 w 1887"/>
                <a:gd name="T7" fmla="*/ 0 h 683"/>
                <a:gd name="T8" fmla="*/ 0 w 1887"/>
                <a:gd name="T9" fmla="*/ 683 h 683"/>
                <a:gd name="T10" fmla="*/ 1887 w 1887"/>
                <a:gd name="T11" fmla="*/ 683 h 683"/>
                <a:gd name="T12" fmla="*/ 1887 w 1887"/>
                <a:gd name="T13" fmla="*/ 34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7" h="683">
                  <a:moveTo>
                    <a:pt x="1887" y="340"/>
                  </a:moveTo>
                  <a:cubicBezTo>
                    <a:pt x="1699" y="340"/>
                    <a:pt x="1546" y="188"/>
                    <a:pt x="1546" y="0"/>
                  </a:cubicBezTo>
                  <a:cubicBezTo>
                    <a:pt x="1546" y="0"/>
                    <a:pt x="1546" y="0"/>
                    <a:pt x="15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1887" y="683"/>
                    <a:pt x="1887" y="683"/>
                    <a:pt x="1887" y="683"/>
                  </a:cubicBezTo>
                  <a:cubicBezTo>
                    <a:pt x="1887" y="340"/>
                    <a:pt x="1887" y="340"/>
                    <a:pt x="1887" y="34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61143" y="3406019"/>
            <a:ext cx="4561009" cy="1326468"/>
            <a:chOff x="1077913" y="901700"/>
            <a:chExt cx="6386512" cy="1857375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1077913" y="1035050"/>
              <a:ext cx="6251575" cy="17240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089275" y="2624138"/>
              <a:ext cx="4240212" cy="61913"/>
            </a:xfrm>
            <a:custGeom>
              <a:avLst/>
              <a:gdLst>
                <a:gd name="T0" fmla="*/ 0 w 2671"/>
                <a:gd name="T1" fmla="*/ 0 h 39"/>
                <a:gd name="T2" fmla="*/ 2671 w 2671"/>
                <a:gd name="T3" fmla="*/ 39 h 39"/>
                <a:gd name="T4" fmla="*/ 2671 w 2671"/>
                <a:gd name="T5" fmla="*/ 0 h 39"/>
                <a:gd name="T6" fmla="*/ 0 w 2671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1" h="39">
                  <a:moveTo>
                    <a:pt x="0" y="0"/>
                  </a:moveTo>
                  <a:lnTo>
                    <a:pt x="2671" y="39"/>
                  </a:lnTo>
                  <a:lnTo>
                    <a:pt x="26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611438" y="901700"/>
              <a:ext cx="4852987" cy="1816101"/>
              <a:chOff x="2611438" y="901700"/>
              <a:chExt cx="4852987" cy="1816101"/>
            </a:xfrm>
          </p:grpSpPr>
          <p:sp>
            <p:nvSpPr>
              <p:cNvPr id="21" name="Freeform 7"/>
              <p:cNvSpPr/>
              <p:nvPr/>
            </p:nvSpPr>
            <p:spPr bwMode="auto">
              <a:xfrm>
                <a:off x="2611438" y="901700"/>
                <a:ext cx="107950" cy="133350"/>
              </a:xfrm>
              <a:custGeom>
                <a:avLst/>
                <a:gdLst>
                  <a:gd name="T0" fmla="*/ 68 w 68"/>
                  <a:gd name="T1" fmla="*/ 0 h 84"/>
                  <a:gd name="T2" fmla="*/ 0 w 68"/>
                  <a:gd name="T3" fmla="*/ 84 h 84"/>
                  <a:gd name="T4" fmla="*/ 68 w 68"/>
                  <a:gd name="T5" fmla="*/ 84 h 84"/>
                  <a:gd name="T6" fmla="*/ 68 w 68"/>
                  <a:gd name="T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84">
                    <a:moveTo>
                      <a:pt x="68" y="0"/>
                    </a:moveTo>
                    <a:lnTo>
                      <a:pt x="0" y="84"/>
                    </a:lnTo>
                    <a:lnTo>
                      <a:pt x="68" y="8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22" name="Freeform 8"/>
              <p:cNvSpPr/>
              <p:nvPr/>
            </p:nvSpPr>
            <p:spPr bwMode="auto">
              <a:xfrm>
                <a:off x="6607175" y="901700"/>
                <a:ext cx="111125" cy="133350"/>
              </a:xfrm>
              <a:custGeom>
                <a:avLst/>
                <a:gdLst>
                  <a:gd name="T0" fmla="*/ 0 w 70"/>
                  <a:gd name="T1" fmla="*/ 0 h 84"/>
                  <a:gd name="T2" fmla="*/ 70 w 70"/>
                  <a:gd name="T3" fmla="*/ 84 h 84"/>
                  <a:gd name="T4" fmla="*/ 0 w 70"/>
                  <a:gd name="T5" fmla="*/ 84 h 84"/>
                  <a:gd name="T6" fmla="*/ 0 w 70"/>
                  <a:gd name="T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84">
                    <a:moveTo>
                      <a:pt x="0" y="0"/>
                    </a:moveTo>
                    <a:lnTo>
                      <a:pt x="70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23" name="Freeform 9"/>
              <p:cNvSpPr/>
              <p:nvPr/>
            </p:nvSpPr>
            <p:spPr bwMode="auto">
              <a:xfrm>
                <a:off x="7329488" y="2624138"/>
                <a:ext cx="134937" cy="93663"/>
              </a:xfrm>
              <a:custGeom>
                <a:avLst/>
                <a:gdLst>
                  <a:gd name="T0" fmla="*/ 85 w 85"/>
                  <a:gd name="T1" fmla="*/ 0 h 59"/>
                  <a:gd name="T2" fmla="*/ 0 w 85"/>
                  <a:gd name="T3" fmla="*/ 59 h 59"/>
                  <a:gd name="T4" fmla="*/ 0 w 85"/>
                  <a:gd name="T5" fmla="*/ 0 h 59"/>
                  <a:gd name="T6" fmla="*/ 85 w 85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59">
                    <a:moveTo>
                      <a:pt x="85" y="0"/>
                    </a:moveTo>
                    <a:lnTo>
                      <a:pt x="0" y="59"/>
                    </a:lnTo>
                    <a:lnTo>
                      <a:pt x="0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24" name="Freeform 10"/>
              <p:cNvSpPr/>
              <p:nvPr/>
            </p:nvSpPr>
            <p:spPr bwMode="auto">
              <a:xfrm>
                <a:off x="7329488" y="1663700"/>
                <a:ext cx="134937" cy="95250"/>
              </a:xfrm>
              <a:custGeom>
                <a:avLst/>
                <a:gdLst>
                  <a:gd name="T0" fmla="*/ 85 w 85"/>
                  <a:gd name="T1" fmla="*/ 60 h 60"/>
                  <a:gd name="T2" fmla="*/ 0 w 85"/>
                  <a:gd name="T3" fmla="*/ 0 h 60"/>
                  <a:gd name="T4" fmla="*/ 0 w 85"/>
                  <a:gd name="T5" fmla="*/ 60 h 60"/>
                  <a:gd name="T6" fmla="*/ 85 w 85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60">
                    <a:moveTo>
                      <a:pt x="85" y="60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85" y="60"/>
                    </a:ln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</p:grpSp>
        <p:sp>
          <p:nvSpPr>
            <p:cNvPr id="19" name="Freeform 11"/>
            <p:cNvSpPr/>
            <p:nvPr/>
          </p:nvSpPr>
          <p:spPr bwMode="auto">
            <a:xfrm>
              <a:off x="2719388" y="901700"/>
              <a:ext cx="4745037" cy="1722438"/>
            </a:xfrm>
            <a:custGeom>
              <a:avLst/>
              <a:gdLst>
                <a:gd name="T0" fmla="*/ 1887 w 1887"/>
                <a:gd name="T1" fmla="*/ 340 h 683"/>
                <a:gd name="T2" fmla="*/ 1546 w 1887"/>
                <a:gd name="T3" fmla="*/ 0 h 683"/>
                <a:gd name="T4" fmla="*/ 1546 w 1887"/>
                <a:gd name="T5" fmla="*/ 0 h 683"/>
                <a:gd name="T6" fmla="*/ 0 w 1887"/>
                <a:gd name="T7" fmla="*/ 0 h 683"/>
                <a:gd name="T8" fmla="*/ 0 w 1887"/>
                <a:gd name="T9" fmla="*/ 683 h 683"/>
                <a:gd name="T10" fmla="*/ 1887 w 1887"/>
                <a:gd name="T11" fmla="*/ 683 h 683"/>
                <a:gd name="T12" fmla="*/ 1887 w 1887"/>
                <a:gd name="T13" fmla="*/ 34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7" h="683">
                  <a:moveTo>
                    <a:pt x="1887" y="340"/>
                  </a:moveTo>
                  <a:cubicBezTo>
                    <a:pt x="1699" y="340"/>
                    <a:pt x="1546" y="188"/>
                    <a:pt x="1546" y="0"/>
                  </a:cubicBezTo>
                  <a:cubicBezTo>
                    <a:pt x="1546" y="0"/>
                    <a:pt x="1546" y="0"/>
                    <a:pt x="15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1887" y="683"/>
                    <a:pt x="1887" y="683"/>
                    <a:pt x="1887" y="683"/>
                  </a:cubicBezTo>
                  <a:cubicBezTo>
                    <a:pt x="1887" y="340"/>
                    <a:pt x="1887" y="340"/>
                    <a:pt x="1887" y="34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61143" y="4928885"/>
            <a:ext cx="4561009" cy="1326468"/>
            <a:chOff x="1077913" y="901700"/>
            <a:chExt cx="6386512" cy="1857375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1077913" y="1035050"/>
              <a:ext cx="6251575" cy="17240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3089275" y="2624138"/>
              <a:ext cx="4240212" cy="61913"/>
            </a:xfrm>
            <a:custGeom>
              <a:avLst/>
              <a:gdLst>
                <a:gd name="T0" fmla="*/ 0 w 2671"/>
                <a:gd name="T1" fmla="*/ 0 h 39"/>
                <a:gd name="T2" fmla="*/ 2671 w 2671"/>
                <a:gd name="T3" fmla="*/ 39 h 39"/>
                <a:gd name="T4" fmla="*/ 2671 w 2671"/>
                <a:gd name="T5" fmla="*/ 0 h 39"/>
                <a:gd name="T6" fmla="*/ 0 w 2671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1" h="39">
                  <a:moveTo>
                    <a:pt x="0" y="0"/>
                  </a:moveTo>
                  <a:lnTo>
                    <a:pt x="2671" y="39"/>
                  </a:lnTo>
                  <a:lnTo>
                    <a:pt x="26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611438" y="901700"/>
              <a:ext cx="4852987" cy="1816101"/>
              <a:chOff x="2611438" y="901700"/>
              <a:chExt cx="4852987" cy="1816101"/>
            </a:xfrm>
          </p:grpSpPr>
          <p:sp>
            <p:nvSpPr>
              <p:cNvPr id="31" name="Freeform 7"/>
              <p:cNvSpPr/>
              <p:nvPr/>
            </p:nvSpPr>
            <p:spPr bwMode="auto">
              <a:xfrm>
                <a:off x="2611438" y="901700"/>
                <a:ext cx="107950" cy="133350"/>
              </a:xfrm>
              <a:custGeom>
                <a:avLst/>
                <a:gdLst>
                  <a:gd name="T0" fmla="*/ 68 w 68"/>
                  <a:gd name="T1" fmla="*/ 0 h 84"/>
                  <a:gd name="T2" fmla="*/ 0 w 68"/>
                  <a:gd name="T3" fmla="*/ 84 h 84"/>
                  <a:gd name="T4" fmla="*/ 68 w 68"/>
                  <a:gd name="T5" fmla="*/ 84 h 84"/>
                  <a:gd name="T6" fmla="*/ 68 w 68"/>
                  <a:gd name="T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84">
                    <a:moveTo>
                      <a:pt x="68" y="0"/>
                    </a:moveTo>
                    <a:lnTo>
                      <a:pt x="0" y="84"/>
                    </a:lnTo>
                    <a:lnTo>
                      <a:pt x="68" y="8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32" name="Freeform 8"/>
              <p:cNvSpPr/>
              <p:nvPr/>
            </p:nvSpPr>
            <p:spPr bwMode="auto">
              <a:xfrm>
                <a:off x="6607175" y="901700"/>
                <a:ext cx="111125" cy="133350"/>
              </a:xfrm>
              <a:custGeom>
                <a:avLst/>
                <a:gdLst>
                  <a:gd name="T0" fmla="*/ 0 w 70"/>
                  <a:gd name="T1" fmla="*/ 0 h 84"/>
                  <a:gd name="T2" fmla="*/ 70 w 70"/>
                  <a:gd name="T3" fmla="*/ 84 h 84"/>
                  <a:gd name="T4" fmla="*/ 0 w 70"/>
                  <a:gd name="T5" fmla="*/ 84 h 84"/>
                  <a:gd name="T6" fmla="*/ 0 w 70"/>
                  <a:gd name="T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84">
                    <a:moveTo>
                      <a:pt x="0" y="0"/>
                    </a:moveTo>
                    <a:lnTo>
                      <a:pt x="70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33" name="Freeform 9"/>
              <p:cNvSpPr/>
              <p:nvPr/>
            </p:nvSpPr>
            <p:spPr bwMode="auto">
              <a:xfrm>
                <a:off x="7329488" y="2624138"/>
                <a:ext cx="134937" cy="93663"/>
              </a:xfrm>
              <a:custGeom>
                <a:avLst/>
                <a:gdLst>
                  <a:gd name="T0" fmla="*/ 85 w 85"/>
                  <a:gd name="T1" fmla="*/ 0 h 59"/>
                  <a:gd name="T2" fmla="*/ 0 w 85"/>
                  <a:gd name="T3" fmla="*/ 59 h 59"/>
                  <a:gd name="T4" fmla="*/ 0 w 85"/>
                  <a:gd name="T5" fmla="*/ 0 h 59"/>
                  <a:gd name="T6" fmla="*/ 85 w 85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59">
                    <a:moveTo>
                      <a:pt x="85" y="0"/>
                    </a:moveTo>
                    <a:lnTo>
                      <a:pt x="0" y="59"/>
                    </a:lnTo>
                    <a:lnTo>
                      <a:pt x="0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34" name="Freeform 10"/>
              <p:cNvSpPr/>
              <p:nvPr/>
            </p:nvSpPr>
            <p:spPr bwMode="auto">
              <a:xfrm>
                <a:off x="7329488" y="1663700"/>
                <a:ext cx="134937" cy="95250"/>
              </a:xfrm>
              <a:custGeom>
                <a:avLst/>
                <a:gdLst>
                  <a:gd name="T0" fmla="*/ 85 w 85"/>
                  <a:gd name="T1" fmla="*/ 60 h 60"/>
                  <a:gd name="T2" fmla="*/ 0 w 85"/>
                  <a:gd name="T3" fmla="*/ 0 h 60"/>
                  <a:gd name="T4" fmla="*/ 0 w 85"/>
                  <a:gd name="T5" fmla="*/ 60 h 60"/>
                  <a:gd name="T6" fmla="*/ 85 w 85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60">
                    <a:moveTo>
                      <a:pt x="85" y="60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85" y="60"/>
                    </a:ln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</p:grpSp>
        <p:sp>
          <p:nvSpPr>
            <p:cNvPr id="29" name="Freeform 11"/>
            <p:cNvSpPr/>
            <p:nvPr/>
          </p:nvSpPr>
          <p:spPr bwMode="auto">
            <a:xfrm>
              <a:off x="2719388" y="901700"/>
              <a:ext cx="4745037" cy="1722438"/>
            </a:xfrm>
            <a:custGeom>
              <a:avLst/>
              <a:gdLst>
                <a:gd name="T0" fmla="*/ 1887 w 1887"/>
                <a:gd name="T1" fmla="*/ 340 h 683"/>
                <a:gd name="T2" fmla="*/ 1546 w 1887"/>
                <a:gd name="T3" fmla="*/ 0 h 683"/>
                <a:gd name="T4" fmla="*/ 1546 w 1887"/>
                <a:gd name="T5" fmla="*/ 0 h 683"/>
                <a:gd name="T6" fmla="*/ 0 w 1887"/>
                <a:gd name="T7" fmla="*/ 0 h 683"/>
                <a:gd name="T8" fmla="*/ 0 w 1887"/>
                <a:gd name="T9" fmla="*/ 683 h 683"/>
                <a:gd name="T10" fmla="*/ 1887 w 1887"/>
                <a:gd name="T11" fmla="*/ 683 h 683"/>
                <a:gd name="T12" fmla="*/ 1887 w 1887"/>
                <a:gd name="T13" fmla="*/ 34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7" h="683">
                  <a:moveTo>
                    <a:pt x="1887" y="340"/>
                  </a:moveTo>
                  <a:cubicBezTo>
                    <a:pt x="1699" y="340"/>
                    <a:pt x="1546" y="188"/>
                    <a:pt x="1546" y="0"/>
                  </a:cubicBezTo>
                  <a:cubicBezTo>
                    <a:pt x="1546" y="0"/>
                    <a:pt x="1546" y="0"/>
                    <a:pt x="15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1887" y="683"/>
                    <a:pt x="1887" y="683"/>
                    <a:pt x="1887" y="683"/>
                  </a:cubicBezTo>
                  <a:cubicBezTo>
                    <a:pt x="1887" y="340"/>
                    <a:pt x="1887" y="340"/>
                    <a:pt x="1887" y="34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69848" y="1883154"/>
            <a:ext cx="4561009" cy="1326468"/>
            <a:chOff x="1077913" y="901700"/>
            <a:chExt cx="6386512" cy="1857375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1077913" y="1035050"/>
              <a:ext cx="6251575" cy="17240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7" name="Freeform 6"/>
            <p:cNvSpPr/>
            <p:nvPr/>
          </p:nvSpPr>
          <p:spPr bwMode="auto">
            <a:xfrm>
              <a:off x="3089275" y="2624138"/>
              <a:ext cx="4240212" cy="61913"/>
            </a:xfrm>
            <a:custGeom>
              <a:avLst/>
              <a:gdLst>
                <a:gd name="T0" fmla="*/ 0 w 2671"/>
                <a:gd name="T1" fmla="*/ 0 h 39"/>
                <a:gd name="T2" fmla="*/ 2671 w 2671"/>
                <a:gd name="T3" fmla="*/ 39 h 39"/>
                <a:gd name="T4" fmla="*/ 2671 w 2671"/>
                <a:gd name="T5" fmla="*/ 0 h 39"/>
                <a:gd name="T6" fmla="*/ 0 w 2671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1" h="39">
                  <a:moveTo>
                    <a:pt x="0" y="0"/>
                  </a:moveTo>
                  <a:lnTo>
                    <a:pt x="2671" y="39"/>
                  </a:lnTo>
                  <a:lnTo>
                    <a:pt x="26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2611438" y="901700"/>
              <a:ext cx="4852987" cy="1816101"/>
              <a:chOff x="2611438" y="901700"/>
              <a:chExt cx="4852987" cy="1816101"/>
            </a:xfrm>
          </p:grpSpPr>
          <p:sp>
            <p:nvSpPr>
              <p:cNvPr id="41" name="Freeform 7"/>
              <p:cNvSpPr/>
              <p:nvPr/>
            </p:nvSpPr>
            <p:spPr bwMode="auto">
              <a:xfrm>
                <a:off x="2611438" y="901700"/>
                <a:ext cx="107950" cy="133350"/>
              </a:xfrm>
              <a:custGeom>
                <a:avLst/>
                <a:gdLst>
                  <a:gd name="T0" fmla="*/ 68 w 68"/>
                  <a:gd name="T1" fmla="*/ 0 h 84"/>
                  <a:gd name="T2" fmla="*/ 0 w 68"/>
                  <a:gd name="T3" fmla="*/ 84 h 84"/>
                  <a:gd name="T4" fmla="*/ 68 w 68"/>
                  <a:gd name="T5" fmla="*/ 84 h 84"/>
                  <a:gd name="T6" fmla="*/ 68 w 68"/>
                  <a:gd name="T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84">
                    <a:moveTo>
                      <a:pt x="68" y="0"/>
                    </a:moveTo>
                    <a:lnTo>
                      <a:pt x="0" y="84"/>
                    </a:lnTo>
                    <a:lnTo>
                      <a:pt x="68" y="8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6607175" y="901700"/>
                <a:ext cx="111125" cy="133350"/>
              </a:xfrm>
              <a:custGeom>
                <a:avLst/>
                <a:gdLst>
                  <a:gd name="T0" fmla="*/ 0 w 70"/>
                  <a:gd name="T1" fmla="*/ 0 h 84"/>
                  <a:gd name="T2" fmla="*/ 70 w 70"/>
                  <a:gd name="T3" fmla="*/ 84 h 84"/>
                  <a:gd name="T4" fmla="*/ 0 w 70"/>
                  <a:gd name="T5" fmla="*/ 84 h 84"/>
                  <a:gd name="T6" fmla="*/ 0 w 70"/>
                  <a:gd name="T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84">
                    <a:moveTo>
                      <a:pt x="0" y="0"/>
                    </a:moveTo>
                    <a:lnTo>
                      <a:pt x="70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43" name="Freeform 9"/>
              <p:cNvSpPr/>
              <p:nvPr/>
            </p:nvSpPr>
            <p:spPr bwMode="auto">
              <a:xfrm>
                <a:off x="7329488" y="2624138"/>
                <a:ext cx="134937" cy="93663"/>
              </a:xfrm>
              <a:custGeom>
                <a:avLst/>
                <a:gdLst>
                  <a:gd name="T0" fmla="*/ 85 w 85"/>
                  <a:gd name="T1" fmla="*/ 0 h 59"/>
                  <a:gd name="T2" fmla="*/ 0 w 85"/>
                  <a:gd name="T3" fmla="*/ 59 h 59"/>
                  <a:gd name="T4" fmla="*/ 0 w 85"/>
                  <a:gd name="T5" fmla="*/ 0 h 59"/>
                  <a:gd name="T6" fmla="*/ 85 w 85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59">
                    <a:moveTo>
                      <a:pt x="85" y="0"/>
                    </a:moveTo>
                    <a:lnTo>
                      <a:pt x="0" y="59"/>
                    </a:lnTo>
                    <a:lnTo>
                      <a:pt x="0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44" name="Freeform 10"/>
              <p:cNvSpPr/>
              <p:nvPr/>
            </p:nvSpPr>
            <p:spPr bwMode="auto">
              <a:xfrm>
                <a:off x="7329488" y="1663700"/>
                <a:ext cx="134937" cy="95250"/>
              </a:xfrm>
              <a:custGeom>
                <a:avLst/>
                <a:gdLst>
                  <a:gd name="T0" fmla="*/ 85 w 85"/>
                  <a:gd name="T1" fmla="*/ 60 h 60"/>
                  <a:gd name="T2" fmla="*/ 0 w 85"/>
                  <a:gd name="T3" fmla="*/ 0 h 60"/>
                  <a:gd name="T4" fmla="*/ 0 w 85"/>
                  <a:gd name="T5" fmla="*/ 60 h 60"/>
                  <a:gd name="T6" fmla="*/ 85 w 85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60">
                    <a:moveTo>
                      <a:pt x="85" y="60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85" y="60"/>
                    </a:ln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</p:grpSp>
        <p:sp>
          <p:nvSpPr>
            <p:cNvPr id="39" name="Freeform 11"/>
            <p:cNvSpPr/>
            <p:nvPr/>
          </p:nvSpPr>
          <p:spPr bwMode="auto">
            <a:xfrm>
              <a:off x="2719388" y="901700"/>
              <a:ext cx="4745037" cy="1722438"/>
            </a:xfrm>
            <a:custGeom>
              <a:avLst/>
              <a:gdLst>
                <a:gd name="T0" fmla="*/ 1887 w 1887"/>
                <a:gd name="T1" fmla="*/ 340 h 683"/>
                <a:gd name="T2" fmla="*/ 1546 w 1887"/>
                <a:gd name="T3" fmla="*/ 0 h 683"/>
                <a:gd name="T4" fmla="*/ 1546 w 1887"/>
                <a:gd name="T5" fmla="*/ 0 h 683"/>
                <a:gd name="T6" fmla="*/ 0 w 1887"/>
                <a:gd name="T7" fmla="*/ 0 h 683"/>
                <a:gd name="T8" fmla="*/ 0 w 1887"/>
                <a:gd name="T9" fmla="*/ 683 h 683"/>
                <a:gd name="T10" fmla="*/ 1887 w 1887"/>
                <a:gd name="T11" fmla="*/ 683 h 683"/>
                <a:gd name="T12" fmla="*/ 1887 w 1887"/>
                <a:gd name="T13" fmla="*/ 34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7" h="683">
                  <a:moveTo>
                    <a:pt x="1887" y="340"/>
                  </a:moveTo>
                  <a:cubicBezTo>
                    <a:pt x="1699" y="340"/>
                    <a:pt x="1546" y="188"/>
                    <a:pt x="1546" y="0"/>
                  </a:cubicBezTo>
                  <a:cubicBezTo>
                    <a:pt x="1546" y="0"/>
                    <a:pt x="1546" y="0"/>
                    <a:pt x="15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1887" y="683"/>
                    <a:pt x="1887" y="683"/>
                    <a:pt x="1887" y="683"/>
                  </a:cubicBezTo>
                  <a:cubicBezTo>
                    <a:pt x="1887" y="340"/>
                    <a:pt x="1887" y="340"/>
                    <a:pt x="1887" y="34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469848" y="3406586"/>
            <a:ext cx="4561009" cy="1326468"/>
            <a:chOff x="1077913" y="901700"/>
            <a:chExt cx="6386512" cy="1857375"/>
          </a:xfrm>
        </p:grpSpPr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1077913" y="1035050"/>
              <a:ext cx="6251575" cy="17240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7" name="Freeform 6"/>
            <p:cNvSpPr/>
            <p:nvPr/>
          </p:nvSpPr>
          <p:spPr bwMode="auto">
            <a:xfrm>
              <a:off x="3089275" y="2624138"/>
              <a:ext cx="4240212" cy="61913"/>
            </a:xfrm>
            <a:custGeom>
              <a:avLst/>
              <a:gdLst>
                <a:gd name="T0" fmla="*/ 0 w 2671"/>
                <a:gd name="T1" fmla="*/ 0 h 39"/>
                <a:gd name="T2" fmla="*/ 2671 w 2671"/>
                <a:gd name="T3" fmla="*/ 39 h 39"/>
                <a:gd name="T4" fmla="*/ 2671 w 2671"/>
                <a:gd name="T5" fmla="*/ 0 h 39"/>
                <a:gd name="T6" fmla="*/ 0 w 2671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1" h="39">
                  <a:moveTo>
                    <a:pt x="0" y="0"/>
                  </a:moveTo>
                  <a:lnTo>
                    <a:pt x="2671" y="39"/>
                  </a:lnTo>
                  <a:lnTo>
                    <a:pt x="26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611438" y="901700"/>
              <a:ext cx="4852987" cy="1816101"/>
              <a:chOff x="2611438" y="901700"/>
              <a:chExt cx="4852987" cy="1816101"/>
            </a:xfrm>
          </p:grpSpPr>
          <p:sp>
            <p:nvSpPr>
              <p:cNvPr id="51" name="Freeform 7"/>
              <p:cNvSpPr/>
              <p:nvPr/>
            </p:nvSpPr>
            <p:spPr bwMode="auto">
              <a:xfrm>
                <a:off x="2611438" y="901700"/>
                <a:ext cx="107950" cy="133350"/>
              </a:xfrm>
              <a:custGeom>
                <a:avLst/>
                <a:gdLst>
                  <a:gd name="T0" fmla="*/ 68 w 68"/>
                  <a:gd name="T1" fmla="*/ 0 h 84"/>
                  <a:gd name="T2" fmla="*/ 0 w 68"/>
                  <a:gd name="T3" fmla="*/ 84 h 84"/>
                  <a:gd name="T4" fmla="*/ 68 w 68"/>
                  <a:gd name="T5" fmla="*/ 84 h 84"/>
                  <a:gd name="T6" fmla="*/ 68 w 68"/>
                  <a:gd name="T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84">
                    <a:moveTo>
                      <a:pt x="68" y="0"/>
                    </a:moveTo>
                    <a:lnTo>
                      <a:pt x="0" y="84"/>
                    </a:lnTo>
                    <a:lnTo>
                      <a:pt x="68" y="8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52" name="Freeform 8"/>
              <p:cNvSpPr/>
              <p:nvPr/>
            </p:nvSpPr>
            <p:spPr bwMode="auto">
              <a:xfrm>
                <a:off x="6607175" y="901700"/>
                <a:ext cx="111125" cy="133350"/>
              </a:xfrm>
              <a:custGeom>
                <a:avLst/>
                <a:gdLst>
                  <a:gd name="T0" fmla="*/ 0 w 70"/>
                  <a:gd name="T1" fmla="*/ 0 h 84"/>
                  <a:gd name="T2" fmla="*/ 70 w 70"/>
                  <a:gd name="T3" fmla="*/ 84 h 84"/>
                  <a:gd name="T4" fmla="*/ 0 w 70"/>
                  <a:gd name="T5" fmla="*/ 84 h 84"/>
                  <a:gd name="T6" fmla="*/ 0 w 70"/>
                  <a:gd name="T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84">
                    <a:moveTo>
                      <a:pt x="0" y="0"/>
                    </a:moveTo>
                    <a:lnTo>
                      <a:pt x="70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53" name="Freeform 9"/>
              <p:cNvSpPr/>
              <p:nvPr/>
            </p:nvSpPr>
            <p:spPr bwMode="auto">
              <a:xfrm>
                <a:off x="7329488" y="2624138"/>
                <a:ext cx="134937" cy="93663"/>
              </a:xfrm>
              <a:custGeom>
                <a:avLst/>
                <a:gdLst>
                  <a:gd name="T0" fmla="*/ 85 w 85"/>
                  <a:gd name="T1" fmla="*/ 0 h 59"/>
                  <a:gd name="T2" fmla="*/ 0 w 85"/>
                  <a:gd name="T3" fmla="*/ 59 h 59"/>
                  <a:gd name="T4" fmla="*/ 0 w 85"/>
                  <a:gd name="T5" fmla="*/ 0 h 59"/>
                  <a:gd name="T6" fmla="*/ 85 w 85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59">
                    <a:moveTo>
                      <a:pt x="85" y="0"/>
                    </a:moveTo>
                    <a:lnTo>
                      <a:pt x="0" y="59"/>
                    </a:lnTo>
                    <a:lnTo>
                      <a:pt x="0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54" name="Freeform 10"/>
              <p:cNvSpPr/>
              <p:nvPr/>
            </p:nvSpPr>
            <p:spPr bwMode="auto">
              <a:xfrm>
                <a:off x="7329488" y="1663700"/>
                <a:ext cx="134937" cy="95250"/>
              </a:xfrm>
              <a:custGeom>
                <a:avLst/>
                <a:gdLst>
                  <a:gd name="T0" fmla="*/ 85 w 85"/>
                  <a:gd name="T1" fmla="*/ 60 h 60"/>
                  <a:gd name="T2" fmla="*/ 0 w 85"/>
                  <a:gd name="T3" fmla="*/ 0 h 60"/>
                  <a:gd name="T4" fmla="*/ 0 w 85"/>
                  <a:gd name="T5" fmla="*/ 60 h 60"/>
                  <a:gd name="T6" fmla="*/ 85 w 85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60">
                    <a:moveTo>
                      <a:pt x="85" y="60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85" y="60"/>
                    </a:ln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</p:grpSp>
        <p:sp>
          <p:nvSpPr>
            <p:cNvPr id="49" name="Freeform 11"/>
            <p:cNvSpPr/>
            <p:nvPr/>
          </p:nvSpPr>
          <p:spPr bwMode="auto">
            <a:xfrm>
              <a:off x="2719388" y="901700"/>
              <a:ext cx="4745037" cy="1722438"/>
            </a:xfrm>
            <a:custGeom>
              <a:avLst/>
              <a:gdLst>
                <a:gd name="T0" fmla="*/ 1887 w 1887"/>
                <a:gd name="T1" fmla="*/ 340 h 683"/>
                <a:gd name="T2" fmla="*/ 1546 w 1887"/>
                <a:gd name="T3" fmla="*/ 0 h 683"/>
                <a:gd name="T4" fmla="*/ 1546 w 1887"/>
                <a:gd name="T5" fmla="*/ 0 h 683"/>
                <a:gd name="T6" fmla="*/ 0 w 1887"/>
                <a:gd name="T7" fmla="*/ 0 h 683"/>
                <a:gd name="T8" fmla="*/ 0 w 1887"/>
                <a:gd name="T9" fmla="*/ 683 h 683"/>
                <a:gd name="T10" fmla="*/ 1887 w 1887"/>
                <a:gd name="T11" fmla="*/ 683 h 683"/>
                <a:gd name="T12" fmla="*/ 1887 w 1887"/>
                <a:gd name="T13" fmla="*/ 34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7" h="683">
                  <a:moveTo>
                    <a:pt x="1887" y="340"/>
                  </a:moveTo>
                  <a:cubicBezTo>
                    <a:pt x="1699" y="340"/>
                    <a:pt x="1546" y="188"/>
                    <a:pt x="1546" y="0"/>
                  </a:cubicBezTo>
                  <a:cubicBezTo>
                    <a:pt x="1546" y="0"/>
                    <a:pt x="1546" y="0"/>
                    <a:pt x="15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1887" y="683"/>
                    <a:pt x="1887" y="683"/>
                    <a:pt x="1887" y="683"/>
                  </a:cubicBezTo>
                  <a:cubicBezTo>
                    <a:pt x="1887" y="340"/>
                    <a:pt x="1887" y="340"/>
                    <a:pt x="1887" y="34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469848" y="4930018"/>
            <a:ext cx="4561009" cy="1326468"/>
            <a:chOff x="1077913" y="901700"/>
            <a:chExt cx="6386512" cy="1857375"/>
          </a:xfrm>
        </p:grpSpPr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1077913" y="1035050"/>
              <a:ext cx="6251575" cy="172402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7" name="Freeform 6"/>
            <p:cNvSpPr/>
            <p:nvPr/>
          </p:nvSpPr>
          <p:spPr bwMode="auto">
            <a:xfrm>
              <a:off x="3089275" y="2624138"/>
              <a:ext cx="4240212" cy="61913"/>
            </a:xfrm>
            <a:custGeom>
              <a:avLst/>
              <a:gdLst>
                <a:gd name="T0" fmla="*/ 0 w 2671"/>
                <a:gd name="T1" fmla="*/ 0 h 39"/>
                <a:gd name="T2" fmla="*/ 2671 w 2671"/>
                <a:gd name="T3" fmla="*/ 39 h 39"/>
                <a:gd name="T4" fmla="*/ 2671 w 2671"/>
                <a:gd name="T5" fmla="*/ 0 h 39"/>
                <a:gd name="T6" fmla="*/ 0 w 2671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1" h="39">
                  <a:moveTo>
                    <a:pt x="0" y="0"/>
                  </a:moveTo>
                  <a:lnTo>
                    <a:pt x="2671" y="39"/>
                  </a:lnTo>
                  <a:lnTo>
                    <a:pt x="26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611438" y="901700"/>
              <a:ext cx="4852987" cy="1816101"/>
              <a:chOff x="2611438" y="901700"/>
              <a:chExt cx="4852987" cy="1816101"/>
            </a:xfrm>
          </p:grpSpPr>
          <p:sp>
            <p:nvSpPr>
              <p:cNvPr id="61" name="Freeform 7"/>
              <p:cNvSpPr/>
              <p:nvPr/>
            </p:nvSpPr>
            <p:spPr bwMode="auto">
              <a:xfrm>
                <a:off x="2611438" y="901700"/>
                <a:ext cx="107950" cy="133350"/>
              </a:xfrm>
              <a:custGeom>
                <a:avLst/>
                <a:gdLst>
                  <a:gd name="T0" fmla="*/ 68 w 68"/>
                  <a:gd name="T1" fmla="*/ 0 h 84"/>
                  <a:gd name="T2" fmla="*/ 0 w 68"/>
                  <a:gd name="T3" fmla="*/ 84 h 84"/>
                  <a:gd name="T4" fmla="*/ 68 w 68"/>
                  <a:gd name="T5" fmla="*/ 84 h 84"/>
                  <a:gd name="T6" fmla="*/ 68 w 68"/>
                  <a:gd name="T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84">
                    <a:moveTo>
                      <a:pt x="68" y="0"/>
                    </a:moveTo>
                    <a:lnTo>
                      <a:pt x="0" y="84"/>
                    </a:lnTo>
                    <a:lnTo>
                      <a:pt x="68" y="8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62" name="Freeform 8"/>
              <p:cNvSpPr/>
              <p:nvPr/>
            </p:nvSpPr>
            <p:spPr bwMode="auto">
              <a:xfrm>
                <a:off x="6607175" y="901700"/>
                <a:ext cx="111125" cy="133350"/>
              </a:xfrm>
              <a:custGeom>
                <a:avLst/>
                <a:gdLst>
                  <a:gd name="T0" fmla="*/ 0 w 70"/>
                  <a:gd name="T1" fmla="*/ 0 h 84"/>
                  <a:gd name="T2" fmla="*/ 70 w 70"/>
                  <a:gd name="T3" fmla="*/ 84 h 84"/>
                  <a:gd name="T4" fmla="*/ 0 w 70"/>
                  <a:gd name="T5" fmla="*/ 84 h 84"/>
                  <a:gd name="T6" fmla="*/ 0 w 70"/>
                  <a:gd name="T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84">
                    <a:moveTo>
                      <a:pt x="0" y="0"/>
                    </a:moveTo>
                    <a:lnTo>
                      <a:pt x="70" y="84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63" name="Freeform 9"/>
              <p:cNvSpPr/>
              <p:nvPr/>
            </p:nvSpPr>
            <p:spPr bwMode="auto">
              <a:xfrm>
                <a:off x="7329488" y="2624138"/>
                <a:ext cx="134937" cy="93663"/>
              </a:xfrm>
              <a:custGeom>
                <a:avLst/>
                <a:gdLst>
                  <a:gd name="T0" fmla="*/ 85 w 85"/>
                  <a:gd name="T1" fmla="*/ 0 h 59"/>
                  <a:gd name="T2" fmla="*/ 0 w 85"/>
                  <a:gd name="T3" fmla="*/ 59 h 59"/>
                  <a:gd name="T4" fmla="*/ 0 w 85"/>
                  <a:gd name="T5" fmla="*/ 0 h 59"/>
                  <a:gd name="T6" fmla="*/ 85 w 85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59">
                    <a:moveTo>
                      <a:pt x="85" y="0"/>
                    </a:moveTo>
                    <a:lnTo>
                      <a:pt x="0" y="59"/>
                    </a:lnTo>
                    <a:lnTo>
                      <a:pt x="0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64" name="Freeform 10"/>
              <p:cNvSpPr/>
              <p:nvPr/>
            </p:nvSpPr>
            <p:spPr bwMode="auto">
              <a:xfrm>
                <a:off x="7329488" y="1663700"/>
                <a:ext cx="134937" cy="95250"/>
              </a:xfrm>
              <a:custGeom>
                <a:avLst/>
                <a:gdLst>
                  <a:gd name="T0" fmla="*/ 85 w 85"/>
                  <a:gd name="T1" fmla="*/ 60 h 60"/>
                  <a:gd name="T2" fmla="*/ 0 w 85"/>
                  <a:gd name="T3" fmla="*/ 0 h 60"/>
                  <a:gd name="T4" fmla="*/ 0 w 85"/>
                  <a:gd name="T5" fmla="*/ 60 h 60"/>
                  <a:gd name="T6" fmla="*/ 85 w 85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60">
                    <a:moveTo>
                      <a:pt x="85" y="60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85" y="60"/>
                    </a:ln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</p:grpSp>
        <p:sp>
          <p:nvSpPr>
            <p:cNvPr id="59" name="Freeform 11"/>
            <p:cNvSpPr/>
            <p:nvPr/>
          </p:nvSpPr>
          <p:spPr bwMode="auto">
            <a:xfrm>
              <a:off x="2719388" y="901700"/>
              <a:ext cx="4745037" cy="1722438"/>
            </a:xfrm>
            <a:custGeom>
              <a:avLst/>
              <a:gdLst>
                <a:gd name="T0" fmla="*/ 1887 w 1887"/>
                <a:gd name="T1" fmla="*/ 340 h 683"/>
                <a:gd name="T2" fmla="*/ 1546 w 1887"/>
                <a:gd name="T3" fmla="*/ 0 h 683"/>
                <a:gd name="T4" fmla="*/ 1546 w 1887"/>
                <a:gd name="T5" fmla="*/ 0 h 683"/>
                <a:gd name="T6" fmla="*/ 0 w 1887"/>
                <a:gd name="T7" fmla="*/ 0 h 683"/>
                <a:gd name="T8" fmla="*/ 0 w 1887"/>
                <a:gd name="T9" fmla="*/ 683 h 683"/>
                <a:gd name="T10" fmla="*/ 1887 w 1887"/>
                <a:gd name="T11" fmla="*/ 683 h 683"/>
                <a:gd name="T12" fmla="*/ 1887 w 1887"/>
                <a:gd name="T13" fmla="*/ 34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7" h="683">
                  <a:moveTo>
                    <a:pt x="1887" y="340"/>
                  </a:moveTo>
                  <a:cubicBezTo>
                    <a:pt x="1699" y="340"/>
                    <a:pt x="1546" y="188"/>
                    <a:pt x="1546" y="0"/>
                  </a:cubicBezTo>
                  <a:cubicBezTo>
                    <a:pt x="1546" y="0"/>
                    <a:pt x="1546" y="0"/>
                    <a:pt x="15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1887" y="683"/>
                    <a:pt x="1887" y="683"/>
                    <a:pt x="1887" y="683"/>
                  </a:cubicBezTo>
                  <a:cubicBezTo>
                    <a:pt x="1887" y="340"/>
                    <a:pt x="1887" y="340"/>
                    <a:pt x="1887" y="34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sp>
        <p:nvSpPr>
          <p:cNvPr id="65" name="Freeform 133"/>
          <p:cNvSpPr/>
          <p:nvPr/>
        </p:nvSpPr>
        <p:spPr bwMode="auto">
          <a:xfrm>
            <a:off x="1493272" y="2324672"/>
            <a:ext cx="508450" cy="513914"/>
          </a:xfrm>
          <a:custGeom>
            <a:avLst/>
            <a:gdLst/>
            <a:ahLst/>
            <a:cxnLst>
              <a:cxn ang="0">
                <a:pos x="112" y="89"/>
              </a:cxn>
              <a:cxn ang="0">
                <a:pos x="86" y="75"/>
              </a:cxn>
              <a:cxn ang="0">
                <a:pos x="72" y="69"/>
              </a:cxn>
              <a:cxn ang="0">
                <a:pos x="72" y="58"/>
              </a:cxn>
              <a:cxn ang="0">
                <a:pos x="77" y="45"/>
              </a:cxn>
              <a:cxn ang="0">
                <a:pos x="83" y="38"/>
              </a:cxn>
              <a:cxn ang="0">
                <a:pos x="79" y="30"/>
              </a:cxn>
              <a:cxn ang="0">
                <a:pos x="80" y="18"/>
              </a:cxn>
              <a:cxn ang="0">
                <a:pos x="58" y="0"/>
              </a:cxn>
              <a:cxn ang="0">
                <a:pos x="35" y="18"/>
              </a:cxn>
              <a:cxn ang="0">
                <a:pos x="36" y="30"/>
              </a:cxn>
              <a:cxn ang="0">
                <a:pos x="33" y="38"/>
              </a:cxn>
              <a:cxn ang="0">
                <a:pos x="38" y="45"/>
              </a:cxn>
              <a:cxn ang="0">
                <a:pos x="44" y="58"/>
              </a:cxn>
              <a:cxn ang="0">
                <a:pos x="44" y="69"/>
              </a:cxn>
              <a:cxn ang="0">
                <a:pos x="30" y="75"/>
              </a:cxn>
              <a:cxn ang="0">
                <a:pos x="4" y="89"/>
              </a:cxn>
              <a:cxn ang="0">
                <a:pos x="1" y="116"/>
              </a:cxn>
              <a:cxn ang="0">
                <a:pos x="114" y="116"/>
              </a:cxn>
              <a:cxn ang="0">
                <a:pos x="112" y="89"/>
              </a:cxn>
            </a:cxnLst>
            <a:rect l="0" t="0" r="r" b="b"/>
            <a:pathLst>
              <a:path w="115" h="116">
                <a:moveTo>
                  <a:pt x="112" y="89"/>
                </a:moveTo>
                <a:cubicBezTo>
                  <a:pt x="109" y="83"/>
                  <a:pt x="97" y="80"/>
                  <a:pt x="86" y="75"/>
                </a:cubicBezTo>
                <a:cubicBezTo>
                  <a:pt x="75" y="71"/>
                  <a:pt x="72" y="69"/>
                  <a:pt x="72" y="69"/>
                </a:cubicBezTo>
                <a:cubicBezTo>
                  <a:pt x="72" y="58"/>
                  <a:pt x="72" y="58"/>
                  <a:pt x="72" y="58"/>
                </a:cubicBezTo>
                <a:cubicBezTo>
                  <a:pt x="72" y="58"/>
                  <a:pt x="76" y="55"/>
                  <a:pt x="77" y="45"/>
                </a:cubicBezTo>
                <a:cubicBezTo>
                  <a:pt x="80" y="45"/>
                  <a:pt x="83" y="41"/>
                  <a:pt x="83" y="38"/>
                </a:cubicBezTo>
                <a:cubicBezTo>
                  <a:pt x="83" y="36"/>
                  <a:pt x="83" y="29"/>
                  <a:pt x="79" y="30"/>
                </a:cubicBezTo>
                <a:cubicBezTo>
                  <a:pt x="80" y="25"/>
                  <a:pt x="81" y="20"/>
                  <a:pt x="80" y="18"/>
                </a:cubicBezTo>
                <a:cubicBezTo>
                  <a:pt x="80" y="9"/>
                  <a:pt x="71" y="0"/>
                  <a:pt x="58" y="0"/>
                </a:cubicBezTo>
                <a:cubicBezTo>
                  <a:pt x="45" y="0"/>
                  <a:pt x="36" y="9"/>
                  <a:pt x="35" y="18"/>
                </a:cubicBezTo>
                <a:cubicBezTo>
                  <a:pt x="35" y="20"/>
                  <a:pt x="35" y="25"/>
                  <a:pt x="36" y="30"/>
                </a:cubicBezTo>
                <a:cubicBezTo>
                  <a:pt x="33" y="29"/>
                  <a:pt x="32" y="36"/>
                  <a:pt x="33" y="38"/>
                </a:cubicBezTo>
                <a:cubicBezTo>
                  <a:pt x="33" y="41"/>
                  <a:pt x="35" y="45"/>
                  <a:pt x="38" y="45"/>
                </a:cubicBezTo>
                <a:cubicBezTo>
                  <a:pt x="39" y="55"/>
                  <a:pt x="44" y="58"/>
                  <a:pt x="44" y="58"/>
                </a:cubicBezTo>
                <a:cubicBezTo>
                  <a:pt x="44" y="69"/>
                  <a:pt x="44" y="69"/>
                  <a:pt x="44" y="69"/>
                </a:cubicBezTo>
                <a:cubicBezTo>
                  <a:pt x="44" y="69"/>
                  <a:pt x="41" y="71"/>
                  <a:pt x="30" y="75"/>
                </a:cubicBezTo>
                <a:cubicBezTo>
                  <a:pt x="18" y="80"/>
                  <a:pt x="7" y="83"/>
                  <a:pt x="4" y="89"/>
                </a:cubicBezTo>
                <a:cubicBezTo>
                  <a:pt x="0" y="93"/>
                  <a:pt x="1" y="116"/>
                  <a:pt x="1" y="116"/>
                </a:cubicBezTo>
                <a:cubicBezTo>
                  <a:pt x="114" y="116"/>
                  <a:pt x="114" y="116"/>
                  <a:pt x="114" y="116"/>
                </a:cubicBezTo>
                <a:cubicBezTo>
                  <a:pt x="114" y="116"/>
                  <a:pt x="115" y="93"/>
                  <a:pt x="112" y="8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66" name="Group 65"/>
          <p:cNvGrpSpPr/>
          <p:nvPr/>
        </p:nvGrpSpPr>
        <p:grpSpPr>
          <a:xfrm>
            <a:off x="1455907" y="5405053"/>
            <a:ext cx="583180" cy="439720"/>
            <a:chOff x="857250" y="3806825"/>
            <a:chExt cx="296863" cy="223838"/>
          </a:xfrm>
          <a:solidFill>
            <a:schemeClr val="bg1"/>
          </a:solidFill>
        </p:grpSpPr>
        <p:sp>
          <p:nvSpPr>
            <p:cNvPr id="67" name="Freeform 148"/>
            <p:cNvSpPr>
              <a:spLocks noEditPoints="1"/>
            </p:cNvSpPr>
            <p:nvPr/>
          </p:nvSpPr>
          <p:spPr bwMode="auto">
            <a:xfrm>
              <a:off x="857250" y="3806825"/>
              <a:ext cx="296863" cy="223838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5" y="0"/>
                </a:cxn>
                <a:cxn ang="0">
                  <a:pos x="0" y="14"/>
                </a:cxn>
                <a:cxn ang="0">
                  <a:pos x="0" y="72"/>
                </a:cxn>
                <a:cxn ang="0">
                  <a:pos x="15" y="87"/>
                </a:cxn>
                <a:cxn ang="0">
                  <a:pos x="102" y="87"/>
                </a:cxn>
                <a:cxn ang="0">
                  <a:pos x="116" y="72"/>
                </a:cxn>
                <a:cxn ang="0">
                  <a:pos x="116" y="14"/>
                </a:cxn>
                <a:cxn ang="0">
                  <a:pos x="102" y="0"/>
                </a:cxn>
                <a:cxn ang="0">
                  <a:pos x="109" y="72"/>
                </a:cxn>
                <a:cxn ang="0">
                  <a:pos x="102" y="79"/>
                </a:cxn>
                <a:cxn ang="0">
                  <a:pos x="15" y="79"/>
                </a:cxn>
                <a:cxn ang="0">
                  <a:pos x="7" y="72"/>
                </a:cxn>
                <a:cxn ang="0">
                  <a:pos x="7" y="36"/>
                </a:cxn>
                <a:cxn ang="0">
                  <a:pos x="109" y="36"/>
                </a:cxn>
                <a:cxn ang="0">
                  <a:pos x="109" y="72"/>
                </a:cxn>
                <a:cxn ang="0">
                  <a:pos x="109" y="21"/>
                </a:cxn>
                <a:cxn ang="0">
                  <a:pos x="7" y="21"/>
                </a:cxn>
                <a:cxn ang="0">
                  <a:pos x="7" y="14"/>
                </a:cxn>
                <a:cxn ang="0">
                  <a:pos x="15" y="7"/>
                </a:cxn>
                <a:cxn ang="0">
                  <a:pos x="102" y="7"/>
                </a:cxn>
                <a:cxn ang="0">
                  <a:pos x="109" y="14"/>
                </a:cxn>
                <a:cxn ang="0">
                  <a:pos x="109" y="21"/>
                </a:cxn>
              </a:cxnLst>
              <a:rect l="0" t="0" r="r" b="b"/>
              <a:pathLst>
                <a:path w="116" h="87">
                  <a:moveTo>
                    <a:pt x="102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7" y="87"/>
                    <a:pt x="15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10" y="87"/>
                    <a:pt x="116" y="80"/>
                    <a:pt x="116" y="72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6" y="6"/>
                    <a:pt x="110" y="0"/>
                    <a:pt x="102" y="0"/>
                  </a:cubicBezTo>
                  <a:close/>
                  <a:moveTo>
                    <a:pt x="109" y="72"/>
                  </a:moveTo>
                  <a:cubicBezTo>
                    <a:pt x="109" y="76"/>
                    <a:pt x="106" y="79"/>
                    <a:pt x="102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1" y="79"/>
                    <a:pt x="7" y="76"/>
                    <a:pt x="7" y="72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09" y="36"/>
                    <a:pt x="109" y="36"/>
                    <a:pt x="109" y="36"/>
                  </a:cubicBezTo>
                  <a:lnTo>
                    <a:pt x="109" y="72"/>
                  </a:lnTo>
                  <a:close/>
                  <a:moveTo>
                    <a:pt x="109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0"/>
                    <a:pt x="11" y="7"/>
                    <a:pt x="15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6" y="7"/>
                    <a:pt x="109" y="10"/>
                    <a:pt x="109" y="14"/>
                  </a:cubicBezTo>
                  <a:lnTo>
                    <a:pt x="109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8" name="Rectangle 149"/>
            <p:cNvSpPr>
              <a:spLocks noChangeArrowheads="1"/>
            </p:cNvSpPr>
            <p:nvPr/>
          </p:nvSpPr>
          <p:spPr bwMode="auto">
            <a:xfrm>
              <a:off x="895350" y="3917950"/>
              <a:ext cx="111125" cy="174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9" name="Rectangle 150"/>
            <p:cNvSpPr>
              <a:spLocks noChangeArrowheads="1"/>
            </p:cNvSpPr>
            <p:nvPr/>
          </p:nvSpPr>
          <p:spPr bwMode="auto">
            <a:xfrm>
              <a:off x="895350" y="3956050"/>
              <a:ext cx="36513" cy="174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0" name="Rectangle 151"/>
            <p:cNvSpPr>
              <a:spLocks noChangeArrowheads="1"/>
            </p:cNvSpPr>
            <p:nvPr/>
          </p:nvSpPr>
          <p:spPr bwMode="auto">
            <a:xfrm>
              <a:off x="1062038" y="3917950"/>
              <a:ext cx="57150" cy="381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71" name="Freeform 153"/>
          <p:cNvSpPr/>
          <p:nvPr/>
        </p:nvSpPr>
        <p:spPr bwMode="auto">
          <a:xfrm>
            <a:off x="1489209" y="3780379"/>
            <a:ext cx="516576" cy="513734"/>
          </a:xfrm>
          <a:custGeom>
            <a:avLst/>
            <a:gdLst/>
            <a:ahLst/>
            <a:cxnLst>
              <a:cxn ang="0">
                <a:pos x="91" y="89"/>
              </a:cxn>
              <a:cxn ang="0">
                <a:pos x="80" y="98"/>
              </a:cxn>
              <a:cxn ang="0">
                <a:pos x="43" y="98"/>
              </a:cxn>
              <a:cxn ang="0">
                <a:pos x="38" y="91"/>
              </a:cxn>
              <a:cxn ang="0">
                <a:pos x="43" y="76"/>
              </a:cxn>
              <a:cxn ang="0">
                <a:pos x="101" y="76"/>
              </a:cxn>
              <a:cxn ang="0">
                <a:pos x="113" y="26"/>
              </a:cxn>
              <a:cxn ang="0">
                <a:pos x="21" y="13"/>
              </a:cxn>
              <a:cxn ang="0">
                <a:pos x="13" y="8"/>
              </a:cxn>
              <a:cxn ang="0">
                <a:pos x="14" y="7"/>
              </a:cxn>
              <a:cxn ang="0">
                <a:pos x="7" y="0"/>
              </a:cxn>
              <a:cxn ang="0">
                <a:pos x="0" y="7"/>
              </a:cxn>
              <a:cxn ang="0">
                <a:pos x="7" y="14"/>
              </a:cxn>
              <a:cxn ang="0">
                <a:pos x="8" y="14"/>
              </a:cxn>
              <a:cxn ang="0">
                <a:pos x="17" y="19"/>
              </a:cxn>
              <a:cxn ang="0">
                <a:pos x="31" y="76"/>
              </a:cxn>
              <a:cxn ang="0">
                <a:pos x="35" y="76"/>
              </a:cxn>
              <a:cxn ang="0">
                <a:pos x="31" y="88"/>
              </a:cxn>
              <a:cxn ang="0">
                <a:pos x="31" y="88"/>
              </a:cxn>
              <a:cxn ang="0">
                <a:pos x="19" y="100"/>
              </a:cxn>
              <a:cxn ang="0">
                <a:pos x="31" y="112"/>
              </a:cxn>
              <a:cxn ang="0">
                <a:pos x="42" y="105"/>
              </a:cxn>
              <a:cxn ang="0">
                <a:pos x="80" y="105"/>
              </a:cxn>
              <a:cxn ang="0">
                <a:pos x="91" y="112"/>
              </a:cxn>
              <a:cxn ang="0">
                <a:pos x="103" y="101"/>
              </a:cxn>
              <a:cxn ang="0">
                <a:pos x="91" y="89"/>
              </a:cxn>
            </a:cxnLst>
            <a:rect l="0" t="0" r="r" b="b"/>
            <a:pathLst>
              <a:path w="113" h="112">
                <a:moveTo>
                  <a:pt x="91" y="89"/>
                </a:moveTo>
                <a:cubicBezTo>
                  <a:pt x="86" y="89"/>
                  <a:pt x="81" y="93"/>
                  <a:pt x="80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2" y="95"/>
                  <a:pt x="41" y="92"/>
                  <a:pt x="38" y="91"/>
                </a:cubicBezTo>
                <a:cubicBezTo>
                  <a:pt x="43" y="76"/>
                  <a:pt x="43" y="76"/>
                  <a:pt x="43" y="76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113" y="26"/>
                  <a:pt x="113" y="26"/>
                  <a:pt x="113" y="26"/>
                </a:cubicBezTo>
                <a:cubicBezTo>
                  <a:pt x="21" y="13"/>
                  <a:pt x="21" y="13"/>
                  <a:pt x="21" y="13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0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"/>
                  <a:pt x="3" y="14"/>
                  <a:pt x="7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17" y="19"/>
                  <a:pt x="17" y="19"/>
                  <a:pt x="17" y="19"/>
                </a:cubicBezTo>
                <a:cubicBezTo>
                  <a:pt x="31" y="76"/>
                  <a:pt x="31" y="76"/>
                  <a:pt x="31" y="76"/>
                </a:cubicBezTo>
                <a:cubicBezTo>
                  <a:pt x="35" y="76"/>
                  <a:pt x="35" y="76"/>
                  <a:pt x="35" y="76"/>
                </a:cubicBezTo>
                <a:cubicBezTo>
                  <a:pt x="31" y="88"/>
                  <a:pt x="31" y="88"/>
                  <a:pt x="31" y="88"/>
                </a:cubicBezTo>
                <a:cubicBezTo>
                  <a:pt x="31" y="88"/>
                  <a:pt x="31" y="88"/>
                  <a:pt x="31" y="88"/>
                </a:cubicBezTo>
                <a:cubicBezTo>
                  <a:pt x="24" y="88"/>
                  <a:pt x="19" y="94"/>
                  <a:pt x="19" y="100"/>
                </a:cubicBezTo>
                <a:cubicBezTo>
                  <a:pt x="19" y="107"/>
                  <a:pt x="24" y="112"/>
                  <a:pt x="31" y="112"/>
                </a:cubicBezTo>
                <a:cubicBezTo>
                  <a:pt x="36" y="112"/>
                  <a:pt x="40" y="109"/>
                  <a:pt x="42" y="105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82" y="109"/>
                  <a:pt x="86" y="112"/>
                  <a:pt x="91" y="112"/>
                </a:cubicBezTo>
                <a:cubicBezTo>
                  <a:pt x="98" y="112"/>
                  <a:pt x="103" y="107"/>
                  <a:pt x="103" y="101"/>
                </a:cubicBezTo>
                <a:cubicBezTo>
                  <a:pt x="103" y="94"/>
                  <a:pt x="98" y="89"/>
                  <a:pt x="91" y="8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72" name="Group 71"/>
          <p:cNvGrpSpPr/>
          <p:nvPr/>
        </p:nvGrpSpPr>
        <p:grpSpPr>
          <a:xfrm>
            <a:off x="6770140" y="2359322"/>
            <a:ext cx="534154" cy="466324"/>
            <a:chOff x="1450975" y="3768725"/>
            <a:chExt cx="300038" cy="261938"/>
          </a:xfrm>
          <a:solidFill>
            <a:schemeClr val="bg1"/>
          </a:solidFill>
        </p:grpSpPr>
        <p:sp>
          <p:nvSpPr>
            <p:cNvPr id="73" name="Oval 154"/>
            <p:cNvSpPr>
              <a:spLocks noChangeArrowheads="1"/>
            </p:cNvSpPr>
            <p:nvPr/>
          </p:nvSpPr>
          <p:spPr bwMode="auto">
            <a:xfrm>
              <a:off x="1489075" y="3956050"/>
              <a:ext cx="74613" cy="7461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4" name="Oval 155"/>
            <p:cNvSpPr>
              <a:spLocks noChangeArrowheads="1"/>
            </p:cNvSpPr>
            <p:nvPr/>
          </p:nvSpPr>
          <p:spPr bwMode="auto">
            <a:xfrm>
              <a:off x="1655763" y="3956050"/>
              <a:ext cx="74613" cy="7461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5" name="Freeform 156"/>
            <p:cNvSpPr>
              <a:spLocks noEditPoints="1"/>
            </p:cNvSpPr>
            <p:nvPr/>
          </p:nvSpPr>
          <p:spPr bwMode="auto">
            <a:xfrm>
              <a:off x="1450975" y="3768725"/>
              <a:ext cx="300038" cy="204788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40" y="0"/>
                </a:cxn>
                <a:cxn ang="0">
                  <a:pos x="37" y="4"/>
                </a:cxn>
                <a:cxn ang="0">
                  <a:pos x="37" y="15"/>
                </a:cxn>
                <a:cxn ang="0">
                  <a:pos x="19" y="15"/>
                </a:cxn>
                <a:cxn ang="0">
                  <a:pos x="13" y="18"/>
                </a:cxn>
                <a:cxn ang="0">
                  <a:pos x="2" y="40"/>
                </a:cxn>
                <a:cxn ang="0">
                  <a:pos x="0" y="47"/>
                </a:cxn>
                <a:cxn ang="0">
                  <a:pos x="0" y="69"/>
                </a:cxn>
                <a:cxn ang="0">
                  <a:pos x="3" y="75"/>
                </a:cxn>
                <a:cxn ang="0">
                  <a:pos x="5" y="77"/>
                </a:cxn>
                <a:cxn ang="0">
                  <a:pos x="9" y="79"/>
                </a:cxn>
                <a:cxn ang="0">
                  <a:pos x="29" y="65"/>
                </a:cxn>
                <a:cxn ang="0">
                  <a:pos x="50" y="80"/>
                </a:cxn>
                <a:cxn ang="0">
                  <a:pos x="74" y="80"/>
                </a:cxn>
                <a:cxn ang="0">
                  <a:pos x="95" y="65"/>
                </a:cxn>
                <a:cxn ang="0">
                  <a:pos x="115" y="79"/>
                </a:cxn>
                <a:cxn ang="0">
                  <a:pos x="117" y="76"/>
                </a:cxn>
                <a:cxn ang="0">
                  <a:pos x="117" y="4"/>
                </a:cxn>
                <a:cxn ang="0">
                  <a:pos x="113" y="0"/>
                </a:cxn>
                <a:cxn ang="0">
                  <a:pos x="37" y="44"/>
                </a:cxn>
                <a:cxn ang="0">
                  <a:pos x="15" y="44"/>
                </a:cxn>
                <a:cxn ang="0">
                  <a:pos x="22" y="22"/>
                </a:cxn>
                <a:cxn ang="0">
                  <a:pos x="37" y="22"/>
                </a:cxn>
                <a:cxn ang="0">
                  <a:pos x="37" y="44"/>
                </a:cxn>
              </a:cxnLst>
              <a:rect l="0" t="0" r="r" b="b"/>
              <a:pathLst>
                <a:path w="117" h="80">
                  <a:moveTo>
                    <a:pt x="113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8" y="0"/>
                    <a:pt x="37" y="2"/>
                    <a:pt x="37" y="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4" y="16"/>
                    <a:pt x="13" y="18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2"/>
                    <a:pt x="0" y="45"/>
                    <a:pt x="0" y="4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2" y="74"/>
                    <a:pt x="3" y="75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6" y="78"/>
                    <a:pt x="8" y="79"/>
                    <a:pt x="9" y="79"/>
                  </a:cubicBezTo>
                  <a:cubicBezTo>
                    <a:pt x="12" y="71"/>
                    <a:pt x="20" y="65"/>
                    <a:pt x="29" y="65"/>
                  </a:cubicBezTo>
                  <a:cubicBezTo>
                    <a:pt x="39" y="65"/>
                    <a:pt x="47" y="71"/>
                    <a:pt x="50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7" y="71"/>
                    <a:pt x="85" y="65"/>
                    <a:pt x="95" y="65"/>
                  </a:cubicBezTo>
                  <a:cubicBezTo>
                    <a:pt x="104" y="65"/>
                    <a:pt x="112" y="71"/>
                    <a:pt x="115" y="79"/>
                  </a:cubicBezTo>
                  <a:cubicBezTo>
                    <a:pt x="116" y="78"/>
                    <a:pt x="117" y="77"/>
                    <a:pt x="117" y="76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5" y="0"/>
                    <a:pt x="113" y="0"/>
                  </a:cubicBezTo>
                  <a:close/>
                  <a:moveTo>
                    <a:pt x="37" y="44"/>
                  </a:moveTo>
                  <a:cubicBezTo>
                    <a:pt x="15" y="44"/>
                    <a:pt x="15" y="44"/>
                    <a:pt x="15" y="44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37" y="22"/>
                    <a:pt x="37" y="22"/>
                    <a:pt x="37" y="22"/>
                  </a:cubicBezTo>
                  <a:lnTo>
                    <a:pt x="37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76" name="Freeform 25"/>
          <p:cNvSpPr>
            <a:spLocks noEditPoints="1"/>
          </p:cNvSpPr>
          <p:nvPr/>
        </p:nvSpPr>
        <p:spPr bwMode="auto">
          <a:xfrm>
            <a:off x="6799338" y="3864849"/>
            <a:ext cx="475759" cy="475759"/>
          </a:xfrm>
          <a:custGeom>
            <a:avLst/>
            <a:gdLst/>
            <a:ahLst/>
            <a:cxnLst>
              <a:cxn ang="0">
                <a:pos x="114" y="98"/>
              </a:cxn>
              <a:cxn ang="0">
                <a:pos x="94" y="78"/>
              </a:cxn>
              <a:cxn ang="0">
                <a:pos x="102" y="50"/>
              </a:cxn>
              <a:cxn ang="0">
                <a:pos x="51" y="0"/>
              </a:cxn>
              <a:cxn ang="0">
                <a:pos x="0" y="50"/>
              </a:cxn>
              <a:cxn ang="0">
                <a:pos x="51" y="101"/>
              </a:cxn>
              <a:cxn ang="0">
                <a:pos x="78" y="93"/>
              </a:cxn>
              <a:cxn ang="0">
                <a:pos x="98" y="113"/>
              </a:cxn>
              <a:cxn ang="0">
                <a:pos x="104" y="113"/>
              </a:cxn>
              <a:cxn ang="0">
                <a:pos x="114" y="103"/>
              </a:cxn>
              <a:cxn ang="0">
                <a:pos x="114" y="98"/>
              </a:cxn>
              <a:cxn ang="0">
                <a:pos x="51" y="87"/>
              </a:cxn>
              <a:cxn ang="0">
                <a:pos x="15" y="50"/>
              </a:cxn>
              <a:cxn ang="0">
                <a:pos x="51" y="14"/>
              </a:cxn>
              <a:cxn ang="0">
                <a:pos x="87" y="50"/>
              </a:cxn>
              <a:cxn ang="0">
                <a:pos x="51" y="87"/>
              </a:cxn>
            </a:cxnLst>
            <a:rect l="0" t="0" r="r" b="b"/>
            <a:pathLst>
              <a:path w="115" h="115">
                <a:moveTo>
                  <a:pt x="114" y="98"/>
                </a:moveTo>
                <a:cubicBezTo>
                  <a:pt x="94" y="78"/>
                  <a:pt x="94" y="78"/>
                  <a:pt x="94" y="78"/>
                </a:cubicBezTo>
                <a:cubicBezTo>
                  <a:pt x="99" y="70"/>
                  <a:pt x="102" y="60"/>
                  <a:pt x="102" y="50"/>
                </a:cubicBezTo>
                <a:cubicBezTo>
                  <a:pt x="102" y="22"/>
                  <a:pt x="79" y="0"/>
                  <a:pt x="51" y="0"/>
                </a:cubicBezTo>
                <a:cubicBezTo>
                  <a:pt x="23" y="0"/>
                  <a:pt x="0" y="22"/>
                  <a:pt x="0" y="50"/>
                </a:cubicBezTo>
                <a:cubicBezTo>
                  <a:pt x="0" y="78"/>
                  <a:pt x="23" y="101"/>
                  <a:pt x="51" y="101"/>
                </a:cubicBezTo>
                <a:cubicBezTo>
                  <a:pt x="61" y="101"/>
                  <a:pt x="71" y="98"/>
                  <a:pt x="78" y="93"/>
                </a:cubicBezTo>
                <a:cubicBezTo>
                  <a:pt x="98" y="113"/>
                  <a:pt x="98" y="113"/>
                  <a:pt x="98" y="113"/>
                </a:cubicBezTo>
                <a:cubicBezTo>
                  <a:pt x="100" y="115"/>
                  <a:pt x="102" y="115"/>
                  <a:pt x="104" y="113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5" y="101"/>
                  <a:pt x="115" y="99"/>
                  <a:pt x="114" y="98"/>
                </a:cubicBezTo>
                <a:close/>
                <a:moveTo>
                  <a:pt x="51" y="87"/>
                </a:moveTo>
                <a:cubicBezTo>
                  <a:pt x="31" y="87"/>
                  <a:pt x="15" y="70"/>
                  <a:pt x="15" y="50"/>
                </a:cubicBezTo>
                <a:cubicBezTo>
                  <a:pt x="15" y="30"/>
                  <a:pt x="31" y="14"/>
                  <a:pt x="51" y="14"/>
                </a:cubicBezTo>
                <a:cubicBezTo>
                  <a:pt x="71" y="14"/>
                  <a:pt x="87" y="30"/>
                  <a:pt x="87" y="50"/>
                </a:cubicBezTo>
                <a:cubicBezTo>
                  <a:pt x="87" y="70"/>
                  <a:pt x="71" y="87"/>
                  <a:pt x="51" y="8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77" name="Freeform 64"/>
          <p:cNvSpPr>
            <a:spLocks noEditPoints="1"/>
          </p:cNvSpPr>
          <p:nvPr/>
        </p:nvSpPr>
        <p:spPr bwMode="auto">
          <a:xfrm>
            <a:off x="6827446" y="5363597"/>
            <a:ext cx="419542" cy="552278"/>
          </a:xfrm>
          <a:custGeom>
            <a:avLst/>
            <a:gdLst/>
            <a:ahLst/>
            <a:cxnLst>
              <a:cxn ang="0">
                <a:pos x="164" y="232"/>
              </a:cxn>
              <a:cxn ang="0">
                <a:pos x="12" y="232"/>
              </a:cxn>
              <a:cxn ang="0">
                <a:pos x="0" y="220"/>
              </a:cxn>
              <a:cxn ang="0">
                <a:pos x="0" y="12"/>
              </a:cxn>
              <a:cxn ang="0">
                <a:pos x="12" y="0"/>
              </a:cxn>
              <a:cxn ang="0">
                <a:pos x="76" y="0"/>
              </a:cxn>
              <a:cxn ang="0">
                <a:pos x="76" y="44"/>
              </a:cxn>
              <a:cxn ang="0">
                <a:pos x="76" y="68"/>
              </a:cxn>
              <a:cxn ang="0">
                <a:pos x="100" y="92"/>
              </a:cxn>
              <a:cxn ang="0">
                <a:pos x="124" y="92"/>
              </a:cxn>
              <a:cxn ang="0">
                <a:pos x="176" y="92"/>
              </a:cxn>
              <a:cxn ang="0">
                <a:pos x="176" y="188"/>
              </a:cxn>
              <a:cxn ang="0">
                <a:pos x="176" y="220"/>
              </a:cxn>
              <a:cxn ang="0">
                <a:pos x="164" y="232"/>
              </a:cxn>
              <a:cxn ang="0">
                <a:pos x="100" y="80"/>
              </a:cxn>
              <a:cxn ang="0">
                <a:pos x="88" y="68"/>
              </a:cxn>
              <a:cxn ang="0">
                <a:pos x="88" y="44"/>
              </a:cxn>
              <a:cxn ang="0">
                <a:pos x="88" y="0"/>
              </a:cxn>
              <a:cxn ang="0">
                <a:pos x="176" y="80"/>
              </a:cxn>
              <a:cxn ang="0">
                <a:pos x="124" y="80"/>
              </a:cxn>
              <a:cxn ang="0">
                <a:pos x="100" y="80"/>
              </a:cxn>
            </a:cxnLst>
            <a:rect l="0" t="0" r="r" b="b"/>
            <a:pathLst>
              <a:path w="176" h="232">
                <a:moveTo>
                  <a:pt x="164" y="232"/>
                </a:moveTo>
                <a:cubicBezTo>
                  <a:pt x="12" y="232"/>
                  <a:pt x="12" y="232"/>
                  <a:pt x="12" y="232"/>
                </a:cubicBezTo>
                <a:cubicBezTo>
                  <a:pt x="5" y="232"/>
                  <a:pt x="0" y="227"/>
                  <a:pt x="0" y="22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44"/>
                  <a:pt x="76" y="44"/>
                  <a:pt x="76" y="44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81"/>
                  <a:pt x="87" y="92"/>
                  <a:pt x="100" y="92"/>
                </a:cubicBezTo>
                <a:cubicBezTo>
                  <a:pt x="124" y="92"/>
                  <a:pt x="124" y="92"/>
                  <a:pt x="124" y="92"/>
                </a:cubicBezTo>
                <a:cubicBezTo>
                  <a:pt x="176" y="92"/>
                  <a:pt x="176" y="92"/>
                  <a:pt x="176" y="92"/>
                </a:cubicBezTo>
                <a:cubicBezTo>
                  <a:pt x="176" y="188"/>
                  <a:pt x="176" y="188"/>
                  <a:pt x="176" y="188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7"/>
                  <a:pt x="171" y="232"/>
                  <a:pt x="164" y="232"/>
                </a:cubicBezTo>
                <a:moveTo>
                  <a:pt x="100" y="80"/>
                </a:moveTo>
                <a:cubicBezTo>
                  <a:pt x="93" y="80"/>
                  <a:pt x="88" y="75"/>
                  <a:pt x="88" y="68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0"/>
                  <a:pt x="88" y="0"/>
                  <a:pt x="88" y="0"/>
                </a:cubicBezTo>
                <a:cubicBezTo>
                  <a:pt x="176" y="80"/>
                  <a:pt x="176" y="80"/>
                  <a:pt x="176" y="80"/>
                </a:cubicBezTo>
                <a:cubicBezTo>
                  <a:pt x="124" y="80"/>
                  <a:pt x="124" y="80"/>
                  <a:pt x="124" y="80"/>
                </a:cubicBezTo>
                <a:lnTo>
                  <a:pt x="100" y="8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83" name="Group 82"/>
          <p:cNvGrpSpPr/>
          <p:nvPr/>
        </p:nvGrpSpPr>
        <p:grpSpPr>
          <a:xfrm>
            <a:off x="2423217" y="1948006"/>
            <a:ext cx="2810597" cy="1107996"/>
            <a:chOff x="2423217" y="1948006"/>
            <a:chExt cx="2810597" cy="1107996"/>
          </a:xfrm>
        </p:grpSpPr>
        <p:sp>
          <p:nvSpPr>
            <p:cNvPr id="84" name="Inhaltsplatzhalter 4"/>
            <p:cNvSpPr txBox="1"/>
            <p:nvPr/>
          </p:nvSpPr>
          <p:spPr>
            <a:xfrm>
              <a:off x="2423217" y="1948006"/>
              <a:ext cx="2810597" cy="110799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>
                  <a:solidFill>
                    <a:schemeClr val="accent1"/>
                  </a:solidFill>
                  <a:latin typeface="+mj-lt"/>
                </a:rPr>
                <a:t>TITLE GOES HERE</a:t>
              </a:r>
              <a:br>
                <a:rPr lang="en-US" sz="1400" b="1" dirty="0">
                  <a:solidFill>
                    <a:schemeClr val="accent1"/>
                  </a:solidFill>
                  <a:latin typeface="+mj-lt"/>
                </a:rPr>
              </a:br>
              <a:r>
                <a:rPr lang="en-US" sz="1400" b="1" dirty="0">
                  <a:solidFill>
                    <a:schemeClr val="accent1"/>
                  </a:solidFill>
                  <a:latin typeface="+mj-lt"/>
                </a:rPr>
                <a:t/>
              </a:r>
              <a:br>
                <a:rPr lang="en-US" sz="1400" b="1" dirty="0">
                  <a:solidFill>
                    <a:schemeClr val="accent1"/>
                  </a:solidFill>
                  <a:latin typeface="+mj-lt"/>
                </a:rPr>
              </a:b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This is a sample text. You simply add your own text and description here. This text is fully editable. It can be replaced with your own style. </a:t>
              </a:r>
            </a:p>
          </p:txBody>
        </p:sp>
        <p:sp>
          <p:nvSpPr>
            <p:cNvPr id="85" name="Rectangle 12"/>
            <p:cNvSpPr>
              <a:spLocks noChangeArrowheads="1"/>
            </p:cNvSpPr>
            <p:nvPr/>
          </p:nvSpPr>
          <p:spPr bwMode="auto">
            <a:xfrm>
              <a:off x="2423217" y="2232322"/>
              <a:ext cx="626954" cy="385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423217" y="3449102"/>
            <a:ext cx="2810597" cy="1107996"/>
            <a:chOff x="2423217" y="1948006"/>
            <a:chExt cx="2810597" cy="1107996"/>
          </a:xfrm>
        </p:grpSpPr>
        <p:sp>
          <p:nvSpPr>
            <p:cNvPr id="87" name="Inhaltsplatzhalter 4"/>
            <p:cNvSpPr txBox="1"/>
            <p:nvPr/>
          </p:nvSpPr>
          <p:spPr>
            <a:xfrm>
              <a:off x="2423217" y="1948006"/>
              <a:ext cx="2810597" cy="110799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>
                  <a:solidFill>
                    <a:schemeClr val="accent2"/>
                  </a:solidFill>
                  <a:latin typeface="+mj-lt"/>
                </a:rPr>
                <a:t>TITLE GOES HERE</a:t>
              </a:r>
              <a:r>
                <a:rPr lang="en-US" sz="1400" b="1" dirty="0">
                  <a:solidFill>
                    <a:schemeClr val="accent1"/>
                  </a:solidFill>
                  <a:latin typeface="+mj-lt"/>
                </a:rPr>
                <a:t/>
              </a:r>
              <a:br>
                <a:rPr lang="en-US" sz="1400" b="1" dirty="0">
                  <a:solidFill>
                    <a:schemeClr val="accent1"/>
                  </a:solidFill>
                  <a:latin typeface="+mj-lt"/>
                </a:rPr>
              </a:br>
              <a:r>
                <a:rPr lang="en-US" sz="1400" b="1" dirty="0">
                  <a:solidFill>
                    <a:schemeClr val="accent1"/>
                  </a:solidFill>
                  <a:latin typeface="+mj-lt"/>
                </a:rPr>
                <a:t/>
              </a:r>
              <a:br>
                <a:rPr lang="en-US" sz="1400" b="1" dirty="0">
                  <a:solidFill>
                    <a:schemeClr val="accent1"/>
                  </a:solidFill>
                  <a:latin typeface="+mj-lt"/>
                </a:rPr>
              </a:b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This is a sample text. You simply add your own text and description here. This text is fully editable. It can be replaced with your own style. </a:t>
              </a:r>
            </a:p>
          </p:txBody>
        </p:sp>
        <p:sp>
          <p:nvSpPr>
            <p:cNvPr id="88" name="Rectangle 12"/>
            <p:cNvSpPr>
              <a:spLocks noChangeArrowheads="1"/>
            </p:cNvSpPr>
            <p:nvPr/>
          </p:nvSpPr>
          <p:spPr bwMode="auto">
            <a:xfrm>
              <a:off x="2423217" y="2232322"/>
              <a:ext cx="626954" cy="385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423217" y="4998839"/>
            <a:ext cx="2810597" cy="1107996"/>
            <a:chOff x="2423217" y="1948006"/>
            <a:chExt cx="2810597" cy="1107996"/>
          </a:xfrm>
        </p:grpSpPr>
        <p:sp>
          <p:nvSpPr>
            <p:cNvPr id="90" name="Inhaltsplatzhalter 4"/>
            <p:cNvSpPr txBox="1"/>
            <p:nvPr/>
          </p:nvSpPr>
          <p:spPr>
            <a:xfrm>
              <a:off x="2423217" y="1948006"/>
              <a:ext cx="2810597" cy="110799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>
                  <a:solidFill>
                    <a:schemeClr val="accent3"/>
                  </a:solidFill>
                  <a:latin typeface="+mj-lt"/>
                </a:rPr>
                <a:t>TITLE GOES HERE</a:t>
              </a:r>
              <a:r>
                <a:rPr lang="en-US" sz="1400" b="1" dirty="0">
                  <a:solidFill>
                    <a:schemeClr val="accent1"/>
                  </a:solidFill>
                  <a:latin typeface="+mj-lt"/>
                </a:rPr>
                <a:t/>
              </a:r>
              <a:br>
                <a:rPr lang="en-US" sz="1400" b="1" dirty="0">
                  <a:solidFill>
                    <a:schemeClr val="accent1"/>
                  </a:solidFill>
                  <a:latin typeface="+mj-lt"/>
                </a:rPr>
              </a:br>
              <a:r>
                <a:rPr lang="en-US" sz="1400" b="1" dirty="0">
                  <a:solidFill>
                    <a:schemeClr val="accent1"/>
                  </a:solidFill>
                  <a:latin typeface="+mj-lt"/>
                </a:rPr>
                <a:t/>
              </a:r>
              <a:br>
                <a:rPr lang="en-US" sz="1400" b="1" dirty="0">
                  <a:solidFill>
                    <a:schemeClr val="accent1"/>
                  </a:solidFill>
                  <a:latin typeface="+mj-lt"/>
                </a:rPr>
              </a:b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This is a sample text. You simply add your own text and description here. This text is fully editable. It can be replaced with your own style. </a:t>
              </a:r>
            </a:p>
          </p:txBody>
        </p:sp>
        <p:sp>
          <p:nvSpPr>
            <p:cNvPr id="91" name="Rectangle 12"/>
            <p:cNvSpPr>
              <a:spLocks noChangeArrowheads="1"/>
            </p:cNvSpPr>
            <p:nvPr/>
          </p:nvSpPr>
          <p:spPr bwMode="auto">
            <a:xfrm>
              <a:off x="2423217" y="2232322"/>
              <a:ext cx="626954" cy="385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756862" y="1948006"/>
            <a:ext cx="2810597" cy="1107996"/>
            <a:chOff x="2423217" y="1948006"/>
            <a:chExt cx="2810597" cy="1107996"/>
          </a:xfrm>
        </p:grpSpPr>
        <p:sp>
          <p:nvSpPr>
            <p:cNvPr id="93" name="Inhaltsplatzhalter 4"/>
            <p:cNvSpPr txBox="1"/>
            <p:nvPr/>
          </p:nvSpPr>
          <p:spPr>
            <a:xfrm>
              <a:off x="2423217" y="1948006"/>
              <a:ext cx="2810597" cy="110799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>
                  <a:solidFill>
                    <a:schemeClr val="accent4"/>
                  </a:solidFill>
                  <a:latin typeface="+mj-lt"/>
                </a:rPr>
                <a:t>TITLE GOES HERE</a:t>
              </a:r>
              <a:r>
                <a:rPr lang="en-US" sz="1400" b="1" dirty="0">
                  <a:solidFill>
                    <a:schemeClr val="accent1"/>
                  </a:solidFill>
                  <a:latin typeface="+mj-lt"/>
                </a:rPr>
                <a:t/>
              </a:r>
              <a:br>
                <a:rPr lang="en-US" sz="1400" b="1" dirty="0">
                  <a:solidFill>
                    <a:schemeClr val="accent1"/>
                  </a:solidFill>
                  <a:latin typeface="+mj-lt"/>
                </a:rPr>
              </a:br>
              <a:r>
                <a:rPr lang="en-US" sz="1400" b="1" dirty="0">
                  <a:solidFill>
                    <a:schemeClr val="accent1"/>
                  </a:solidFill>
                  <a:latin typeface="+mj-lt"/>
                </a:rPr>
                <a:t/>
              </a:r>
              <a:br>
                <a:rPr lang="en-US" sz="1400" b="1" dirty="0">
                  <a:solidFill>
                    <a:schemeClr val="accent1"/>
                  </a:solidFill>
                  <a:latin typeface="+mj-lt"/>
                </a:rPr>
              </a:b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This is a sample text. You simply add your own text and description here. This text is fully editable. It can be replaced with your own style. </a:t>
              </a:r>
            </a:p>
          </p:txBody>
        </p:sp>
        <p:sp>
          <p:nvSpPr>
            <p:cNvPr id="94" name="Rectangle 12"/>
            <p:cNvSpPr>
              <a:spLocks noChangeArrowheads="1"/>
            </p:cNvSpPr>
            <p:nvPr/>
          </p:nvSpPr>
          <p:spPr bwMode="auto">
            <a:xfrm>
              <a:off x="2423217" y="2232322"/>
              <a:ext cx="626954" cy="385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756862" y="3449102"/>
            <a:ext cx="2810597" cy="1107996"/>
            <a:chOff x="2423217" y="1948006"/>
            <a:chExt cx="2810597" cy="1107996"/>
          </a:xfrm>
        </p:grpSpPr>
        <p:sp>
          <p:nvSpPr>
            <p:cNvPr id="96" name="Inhaltsplatzhalter 4"/>
            <p:cNvSpPr txBox="1"/>
            <p:nvPr/>
          </p:nvSpPr>
          <p:spPr>
            <a:xfrm>
              <a:off x="2423217" y="1948006"/>
              <a:ext cx="2810597" cy="110799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>
                  <a:solidFill>
                    <a:schemeClr val="accent5"/>
                  </a:solidFill>
                  <a:latin typeface="+mj-lt"/>
                </a:rPr>
                <a:t>TITLE GOES HERE</a:t>
              </a:r>
              <a:r>
                <a:rPr lang="en-US" sz="1400" b="1" dirty="0">
                  <a:solidFill>
                    <a:schemeClr val="accent1"/>
                  </a:solidFill>
                  <a:latin typeface="+mj-lt"/>
                </a:rPr>
                <a:t/>
              </a:r>
              <a:br>
                <a:rPr lang="en-US" sz="1400" b="1" dirty="0">
                  <a:solidFill>
                    <a:schemeClr val="accent1"/>
                  </a:solidFill>
                  <a:latin typeface="+mj-lt"/>
                </a:rPr>
              </a:br>
              <a:r>
                <a:rPr lang="en-US" sz="1400" b="1" dirty="0">
                  <a:solidFill>
                    <a:schemeClr val="accent1"/>
                  </a:solidFill>
                  <a:latin typeface="+mj-lt"/>
                </a:rPr>
                <a:t/>
              </a:r>
              <a:br>
                <a:rPr lang="en-US" sz="1400" b="1" dirty="0">
                  <a:solidFill>
                    <a:schemeClr val="accent1"/>
                  </a:solidFill>
                  <a:latin typeface="+mj-lt"/>
                </a:rPr>
              </a:b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This is a sample text. You simply add your own text and description here. This text is fully editable. It can be replaced with your own style. </a:t>
              </a:r>
            </a:p>
          </p:txBody>
        </p:sp>
        <p:sp>
          <p:nvSpPr>
            <p:cNvPr id="97" name="Rectangle 12"/>
            <p:cNvSpPr>
              <a:spLocks noChangeArrowheads="1"/>
            </p:cNvSpPr>
            <p:nvPr/>
          </p:nvSpPr>
          <p:spPr bwMode="auto">
            <a:xfrm>
              <a:off x="2423217" y="2232322"/>
              <a:ext cx="626954" cy="385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756862" y="4998839"/>
            <a:ext cx="2810597" cy="1107996"/>
            <a:chOff x="2423217" y="1948006"/>
            <a:chExt cx="2810597" cy="1107996"/>
          </a:xfrm>
        </p:grpSpPr>
        <p:sp>
          <p:nvSpPr>
            <p:cNvPr id="99" name="Inhaltsplatzhalter 4"/>
            <p:cNvSpPr txBox="1"/>
            <p:nvPr/>
          </p:nvSpPr>
          <p:spPr>
            <a:xfrm>
              <a:off x="2423217" y="1948006"/>
              <a:ext cx="2810597" cy="110799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400" b="1" dirty="0">
                  <a:solidFill>
                    <a:schemeClr val="accent6"/>
                  </a:solidFill>
                  <a:latin typeface="+mj-lt"/>
                </a:rPr>
                <a:t>TITLE GOES HERE</a:t>
              </a:r>
              <a:r>
                <a:rPr lang="en-US" sz="1400" b="1" dirty="0">
                  <a:solidFill>
                    <a:schemeClr val="accent1"/>
                  </a:solidFill>
                  <a:latin typeface="+mj-lt"/>
                </a:rPr>
                <a:t/>
              </a:r>
              <a:br>
                <a:rPr lang="en-US" sz="1400" b="1" dirty="0">
                  <a:solidFill>
                    <a:schemeClr val="accent1"/>
                  </a:solidFill>
                  <a:latin typeface="+mj-lt"/>
                </a:rPr>
              </a:br>
              <a:r>
                <a:rPr lang="en-US" sz="1400" b="1" dirty="0">
                  <a:solidFill>
                    <a:schemeClr val="accent1"/>
                  </a:solidFill>
                  <a:latin typeface="+mj-lt"/>
                </a:rPr>
                <a:t/>
              </a:r>
              <a:br>
                <a:rPr lang="en-US" sz="1400" b="1" dirty="0">
                  <a:solidFill>
                    <a:schemeClr val="accent1"/>
                  </a:solidFill>
                  <a:latin typeface="+mj-lt"/>
                </a:rPr>
              </a:b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This is a sample text. You simply add your own text and description here. This text is fully editable. It can be replaced with your own style. </a:t>
              </a:r>
            </a:p>
          </p:txBody>
        </p:sp>
        <p:sp>
          <p:nvSpPr>
            <p:cNvPr id="100" name="Rectangle 12"/>
            <p:cNvSpPr>
              <a:spLocks noChangeArrowheads="1"/>
            </p:cNvSpPr>
            <p:nvPr/>
          </p:nvSpPr>
          <p:spPr bwMode="auto">
            <a:xfrm>
              <a:off x="2423217" y="2232322"/>
              <a:ext cx="626954" cy="3854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  <p:bldP spid="71" grpId="0" bldLvl="0" animBg="1"/>
      <p:bldP spid="76" grpId="0" bldLvl="0" animBg="1"/>
      <p:bldP spid="7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96885" y="2169886"/>
            <a:ext cx="2049536" cy="2111828"/>
            <a:chOff x="696885" y="2169886"/>
            <a:chExt cx="2049536" cy="2111828"/>
          </a:xfrm>
        </p:grpSpPr>
        <p:grpSp>
          <p:nvGrpSpPr>
            <p:cNvPr id="10" name="Group 9"/>
            <p:cNvGrpSpPr/>
            <p:nvPr/>
          </p:nvGrpSpPr>
          <p:grpSpPr>
            <a:xfrm>
              <a:off x="696885" y="2169886"/>
              <a:ext cx="2049536" cy="2111828"/>
              <a:chOff x="3952875" y="1214438"/>
              <a:chExt cx="4283075" cy="4413251"/>
            </a:xfrm>
          </p:grpSpPr>
          <p:sp>
            <p:nvSpPr>
              <p:cNvPr id="5" name="Oval 5"/>
              <p:cNvSpPr>
                <a:spLocks noChangeArrowheads="1"/>
              </p:cNvSpPr>
              <p:nvPr/>
            </p:nvSpPr>
            <p:spPr bwMode="auto">
              <a:xfrm>
                <a:off x="3952875" y="1346201"/>
                <a:ext cx="4283075" cy="42814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10000"/>
                      <a:lumOff val="90000"/>
                    </a:schemeClr>
                  </a:gs>
                  <a:gs pos="100000">
                    <a:schemeClr val="tx2">
                      <a:lumMod val="25000"/>
                      <a:lumOff val="75000"/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5194300" y="4593468"/>
                <a:ext cx="2725739" cy="1030288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7" name="Freeform 7"/>
              <p:cNvSpPr/>
              <p:nvPr/>
            </p:nvSpPr>
            <p:spPr bwMode="auto">
              <a:xfrm>
                <a:off x="3975100" y="3797301"/>
                <a:ext cx="3970338" cy="1744663"/>
              </a:xfrm>
              <a:custGeom>
                <a:avLst/>
                <a:gdLst>
                  <a:gd name="T0" fmla="*/ 1056 w 1056"/>
                  <a:gd name="T1" fmla="*/ 204 h 464"/>
                  <a:gd name="T2" fmla="*/ 585 w 1056"/>
                  <a:gd name="T3" fmla="*/ 352 h 464"/>
                  <a:gd name="T4" fmla="*/ 101 w 1056"/>
                  <a:gd name="T5" fmla="*/ 159 h 464"/>
                  <a:gd name="T6" fmla="*/ 0 w 1056"/>
                  <a:gd name="T7" fmla="*/ 0 h 464"/>
                  <a:gd name="T8" fmla="*/ 403 w 1056"/>
                  <a:gd name="T9" fmla="*/ 464 h 464"/>
                  <a:gd name="T10" fmla="*/ 585 w 1056"/>
                  <a:gd name="T11" fmla="*/ 355 h 464"/>
                  <a:gd name="T12" fmla="*/ 621 w 1056"/>
                  <a:gd name="T13" fmla="*/ 356 h 464"/>
                  <a:gd name="T14" fmla="*/ 1050 w 1056"/>
                  <a:gd name="T15" fmla="*/ 213 h 464"/>
                  <a:gd name="T16" fmla="*/ 1056 w 1056"/>
                  <a:gd name="T17" fmla="*/ 20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6" h="464">
                    <a:moveTo>
                      <a:pt x="1056" y="204"/>
                    </a:moveTo>
                    <a:cubicBezTo>
                      <a:pt x="939" y="309"/>
                      <a:pt x="781" y="359"/>
                      <a:pt x="585" y="352"/>
                    </a:cubicBezTo>
                    <a:cubicBezTo>
                      <a:pt x="325" y="343"/>
                      <a:pt x="178" y="242"/>
                      <a:pt x="101" y="159"/>
                    </a:cubicBezTo>
                    <a:cubicBezTo>
                      <a:pt x="44" y="98"/>
                      <a:pt x="14" y="35"/>
                      <a:pt x="0" y="0"/>
                    </a:cubicBezTo>
                    <a:cubicBezTo>
                      <a:pt x="33" y="222"/>
                      <a:pt x="193" y="402"/>
                      <a:pt x="403" y="464"/>
                    </a:cubicBezTo>
                    <a:cubicBezTo>
                      <a:pt x="458" y="418"/>
                      <a:pt x="517" y="353"/>
                      <a:pt x="585" y="355"/>
                    </a:cubicBezTo>
                    <a:cubicBezTo>
                      <a:pt x="597" y="356"/>
                      <a:pt x="609" y="356"/>
                      <a:pt x="621" y="356"/>
                    </a:cubicBezTo>
                    <a:cubicBezTo>
                      <a:pt x="797" y="356"/>
                      <a:pt x="941" y="308"/>
                      <a:pt x="1050" y="213"/>
                    </a:cubicBezTo>
                    <a:cubicBezTo>
                      <a:pt x="1052" y="210"/>
                      <a:pt x="1054" y="207"/>
                      <a:pt x="1056" y="204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3990975" y="1214438"/>
                <a:ext cx="1901825" cy="4248150"/>
              </a:xfrm>
              <a:custGeom>
                <a:avLst/>
                <a:gdLst>
                  <a:gd name="T0" fmla="*/ 358 w 506"/>
                  <a:gd name="T1" fmla="*/ 75 h 1130"/>
                  <a:gd name="T2" fmla="*/ 358 w 506"/>
                  <a:gd name="T3" fmla="*/ 75 h 1130"/>
                  <a:gd name="T4" fmla="*/ 339 w 506"/>
                  <a:gd name="T5" fmla="*/ 52 h 1130"/>
                  <a:gd name="T6" fmla="*/ 358 w 506"/>
                  <a:gd name="T7" fmla="*/ 22 h 1130"/>
                  <a:gd name="T8" fmla="*/ 455 w 506"/>
                  <a:gd name="T9" fmla="*/ 45 h 1130"/>
                  <a:gd name="T10" fmla="*/ 471 w 506"/>
                  <a:gd name="T11" fmla="*/ 43 h 1130"/>
                  <a:gd name="T12" fmla="*/ 371 w 506"/>
                  <a:gd name="T13" fmla="*/ 5 h 1130"/>
                  <a:gd name="T14" fmla="*/ 312 w 506"/>
                  <a:gd name="T15" fmla="*/ 34 h 1130"/>
                  <a:gd name="T16" fmla="*/ 267 w 506"/>
                  <a:gd name="T17" fmla="*/ 52 h 1130"/>
                  <a:gd name="T18" fmla="*/ 266 w 506"/>
                  <a:gd name="T19" fmla="*/ 53 h 1130"/>
                  <a:gd name="T20" fmla="*/ 253 w 506"/>
                  <a:gd name="T21" fmla="*/ 52 h 1130"/>
                  <a:gd name="T22" fmla="*/ 0 w 506"/>
                  <a:gd name="T23" fmla="*/ 305 h 1130"/>
                  <a:gd name="T24" fmla="*/ 72 w 506"/>
                  <a:gd name="T25" fmla="*/ 481 h 1130"/>
                  <a:gd name="T26" fmla="*/ 72 w 506"/>
                  <a:gd name="T27" fmla="*/ 481 h 1130"/>
                  <a:gd name="T28" fmla="*/ 106 w 506"/>
                  <a:gd name="T29" fmla="*/ 561 h 1130"/>
                  <a:gd name="T30" fmla="*/ 106 w 506"/>
                  <a:gd name="T31" fmla="*/ 561 h 1130"/>
                  <a:gd name="T32" fmla="*/ 250 w 506"/>
                  <a:gd name="T33" fmla="*/ 1082 h 1130"/>
                  <a:gd name="T34" fmla="*/ 244 w 506"/>
                  <a:gd name="T35" fmla="*/ 1078 h 1130"/>
                  <a:gd name="T36" fmla="*/ 141 w 506"/>
                  <a:gd name="T37" fmla="*/ 601 h 1130"/>
                  <a:gd name="T38" fmla="*/ 205 w 506"/>
                  <a:gd name="T39" fmla="*/ 553 h 1130"/>
                  <a:gd name="T40" fmla="*/ 208 w 506"/>
                  <a:gd name="T41" fmla="*/ 554 h 1130"/>
                  <a:gd name="T42" fmla="*/ 212 w 506"/>
                  <a:gd name="T43" fmla="*/ 555 h 1130"/>
                  <a:gd name="T44" fmla="*/ 222 w 506"/>
                  <a:gd name="T45" fmla="*/ 556 h 1130"/>
                  <a:gd name="T46" fmla="*/ 253 w 506"/>
                  <a:gd name="T47" fmla="*/ 558 h 1130"/>
                  <a:gd name="T48" fmla="*/ 506 w 506"/>
                  <a:gd name="T49" fmla="*/ 305 h 1130"/>
                  <a:gd name="T50" fmla="*/ 358 w 506"/>
                  <a:gd name="T51" fmla="*/ 75 h 1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6" h="1130">
                    <a:moveTo>
                      <a:pt x="358" y="75"/>
                    </a:moveTo>
                    <a:cubicBezTo>
                      <a:pt x="358" y="75"/>
                      <a:pt x="358" y="75"/>
                      <a:pt x="358" y="75"/>
                    </a:cubicBezTo>
                    <a:cubicBezTo>
                      <a:pt x="344" y="69"/>
                      <a:pt x="339" y="60"/>
                      <a:pt x="339" y="52"/>
                    </a:cubicBezTo>
                    <a:cubicBezTo>
                      <a:pt x="337" y="41"/>
                      <a:pt x="347" y="26"/>
                      <a:pt x="358" y="22"/>
                    </a:cubicBezTo>
                    <a:cubicBezTo>
                      <a:pt x="418" y="1"/>
                      <a:pt x="455" y="45"/>
                      <a:pt x="455" y="45"/>
                    </a:cubicBezTo>
                    <a:cubicBezTo>
                      <a:pt x="471" y="43"/>
                      <a:pt x="471" y="43"/>
                      <a:pt x="471" y="43"/>
                    </a:cubicBezTo>
                    <a:cubicBezTo>
                      <a:pt x="439" y="6"/>
                      <a:pt x="402" y="0"/>
                      <a:pt x="371" y="5"/>
                    </a:cubicBezTo>
                    <a:cubicBezTo>
                      <a:pt x="349" y="8"/>
                      <a:pt x="329" y="19"/>
                      <a:pt x="312" y="34"/>
                    </a:cubicBezTo>
                    <a:cubicBezTo>
                      <a:pt x="286" y="56"/>
                      <a:pt x="267" y="52"/>
                      <a:pt x="267" y="52"/>
                    </a:cubicBezTo>
                    <a:cubicBezTo>
                      <a:pt x="266" y="53"/>
                      <a:pt x="266" y="53"/>
                      <a:pt x="266" y="53"/>
                    </a:cubicBezTo>
                    <a:cubicBezTo>
                      <a:pt x="262" y="52"/>
                      <a:pt x="258" y="52"/>
                      <a:pt x="253" y="52"/>
                    </a:cubicBezTo>
                    <a:cubicBezTo>
                      <a:pt x="114" y="52"/>
                      <a:pt x="0" y="165"/>
                      <a:pt x="0" y="305"/>
                    </a:cubicBezTo>
                    <a:cubicBezTo>
                      <a:pt x="0" y="374"/>
                      <a:pt x="28" y="436"/>
                      <a:pt x="72" y="481"/>
                    </a:cubicBezTo>
                    <a:cubicBezTo>
                      <a:pt x="72" y="481"/>
                      <a:pt x="72" y="481"/>
                      <a:pt x="72" y="481"/>
                    </a:cubicBezTo>
                    <a:cubicBezTo>
                      <a:pt x="111" y="521"/>
                      <a:pt x="106" y="561"/>
                      <a:pt x="106" y="561"/>
                    </a:cubicBezTo>
                    <a:cubicBezTo>
                      <a:pt x="106" y="561"/>
                      <a:pt x="106" y="561"/>
                      <a:pt x="106" y="561"/>
                    </a:cubicBezTo>
                    <a:cubicBezTo>
                      <a:pt x="76" y="769"/>
                      <a:pt x="52" y="1130"/>
                      <a:pt x="250" y="1082"/>
                    </a:cubicBezTo>
                    <a:cubicBezTo>
                      <a:pt x="244" y="1078"/>
                      <a:pt x="244" y="1078"/>
                      <a:pt x="244" y="1078"/>
                    </a:cubicBezTo>
                    <a:cubicBezTo>
                      <a:pt x="244" y="1078"/>
                      <a:pt x="66" y="1108"/>
                      <a:pt x="141" y="601"/>
                    </a:cubicBezTo>
                    <a:cubicBezTo>
                      <a:pt x="144" y="586"/>
                      <a:pt x="156" y="546"/>
                      <a:pt x="205" y="553"/>
                    </a:cubicBezTo>
                    <a:cubicBezTo>
                      <a:pt x="206" y="554"/>
                      <a:pt x="207" y="554"/>
                      <a:pt x="208" y="554"/>
                    </a:cubicBezTo>
                    <a:cubicBezTo>
                      <a:pt x="209" y="554"/>
                      <a:pt x="210" y="554"/>
                      <a:pt x="212" y="555"/>
                    </a:cubicBezTo>
                    <a:cubicBezTo>
                      <a:pt x="216" y="556"/>
                      <a:pt x="219" y="556"/>
                      <a:pt x="222" y="556"/>
                    </a:cubicBezTo>
                    <a:cubicBezTo>
                      <a:pt x="233" y="557"/>
                      <a:pt x="243" y="558"/>
                      <a:pt x="253" y="558"/>
                    </a:cubicBezTo>
                    <a:cubicBezTo>
                      <a:pt x="393" y="558"/>
                      <a:pt x="506" y="445"/>
                      <a:pt x="506" y="305"/>
                    </a:cubicBezTo>
                    <a:cubicBezTo>
                      <a:pt x="506" y="203"/>
                      <a:pt x="446" y="115"/>
                      <a:pt x="358" y="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</p:grpSp>
        <p:sp>
          <p:nvSpPr>
            <p:cNvPr id="44" name="Inhaltsplatzhalter 4"/>
            <p:cNvSpPr txBox="1"/>
            <p:nvPr/>
          </p:nvSpPr>
          <p:spPr>
            <a:xfrm>
              <a:off x="858286" y="2479992"/>
              <a:ext cx="648542" cy="43088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800" b="1" dirty="0">
                  <a:latin typeface="+mj-lt"/>
                </a:rPr>
                <a:t>01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748568" y="3736675"/>
            <a:ext cx="2049536" cy="2111828"/>
            <a:chOff x="3748568" y="3736675"/>
            <a:chExt cx="2049536" cy="2111828"/>
          </a:xfrm>
        </p:grpSpPr>
        <p:grpSp>
          <p:nvGrpSpPr>
            <p:cNvPr id="11" name="Group 10"/>
            <p:cNvGrpSpPr/>
            <p:nvPr/>
          </p:nvGrpSpPr>
          <p:grpSpPr>
            <a:xfrm>
              <a:off x="3748568" y="3736675"/>
              <a:ext cx="2049536" cy="2111828"/>
              <a:chOff x="3952875" y="1214438"/>
              <a:chExt cx="4283075" cy="4413251"/>
            </a:xfrm>
          </p:grpSpPr>
          <p:sp>
            <p:nvSpPr>
              <p:cNvPr id="12" name="Oval 5"/>
              <p:cNvSpPr>
                <a:spLocks noChangeArrowheads="1"/>
              </p:cNvSpPr>
              <p:nvPr/>
            </p:nvSpPr>
            <p:spPr bwMode="auto">
              <a:xfrm>
                <a:off x="3952875" y="1346201"/>
                <a:ext cx="4283075" cy="42814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10000"/>
                      <a:lumOff val="90000"/>
                    </a:schemeClr>
                  </a:gs>
                  <a:gs pos="100000">
                    <a:schemeClr val="tx2">
                      <a:lumMod val="25000"/>
                      <a:lumOff val="75000"/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5194300" y="4593468"/>
                <a:ext cx="2725739" cy="1030288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14" name="Freeform 7"/>
              <p:cNvSpPr/>
              <p:nvPr/>
            </p:nvSpPr>
            <p:spPr bwMode="auto">
              <a:xfrm>
                <a:off x="3975100" y="3797301"/>
                <a:ext cx="3970338" cy="1744663"/>
              </a:xfrm>
              <a:custGeom>
                <a:avLst/>
                <a:gdLst>
                  <a:gd name="T0" fmla="*/ 1056 w 1056"/>
                  <a:gd name="T1" fmla="*/ 204 h 464"/>
                  <a:gd name="T2" fmla="*/ 585 w 1056"/>
                  <a:gd name="T3" fmla="*/ 352 h 464"/>
                  <a:gd name="T4" fmla="*/ 101 w 1056"/>
                  <a:gd name="T5" fmla="*/ 159 h 464"/>
                  <a:gd name="T6" fmla="*/ 0 w 1056"/>
                  <a:gd name="T7" fmla="*/ 0 h 464"/>
                  <a:gd name="T8" fmla="*/ 403 w 1056"/>
                  <a:gd name="T9" fmla="*/ 464 h 464"/>
                  <a:gd name="T10" fmla="*/ 585 w 1056"/>
                  <a:gd name="T11" fmla="*/ 355 h 464"/>
                  <a:gd name="T12" fmla="*/ 621 w 1056"/>
                  <a:gd name="T13" fmla="*/ 356 h 464"/>
                  <a:gd name="T14" fmla="*/ 1050 w 1056"/>
                  <a:gd name="T15" fmla="*/ 213 h 464"/>
                  <a:gd name="T16" fmla="*/ 1056 w 1056"/>
                  <a:gd name="T17" fmla="*/ 20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6" h="464">
                    <a:moveTo>
                      <a:pt x="1056" y="204"/>
                    </a:moveTo>
                    <a:cubicBezTo>
                      <a:pt x="939" y="309"/>
                      <a:pt x="781" y="359"/>
                      <a:pt x="585" y="352"/>
                    </a:cubicBezTo>
                    <a:cubicBezTo>
                      <a:pt x="325" y="343"/>
                      <a:pt x="178" y="242"/>
                      <a:pt x="101" y="159"/>
                    </a:cubicBezTo>
                    <a:cubicBezTo>
                      <a:pt x="44" y="98"/>
                      <a:pt x="14" y="35"/>
                      <a:pt x="0" y="0"/>
                    </a:cubicBezTo>
                    <a:cubicBezTo>
                      <a:pt x="33" y="222"/>
                      <a:pt x="193" y="402"/>
                      <a:pt x="403" y="464"/>
                    </a:cubicBezTo>
                    <a:cubicBezTo>
                      <a:pt x="458" y="418"/>
                      <a:pt x="517" y="353"/>
                      <a:pt x="585" y="355"/>
                    </a:cubicBezTo>
                    <a:cubicBezTo>
                      <a:pt x="597" y="356"/>
                      <a:pt x="609" y="356"/>
                      <a:pt x="621" y="356"/>
                    </a:cubicBezTo>
                    <a:cubicBezTo>
                      <a:pt x="797" y="356"/>
                      <a:pt x="941" y="308"/>
                      <a:pt x="1050" y="213"/>
                    </a:cubicBezTo>
                    <a:cubicBezTo>
                      <a:pt x="1052" y="210"/>
                      <a:pt x="1054" y="207"/>
                      <a:pt x="1056" y="204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990975" y="1214438"/>
                <a:ext cx="1901825" cy="4248150"/>
              </a:xfrm>
              <a:custGeom>
                <a:avLst/>
                <a:gdLst>
                  <a:gd name="T0" fmla="*/ 358 w 506"/>
                  <a:gd name="T1" fmla="*/ 75 h 1130"/>
                  <a:gd name="T2" fmla="*/ 358 w 506"/>
                  <a:gd name="T3" fmla="*/ 75 h 1130"/>
                  <a:gd name="T4" fmla="*/ 339 w 506"/>
                  <a:gd name="T5" fmla="*/ 52 h 1130"/>
                  <a:gd name="T6" fmla="*/ 358 w 506"/>
                  <a:gd name="T7" fmla="*/ 22 h 1130"/>
                  <a:gd name="T8" fmla="*/ 455 w 506"/>
                  <a:gd name="T9" fmla="*/ 45 h 1130"/>
                  <a:gd name="T10" fmla="*/ 471 w 506"/>
                  <a:gd name="T11" fmla="*/ 43 h 1130"/>
                  <a:gd name="T12" fmla="*/ 371 w 506"/>
                  <a:gd name="T13" fmla="*/ 5 h 1130"/>
                  <a:gd name="T14" fmla="*/ 312 w 506"/>
                  <a:gd name="T15" fmla="*/ 34 h 1130"/>
                  <a:gd name="T16" fmla="*/ 267 w 506"/>
                  <a:gd name="T17" fmla="*/ 52 h 1130"/>
                  <a:gd name="T18" fmla="*/ 266 w 506"/>
                  <a:gd name="T19" fmla="*/ 53 h 1130"/>
                  <a:gd name="T20" fmla="*/ 253 w 506"/>
                  <a:gd name="T21" fmla="*/ 52 h 1130"/>
                  <a:gd name="T22" fmla="*/ 0 w 506"/>
                  <a:gd name="T23" fmla="*/ 305 h 1130"/>
                  <a:gd name="T24" fmla="*/ 72 w 506"/>
                  <a:gd name="T25" fmla="*/ 481 h 1130"/>
                  <a:gd name="T26" fmla="*/ 72 w 506"/>
                  <a:gd name="T27" fmla="*/ 481 h 1130"/>
                  <a:gd name="T28" fmla="*/ 106 w 506"/>
                  <a:gd name="T29" fmla="*/ 561 h 1130"/>
                  <a:gd name="T30" fmla="*/ 106 w 506"/>
                  <a:gd name="T31" fmla="*/ 561 h 1130"/>
                  <a:gd name="T32" fmla="*/ 250 w 506"/>
                  <a:gd name="T33" fmla="*/ 1082 h 1130"/>
                  <a:gd name="T34" fmla="*/ 244 w 506"/>
                  <a:gd name="T35" fmla="*/ 1078 h 1130"/>
                  <a:gd name="T36" fmla="*/ 141 w 506"/>
                  <a:gd name="T37" fmla="*/ 601 h 1130"/>
                  <a:gd name="T38" fmla="*/ 205 w 506"/>
                  <a:gd name="T39" fmla="*/ 553 h 1130"/>
                  <a:gd name="T40" fmla="*/ 208 w 506"/>
                  <a:gd name="T41" fmla="*/ 554 h 1130"/>
                  <a:gd name="T42" fmla="*/ 212 w 506"/>
                  <a:gd name="T43" fmla="*/ 555 h 1130"/>
                  <a:gd name="T44" fmla="*/ 222 w 506"/>
                  <a:gd name="T45" fmla="*/ 556 h 1130"/>
                  <a:gd name="T46" fmla="*/ 253 w 506"/>
                  <a:gd name="T47" fmla="*/ 558 h 1130"/>
                  <a:gd name="T48" fmla="*/ 506 w 506"/>
                  <a:gd name="T49" fmla="*/ 305 h 1130"/>
                  <a:gd name="T50" fmla="*/ 358 w 506"/>
                  <a:gd name="T51" fmla="*/ 75 h 1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6" h="1130">
                    <a:moveTo>
                      <a:pt x="358" y="75"/>
                    </a:moveTo>
                    <a:cubicBezTo>
                      <a:pt x="358" y="75"/>
                      <a:pt x="358" y="75"/>
                      <a:pt x="358" y="75"/>
                    </a:cubicBezTo>
                    <a:cubicBezTo>
                      <a:pt x="344" y="69"/>
                      <a:pt x="339" y="60"/>
                      <a:pt x="339" y="52"/>
                    </a:cubicBezTo>
                    <a:cubicBezTo>
                      <a:pt x="337" y="41"/>
                      <a:pt x="347" y="26"/>
                      <a:pt x="358" y="22"/>
                    </a:cubicBezTo>
                    <a:cubicBezTo>
                      <a:pt x="418" y="1"/>
                      <a:pt x="455" y="45"/>
                      <a:pt x="455" y="45"/>
                    </a:cubicBezTo>
                    <a:cubicBezTo>
                      <a:pt x="471" y="43"/>
                      <a:pt x="471" y="43"/>
                      <a:pt x="471" y="43"/>
                    </a:cubicBezTo>
                    <a:cubicBezTo>
                      <a:pt x="439" y="6"/>
                      <a:pt x="402" y="0"/>
                      <a:pt x="371" y="5"/>
                    </a:cubicBezTo>
                    <a:cubicBezTo>
                      <a:pt x="349" y="8"/>
                      <a:pt x="329" y="19"/>
                      <a:pt x="312" y="34"/>
                    </a:cubicBezTo>
                    <a:cubicBezTo>
                      <a:pt x="286" y="56"/>
                      <a:pt x="267" y="52"/>
                      <a:pt x="267" y="52"/>
                    </a:cubicBezTo>
                    <a:cubicBezTo>
                      <a:pt x="266" y="53"/>
                      <a:pt x="266" y="53"/>
                      <a:pt x="266" y="53"/>
                    </a:cubicBezTo>
                    <a:cubicBezTo>
                      <a:pt x="262" y="52"/>
                      <a:pt x="258" y="52"/>
                      <a:pt x="253" y="52"/>
                    </a:cubicBezTo>
                    <a:cubicBezTo>
                      <a:pt x="114" y="52"/>
                      <a:pt x="0" y="165"/>
                      <a:pt x="0" y="305"/>
                    </a:cubicBezTo>
                    <a:cubicBezTo>
                      <a:pt x="0" y="374"/>
                      <a:pt x="28" y="436"/>
                      <a:pt x="72" y="481"/>
                    </a:cubicBezTo>
                    <a:cubicBezTo>
                      <a:pt x="72" y="481"/>
                      <a:pt x="72" y="481"/>
                      <a:pt x="72" y="481"/>
                    </a:cubicBezTo>
                    <a:cubicBezTo>
                      <a:pt x="111" y="521"/>
                      <a:pt x="106" y="561"/>
                      <a:pt x="106" y="561"/>
                    </a:cubicBezTo>
                    <a:cubicBezTo>
                      <a:pt x="106" y="561"/>
                      <a:pt x="106" y="561"/>
                      <a:pt x="106" y="561"/>
                    </a:cubicBezTo>
                    <a:cubicBezTo>
                      <a:pt x="76" y="769"/>
                      <a:pt x="52" y="1130"/>
                      <a:pt x="250" y="1082"/>
                    </a:cubicBezTo>
                    <a:cubicBezTo>
                      <a:pt x="244" y="1078"/>
                      <a:pt x="244" y="1078"/>
                      <a:pt x="244" y="1078"/>
                    </a:cubicBezTo>
                    <a:cubicBezTo>
                      <a:pt x="244" y="1078"/>
                      <a:pt x="66" y="1108"/>
                      <a:pt x="141" y="601"/>
                    </a:cubicBezTo>
                    <a:cubicBezTo>
                      <a:pt x="144" y="586"/>
                      <a:pt x="156" y="546"/>
                      <a:pt x="205" y="553"/>
                    </a:cubicBezTo>
                    <a:cubicBezTo>
                      <a:pt x="206" y="554"/>
                      <a:pt x="207" y="554"/>
                      <a:pt x="208" y="554"/>
                    </a:cubicBezTo>
                    <a:cubicBezTo>
                      <a:pt x="209" y="554"/>
                      <a:pt x="210" y="554"/>
                      <a:pt x="212" y="555"/>
                    </a:cubicBezTo>
                    <a:cubicBezTo>
                      <a:pt x="216" y="556"/>
                      <a:pt x="219" y="556"/>
                      <a:pt x="222" y="556"/>
                    </a:cubicBezTo>
                    <a:cubicBezTo>
                      <a:pt x="233" y="557"/>
                      <a:pt x="243" y="558"/>
                      <a:pt x="253" y="558"/>
                    </a:cubicBezTo>
                    <a:cubicBezTo>
                      <a:pt x="393" y="558"/>
                      <a:pt x="506" y="445"/>
                      <a:pt x="506" y="305"/>
                    </a:cubicBezTo>
                    <a:cubicBezTo>
                      <a:pt x="506" y="203"/>
                      <a:pt x="446" y="115"/>
                      <a:pt x="358" y="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</p:grpSp>
        <p:sp>
          <p:nvSpPr>
            <p:cNvPr id="45" name="Inhaltsplatzhalter 4"/>
            <p:cNvSpPr txBox="1"/>
            <p:nvPr/>
          </p:nvSpPr>
          <p:spPr>
            <a:xfrm>
              <a:off x="3909443" y="4046781"/>
              <a:ext cx="648542" cy="43088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800" b="1" dirty="0">
                  <a:latin typeface="+mj-lt"/>
                </a:rPr>
                <a:t>02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571752" y="2169886"/>
            <a:ext cx="2049536" cy="2111828"/>
            <a:chOff x="6571752" y="2169886"/>
            <a:chExt cx="2049536" cy="2111828"/>
          </a:xfrm>
        </p:grpSpPr>
        <p:grpSp>
          <p:nvGrpSpPr>
            <p:cNvPr id="16" name="Group 15"/>
            <p:cNvGrpSpPr/>
            <p:nvPr/>
          </p:nvGrpSpPr>
          <p:grpSpPr>
            <a:xfrm>
              <a:off x="6571752" y="2169886"/>
              <a:ext cx="2049536" cy="2111828"/>
              <a:chOff x="3952875" y="1214438"/>
              <a:chExt cx="4283075" cy="4413251"/>
            </a:xfrm>
          </p:grpSpPr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3952875" y="1346201"/>
                <a:ext cx="4283075" cy="42814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10000"/>
                      <a:lumOff val="90000"/>
                    </a:schemeClr>
                  </a:gs>
                  <a:gs pos="100000">
                    <a:schemeClr val="tx2">
                      <a:lumMod val="25000"/>
                      <a:lumOff val="75000"/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18" name="Freeform 6"/>
              <p:cNvSpPr/>
              <p:nvPr/>
            </p:nvSpPr>
            <p:spPr bwMode="auto">
              <a:xfrm>
                <a:off x="5194300" y="4593468"/>
                <a:ext cx="2725739" cy="1030288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19" name="Freeform 7"/>
              <p:cNvSpPr/>
              <p:nvPr/>
            </p:nvSpPr>
            <p:spPr bwMode="auto">
              <a:xfrm>
                <a:off x="3975100" y="3797301"/>
                <a:ext cx="3970338" cy="1744663"/>
              </a:xfrm>
              <a:custGeom>
                <a:avLst/>
                <a:gdLst>
                  <a:gd name="T0" fmla="*/ 1056 w 1056"/>
                  <a:gd name="T1" fmla="*/ 204 h 464"/>
                  <a:gd name="T2" fmla="*/ 585 w 1056"/>
                  <a:gd name="T3" fmla="*/ 352 h 464"/>
                  <a:gd name="T4" fmla="*/ 101 w 1056"/>
                  <a:gd name="T5" fmla="*/ 159 h 464"/>
                  <a:gd name="T6" fmla="*/ 0 w 1056"/>
                  <a:gd name="T7" fmla="*/ 0 h 464"/>
                  <a:gd name="T8" fmla="*/ 403 w 1056"/>
                  <a:gd name="T9" fmla="*/ 464 h 464"/>
                  <a:gd name="T10" fmla="*/ 585 w 1056"/>
                  <a:gd name="T11" fmla="*/ 355 h 464"/>
                  <a:gd name="T12" fmla="*/ 621 w 1056"/>
                  <a:gd name="T13" fmla="*/ 356 h 464"/>
                  <a:gd name="T14" fmla="*/ 1050 w 1056"/>
                  <a:gd name="T15" fmla="*/ 213 h 464"/>
                  <a:gd name="T16" fmla="*/ 1056 w 1056"/>
                  <a:gd name="T17" fmla="*/ 20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6" h="464">
                    <a:moveTo>
                      <a:pt x="1056" y="204"/>
                    </a:moveTo>
                    <a:cubicBezTo>
                      <a:pt x="939" y="309"/>
                      <a:pt x="781" y="359"/>
                      <a:pt x="585" y="352"/>
                    </a:cubicBezTo>
                    <a:cubicBezTo>
                      <a:pt x="325" y="343"/>
                      <a:pt x="178" y="242"/>
                      <a:pt x="101" y="159"/>
                    </a:cubicBezTo>
                    <a:cubicBezTo>
                      <a:pt x="44" y="98"/>
                      <a:pt x="14" y="35"/>
                      <a:pt x="0" y="0"/>
                    </a:cubicBezTo>
                    <a:cubicBezTo>
                      <a:pt x="33" y="222"/>
                      <a:pt x="193" y="402"/>
                      <a:pt x="403" y="464"/>
                    </a:cubicBezTo>
                    <a:cubicBezTo>
                      <a:pt x="458" y="418"/>
                      <a:pt x="517" y="353"/>
                      <a:pt x="585" y="355"/>
                    </a:cubicBezTo>
                    <a:cubicBezTo>
                      <a:pt x="597" y="356"/>
                      <a:pt x="609" y="356"/>
                      <a:pt x="621" y="356"/>
                    </a:cubicBezTo>
                    <a:cubicBezTo>
                      <a:pt x="797" y="356"/>
                      <a:pt x="941" y="308"/>
                      <a:pt x="1050" y="213"/>
                    </a:cubicBezTo>
                    <a:cubicBezTo>
                      <a:pt x="1052" y="210"/>
                      <a:pt x="1054" y="207"/>
                      <a:pt x="1056" y="204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3990975" y="1214438"/>
                <a:ext cx="1901825" cy="4248150"/>
              </a:xfrm>
              <a:custGeom>
                <a:avLst/>
                <a:gdLst>
                  <a:gd name="T0" fmla="*/ 358 w 506"/>
                  <a:gd name="T1" fmla="*/ 75 h 1130"/>
                  <a:gd name="T2" fmla="*/ 358 w 506"/>
                  <a:gd name="T3" fmla="*/ 75 h 1130"/>
                  <a:gd name="T4" fmla="*/ 339 w 506"/>
                  <a:gd name="T5" fmla="*/ 52 h 1130"/>
                  <a:gd name="T6" fmla="*/ 358 w 506"/>
                  <a:gd name="T7" fmla="*/ 22 h 1130"/>
                  <a:gd name="T8" fmla="*/ 455 w 506"/>
                  <a:gd name="T9" fmla="*/ 45 h 1130"/>
                  <a:gd name="T10" fmla="*/ 471 w 506"/>
                  <a:gd name="T11" fmla="*/ 43 h 1130"/>
                  <a:gd name="T12" fmla="*/ 371 w 506"/>
                  <a:gd name="T13" fmla="*/ 5 h 1130"/>
                  <a:gd name="T14" fmla="*/ 312 w 506"/>
                  <a:gd name="T15" fmla="*/ 34 h 1130"/>
                  <a:gd name="T16" fmla="*/ 267 w 506"/>
                  <a:gd name="T17" fmla="*/ 52 h 1130"/>
                  <a:gd name="T18" fmla="*/ 266 w 506"/>
                  <a:gd name="T19" fmla="*/ 53 h 1130"/>
                  <a:gd name="T20" fmla="*/ 253 w 506"/>
                  <a:gd name="T21" fmla="*/ 52 h 1130"/>
                  <a:gd name="T22" fmla="*/ 0 w 506"/>
                  <a:gd name="T23" fmla="*/ 305 h 1130"/>
                  <a:gd name="T24" fmla="*/ 72 w 506"/>
                  <a:gd name="T25" fmla="*/ 481 h 1130"/>
                  <a:gd name="T26" fmla="*/ 72 w 506"/>
                  <a:gd name="T27" fmla="*/ 481 h 1130"/>
                  <a:gd name="T28" fmla="*/ 106 w 506"/>
                  <a:gd name="T29" fmla="*/ 561 h 1130"/>
                  <a:gd name="T30" fmla="*/ 106 w 506"/>
                  <a:gd name="T31" fmla="*/ 561 h 1130"/>
                  <a:gd name="T32" fmla="*/ 250 w 506"/>
                  <a:gd name="T33" fmla="*/ 1082 h 1130"/>
                  <a:gd name="T34" fmla="*/ 244 w 506"/>
                  <a:gd name="T35" fmla="*/ 1078 h 1130"/>
                  <a:gd name="T36" fmla="*/ 141 w 506"/>
                  <a:gd name="T37" fmla="*/ 601 h 1130"/>
                  <a:gd name="T38" fmla="*/ 205 w 506"/>
                  <a:gd name="T39" fmla="*/ 553 h 1130"/>
                  <a:gd name="T40" fmla="*/ 208 w 506"/>
                  <a:gd name="T41" fmla="*/ 554 h 1130"/>
                  <a:gd name="T42" fmla="*/ 212 w 506"/>
                  <a:gd name="T43" fmla="*/ 555 h 1130"/>
                  <a:gd name="T44" fmla="*/ 222 w 506"/>
                  <a:gd name="T45" fmla="*/ 556 h 1130"/>
                  <a:gd name="T46" fmla="*/ 253 w 506"/>
                  <a:gd name="T47" fmla="*/ 558 h 1130"/>
                  <a:gd name="T48" fmla="*/ 506 w 506"/>
                  <a:gd name="T49" fmla="*/ 305 h 1130"/>
                  <a:gd name="T50" fmla="*/ 358 w 506"/>
                  <a:gd name="T51" fmla="*/ 75 h 1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6" h="1130">
                    <a:moveTo>
                      <a:pt x="358" y="75"/>
                    </a:moveTo>
                    <a:cubicBezTo>
                      <a:pt x="358" y="75"/>
                      <a:pt x="358" y="75"/>
                      <a:pt x="358" y="75"/>
                    </a:cubicBezTo>
                    <a:cubicBezTo>
                      <a:pt x="344" y="69"/>
                      <a:pt x="339" y="60"/>
                      <a:pt x="339" y="52"/>
                    </a:cubicBezTo>
                    <a:cubicBezTo>
                      <a:pt x="337" y="41"/>
                      <a:pt x="347" y="26"/>
                      <a:pt x="358" y="22"/>
                    </a:cubicBezTo>
                    <a:cubicBezTo>
                      <a:pt x="418" y="1"/>
                      <a:pt x="455" y="45"/>
                      <a:pt x="455" y="45"/>
                    </a:cubicBezTo>
                    <a:cubicBezTo>
                      <a:pt x="471" y="43"/>
                      <a:pt x="471" y="43"/>
                      <a:pt x="471" y="43"/>
                    </a:cubicBezTo>
                    <a:cubicBezTo>
                      <a:pt x="439" y="6"/>
                      <a:pt x="402" y="0"/>
                      <a:pt x="371" y="5"/>
                    </a:cubicBezTo>
                    <a:cubicBezTo>
                      <a:pt x="349" y="8"/>
                      <a:pt x="329" y="19"/>
                      <a:pt x="312" y="34"/>
                    </a:cubicBezTo>
                    <a:cubicBezTo>
                      <a:pt x="286" y="56"/>
                      <a:pt x="267" y="52"/>
                      <a:pt x="267" y="52"/>
                    </a:cubicBezTo>
                    <a:cubicBezTo>
                      <a:pt x="266" y="53"/>
                      <a:pt x="266" y="53"/>
                      <a:pt x="266" y="53"/>
                    </a:cubicBezTo>
                    <a:cubicBezTo>
                      <a:pt x="262" y="52"/>
                      <a:pt x="258" y="52"/>
                      <a:pt x="253" y="52"/>
                    </a:cubicBezTo>
                    <a:cubicBezTo>
                      <a:pt x="114" y="52"/>
                      <a:pt x="0" y="165"/>
                      <a:pt x="0" y="305"/>
                    </a:cubicBezTo>
                    <a:cubicBezTo>
                      <a:pt x="0" y="374"/>
                      <a:pt x="28" y="436"/>
                      <a:pt x="72" y="481"/>
                    </a:cubicBezTo>
                    <a:cubicBezTo>
                      <a:pt x="72" y="481"/>
                      <a:pt x="72" y="481"/>
                      <a:pt x="72" y="481"/>
                    </a:cubicBezTo>
                    <a:cubicBezTo>
                      <a:pt x="111" y="521"/>
                      <a:pt x="106" y="561"/>
                      <a:pt x="106" y="561"/>
                    </a:cubicBezTo>
                    <a:cubicBezTo>
                      <a:pt x="106" y="561"/>
                      <a:pt x="106" y="561"/>
                      <a:pt x="106" y="561"/>
                    </a:cubicBezTo>
                    <a:cubicBezTo>
                      <a:pt x="76" y="769"/>
                      <a:pt x="52" y="1130"/>
                      <a:pt x="250" y="1082"/>
                    </a:cubicBezTo>
                    <a:cubicBezTo>
                      <a:pt x="244" y="1078"/>
                      <a:pt x="244" y="1078"/>
                      <a:pt x="244" y="1078"/>
                    </a:cubicBezTo>
                    <a:cubicBezTo>
                      <a:pt x="244" y="1078"/>
                      <a:pt x="66" y="1108"/>
                      <a:pt x="141" y="601"/>
                    </a:cubicBezTo>
                    <a:cubicBezTo>
                      <a:pt x="144" y="586"/>
                      <a:pt x="156" y="546"/>
                      <a:pt x="205" y="553"/>
                    </a:cubicBezTo>
                    <a:cubicBezTo>
                      <a:pt x="206" y="554"/>
                      <a:pt x="207" y="554"/>
                      <a:pt x="208" y="554"/>
                    </a:cubicBezTo>
                    <a:cubicBezTo>
                      <a:pt x="209" y="554"/>
                      <a:pt x="210" y="554"/>
                      <a:pt x="212" y="555"/>
                    </a:cubicBezTo>
                    <a:cubicBezTo>
                      <a:pt x="216" y="556"/>
                      <a:pt x="219" y="556"/>
                      <a:pt x="222" y="556"/>
                    </a:cubicBezTo>
                    <a:cubicBezTo>
                      <a:pt x="233" y="557"/>
                      <a:pt x="243" y="558"/>
                      <a:pt x="253" y="558"/>
                    </a:cubicBezTo>
                    <a:cubicBezTo>
                      <a:pt x="393" y="558"/>
                      <a:pt x="506" y="445"/>
                      <a:pt x="506" y="305"/>
                    </a:cubicBezTo>
                    <a:cubicBezTo>
                      <a:pt x="506" y="203"/>
                      <a:pt x="446" y="115"/>
                      <a:pt x="358" y="7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</p:grpSp>
        <p:sp>
          <p:nvSpPr>
            <p:cNvPr id="46" name="Inhaltsplatzhalter 4"/>
            <p:cNvSpPr txBox="1"/>
            <p:nvPr/>
          </p:nvSpPr>
          <p:spPr>
            <a:xfrm>
              <a:off x="6716069" y="2479992"/>
              <a:ext cx="648542" cy="43088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800" b="1" dirty="0">
                  <a:latin typeface="+mj-lt"/>
                </a:rPr>
                <a:t>03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445580" y="3736675"/>
            <a:ext cx="2049536" cy="2111828"/>
            <a:chOff x="9445580" y="3736675"/>
            <a:chExt cx="2049536" cy="2111828"/>
          </a:xfrm>
        </p:grpSpPr>
        <p:grpSp>
          <p:nvGrpSpPr>
            <p:cNvPr id="21" name="Group 20"/>
            <p:cNvGrpSpPr/>
            <p:nvPr/>
          </p:nvGrpSpPr>
          <p:grpSpPr>
            <a:xfrm>
              <a:off x="9445580" y="3736675"/>
              <a:ext cx="2049536" cy="2111828"/>
              <a:chOff x="3952875" y="1214438"/>
              <a:chExt cx="4283075" cy="4413251"/>
            </a:xfrm>
          </p:grpSpPr>
          <p:sp>
            <p:nvSpPr>
              <p:cNvPr id="22" name="Oval 5"/>
              <p:cNvSpPr>
                <a:spLocks noChangeArrowheads="1"/>
              </p:cNvSpPr>
              <p:nvPr/>
            </p:nvSpPr>
            <p:spPr bwMode="auto">
              <a:xfrm>
                <a:off x="3952875" y="1346201"/>
                <a:ext cx="4283075" cy="42814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10000"/>
                      <a:lumOff val="90000"/>
                    </a:schemeClr>
                  </a:gs>
                  <a:gs pos="100000">
                    <a:schemeClr val="tx2">
                      <a:lumMod val="25000"/>
                      <a:lumOff val="75000"/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23" name="Freeform 6"/>
              <p:cNvSpPr/>
              <p:nvPr/>
            </p:nvSpPr>
            <p:spPr bwMode="auto">
              <a:xfrm>
                <a:off x="5194300" y="4593468"/>
                <a:ext cx="2725739" cy="1030288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24" name="Freeform 7"/>
              <p:cNvSpPr/>
              <p:nvPr/>
            </p:nvSpPr>
            <p:spPr bwMode="auto">
              <a:xfrm>
                <a:off x="3975100" y="3797301"/>
                <a:ext cx="3970338" cy="1744663"/>
              </a:xfrm>
              <a:custGeom>
                <a:avLst/>
                <a:gdLst>
                  <a:gd name="T0" fmla="*/ 1056 w 1056"/>
                  <a:gd name="T1" fmla="*/ 204 h 464"/>
                  <a:gd name="T2" fmla="*/ 585 w 1056"/>
                  <a:gd name="T3" fmla="*/ 352 h 464"/>
                  <a:gd name="T4" fmla="*/ 101 w 1056"/>
                  <a:gd name="T5" fmla="*/ 159 h 464"/>
                  <a:gd name="T6" fmla="*/ 0 w 1056"/>
                  <a:gd name="T7" fmla="*/ 0 h 464"/>
                  <a:gd name="T8" fmla="*/ 403 w 1056"/>
                  <a:gd name="T9" fmla="*/ 464 h 464"/>
                  <a:gd name="T10" fmla="*/ 585 w 1056"/>
                  <a:gd name="T11" fmla="*/ 355 h 464"/>
                  <a:gd name="T12" fmla="*/ 621 w 1056"/>
                  <a:gd name="T13" fmla="*/ 356 h 464"/>
                  <a:gd name="T14" fmla="*/ 1050 w 1056"/>
                  <a:gd name="T15" fmla="*/ 213 h 464"/>
                  <a:gd name="T16" fmla="*/ 1056 w 1056"/>
                  <a:gd name="T17" fmla="*/ 20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6" h="464">
                    <a:moveTo>
                      <a:pt x="1056" y="204"/>
                    </a:moveTo>
                    <a:cubicBezTo>
                      <a:pt x="939" y="309"/>
                      <a:pt x="781" y="359"/>
                      <a:pt x="585" y="352"/>
                    </a:cubicBezTo>
                    <a:cubicBezTo>
                      <a:pt x="325" y="343"/>
                      <a:pt x="178" y="242"/>
                      <a:pt x="101" y="159"/>
                    </a:cubicBezTo>
                    <a:cubicBezTo>
                      <a:pt x="44" y="98"/>
                      <a:pt x="14" y="35"/>
                      <a:pt x="0" y="0"/>
                    </a:cubicBezTo>
                    <a:cubicBezTo>
                      <a:pt x="33" y="222"/>
                      <a:pt x="193" y="402"/>
                      <a:pt x="403" y="464"/>
                    </a:cubicBezTo>
                    <a:cubicBezTo>
                      <a:pt x="458" y="418"/>
                      <a:pt x="517" y="353"/>
                      <a:pt x="585" y="355"/>
                    </a:cubicBezTo>
                    <a:cubicBezTo>
                      <a:pt x="597" y="356"/>
                      <a:pt x="609" y="356"/>
                      <a:pt x="621" y="356"/>
                    </a:cubicBezTo>
                    <a:cubicBezTo>
                      <a:pt x="797" y="356"/>
                      <a:pt x="941" y="308"/>
                      <a:pt x="1050" y="213"/>
                    </a:cubicBezTo>
                    <a:cubicBezTo>
                      <a:pt x="1052" y="210"/>
                      <a:pt x="1054" y="207"/>
                      <a:pt x="1056" y="204"/>
                    </a:cubicBez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25" name="Freeform 9"/>
              <p:cNvSpPr/>
              <p:nvPr/>
            </p:nvSpPr>
            <p:spPr bwMode="auto">
              <a:xfrm>
                <a:off x="3990975" y="1214438"/>
                <a:ext cx="1901825" cy="4248150"/>
              </a:xfrm>
              <a:custGeom>
                <a:avLst/>
                <a:gdLst>
                  <a:gd name="T0" fmla="*/ 358 w 506"/>
                  <a:gd name="T1" fmla="*/ 75 h 1130"/>
                  <a:gd name="T2" fmla="*/ 358 w 506"/>
                  <a:gd name="T3" fmla="*/ 75 h 1130"/>
                  <a:gd name="T4" fmla="*/ 339 w 506"/>
                  <a:gd name="T5" fmla="*/ 52 h 1130"/>
                  <a:gd name="T6" fmla="*/ 358 w 506"/>
                  <a:gd name="T7" fmla="*/ 22 h 1130"/>
                  <a:gd name="T8" fmla="*/ 455 w 506"/>
                  <a:gd name="T9" fmla="*/ 45 h 1130"/>
                  <a:gd name="T10" fmla="*/ 471 w 506"/>
                  <a:gd name="T11" fmla="*/ 43 h 1130"/>
                  <a:gd name="T12" fmla="*/ 371 w 506"/>
                  <a:gd name="T13" fmla="*/ 5 h 1130"/>
                  <a:gd name="T14" fmla="*/ 312 w 506"/>
                  <a:gd name="T15" fmla="*/ 34 h 1130"/>
                  <a:gd name="T16" fmla="*/ 267 w 506"/>
                  <a:gd name="T17" fmla="*/ 52 h 1130"/>
                  <a:gd name="T18" fmla="*/ 266 w 506"/>
                  <a:gd name="T19" fmla="*/ 53 h 1130"/>
                  <a:gd name="T20" fmla="*/ 253 w 506"/>
                  <a:gd name="T21" fmla="*/ 52 h 1130"/>
                  <a:gd name="T22" fmla="*/ 0 w 506"/>
                  <a:gd name="T23" fmla="*/ 305 h 1130"/>
                  <a:gd name="T24" fmla="*/ 72 w 506"/>
                  <a:gd name="T25" fmla="*/ 481 h 1130"/>
                  <a:gd name="T26" fmla="*/ 72 w 506"/>
                  <a:gd name="T27" fmla="*/ 481 h 1130"/>
                  <a:gd name="T28" fmla="*/ 106 w 506"/>
                  <a:gd name="T29" fmla="*/ 561 h 1130"/>
                  <a:gd name="T30" fmla="*/ 106 w 506"/>
                  <a:gd name="T31" fmla="*/ 561 h 1130"/>
                  <a:gd name="T32" fmla="*/ 250 w 506"/>
                  <a:gd name="T33" fmla="*/ 1082 h 1130"/>
                  <a:gd name="T34" fmla="*/ 244 w 506"/>
                  <a:gd name="T35" fmla="*/ 1078 h 1130"/>
                  <a:gd name="T36" fmla="*/ 141 w 506"/>
                  <a:gd name="T37" fmla="*/ 601 h 1130"/>
                  <a:gd name="T38" fmla="*/ 205 w 506"/>
                  <a:gd name="T39" fmla="*/ 553 h 1130"/>
                  <a:gd name="T40" fmla="*/ 208 w 506"/>
                  <a:gd name="T41" fmla="*/ 554 h 1130"/>
                  <a:gd name="T42" fmla="*/ 212 w 506"/>
                  <a:gd name="T43" fmla="*/ 555 h 1130"/>
                  <a:gd name="T44" fmla="*/ 222 w 506"/>
                  <a:gd name="T45" fmla="*/ 556 h 1130"/>
                  <a:gd name="T46" fmla="*/ 253 w 506"/>
                  <a:gd name="T47" fmla="*/ 558 h 1130"/>
                  <a:gd name="T48" fmla="*/ 506 w 506"/>
                  <a:gd name="T49" fmla="*/ 305 h 1130"/>
                  <a:gd name="T50" fmla="*/ 358 w 506"/>
                  <a:gd name="T51" fmla="*/ 75 h 1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6" h="1130">
                    <a:moveTo>
                      <a:pt x="358" y="75"/>
                    </a:moveTo>
                    <a:cubicBezTo>
                      <a:pt x="358" y="75"/>
                      <a:pt x="358" y="75"/>
                      <a:pt x="358" y="75"/>
                    </a:cubicBezTo>
                    <a:cubicBezTo>
                      <a:pt x="344" y="69"/>
                      <a:pt x="339" y="60"/>
                      <a:pt x="339" y="52"/>
                    </a:cubicBezTo>
                    <a:cubicBezTo>
                      <a:pt x="337" y="41"/>
                      <a:pt x="347" y="26"/>
                      <a:pt x="358" y="22"/>
                    </a:cubicBezTo>
                    <a:cubicBezTo>
                      <a:pt x="418" y="1"/>
                      <a:pt x="455" y="45"/>
                      <a:pt x="455" y="45"/>
                    </a:cubicBezTo>
                    <a:cubicBezTo>
                      <a:pt x="471" y="43"/>
                      <a:pt x="471" y="43"/>
                      <a:pt x="471" y="43"/>
                    </a:cubicBezTo>
                    <a:cubicBezTo>
                      <a:pt x="439" y="6"/>
                      <a:pt x="402" y="0"/>
                      <a:pt x="371" y="5"/>
                    </a:cubicBezTo>
                    <a:cubicBezTo>
                      <a:pt x="349" y="8"/>
                      <a:pt x="329" y="19"/>
                      <a:pt x="312" y="34"/>
                    </a:cubicBezTo>
                    <a:cubicBezTo>
                      <a:pt x="286" y="56"/>
                      <a:pt x="267" y="52"/>
                      <a:pt x="267" y="52"/>
                    </a:cubicBezTo>
                    <a:cubicBezTo>
                      <a:pt x="266" y="53"/>
                      <a:pt x="266" y="53"/>
                      <a:pt x="266" y="53"/>
                    </a:cubicBezTo>
                    <a:cubicBezTo>
                      <a:pt x="262" y="52"/>
                      <a:pt x="258" y="52"/>
                      <a:pt x="253" y="52"/>
                    </a:cubicBezTo>
                    <a:cubicBezTo>
                      <a:pt x="114" y="52"/>
                      <a:pt x="0" y="165"/>
                      <a:pt x="0" y="305"/>
                    </a:cubicBezTo>
                    <a:cubicBezTo>
                      <a:pt x="0" y="374"/>
                      <a:pt x="28" y="436"/>
                      <a:pt x="72" y="481"/>
                    </a:cubicBezTo>
                    <a:cubicBezTo>
                      <a:pt x="72" y="481"/>
                      <a:pt x="72" y="481"/>
                      <a:pt x="72" y="481"/>
                    </a:cubicBezTo>
                    <a:cubicBezTo>
                      <a:pt x="111" y="521"/>
                      <a:pt x="106" y="561"/>
                      <a:pt x="106" y="561"/>
                    </a:cubicBezTo>
                    <a:cubicBezTo>
                      <a:pt x="106" y="561"/>
                      <a:pt x="106" y="561"/>
                      <a:pt x="106" y="561"/>
                    </a:cubicBezTo>
                    <a:cubicBezTo>
                      <a:pt x="76" y="769"/>
                      <a:pt x="52" y="1130"/>
                      <a:pt x="250" y="1082"/>
                    </a:cubicBezTo>
                    <a:cubicBezTo>
                      <a:pt x="244" y="1078"/>
                      <a:pt x="244" y="1078"/>
                      <a:pt x="244" y="1078"/>
                    </a:cubicBezTo>
                    <a:cubicBezTo>
                      <a:pt x="244" y="1078"/>
                      <a:pt x="66" y="1108"/>
                      <a:pt x="141" y="601"/>
                    </a:cubicBezTo>
                    <a:cubicBezTo>
                      <a:pt x="144" y="586"/>
                      <a:pt x="156" y="546"/>
                      <a:pt x="205" y="553"/>
                    </a:cubicBezTo>
                    <a:cubicBezTo>
                      <a:pt x="206" y="554"/>
                      <a:pt x="207" y="554"/>
                      <a:pt x="208" y="554"/>
                    </a:cubicBezTo>
                    <a:cubicBezTo>
                      <a:pt x="209" y="554"/>
                      <a:pt x="210" y="554"/>
                      <a:pt x="212" y="555"/>
                    </a:cubicBezTo>
                    <a:cubicBezTo>
                      <a:pt x="216" y="556"/>
                      <a:pt x="219" y="556"/>
                      <a:pt x="222" y="556"/>
                    </a:cubicBezTo>
                    <a:cubicBezTo>
                      <a:pt x="233" y="557"/>
                      <a:pt x="243" y="558"/>
                      <a:pt x="253" y="558"/>
                    </a:cubicBezTo>
                    <a:cubicBezTo>
                      <a:pt x="393" y="558"/>
                      <a:pt x="506" y="445"/>
                      <a:pt x="506" y="305"/>
                    </a:cubicBezTo>
                    <a:cubicBezTo>
                      <a:pt x="506" y="203"/>
                      <a:pt x="446" y="115"/>
                      <a:pt x="358" y="7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</p:grpSp>
        <p:sp>
          <p:nvSpPr>
            <p:cNvPr id="47" name="Inhaltsplatzhalter 4"/>
            <p:cNvSpPr txBox="1"/>
            <p:nvPr/>
          </p:nvSpPr>
          <p:spPr>
            <a:xfrm>
              <a:off x="9601829" y="4046781"/>
              <a:ext cx="648542" cy="43088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800" b="1" dirty="0">
                  <a:latin typeface="+mj-lt"/>
                </a:rPr>
                <a:t>04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sp>
        <p:nvSpPr>
          <p:cNvPr id="26" name="Inhaltsplatzhalter 4"/>
          <p:cNvSpPr txBox="1"/>
          <p:nvPr/>
        </p:nvSpPr>
        <p:spPr>
          <a:xfrm>
            <a:off x="904571" y="4462213"/>
            <a:ext cx="1634164" cy="144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7" name="Inhaltsplatzhalter 4"/>
          <p:cNvSpPr txBox="1"/>
          <p:nvPr/>
        </p:nvSpPr>
        <p:spPr>
          <a:xfrm>
            <a:off x="3956254" y="2162685"/>
            <a:ext cx="1634164" cy="144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2"/>
                </a:solidFill>
                <a:latin typeface="+mj-lt"/>
              </a:rPr>
            </a:b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8" name="Inhaltsplatzhalter 4"/>
          <p:cNvSpPr txBox="1"/>
          <p:nvPr/>
        </p:nvSpPr>
        <p:spPr>
          <a:xfrm>
            <a:off x="6779438" y="4521709"/>
            <a:ext cx="1634164" cy="144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3"/>
                </a:solidFill>
                <a:latin typeface="+mj-lt"/>
              </a:rPr>
            </a:br>
            <a:r>
              <a:rPr lang="en-US" sz="1400" b="1" dirty="0">
                <a:solidFill>
                  <a:schemeClr val="accent3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3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9" name="Inhaltsplatzhalter 4"/>
          <p:cNvSpPr txBox="1"/>
          <p:nvPr/>
        </p:nvSpPr>
        <p:spPr>
          <a:xfrm>
            <a:off x="9653265" y="2194812"/>
            <a:ext cx="1634164" cy="144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4"/>
                </a:solidFill>
                <a:latin typeface="+mj-lt"/>
              </a:rPr>
            </a:b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446455" y="3016255"/>
            <a:ext cx="618004" cy="571020"/>
            <a:chOff x="2554288" y="1943100"/>
            <a:chExt cx="542925" cy="501650"/>
          </a:xfrm>
          <a:solidFill>
            <a:schemeClr val="accent1"/>
          </a:solidFill>
        </p:grpSpPr>
        <p:sp>
          <p:nvSpPr>
            <p:cNvPr id="32" name="Freeform 58"/>
            <p:cNvSpPr/>
            <p:nvPr/>
          </p:nvSpPr>
          <p:spPr bwMode="auto">
            <a:xfrm>
              <a:off x="2554288" y="1943100"/>
              <a:ext cx="542925" cy="403225"/>
            </a:xfrm>
            <a:custGeom>
              <a:avLst/>
              <a:gdLst>
                <a:gd name="T0" fmla="*/ 2095 w 3422"/>
                <a:gd name="T1" fmla="*/ 44 h 2536"/>
                <a:gd name="T2" fmla="*/ 2418 w 3422"/>
                <a:gd name="T3" fmla="*/ 212 h 2536"/>
                <a:gd name="T4" fmla="*/ 2659 w 3422"/>
                <a:gd name="T5" fmla="*/ 486 h 2536"/>
                <a:gd name="T6" fmla="*/ 2782 w 3422"/>
                <a:gd name="T7" fmla="*/ 825 h 2536"/>
                <a:gd name="T8" fmla="*/ 3094 w 3422"/>
                <a:gd name="T9" fmla="*/ 984 h 2536"/>
                <a:gd name="T10" fmla="*/ 3317 w 3422"/>
                <a:gd name="T11" fmla="*/ 1253 h 2536"/>
                <a:gd name="T12" fmla="*/ 3419 w 3422"/>
                <a:gd name="T13" fmla="*/ 1593 h 2536"/>
                <a:gd name="T14" fmla="*/ 3383 w 3422"/>
                <a:gd name="T15" fmla="*/ 1921 h 2536"/>
                <a:gd name="T16" fmla="*/ 3235 w 3422"/>
                <a:gd name="T17" fmla="*/ 2207 h 2536"/>
                <a:gd name="T18" fmla="*/ 2991 w 3422"/>
                <a:gd name="T19" fmla="*/ 2422 h 2536"/>
                <a:gd name="T20" fmla="*/ 2692 w 3422"/>
                <a:gd name="T21" fmla="*/ 2529 h 2536"/>
                <a:gd name="T22" fmla="*/ 2039 w 3422"/>
                <a:gd name="T23" fmla="*/ 2514 h 2536"/>
                <a:gd name="T24" fmla="*/ 2006 w 3422"/>
                <a:gd name="T25" fmla="*/ 2419 h 2536"/>
                <a:gd name="T26" fmla="*/ 2077 w 3422"/>
                <a:gd name="T27" fmla="*/ 2348 h 2536"/>
                <a:gd name="T28" fmla="*/ 2800 w 3422"/>
                <a:gd name="T29" fmla="*/ 2303 h 2536"/>
                <a:gd name="T30" fmla="*/ 3052 w 3422"/>
                <a:gd name="T31" fmla="*/ 2127 h 2536"/>
                <a:gd name="T32" fmla="*/ 3204 w 3422"/>
                <a:gd name="T33" fmla="*/ 1857 h 2536"/>
                <a:gd name="T34" fmla="*/ 3221 w 3422"/>
                <a:gd name="T35" fmla="*/ 1546 h 2536"/>
                <a:gd name="T36" fmla="*/ 3109 w 3422"/>
                <a:gd name="T37" fmla="*/ 1274 h 2536"/>
                <a:gd name="T38" fmla="*/ 2900 w 3422"/>
                <a:gd name="T39" fmla="*/ 1077 h 2536"/>
                <a:gd name="T40" fmla="*/ 2662 w 3422"/>
                <a:gd name="T41" fmla="*/ 989 h 2536"/>
                <a:gd name="T42" fmla="*/ 2604 w 3422"/>
                <a:gd name="T43" fmla="*/ 910 h 2536"/>
                <a:gd name="T44" fmla="*/ 2505 w 3422"/>
                <a:gd name="T45" fmla="*/ 596 h 2536"/>
                <a:gd name="T46" fmla="*/ 2296 w 3422"/>
                <a:gd name="T47" fmla="*/ 354 h 2536"/>
                <a:gd name="T48" fmla="*/ 2007 w 3422"/>
                <a:gd name="T49" fmla="*/ 214 h 2536"/>
                <a:gd name="T50" fmla="*/ 1676 w 3422"/>
                <a:gd name="T51" fmla="*/ 199 h 2536"/>
                <a:gd name="T52" fmla="*/ 1377 w 3422"/>
                <a:gd name="T53" fmla="*/ 314 h 2536"/>
                <a:gd name="T54" fmla="*/ 1146 w 3422"/>
                <a:gd name="T55" fmla="*/ 534 h 2536"/>
                <a:gd name="T56" fmla="*/ 1040 w 3422"/>
                <a:gd name="T57" fmla="*/ 690 h 2536"/>
                <a:gd name="T58" fmla="*/ 924 w 3422"/>
                <a:gd name="T59" fmla="*/ 684 h 2536"/>
                <a:gd name="T60" fmla="*/ 705 w 3422"/>
                <a:gd name="T61" fmla="*/ 703 h 2536"/>
                <a:gd name="T62" fmla="*/ 538 w 3422"/>
                <a:gd name="T63" fmla="*/ 849 h 2536"/>
                <a:gd name="T64" fmla="*/ 492 w 3422"/>
                <a:gd name="T65" fmla="*/ 1068 h 2536"/>
                <a:gd name="T66" fmla="*/ 511 w 3422"/>
                <a:gd name="T67" fmla="*/ 1212 h 2536"/>
                <a:gd name="T68" fmla="*/ 382 w 3422"/>
                <a:gd name="T69" fmla="*/ 1326 h 2536"/>
                <a:gd name="T70" fmla="*/ 231 w 3422"/>
                <a:gd name="T71" fmla="*/ 1539 h 2536"/>
                <a:gd name="T72" fmla="*/ 193 w 3422"/>
                <a:gd name="T73" fmla="*/ 1808 h 2536"/>
                <a:gd name="T74" fmla="*/ 293 w 3422"/>
                <a:gd name="T75" fmla="*/ 2086 h 2536"/>
                <a:gd name="T76" fmla="*/ 503 w 3422"/>
                <a:gd name="T77" fmla="*/ 2282 h 2536"/>
                <a:gd name="T78" fmla="*/ 1322 w 3422"/>
                <a:gd name="T79" fmla="*/ 2346 h 2536"/>
                <a:gd name="T80" fmla="*/ 1407 w 3422"/>
                <a:gd name="T81" fmla="*/ 2399 h 2536"/>
                <a:gd name="T82" fmla="*/ 1396 w 3422"/>
                <a:gd name="T83" fmla="*/ 2501 h 2536"/>
                <a:gd name="T84" fmla="*/ 711 w 3422"/>
                <a:gd name="T85" fmla="*/ 2536 h 2536"/>
                <a:gd name="T86" fmla="*/ 408 w 3422"/>
                <a:gd name="T87" fmla="*/ 2448 h 2536"/>
                <a:gd name="T88" fmla="*/ 163 w 3422"/>
                <a:gd name="T89" fmla="*/ 2231 h 2536"/>
                <a:gd name="T90" fmla="*/ 24 w 3422"/>
                <a:gd name="T91" fmla="*/ 1940 h 2536"/>
                <a:gd name="T92" fmla="*/ 11 w 3422"/>
                <a:gd name="T93" fmla="*/ 1618 h 2536"/>
                <a:gd name="T94" fmla="*/ 132 w 3422"/>
                <a:gd name="T95" fmla="*/ 1325 h 2536"/>
                <a:gd name="T96" fmla="*/ 305 w 3422"/>
                <a:gd name="T97" fmla="*/ 1103 h 2536"/>
                <a:gd name="T98" fmla="*/ 327 w 3422"/>
                <a:gd name="T99" fmla="*/ 857 h 2536"/>
                <a:gd name="T100" fmla="*/ 479 w 3422"/>
                <a:gd name="T101" fmla="*/ 626 h 2536"/>
                <a:gd name="T102" fmla="*/ 725 w 3422"/>
                <a:gd name="T103" fmla="*/ 499 h 2536"/>
                <a:gd name="T104" fmla="*/ 982 w 3422"/>
                <a:gd name="T105" fmla="*/ 439 h 2536"/>
                <a:gd name="T106" fmla="*/ 1212 w 3422"/>
                <a:gd name="T107" fmla="*/ 197 h 2536"/>
                <a:gd name="T108" fmla="*/ 1525 w 3422"/>
                <a:gd name="T109" fmla="*/ 41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22" h="2536">
                  <a:moveTo>
                    <a:pt x="1805" y="0"/>
                  </a:moveTo>
                  <a:lnTo>
                    <a:pt x="1879" y="3"/>
                  </a:lnTo>
                  <a:lnTo>
                    <a:pt x="1952" y="12"/>
                  </a:lnTo>
                  <a:lnTo>
                    <a:pt x="2025" y="25"/>
                  </a:lnTo>
                  <a:lnTo>
                    <a:pt x="2095" y="44"/>
                  </a:lnTo>
                  <a:lnTo>
                    <a:pt x="2164" y="68"/>
                  </a:lnTo>
                  <a:lnTo>
                    <a:pt x="2231" y="96"/>
                  </a:lnTo>
                  <a:lnTo>
                    <a:pt x="2296" y="130"/>
                  </a:lnTo>
                  <a:lnTo>
                    <a:pt x="2357" y="168"/>
                  </a:lnTo>
                  <a:lnTo>
                    <a:pt x="2418" y="212"/>
                  </a:lnTo>
                  <a:lnTo>
                    <a:pt x="2474" y="260"/>
                  </a:lnTo>
                  <a:lnTo>
                    <a:pt x="2527" y="312"/>
                  </a:lnTo>
                  <a:lnTo>
                    <a:pt x="2575" y="367"/>
                  </a:lnTo>
                  <a:lnTo>
                    <a:pt x="2619" y="425"/>
                  </a:lnTo>
                  <a:lnTo>
                    <a:pt x="2659" y="486"/>
                  </a:lnTo>
                  <a:lnTo>
                    <a:pt x="2693" y="549"/>
                  </a:lnTo>
                  <a:lnTo>
                    <a:pt x="2723" y="616"/>
                  </a:lnTo>
                  <a:lnTo>
                    <a:pt x="2748" y="683"/>
                  </a:lnTo>
                  <a:lnTo>
                    <a:pt x="2768" y="754"/>
                  </a:lnTo>
                  <a:lnTo>
                    <a:pt x="2782" y="825"/>
                  </a:lnTo>
                  <a:lnTo>
                    <a:pt x="2851" y="846"/>
                  </a:lnTo>
                  <a:lnTo>
                    <a:pt x="2916" y="873"/>
                  </a:lnTo>
                  <a:lnTo>
                    <a:pt x="2979" y="905"/>
                  </a:lnTo>
                  <a:lnTo>
                    <a:pt x="3038" y="943"/>
                  </a:lnTo>
                  <a:lnTo>
                    <a:pt x="3094" y="984"/>
                  </a:lnTo>
                  <a:lnTo>
                    <a:pt x="3146" y="1030"/>
                  </a:lnTo>
                  <a:lnTo>
                    <a:pt x="3195" y="1081"/>
                  </a:lnTo>
                  <a:lnTo>
                    <a:pt x="3240" y="1135"/>
                  </a:lnTo>
                  <a:lnTo>
                    <a:pt x="3280" y="1192"/>
                  </a:lnTo>
                  <a:lnTo>
                    <a:pt x="3317" y="1253"/>
                  </a:lnTo>
                  <a:lnTo>
                    <a:pt x="3347" y="1316"/>
                  </a:lnTo>
                  <a:lnTo>
                    <a:pt x="3373" y="1383"/>
                  </a:lnTo>
                  <a:lnTo>
                    <a:pt x="3394" y="1451"/>
                  </a:lnTo>
                  <a:lnTo>
                    <a:pt x="3409" y="1522"/>
                  </a:lnTo>
                  <a:lnTo>
                    <a:pt x="3419" y="1593"/>
                  </a:lnTo>
                  <a:lnTo>
                    <a:pt x="3422" y="1667"/>
                  </a:lnTo>
                  <a:lnTo>
                    <a:pt x="3420" y="1731"/>
                  </a:lnTo>
                  <a:lnTo>
                    <a:pt x="3412" y="1796"/>
                  </a:lnTo>
                  <a:lnTo>
                    <a:pt x="3400" y="1859"/>
                  </a:lnTo>
                  <a:lnTo>
                    <a:pt x="3383" y="1921"/>
                  </a:lnTo>
                  <a:lnTo>
                    <a:pt x="3362" y="1983"/>
                  </a:lnTo>
                  <a:lnTo>
                    <a:pt x="3337" y="2042"/>
                  </a:lnTo>
                  <a:lnTo>
                    <a:pt x="3307" y="2099"/>
                  </a:lnTo>
                  <a:lnTo>
                    <a:pt x="3273" y="2154"/>
                  </a:lnTo>
                  <a:lnTo>
                    <a:pt x="3235" y="2207"/>
                  </a:lnTo>
                  <a:lnTo>
                    <a:pt x="3192" y="2257"/>
                  </a:lnTo>
                  <a:lnTo>
                    <a:pt x="3146" y="2304"/>
                  </a:lnTo>
                  <a:lnTo>
                    <a:pt x="3096" y="2348"/>
                  </a:lnTo>
                  <a:lnTo>
                    <a:pt x="3045" y="2386"/>
                  </a:lnTo>
                  <a:lnTo>
                    <a:pt x="2991" y="2422"/>
                  </a:lnTo>
                  <a:lnTo>
                    <a:pt x="2934" y="2452"/>
                  </a:lnTo>
                  <a:lnTo>
                    <a:pt x="2876" y="2478"/>
                  </a:lnTo>
                  <a:lnTo>
                    <a:pt x="2816" y="2500"/>
                  </a:lnTo>
                  <a:lnTo>
                    <a:pt x="2754" y="2516"/>
                  </a:lnTo>
                  <a:lnTo>
                    <a:pt x="2692" y="2529"/>
                  </a:lnTo>
                  <a:lnTo>
                    <a:pt x="2628" y="2535"/>
                  </a:lnTo>
                  <a:lnTo>
                    <a:pt x="2099" y="2535"/>
                  </a:lnTo>
                  <a:lnTo>
                    <a:pt x="2077" y="2533"/>
                  </a:lnTo>
                  <a:lnTo>
                    <a:pt x="2057" y="2526"/>
                  </a:lnTo>
                  <a:lnTo>
                    <a:pt x="2039" y="2514"/>
                  </a:lnTo>
                  <a:lnTo>
                    <a:pt x="2025" y="2500"/>
                  </a:lnTo>
                  <a:lnTo>
                    <a:pt x="2013" y="2482"/>
                  </a:lnTo>
                  <a:lnTo>
                    <a:pt x="2006" y="2462"/>
                  </a:lnTo>
                  <a:lnTo>
                    <a:pt x="2004" y="2440"/>
                  </a:lnTo>
                  <a:lnTo>
                    <a:pt x="2006" y="2419"/>
                  </a:lnTo>
                  <a:lnTo>
                    <a:pt x="2013" y="2399"/>
                  </a:lnTo>
                  <a:lnTo>
                    <a:pt x="2025" y="2381"/>
                  </a:lnTo>
                  <a:lnTo>
                    <a:pt x="2039" y="2367"/>
                  </a:lnTo>
                  <a:lnTo>
                    <a:pt x="2057" y="2355"/>
                  </a:lnTo>
                  <a:lnTo>
                    <a:pt x="2077" y="2348"/>
                  </a:lnTo>
                  <a:lnTo>
                    <a:pt x="2099" y="2346"/>
                  </a:lnTo>
                  <a:lnTo>
                    <a:pt x="2617" y="2346"/>
                  </a:lnTo>
                  <a:lnTo>
                    <a:pt x="2681" y="2338"/>
                  </a:lnTo>
                  <a:lnTo>
                    <a:pt x="2741" y="2323"/>
                  </a:lnTo>
                  <a:lnTo>
                    <a:pt x="2800" y="2303"/>
                  </a:lnTo>
                  <a:lnTo>
                    <a:pt x="2856" y="2277"/>
                  </a:lnTo>
                  <a:lnTo>
                    <a:pt x="2910" y="2247"/>
                  </a:lnTo>
                  <a:lnTo>
                    <a:pt x="2961" y="2211"/>
                  </a:lnTo>
                  <a:lnTo>
                    <a:pt x="3008" y="2172"/>
                  </a:lnTo>
                  <a:lnTo>
                    <a:pt x="3052" y="2127"/>
                  </a:lnTo>
                  <a:lnTo>
                    <a:pt x="3091" y="2079"/>
                  </a:lnTo>
                  <a:lnTo>
                    <a:pt x="3126" y="2028"/>
                  </a:lnTo>
                  <a:lnTo>
                    <a:pt x="3158" y="1973"/>
                  </a:lnTo>
                  <a:lnTo>
                    <a:pt x="3184" y="1916"/>
                  </a:lnTo>
                  <a:lnTo>
                    <a:pt x="3204" y="1857"/>
                  </a:lnTo>
                  <a:lnTo>
                    <a:pt x="3219" y="1795"/>
                  </a:lnTo>
                  <a:lnTo>
                    <a:pt x="3228" y="1731"/>
                  </a:lnTo>
                  <a:lnTo>
                    <a:pt x="3231" y="1667"/>
                  </a:lnTo>
                  <a:lnTo>
                    <a:pt x="3228" y="1606"/>
                  </a:lnTo>
                  <a:lnTo>
                    <a:pt x="3221" y="1546"/>
                  </a:lnTo>
                  <a:lnTo>
                    <a:pt x="3208" y="1488"/>
                  </a:lnTo>
                  <a:lnTo>
                    <a:pt x="3190" y="1430"/>
                  </a:lnTo>
                  <a:lnTo>
                    <a:pt x="3167" y="1375"/>
                  </a:lnTo>
                  <a:lnTo>
                    <a:pt x="3140" y="1324"/>
                  </a:lnTo>
                  <a:lnTo>
                    <a:pt x="3109" y="1274"/>
                  </a:lnTo>
                  <a:lnTo>
                    <a:pt x="3075" y="1227"/>
                  </a:lnTo>
                  <a:lnTo>
                    <a:pt x="3036" y="1184"/>
                  </a:lnTo>
                  <a:lnTo>
                    <a:pt x="2993" y="1144"/>
                  </a:lnTo>
                  <a:lnTo>
                    <a:pt x="2949" y="1109"/>
                  </a:lnTo>
                  <a:lnTo>
                    <a:pt x="2900" y="1077"/>
                  </a:lnTo>
                  <a:lnTo>
                    <a:pt x="2849" y="1048"/>
                  </a:lnTo>
                  <a:lnTo>
                    <a:pt x="2796" y="1026"/>
                  </a:lnTo>
                  <a:lnTo>
                    <a:pt x="2740" y="1008"/>
                  </a:lnTo>
                  <a:lnTo>
                    <a:pt x="2682" y="996"/>
                  </a:lnTo>
                  <a:lnTo>
                    <a:pt x="2662" y="989"/>
                  </a:lnTo>
                  <a:lnTo>
                    <a:pt x="2644" y="980"/>
                  </a:lnTo>
                  <a:lnTo>
                    <a:pt x="2629" y="966"/>
                  </a:lnTo>
                  <a:lnTo>
                    <a:pt x="2616" y="950"/>
                  </a:lnTo>
                  <a:lnTo>
                    <a:pt x="2608" y="931"/>
                  </a:lnTo>
                  <a:lnTo>
                    <a:pt x="2604" y="910"/>
                  </a:lnTo>
                  <a:lnTo>
                    <a:pt x="2594" y="843"/>
                  </a:lnTo>
                  <a:lnTo>
                    <a:pt x="2579" y="778"/>
                  </a:lnTo>
                  <a:lnTo>
                    <a:pt x="2559" y="714"/>
                  </a:lnTo>
                  <a:lnTo>
                    <a:pt x="2535" y="654"/>
                  </a:lnTo>
                  <a:lnTo>
                    <a:pt x="2505" y="596"/>
                  </a:lnTo>
                  <a:lnTo>
                    <a:pt x="2472" y="541"/>
                  </a:lnTo>
                  <a:lnTo>
                    <a:pt x="2433" y="489"/>
                  </a:lnTo>
                  <a:lnTo>
                    <a:pt x="2392" y="440"/>
                  </a:lnTo>
                  <a:lnTo>
                    <a:pt x="2346" y="396"/>
                  </a:lnTo>
                  <a:lnTo>
                    <a:pt x="2296" y="354"/>
                  </a:lnTo>
                  <a:lnTo>
                    <a:pt x="2244" y="317"/>
                  </a:lnTo>
                  <a:lnTo>
                    <a:pt x="2189" y="285"/>
                  </a:lnTo>
                  <a:lnTo>
                    <a:pt x="2131" y="255"/>
                  </a:lnTo>
                  <a:lnTo>
                    <a:pt x="2069" y="233"/>
                  </a:lnTo>
                  <a:lnTo>
                    <a:pt x="2007" y="214"/>
                  </a:lnTo>
                  <a:lnTo>
                    <a:pt x="1942" y="199"/>
                  </a:lnTo>
                  <a:lnTo>
                    <a:pt x="1875" y="191"/>
                  </a:lnTo>
                  <a:lnTo>
                    <a:pt x="1806" y="189"/>
                  </a:lnTo>
                  <a:lnTo>
                    <a:pt x="1740" y="191"/>
                  </a:lnTo>
                  <a:lnTo>
                    <a:pt x="1676" y="199"/>
                  </a:lnTo>
                  <a:lnTo>
                    <a:pt x="1612" y="213"/>
                  </a:lnTo>
                  <a:lnTo>
                    <a:pt x="1551" y="231"/>
                  </a:lnTo>
                  <a:lnTo>
                    <a:pt x="1490" y="253"/>
                  </a:lnTo>
                  <a:lnTo>
                    <a:pt x="1432" y="281"/>
                  </a:lnTo>
                  <a:lnTo>
                    <a:pt x="1377" y="314"/>
                  </a:lnTo>
                  <a:lnTo>
                    <a:pt x="1324" y="350"/>
                  </a:lnTo>
                  <a:lnTo>
                    <a:pt x="1275" y="390"/>
                  </a:lnTo>
                  <a:lnTo>
                    <a:pt x="1229" y="434"/>
                  </a:lnTo>
                  <a:lnTo>
                    <a:pt x="1186" y="483"/>
                  </a:lnTo>
                  <a:lnTo>
                    <a:pt x="1146" y="534"/>
                  </a:lnTo>
                  <a:lnTo>
                    <a:pt x="1112" y="589"/>
                  </a:lnTo>
                  <a:lnTo>
                    <a:pt x="1081" y="648"/>
                  </a:lnTo>
                  <a:lnTo>
                    <a:pt x="1071" y="664"/>
                  </a:lnTo>
                  <a:lnTo>
                    <a:pt x="1057" y="679"/>
                  </a:lnTo>
                  <a:lnTo>
                    <a:pt x="1040" y="690"/>
                  </a:lnTo>
                  <a:lnTo>
                    <a:pt x="1022" y="698"/>
                  </a:lnTo>
                  <a:lnTo>
                    <a:pt x="1003" y="702"/>
                  </a:lnTo>
                  <a:lnTo>
                    <a:pt x="982" y="701"/>
                  </a:lnTo>
                  <a:lnTo>
                    <a:pt x="962" y="696"/>
                  </a:lnTo>
                  <a:lnTo>
                    <a:pt x="924" y="684"/>
                  </a:lnTo>
                  <a:lnTo>
                    <a:pt x="883" y="677"/>
                  </a:lnTo>
                  <a:lnTo>
                    <a:pt x="842" y="675"/>
                  </a:lnTo>
                  <a:lnTo>
                    <a:pt x="794" y="678"/>
                  </a:lnTo>
                  <a:lnTo>
                    <a:pt x="748" y="687"/>
                  </a:lnTo>
                  <a:lnTo>
                    <a:pt x="705" y="703"/>
                  </a:lnTo>
                  <a:lnTo>
                    <a:pt x="664" y="723"/>
                  </a:lnTo>
                  <a:lnTo>
                    <a:pt x="627" y="748"/>
                  </a:lnTo>
                  <a:lnTo>
                    <a:pt x="593" y="778"/>
                  </a:lnTo>
                  <a:lnTo>
                    <a:pt x="563" y="812"/>
                  </a:lnTo>
                  <a:lnTo>
                    <a:pt x="538" y="849"/>
                  </a:lnTo>
                  <a:lnTo>
                    <a:pt x="518" y="890"/>
                  </a:lnTo>
                  <a:lnTo>
                    <a:pt x="502" y="933"/>
                  </a:lnTo>
                  <a:lnTo>
                    <a:pt x="493" y="979"/>
                  </a:lnTo>
                  <a:lnTo>
                    <a:pt x="490" y="1027"/>
                  </a:lnTo>
                  <a:lnTo>
                    <a:pt x="492" y="1068"/>
                  </a:lnTo>
                  <a:lnTo>
                    <a:pt x="499" y="1109"/>
                  </a:lnTo>
                  <a:lnTo>
                    <a:pt x="510" y="1148"/>
                  </a:lnTo>
                  <a:lnTo>
                    <a:pt x="516" y="1170"/>
                  </a:lnTo>
                  <a:lnTo>
                    <a:pt x="516" y="1192"/>
                  </a:lnTo>
                  <a:lnTo>
                    <a:pt x="511" y="1212"/>
                  </a:lnTo>
                  <a:lnTo>
                    <a:pt x="501" y="1232"/>
                  </a:lnTo>
                  <a:lnTo>
                    <a:pt x="487" y="1249"/>
                  </a:lnTo>
                  <a:lnTo>
                    <a:pt x="469" y="1263"/>
                  </a:lnTo>
                  <a:lnTo>
                    <a:pt x="424" y="1292"/>
                  </a:lnTo>
                  <a:lnTo>
                    <a:pt x="382" y="1326"/>
                  </a:lnTo>
                  <a:lnTo>
                    <a:pt x="344" y="1363"/>
                  </a:lnTo>
                  <a:lnTo>
                    <a:pt x="309" y="1402"/>
                  </a:lnTo>
                  <a:lnTo>
                    <a:pt x="279" y="1446"/>
                  </a:lnTo>
                  <a:lnTo>
                    <a:pt x="253" y="1492"/>
                  </a:lnTo>
                  <a:lnTo>
                    <a:pt x="231" y="1539"/>
                  </a:lnTo>
                  <a:lnTo>
                    <a:pt x="213" y="1589"/>
                  </a:lnTo>
                  <a:lnTo>
                    <a:pt x="201" y="1641"/>
                  </a:lnTo>
                  <a:lnTo>
                    <a:pt x="192" y="1694"/>
                  </a:lnTo>
                  <a:lnTo>
                    <a:pt x="190" y="1748"/>
                  </a:lnTo>
                  <a:lnTo>
                    <a:pt x="193" y="1808"/>
                  </a:lnTo>
                  <a:lnTo>
                    <a:pt x="203" y="1868"/>
                  </a:lnTo>
                  <a:lnTo>
                    <a:pt x="217" y="1927"/>
                  </a:lnTo>
                  <a:lnTo>
                    <a:pt x="238" y="1983"/>
                  </a:lnTo>
                  <a:lnTo>
                    <a:pt x="263" y="2036"/>
                  </a:lnTo>
                  <a:lnTo>
                    <a:pt x="293" y="2086"/>
                  </a:lnTo>
                  <a:lnTo>
                    <a:pt x="328" y="2133"/>
                  </a:lnTo>
                  <a:lnTo>
                    <a:pt x="367" y="2177"/>
                  </a:lnTo>
                  <a:lnTo>
                    <a:pt x="408" y="2216"/>
                  </a:lnTo>
                  <a:lnTo>
                    <a:pt x="454" y="2251"/>
                  </a:lnTo>
                  <a:lnTo>
                    <a:pt x="503" y="2282"/>
                  </a:lnTo>
                  <a:lnTo>
                    <a:pt x="554" y="2307"/>
                  </a:lnTo>
                  <a:lnTo>
                    <a:pt x="608" y="2326"/>
                  </a:lnTo>
                  <a:lnTo>
                    <a:pt x="663" y="2340"/>
                  </a:lnTo>
                  <a:lnTo>
                    <a:pt x="719" y="2346"/>
                  </a:lnTo>
                  <a:lnTo>
                    <a:pt x="1322" y="2346"/>
                  </a:lnTo>
                  <a:lnTo>
                    <a:pt x="1344" y="2349"/>
                  </a:lnTo>
                  <a:lnTo>
                    <a:pt x="1364" y="2356"/>
                  </a:lnTo>
                  <a:lnTo>
                    <a:pt x="1381" y="2367"/>
                  </a:lnTo>
                  <a:lnTo>
                    <a:pt x="1396" y="2381"/>
                  </a:lnTo>
                  <a:lnTo>
                    <a:pt x="1407" y="2399"/>
                  </a:lnTo>
                  <a:lnTo>
                    <a:pt x="1415" y="2420"/>
                  </a:lnTo>
                  <a:lnTo>
                    <a:pt x="1417" y="2441"/>
                  </a:lnTo>
                  <a:lnTo>
                    <a:pt x="1415" y="2463"/>
                  </a:lnTo>
                  <a:lnTo>
                    <a:pt x="1407" y="2483"/>
                  </a:lnTo>
                  <a:lnTo>
                    <a:pt x="1396" y="2501"/>
                  </a:lnTo>
                  <a:lnTo>
                    <a:pt x="1381" y="2515"/>
                  </a:lnTo>
                  <a:lnTo>
                    <a:pt x="1364" y="2527"/>
                  </a:lnTo>
                  <a:lnTo>
                    <a:pt x="1344" y="2534"/>
                  </a:lnTo>
                  <a:lnTo>
                    <a:pt x="1322" y="2536"/>
                  </a:lnTo>
                  <a:lnTo>
                    <a:pt x="711" y="2536"/>
                  </a:lnTo>
                  <a:lnTo>
                    <a:pt x="648" y="2530"/>
                  </a:lnTo>
                  <a:lnTo>
                    <a:pt x="586" y="2517"/>
                  </a:lnTo>
                  <a:lnTo>
                    <a:pt x="525" y="2500"/>
                  </a:lnTo>
                  <a:lnTo>
                    <a:pt x="466" y="2476"/>
                  </a:lnTo>
                  <a:lnTo>
                    <a:pt x="408" y="2448"/>
                  </a:lnTo>
                  <a:lnTo>
                    <a:pt x="353" y="2413"/>
                  </a:lnTo>
                  <a:lnTo>
                    <a:pt x="301" y="2374"/>
                  </a:lnTo>
                  <a:lnTo>
                    <a:pt x="252" y="2330"/>
                  </a:lnTo>
                  <a:lnTo>
                    <a:pt x="205" y="2282"/>
                  </a:lnTo>
                  <a:lnTo>
                    <a:pt x="163" y="2231"/>
                  </a:lnTo>
                  <a:lnTo>
                    <a:pt x="126" y="2177"/>
                  </a:lnTo>
                  <a:lnTo>
                    <a:pt x="93" y="2120"/>
                  </a:lnTo>
                  <a:lnTo>
                    <a:pt x="64" y="2062"/>
                  </a:lnTo>
                  <a:lnTo>
                    <a:pt x="42" y="2001"/>
                  </a:lnTo>
                  <a:lnTo>
                    <a:pt x="24" y="1940"/>
                  </a:lnTo>
                  <a:lnTo>
                    <a:pt x="10" y="1877"/>
                  </a:lnTo>
                  <a:lnTo>
                    <a:pt x="3" y="1813"/>
                  </a:lnTo>
                  <a:lnTo>
                    <a:pt x="0" y="1748"/>
                  </a:lnTo>
                  <a:lnTo>
                    <a:pt x="3" y="1683"/>
                  </a:lnTo>
                  <a:lnTo>
                    <a:pt x="11" y="1618"/>
                  </a:lnTo>
                  <a:lnTo>
                    <a:pt x="25" y="1556"/>
                  </a:lnTo>
                  <a:lnTo>
                    <a:pt x="45" y="1495"/>
                  </a:lnTo>
                  <a:lnTo>
                    <a:pt x="69" y="1436"/>
                  </a:lnTo>
                  <a:lnTo>
                    <a:pt x="98" y="1379"/>
                  </a:lnTo>
                  <a:lnTo>
                    <a:pt x="132" y="1325"/>
                  </a:lnTo>
                  <a:lnTo>
                    <a:pt x="170" y="1274"/>
                  </a:lnTo>
                  <a:lnTo>
                    <a:pt x="213" y="1225"/>
                  </a:lnTo>
                  <a:lnTo>
                    <a:pt x="260" y="1181"/>
                  </a:lnTo>
                  <a:lnTo>
                    <a:pt x="311" y="1141"/>
                  </a:lnTo>
                  <a:lnTo>
                    <a:pt x="305" y="1103"/>
                  </a:lnTo>
                  <a:lnTo>
                    <a:pt x="301" y="1066"/>
                  </a:lnTo>
                  <a:lnTo>
                    <a:pt x="299" y="1028"/>
                  </a:lnTo>
                  <a:lnTo>
                    <a:pt x="302" y="970"/>
                  </a:lnTo>
                  <a:lnTo>
                    <a:pt x="312" y="913"/>
                  </a:lnTo>
                  <a:lnTo>
                    <a:pt x="327" y="857"/>
                  </a:lnTo>
                  <a:lnTo>
                    <a:pt x="348" y="805"/>
                  </a:lnTo>
                  <a:lnTo>
                    <a:pt x="374" y="755"/>
                  </a:lnTo>
                  <a:lnTo>
                    <a:pt x="404" y="708"/>
                  </a:lnTo>
                  <a:lnTo>
                    <a:pt x="440" y="665"/>
                  </a:lnTo>
                  <a:lnTo>
                    <a:pt x="479" y="626"/>
                  </a:lnTo>
                  <a:lnTo>
                    <a:pt x="522" y="591"/>
                  </a:lnTo>
                  <a:lnTo>
                    <a:pt x="569" y="561"/>
                  </a:lnTo>
                  <a:lnTo>
                    <a:pt x="618" y="535"/>
                  </a:lnTo>
                  <a:lnTo>
                    <a:pt x="671" y="514"/>
                  </a:lnTo>
                  <a:lnTo>
                    <a:pt x="725" y="499"/>
                  </a:lnTo>
                  <a:lnTo>
                    <a:pt x="784" y="490"/>
                  </a:lnTo>
                  <a:lnTo>
                    <a:pt x="842" y="486"/>
                  </a:lnTo>
                  <a:lnTo>
                    <a:pt x="895" y="489"/>
                  </a:lnTo>
                  <a:lnTo>
                    <a:pt x="946" y="496"/>
                  </a:lnTo>
                  <a:lnTo>
                    <a:pt x="982" y="439"/>
                  </a:lnTo>
                  <a:lnTo>
                    <a:pt x="1021" y="384"/>
                  </a:lnTo>
                  <a:lnTo>
                    <a:pt x="1063" y="333"/>
                  </a:lnTo>
                  <a:lnTo>
                    <a:pt x="1110" y="285"/>
                  </a:lnTo>
                  <a:lnTo>
                    <a:pt x="1160" y="239"/>
                  </a:lnTo>
                  <a:lnTo>
                    <a:pt x="1212" y="197"/>
                  </a:lnTo>
                  <a:lnTo>
                    <a:pt x="1268" y="158"/>
                  </a:lnTo>
                  <a:lnTo>
                    <a:pt x="1329" y="122"/>
                  </a:lnTo>
                  <a:lnTo>
                    <a:pt x="1393" y="90"/>
                  </a:lnTo>
                  <a:lnTo>
                    <a:pt x="1457" y="62"/>
                  </a:lnTo>
                  <a:lnTo>
                    <a:pt x="1525" y="41"/>
                  </a:lnTo>
                  <a:lnTo>
                    <a:pt x="1593" y="23"/>
                  </a:lnTo>
                  <a:lnTo>
                    <a:pt x="1663" y="10"/>
                  </a:lnTo>
                  <a:lnTo>
                    <a:pt x="1734" y="3"/>
                  </a:lnTo>
                  <a:lnTo>
                    <a:pt x="18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3" name="Freeform 59"/>
            <p:cNvSpPr/>
            <p:nvPr/>
          </p:nvSpPr>
          <p:spPr bwMode="auto">
            <a:xfrm>
              <a:off x="2730500" y="2130425"/>
              <a:ext cx="190500" cy="314325"/>
            </a:xfrm>
            <a:custGeom>
              <a:avLst/>
              <a:gdLst>
                <a:gd name="T0" fmla="*/ 597 w 1194"/>
                <a:gd name="T1" fmla="*/ 0 h 1985"/>
                <a:gd name="T2" fmla="*/ 616 w 1194"/>
                <a:gd name="T3" fmla="*/ 1 h 1985"/>
                <a:gd name="T4" fmla="*/ 633 w 1194"/>
                <a:gd name="T5" fmla="*/ 7 h 1985"/>
                <a:gd name="T6" fmla="*/ 650 w 1194"/>
                <a:gd name="T7" fmla="*/ 16 h 1985"/>
                <a:gd name="T8" fmla="*/ 664 w 1194"/>
                <a:gd name="T9" fmla="*/ 28 h 1985"/>
                <a:gd name="T10" fmla="*/ 1167 w 1194"/>
                <a:gd name="T11" fmla="*/ 530 h 1985"/>
                <a:gd name="T12" fmla="*/ 1181 w 1194"/>
                <a:gd name="T13" fmla="*/ 547 h 1985"/>
                <a:gd name="T14" fmla="*/ 1190 w 1194"/>
                <a:gd name="T15" fmla="*/ 567 h 1985"/>
                <a:gd name="T16" fmla="*/ 1194 w 1194"/>
                <a:gd name="T17" fmla="*/ 587 h 1985"/>
                <a:gd name="T18" fmla="*/ 1194 w 1194"/>
                <a:gd name="T19" fmla="*/ 607 h 1985"/>
                <a:gd name="T20" fmla="*/ 1190 w 1194"/>
                <a:gd name="T21" fmla="*/ 628 h 1985"/>
                <a:gd name="T22" fmla="*/ 1181 w 1194"/>
                <a:gd name="T23" fmla="*/ 647 h 1985"/>
                <a:gd name="T24" fmla="*/ 1167 w 1194"/>
                <a:gd name="T25" fmla="*/ 664 h 1985"/>
                <a:gd name="T26" fmla="*/ 1150 w 1194"/>
                <a:gd name="T27" fmla="*/ 678 h 1985"/>
                <a:gd name="T28" fmla="*/ 1131 w 1194"/>
                <a:gd name="T29" fmla="*/ 687 h 1985"/>
                <a:gd name="T30" fmla="*/ 1110 w 1194"/>
                <a:gd name="T31" fmla="*/ 691 h 1985"/>
                <a:gd name="T32" fmla="*/ 1090 w 1194"/>
                <a:gd name="T33" fmla="*/ 691 h 1985"/>
                <a:gd name="T34" fmla="*/ 1070 w 1194"/>
                <a:gd name="T35" fmla="*/ 687 h 1985"/>
                <a:gd name="T36" fmla="*/ 1050 w 1194"/>
                <a:gd name="T37" fmla="*/ 678 h 1985"/>
                <a:gd name="T38" fmla="*/ 1033 w 1194"/>
                <a:gd name="T39" fmla="*/ 664 h 1985"/>
                <a:gd name="T40" fmla="*/ 692 w 1194"/>
                <a:gd name="T41" fmla="*/ 324 h 1985"/>
                <a:gd name="T42" fmla="*/ 692 w 1194"/>
                <a:gd name="T43" fmla="*/ 1889 h 1985"/>
                <a:gd name="T44" fmla="*/ 689 w 1194"/>
                <a:gd name="T45" fmla="*/ 1912 h 1985"/>
                <a:gd name="T46" fmla="*/ 682 w 1194"/>
                <a:gd name="T47" fmla="*/ 1932 h 1985"/>
                <a:gd name="T48" fmla="*/ 672 w 1194"/>
                <a:gd name="T49" fmla="*/ 1949 h 1985"/>
                <a:gd name="T50" fmla="*/ 657 w 1194"/>
                <a:gd name="T51" fmla="*/ 1964 h 1985"/>
                <a:gd name="T52" fmla="*/ 639 w 1194"/>
                <a:gd name="T53" fmla="*/ 1975 h 1985"/>
                <a:gd name="T54" fmla="*/ 619 w 1194"/>
                <a:gd name="T55" fmla="*/ 1982 h 1985"/>
                <a:gd name="T56" fmla="*/ 597 w 1194"/>
                <a:gd name="T57" fmla="*/ 1985 h 1985"/>
                <a:gd name="T58" fmla="*/ 575 w 1194"/>
                <a:gd name="T59" fmla="*/ 1982 h 1985"/>
                <a:gd name="T60" fmla="*/ 555 w 1194"/>
                <a:gd name="T61" fmla="*/ 1975 h 1985"/>
                <a:gd name="T62" fmla="*/ 538 w 1194"/>
                <a:gd name="T63" fmla="*/ 1964 h 1985"/>
                <a:gd name="T64" fmla="*/ 523 w 1194"/>
                <a:gd name="T65" fmla="*/ 1949 h 1985"/>
                <a:gd name="T66" fmla="*/ 512 w 1194"/>
                <a:gd name="T67" fmla="*/ 1932 h 1985"/>
                <a:gd name="T68" fmla="*/ 504 w 1194"/>
                <a:gd name="T69" fmla="*/ 1912 h 1985"/>
                <a:gd name="T70" fmla="*/ 502 w 1194"/>
                <a:gd name="T71" fmla="*/ 1889 h 1985"/>
                <a:gd name="T72" fmla="*/ 502 w 1194"/>
                <a:gd name="T73" fmla="*/ 324 h 1985"/>
                <a:gd name="T74" fmla="*/ 161 w 1194"/>
                <a:gd name="T75" fmla="*/ 664 h 1985"/>
                <a:gd name="T76" fmla="*/ 146 w 1194"/>
                <a:gd name="T77" fmla="*/ 677 h 1985"/>
                <a:gd name="T78" fmla="*/ 129 w 1194"/>
                <a:gd name="T79" fmla="*/ 685 h 1985"/>
                <a:gd name="T80" fmla="*/ 112 w 1194"/>
                <a:gd name="T81" fmla="*/ 690 h 1985"/>
                <a:gd name="T82" fmla="*/ 94 w 1194"/>
                <a:gd name="T83" fmla="*/ 692 h 1985"/>
                <a:gd name="T84" fmla="*/ 76 w 1194"/>
                <a:gd name="T85" fmla="*/ 690 h 1985"/>
                <a:gd name="T86" fmla="*/ 58 w 1194"/>
                <a:gd name="T87" fmla="*/ 685 h 1985"/>
                <a:gd name="T88" fmla="*/ 42 w 1194"/>
                <a:gd name="T89" fmla="*/ 677 h 1985"/>
                <a:gd name="T90" fmla="*/ 27 w 1194"/>
                <a:gd name="T91" fmla="*/ 664 h 1985"/>
                <a:gd name="T92" fmla="*/ 14 w 1194"/>
                <a:gd name="T93" fmla="*/ 647 h 1985"/>
                <a:gd name="T94" fmla="*/ 4 w 1194"/>
                <a:gd name="T95" fmla="*/ 628 h 1985"/>
                <a:gd name="T96" fmla="*/ 0 w 1194"/>
                <a:gd name="T97" fmla="*/ 607 h 1985"/>
                <a:gd name="T98" fmla="*/ 0 w 1194"/>
                <a:gd name="T99" fmla="*/ 587 h 1985"/>
                <a:gd name="T100" fmla="*/ 4 w 1194"/>
                <a:gd name="T101" fmla="*/ 567 h 1985"/>
                <a:gd name="T102" fmla="*/ 14 w 1194"/>
                <a:gd name="T103" fmla="*/ 547 h 1985"/>
                <a:gd name="T104" fmla="*/ 27 w 1194"/>
                <a:gd name="T105" fmla="*/ 530 h 1985"/>
                <a:gd name="T106" fmla="*/ 530 w 1194"/>
                <a:gd name="T107" fmla="*/ 28 h 1985"/>
                <a:gd name="T108" fmla="*/ 545 w 1194"/>
                <a:gd name="T109" fmla="*/ 16 h 1985"/>
                <a:gd name="T110" fmla="*/ 562 w 1194"/>
                <a:gd name="T111" fmla="*/ 6 h 1985"/>
                <a:gd name="T112" fmla="*/ 579 w 1194"/>
                <a:gd name="T113" fmla="*/ 1 h 1985"/>
                <a:gd name="T114" fmla="*/ 597 w 1194"/>
                <a:gd name="T115" fmla="*/ 0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4" h="1985">
                  <a:moveTo>
                    <a:pt x="597" y="0"/>
                  </a:moveTo>
                  <a:lnTo>
                    <a:pt x="616" y="1"/>
                  </a:lnTo>
                  <a:lnTo>
                    <a:pt x="633" y="7"/>
                  </a:lnTo>
                  <a:lnTo>
                    <a:pt x="650" y="16"/>
                  </a:lnTo>
                  <a:lnTo>
                    <a:pt x="664" y="28"/>
                  </a:lnTo>
                  <a:lnTo>
                    <a:pt x="1167" y="530"/>
                  </a:lnTo>
                  <a:lnTo>
                    <a:pt x="1181" y="547"/>
                  </a:lnTo>
                  <a:lnTo>
                    <a:pt x="1190" y="567"/>
                  </a:lnTo>
                  <a:lnTo>
                    <a:pt x="1194" y="587"/>
                  </a:lnTo>
                  <a:lnTo>
                    <a:pt x="1194" y="607"/>
                  </a:lnTo>
                  <a:lnTo>
                    <a:pt x="1190" y="628"/>
                  </a:lnTo>
                  <a:lnTo>
                    <a:pt x="1181" y="647"/>
                  </a:lnTo>
                  <a:lnTo>
                    <a:pt x="1167" y="664"/>
                  </a:lnTo>
                  <a:lnTo>
                    <a:pt x="1150" y="678"/>
                  </a:lnTo>
                  <a:lnTo>
                    <a:pt x="1131" y="687"/>
                  </a:lnTo>
                  <a:lnTo>
                    <a:pt x="1110" y="691"/>
                  </a:lnTo>
                  <a:lnTo>
                    <a:pt x="1090" y="691"/>
                  </a:lnTo>
                  <a:lnTo>
                    <a:pt x="1070" y="687"/>
                  </a:lnTo>
                  <a:lnTo>
                    <a:pt x="1050" y="678"/>
                  </a:lnTo>
                  <a:lnTo>
                    <a:pt x="1033" y="664"/>
                  </a:lnTo>
                  <a:lnTo>
                    <a:pt x="692" y="324"/>
                  </a:lnTo>
                  <a:lnTo>
                    <a:pt x="692" y="1889"/>
                  </a:lnTo>
                  <a:lnTo>
                    <a:pt x="689" y="1912"/>
                  </a:lnTo>
                  <a:lnTo>
                    <a:pt x="682" y="1932"/>
                  </a:lnTo>
                  <a:lnTo>
                    <a:pt x="672" y="1949"/>
                  </a:lnTo>
                  <a:lnTo>
                    <a:pt x="657" y="1964"/>
                  </a:lnTo>
                  <a:lnTo>
                    <a:pt x="639" y="1975"/>
                  </a:lnTo>
                  <a:lnTo>
                    <a:pt x="619" y="1982"/>
                  </a:lnTo>
                  <a:lnTo>
                    <a:pt x="597" y="1985"/>
                  </a:lnTo>
                  <a:lnTo>
                    <a:pt x="575" y="1982"/>
                  </a:lnTo>
                  <a:lnTo>
                    <a:pt x="555" y="1975"/>
                  </a:lnTo>
                  <a:lnTo>
                    <a:pt x="538" y="1964"/>
                  </a:lnTo>
                  <a:lnTo>
                    <a:pt x="523" y="1949"/>
                  </a:lnTo>
                  <a:lnTo>
                    <a:pt x="512" y="1932"/>
                  </a:lnTo>
                  <a:lnTo>
                    <a:pt x="504" y="1912"/>
                  </a:lnTo>
                  <a:lnTo>
                    <a:pt x="502" y="1889"/>
                  </a:lnTo>
                  <a:lnTo>
                    <a:pt x="502" y="324"/>
                  </a:lnTo>
                  <a:lnTo>
                    <a:pt x="161" y="664"/>
                  </a:lnTo>
                  <a:lnTo>
                    <a:pt x="146" y="677"/>
                  </a:lnTo>
                  <a:lnTo>
                    <a:pt x="129" y="685"/>
                  </a:lnTo>
                  <a:lnTo>
                    <a:pt x="112" y="690"/>
                  </a:lnTo>
                  <a:lnTo>
                    <a:pt x="94" y="692"/>
                  </a:lnTo>
                  <a:lnTo>
                    <a:pt x="76" y="690"/>
                  </a:lnTo>
                  <a:lnTo>
                    <a:pt x="58" y="685"/>
                  </a:lnTo>
                  <a:lnTo>
                    <a:pt x="42" y="677"/>
                  </a:lnTo>
                  <a:lnTo>
                    <a:pt x="27" y="664"/>
                  </a:lnTo>
                  <a:lnTo>
                    <a:pt x="14" y="647"/>
                  </a:lnTo>
                  <a:lnTo>
                    <a:pt x="4" y="628"/>
                  </a:lnTo>
                  <a:lnTo>
                    <a:pt x="0" y="607"/>
                  </a:lnTo>
                  <a:lnTo>
                    <a:pt x="0" y="587"/>
                  </a:lnTo>
                  <a:lnTo>
                    <a:pt x="4" y="567"/>
                  </a:lnTo>
                  <a:lnTo>
                    <a:pt x="14" y="547"/>
                  </a:lnTo>
                  <a:lnTo>
                    <a:pt x="27" y="530"/>
                  </a:lnTo>
                  <a:lnTo>
                    <a:pt x="530" y="28"/>
                  </a:lnTo>
                  <a:lnTo>
                    <a:pt x="545" y="16"/>
                  </a:lnTo>
                  <a:lnTo>
                    <a:pt x="562" y="6"/>
                  </a:lnTo>
                  <a:lnTo>
                    <a:pt x="579" y="1"/>
                  </a:lnTo>
                  <a:lnTo>
                    <a:pt x="5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49761" y="4579488"/>
            <a:ext cx="486090" cy="607160"/>
            <a:chOff x="2611438" y="2698750"/>
            <a:chExt cx="427038" cy="533400"/>
          </a:xfrm>
          <a:solidFill>
            <a:schemeClr val="accent2"/>
          </a:solidFill>
        </p:grpSpPr>
        <p:sp>
          <p:nvSpPr>
            <p:cNvPr id="35" name="Freeform 126"/>
            <p:cNvSpPr>
              <a:spLocks noEditPoints="1"/>
            </p:cNvSpPr>
            <p:nvPr/>
          </p:nvSpPr>
          <p:spPr bwMode="auto">
            <a:xfrm>
              <a:off x="2611438" y="2698750"/>
              <a:ext cx="427038" cy="533400"/>
            </a:xfrm>
            <a:custGeom>
              <a:avLst/>
              <a:gdLst>
                <a:gd name="T0" fmla="*/ 1093 w 2693"/>
                <a:gd name="T1" fmla="*/ 218 h 3358"/>
                <a:gd name="T2" fmla="*/ 787 w 2693"/>
                <a:gd name="T3" fmla="*/ 335 h 3358"/>
                <a:gd name="T4" fmla="*/ 530 w 2693"/>
                <a:gd name="T5" fmla="*/ 529 h 3358"/>
                <a:gd name="T6" fmla="*/ 335 w 2693"/>
                <a:gd name="T7" fmla="*/ 786 h 3358"/>
                <a:gd name="T8" fmla="*/ 218 w 2693"/>
                <a:gd name="T9" fmla="*/ 1093 h 3358"/>
                <a:gd name="T10" fmla="*/ 193 w 2693"/>
                <a:gd name="T11" fmla="*/ 1420 h 3358"/>
                <a:gd name="T12" fmla="*/ 212 w 2693"/>
                <a:gd name="T13" fmla="*/ 1569 h 3358"/>
                <a:gd name="T14" fmla="*/ 218 w 2693"/>
                <a:gd name="T15" fmla="*/ 1600 h 3358"/>
                <a:gd name="T16" fmla="*/ 297 w 2693"/>
                <a:gd name="T17" fmla="*/ 1831 h 3358"/>
                <a:gd name="T18" fmla="*/ 323 w 2693"/>
                <a:gd name="T19" fmla="*/ 1891 h 3358"/>
                <a:gd name="T20" fmla="*/ 459 w 2693"/>
                <a:gd name="T21" fmla="*/ 2149 h 3358"/>
                <a:gd name="T22" fmla="*/ 666 w 2693"/>
                <a:gd name="T23" fmla="*/ 2449 h 3358"/>
                <a:gd name="T24" fmla="*/ 956 w 2693"/>
                <a:gd name="T25" fmla="*/ 2783 h 3358"/>
                <a:gd name="T26" fmla="*/ 1345 w 2693"/>
                <a:gd name="T27" fmla="*/ 3140 h 3358"/>
                <a:gd name="T28" fmla="*/ 1735 w 2693"/>
                <a:gd name="T29" fmla="*/ 2783 h 3358"/>
                <a:gd name="T30" fmla="*/ 2025 w 2693"/>
                <a:gd name="T31" fmla="*/ 2449 h 3358"/>
                <a:gd name="T32" fmla="*/ 2232 w 2693"/>
                <a:gd name="T33" fmla="*/ 2149 h 3358"/>
                <a:gd name="T34" fmla="*/ 2368 w 2693"/>
                <a:gd name="T35" fmla="*/ 1891 h 3358"/>
                <a:gd name="T36" fmla="*/ 2395 w 2693"/>
                <a:gd name="T37" fmla="*/ 1831 h 3358"/>
                <a:gd name="T38" fmla="*/ 2473 w 2693"/>
                <a:gd name="T39" fmla="*/ 1600 h 3358"/>
                <a:gd name="T40" fmla="*/ 2479 w 2693"/>
                <a:gd name="T41" fmla="*/ 1568 h 3358"/>
                <a:gd name="T42" fmla="*/ 2501 w 2693"/>
                <a:gd name="T43" fmla="*/ 1346 h 3358"/>
                <a:gd name="T44" fmla="*/ 2452 w 2693"/>
                <a:gd name="T45" fmla="*/ 1012 h 3358"/>
                <a:gd name="T46" fmla="*/ 2315 w 2693"/>
                <a:gd name="T47" fmla="*/ 717 h 3358"/>
                <a:gd name="T48" fmla="*/ 2103 w 2693"/>
                <a:gd name="T49" fmla="*/ 474 h 3358"/>
                <a:gd name="T50" fmla="*/ 1832 w 2693"/>
                <a:gd name="T51" fmla="*/ 297 h 3358"/>
                <a:gd name="T52" fmla="*/ 1516 w 2693"/>
                <a:gd name="T53" fmla="*/ 202 h 3358"/>
                <a:gd name="T54" fmla="*/ 1437 w 2693"/>
                <a:gd name="T55" fmla="*/ 3 h 3358"/>
                <a:gd name="T56" fmla="*/ 1787 w 2693"/>
                <a:gd name="T57" fmla="*/ 75 h 3358"/>
                <a:gd name="T58" fmla="*/ 2098 w 2693"/>
                <a:gd name="T59" fmla="*/ 231 h 3358"/>
                <a:gd name="T60" fmla="*/ 2356 w 2693"/>
                <a:gd name="T61" fmla="*/ 458 h 3358"/>
                <a:gd name="T62" fmla="*/ 2549 w 2693"/>
                <a:gd name="T63" fmla="*/ 744 h 3358"/>
                <a:gd name="T64" fmla="*/ 2664 w 2693"/>
                <a:gd name="T65" fmla="*/ 1075 h 3358"/>
                <a:gd name="T66" fmla="*/ 2690 w 2693"/>
                <a:gd name="T67" fmla="*/ 1431 h 3358"/>
                <a:gd name="T68" fmla="*/ 2666 w 2693"/>
                <a:gd name="T69" fmla="*/ 1614 h 3358"/>
                <a:gd name="T70" fmla="*/ 2621 w 2693"/>
                <a:gd name="T71" fmla="*/ 1779 h 3358"/>
                <a:gd name="T72" fmla="*/ 2514 w 2693"/>
                <a:gd name="T73" fmla="*/ 2030 h 3358"/>
                <a:gd name="T74" fmla="*/ 2359 w 2693"/>
                <a:gd name="T75" fmla="*/ 2307 h 3358"/>
                <a:gd name="T76" fmla="*/ 2131 w 2693"/>
                <a:gd name="T77" fmla="*/ 2623 h 3358"/>
                <a:gd name="T78" fmla="*/ 1818 w 2693"/>
                <a:gd name="T79" fmla="*/ 2970 h 3358"/>
                <a:gd name="T80" fmla="*/ 1407 w 2693"/>
                <a:gd name="T81" fmla="*/ 3337 h 3358"/>
                <a:gd name="T82" fmla="*/ 1325 w 2693"/>
                <a:gd name="T83" fmla="*/ 3356 h 3358"/>
                <a:gd name="T84" fmla="*/ 1068 w 2693"/>
                <a:gd name="T85" fmla="*/ 3152 h 3358"/>
                <a:gd name="T86" fmla="*/ 706 w 2693"/>
                <a:gd name="T87" fmla="*/ 2793 h 3358"/>
                <a:gd name="T88" fmla="*/ 438 w 2693"/>
                <a:gd name="T89" fmla="*/ 2460 h 3358"/>
                <a:gd name="T90" fmla="*/ 248 w 2693"/>
                <a:gd name="T91" fmla="*/ 2163 h 3358"/>
                <a:gd name="T92" fmla="*/ 123 w 2693"/>
                <a:gd name="T93" fmla="*/ 1910 h 3358"/>
                <a:gd name="T94" fmla="*/ 34 w 2693"/>
                <a:gd name="T95" fmla="*/ 1644 h 3358"/>
                <a:gd name="T96" fmla="*/ 24 w 2693"/>
                <a:gd name="T97" fmla="*/ 1599 h 3358"/>
                <a:gd name="T98" fmla="*/ 3 w 2693"/>
                <a:gd name="T99" fmla="*/ 1254 h 3358"/>
                <a:gd name="T100" fmla="*/ 74 w 2693"/>
                <a:gd name="T101" fmla="*/ 905 h 3358"/>
                <a:gd name="T102" fmla="*/ 231 w 2693"/>
                <a:gd name="T103" fmla="*/ 594 h 3358"/>
                <a:gd name="T104" fmla="*/ 457 w 2693"/>
                <a:gd name="T105" fmla="*/ 336 h 3358"/>
                <a:gd name="T106" fmla="*/ 743 w 2693"/>
                <a:gd name="T107" fmla="*/ 143 h 3358"/>
                <a:gd name="T108" fmla="*/ 1075 w 2693"/>
                <a:gd name="T109" fmla="*/ 28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93" h="3358">
                  <a:moveTo>
                    <a:pt x="1345" y="190"/>
                  </a:moveTo>
                  <a:lnTo>
                    <a:pt x="1260" y="193"/>
                  </a:lnTo>
                  <a:lnTo>
                    <a:pt x="1175" y="202"/>
                  </a:lnTo>
                  <a:lnTo>
                    <a:pt x="1093" y="218"/>
                  </a:lnTo>
                  <a:lnTo>
                    <a:pt x="1013" y="239"/>
                  </a:lnTo>
                  <a:lnTo>
                    <a:pt x="935" y="266"/>
                  </a:lnTo>
                  <a:lnTo>
                    <a:pt x="859" y="297"/>
                  </a:lnTo>
                  <a:lnTo>
                    <a:pt x="787" y="335"/>
                  </a:lnTo>
                  <a:lnTo>
                    <a:pt x="718" y="377"/>
                  </a:lnTo>
                  <a:lnTo>
                    <a:pt x="651" y="423"/>
                  </a:lnTo>
                  <a:lnTo>
                    <a:pt x="588" y="474"/>
                  </a:lnTo>
                  <a:lnTo>
                    <a:pt x="530" y="529"/>
                  </a:lnTo>
                  <a:lnTo>
                    <a:pt x="475" y="588"/>
                  </a:lnTo>
                  <a:lnTo>
                    <a:pt x="424" y="651"/>
                  </a:lnTo>
                  <a:lnTo>
                    <a:pt x="377" y="717"/>
                  </a:lnTo>
                  <a:lnTo>
                    <a:pt x="335" y="786"/>
                  </a:lnTo>
                  <a:lnTo>
                    <a:pt x="298" y="859"/>
                  </a:lnTo>
                  <a:lnTo>
                    <a:pt x="266" y="934"/>
                  </a:lnTo>
                  <a:lnTo>
                    <a:pt x="240" y="1012"/>
                  </a:lnTo>
                  <a:lnTo>
                    <a:pt x="218" y="1093"/>
                  </a:lnTo>
                  <a:lnTo>
                    <a:pt x="203" y="1175"/>
                  </a:lnTo>
                  <a:lnTo>
                    <a:pt x="194" y="1259"/>
                  </a:lnTo>
                  <a:lnTo>
                    <a:pt x="191" y="1346"/>
                  </a:lnTo>
                  <a:lnTo>
                    <a:pt x="193" y="1420"/>
                  </a:lnTo>
                  <a:lnTo>
                    <a:pt x="200" y="1493"/>
                  </a:lnTo>
                  <a:lnTo>
                    <a:pt x="211" y="1566"/>
                  </a:lnTo>
                  <a:lnTo>
                    <a:pt x="211" y="1568"/>
                  </a:lnTo>
                  <a:lnTo>
                    <a:pt x="212" y="1569"/>
                  </a:lnTo>
                  <a:lnTo>
                    <a:pt x="212" y="1571"/>
                  </a:lnTo>
                  <a:lnTo>
                    <a:pt x="213" y="1576"/>
                  </a:lnTo>
                  <a:lnTo>
                    <a:pt x="215" y="1586"/>
                  </a:lnTo>
                  <a:lnTo>
                    <a:pt x="218" y="1600"/>
                  </a:lnTo>
                  <a:lnTo>
                    <a:pt x="218" y="1602"/>
                  </a:lnTo>
                  <a:lnTo>
                    <a:pt x="240" y="1680"/>
                  </a:lnTo>
                  <a:lnTo>
                    <a:pt x="265" y="1757"/>
                  </a:lnTo>
                  <a:lnTo>
                    <a:pt x="297" y="1831"/>
                  </a:lnTo>
                  <a:lnTo>
                    <a:pt x="297" y="1832"/>
                  </a:lnTo>
                  <a:lnTo>
                    <a:pt x="297" y="1833"/>
                  </a:lnTo>
                  <a:lnTo>
                    <a:pt x="298" y="1834"/>
                  </a:lnTo>
                  <a:lnTo>
                    <a:pt x="323" y="1891"/>
                  </a:lnTo>
                  <a:lnTo>
                    <a:pt x="351" y="1951"/>
                  </a:lnTo>
                  <a:lnTo>
                    <a:pt x="384" y="2014"/>
                  </a:lnTo>
                  <a:lnTo>
                    <a:pt x="420" y="2080"/>
                  </a:lnTo>
                  <a:lnTo>
                    <a:pt x="459" y="2149"/>
                  </a:lnTo>
                  <a:lnTo>
                    <a:pt x="504" y="2220"/>
                  </a:lnTo>
                  <a:lnTo>
                    <a:pt x="553" y="2295"/>
                  </a:lnTo>
                  <a:lnTo>
                    <a:pt x="607" y="2371"/>
                  </a:lnTo>
                  <a:lnTo>
                    <a:pt x="666" y="2449"/>
                  </a:lnTo>
                  <a:lnTo>
                    <a:pt x="730" y="2531"/>
                  </a:lnTo>
                  <a:lnTo>
                    <a:pt x="800" y="2612"/>
                  </a:lnTo>
                  <a:lnTo>
                    <a:pt x="876" y="2697"/>
                  </a:lnTo>
                  <a:lnTo>
                    <a:pt x="956" y="2783"/>
                  </a:lnTo>
                  <a:lnTo>
                    <a:pt x="1044" y="2871"/>
                  </a:lnTo>
                  <a:lnTo>
                    <a:pt x="1138" y="2960"/>
                  </a:lnTo>
                  <a:lnTo>
                    <a:pt x="1238" y="3049"/>
                  </a:lnTo>
                  <a:lnTo>
                    <a:pt x="1345" y="3140"/>
                  </a:lnTo>
                  <a:lnTo>
                    <a:pt x="1453" y="3049"/>
                  </a:lnTo>
                  <a:lnTo>
                    <a:pt x="1554" y="2960"/>
                  </a:lnTo>
                  <a:lnTo>
                    <a:pt x="1648" y="2871"/>
                  </a:lnTo>
                  <a:lnTo>
                    <a:pt x="1735" y="2783"/>
                  </a:lnTo>
                  <a:lnTo>
                    <a:pt x="1816" y="2697"/>
                  </a:lnTo>
                  <a:lnTo>
                    <a:pt x="1892" y="2612"/>
                  </a:lnTo>
                  <a:lnTo>
                    <a:pt x="1961" y="2531"/>
                  </a:lnTo>
                  <a:lnTo>
                    <a:pt x="2025" y="2449"/>
                  </a:lnTo>
                  <a:lnTo>
                    <a:pt x="2084" y="2371"/>
                  </a:lnTo>
                  <a:lnTo>
                    <a:pt x="2139" y="2295"/>
                  </a:lnTo>
                  <a:lnTo>
                    <a:pt x="2188" y="2220"/>
                  </a:lnTo>
                  <a:lnTo>
                    <a:pt x="2232" y="2149"/>
                  </a:lnTo>
                  <a:lnTo>
                    <a:pt x="2272" y="2080"/>
                  </a:lnTo>
                  <a:lnTo>
                    <a:pt x="2308" y="2014"/>
                  </a:lnTo>
                  <a:lnTo>
                    <a:pt x="2341" y="1951"/>
                  </a:lnTo>
                  <a:lnTo>
                    <a:pt x="2368" y="1891"/>
                  </a:lnTo>
                  <a:lnTo>
                    <a:pt x="2394" y="1834"/>
                  </a:lnTo>
                  <a:lnTo>
                    <a:pt x="2394" y="1833"/>
                  </a:lnTo>
                  <a:lnTo>
                    <a:pt x="2395" y="1832"/>
                  </a:lnTo>
                  <a:lnTo>
                    <a:pt x="2395" y="1831"/>
                  </a:lnTo>
                  <a:lnTo>
                    <a:pt x="2426" y="1757"/>
                  </a:lnTo>
                  <a:lnTo>
                    <a:pt x="2453" y="1680"/>
                  </a:lnTo>
                  <a:lnTo>
                    <a:pt x="2473" y="1602"/>
                  </a:lnTo>
                  <a:lnTo>
                    <a:pt x="2473" y="1600"/>
                  </a:lnTo>
                  <a:lnTo>
                    <a:pt x="2476" y="1586"/>
                  </a:lnTo>
                  <a:lnTo>
                    <a:pt x="2478" y="1576"/>
                  </a:lnTo>
                  <a:lnTo>
                    <a:pt x="2479" y="1571"/>
                  </a:lnTo>
                  <a:lnTo>
                    <a:pt x="2479" y="1568"/>
                  </a:lnTo>
                  <a:lnTo>
                    <a:pt x="2481" y="1566"/>
                  </a:lnTo>
                  <a:lnTo>
                    <a:pt x="2492" y="1494"/>
                  </a:lnTo>
                  <a:lnTo>
                    <a:pt x="2499" y="1420"/>
                  </a:lnTo>
                  <a:lnTo>
                    <a:pt x="2501" y="1346"/>
                  </a:lnTo>
                  <a:lnTo>
                    <a:pt x="2498" y="1259"/>
                  </a:lnTo>
                  <a:lnTo>
                    <a:pt x="2489" y="1175"/>
                  </a:lnTo>
                  <a:lnTo>
                    <a:pt x="2473" y="1093"/>
                  </a:lnTo>
                  <a:lnTo>
                    <a:pt x="2452" y="1012"/>
                  </a:lnTo>
                  <a:lnTo>
                    <a:pt x="2425" y="934"/>
                  </a:lnTo>
                  <a:lnTo>
                    <a:pt x="2394" y="859"/>
                  </a:lnTo>
                  <a:lnTo>
                    <a:pt x="2357" y="786"/>
                  </a:lnTo>
                  <a:lnTo>
                    <a:pt x="2315" y="717"/>
                  </a:lnTo>
                  <a:lnTo>
                    <a:pt x="2268" y="651"/>
                  </a:lnTo>
                  <a:lnTo>
                    <a:pt x="2217" y="588"/>
                  </a:lnTo>
                  <a:lnTo>
                    <a:pt x="2162" y="529"/>
                  </a:lnTo>
                  <a:lnTo>
                    <a:pt x="2103" y="474"/>
                  </a:lnTo>
                  <a:lnTo>
                    <a:pt x="2041" y="423"/>
                  </a:lnTo>
                  <a:lnTo>
                    <a:pt x="1974" y="377"/>
                  </a:lnTo>
                  <a:lnTo>
                    <a:pt x="1905" y="335"/>
                  </a:lnTo>
                  <a:lnTo>
                    <a:pt x="1832" y="297"/>
                  </a:lnTo>
                  <a:lnTo>
                    <a:pt x="1757" y="266"/>
                  </a:lnTo>
                  <a:lnTo>
                    <a:pt x="1679" y="239"/>
                  </a:lnTo>
                  <a:lnTo>
                    <a:pt x="1599" y="218"/>
                  </a:lnTo>
                  <a:lnTo>
                    <a:pt x="1516" y="202"/>
                  </a:lnTo>
                  <a:lnTo>
                    <a:pt x="1432" y="193"/>
                  </a:lnTo>
                  <a:lnTo>
                    <a:pt x="1345" y="190"/>
                  </a:lnTo>
                  <a:close/>
                  <a:moveTo>
                    <a:pt x="1345" y="0"/>
                  </a:moveTo>
                  <a:lnTo>
                    <a:pt x="1437" y="3"/>
                  </a:lnTo>
                  <a:lnTo>
                    <a:pt x="1528" y="13"/>
                  </a:lnTo>
                  <a:lnTo>
                    <a:pt x="1617" y="28"/>
                  </a:lnTo>
                  <a:lnTo>
                    <a:pt x="1703" y="49"/>
                  </a:lnTo>
                  <a:lnTo>
                    <a:pt x="1787" y="75"/>
                  </a:lnTo>
                  <a:lnTo>
                    <a:pt x="1869" y="106"/>
                  </a:lnTo>
                  <a:lnTo>
                    <a:pt x="1948" y="143"/>
                  </a:lnTo>
                  <a:lnTo>
                    <a:pt x="2024" y="185"/>
                  </a:lnTo>
                  <a:lnTo>
                    <a:pt x="2098" y="231"/>
                  </a:lnTo>
                  <a:lnTo>
                    <a:pt x="2167" y="281"/>
                  </a:lnTo>
                  <a:lnTo>
                    <a:pt x="2233" y="336"/>
                  </a:lnTo>
                  <a:lnTo>
                    <a:pt x="2297" y="395"/>
                  </a:lnTo>
                  <a:lnTo>
                    <a:pt x="2356" y="458"/>
                  </a:lnTo>
                  <a:lnTo>
                    <a:pt x="2411" y="525"/>
                  </a:lnTo>
                  <a:lnTo>
                    <a:pt x="2461" y="594"/>
                  </a:lnTo>
                  <a:lnTo>
                    <a:pt x="2507" y="668"/>
                  </a:lnTo>
                  <a:lnTo>
                    <a:pt x="2549" y="744"/>
                  </a:lnTo>
                  <a:lnTo>
                    <a:pt x="2586" y="823"/>
                  </a:lnTo>
                  <a:lnTo>
                    <a:pt x="2617" y="905"/>
                  </a:lnTo>
                  <a:lnTo>
                    <a:pt x="2644" y="989"/>
                  </a:lnTo>
                  <a:lnTo>
                    <a:pt x="2664" y="1075"/>
                  </a:lnTo>
                  <a:lnTo>
                    <a:pt x="2680" y="1164"/>
                  </a:lnTo>
                  <a:lnTo>
                    <a:pt x="2689" y="1254"/>
                  </a:lnTo>
                  <a:lnTo>
                    <a:pt x="2693" y="1346"/>
                  </a:lnTo>
                  <a:lnTo>
                    <a:pt x="2690" y="1431"/>
                  </a:lnTo>
                  <a:lnTo>
                    <a:pt x="2682" y="1516"/>
                  </a:lnTo>
                  <a:lnTo>
                    <a:pt x="2668" y="1599"/>
                  </a:lnTo>
                  <a:lnTo>
                    <a:pt x="2667" y="1604"/>
                  </a:lnTo>
                  <a:lnTo>
                    <a:pt x="2666" y="1614"/>
                  </a:lnTo>
                  <a:lnTo>
                    <a:pt x="2663" y="1627"/>
                  </a:lnTo>
                  <a:lnTo>
                    <a:pt x="2659" y="1644"/>
                  </a:lnTo>
                  <a:lnTo>
                    <a:pt x="2642" y="1713"/>
                  </a:lnTo>
                  <a:lnTo>
                    <a:pt x="2621" y="1779"/>
                  </a:lnTo>
                  <a:lnTo>
                    <a:pt x="2597" y="1845"/>
                  </a:lnTo>
                  <a:lnTo>
                    <a:pt x="2569" y="1910"/>
                  </a:lnTo>
                  <a:lnTo>
                    <a:pt x="2544" y="1968"/>
                  </a:lnTo>
                  <a:lnTo>
                    <a:pt x="2514" y="2030"/>
                  </a:lnTo>
                  <a:lnTo>
                    <a:pt x="2482" y="2095"/>
                  </a:lnTo>
                  <a:lnTo>
                    <a:pt x="2445" y="2163"/>
                  </a:lnTo>
                  <a:lnTo>
                    <a:pt x="2404" y="2233"/>
                  </a:lnTo>
                  <a:lnTo>
                    <a:pt x="2359" y="2307"/>
                  </a:lnTo>
                  <a:lnTo>
                    <a:pt x="2309" y="2383"/>
                  </a:lnTo>
                  <a:lnTo>
                    <a:pt x="2255" y="2460"/>
                  </a:lnTo>
                  <a:lnTo>
                    <a:pt x="2196" y="2541"/>
                  </a:lnTo>
                  <a:lnTo>
                    <a:pt x="2131" y="2623"/>
                  </a:lnTo>
                  <a:lnTo>
                    <a:pt x="2061" y="2707"/>
                  </a:lnTo>
                  <a:lnTo>
                    <a:pt x="1986" y="2793"/>
                  </a:lnTo>
                  <a:lnTo>
                    <a:pt x="1905" y="2881"/>
                  </a:lnTo>
                  <a:lnTo>
                    <a:pt x="1818" y="2970"/>
                  </a:lnTo>
                  <a:lnTo>
                    <a:pt x="1725" y="3060"/>
                  </a:lnTo>
                  <a:lnTo>
                    <a:pt x="1625" y="3152"/>
                  </a:lnTo>
                  <a:lnTo>
                    <a:pt x="1519" y="3243"/>
                  </a:lnTo>
                  <a:lnTo>
                    <a:pt x="1407" y="3337"/>
                  </a:lnTo>
                  <a:lnTo>
                    <a:pt x="1387" y="3349"/>
                  </a:lnTo>
                  <a:lnTo>
                    <a:pt x="1368" y="3356"/>
                  </a:lnTo>
                  <a:lnTo>
                    <a:pt x="1346" y="3358"/>
                  </a:lnTo>
                  <a:lnTo>
                    <a:pt x="1325" y="3356"/>
                  </a:lnTo>
                  <a:lnTo>
                    <a:pt x="1306" y="3349"/>
                  </a:lnTo>
                  <a:lnTo>
                    <a:pt x="1286" y="3337"/>
                  </a:lnTo>
                  <a:lnTo>
                    <a:pt x="1174" y="3243"/>
                  </a:lnTo>
                  <a:lnTo>
                    <a:pt x="1068" y="3152"/>
                  </a:lnTo>
                  <a:lnTo>
                    <a:pt x="968" y="3060"/>
                  </a:lnTo>
                  <a:lnTo>
                    <a:pt x="875" y="2970"/>
                  </a:lnTo>
                  <a:lnTo>
                    <a:pt x="787" y="2881"/>
                  </a:lnTo>
                  <a:lnTo>
                    <a:pt x="706" y="2793"/>
                  </a:lnTo>
                  <a:lnTo>
                    <a:pt x="631" y="2707"/>
                  </a:lnTo>
                  <a:lnTo>
                    <a:pt x="561" y="2623"/>
                  </a:lnTo>
                  <a:lnTo>
                    <a:pt x="497" y="2541"/>
                  </a:lnTo>
                  <a:lnTo>
                    <a:pt x="438" y="2460"/>
                  </a:lnTo>
                  <a:lnTo>
                    <a:pt x="384" y="2383"/>
                  </a:lnTo>
                  <a:lnTo>
                    <a:pt x="334" y="2307"/>
                  </a:lnTo>
                  <a:lnTo>
                    <a:pt x="289" y="2233"/>
                  </a:lnTo>
                  <a:lnTo>
                    <a:pt x="248" y="2163"/>
                  </a:lnTo>
                  <a:lnTo>
                    <a:pt x="211" y="2095"/>
                  </a:lnTo>
                  <a:lnTo>
                    <a:pt x="179" y="2030"/>
                  </a:lnTo>
                  <a:lnTo>
                    <a:pt x="149" y="1968"/>
                  </a:lnTo>
                  <a:lnTo>
                    <a:pt x="123" y="1910"/>
                  </a:lnTo>
                  <a:lnTo>
                    <a:pt x="96" y="1845"/>
                  </a:lnTo>
                  <a:lnTo>
                    <a:pt x="71" y="1779"/>
                  </a:lnTo>
                  <a:lnTo>
                    <a:pt x="51" y="1712"/>
                  </a:lnTo>
                  <a:lnTo>
                    <a:pt x="34" y="1644"/>
                  </a:lnTo>
                  <a:lnTo>
                    <a:pt x="30" y="1627"/>
                  </a:lnTo>
                  <a:lnTo>
                    <a:pt x="28" y="1614"/>
                  </a:lnTo>
                  <a:lnTo>
                    <a:pt x="25" y="1604"/>
                  </a:lnTo>
                  <a:lnTo>
                    <a:pt x="24" y="1599"/>
                  </a:lnTo>
                  <a:lnTo>
                    <a:pt x="11" y="1516"/>
                  </a:lnTo>
                  <a:lnTo>
                    <a:pt x="3" y="1431"/>
                  </a:lnTo>
                  <a:lnTo>
                    <a:pt x="0" y="1346"/>
                  </a:lnTo>
                  <a:lnTo>
                    <a:pt x="3" y="1254"/>
                  </a:lnTo>
                  <a:lnTo>
                    <a:pt x="12" y="1164"/>
                  </a:lnTo>
                  <a:lnTo>
                    <a:pt x="28" y="1075"/>
                  </a:lnTo>
                  <a:lnTo>
                    <a:pt x="49" y="989"/>
                  </a:lnTo>
                  <a:lnTo>
                    <a:pt x="74" y="905"/>
                  </a:lnTo>
                  <a:lnTo>
                    <a:pt x="106" y="823"/>
                  </a:lnTo>
                  <a:lnTo>
                    <a:pt x="143" y="744"/>
                  </a:lnTo>
                  <a:lnTo>
                    <a:pt x="185" y="668"/>
                  </a:lnTo>
                  <a:lnTo>
                    <a:pt x="231" y="594"/>
                  </a:lnTo>
                  <a:lnTo>
                    <a:pt x="281" y="525"/>
                  </a:lnTo>
                  <a:lnTo>
                    <a:pt x="336" y="458"/>
                  </a:lnTo>
                  <a:lnTo>
                    <a:pt x="395" y="395"/>
                  </a:lnTo>
                  <a:lnTo>
                    <a:pt x="457" y="336"/>
                  </a:lnTo>
                  <a:lnTo>
                    <a:pt x="525" y="281"/>
                  </a:lnTo>
                  <a:lnTo>
                    <a:pt x="594" y="231"/>
                  </a:lnTo>
                  <a:lnTo>
                    <a:pt x="668" y="185"/>
                  </a:lnTo>
                  <a:lnTo>
                    <a:pt x="743" y="143"/>
                  </a:lnTo>
                  <a:lnTo>
                    <a:pt x="823" y="106"/>
                  </a:lnTo>
                  <a:lnTo>
                    <a:pt x="904" y="75"/>
                  </a:lnTo>
                  <a:lnTo>
                    <a:pt x="988" y="49"/>
                  </a:lnTo>
                  <a:lnTo>
                    <a:pt x="1075" y="28"/>
                  </a:lnTo>
                  <a:lnTo>
                    <a:pt x="1164" y="13"/>
                  </a:lnTo>
                  <a:lnTo>
                    <a:pt x="1254" y="3"/>
                  </a:lnTo>
                  <a:lnTo>
                    <a:pt x="1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6" name="Freeform 127"/>
            <p:cNvSpPr>
              <a:spLocks noEditPoints="1"/>
            </p:cNvSpPr>
            <p:nvPr/>
          </p:nvSpPr>
          <p:spPr bwMode="auto">
            <a:xfrm>
              <a:off x="2689226" y="2779713"/>
              <a:ext cx="271463" cy="271463"/>
            </a:xfrm>
            <a:custGeom>
              <a:avLst/>
              <a:gdLst>
                <a:gd name="T0" fmla="*/ 728 w 1708"/>
                <a:gd name="T1" fmla="*/ 202 h 1709"/>
                <a:gd name="T2" fmla="*/ 554 w 1708"/>
                <a:gd name="T3" fmla="*/ 261 h 1709"/>
                <a:gd name="T4" fmla="*/ 406 w 1708"/>
                <a:gd name="T5" fmla="*/ 364 h 1709"/>
                <a:gd name="T6" fmla="*/ 291 w 1708"/>
                <a:gd name="T7" fmla="*/ 502 h 1709"/>
                <a:gd name="T8" fmla="*/ 216 w 1708"/>
                <a:gd name="T9" fmla="*/ 668 h 1709"/>
                <a:gd name="T10" fmla="*/ 190 w 1708"/>
                <a:gd name="T11" fmla="*/ 854 h 1709"/>
                <a:gd name="T12" fmla="*/ 216 w 1708"/>
                <a:gd name="T13" fmla="*/ 1040 h 1709"/>
                <a:gd name="T14" fmla="*/ 291 w 1708"/>
                <a:gd name="T15" fmla="*/ 1207 h 1709"/>
                <a:gd name="T16" fmla="*/ 406 w 1708"/>
                <a:gd name="T17" fmla="*/ 1345 h 1709"/>
                <a:gd name="T18" fmla="*/ 554 w 1708"/>
                <a:gd name="T19" fmla="*/ 1447 h 1709"/>
                <a:gd name="T20" fmla="*/ 728 w 1708"/>
                <a:gd name="T21" fmla="*/ 1507 h 1709"/>
                <a:gd name="T22" fmla="*/ 918 w 1708"/>
                <a:gd name="T23" fmla="*/ 1516 h 1709"/>
                <a:gd name="T24" fmla="*/ 1098 w 1708"/>
                <a:gd name="T25" fmla="*/ 1472 h 1709"/>
                <a:gd name="T26" fmla="*/ 1256 w 1708"/>
                <a:gd name="T27" fmla="*/ 1383 h 1709"/>
                <a:gd name="T28" fmla="*/ 1382 w 1708"/>
                <a:gd name="T29" fmla="*/ 1256 h 1709"/>
                <a:gd name="T30" fmla="*/ 1472 w 1708"/>
                <a:gd name="T31" fmla="*/ 1098 h 1709"/>
                <a:gd name="T32" fmla="*/ 1515 w 1708"/>
                <a:gd name="T33" fmla="*/ 918 h 1709"/>
                <a:gd name="T34" fmla="*/ 1506 w 1708"/>
                <a:gd name="T35" fmla="*/ 728 h 1709"/>
                <a:gd name="T36" fmla="*/ 1446 w 1708"/>
                <a:gd name="T37" fmla="*/ 555 h 1709"/>
                <a:gd name="T38" fmla="*/ 1343 w 1708"/>
                <a:gd name="T39" fmla="*/ 406 h 1709"/>
                <a:gd name="T40" fmla="*/ 1206 w 1708"/>
                <a:gd name="T41" fmla="*/ 291 h 1709"/>
                <a:gd name="T42" fmla="*/ 1040 w 1708"/>
                <a:gd name="T43" fmla="*/ 216 h 1709"/>
                <a:gd name="T44" fmla="*/ 853 w 1708"/>
                <a:gd name="T45" fmla="*/ 190 h 1709"/>
                <a:gd name="T46" fmla="*/ 999 w 1708"/>
                <a:gd name="T47" fmla="*/ 12 h 1709"/>
                <a:gd name="T48" fmla="*/ 1201 w 1708"/>
                <a:gd name="T49" fmla="*/ 74 h 1709"/>
                <a:gd name="T50" fmla="*/ 1380 w 1708"/>
                <a:gd name="T51" fmla="*/ 181 h 1709"/>
                <a:gd name="T52" fmla="*/ 1526 w 1708"/>
                <a:gd name="T53" fmla="*/ 327 h 1709"/>
                <a:gd name="T54" fmla="*/ 1633 w 1708"/>
                <a:gd name="T55" fmla="*/ 506 h 1709"/>
                <a:gd name="T56" fmla="*/ 1696 w 1708"/>
                <a:gd name="T57" fmla="*/ 708 h 1709"/>
                <a:gd name="T58" fmla="*/ 1705 w 1708"/>
                <a:gd name="T59" fmla="*/ 928 h 1709"/>
                <a:gd name="T60" fmla="*/ 1660 w 1708"/>
                <a:gd name="T61" fmla="*/ 1137 h 1709"/>
                <a:gd name="T62" fmla="*/ 1567 w 1708"/>
                <a:gd name="T63" fmla="*/ 1324 h 1709"/>
                <a:gd name="T64" fmla="*/ 1432 w 1708"/>
                <a:gd name="T65" fmla="*/ 1482 h 1709"/>
                <a:gd name="T66" fmla="*/ 1265 w 1708"/>
                <a:gd name="T67" fmla="*/ 1603 h 1709"/>
                <a:gd name="T68" fmla="*/ 1069 w 1708"/>
                <a:gd name="T69" fmla="*/ 1682 h 1709"/>
                <a:gd name="T70" fmla="*/ 853 w 1708"/>
                <a:gd name="T71" fmla="*/ 1709 h 1709"/>
                <a:gd name="T72" fmla="*/ 638 w 1708"/>
                <a:gd name="T73" fmla="*/ 1682 h 1709"/>
                <a:gd name="T74" fmla="*/ 443 w 1708"/>
                <a:gd name="T75" fmla="*/ 1603 h 1709"/>
                <a:gd name="T76" fmla="*/ 275 w 1708"/>
                <a:gd name="T77" fmla="*/ 1482 h 1709"/>
                <a:gd name="T78" fmla="*/ 141 w 1708"/>
                <a:gd name="T79" fmla="*/ 1324 h 1709"/>
                <a:gd name="T80" fmla="*/ 48 w 1708"/>
                <a:gd name="T81" fmla="*/ 1137 h 1709"/>
                <a:gd name="T82" fmla="*/ 3 w 1708"/>
                <a:gd name="T83" fmla="*/ 928 h 1709"/>
                <a:gd name="T84" fmla="*/ 12 w 1708"/>
                <a:gd name="T85" fmla="*/ 708 h 1709"/>
                <a:gd name="T86" fmla="*/ 73 w 1708"/>
                <a:gd name="T87" fmla="*/ 506 h 1709"/>
                <a:gd name="T88" fmla="*/ 182 w 1708"/>
                <a:gd name="T89" fmla="*/ 327 h 1709"/>
                <a:gd name="T90" fmla="*/ 328 w 1708"/>
                <a:gd name="T91" fmla="*/ 181 h 1709"/>
                <a:gd name="T92" fmla="*/ 505 w 1708"/>
                <a:gd name="T93" fmla="*/ 74 h 1709"/>
                <a:gd name="T94" fmla="*/ 708 w 1708"/>
                <a:gd name="T95" fmla="*/ 12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8" h="1709">
                  <a:moveTo>
                    <a:pt x="853" y="190"/>
                  </a:moveTo>
                  <a:lnTo>
                    <a:pt x="790" y="193"/>
                  </a:lnTo>
                  <a:lnTo>
                    <a:pt x="728" y="202"/>
                  </a:lnTo>
                  <a:lnTo>
                    <a:pt x="668" y="216"/>
                  </a:lnTo>
                  <a:lnTo>
                    <a:pt x="609" y="237"/>
                  </a:lnTo>
                  <a:lnTo>
                    <a:pt x="554" y="261"/>
                  </a:lnTo>
                  <a:lnTo>
                    <a:pt x="501" y="291"/>
                  </a:lnTo>
                  <a:lnTo>
                    <a:pt x="452" y="325"/>
                  </a:lnTo>
                  <a:lnTo>
                    <a:pt x="406" y="364"/>
                  </a:lnTo>
                  <a:lnTo>
                    <a:pt x="363" y="406"/>
                  </a:lnTo>
                  <a:lnTo>
                    <a:pt x="326" y="453"/>
                  </a:lnTo>
                  <a:lnTo>
                    <a:pt x="291" y="502"/>
                  </a:lnTo>
                  <a:lnTo>
                    <a:pt x="261" y="555"/>
                  </a:lnTo>
                  <a:lnTo>
                    <a:pt x="236" y="610"/>
                  </a:lnTo>
                  <a:lnTo>
                    <a:pt x="216" y="668"/>
                  </a:lnTo>
                  <a:lnTo>
                    <a:pt x="201" y="728"/>
                  </a:lnTo>
                  <a:lnTo>
                    <a:pt x="193" y="790"/>
                  </a:lnTo>
                  <a:lnTo>
                    <a:pt x="190" y="854"/>
                  </a:lnTo>
                  <a:lnTo>
                    <a:pt x="193" y="918"/>
                  </a:lnTo>
                  <a:lnTo>
                    <a:pt x="201" y="980"/>
                  </a:lnTo>
                  <a:lnTo>
                    <a:pt x="216" y="1040"/>
                  </a:lnTo>
                  <a:lnTo>
                    <a:pt x="236" y="1098"/>
                  </a:lnTo>
                  <a:lnTo>
                    <a:pt x="261" y="1154"/>
                  </a:lnTo>
                  <a:lnTo>
                    <a:pt x="291" y="1207"/>
                  </a:lnTo>
                  <a:lnTo>
                    <a:pt x="325" y="1256"/>
                  </a:lnTo>
                  <a:lnTo>
                    <a:pt x="363" y="1302"/>
                  </a:lnTo>
                  <a:lnTo>
                    <a:pt x="406" y="1345"/>
                  </a:lnTo>
                  <a:lnTo>
                    <a:pt x="452" y="1383"/>
                  </a:lnTo>
                  <a:lnTo>
                    <a:pt x="501" y="1417"/>
                  </a:lnTo>
                  <a:lnTo>
                    <a:pt x="554" y="1447"/>
                  </a:lnTo>
                  <a:lnTo>
                    <a:pt x="609" y="1472"/>
                  </a:lnTo>
                  <a:lnTo>
                    <a:pt x="668" y="1492"/>
                  </a:lnTo>
                  <a:lnTo>
                    <a:pt x="728" y="1507"/>
                  </a:lnTo>
                  <a:lnTo>
                    <a:pt x="790" y="1516"/>
                  </a:lnTo>
                  <a:lnTo>
                    <a:pt x="853" y="1519"/>
                  </a:lnTo>
                  <a:lnTo>
                    <a:pt x="918" y="1516"/>
                  </a:lnTo>
                  <a:lnTo>
                    <a:pt x="980" y="1507"/>
                  </a:lnTo>
                  <a:lnTo>
                    <a:pt x="1040" y="1492"/>
                  </a:lnTo>
                  <a:lnTo>
                    <a:pt x="1098" y="1472"/>
                  </a:lnTo>
                  <a:lnTo>
                    <a:pt x="1153" y="1447"/>
                  </a:lnTo>
                  <a:lnTo>
                    <a:pt x="1207" y="1417"/>
                  </a:lnTo>
                  <a:lnTo>
                    <a:pt x="1256" y="1383"/>
                  </a:lnTo>
                  <a:lnTo>
                    <a:pt x="1302" y="1345"/>
                  </a:lnTo>
                  <a:lnTo>
                    <a:pt x="1344" y="1302"/>
                  </a:lnTo>
                  <a:lnTo>
                    <a:pt x="1382" y="1256"/>
                  </a:lnTo>
                  <a:lnTo>
                    <a:pt x="1417" y="1207"/>
                  </a:lnTo>
                  <a:lnTo>
                    <a:pt x="1446" y="1154"/>
                  </a:lnTo>
                  <a:lnTo>
                    <a:pt x="1472" y="1098"/>
                  </a:lnTo>
                  <a:lnTo>
                    <a:pt x="1491" y="1040"/>
                  </a:lnTo>
                  <a:lnTo>
                    <a:pt x="1506" y="980"/>
                  </a:lnTo>
                  <a:lnTo>
                    <a:pt x="1515" y="918"/>
                  </a:lnTo>
                  <a:lnTo>
                    <a:pt x="1518" y="854"/>
                  </a:lnTo>
                  <a:lnTo>
                    <a:pt x="1515" y="790"/>
                  </a:lnTo>
                  <a:lnTo>
                    <a:pt x="1506" y="728"/>
                  </a:lnTo>
                  <a:lnTo>
                    <a:pt x="1491" y="668"/>
                  </a:lnTo>
                  <a:lnTo>
                    <a:pt x="1471" y="610"/>
                  </a:lnTo>
                  <a:lnTo>
                    <a:pt x="1446" y="555"/>
                  </a:lnTo>
                  <a:lnTo>
                    <a:pt x="1417" y="502"/>
                  </a:lnTo>
                  <a:lnTo>
                    <a:pt x="1382" y="453"/>
                  </a:lnTo>
                  <a:lnTo>
                    <a:pt x="1343" y="406"/>
                  </a:lnTo>
                  <a:lnTo>
                    <a:pt x="1302" y="364"/>
                  </a:lnTo>
                  <a:lnTo>
                    <a:pt x="1256" y="325"/>
                  </a:lnTo>
                  <a:lnTo>
                    <a:pt x="1206" y="291"/>
                  </a:lnTo>
                  <a:lnTo>
                    <a:pt x="1153" y="261"/>
                  </a:lnTo>
                  <a:lnTo>
                    <a:pt x="1097" y="237"/>
                  </a:lnTo>
                  <a:lnTo>
                    <a:pt x="1040" y="216"/>
                  </a:lnTo>
                  <a:lnTo>
                    <a:pt x="980" y="202"/>
                  </a:lnTo>
                  <a:lnTo>
                    <a:pt x="918" y="193"/>
                  </a:lnTo>
                  <a:lnTo>
                    <a:pt x="853" y="190"/>
                  </a:lnTo>
                  <a:close/>
                  <a:moveTo>
                    <a:pt x="853" y="0"/>
                  </a:moveTo>
                  <a:lnTo>
                    <a:pt x="927" y="3"/>
                  </a:lnTo>
                  <a:lnTo>
                    <a:pt x="999" y="12"/>
                  </a:lnTo>
                  <a:lnTo>
                    <a:pt x="1069" y="27"/>
                  </a:lnTo>
                  <a:lnTo>
                    <a:pt x="1137" y="48"/>
                  </a:lnTo>
                  <a:lnTo>
                    <a:pt x="1201" y="74"/>
                  </a:lnTo>
                  <a:lnTo>
                    <a:pt x="1265" y="105"/>
                  </a:lnTo>
                  <a:lnTo>
                    <a:pt x="1324" y="142"/>
                  </a:lnTo>
                  <a:lnTo>
                    <a:pt x="1380" y="181"/>
                  </a:lnTo>
                  <a:lnTo>
                    <a:pt x="1432" y="226"/>
                  </a:lnTo>
                  <a:lnTo>
                    <a:pt x="1481" y="275"/>
                  </a:lnTo>
                  <a:lnTo>
                    <a:pt x="1526" y="327"/>
                  </a:lnTo>
                  <a:lnTo>
                    <a:pt x="1567" y="384"/>
                  </a:lnTo>
                  <a:lnTo>
                    <a:pt x="1603" y="444"/>
                  </a:lnTo>
                  <a:lnTo>
                    <a:pt x="1633" y="506"/>
                  </a:lnTo>
                  <a:lnTo>
                    <a:pt x="1660" y="571"/>
                  </a:lnTo>
                  <a:lnTo>
                    <a:pt x="1680" y="639"/>
                  </a:lnTo>
                  <a:lnTo>
                    <a:pt x="1696" y="708"/>
                  </a:lnTo>
                  <a:lnTo>
                    <a:pt x="1705" y="781"/>
                  </a:lnTo>
                  <a:lnTo>
                    <a:pt x="1708" y="854"/>
                  </a:lnTo>
                  <a:lnTo>
                    <a:pt x="1705" y="928"/>
                  </a:lnTo>
                  <a:lnTo>
                    <a:pt x="1696" y="999"/>
                  </a:lnTo>
                  <a:lnTo>
                    <a:pt x="1680" y="1070"/>
                  </a:lnTo>
                  <a:lnTo>
                    <a:pt x="1660" y="1137"/>
                  </a:lnTo>
                  <a:lnTo>
                    <a:pt x="1633" y="1203"/>
                  </a:lnTo>
                  <a:lnTo>
                    <a:pt x="1603" y="1265"/>
                  </a:lnTo>
                  <a:lnTo>
                    <a:pt x="1567" y="1324"/>
                  </a:lnTo>
                  <a:lnTo>
                    <a:pt x="1526" y="1380"/>
                  </a:lnTo>
                  <a:lnTo>
                    <a:pt x="1481" y="1433"/>
                  </a:lnTo>
                  <a:lnTo>
                    <a:pt x="1432" y="1482"/>
                  </a:lnTo>
                  <a:lnTo>
                    <a:pt x="1380" y="1527"/>
                  </a:lnTo>
                  <a:lnTo>
                    <a:pt x="1324" y="1567"/>
                  </a:lnTo>
                  <a:lnTo>
                    <a:pt x="1265" y="1603"/>
                  </a:lnTo>
                  <a:lnTo>
                    <a:pt x="1201" y="1635"/>
                  </a:lnTo>
                  <a:lnTo>
                    <a:pt x="1137" y="1660"/>
                  </a:lnTo>
                  <a:lnTo>
                    <a:pt x="1069" y="1682"/>
                  </a:lnTo>
                  <a:lnTo>
                    <a:pt x="999" y="1697"/>
                  </a:lnTo>
                  <a:lnTo>
                    <a:pt x="927" y="1706"/>
                  </a:lnTo>
                  <a:lnTo>
                    <a:pt x="853" y="1709"/>
                  </a:lnTo>
                  <a:lnTo>
                    <a:pt x="780" y="1706"/>
                  </a:lnTo>
                  <a:lnTo>
                    <a:pt x="708" y="1697"/>
                  </a:lnTo>
                  <a:lnTo>
                    <a:pt x="638" y="1682"/>
                  </a:lnTo>
                  <a:lnTo>
                    <a:pt x="571" y="1660"/>
                  </a:lnTo>
                  <a:lnTo>
                    <a:pt x="505" y="1635"/>
                  </a:lnTo>
                  <a:lnTo>
                    <a:pt x="443" y="1603"/>
                  </a:lnTo>
                  <a:lnTo>
                    <a:pt x="384" y="1567"/>
                  </a:lnTo>
                  <a:lnTo>
                    <a:pt x="328" y="1527"/>
                  </a:lnTo>
                  <a:lnTo>
                    <a:pt x="275" y="1482"/>
                  </a:lnTo>
                  <a:lnTo>
                    <a:pt x="227" y="1433"/>
                  </a:lnTo>
                  <a:lnTo>
                    <a:pt x="182" y="1380"/>
                  </a:lnTo>
                  <a:lnTo>
                    <a:pt x="141" y="1324"/>
                  </a:lnTo>
                  <a:lnTo>
                    <a:pt x="105" y="1265"/>
                  </a:lnTo>
                  <a:lnTo>
                    <a:pt x="73" y="1203"/>
                  </a:lnTo>
                  <a:lnTo>
                    <a:pt x="48" y="1137"/>
                  </a:lnTo>
                  <a:lnTo>
                    <a:pt x="27" y="1070"/>
                  </a:lnTo>
                  <a:lnTo>
                    <a:pt x="12" y="999"/>
                  </a:lnTo>
                  <a:lnTo>
                    <a:pt x="3" y="928"/>
                  </a:lnTo>
                  <a:lnTo>
                    <a:pt x="0" y="854"/>
                  </a:lnTo>
                  <a:lnTo>
                    <a:pt x="3" y="781"/>
                  </a:lnTo>
                  <a:lnTo>
                    <a:pt x="12" y="708"/>
                  </a:lnTo>
                  <a:lnTo>
                    <a:pt x="27" y="639"/>
                  </a:lnTo>
                  <a:lnTo>
                    <a:pt x="48" y="571"/>
                  </a:lnTo>
                  <a:lnTo>
                    <a:pt x="73" y="506"/>
                  </a:lnTo>
                  <a:lnTo>
                    <a:pt x="105" y="444"/>
                  </a:lnTo>
                  <a:lnTo>
                    <a:pt x="141" y="384"/>
                  </a:lnTo>
                  <a:lnTo>
                    <a:pt x="182" y="327"/>
                  </a:lnTo>
                  <a:lnTo>
                    <a:pt x="227" y="275"/>
                  </a:lnTo>
                  <a:lnTo>
                    <a:pt x="275" y="226"/>
                  </a:lnTo>
                  <a:lnTo>
                    <a:pt x="328" y="181"/>
                  </a:lnTo>
                  <a:lnTo>
                    <a:pt x="384" y="142"/>
                  </a:lnTo>
                  <a:lnTo>
                    <a:pt x="443" y="105"/>
                  </a:lnTo>
                  <a:lnTo>
                    <a:pt x="505" y="74"/>
                  </a:lnTo>
                  <a:lnTo>
                    <a:pt x="571" y="48"/>
                  </a:lnTo>
                  <a:lnTo>
                    <a:pt x="638" y="27"/>
                  </a:lnTo>
                  <a:lnTo>
                    <a:pt x="708" y="12"/>
                  </a:lnTo>
                  <a:lnTo>
                    <a:pt x="780" y="3"/>
                  </a:lnTo>
                  <a:lnTo>
                    <a:pt x="8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330758" y="2983671"/>
            <a:ext cx="608968" cy="608968"/>
            <a:chOff x="10996613" y="1925638"/>
            <a:chExt cx="534987" cy="534988"/>
          </a:xfrm>
          <a:solidFill>
            <a:schemeClr val="accent3"/>
          </a:solidFill>
        </p:grpSpPr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40" name="Freeform 29"/>
          <p:cNvSpPr>
            <a:spLocks noEditPoints="1"/>
          </p:cNvSpPr>
          <p:nvPr/>
        </p:nvSpPr>
        <p:spPr bwMode="auto">
          <a:xfrm>
            <a:off x="5685829" y="2627329"/>
            <a:ext cx="818614" cy="877636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41" name="Group 40"/>
          <p:cNvGrpSpPr/>
          <p:nvPr/>
        </p:nvGrpSpPr>
        <p:grpSpPr>
          <a:xfrm>
            <a:off x="10238260" y="4505343"/>
            <a:ext cx="522232" cy="612582"/>
            <a:chOff x="1671638" y="5013325"/>
            <a:chExt cx="458787" cy="538162"/>
          </a:xfrm>
          <a:solidFill>
            <a:schemeClr val="accent4"/>
          </a:solidFill>
        </p:grpSpPr>
        <p:sp>
          <p:nvSpPr>
            <p:cNvPr id="42" name="Freeform 211"/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3" name="Freeform 212"/>
            <p:cNvSpPr/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4077970" y="3889944"/>
            <a:ext cx="841745" cy="2239258"/>
          </a:xfrm>
          <a:custGeom>
            <a:avLst/>
            <a:gdLst>
              <a:gd name="T0" fmla="*/ 624 w 624"/>
              <a:gd name="T1" fmla="*/ 1660 h 1660"/>
              <a:gd name="T2" fmla="*/ 624 w 624"/>
              <a:gd name="T3" fmla="*/ 0 h 1660"/>
              <a:gd name="T4" fmla="*/ 0 w 624"/>
              <a:gd name="T5" fmla="*/ 0 h 1660"/>
              <a:gd name="T6" fmla="*/ 0 w 624"/>
              <a:gd name="T7" fmla="*/ 1037 h 1660"/>
              <a:gd name="T8" fmla="*/ 624 w 624"/>
              <a:gd name="T9" fmla="*/ 1660 h 1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4" h="1660">
                <a:moveTo>
                  <a:pt x="624" y="1660"/>
                </a:moveTo>
                <a:lnTo>
                  <a:pt x="624" y="0"/>
                </a:lnTo>
                <a:lnTo>
                  <a:pt x="0" y="0"/>
                </a:lnTo>
                <a:lnTo>
                  <a:pt x="0" y="1037"/>
                </a:lnTo>
                <a:lnTo>
                  <a:pt x="624" y="16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4" name="Group 3"/>
          <p:cNvGrpSpPr/>
          <p:nvPr/>
        </p:nvGrpSpPr>
        <p:grpSpPr>
          <a:xfrm>
            <a:off x="3755570" y="2093142"/>
            <a:ext cx="2561658" cy="2697902"/>
            <a:chOff x="3755570" y="2093142"/>
            <a:chExt cx="2561658" cy="2697902"/>
          </a:xfrm>
        </p:grpSpPr>
        <p:sp>
          <p:nvSpPr>
            <p:cNvPr id="6" name="Freeform 6"/>
            <p:cNvSpPr/>
            <p:nvPr/>
          </p:nvSpPr>
          <p:spPr bwMode="auto">
            <a:xfrm>
              <a:off x="4072574" y="2093142"/>
              <a:ext cx="2244654" cy="841745"/>
            </a:xfrm>
            <a:custGeom>
              <a:avLst/>
              <a:gdLst>
                <a:gd name="T0" fmla="*/ 0 w 1664"/>
                <a:gd name="T1" fmla="*/ 624 h 624"/>
                <a:gd name="T2" fmla="*/ 1664 w 1664"/>
                <a:gd name="T3" fmla="*/ 624 h 624"/>
                <a:gd name="T4" fmla="*/ 1664 w 1664"/>
                <a:gd name="T5" fmla="*/ 0 h 624"/>
                <a:gd name="T6" fmla="*/ 628 w 1664"/>
                <a:gd name="T7" fmla="*/ 0 h 624"/>
                <a:gd name="T8" fmla="*/ 0 w 1664"/>
                <a:gd name="T9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624">
                  <a:moveTo>
                    <a:pt x="0" y="624"/>
                  </a:moveTo>
                  <a:lnTo>
                    <a:pt x="1664" y="624"/>
                  </a:lnTo>
                  <a:lnTo>
                    <a:pt x="1664" y="0"/>
                  </a:lnTo>
                  <a:lnTo>
                    <a:pt x="628" y="0"/>
                  </a:lnTo>
                  <a:lnTo>
                    <a:pt x="0" y="6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3755570" y="2093142"/>
              <a:ext cx="1479799" cy="2697902"/>
            </a:xfrm>
            <a:custGeom>
              <a:avLst/>
              <a:gdLst>
                <a:gd name="T0" fmla="*/ 863 w 1097"/>
                <a:gd name="T1" fmla="*/ 0 h 2000"/>
                <a:gd name="T2" fmla="*/ 235 w 1097"/>
                <a:gd name="T3" fmla="*/ 624 h 2000"/>
                <a:gd name="T4" fmla="*/ 235 w 1097"/>
                <a:gd name="T5" fmla="*/ 1332 h 2000"/>
                <a:gd name="T6" fmla="*/ 0 w 1097"/>
                <a:gd name="T7" fmla="*/ 1332 h 2000"/>
                <a:gd name="T8" fmla="*/ 551 w 1097"/>
                <a:gd name="T9" fmla="*/ 2000 h 2000"/>
                <a:gd name="T10" fmla="*/ 1097 w 1097"/>
                <a:gd name="T11" fmla="*/ 1332 h 2000"/>
                <a:gd name="T12" fmla="*/ 863 w 1097"/>
                <a:gd name="T13" fmla="*/ 1332 h 2000"/>
                <a:gd name="T14" fmla="*/ 863 w 1097"/>
                <a:gd name="T15" fmla="*/ 0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7" h="2000">
                  <a:moveTo>
                    <a:pt x="863" y="0"/>
                  </a:moveTo>
                  <a:lnTo>
                    <a:pt x="235" y="624"/>
                  </a:lnTo>
                  <a:lnTo>
                    <a:pt x="235" y="1332"/>
                  </a:lnTo>
                  <a:lnTo>
                    <a:pt x="0" y="1332"/>
                  </a:lnTo>
                  <a:lnTo>
                    <a:pt x="551" y="2000"/>
                  </a:lnTo>
                  <a:lnTo>
                    <a:pt x="1097" y="1332"/>
                  </a:lnTo>
                  <a:lnTo>
                    <a:pt x="863" y="1332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416129" y="1770742"/>
            <a:ext cx="2697902" cy="2561658"/>
            <a:chOff x="5416129" y="1770742"/>
            <a:chExt cx="2697902" cy="2561658"/>
          </a:xfrm>
        </p:grpSpPr>
        <p:sp>
          <p:nvSpPr>
            <p:cNvPr id="8" name="Freeform 8"/>
            <p:cNvSpPr/>
            <p:nvPr/>
          </p:nvSpPr>
          <p:spPr bwMode="auto">
            <a:xfrm>
              <a:off x="7273634" y="2093142"/>
              <a:ext cx="840397" cy="2239258"/>
            </a:xfrm>
            <a:custGeom>
              <a:avLst/>
              <a:gdLst>
                <a:gd name="T0" fmla="*/ 0 w 623"/>
                <a:gd name="T1" fmla="*/ 0 h 1660"/>
                <a:gd name="T2" fmla="*/ 0 w 623"/>
                <a:gd name="T3" fmla="*/ 1660 h 1660"/>
                <a:gd name="T4" fmla="*/ 623 w 623"/>
                <a:gd name="T5" fmla="*/ 1660 h 1660"/>
                <a:gd name="T6" fmla="*/ 623 w 623"/>
                <a:gd name="T7" fmla="*/ 624 h 1660"/>
                <a:gd name="T8" fmla="*/ 0 w 623"/>
                <a:gd name="T9" fmla="*/ 0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1660">
                  <a:moveTo>
                    <a:pt x="0" y="0"/>
                  </a:moveTo>
                  <a:lnTo>
                    <a:pt x="0" y="1660"/>
                  </a:lnTo>
                  <a:lnTo>
                    <a:pt x="623" y="1660"/>
                  </a:lnTo>
                  <a:lnTo>
                    <a:pt x="623" y="6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416129" y="1770742"/>
              <a:ext cx="2697902" cy="1485195"/>
            </a:xfrm>
            <a:custGeom>
              <a:avLst/>
              <a:gdLst>
                <a:gd name="T0" fmla="*/ 2000 w 2000"/>
                <a:gd name="T1" fmla="*/ 863 h 1101"/>
                <a:gd name="T2" fmla="*/ 1377 w 2000"/>
                <a:gd name="T3" fmla="*/ 239 h 1101"/>
                <a:gd name="T4" fmla="*/ 668 w 2000"/>
                <a:gd name="T5" fmla="*/ 239 h 1101"/>
                <a:gd name="T6" fmla="*/ 668 w 2000"/>
                <a:gd name="T7" fmla="*/ 0 h 1101"/>
                <a:gd name="T8" fmla="*/ 0 w 2000"/>
                <a:gd name="T9" fmla="*/ 551 h 1101"/>
                <a:gd name="T10" fmla="*/ 668 w 2000"/>
                <a:gd name="T11" fmla="*/ 1101 h 1101"/>
                <a:gd name="T12" fmla="*/ 668 w 2000"/>
                <a:gd name="T13" fmla="*/ 863 h 1101"/>
                <a:gd name="T14" fmla="*/ 2000 w 2000"/>
                <a:gd name="T15" fmla="*/ 863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0" h="1101">
                  <a:moveTo>
                    <a:pt x="2000" y="863"/>
                  </a:moveTo>
                  <a:lnTo>
                    <a:pt x="1377" y="239"/>
                  </a:lnTo>
                  <a:lnTo>
                    <a:pt x="668" y="239"/>
                  </a:lnTo>
                  <a:lnTo>
                    <a:pt x="668" y="0"/>
                  </a:lnTo>
                  <a:lnTo>
                    <a:pt x="0" y="551"/>
                  </a:lnTo>
                  <a:lnTo>
                    <a:pt x="668" y="1101"/>
                  </a:lnTo>
                  <a:lnTo>
                    <a:pt x="668" y="863"/>
                  </a:lnTo>
                  <a:lnTo>
                    <a:pt x="2000" y="8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874772" y="3431301"/>
            <a:ext cx="2561658" cy="2697902"/>
            <a:chOff x="5874772" y="3431301"/>
            <a:chExt cx="2561658" cy="2697902"/>
          </a:xfrm>
        </p:grpSpPr>
        <p:sp>
          <p:nvSpPr>
            <p:cNvPr id="10" name="Freeform 10"/>
            <p:cNvSpPr/>
            <p:nvPr/>
          </p:nvSpPr>
          <p:spPr bwMode="auto">
            <a:xfrm>
              <a:off x="5874772" y="5288806"/>
              <a:ext cx="2239258" cy="840397"/>
            </a:xfrm>
            <a:custGeom>
              <a:avLst/>
              <a:gdLst>
                <a:gd name="T0" fmla="*/ 1660 w 1660"/>
                <a:gd name="T1" fmla="*/ 0 h 623"/>
                <a:gd name="T2" fmla="*/ 0 w 1660"/>
                <a:gd name="T3" fmla="*/ 0 h 623"/>
                <a:gd name="T4" fmla="*/ 0 w 1660"/>
                <a:gd name="T5" fmla="*/ 623 h 623"/>
                <a:gd name="T6" fmla="*/ 1037 w 1660"/>
                <a:gd name="T7" fmla="*/ 623 h 623"/>
                <a:gd name="T8" fmla="*/ 1660 w 1660"/>
                <a:gd name="T9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0" h="623">
                  <a:moveTo>
                    <a:pt x="1660" y="0"/>
                  </a:moveTo>
                  <a:lnTo>
                    <a:pt x="0" y="0"/>
                  </a:lnTo>
                  <a:lnTo>
                    <a:pt x="0" y="623"/>
                  </a:lnTo>
                  <a:lnTo>
                    <a:pt x="1037" y="623"/>
                  </a:lnTo>
                  <a:lnTo>
                    <a:pt x="16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951235" y="3431301"/>
              <a:ext cx="1485195" cy="2697902"/>
            </a:xfrm>
            <a:custGeom>
              <a:avLst/>
              <a:gdLst>
                <a:gd name="T0" fmla="*/ 239 w 1101"/>
                <a:gd name="T1" fmla="*/ 2000 h 2000"/>
                <a:gd name="T2" fmla="*/ 862 w 1101"/>
                <a:gd name="T3" fmla="*/ 1377 h 2000"/>
                <a:gd name="T4" fmla="*/ 862 w 1101"/>
                <a:gd name="T5" fmla="*/ 668 h 2000"/>
                <a:gd name="T6" fmla="*/ 1101 w 1101"/>
                <a:gd name="T7" fmla="*/ 668 h 2000"/>
                <a:gd name="T8" fmla="*/ 550 w 1101"/>
                <a:gd name="T9" fmla="*/ 0 h 2000"/>
                <a:gd name="T10" fmla="*/ 0 w 1101"/>
                <a:gd name="T11" fmla="*/ 668 h 2000"/>
                <a:gd name="T12" fmla="*/ 239 w 1101"/>
                <a:gd name="T13" fmla="*/ 668 h 2000"/>
                <a:gd name="T14" fmla="*/ 239 w 1101"/>
                <a:gd name="T15" fmla="*/ 2000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1" h="2000">
                  <a:moveTo>
                    <a:pt x="239" y="2000"/>
                  </a:moveTo>
                  <a:lnTo>
                    <a:pt x="862" y="1377"/>
                  </a:lnTo>
                  <a:lnTo>
                    <a:pt x="862" y="668"/>
                  </a:lnTo>
                  <a:lnTo>
                    <a:pt x="1101" y="668"/>
                  </a:lnTo>
                  <a:lnTo>
                    <a:pt x="550" y="0"/>
                  </a:lnTo>
                  <a:lnTo>
                    <a:pt x="0" y="668"/>
                  </a:lnTo>
                  <a:lnTo>
                    <a:pt x="239" y="668"/>
                  </a:lnTo>
                  <a:lnTo>
                    <a:pt x="239" y="2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12" name="Freeform 12"/>
          <p:cNvSpPr/>
          <p:nvPr/>
        </p:nvSpPr>
        <p:spPr bwMode="auto">
          <a:xfrm>
            <a:off x="4077970" y="4966407"/>
            <a:ext cx="2697902" cy="1485195"/>
          </a:xfrm>
          <a:custGeom>
            <a:avLst/>
            <a:gdLst>
              <a:gd name="T0" fmla="*/ 0 w 2000"/>
              <a:gd name="T1" fmla="*/ 239 h 1101"/>
              <a:gd name="T2" fmla="*/ 624 w 2000"/>
              <a:gd name="T3" fmla="*/ 862 h 1101"/>
              <a:gd name="T4" fmla="*/ 1332 w 2000"/>
              <a:gd name="T5" fmla="*/ 862 h 1101"/>
              <a:gd name="T6" fmla="*/ 1332 w 2000"/>
              <a:gd name="T7" fmla="*/ 1101 h 1101"/>
              <a:gd name="T8" fmla="*/ 2000 w 2000"/>
              <a:gd name="T9" fmla="*/ 550 h 1101"/>
              <a:gd name="T10" fmla="*/ 1332 w 2000"/>
              <a:gd name="T11" fmla="*/ 0 h 1101"/>
              <a:gd name="T12" fmla="*/ 1332 w 2000"/>
              <a:gd name="T13" fmla="*/ 239 h 1101"/>
              <a:gd name="T14" fmla="*/ 0 w 2000"/>
              <a:gd name="T15" fmla="*/ 239 h 1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0" h="1101">
                <a:moveTo>
                  <a:pt x="0" y="239"/>
                </a:moveTo>
                <a:lnTo>
                  <a:pt x="624" y="862"/>
                </a:lnTo>
                <a:lnTo>
                  <a:pt x="1332" y="862"/>
                </a:lnTo>
                <a:lnTo>
                  <a:pt x="1332" y="1101"/>
                </a:lnTo>
                <a:lnTo>
                  <a:pt x="2000" y="550"/>
                </a:lnTo>
                <a:lnTo>
                  <a:pt x="1332" y="0"/>
                </a:lnTo>
                <a:lnTo>
                  <a:pt x="1332" y="239"/>
                </a:lnTo>
                <a:lnTo>
                  <a:pt x="0" y="2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sp>
        <p:nvSpPr>
          <p:cNvPr id="14" name="Inhaltsplatzhalter 4"/>
          <p:cNvSpPr txBox="1"/>
          <p:nvPr/>
        </p:nvSpPr>
        <p:spPr>
          <a:xfrm>
            <a:off x="952282" y="2516125"/>
            <a:ext cx="287418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5" name="Inhaltsplatzhalter 4"/>
          <p:cNvSpPr txBox="1"/>
          <p:nvPr/>
        </p:nvSpPr>
        <p:spPr>
          <a:xfrm>
            <a:off x="8416603" y="2556116"/>
            <a:ext cx="285627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2"/>
                </a:solidFill>
                <a:latin typeface="+mj-lt"/>
              </a:rPr>
            </a:b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6" name="Inhaltsplatzhalter 4"/>
          <p:cNvSpPr txBox="1"/>
          <p:nvPr/>
        </p:nvSpPr>
        <p:spPr>
          <a:xfrm>
            <a:off x="8416603" y="4579838"/>
            <a:ext cx="285627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3"/>
                </a:solidFill>
                <a:latin typeface="+mj-lt"/>
              </a:rPr>
            </a:b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7" name="Inhaltsplatzhalter 4"/>
          <p:cNvSpPr txBox="1"/>
          <p:nvPr/>
        </p:nvSpPr>
        <p:spPr>
          <a:xfrm>
            <a:off x="952282" y="4579838"/>
            <a:ext cx="287418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2"/>
                </a:solidFill>
                <a:latin typeface="+mj-lt"/>
              </a:rPr>
            </a:br>
            <a:r>
              <a:rPr lang="en-US" sz="1400" b="1" dirty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2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416603" y="1805177"/>
            <a:ext cx="550863" cy="547688"/>
            <a:chOff x="3411538" y="3463925"/>
            <a:chExt cx="550863" cy="5476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9" name="Freeform 250"/>
            <p:cNvSpPr/>
            <p:nvPr/>
          </p:nvSpPr>
          <p:spPr bwMode="auto">
            <a:xfrm>
              <a:off x="3411538" y="3589338"/>
              <a:ext cx="422275" cy="422275"/>
            </a:xfrm>
            <a:custGeom>
              <a:avLst/>
              <a:gdLst>
                <a:gd name="T0" fmla="*/ 1095 w 2659"/>
                <a:gd name="T1" fmla="*/ 64 h 2665"/>
                <a:gd name="T2" fmla="*/ 1191 w 2659"/>
                <a:gd name="T3" fmla="*/ 326 h 2665"/>
                <a:gd name="T4" fmla="*/ 1099 w 2659"/>
                <a:gd name="T5" fmla="*/ 364 h 2665"/>
                <a:gd name="T6" fmla="*/ 982 w 2659"/>
                <a:gd name="T7" fmla="*/ 148 h 2665"/>
                <a:gd name="T8" fmla="*/ 757 w 2659"/>
                <a:gd name="T9" fmla="*/ 220 h 2665"/>
                <a:gd name="T10" fmla="*/ 810 w 2659"/>
                <a:gd name="T11" fmla="*/ 429 h 2665"/>
                <a:gd name="T12" fmla="*/ 732 w 2659"/>
                <a:gd name="T13" fmla="*/ 552 h 2665"/>
                <a:gd name="T14" fmla="*/ 501 w 2659"/>
                <a:gd name="T15" fmla="*/ 799 h 2665"/>
                <a:gd name="T16" fmla="*/ 256 w 2659"/>
                <a:gd name="T17" fmla="*/ 741 h 2665"/>
                <a:gd name="T18" fmla="*/ 140 w 2659"/>
                <a:gd name="T19" fmla="*/ 955 h 2665"/>
                <a:gd name="T20" fmla="*/ 342 w 2659"/>
                <a:gd name="T21" fmla="*/ 1072 h 2665"/>
                <a:gd name="T22" fmla="*/ 349 w 2659"/>
                <a:gd name="T23" fmla="*/ 1294 h 2665"/>
                <a:gd name="T24" fmla="*/ 354 w 2659"/>
                <a:gd name="T25" fmla="*/ 1578 h 2665"/>
                <a:gd name="T26" fmla="*/ 142 w 2659"/>
                <a:gd name="T27" fmla="*/ 1690 h 2665"/>
                <a:gd name="T28" fmla="*/ 228 w 2659"/>
                <a:gd name="T29" fmla="*/ 1913 h 2665"/>
                <a:gd name="T30" fmla="*/ 466 w 2659"/>
                <a:gd name="T31" fmla="*/ 1849 h 2665"/>
                <a:gd name="T32" fmla="*/ 635 w 2659"/>
                <a:gd name="T33" fmla="*/ 2028 h 2665"/>
                <a:gd name="T34" fmla="*/ 813 w 2659"/>
                <a:gd name="T35" fmla="*/ 2196 h 2665"/>
                <a:gd name="T36" fmla="*/ 742 w 2659"/>
                <a:gd name="T37" fmla="*/ 2427 h 2665"/>
                <a:gd name="T38" fmla="*/ 965 w 2659"/>
                <a:gd name="T39" fmla="*/ 2523 h 2665"/>
                <a:gd name="T40" fmla="*/ 1083 w 2659"/>
                <a:gd name="T41" fmla="*/ 2309 h 2665"/>
                <a:gd name="T42" fmla="*/ 1367 w 2659"/>
                <a:gd name="T43" fmla="*/ 2316 h 2665"/>
                <a:gd name="T44" fmla="*/ 1588 w 2659"/>
                <a:gd name="T45" fmla="*/ 2322 h 2665"/>
                <a:gd name="T46" fmla="*/ 1697 w 2659"/>
                <a:gd name="T47" fmla="*/ 2524 h 2665"/>
                <a:gd name="T48" fmla="*/ 1916 w 2659"/>
                <a:gd name="T49" fmla="*/ 2420 h 2665"/>
                <a:gd name="T50" fmla="*/ 1850 w 2659"/>
                <a:gd name="T51" fmla="*/ 2179 h 2665"/>
                <a:gd name="T52" fmla="*/ 2067 w 2659"/>
                <a:gd name="T53" fmla="*/ 1982 h 2665"/>
                <a:gd name="T54" fmla="*/ 2210 w 2659"/>
                <a:gd name="T55" fmla="*/ 1850 h 2665"/>
                <a:gd name="T56" fmla="*/ 2431 w 2659"/>
                <a:gd name="T57" fmla="*/ 1914 h 2665"/>
                <a:gd name="T58" fmla="*/ 2513 w 2659"/>
                <a:gd name="T59" fmla="*/ 1686 h 2665"/>
                <a:gd name="T60" fmla="*/ 2296 w 2659"/>
                <a:gd name="T61" fmla="*/ 1565 h 2665"/>
                <a:gd name="T62" fmla="*/ 2334 w 2659"/>
                <a:gd name="T63" fmla="*/ 1472 h 2665"/>
                <a:gd name="T64" fmla="*/ 2596 w 2659"/>
                <a:gd name="T65" fmla="*/ 1570 h 2665"/>
                <a:gd name="T66" fmla="*/ 2659 w 2659"/>
                <a:gd name="T67" fmla="*/ 1720 h 2665"/>
                <a:gd name="T68" fmla="*/ 2522 w 2659"/>
                <a:gd name="T69" fmla="*/ 2020 h 2665"/>
                <a:gd name="T70" fmla="*/ 2362 w 2659"/>
                <a:gd name="T71" fmla="*/ 2058 h 2665"/>
                <a:gd name="T72" fmla="*/ 2050 w 2659"/>
                <a:gd name="T73" fmla="*/ 2193 h 2665"/>
                <a:gd name="T74" fmla="*/ 2052 w 2659"/>
                <a:gd name="T75" fmla="*/ 2454 h 2665"/>
                <a:gd name="T76" fmla="*/ 1946 w 2659"/>
                <a:gd name="T77" fmla="*/ 2579 h 2665"/>
                <a:gd name="T78" fmla="*/ 1633 w 2659"/>
                <a:gd name="T79" fmla="*/ 2651 h 2665"/>
                <a:gd name="T80" fmla="*/ 1490 w 2659"/>
                <a:gd name="T81" fmla="*/ 2444 h 2665"/>
                <a:gd name="T82" fmla="*/ 1109 w 2659"/>
                <a:gd name="T83" fmla="*/ 2579 h 2665"/>
                <a:gd name="T84" fmla="*/ 971 w 2659"/>
                <a:gd name="T85" fmla="*/ 2663 h 2665"/>
                <a:gd name="T86" fmla="*/ 663 w 2659"/>
                <a:gd name="T87" fmla="*/ 2548 h 2665"/>
                <a:gd name="T88" fmla="*/ 600 w 2659"/>
                <a:gd name="T89" fmla="*/ 2396 h 2665"/>
                <a:gd name="T90" fmla="*/ 514 w 2659"/>
                <a:gd name="T91" fmla="*/ 2103 h 2665"/>
                <a:gd name="T92" fmla="*/ 239 w 2659"/>
                <a:gd name="T93" fmla="*/ 2062 h 2665"/>
                <a:gd name="T94" fmla="*/ 98 w 2659"/>
                <a:gd name="T95" fmla="*/ 1976 h 2665"/>
                <a:gd name="T96" fmla="*/ 5 w 2659"/>
                <a:gd name="T97" fmla="*/ 1665 h 2665"/>
                <a:gd name="T98" fmla="*/ 112 w 2659"/>
                <a:gd name="T99" fmla="*/ 1538 h 2665"/>
                <a:gd name="T100" fmla="*/ 112 w 2659"/>
                <a:gd name="T101" fmla="*/ 1126 h 2665"/>
                <a:gd name="T102" fmla="*/ 5 w 2659"/>
                <a:gd name="T103" fmla="*/ 1001 h 2665"/>
                <a:gd name="T104" fmla="*/ 100 w 2659"/>
                <a:gd name="T105" fmla="*/ 687 h 2665"/>
                <a:gd name="T106" fmla="*/ 239 w 2659"/>
                <a:gd name="T107" fmla="*/ 603 h 2665"/>
                <a:gd name="T108" fmla="*/ 515 w 2659"/>
                <a:gd name="T109" fmla="*/ 560 h 2665"/>
                <a:gd name="T110" fmla="*/ 602 w 2659"/>
                <a:gd name="T111" fmla="*/ 268 h 2665"/>
                <a:gd name="T112" fmla="*/ 665 w 2659"/>
                <a:gd name="T113" fmla="*/ 116 h 2665"/>
                <a:gd name="T114" fmla="*/ 956 w 2659"/>
                <a:gd name="T115" fmla="*/ 0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59" h="2665">
                  <a:moveTo>
                    <a:pt x="956" y="0"/>
                  </a:moveTo>
                  <a:lnTo>
                    <a:pt x="991" y="3"/>
                  </a:lnTo>
                  <a:lnTo>
                    <a:pt x="1026" y="14"/>
                  </a:lnTo>
                  <a:lnTo>
                    <a:pt x="1051" y="27"/>
                  </a:lnTo>
                  <a:lnTo>
                    <a:pt x="1075" y="44"/>
                  </a:lnTo>
                  <a:lnTo>
                    <a:pt x="1095" y="64"/>
                  </a:lnTo>
                  <a:lnTo>
                    <a:pt x="1111" y="87"/>
                  </a:lnTo>
                  <a:lnTo>
                    <a:pt x="1124" y="112"/>
                  </a:lnTo>
                  <a:lnTo>
                    <a:pt x="1191" y="273"/>
                  </a:lnTo>
                  <a:lnTo>
                    <a:pt x="1195" y="291"/>
                  </a:lnTo>
                  <a:lnTo>
                    <a:pt x="1195" y="309"/>
                  </a:lnTo>
                  <a:lnTo>
                    <a:pt x="1191" y="326"/>
                  </a:lnTo>
                  <a:lnTo>
                    <a:pt x="1181" y="342"/>
                  </a:lnTo>
                  <a:lnTo>
                    <a:pt x="1168" y="354"/>
                  </a:lnTo>
                  <a:lnTo>
                    <a:pt x="1153" y="364"/>
                  </a:lnTo>
                  <a:lnTo>
                    <a:pt x="1135" y="369"/>
                  </a:lnTo>
                  <a:lnTo>
                    <a:pt x="1116" y="369"/>
                  </a:lnTo>
                  <a:lnTo>
                    <a:pt x="1099" y="364"/>
                  </a:lnTo>
                  <a:lnTo>
                    <a:pt x="1083" y="355"/>
                  </a:lnTo>
                  <a:lnTo>
                    <a:pt x="1070" y="342"/>
                  </a:lnTo>
                  <a:lnTo>
                    <a:pt x="1061" y="326"/>
                  </a:lnTo>
                  <a:lnTo>
                    <a:pt x="994" y="166"/>
                  </a:lnTo>
                  <a:lnTo>
                    <a:pt x="989" y="157"/>
                  </a:lnTo>
                  <a:lnTo>
                    <a:pt x="982" y="148"/>
                  </a:lnTo>
                  <a:lnTo>
                    <a:pt x="972" y="143"/>
                  </a:lnTo>
                  <a:lnTo>
                    <a:pt x="962" y="141"/>
                  </a:lnTo>
                  <a:lnTo>
                    <a:pt x="951" y="141"/>
                  </a:lnTo>
                  <a:lnTo>
                    <a:pt x="941" y="143"/>
                  </a:lnTo>
                  <a:lnTo>
                    <a:pt x="767" y="215"/>
                  </a:lnTo>
                  <a:lnTo>
                    <a:pt x="757" y="220"/>
                  </a:lnTo>
                  <a:lnTo>
                    <a:pt x="750" y="229"/>
                  </a:lnTo>
                  <a:lnTo>
                    <a:pt x="745" y="238"/>
                  </a:lnTo>
                  <a:lnTo>
                    <a:pt x="741" y="249"/>
                  </a:lnTo>
                  <a:lnTo>
                    <a:pt x="741" y="259"/>
                  </a:lnTo>
                  <a:lnTo>
                    <a:pt x="745" y="270"/>
                  </a:lnTo>
                  <a:lnTo>
                    <a:pt x="810" y="429"/>
                  </a:lnTo>
                  <a:lnTo>
                    <a:pt x="815" y="448"/>
                  </a:lnTo>
                  <a:lnTo>
                    <a:pt x="814" y="467"/>
                  </a:lnTo>
                  <a:lnTo>
                    <a:pt x="809" y="485"/>
                  </a:lnTo>
                  <a:lnTo>
                    <a:pt x="798" y="501"/>
                  </a:lnTo>
                  <a:lnTo>
                    <a:pt x="784" y="515"/>
                  </a:lnTo>
                  <a:lnTo>
                    <a:pt x="732" y="552"/>
                  </a:lnTo>
                  <a:lnTo>
                    <a:pt x="682" y="592"/>
                  </a:lnTo>
                  <a:lnTo>
                    <a:pt x="635" y="637"/>
                  </a:lnTo>
                  <a:lnTo>
                    <a:pt x="592" y="683"/>
                  </a:lnTo>
                  <a:lnTo>
                    <a:pt x="552" y="733"/>
                  </a:lnTo>
                  <a:lnTo>
                    <a:pt x="514" y="786"/>
                  </a:lnTo>
                  <a:lnTo>
                    <a:pt x="501" y="799"/>
                  </a:lnTo>
                  <a:lnTo>
                    <a:pt x="485" y="810"/>
                  </a:lnTo>
                  <a:lnTo>
                    <a:pt x="467" y="815"/>
                  </a:lnTo>
                  <a:lnTo>
                    <a:pt x="448" y="815"/>
                  </a:lnTo>
                  <a:lnTo>
                    <a:pt x="429" y="811"/>
                  </a:lnTo>
                  <a:lnTo>
                    <a:pt x="270" y="744"/>
                  </a:lnTo>
                  <a:lnTo>
                    <a:pt x="256" y="741"/>
                  </a:lnTo>
                  <a:lnTo>
                    <a:pt x="244" y="743"/>
                  </a:lnTo>
                  <a:lnTo>
                    <a:pt x="232" y="747"/>
                  </a:lnTo>
                  <a:lnTo>
                    <a:pt x="221" y="756"/>
                  </a:lnTo>
                  <a:lnTo>
                    <a:pt x="215" y="768"/>
                  </a:lnTo>
                  <a:lnTo>
                    <a:pt x="142" y="941"/>
                  </a:lnTo>
                  <a:lnTo>
                    <a:pt x="140" y="955"/>
                  </a:lnTo>
                  <a:lnTo>
                    <a:pt x="141" y="967"/>
                  </a:lnTo>
                  <a:lnTo>
                    <a:pt x="146" y="979"/>
                  </a:lnTo>
                  <a:lnTo>
                    <a:pt x="154" y="989"/>
                  </a:lnTo>
                  <a:lnTo>
                    <a:pt x="166" y="996"/>
                  </a:lnTo>
                  <a:lnTo>
                    <a:pt x="325" y="1062"/>
                  </a:lnTo>
                  <a:lnTo>
                    <a:pt x="342" y="1072"/>
                  </a:lnTo>
                  <a:lnTo>
                    <a:pt x="354" y="1086"/>
                  </a:lnTo>
                  <a:lnTo>
                    <a:pt x="364" y="1103"/>
                  </a:lnTo>
                  <a:lnTo>
                    <a:pt x="368" y="1122"/>
                  </a:lnTo>
                  <a:lnTo>
                    <a:pt x="367" y="1141"/>
                  </a:lnTo>
                  <a:lnTo>
                    <a:pt x="354" y="1217"/>
                  </a:lnTo>
                  <a:lnTo>
                    <a:pt x="349" y="1294"/>
                  </a:lnTo>
                  <a:lnTo>
                    <a:pt x="348" y="1370"/>
                  </a:lnTo>
                  <a:lnTo>
                    <a:pt x="354" y="1446"/>
                  </a:lnTo>
                  <a:lnTo>
                    <a:pt x="367" y="1523"/>
                  </a:lnTo>
                  <a:lnTo>
                    <a:pt x="368" y="1542"/>
                  </a:lnTo>
                  <a:lnTo>
                    <a:pt x="364" y="1561"/>
                  </a:lnTo>
                  <a:lnTo>
                    <a:pt x="354" y="1578"/>
                  </a:lnTo>
                  <a:lnTo>
                    <a:pt x="342" y="1592"/>
                  </a:lnTo>
                  <a:lnTo>
                    <a:pt x="325" y="1601"/>
                  </a:lnTo>
                  <a:lnTo>
                    <a:pt x="166" y="1668"/>
                  </a:lnTo>
                  <a:lnTo>
                    <a:pt x="156" y="1673"/>
                  </a:lnTo>
                  <a:lnTo>
                    <a:pt x="148" y="1681"/>
                  </a:lnTo>
                  <a:lnTo>
                    <a:pt x="142" y="1690"/>
                  </a:lnTo>
                  <a:lnTo>
                    <a:pt x="140" y="1701"/>
                  </a:lnTo>
                  <a:lnTo>
                    <a:pt x="140" y="1711"/>
                  </a:lnTo>
                  <a:lnTo>
                    <a:pt x="142" y="1722"/>
                  </a:lnTo>
                  <a:lnTo>
                    <a:pt x="214" y="1896"/>
                  </a:lnTo>
                  <a:lnTo>
                    <a:pt x="219" y="1906"/>
                  </a:lnTo>
                  <a:lnTo>
                    <a:pt x="228" y="1913"/>
                  </a:lnTo>
                  <a:lnTo>
                    <a:pt x="237" y="1918"/>
                  </a:lnTo>
                  <a:lnTo>
                    <a:pt x="253" y="1922"/>
                  </a:lnTo>
                  <a:lnTo>
                    <a:pt x="269" y="1918"/>
                  </a:lnTo>
                  <a:lnTo>
                    <a:pt x="428" y="1853"/>
                  </a:lnTo>
                  <a:lnTo>
                    <a:pt x="447" y="1848"/>
                  </a:lnTo>
                  <a:lnTo>
                    <a:pt x="466" y="1849"/>
                  </a:lnTo>
                  <a:lnTo>
                    <a:pt x="484" y="1854"/>
                  </a:lnTo>
                  <a:lnTo>
                    <a:pt x="500" y="1865"/>
                  </a:lnTo>
                  <a:lnTo>
                    <a:pt x="514" y="1879"/>
                  </a:lnTo>
                  <a:lnTo>
                    <a:pt x="550" y="1931"/>
                  </a:lnTo>
                  <a:lnTo>
                    <a:pt x="592" y="1981"/>
                  </a:lnTo>
                  <a:lnTo>
                    <a:pt x="635" y="2028"/>
                  </a:lnTo>
                  <a:lnTo>
                    <a:pt x="681" y="2072"/>
                  </a:lnTo>
                  <a:lnTo>
                    <a:pt x="731" y="2112"/>
                  </a:lnTo>
                  <a:lnTo>
                    <a:pt x="784" y="2150"/>
                  </a:lnTo>
                  <a:lnTo>
                    <a:pt x="797" y="2163"/>
                  </a:lnTo>
                  <a:lnTo>
                    <a:pt x="808" y="2178"/>
                  </a:lnTo>
                  <a:lnTo>
                    <a:pt x="813" y="2196"/>
                  </a:lnTo>
                  <a:lnTo>
                    <a:pt x="813" y="2215"/>
                  </a:lnTo>
                  <a:lnTo>
                    <a:pt x="809" y="2234"/>
                  </a:lnTo>
                  <a:lnTo>
                    <a:pt x="742" y="2394"/>
                  </a:lnTo>
                  <a:lnTo>
                    <a:pt x="740" y="2406"/>
                  </a:lnTo>
                  <a:lnTo>
                    <a:pt x="740" y="2416"/>
                  </a:lnTo>
                  <a:lnTo>
                    <a:pt x="742" y="2427"/>
                  </a:lnTo>
                  <a:lnTo>
                    <a:pt x="749" y="2436"/>
                  </a:lnTo>
                  <a:lnTo>
                    <a:pt x="756" y="2444"/>
                  </a:lnTo>
                  <a:lnTo>
                    <a:pt x="766" y="2449"/>
                  </a:lnTo>
                  <a:lnTo>
                    <a:pt x="939" y="2522"/>
                  </a:lnTo>
                  <a:lnTo>
                    <a:pt x="952" y="2524"/>
                  </a:lnTo>
                  <a:lnTo>
                    <a:pt x="965" y="2523"/>
                  </a:lnTo>
                  <a:lnTo>
                    <a:pt x="977" y="2519"/>
                  </a:lnTo>
                  <a:lnTo>
                    <a:pt x="987" y="2510"/>
                  </a:lnTo>
                  <a:lnTo>
                    <a:pt x="993" y="2499"/>
                  </a:lnTo>
                  <a:lnTo>
                    <a:pt x="1060" y="2339"/>
                  </a:lnTo>
                  <a:lnTo>
                    <a:pt x="1069" y="2322"/>
                  </a:lnTo>
                  <a:lnTo>
                    <a:pt x="1083" y="2309"/>
                  </a:lnTo>
                  <a:lnTo>
                    <a:pt x="1100" y="2300"/>
                  </a:lnTo>
                  <a:lnTo>
                    <a:pt x="1119" y="2296"/>
                  </a:lnTo>
                  <a:lnTo>
                    <a:pt x="1138" y="2297"/>
                  </a:lnTo>
                  <a:lnTo>
                    <a:pt x="1214" y="2309"/>
                  </a:lnTo>
                  <a:lnTo>
                    <a:pt x="1291" y="2315"/>
                  </a:lnTo>
                  <a:lnTo>
                    <a:pt x="1367" y="2316"/>
                  </a:lnTo>
                  <a:lnTo>
                    <a:pt x="1444" y="2309"/>
                  </a:lnTo>
                  <a:lnTo>
                    <a:pt x="1520" y="2297"/>
                  </a:lnTo>
                  <a:lnTo>
                    <a:pt x="1539" y="2296"/>
                  </a:lnTo>
                  <a:lnTo>
                    <a:pt x="1558" y="2300"/>
                  </a:lnTo>
                  <a:lnTo>
                    <a:pt x="1574" y="2308"/>
                  </a:lnTo>
                  <a:lnTo>
                    <a:pt x="1588" y="2322"/>
                  </a:lnTo>
                  <a:lnTo>
                    <a:pt x="1598" y="2339"/>
                  </a:lnTo>
                  <a:lnTo>
                    <a:pt x="1664" y="2499"/>
                  </a:lnTo>
                  <a:lnTo>
                    <a:pt x="1669" y="2508"/>
                  </a:lnTo>
                  <a:lnTo>
                    <a:pt x="1677" y="2517"/>
                  </a:lnTo>
                  <a:lnTo>
                    <a:pt x="1686" y="2522"/>
                  </a:lnTo>
                  <a:lnTo>
                    <a:pt x="1697" y="2524"/>
                  </a:lnTo>
                  <a:lnTo>
                    <a:pt x="1708" y="2524"/>
                  </a:lnTo>
                  <a:lnTo>
                    <a:pt x="1718" y="2522"/>
                  </a:lnTo>
                  <a:lnTo>
                    <a:pt x="1892" y="2450"/>
                  </a:lnTo>
                  <a:lnTo>
                    <a:pt x="1903" y="2443"/>
                  </a:lnTo>
                  <a:lnTo>
                    <a:pt x="1912" y="2433"/>
                  </a:lnTo>
                  <a:lnTo>
                    <a:pt x="1916" y="2420"/>
                  </a:lnTo>
                  <a:lnTo>
                    <a:pt x="1917" y="2408"/>
                  </a:lnTo>
                  <a:lnTo>
                    <a:pt x="1914" y="2395"/>
                  </a:lnTo>
                  <a:lnTo>
                    <a:pt x="1849" y="2235"/>
                  </a:lnTo>
                  <a:lnTo>
                    <a:pt x="1843" y="2216"/>
                  </a:lnTo>
                  <a:lnTo>
                    <a:pt x="1844" y="2197"/>
                  </a:lnTo>
                  <a:lnTo>
                    <a:pt x="1850" y="2179"/>
                  </a:lnTo>
                  <a:lnTo>
                    <a:pt x="1860" y="2164"/>
                  </a:lnTo>
                  <a:lnTo>
                    <a:pt x="1875" y="2150"/>
                  </a:lnTo>
                  <a:lnTo>
                    <a:pt x="1927" y="2113"/>
                  </a:lnTo>
                  <a:lnTo>
                    <a:pt x="1976" y="2072"/>
                  </a:lnTo>
                  <a:lnTo>
                    <a:pt x="2024" y="2028"/>
                  </a:lnTo>
                  <a:lnTo>
                    <a:pt x="2067" y="1982"/>
                  </a:lnTo>
                  <a:lnTo>
                    <a:pt x="2107" y="1932"/>
                  </a:lnTo>
                  <a:lnTo>
                    <a:pt x="2145" y="1879"/>
                  </a:lnTo>
                  <a:lnTo>
                    <a:pt x="2158" y="1866"/>
                  </a:lnTo>
                  <a:lnTo>
                    <a:pt x="2173" y="1855"/>
                  </a:lnTo>
                  <a:lnTo>
                    <a:pt x="2191" y="1850"/>
                  </a:lnTo>
                  <a:lnTo>
                    <a:pt x="2210" y="1850"/>
                  </a:lnTo>
                  <a:lnTo>
                    <a:pt x="2229" y="1854"/>
                  </a:lnTo>
                  <a:lnTo>
                    <a:pt x="2390" y="1921"/>
                  </a:lnTo>
                  <a:lnTo>
                    <a:pt x="2400" y="1923"/>
                  </a:lnTo>
                  <a:lnTo>
                    <a:pt x="2411" y="1923"/>
                  </a:lnTo>
                  <a:lnTo>
                    <a:pt x="2421" y="1921"/>
                  </a:lnTo>
                  <a:lnTo>
                    <a:pt x="2431" y="1914"/>
                  </a:lnTo>
                  <a:lnTo>
                    <a:pt x="2438" y="1907"/>
                  </a:lnTo>
                  <a:lnTo>
                    <a:pt x="2443" y="1897"/>
                  </a:lnTo>
                  <a:lnTo>
                    <a:pt x="2516" y="1724"/>
                  </a:lnTo>
                  <a:lnTo>
                    <a:pt x="2519" y="1710"/>
                  </a:lnTo>
                  <a:lnTo>
                    <a:pt x="2517" y="1698"/>
                  </a:lnTo>
                  <a:lnTo>
                    <a:pt x="2513" y="1686"/>
                  </a:lnTo>
                  <a:lnTo>
                    <a:pt x="2505" y="1675"/>
                  </a:lnTo>
                  <a:lnTo>
                    <a:pt x="2493" y="1669"/>
                  </a:lnTo>
                  <a:lnTo>
                    <a:pt x="2334" y="1602"/>
                  </a:lnTo>
                  <a:lnTo>
                    <a:pt x="2318" y="1593"/>
                  </a:lnTo>
                  <a:lnTo>
                    <a:pt x="2304" y="1580"/>
                  </a:lnTo>
                  <a:lnTo>
                    <a:pt x="2296" y="1565"/>
                  </a:lnTo>
                  <a:lnTo>
                    <a:pt x="2290" y="1547"/>
                  </a:lnTo>
                  <a:lnTo>
                    <a:pt x="2290" y="1530"/>
                  </a:lnTo>
                  <a:lnTo>
                    <a:pt x="2296" y="1512"/>
                  </a:lnTo>
                  <a:lnTo>
                    <a:pt x="2305" y="1495"/>
                  </a:lnTo>
                  <a:lnTo>
                    <a:pt x="2318" y="1482"/>
                  </a:lnTo>
                  <a:lnTo>
                    <a:pt x="2334" y="1472"/>
                  </a:lnTo>
                  <a:lnTo>
                    <a:pt x="2351" y="1468"/>
                  </a:lnTo>
                  <a:lnTo>
                    <a:pt x="2369" y="1468"/>
                  </a:lnTo>
                  <a:lnTo>
                    <a:pt x="2386" y="1472"/>
                  </a:lnTo>
                  <a:lnTo>
                    <a:pt x="2547" y="1539"/>
                  </a:lnTo>
                  <a:lnTo>
                    <a:pt x="2573" y="1553"/>
                  </a:lnTo>
                  <a:lnTo>
                    <a:pt x="2596" y="1570"/>
                  </a:lnTo>
                  <a:lnTo>
                    <a:pt x="2615" y="1590"/>
                  </a:lnTo>
                  <a:lnTo>
                    <a:pt x="2632" y="1612"/>
                  </a:lnTo>
                  <a:lnTo>
                    <a:pt x="2645" y="1637"/>
                  </a:lnTo>
                  <a:lnTo>
                    <a:pt x="2653" y="1664"/>
                  </a:lnTo>
                  <a:lnTo>
                    <a:pt x="2657" y="1691"/>
                  </a:lnTo>
                  <a:lnTo>
                    <a:pt x="2659" y="1720"/>
                  </a:lnTo>
                  <a:lnTo>
                    <a:pt x="2654" y="1748"/>
                  </a:lnTo>
                  <a:lnTo>
                    <a:pt x="2645" y="1777"/>
                  </a:lnTo>
                  <a:lnTo>
                    <a:pt x="2572" y="1951"/>
                  </a:lnTo>
                  <a:lnTo>
                    <a:pt x="2559" y="1977"/>
                  </a:lnTo>
                  <a:lnTo>
                    <a:pt x="2543" y="2000"/>
                  </a:lnTo>
                  <a:lnTo>
                    <a:pt x="2522" y="2020"/>
                  </a:lnTo>
                  <a:lnTo>
                    <a:pt x="2499" y="2037"/>
                  </a:lnTo>
                  <a:lnTo>
                    <a:pt x="2474" y="2049"/>
                  </a:lnTo>
                  <a:lnTo>
                    <a:pt x="2447" y="2058"/>
                  </a:lnTo>
                  <a:lnTo>
                    <a:pt x="2419" y="2063"/>
                  </a:lnTo>
                  <a:lnTo>
                    <a:pt x="2391" y="2063"/>
                  </a:lnTo>
                  <a:lnTo>
                    <a:pt x="2362" y="2058"/>
                  </a:lnTo>
                  <a:lnTo>
                    <a:pt x="2335" y="2049"/>
                  </a:lnTo>
                  <a:lnTo>
                    <a:pt x="2227" y="2005"/>
                  </a:lnTo>
                  <a:lnTo>
                    <a:pt x="2187" y="2056"/>
                  </a:lnTo>
                  <a:lnTo>
                    <a:pt x="2144" y="2104"/>
                  </a:lnTo>
                  <a:lnTo>
                    <a:pt x="2099" y="2150"/>
                  </a:lnTo>
                  <a:lnTo>
                    <a:pt x="2050" y="2193"/>
                  </a:lnTo>
                  <a:lnTo>
                    <a:pt x="1999" y="2233"/>
                  </a:lnTo>
                  <a:lnTo>
                    <a:pt x="2044" y="2341"/>
                  </a:lnTo>
                  <a:lnTo>
                    <a:pt x="2053" y="2370"/>
                  </a:lnTo>
                  <a:lnTo>
                    <a:pt x="2057" y="2397"/>
                  </a:lnTo>
                  <a:lnTo>
                    <a:pt x="2057" y="2426"/>
                  </a:lnTo>
                  <a:lnTo>
                    <a:pt x="2052" y="2454"/>
                  </a:lnTo>
                  <a:lnTo>
                    <a:pt x="2044" y="2481"/>
                  </a:lnTo>
                  <a:lnTo>
                    <a:pt x="2031" y="2505"/>
                  </a:lnTo>
                  <a:lnTo>
                    <a:pt x="2015" y="2528"/>
                  </a:lnTo>
                  <a:lnTo>
                    <a:pt x="1995" y="2548"/>
                  </a:lnTo>
                  <a:lnTo>
                    <a:pt x="1972" y="2565"/>
                  </a:lnTo>
                  <a:lnTo>
                    <a:pt x="1946" y="2579"/>
                  </a:lnTo>
                  <a:lnTo>
                    <a:pt x="1772" y="2651"/>
                  </a:lnTo>
                  <a:lnTo>
                    <a:pt x="1745" y="2659"/>
                  </a:lnTo>
                  <a:lnTo>
                    <a:pt x="1717" y="2663"/>
                  </a:lnTo>
                  <a:lnTo>
                    <a:pt x="1688" y="2663"/>
                  </a:lnTo>
                  <a:lnTo>
                    <a:pt x="1661" y="2659"/>
                  </a:lnTo>
                  <a:lnTo>
                    <a:pt x="1633" y="2651"/>
                  </a:lnTo>
                  <a:lnTo>
                    <a:pt x="1607" y="2638"/>
                  </a:lnTo>
                  <a:lnTo>
                    <a:pt x="1585" y="2621"/>
                  </a:lnTo>
                  <a:lnTo>
                    <a:pt x="1565" y="2601"/>
                  </a:lnTo>
                  <a:lnTo>
                    <a:pt x="1548" y="2578"/>
                  </a:lnTo>
                  <a:lnTo>
                    <a:pt x="1534" y="2553"/>
                  </a:lnTo>
                  <a:lnTo>
                    <a:pt x="1490" y="2444"/>
                  </a:lnTo>
                  <a:lnTo>
                    <a:pt x="1410" y="2453"/>
                  </a:lnTo>
                  <a:lnTo>
                    <a:pt x="1329" y="2456"/>
                  </a:lnTo>
                  <a:lnTo>
                    <a:pt x="1249" y="2453"/>
                  </a:lnTo>
                  <a:lnTo>
                    <a:pt x="1167" y="2444"/>
                  </a:lnTo>
                  <a:lnTo>
                    <a:pt x="1123" y="2553"/>
                  </a:lnTo>
                  <a:lnTo>
                    <a:pt x="1109" y="2579"/>
                  </a:lnTo>
                  <a:lnTo>
                    <a:pt x="1093" y="2602"/>
                  </a:lnTo>
                  <a:lnTo>
                    <a:pt x="1072" y="2621"/>
                  </a:lnTo>
                  <a:lnTo>
                    <a:pt x="1050" y="2638"/>
                  </a:lnTo>
                  <a:lnTo>
                    <a:pt x="1025" y="2651"/>
                  </a:lnTo>
                  <a:lnTo>
                    <a:pt x="999" y="2659"/>
                  </a:lnTo>
                  <a:lnTo>
                    <a:pt x="971" y="2663"/>
                  </a:lnTo>
                  <a:lnTo>
                    <a:pt x="943" y="2665"/>
                  </a:lnTo>
                  <a:lnTo>
                    <a:pt x="914" y="2659"/>
                  </a:lnTo>
                  <a:lnTo>
                    <a:pt x="886" y="2651"/>
                  </a:lnTo>
                  <a:lnTo>
                    <a:pt x="712" y="2578"/>
                  </a:lnTo>
                  <a:lnTo>
                    <a:pt x="687" y="2565"/>
                  </a:lnTo>
                  <a:lnTo>
                    <a:pt x="663" y="2548"/>
                  </a:lnTo>
                  <a:lnTo>
                    <a:pt x="643" y="2528"/>
                  </a:lnTo>
                  <a:lnTo>
                    <a:pt x="626" y="2505"/>
                  </a:lnTo>
                  <a:lnTo>
                    <a:pt x="614" y="2480"/>
                  </a:lnTo>
                  <a:lnTo>
                    <a:pt x="605" y="2452"/>
                  </a:lnTo>
                  <a:lnTo>
                    <a:pt x="600" y="2425"/>
                  </a:lnTo>
                  <a:lnTo>
                    <a:pt x="600" y="2396"/>
                  </a:lnTo>
                  <a:lnTo>
                    <a:pt x="605" y="2368"/>
                  </a:lnTo>
                  <a:lnTo>
                    <a:pt x="614" y="2340"/>
                  </a:lnTo>
                  <a:lnTo>
                    <a:pt x="658" y="2232"/>
                  </a:lnTo>
                  <a:lnTo>
                    <a:pt x="607" y="2192"/>
                  </a:lnTo>
                  <a:lnTo>
                    <a:pt x="559" y="2149"/>
                  </a:lnTo>
                  <a:lnTo>
                    <a:pt x="514" y="2103"/>
                  </a:lnTo>
                  <a:lnTo>
                    <a:pt x="470" y="2055"/>
                  </a:lnTo>
                  <a:lnTo>
                    <a:pt x="430" y="2004"/>
                  </a:lnTo>
                  <a:lnTo>
                    <a:pt x="323" y="2048"/>
                  </a:lnTo>
                  <a:lnTo>
                    <a:pt x="295" y="2058"/>
                  </a:lnTo>
                  <a:lnTo>
                    <a:pt x="268" y="2062"/>
                  </a:lnTo>
                  <a:lnTo>
                    <a:pt x="239" y="2062"/>
                  </a:lnTo>
                  <a:lnTo>
                    <a:pt x="211" y="2058"/>
                  </a:lnTo>
                  <a:lnTo>
                    <a:pt x="183" y="2048"/>
                  </a:lnTo>
                  <a:lnTo>
                    <a:pt x="158" y="2036"/>
                  </a:lnTo>
                  <a:lnTo>
                    <a:pt x="135" y="2019"/>
                  </a:lnTo>
                  <a:lnTo>
                    <a:pt x="115" y="1999"/>
                  </a:lnTo>
                  <a:lnTo>
                    <a:pt x="98" y="1976"/>
                  </a:lnTo>
                  <a:lnTo>
                    <a:pt x="85" y="1950"/>
                  </a:lnTo>
                  <a:lnTo>
                    <a:pt x="14" y="1776"/>
                  </a:lnTo>
                  <a:lnTo>
                    <a:pt x="5" y="1748"/>
                  </a:lnTo>
                  <a:lnTo>
                    <a:pt x="1" y="1721"/>
                  </a:lnTo>
                  <a:lnTo>
                    <a:pt x="1" y="1692"/>
                  </a:lnTo>
                  <a:lnTo>
                    <a:pt x="5" y="1665"/>
                  </a:lnTo>
                  <a:lnTo>
                    <a:pt x="14" y="1637"/>
                  </a:lnTo>
                  <a:lnTo>
                    <a:pt x="26" y="1611"/>
                  </a:lnTo>
                  <a:lnTo>
                    <a:pt x="43" y="1589"/>
                  </a:lnTo>
                  <a:lnTo>
                    <a:pt x="63" y="1569"/>
                  </a:lnTo>
                  <a:lnTo>
                    <a:pt x="86" y="1552"/>
                  </a:lnTo>
                  <a:lnTo>
                    <a:pt x="112" y="1538"/>
                  </a:lnTo>
                  <a:lnTo>
                    <a:pt x="220" y="1494"/>
                  </a:lnTo>
                  <a:lnTo>
                    <a:pt x="211" y="1413"/>
                  </a:lnTo>
                  <a:lnTo>
                    <a:pt x="208" y="1332"/>
                  </a:lnTo>
                  <a:lnTo>
                    <a:pt x="211" y="1252"/>
                  </a:lnTo>
                  <a:lnTo>
                    <a:pt x="220" y="1170"/>
                  </a:lnTo>
                  <a:lnTo>
                    <a:pt x="112" y="1126"/>
                  </a:lnTo>
                  <a:lnTo>
                    <a:pt x="85" y="1112"/>
                  </a:lnTo>
                  <a:lnTo>
                    <a:pt x="62" y="1095"/>
                  </a:lnTo>
                  <a:lnTo>
                    <a:pt x="43" y="1075"/>
                  </a:lnTo>
                  <a:lnTo>
                    <a:pt x="26" y="1052"/>
                  </a:lnTo>
                  <a:lnTo>
                    <a:pt x="14" y="1028"/>
                  </a:lnTo>
                  <a:lnTo>
                    <a:pt x="5" y="1001"/>
                  </a:lnTo>
                  <a:lnTo>
                    <a:pt x="1" y="973"/>
                  </a:lnTo>
                  <a:lnTo>
                    <a:pt x="0" y="945"/>
                  </a:lnTo>
                  <a:lnTo>
                    <a:pt x="5" y="917"/>
                  </a:lnTo>
                  <a:lnTo>
                    <a:pt x="14" y="888"/>
                  </a:lnTo>
                  <a:lnTo>
                    <a:pt x="86" y="714"/>
                  </a:lnTo>
                  <a:lnTo>
                    <a:pt x="100" y="687"/>
                  </a:lnTo>
                  <a:lnTo>
                    <a:pt x="117" y="664"/>
                  </a:lnTo>
                  <a:lnTo>
                    <a:pt x="137" y="645"/>
                  </a:lnTo>
                  <a:lnTo>
                    <a:pt x="160" y="628"/>
                  </a:lnTo>
                  <a:lnTo>
                    <a:pt x="185" y="615"/>
                  </a:lnTo>
                  <a:lnTo>
                    <a:pt x="212" y="607"/>
                  </a:lnTo>
                  <a:lnTo>
                    <a:pt x="239" y="603"/>
                  </a:lnTo>
                  <a:lnTo>
                    <a:pt x="268" y="602"/>
                  </a:lnTo>
                  <a:lnTo>
                    <a:pt x="296" y="606"/>
                  </a:lnTo>
                  <a:lnTo>
                    <a:pt x="324" y="615"/>
                  </a:lnTo>
                  <a:lnTo>
                    <a:pt x="431" y="660"/>
                  </a:lnTo>
                  <a:lnTo>
                    <a:pt x="472" y="609"/>
                  </a:lnTo>
                  <a:lnTo>
                    <a:pt x="515" y="560"/>
                  </a:lnTo>
                  <a:lnTo>
                    <a:pt x="561" y="515"/>
                  </a:lnTo>
                  <a:lnTo>
                    <a:pt x="608" y="472"/>
                  </a:lnTo>
                  <a:lnTo>
                    <a:pt x="660" y="432"/>
                  </a:lnTo>
                  <a:lnTo>
                    <a:pt x="615" y="324"/>
                  </a:lnTo>
                  <a:lnTo>
                    <a:pt x="606" y="296"/>
                  </a:lnTo>
                  <a:lnTo>
                    <a:pt x="602" y="268"/>
                  </a:lnTo>
                  <a:lnTo>
                    <a:pt x="602" y="240"/>
                  </a:lnTo>
                  <a:lnTo>
                    <a:pt x="606" y="212"/>
                  </a:lnTo>
                  <a:lnTo>
                    <a:pt x="615" y="184"/>
                  </a:lnTo>
                  <a:lnTo>
                    <a:pt x="629" y="159"/>
                  </a:lnTo>
                  <a:lnTo>
                    <a:pt x="645" y="136"/>
                  </a:lnTo>
                  <a:lnTo>
                    <a:pt x="665" y="116"/>
                  </a:lnTo>
                  <a:lnTo>
                    <a:pt x="689" y="99"/>
                  </a:lnTo>
                  <a:lnTo>
                    <a:pt x="714" y="86"/>
                  </a:lnTo>
                  <a:lnTo>
                    <a:pt x="887" y="14"/>
                  </a:lnTo>
                  <a:lnTo>
                    <a:pt x="910" y="7"/>
                  </a:lnTo>
                  <a:lnTo>
                    <a:pt x="933" y="1"/>
                  </a:lnTo>
                  <a:lnTo>
                    <a:pt x="9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0" name="Freeform 251"/>
            <p:cNvSpPr/>
            <p:nvPr/>
          </p:nvSpPr>
          <p:spPr bwMode="auto">
            <a:xfrm>
              <a:off x="3532188" y="3709988"/>
              <a:ext cx="180975" cy="180975"/>
            </a:xfrm>
            <a:custGeom>
              <a:avLst/>
              <a:gdLst>
                <a:gd name="T0" fmla="*/ 568 w 1141"/>
                <a:gd name="T1" fmla="*/ 0 h 1143"/>
                <a:gd name="T2" fmla="*/ 602 w 1141"/>
                <a:gd name="T3" fmla="*/ 10 h 1143"/>
                <a:gd name="T4" fmla="*/ 628 w 1141"/>
                <a:gd name="T5" fmla="*/ 34 h 1143"/>
                <a:gd name="T6" fmla="*/ 637 w 1141"/>
                <a:gd name="T7" fmla="*/ 70 h 1143"/>
                <a:gd name="T8" fmla="*/ 629 w 1141"/>
                <a:gd name="T9" fmla="*/ 105 h 1143"/>
                <a:gd name="T10" fmla="*/ 603 w 1141"/>
                <a:gd name="T11" fmla="*/ 131 h 1143"/>
                <a:gd name="T12" fmla="*/ 569 w 1141"/>
                <a:gd name="T13" fmla="*/ 141 h 1143"/>
                <a:gd name="T14" fmla="*/ 470 w 1141"/>
                <a:gd name="T15" fmla="*/ 152 h 1143"/>
                <a:gd name="T16" fmla="*/ 380 w 1141"/>
                <a:gd name="T17" fmla="*/ 186 h 1143"/>
                <a:gd name="T18" fmla="*/ 300 w 1141"/>
                <a:gd name="T19" fmla="*/ 238 h 1143"/>
                <a:gd name="T20" fmla="*/ 233 w 1141"/>
                <a:gd name="T21" fmla="*/ 305 h 1143"/>
                <a:gd name="T22" fmla="*/ 184 w 1141"/>
                <a:gd name="T23" fmla="*/ 385 h 1143"/>
                <a:gd name="T24" fmla="*/ 152 w 1141"/>
                <a:gd name="T25" fmla="*/ 476 h 1143"/>
                <a:gd name="T26" fmla="*/ 141 w 1141"/>
                <a:gd name="T27" fmla="*/ 575 h 1143"/>
                <a:gd name="T28" fmla="*/ 154 w 1141"/>
                <a:gd name="T29" fmla="*/ 681 h 1143"/>
                <a:gd name="T30" fmla="*/ 192 w 1141"/>
                <a:gd name="T31" fmla="*/ 776 h 1143"/>
                <a:gd name="T32" fmla="*/ 250 w 1141"/>
                <a:gd name="T33" fmla="*/ 859 h 1143"/>
                <a:gd name="T34" fmla="*/ 326 w 1141"/>
                <a:gd name="T35" fmla="*/ 926 h 1143"/>
                <a:gd name="T36" fmla="*/ 417 w 1141"/>
                <a:gd name="T37" fmla="*/ 975 h 1143"/>
                <a:gd name="T38" fmla="*/ 517 w 1141"/>
                <a:gd name="T39" fmla="*/ 1000 h 1143"/>
                <a:gd name="T40" fmla="*/ 574 w 1141"/>
                <a:gd name="T41" fmla="*/ 1003 h 1143"/>
                <a:gd name="T42" fmla="*/ 670 w 1141"/>
                <a:gd name="T43" fmla="*/ 992 h 1143"/>
                <a:gd name="T44" fmla="*/ 760 w 1141"/>
                <a:gd name="T45" fmla="*/ 960 h 1143"/>
                <a:gd name="T46" fmla="*/ 841 w 1141"/>
                <a:gd name="T47" fmla="*/ 908 h 1143"/>
                <a:gd name="T48" fmla="*/ 909 w 1141"/>
                <a:gd name="T49" fmla="*/ 837 h 1143"/>
                <a:gd name="T50" fmla="*/ 960 w 1141"/>
                <a:gd name="T51" fmla="*/ 756 h 1143"/>
                <a:gd name="T52" fmla="*/ 990 w 1141"/>
                <a:gd name="T53" fmla="*/ 665 h 1143"/>
                <a:gd name="T54" fmla="*/ 1001 w 1141"/>
                <a:gd name="T55" fmla="*/ 569 h 1143"/>
                <a:gd name="T56" fmla="*/ 1011 w 1141"/>
                <a:gd name="T57" fmla="*/ 533 h 1143"/>
                <a:gd name="T58" fmla="*/ 1035 w 1141"/>
                <a:gd name="T59" fmla="*/ 507 h 1143"/>
                <a:gd name="T60" fmla="*/ 1071 w 1141"/>
                <a:gd name="T61" fmla="*/ 498 h 1143"/>
                <a:gd name="T62" fmla="*/ 1090 w 1141"/>
                <a:gd name="T63" fmla="*/ 500 h 1143"/>
                <a:gd name="T64" fmla="*/ 1120 w 1141"/>
                <a:gd name="T65" fmla="*/ 518 h 1143"/>
                <a:gd name="T66" fmla="*/ 1139 w 1141"/>
                <a:gd name="T67" fmla="*/ 549 h 1143"/>
                <a:gd name="T68" fmla="*/ 1139 w 1141"/>
                <a:gd name="T69" fmla="*/ 624 h 1143"/>
                <a:gd name="T70" fmla="*/ 1118 w 1141"/>
                <a:gd name="T71" fmla="*/ 734 h 1143"/>
                <a:gd name="T72" fmla="*/ 1076 w 1141"/>
                <a:gd name="T73" fmla="*/ 837 h 1143"/>
                <a:gd name="T74" fmla="*/ 1015 w 1141"/>
                <a:gd name="T75" fmla="*/ 930 h 1143"/>
                <a:gd name="T76" fmla="*/ 936 w 1141"/>
                <a:gd name="T77" fmla="*/ 1011 h 1143"/>
                <a:gd name="T78" fmla="*/ 843 w 1141"/>
                <a:gd name="T79" fmla="*/ 1074 h 1143"/>
                <a:gd name="T80" fmla="*/ 741 w 1141"/>
                <a:gd name="T81" fmla="*/ 1117 h 1143"/>
                <a:gd name="T82" fmla="*/ 631 w 1141"/>
                <a:gd name="T83" fmla="*/ 1139 h 1143"/>
                <a:gd name="T84" fmla="*/ 571 w 1141"/>
                <a:gd name="T85" fmla="*/ 1143 h 1143"/>
                <a:gd name="T86" fmla="*/ 448 w 1141"/>
                <a:gd name="T87" fmla="*/ 1130 h 1143"/>
                <a:gd name="T88" fmla="*/ 337 w 1141"/>
                <a:gd name="T89" fmla="*/ 1093 h 1143"/>
                <a:gd name="T90" fmla="*/ 235 w 1141"/>
                <a:gd name="T91" fmla="*/ 1034 h 1143"/>
                <a:gd name="T92" fmla="*/ 149 w 1141"/>
                <a:gd name="T93" fmla="*/ 956 h 1143"/>
                <a:gd name="T94" fmla="*/ 79 w 1141"/>
                <a:gd name="T95" fmla="*/ 863 h 1143"/>
                <a:gd name="T96" fmla="*/ 30 w 1141"/>
                <a:gd name="T97" fmla="*/ 755 h 1143"/>
                <a:gd name="T98" fmla="*/ 3 w 1141"/>
                <a:gd name="T99" fmla="*/ 637 h 1143"/>
                <a:gd name="T100" fmla="*/ 2 w 1141"/>
                <a:gd name="T101" fmla="*/ 517 h 1143"/>
                <a:gd name="T102" fmla="*/ 25 w 1141"/>
                <a:gd name="T103" fmla="*/ 406 h 1143"/>
                <a:gd name="T104" fmla="*/ 67 w 1141"/>
                <a:gd name="T105" fmla="*/ 302 h 1143"/>
                <a:gd name="T106" fmla="*/ 128 w 1141"/>
                <a:gd name="T107" fmla="*/ 212 h 1143"/>
                <a:gd name="T108" fmla="*/ 205 w 1141"/>
                <a:gd name="T109" fmla="*/ 133 h 1143"/>
                <a:gd name="T110" fmla="*/ 296 w 1141"/>
                <a:gd name="T111" fmla="*/ 71 h 1143"/>
                <a:gd name="T112" fmla="*/ 397 w 1141"/>
                <a:gd name="T113" fmla="*/ 27 h 1143"/>
                <a:gd name="T114" fmla="*/ 509 w 1141"/>
                <a:gd name="T115" fmla="*/ 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1" h="1143">
                  <a:moveTo>
                    <a:pt x="567" y="0"/>
                  </a:moveTo>
                  <a:lnTo>
                    <a:pt x="568" y="0"/>
                  </a:lnTo>
                  <a:lnTo>
                    <a:pt x="586" y="2"/>
                  </a:lnTo>
                  <a:lnTo>
                    <a:pt x="602" y="10"/>
                  </a:lnTo>
                  <a:lnTo>
                    <a:pt x="617" y="20"/>
                  </a:lnTo>
                  <a:lnTo>
                    <a:pt x="628" y="34"/>
                  </a:lnTo>
                  <a:lnTo>
                    <a:pt x="635" y="51"/>
                  </a:lnTo>
                  <a:lnTo>
                    <a:pt x="637" y="70"/>
                  </a:lnTo>
                  <a:lnTo>
                    <a:pt x="635" y="88"/>
                  </a:lnTo>
                  <a:lnTo>
                    <a:pt x="629" y="105"/>
                  </a:lnTo>
                  <a:lnTo>
                    <a:pt x="618" y="120"/>
                  </a:lnTo>
                  <a:lnTo>
                    <a:pt x="603" y="131"/>
                  </a:lnTo>
                  <a:lnTo>
                    <a:pt x="587" y="138"/>
                  </a:lnTo>
                  <a:lnTo>
                    <a:pt x="569" y="141"/>
                  </a:lnTo>
                  <a:lnTo>
                    <a:pt x="518" y="144"/>
                  </a:lnTo>
                  <a:lnTo>
                    <a:pt x="470" y="152"/>
                  </a:lnTo>
                  <a:lnTo>
                    <a:pt x="423" y="167"/>
                  </a:lnTo>
                  <a:lnTo>
                    <a:pt x="380" y="186"/>
                  </a:lnTo>
                  <a:lnTo>
                    <a:pt x="338" y="209"/>
                  </a:lnTo>
                  <a:lnTo>
                    <a:pt x="300" y="238"/>
                  </a:lnTo>
                  <a:lnTo>
                    <a:pt x="265" y="270"/>
                  </a:lnTo>
                  <a:lnTo>
                    <a:pt x="233" y="305"/>
                  </a:lnTo>
                  <a:lnTo>
                    <a:pt x="207" y="344"/>
                  </a:lnTo>
                  <a:lnTo>
                    <a:pt x="184" y="385"/>
                  </a:lnTo>
                  <a:lnTo>
                    <a:pt x="165" y="429"/>
                  </a:lnTo>
                  <a:lnTo>
                    <a:pt x="152" y="476"/>
                  </a:lnTo>
                  <a:lnTo>
                    <a:pt x="144" y="524"/>
                  </a:lnTo>
                  <a:lnTo>
                    <a:pt x="141" y="575"/>
                  </a:lnTo>
                  <a:lnTo>
                    <a:pt x="145" y="629"/>
                  </a:lnTo>
                  <a:lnTo>
                    <a:pt x="154" y="681"/>
                  </a:lnTo>
                  <a:lnTo>
                    <a:pt x="171" y="729"/>
                  </a:lnTo>
                  <a:lnTo>
                    <a:pt x="192" y="776"/>
                  </a:lnTo>
                  <a:lnTo>
                    <a:pt x="220" y="819"/>
                  </a:lnTo>
                  <a:lnTo>
                    <a:pt x="250" y="859"/>
                  </a:lnTo>
                  <a:lnTo>
                    <a:pt x="286" y="895"/>
                  </a:lnTo>
                  <a:lnTo>
                    <a:pt x="326" y="926"/>
                  </a:lnTo>
                  <a:lnTo>
                    <a:pt x="369" y="952"/>
                  </a:lnTo>
                  <a:lnTo>
                    <a:pt x="417" y="975"/>
                  </a:lnTo>
                  <a:lnTo>
                    <a:pt x="465" y="990"/>
                  </a:lnTo>
                  <a:lnTo>
                    <a:pt x="517" y="1000"/>
                  </a:lnTo>
                  <a:lnTo>
                    <a:pt x="571" y="1003"/>
                  </a:lnTo>
                  <a:lnTo>
                    <a:pt x="574" y="1003"/>
                  </a:lnTo>
                  <a:lnTo>
                    <a:pt x="622" y="1000"/>
                  </a:lnTo>
                  <a:lnTo>
                    <a:pt x="670" y="992"/>
                  </a:lnTo>
                  <a:lnTo>
                    <a:pt x="716" y="978"/>
                  </a:lnTo>
                  <a:lnTo>
                    <a:pt x="760" y="960"/>
                  </a:lnTo>
                  <a:lnTo>
                    <a:pt x="802" y="936"/>
                  </a:lnTo>
                  <a:lnTo>
                    <a:pt x="841" y="908"/>
                  </a:lnTo>
                  <a:lnTo>
                    <a:pt x="877" y="874"/>
                  </a:lnTo>
                  <a:lnTo>
                    <a:pt x="909" y="837"/>
                  </a:lnTo>
                  <a:lnTo>
                    <a:pt x="937" y="798"/>
                  </a:lnTo>
                  <a:lnTo>
                    <a:pt x="960" y="756"/>
                  </a:lnTo>
                  <a:lnTo>
                    <a:pt x="978" y="711"/>
                  </a:lnTo>
                  <a:lnTo>
                    <a:pt x="990" y="665"/>
                  </a:lnTo>
                  <a:lnTo>
                    <a:pt x="999" y="617"/>
                  </a:lnTo>
                  <a:lnTo>
                    <a:pt x="1001" y="569"/>
                  </a:lnTo>
                  <a:lnTo>
                    <a:pt x="1003" y="550"/>
                  </a:lnTo>
                  <a:lnTo>
                    <a:pt x="1011" y="533"/>
                  </a:lnTo>
                  <a:lnTo>
                    <a:pt x="1021" y="518"/>
                  </a:lnTo>
                  <a:lnTo>
                    <a:pt x="1035" y="507"/>
                  </a:lnTo>
                  <a:lnTo>
                    <a:pt x="1052" y="500"/>
                  </a:lnTo>
                  <a:lnTo>
                    <a:pt x="1071" y="498"/>
                  </a:lnTo>
                  <a:lnTo>
                    <a:pt x="1071" y="498"/>
                  </a:lnTo>
                  <a:lnTo>
                    <a:pt x="1090" y="500"/>
                  </a:lnTo>
                  <a:lnTo>
                    <a:pt x="1106" y="507"/>
                  </a:lnTo>
                  <a:lnTo>
                    <a:pt x="1120" y="518"/>
                  </a:lnTo>
                  <a:lnTo>
                    <a:pt x="1132" y="532"/>
                  </a:lnTo>
                  <a:lnTo>
                    <a:pt x="1139" y="549"/>
                  </a:lnTo>
                  <a:lnTo>
                    <a:pt x="1141" y="567"/>
                  </a:lnTo>
                  <a:lnTo>
                    <a:pt x="1139" y="624"/>
                  </a:lnTo>
                  <a:lnTo>
                    <a:pt x="1131" y="680"/>
                  </a:lnTo>
                  <a:lnTo>
                    <a:pt x="1118" y="734"/>
                  </a:lnTo>
                  <a:lnTo>
                    <a:pt x="1099" y="786"/>
                  </a:lnTo>
                  <a:lnTo>
                    <a:pt x="1076" y="837"/>
                  </a:lnTo>
                  <a:lnTo>
                    <a:pt x="1047" y="885"/>
                  </a:lnTo>
                  <a:lnTo>
                    <a:pt x="1015" y="930"/>
                  </a:lnTo>
                  <a:lnTo>
                    <a:pt x="977" y="972"/>
                  </a:lnTo>
                  <a:lnTo>
                    <a:pt x="936" y="1011"/>
                  </a:lnTo>
                  <a:lnTo>
                    <a:pt x="890" y="1044"/>
                  </a:lnTo>
                  <a:lnTo>
                    <a:pt x="843" y="1074"/>
                  </a:lnTo>
                  <a:lnTo>
                    <a:pt x="792" y="1098"/>
                  </a:lnTo>
                  <a:lnTo>
                    <a:pt x="741" y="1117"/>
                  </a:lnTo>
                  <a:lnTo>
                    <a:pt x="687" y="1131"/>
                  </a:lnTo>
                  <a:lnTo>
                    <a:pt x="631" y="1139"/>
                  </a:lnTo>
                  <a:lnTo>
                    <a:pt x="575" y="1143"/>
                  </a:lnTo>
                  <a:lnTo>
                    <a:pt x="571" y="1143"/>
                  </a:lnTo>
                  <a:lnTo>
                    <a:pt x="509" y="1139"/>
                  </a:lnTo>
                  <a:lnTo>
                    <a:pt x="448" y="1130"/>
                  </a:lnTo>
                  <a:lnTo>
                    <a:pt x="392" y="1114"/>
                  </a:lnTo>
                  <a:lnTo>
                    <a:pt x="337" y="1093"/>
                  </a:lnTo>
                  <a:lnTo>
                    <a:pt x="284" y="1065"/>
                  </a:lnTo>
                  <a:lnTo>
                    <a:pt x="235" y="1034"/>
                  </a:lnTo>
                  <a:lnTo>
                    <a:pt x="190" y="997"/>
                  </a:lnTo>
                  <a:lnTo>
                    <a:pt x="149" y="956"/>
                  </a:lnTo>
                  <a:lnTo>
                    <a:pt x="112" y="911"/>
                  </a:lnTo>
                  <a:lnTo>
                    <a:pt x="79" y="863"/>
                  </a:lnTo>
                  <a:lnTo>
                    <a:pt x="52" y="810"/>
                  </a:lnTo>
                  <a:lnTo>
                    <a:pt x="30" y="755"/>
                  </a:lnTo>
                  <a:lnTo>
                    <a:pt x="14" y="698"/>
                  </a:lnTo>
                  <a:lnTo>
                    <a:pt x="3" y="637"/>
                  </a:lnTo>
                  <a:lnTo>
                    <a:pt x="0" y="575"/>
                  </a:lnTo>
                  <a:lnTo>
                    <a:pt x="2" y="517"/>
                  </a:lnTo>
                  <a:lnTo>
                    <a:pt x="11" y="461"/>
                  </a:lnTo>
                  <a:lnTo>
                    <a:pt x="25" y="406"/>
                  </a:lnTo>
                  <a:lnTo>
                    <a:pt x="44" y="353"/>
                  </a:lnTo>
                  <a:lnTo>
                    <a:pt x="67" y="302"/>
                  </a:lnTo>
                  <a:lnTo>
                    <a:pt x="95" y="256"/>
                  </a:lnTo>
                  <a:lnTo>
                    <a:pt x="128" y="212"/>
                  </a:lnTo>
                  <a:lnTo>
                    <a:pt x="165" y="170"/>
                  </a:lnTo>
                  <a:lnTo>
                    <a:pt x="205" y="133"/>
                  </a:lnTo>
                  <a:lnTo>
                    <a:pt x="248" y="100"/>
                  </a:lnTo>
                  <a:lnTo>
                    <a:pt x="296" y="71"/>
                  </a:lnTo>
                  <a:lnTo>
                    <a:pt x="345" y="47"/>
                  </a:lnTo>
                  <a:lnTo>
                    <a:pt x="397" y="27"/>
                  </a:lnTo>
                  <a:lnTo>
                    <a:pt x="452" y="12"/>
                  </a:lnTo>
                  <a:lnTo>
                    <a:pt x="509" y="3"/>
                  </a:lnTo>
                  <a:lnTo>
                    <a:pt x="5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1" name="Freeform 252"/>
            <p:cNvSpPr>
              <a:spLocks noEditPoints="1"/>
            </p:cNvSpPr>
            <p:nvPr/>
          </p:nvSpPr>
          <p:spPr bwMode="auto">
            <a:xfrm>
              <a:off x="3636963" y="3463925"/>
              <a:ext cx="325438" cy="327025"/>
            </a:xfrm>
            <a:custGeom>
              <a:avLst/>
              <a:gdLst>
                <a:gd name="T0" fmla="*/ 946 w 2054"/>
                <a:gd name="T1" fmla="*/ 277 h 2059"/>
                <a:gd name="T2" fmla="*/ 785 w 2054"/>
                <a:gd name="T3" fmla="*/ 375 h 2059"/>
                <a:gd name="T4" fmla="*/ 568 w 2054"/>
                <a:gd name="T5" fmla="*/ 453 h 2059"/>
                <a:gd name="T6" fmla="*/ 451 w 2054"/>
                <a:gd name="T7" fmla="*/ 350 h 2059"/>
                <a:gd name="T8" fmla="*/ 349 w 2054"/>
                <a:gd name="T9" fmla="*/ 461 h 2059"/>
                <a:gd name="T10" fmla="*/ 449 w 2054"/>
                <a:gd name="T11" fmla="*/ 642 h 2059"/>
                <a:gd name="T12" fmla="*/ 327 w 2054"/>
                <a:gd name="T13" fmla="*/ 926 h 2059"/>
                <a:gd name="T14" fmla="*/ 142 w 2054"/>
                <a:gd name="T15" fmla="*/ 952 h 2059"/>
                <a:gd name="T16" fmla="*/ 147 w 2054"/>
                <a:gd name="T17" fmla="*/ 1108 h 2059"/>
                <a:gd name="T18" fmla="*/ 345 w 2054"/>
                <a:gd name="T19" fmla="*/ 1165 h 2059"/>
                <a:gd name="T20" fmla="*/ 460 w 2054"/>
                <a:gd name="T21" fmla="*/ 1451 h 2059"/>
                <a:gd name="T22" fmla="*/ 347 w 2054"/>
                <a:gd name="T23" fmla="*/ 1600 h 2059"/>
                <a:gd name="T24" fmla="*/ 455 w 2054"/>
                <a:gd name="T25" fmla="*/ 1708 h 2059"/>
                <a:gd name="T26" fmla="*/ 604 w 2054"/>
                <a:gd name="T27" fmla="*/ 1595 h 2059"/>
                <a:gd name="T28" fmla="*/ 889 w 2054"/>
                <a:gd name="T29" fmla="*/ 1711 h 2059"/>
                <a:gd name="T30" fmla="*/ 947 w 2054"/>
                <a:gd name="T31" fmla="*/ 1909 h 2059"/>
                <a:gd name="T32" fmla="*/ 1101 w 2054"/>
                <a:gd name="T33" fmla="*/ 1914 h 2059"/>
                <a:gd name="T34" fmla="*/ 1129 w 2054"/>
                <a:gd name="T35" fmla="*/ 1728 h 2059"/>
                <a:gd name="T36" fmla="*/ 1411 w 2054"/>
                <a:gd name="T37" fmla="*/ 1607 h 2059"/>
                <a:gd name="T38" fmla="*/ 1592 w 2054"/>
                <a:gd name="T39" fmla="*/ 1708 h 2059"/>
                <a:gd name="T40" fmla="*/ 1702 w 2054"/>
                <a:gd name="T41" fmla="*/ 1607 h 2059"/>
                <a:gd name="T42" fmla="*/ 1594 w 2054"/>
                <a:gd name="T43" fmla="*/ 1471 h 2059"/>
                <a:gd name="T44" fmla="*/ 1694 w 2054"/>
                <a:gd name="T45" fmla="*/ 1220 h 2059"/>
                <a:gd name="T46" fmla="*/ 1902 w 2054"/>
                <a:gd name="T47" fmla="*/ 1110 h 2059"/>
                <a:gd name="T48" fmla="*/ 1912 w 2054"/>
                <a:gd name="T49" fmla="*/ 958 h 2059"/>
                <a:gd name="T50" fmla="*/ 1739 w 2054"/>
                <a:gd name="T51" fmla="*/ 939 h 2059"/>
                <a:gd name="T52" fmla="*/ 1633 w 2054"/>
                <a:gd name="T53" fmla="*/ 689 h 2059"/>
                <a:gd name="T54" fmla="*/ 1700 w 2054"/>
                <a:gd name="T55" fmla="*/ 465 h 2059"/>
                <a:gd name="T56" fmla="*/ 1601 w 2054"/>
                <a:gd name="T57" fmla="*/ 351 h 2059"/>
                <a:gd name="T58" fmla="*/ 1485 w 2054"/>
                <a:gd name="T59" fmla="*/ 454 h 2059"/>
                <a:gd name="T60" fmla="*/ 1267 w 2054"/>
                <a:gd name="T61" fmla="*/ 376 h 2059"/>
                <a:gd name="T62" fmla="*/ 1106 w 2054"/>
                <a:gd name="T63" fmla="*/ 278 h 2059"/>
                <a:gd name="T64" fmla="*/ 958 w 2054"/>
                <a:gd name="T65" fmla="*/ 141 h 2059"/>
                <a:gd name="T66" fmla="*/ 1220 w 2054"/>
                <a:gd name="T67" fmla="*/ 68 h 2059"/>
                <a:gd name="T68" fmla="*/ 1394 w 2054"/>
                <a:gd name="T69" fmla="*/ 278 h 2059"/>
                <a:gd name="T70" fmla="*/ 1597 w 2054"/>
                <a:gd name="T71" fmla="*/ 209 h 2059"/>
                <a:gd name="T72" fmla="*/ 1831 w 2054"/>
                <a:gd name="T73" fmla="*/ 394 h 2059"/>
                <a:gd name="T74" fmla="*/ 1800 w 2054"/>
                <a:gd name="T75" fmla="*/ 565 h 2059"/>
                <a:gd name="T76" fmla="*/ 1932 w 2054"/>
                <a:gd name="T77" fmla="*/ 812 h 2059"/>
                <a:gd name="T78" fmla="*/ 2054 w 2054"/>
                <a:gd name="T79" fmla="*/ 961 h 2059"/>
                <a:gd name="T80" fmla="*/ 1961 w 2054"/>
                <a:gd name="T81" fmla="*/ 1238 h 2059"/>
                <a:gd name="T82" fmla="*/ 1751 w 2054"/>
                <a:gd name="T83" fmla="*/ 1445 h 2059"/>
                <a:gd name="T84" fmla="*/ 1839 w 2054"/>
                <a:gd name="T85" fmla="*/ 1640 h 2059"/>
                <a:gd name="T86" fmla="*/ 1644 w 2054"/>
                <a:gd name="T87" fmla="*/ 1842 h 2059"/>
                <a:gd name="T88" fmla="*/ 1441 w 2054"/>
                <a:gd name="T89" fmla="*/ 1756 h 2059"/>
                <a:gd name="T90" fmla="*/ 1235 w 2054"/>
                <a:gd name="T91" fmla="*/ 1966 h 2059"/>
                <a:gd name="T92" fmla="*/ 958 w 2054"/>
                <a:gd name="T93" fmla="*/ 2059 h 2059"/>
                <a:gd name="T94" fmla="*/ 810 w 2054"/>
                <a:gd name="T95" fmla="*/ 1937 h 2059"/>
                <a:gd name="T96" fmla="*/ 563 w 2054"/>
                <a:gd name="T97" fmla="*/ 1805 h 2059"/>
                <a:gd name="T98" fmla="*/ 398 w 2054"/>
                <a:gd name="T99" fmla="*/ 1838 h 2059"/>
                <a:gd name="T100" fmla="*/ 210 w 2054"/>
                <a:gd name="T101" fmla="*/ 1626 h 2059"/>
                <a:gd name="T102" fmla="*/ 278 w 2054"/>
                <a:gd name="T103" fmla="*/ 1398 h 2059"/>
                <a:gd name="T104" fmla="*/ 67 w 2054"/>
                <a:gd name="T105" fmla="*/ 1224 h 2059"/>
                <a:gd name="T106" fmla="*/ 2 w 2054"/>
                <a:gd name="T107" fmla="*/ 930 h 2059"/>
                <a:gd name="T108" fmla="*/ 151 w 2054"/>
                <a:gd name="T109" fmla="*/ 809 h 2059"/>
                <a:gd name="T110" fmla="*/ 237 w 2054"/>
                <a:gd name="T111" fmla="*/ 547 h 2059"/>
                <a:gd name="T112" fmla="*/ 233 w 2054"/>
                <a:gd name="T113" fmla="*/ 373 h 2059"/>
                <a:gd name="T114" fmla="*/ 456 w 2054"/>
                <a:gd name="T115" fmla="*/ 209 h 2059"/>
                <a:gd name="T116" fmla="*/ 707 w 2054"/>
                <a:gd name="T117" fmla="*/ 257 h 2059"/>
                <a:gd name="T118" fmla="*/ 851 w 2054"/>
                <a:gd name="T119" fmla="*/ 45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4" h="2059">
                  <a:moveTo>
                    <a:pt x="958" y="141"/>
                  </a:moveTo>
                  <a:lnTo>
                    <a:pt x="954" y="142"/>
                  </a:lnTo>
                  <a:lnTo>
                    <a:pt x="951" y="143"/>
                  </a:lnTo>
                  <a:lnTo>
                    <a:pt x="948" y="146"/>
                  </a:lnTo>
                  <a:lnTo>
                    <a:pt x="947" y="149"/>
                  </a:lnTo>
                  <a:lnTo>
                    <a:pt x="946" y="152"/>
                  </a:lnTo>
                  <a:lnTo>
                    <a:pt x="946" y="277"/>
                  </a:lnTo>
                  <a:lnTo>
                    <a:pt x="943" y="296"/>
                  </a:lnTo>
                  <a:lnTo>
                    <a:pt x="936" y="313"/>
                  </a:lnTo>
                  <a:lnTo>
                    <a:pt x="924" y="328"/>
                  </a:lnTo>
                  <a:lnTo>
                    <a:pt x="908" y="339"/>
                  </a:lnTo>
                  <a:lnTo>
                    <a:pt x="889" y="346"/>
                  </a:lnTo>
                  <a:lnTo>
                    <a:pt x="837" y="358"/>
                  </a:lnTo>
                  <a:lnTo>
                    <a:pt x="785" y="375"/>
                  </a:lnTo>
                  <a:lnTo>
                    <a:pt x="735" y="395"/>
                  </a:lnTo>
                  <a:lnTo>
                    <a:pt x="687" y="421"/>
                  </a:lnTo>
                  <a:lnTo>
                    <a:pt x="640" y="449"/>
                  </a:lnTo>
                  <a:lnTo>
                    <a:pt x="623" y="458"/>
                  </a:lnTo>
                  <a:lnTo>
                    <a:pt x="604" y="461"/>
                  </a:lnTo>
                  <a:lnTo>
                    <a:pt x="585" y="459"/>
                  </a:lnTo>
                  <a:lnTo>
                    <a:pt x="568" y="453"/>
                  </a:lnTo>
                  <a:lnTo>
                    <a:pt x="552" y="441"/>
                  </a:lnTo>
                  <a:lnTo>
                    <a:pt x="463" y="352"/>
                  </a:lnTo>
                  <a:lnTo>
                    <a:pt x="460" y="350"/>
                  </a:lnTo>
                  <a:lnTo>
                    <a:pt x="458" y="349"/>
                  </a:lnTo>
                  <a:lnTo>
                    <a:pt x="455" y="348"/>
                  </a:lnTo>
                  <a:lnTo>
                    <a:pt x="453" y="349"/>
                  </a:lnTo>
                  <a:lnTo>
                    <a:pt x="451" y="350"/>
                  </a:lnTo>
                  <a:lnTo>
                    <a:pt x="447" y="352"/>
                  </a:lnTo>
                  <a:lnTo>
                    <a:pt x="352" y="448"/>
                  </a:lnTo>
                  <a:lnTo>
                    <a:pt x="349" y="451"/>
                  </a:lnTo>
                  <a:lnTo>
                    <a:pt x="348" y="454"/>
                  </a:lnTo>
                  <a:lnTo>
                    <a:pt x="347" y="457"/>
                  </a:lnTo>
                  <a:lnTo>
                    <a:pt x="348" y="459"/>
                  </a:lnTo>
                  <a:lnTo>
                    <a:pt x="349" y="461"/>
                  </a:lnTo>
                  <a:lnTo>
                    <a:pt x="352" y="464"/>
                  </a:lnTo>
                  <a:lnTo>
                    <a:pt x="440" y="553"/>
                  </a:lnTo>
                  <a:lnTo>
                    <a:pt x="452" y="569"/>
                  </a:lnTo>
                  <a:lnTo>
                    <a:pt x="458" y="587"/>
                  </a:lnTo>
                  <a:lnTo>
                    <a:pt x="460" y="605"/>
                  </a:lnTo>
                  <a:lnTo>
                    <a:pt x="457" y="624"/>
                  </a:lnTo>
                  <a:lnTo>
                    <a:pt x="449" y="642"/>
                  </a:lnTo>
                  <a:lnTo>
                    <a:pt x="420" y="688"/>
                  </a:lnTo>
                  <a:lnTo>
                    <a:pt x="395" y="737"/>
                  </a:lnTo>
                  <a:lnTo>
                    <a:pt x="375" y="786"/>
                  </a:lnTo>
                  <a:lnTo>
                    <a:pt x="358" y="838"/>
                  </a:lnTo>
                  <a:lnTo>
                    <a:pt x="345" y="891"/>
                  </a:lnTo>
                  <a:lnTo>
                    <a:pt x="339" y="910"/>
                  </a:lnTo>
                  <a:lnTo>
                    <a:pt x="327" y="926"/>
                  </a:lnTo>
                  <a:lnTo>
                    <a:pt x="313" y="938"/>
                  </a:lnTo>
                  <a:lnTo>
                    <a:pt x="296" y="946"/>
                  </a:lnTo>
                  <a:lnTo>
                    <a:pt x="277" y="948"/>
                  </a:lnTo>
                  <a:lnTo>
                    <a:pt x="151" y="948"/>
                  </a:lnTo>
                  <a:lnTo>
                    <a:pt x="147" y="949"/>
                  </a:lnTo>
                  <a:lnTo>
                    <a:pt x="144" y="950"/>
                  </a:lnTo>
                  <a:lnTo>
                    <a:pt x="142" y="952"/>
                  </a:lnTo>
                  <a:lnTo>
                    <a:pt x="140" y="956"/>
                  </a:lnTo>
                  <a:lnTo>
                    <a:pt x="140" y="960"/>
                  </a:lnTo>
                  <a:lnTo>
                    <a:pt x="140" y="1096"/>
                  </a:lnTo>
                  <a:lnTo>
                    <a:pt x="140" y="1100"/>
                  </a:lnTo>
                  <a:lnTo>
                    <a:pt x="142" y="1104"/>
                  </a:lnTo>
                  <a:lnTo>
                    <a:pt x="144" y="1106"/>
                  </a:lnTo>
                  <a:lnTo>
                    <a:pt x="147" y="1108"/>
                  </a:lnTo>
                  <a:lnTo>
                    <a:pt x="151" y="1108"/>
                  </a:lnTo>
                  <a:lnTo>
                    <a:pt x="277" y="1108"/>
                  </a:lnTo>
                  <a:lnTo>
                    <a:pt x="296" y="1111"/>
                  </a:lnTo>
                  <a:lnTo>
                    <a:pt x="313" y="1118"/>
                  </a:lnTo>
                  <a:lnTo>
                    <a:pt x="327" y="1131"/>
                  </a:lnTo>
                  <a:lnTo>
                    <a:pt x="339" y="1147"/>
                  </a:lnTo>
                  <a:lnTo>
                    <a:pt x="345" y="1165"/>
                  </a:lnTo>
                  <a:lnTo>
                    <a:pt x="358" y="1218"/>
                  </a:lnTo>
                  <a:lnTo>
                    <a:pt x="375" y="1269"/>
                  </a:lnTo>
                  <a:lnTo>
                    <a:pt x="395" y="1320"/>
                  </a:lnTo>
                  <a:lnTo>
                    <a:pt x="420" y="1368"/>
                  </a:lnTo>
                  <a:lnTo>
                    <a:pt x="449" y="1414"/>
                  </a:lnTo>
                  <a:lnTo>
                    <a:pt x="457" y="1432"/>
                  </a:lnTo>
                  <a:lnTo>
                    <a:pt x="460" y="1451"/>
                  </a:lnTo>
                  <a:lnTo>
                    <a:pt x="458" y="1470"/>
                  </a:lnTo>
                  <a:lnTo>
                    <a:pt x="452" y="1488"/>
                  </a:lnTo>
                  <a:lnTo>
                    <a:pt x="440" y="1503"/>
                  </a:lnTo>
                  <a:lnTo>
                    <a:pt x="352" y="1592"/>
                  </a:lnTo>
                  <a:lnTo>
                    <a:pt x="349" y="1595"/>
                  </a:lnTo>
                  <a:lnTo>
                    <a:pt x="348" y="1598"/>
                  </a:lnTo>
                  <a:lnTo>
                    <a:pt x="347" y="1600"/>
                  </a:lnTo>
                  <a:lnTo>
                    <a:pt x="348" y="1602"/>
                  </a:lnTo>
                  <a:lnTo>
                    <a:pt x="349" y="1604"/>
                  </a:lnTo>
                  <a:lnTo>
                    <a:pt x="352" y="1608"/>
                  </a:lnTo>
                  <a:lnTo>
                    <a:pt x="447" y="1705"/>
                  </a:lnTo>
                  <a:lnTo>
                    <a:pt x="451" y="1707"/>
                  </a:lnTo>
                  <a:lnTo>
                    <a:pt x="453" y="1708"/>
                  </a:lnTo>
                  <a:lnTo>
                    <a:pt x="455" y="1708"/>
                  </a:lnTo>
                  <a:lnTo>
                    <a:pt x="458" y="1708"/>
                  </a:lnTo>
                  <a:lnTo>
                    <a:pt x="460" y="1707"/>
                  </a:lnTo>
                  <a:lnTo>
                    <a:pt x="463" y="1705"/>
                  </a:lnTo>
                  <a:lnTo>
                    <a:pt x="552" y="1616"/>
                  </a:lnTo>
                  <a:lnTo>
                    <a:pt x="568" y="1604"/>
                  </a:lnTo>
                  <a:lnTo>
                    <a:pt x="585" y="1597"/>
                  </a:lnTo>
                  <a:lnTo>
                    <a:pt x="604" y="1595"/>
                  </a:lnTo>
                  <a:lnTo>
                    <a:pt x="623" y="1598"/>
                  </a:lnTo>
                  <a:lnTo>
                    <a:pt x="640" y="1607"/>
                  </a:lnTo>
                  <a:lnTo>
                    <a:pt x="687" y="1636"/>
                  </a:lnTo>
                  <a:lnTo>
                    <a:pt x="735" y="1660"/>
                  </a:lnTo>
                  <a:lnTo>
                    <a:pt x="785" y="1682"/>
                  </a:lnTo>
                  <a:lnTo>
                    <a:pt x="837" y="1699"/>
                  </a:lnTo>
                  <a:lnTo>
                    <a:pt x="889" y="1711"/>
                  </a:lnTo>
                  <a:lnTo>
                    <a:pt x="908" y="1718"/>
                  </a:lnTo>
                  <a:lnTo>
                    <a:pt x="924" y="1728"/>
                  </a:lnTo>
                  <a:lnTo>
                    <a:pt x="936" y="1743"/>
                  </a:lnTo>
                  <a:lnTo>
                    <a:pt x="943" y="1760"/>
                  </a:lnTo>
                  <a:lnTo>
                    <a:pt x="946" y="1780"/>
                  </a:lnTo>
                  <a:lnTo>
                    <a:pt x="946" y="1906"/>
                  </a:lnTo>
                  <a:lnTo>
                    <a:pt x="947" y="1909"/>
                  </a:lnTo>
                  <a:lnTo>
                    <a:pt x="948" y="1912"/>
                  </a:lnTo>
                  <a:lnTo>
                    <a:pt x="951" y="1914"/>
                  </a:lnTo>
                  <a:lnTo>
                    <a:pt x="954" y="1916"/>
                  </a:lnTo>
                  <a:lnTo>
                    <a:pt x="958" y="1916"/>
                  </a:lnTo>
                  <a:lnTo>
                    <a:pt x="1094" y="1916"/>
                  </a:lnTo>
                  <a:lnTo>
                    <a:pt x="1098" y="1916"/>
                  </a:lnTo>
                  <a:lnTo>
                    <a:pt x="1101" y="1914"/>
                  </a:lnTo>
                  <a:lnTo>
                    <a:pt x="1103" y="1912"/>
                  </a:lnTo>
                  <a:lnTo>
                    <a:pt x="1106" y="1909"/>
                  </a:lnTo>
                  <a:lnTo>
                    <a:pt x="1106" y="1906"/>
                  </a:lnTo>
                  <a:lnTo>
                    <a:pt x="1106" y="1780"/>
                  </a:lnTo>
                  <a:lnTo>
                    <a:pt x="1109" y="1760"/>
                  </a:lnTo>
                  <a:lnTo>
                    <a:pt x="1116" y="1743"/>
                  </a:lnTo>
                  <a:lnTo>
                    <a:pt x="1129" y="1728"/>
                  </a:lnTo>
                  <a:lnTo>
                    <a:pt x="1143" y="1718"/>
                  </a:lnTo>
                  <a:lnTo>
                    <a:pt x="1162" y="1711"/>
                  </a:lnTo>
                  <a:lnTo>
                    <a:pt x="1215" y="1699"/>
                  </a:lnTo>
                  <a:lnTo>
                    <a:pt x="1267" y="1682"/>
                  </a:lnTo>
                  <a:lnTo>
                    <a:pt x="1316" y="1660"/>
                  </a:lnTo>
                  <a:lnTo>
                    <a:pt x="1365" y="1636"/>
                  </a:lnTo>
                  <a:lnTo>
                    <a:pt x="1411" y="1607"/>
                  </a:lnTo>
                  <a:lnTo>
                    <a:pt x="1429" y="1598"/>
                  </a:lnTo>
                  <a:lnTo>
                    <a:pt x="1448" y="1595"/>
                  </a:lnTo>
                  <a:lnTo>
                    <a:pt x="1467" y="1597"/>
                  </a:lnTo>
                  <a:lnTo>
                    <a:pt x="1485" y="1603"/>
                  </a:lnTo>
                  <a:lnTo>
                    <a:pt x="1500" y="1616"/>
                  </a:lnTo>
                  <a:lnTo>
                    <a:pt x="1589" y="1706"/>
                  </a:lnTo>
                  <a:lnTo>
                    <a:pt x="1592" y="1708"/>
                  </a:lnTo>
                  <a:lnTo>
                    <a:pt x="1594" y="1709"/>
                  </a:lnTo>
                  <a:lnTo>
                    <a:pt x="1597" y="1709"/>
                  </a:lnTo>
                  <a:lnTo>
                    <a:pt x="1599" y="1709"/>
                  </a:lnTo>
                  <a:lnTo>
                    <a:pt x="1601" y="1708"/>
                  </a:lnTo>
                  <a:lnTo>
                    <a:pt x="1604" y="1706"/>
                  </a:lnTo>
                  <a:lnTo>
                    <a:pt x="1700" y="1610"/>
                  </a:lnTo>
                  <a:lnTo>
                    <a:pt x="1702" y="1607"/>
                  </a:lnTo>
                  <a:lnTo>
                    <a:pt x="1703" y="1603"/>
                  </a:lnTo>
                  <a:lnTo>
                    <a:pt x="1703" y="1600"/>
                  </a:lnTo>
                  <a:lnTo>
                    <a:pt x="1702" y="1596"/>
                  </a:lnTo>
                  <a:lnTo>
                    <a:pt x="1700" y="1594"/>
                  </a:lnTo>
                  <a:lnTo>
                    <a:pt x="1612" y="1505"/>
                  </a:lnTo>
                  <a:lnTo>
                    <a:pt x="1600" y="1489"/>
                  </a:lnTo>
                  <a:lnTo>
                    <a:pt x="1594" y="1471"/>
                  </a:lnTo>
                  <a:lnTo>
                    <a:pt x="1592" y="1452"/>
                  </a:lnTo>
                  <a:lnTo>
                    <a:pt x="1595" y="1433"/>
                  </a:lnTo>
                  <a:lnTo>
                    <a:pt x="1603" y="1416"/>
                  </a:lnTo>
                  <a:lnTo>
                    <a:pt x="1633" y="1370"/>
                  </a:lnTo>
                  <a:lnTo>
                    <a:pt x="1657" y="1321"/>
                  </a:lnTo>
                  <a:lnTo>
                    <a:pt x="1678" y="1271"/>
                  </a:lnTo>
                  <a:lnTo>
                    <a:pt x="1694" y="1220"/>
                  </a:lnTo>
                  <a:lnTo>
                    <a:pt x="1707" y="1166"/>
                  </a:lnTo>
                  <a:lnTo>
                    <a:pt x="1714" y="1148"/>
                  </a:lnTo>
                  <a:lnTo>
                    <a:pt x="1725" y="1132"/>
                  </a:lnTo>
                  <a:lnTo>
                    <a:pt x="1739" y="1119"/>
                  </a:lnTo>
                  <a:lnTo>
                    <a:pt x="1756" y="1112"/>
                  </a:lnTo>
                  <a:lnTo>
                    <a:pt x="1776" y="1110"/>
                  </a:lnTo>
                  <a:lnTo>
                    <a:pt x="1902" y="1110"/>
                  </a:lnTo>
                  <a:lnTo>
                    <a:pt x="1905" y="1109"/>
                  </a:lnTo>
                  <a:lnTo>
                    <a:pt x="1908" y="1108"/>
                  </a:lnTo>
                  <a:lnTo>
                    <a:pt x="1910" y="1105"/>
                  </a:lnTo>
                  <a:lnTo>
                    <a:pt x="1912" y="1101"/>
                  </a:lnTo>
                  <a:lnTo>
                    <a:pt x="1912" y="1098"/>
                  </a:lnTo>
                  <a:lnTo>
                    <a:pt x="1912" y="961"/>
                  </a:lnTo>
                  <a:lnTo>
                    <a:pt x="1912" y="958"/>
                  </a:lnTo>
                  <a:lnTo>
                    <a:pt x="1910" y="955"/>
                  </a:lnTo>
                  <a:lnTo>
                    <a:pt x="1908" y="951"/>
                  </a:lnTo>
                  <a:lnTo>
                    <a:pt x="1905" y="950"/>
                  </a:lnTo>
                  <a:lnTo>
                    <a:pt x="1902" y="949"/>
                  </a:lnTo>
                  <a:lnTo>
                    <a:pt x="1776" y="949"/>
                  </a:lnTo>
                  <a:lnTo>
                    <a:pt x="1756" y="947"/>
                  </a:lnTo>
                  <a:lnTo>
                    <a:pt x="1739" y="939"/>
                  </a:lnTo>
                  <a:lnTo>
                    <a:pt x="1725" y="927"/>
                  </a:lnTo>
                  <a:lnTo>
                    <a:pt x="1714" y="911"/>
                  </a:lnTo>
                  <a:lnTo>
                    <a:pt x="1707" y="893"/>
                  </a:lnTo>
                  <a:lnTo>
                    <a:pt x="1694" y="839"/>
                  </a:lnTo>
                  <a:lnTo>
                    <a:pt x="1678" y="789"/>
                  </a:lnTo>
                  <a:lnTo>
                    <a:pt x="1657" y="738"/>
                  </a:lnTo>
                  <a:lnTo>
                    <a:pt x="1633" y="689"/>
                  </a:lnTo>
                  <a:lnTo>
                    <a:pt x="1603" y="643"/>
                  </a:lnTo>
                  <a:lnTo>
                    <a:pt x="1595" y="626"/>
                  </a:lnTo>
                  <a:lnTo>
                    <a:pt x="1592" y="607"/>
                  </a:lnTo>
                  <a:lnTo>
                    <a:pt x="1594" y="588"/>
                  </a:lnTo>
                  <a:lnTo>
                    <a:pt x="1600" y="570"/>
                  </a:lnTo>
                  <a:lnTo>
                    <a:pt x="1612" y="554"/>
                  </a:lnTo>
                  <a:lnTo>
                    <a:pt x="1700" y="465"/>
                  </a:lnTo>
                  <a:lnTo>
                    <a:pt x="1702" y="463"/>
                  </a:lnTo>
                  <a:lnTo>
                    <a:pt x="1703" y="460"/>
                  </a:lnTo>
                  <a:lnTo>
                    <a:pt x="1703" y="456"/>
                  </a:lnTo>
                  <a:lnTo>
                    <a:pt x="1702" y="453"/>
                  </a:lnTo>
                  <a:lnTo>
                    <a:pt x="1700" y="450"/>
                  </a:lnTo>
                  <a:lnTo>
                    <a:pt x="1604" y="353"/>
                  </a:lnTo>
                  <a:lnTo>
                    <a:pt x="1601" y="351"/>
                  </a:lnTo>
                  <a:lnTo>
                    <a:pt x="1599" y="350"/>
                  </a:lnTo>
                  <a:lnTo>
                    <a:pt x="1597" y="350"/>
                  </a:lnTo>
                  <a:lnTo>
                    <a:pt x="1594" y="350"/>
                  </a:lnTo>
                  <a:lnTo>
                    <a:pt x="1592" y="351"/>
                  </a:lnTo>
                  <a:lnTo>
                    <a:pt x="1589" y="353"/>
                  </a:lnTo>
                  <a:lnTo>
                    <a:pt x="1500" y="442"/>
                  </a:lnTo>
                  <a:lnTo>
                    <a:pt x="1485" y="454"/>
                  </a:lnTo>
                  <a:lnTo>
                    <a:pt x="1468" y="460"/>
                  </a:lnTo>
                  <a:lnTo>
                    <a:pt x="1450" y="463"/>
                  </a:lnTo>
                  <a:lnTo>
                    <a:pt x="1430" y="460"/>
                  </a:lnTo>
                  <a:lnTo>
                    <a:pt x="1411" y="450"/>
                  </a:lnTo>
                  <a:lnTo>
                    <a:pt x="1365" y="422"/>
                  </a:lnTo>
                  <a:lnTo>
                    <a:pt x="1316" y="398"/>
                  </a:lnTo>
                  <a:lnTo>
                    <a:pt x="1267" y="376"/>
                  </a:lnTo>
                  <a:lnTo>
                    <a:pt x="1215" y="360"/>
                  </a:lnTo>
                  <a:lnTo>
                    <a:pt x="1162" y="347"/>
                  </a:lnTo>
                  <a:lnTo>
                    <a:pt x="1143" y="341"/>
                  </a:lnTo>
                  <a:lnTo>
                    <a:pt x="1128" y="330"/>
                  </a:lnTo>
                  <a:lnTo>
                    <a:pt x="1116" y="315"/>
                  </a:lnTo>
                  <a:lnTo>
                    <a:pt x="1109" y="297"/>
                  </a:lnTo>
                  <a:lnTo>
                    <a:pt x="1106" y="278"/>
                  </a:lnTo>
                  <a:lnTo>
                    <a:pt x="1106" y="152"/>
                  </a:lnTo>
                  <a:lnTo>
                    <a:pt x="1106" y="149"/>
                  </a:lnTo>
                  <a:lnTo>
                    <a:pt x="1103" y="146"/>
                  </a:lnTo>
                  <a:lnTo>
                    <a:pt x="1101" y="143"/>
                  </a:lnTo>
                  <a:lnTo>
                    <a:pt x="1098" y="142"/>
                  </a:lnTo>
                  <a:lnTo>
                    <a:pt x="1094" y="141"/>
                  </a:lnTo>
                  <a:lnTo>
                    <a:pt x="958" y="141"/>
                  </a:lnTo>
                  <a:close/>
                  <a:moveTo>
                    <a:pt x="958" y="0"/>
                  </a:moveTo>
                  <a:lnTo>
                    <a:pt x="1095" y="0"/>
                  </a:lnTo>
                  <a:lnTo>
                    <a:pt x="1126" y="3"/>
                  </a:lnTo>
                  <a:lnTo>
                    <a:pt x="1154" y="13"/>
                  </a:lnTo>
                  <a:lnTo>
                    <a:pt x="1179" y="27"/>
                  </a:lnTo>
                  <a:lnTo>
                    <a:pt x="1201" y="45"/>
                  </a:lnTo>
                  <a:lnTo>
                    <a:pt x="1220" y="68"/>
                  </a:lnTo>
                  <a:lnTo>
                    <a:pt x="1234" y="93"/>
                  </a:lnTo>
                  <a:lnTo>
                    <a:pt x="1244" y="122"/>
                  </a:lnTo>
                  <a:lnTo>
                    <a:pt x="1247" y="152"/>
                  </a:lnTo>
                  <a:lnTo>
                    <a:pt x="1247" y="223"/>
                  </a:lnTo>
                  <a:lnTo>
                    <a:pt x="1297" y="238"/>
                  </a:lnTo>
                  <a:lnTo>
                    <a:pt x="1346" y="257"/>
                  </a:lnTo>
                  <a:lnTo>
                    <a:pt x="1394" y="278"/>
                  </a:lnTo>
                  <a:lnTo>
                    <a:pt x="1441" y="304"/>
                  </a:lnTo>
                  <a:lnTo>
                    <a:pt x="1490" y="254"/>
                  </a:lnTo>
                  <a:lnTo>
                    <a:pt x="1508" y="238"/>
                  </a:lnTo>
                  <a:lnTo>
                    <a:pt x="1528" y="225"/>
                  </a:lnTo>
                  <a:lnTo>
                    <a:pt x="1551" y="217"/>
                  </a:lnTo>
                  <a:lnTo>
                    <a:pt x="1574" y="212"/>
                  </a:lnTo>
                  <a:lnTo>
                    <a:pt x="1597" y="209"/>
                  </a:lnTo>
                  <a:lnTo>
                    <a:pt x="1628" y="213"/>
                  </a:lnTo>
                  <a:lnTo>
                    <a:pt x="1655" y="221"/>
                  </a:lnTo>
                  <a:lnTo>
                    <a:pt x="1681" y="235"/>
                  </a:lnTo>
                  <a:lnTo>
                    <a:pt x="1705" y="254"/>
                  </a:lnTo>
                  <a:lnTo>
                    <a:pt x="1800" y="350"/>
                  </a:lnTo>
                  <a:lnTo>
                    <a:pt x="1818" y="371"/>
                  </a:lnTo>
                  <a:lnTo>
                    <a:pt x="1831" y="394"/>
                  </a:lnTo>
                  <a:lnTo>
                    <a:pt x="1839" y="419"/>
                  </a:lnTo>
                  <a:lnTo>
                    <a:pt x="1844" y="445"/>
                  </a:lnTo>
                  <a:lnTo>
                    <a:pt x="1844" y="471"/>
                  </a:lnTo>
                  <a:lnTo>
                    <a:pt x="1839" y="496"/>
                  </a:lnTo>
                  <a:lnTo>
                    <a:pt x="1831" y="521"/>
                  </a:lnTo>
                  <a:lnTo>
                    <a:pt x="1818" y="544"/>
                  </a:lnTo>
                  <a:lnTo>
                    <a:pt x="1800" y="565"/>
                  </a:lnTo>
                  <a:lnTo>
                    <a:pt x="1751" y="614"/>
                  </a:lnTo>
                  <a:lnTo>
                    <a:pt x="1776" y="661"/>
                  </a:lnTo>
                  <a:lnTo>
                    <a:pt x="1797" y="709"/>
                  </a:lnTo>
                  <a:lnTo>
                    <a:pt x="1816" y="759"/>
                  </a:lnTo>
                  <a:lnTo>
                    <a:pt x="1832" y="809"/>
                  </a:lnTo>
                  <a:lnTo>
                    <a:pt x="1902" y="809"/>
                  </a:lnTo>
                  <a:lnTo>
                    <a:pt x="1932" y="812"/>
                  </a:lnTo>
                  <a:lnTo>
                    <a:pt x="1961" y="821"/>
                  </a:lnTo>
                  <a:lnTo>
                    <a:pt x="1987" y="835"/>
                  </a:lnTo>
                  <a:lnTo>
                    <a:pt x="2009" y="854"/>
                  </a:lnTo>
                  <a:lnTo>
                    <a:pt x="2027" y="876"/>
                  </a:lnTo>
                  <a:lnTo>
                    <a:pt x="2042" y="902"/>
                  </a:lnTo>
                  <a:lnTo>
                    <a:pt x="2050" y="930"/>
                  </a:lnTo>
                  <a:lnTo>
                    <a:pt x="2054" y="961"/>
                  </a:lnTo>
                  <a:lnTo>
                    <a:pt x="2054" y="1098"/>
                  </a:lnTo>
                  <a:lnTo>
                    <a:pt x="2050" y="1129"/>
                  </a:lnTo>
                  <a:lnTo>
                    <a:pt x="2042" y="1157"/>
                  </a:lnTo>
                  <a:lnTo>
                    <a:pt x="2027" y="1183"/>
                  </a:lnTo>
                  <a:lnTo>
                    <a:pt x="2009" y="1205"/>
                  </a:lnTo>
                  <a:lnTo>
                    <a:pt x="1987" y="1224"/>
                  </a:lnTo>
                  <a:lnTo>
                    <a:pt x="1961" y="1238"/>
                  </a:lnTo>
                  <a:lnTo>
                    <a:pt x="1932" y="1247"/>
                  </a:lnTo>
                  <a:lnTo>
                    <a:pt x="1902" y="1250"/>
                  </a:lnTo>
                  <a:lnTo>
                    <a:pt x="1832" y="1250"/>
                  </a:lnTo>
                  <a:lnTo>
                    <a:pt x="1816" y="1300"/>
                  </a:lnTo>
                  <a:lnTo>
                    <a:pt x="1797" y="1350"/>
                  </a:lnTo>
                  <a:lnTo>
                    <a:pt x="1776" y="1398"/>
                  </a:lnTo>
                  <a:lnTo>
                    <a:pt x="1751" y="1445"/>
                  </a:lnTo>
                  <a:lnTo>
                    <a:pt x="1800" y="1495"/>
                  </a:lnTo>
                  <a:lnTo>
                    <a:pt x="1818" y="1515"/>
                  </a:lnTo>
                  <a:lnTo>
                    <a:pt x="1831" y="1538"/>
                  </a:lnTo>
                  <a:lnTo>
                    <a:pt x="1839" y="1563"/>
                  </a:lnTo>
                  <a:lnTo>
                    <a:pt x="1844" y="1589"/>
                  </a:lnTo>
                  <a:lnTo>
                    <a:pt x="1844" y="1614"/>
                  </a:lnTo>
                  <a:lnTo>
                    <a:pt x="1839" y="1640"/>
                  </a:lnTo>
                  <a:lnTo>
                    <a:pt x="1831" y="1665"/>
                  </a:lnTo>
                  <a:lnTo>
                    <a:pt x="1818" y="1688"/>
                  </a:lnTo>
                  <a:lnTo>
                    <a:pt x="1800" y="1709"/>
                  </a:lnTo>
                  <a:lnTo>
                    <a:pt x="1705" y="1805"/>
                  </a:lnTo>
                  <a:lnTo>
                    <a:pt x="1687" y="1821"/>
                  </a:lnTo>
                  <a:lnTo>
                    <a:pt x="1665" y="1834"/>
                  </a:lnTo>
                  <a:lnTo>
                    <a:pt x="1644" y="1842"/>
                  </a:lnTo>
                  <a:lnTo>
                    <a:pt x="1621" y="1848"/>
                  </a:lnTo>
                  <a:lnTo>
                    <a:pt x="1597" y="1850"/>
                  </a:lnTo>
                  <a:lnTo>
                    <a:pt x="1567" y="1846"/>
                  </a:lnTo>
                  <a:lnTo>
                    <a:pt x="1539" y="1838"/>
                  </a:lnTo>
                  <a:lnTo>
                    <a:pt x="1514" y="1824"/>
                  </a:lnTo>
                  <a:lnTo>
                    <a:pt x="1490" y="1805"/>
                  </a:lnTo>
                  <a:lnTo>
                    <a:pt x="1441" y="1756"/>
                  </a:lnTo>
                  <a:lnTo>
                    <a:pt x="1394" y="1781"/>
                  </a:lnTo>
                  <a:lnTo>
                    <a:pt x="1346" y="1802"/>
                  </a:lnTo>
                  <a:lnTo>
                    <a:pt x="1297" y="1821"/>
                  </a:lnTo>
                  <a:lnTo>
                    <a:pt x="1247" y="1836"/>
                  </a:lnTo>
                  <a:lnTo>
                    <a:pt x="1247" y="1907"/>
                  </a:lnTo>
                  <a:lnTo>
                    <a:pt x="1244" y="1937"/>
                  </a:lnTo>
                  <a:lnTo>
                    <a:pt x="1235" y="1966"/>
                  </a:lnTo>
                  <a:lnTo>
                    <a:pt x="1220" y="1991"/>
                  </a:lnTo>
                  <a:lnTo>
                    <a:pt x="1203" y="2015"/>
                  </a:lnTo>
                  <a:lnTo>
                    <a:pt x="1179" y="2032"/>
                  </a:lnTo>
                  <a:lnTo>
                    <a:pt x="1154" y="2046"/>
                  </a:lnTo>
                  <a:lnTo>
                    <a:pt x="1126" y="2056"/>
                  </a:lnTo>
                  <a:lnTo>
                    <a:pt x="1095" y="2059"/>
                  </a:lnTo>
                  <a:lnTo>
                    <a:pt x="958" y="2059"/>
                  </a:lnTo>
                  <a:lnTo>
                    <a:pt x="927" y="2056"/>
                  </a:lnTo>
                  <a:lnTo>
                    <a:pt x="900" y="2046"/>
                  </a:lnTo>
                  <a:lnTo>
                    <a:pt x="874" y="2032"/>
                  </a:lnTo>
                  <a:lnTo>
                    <a:pt x="851" y="2015"/>
                  </a:lnTo>
                  <a:lnTo>
                    <a:pt x="832" y="1991"/>
                  </a:lnTo>
                  <a:lnTo>
                    <a:pt x="819" y="1966"/>
                  </a:lnTo>
                  <a:lnTo>
                    <a:pt x="810" y="1937"/>
                  </a:lnTo>
                  <a:lnTo>
                    <a:pt x="807" y="1907"/>
                  </a:lnTo>
                  <a:lnTo>
                    <a:pt x="807" y="1836"/>
                  </a:lnTo>
                  <a:lnTo>
                    <a:pt x="756" y="1821"/>
                  </a:lnTo>
                  <a:lnTo>
                    <a:pt x="707" y="1802"/>
                  </a:lnTo>
                  <a:lnTo>
                    <a:pt x="659" y="1781"/>
                  </a:lnTo>
                  <a:lnTo>
                    <a:pt x="613" y="1756"/>
                  </a:lnTo>
                  <a:lnTo>
                    <a:pt x="563" y="1805"/>
                  </a:lnTo>
                  <a:lnTo>
                    <a:pt x="545" y="1821"/>
                  </a:lnTo>
                  <a:lnTo>
                    <a:pt x="524" y="1834"/>
                  </a:lnTo>
                  <a:lnTo>
                    <a:pt x="503" y="1842"/>
                  </a:lnTo>
                  <a:lnTo>
                    <a:pt x="480" y="1848"/>
                  </a:lnTo>
                  <a:lnTo>
                    <a:pt x="456" y="1850"/>
                  </a:lnTo>
                  <a:lnTo>
                    <a:pt x="426" y="1846"/>
                  </a:lnTo>
                  <a:lnTo>
                    <a:pt x="398" y="1838"/>
                  </a:lnTo>
                  <a:lnTo>
                    <a:pt x="372" y="1824"/>
                  </a:lnTo>
                  <a:lnTo>
                    <a:pt x="349" y="1805"/>
                  </a:lnTo>
                  <a:lnTo>
                    <a:pt x="252" y="1709"/>
                  </a:lnTo>
                  <a:lnTo>
                    <a:pt x="237" y="1690"/>
                  </a:lnTo>
                  <a:lnTo>
                    <a:pt x="225" y="1670"/>
                  </a:lnTo>
                  <a:lnTo>
                    <a:pt x="215" y="1649"/>
                  </a:lnTo>
                  <a:lnTo>
                    <a:pt x="210" y="1626"/>
                  </a:lnTo>
                  <a:lnTo>
                    <a:pt x="208" y="1601"/>
                  </a:lnTo>
                  <a:lnTo>
                    <a:pt x="211" y="1572"/>
                  </a:lnTo>
                  <a:lnTo>
                    <a:pt x="220" y="1543"/>
                  </a:lnTo>
                  <a:lnTo>
                    <a:pt x="233" y="1517"/>
                  </a:lnTo>
                  <a:lnTo>
                    <a:pt x="252" y="1495"/>
                  </a:lnTo>
                  <a:lnTo>
                    <a:pt x="302" y="1445"/>
                  </a:lnTo>
                  <a:lnTo>
                    <a:pt x="278" y="1398"/>
                  </a:lnTo>
                  <a:lnTo>
                    <a:pt x="256" y="1350"/>
                  </a:lnTo>
                  <a:lnTo>
                    <a:pt x="237" y="1300"/>
                  </a:lnTo>
                  <a:lnTo>
                    <a:pt x="222" y="1250"/>
                  </a:lnTo>
                  <a:lnTo>
                    <a:pt x="151" y="1250"/>
                  </a:lnTo>
                  <a:lnTo>
                    <a:pt x="121" y="1247"/>
                  </a:lnTo>
                  <a:lnTo>
                    <a:pt x="92" y="1238"/>
                  </a:lnTo>
                  <a:lnTo>
                    <a:pt x="67" y="1224"/>
                  </a:lnTo>
                  <a:lnTo>
                    <a:pt x="45" y="1205"/>
                  </a:lnTo>
                  <a:lnTo>
                    <a:pt x="26" y="1183"/>
                  </a:lnTo>
                  <a:lnTo>
                    <a:pt x="12" y="1157"/>
                  </a:lnTo>
                  <a:lnTo>
                    <a:pt x="2" y="1129"/>
                  </a:lnTo>
                  <a:lnTo>
                    <a:pt x="0" y="1098"/>
                  </a:lnTo>
                  <a:lnTo>
                    <a:pt x="0" y="961"/>
                  </a:lnTo>
                  <a:lnTo>
                    <a:pt x="2" y="930"/>
                  </a:lnTo>
                  <a:lnTo>
                    <a:pt x="12" y="902"/>
                  </a:lnTo>
                  <a:lnTo>
                    <a:pt x="26" y="876"/>
                  </a:lnTo>
                  <a:lnTo>
                    <a:pt x="45" y="854"/>
                  </a:lnTo>
                  <a:lnTo>
                    <a:pt x="67" y="835"/>
                  </a:lnTo>
                  <a:lnTo>
                    <a:pt x="92" y="821"/>
                  </a:lnTo>
                  <a:lnTo>
                    <a:pt x="121" y="812"/>
                  </a:lnTo>
                  <a:lnTo>
                    <a:pt x="151" y="809"/>
                  </a:lnTo>
                  <a:lnTo>
                    <a:pt x="222" y="809"/>
                  </a:lnTo>
                  <a:lnTo>
                    <a:pt x="237" y="759"/>
                  </a:lnTo>
                  <a:lnTo>
                    <a:pt x="256" y="709"/>
                  </a:lnTo>
                  <a:lnTo>
                    <a:pt x="278" y="661"/>
                  </a:lnTo>
                  <a:lnTo>
                    <a:pt x="302" y="614"/>
                  </a:lnTo>
                  <a:lnTo>
                    <a:pt x="252" y="565"/>
                  </a:lnTo>
                  <a:lnTo>
                    <a:pt x="237" y="547"/>
                  </a:lnTo>
                  <a:lnTo>
                    <a:pt x="225" y="527"/>
                  </a:lnTo>
                  <a:lnTo>
                    <a:pt x="215" y="504"/>
                  </a:lnTo>
                  <a:lnTo>
                    <a:pt x="210" y="482"/>
                  </a:lnTo>
                  <a:lnTo>
                    <a:pt x="208" y="458"/>
                  </a:lnTo>
                  <a:lnTo>
                    <a:pt x="211" y="428"/>
                  </a:lnTo>
                  <a:lnTo>
                    <a:pt x="220" y="400"/>
                  </a:lnTo>
                  <a:lnTo>
                    <a:pt x="233" y="373"/>
                  </a:lnTo>
                  <a:lnTo>
                    <a:pt x="252" y="350"/>
                  </a:lnTo>
                  <a:lnTo>
                    <a:pt x="349" y="254"/>
                  </a:lnTo>
                  <a:lnTo>
                    <a:pt x="367" y="238"/>
                  </a:lnTo>
                  <a:lnTo>
                    <a:pt x="387" y="225"/>
                  </a:lnTo>
                  <a:lnTo>
                    <a:pt x="410" y="217"/>
                  </a:lnTo>
                  <a:lnTo>
                    <a:pt x="432" y="212"/>
                  </a:lnTo>
                  <a:lnTo>
                    <a:pt x="456" y="209"/>
                  </a:lnTo>
                  <a:lnTo>
                    <a:pt x="485" y="213"/>
                  </a:lnTo>
                  <a:lnTo>
                    <a:pt x="514" y="221"/>
                  </a:lnTo>
                  <a:lnTo>
                    <a:pt x="540" y="235"/>
                  </a:lnTo>
                  <a:lnTo>
                    <a:pt x="563" y="254"/>
                  </a:lnTo>
                  <a:lnTo>
                    <a:pt x="613" y="304"/>
                  </a:lnTo>
                  <a:lnTo>
                    <a:pt x="659" y="278"/>
                  </a:lnTo>
                  <a:lnTo>
                    <a:pt x="707" y="257"/>
                  </a:lnTo>
                  <a:lnTo>
                    <a:pt x="756" y="238"/>
                  </a:lnTo>
                  <a:lnTo>
                    <a:pt x="807" y="223"/>
                  </a:lnTo>
                  <a:lnTo>
                    <a:pt x="807" y="152"/>
                  </a:lnTo>
                  <a:lnTo>
                    <a:pt x="810" y="122"/>
                  </a:lnTo>
                  <a:lnTo>
                    <a:pt x="819" y="93"/>
                  </a:lnTo>
                  <a:lnTo>
                    <a:pt x="832" y="68"/>
                  </a:lnTo>
                  <a:lnTo>
                    <a:pt x="851" y="45"/>
                  </a:lnTo>
                  <a:lnTo>
                    <a:pt x="874" y="27"/>
                  </a:lnTo>
                  <a:lnTo>
                    <a:pt x="900" y="13"/>
                  </a:lnTo>
                  <a:lnTo>
                    <a:pt x="927" y="3"/>
                  </a:lnTo>
                  <a:lnTo>
                    <a:pt x="9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2" name="Freeform 253"/>
            <p:cNvSpPr>
              <a:spLocks noEditPoints="1"/>
            </p:cNvSpPr>
            <p:nvPr/>
          </p:nvSpPr>
          <p:spPr bwMode="auto">
            <a:xfrm>
              <a:off x="3733801" y="3562350"/>
              <a:ext cx="131763" cy="131763"/>
            </a:xfrm>
            <a:custGeom>
              <a:avLst/>
              <a:gdLst>
                <a:gd name="T0" fmla="*/ 374 w 833"/>
                <a:gd name="T1" fmla="*/ 144 h 835"/>
                <a:gd name="T2" fmla="*/ 299 w 833"/>
                <a:gd name="T3" fmla="*/ 166 h 835"/>
                <a:gd name="T4" fmla="*/ 234 w 833"/>
                <a:gd name="T5" fmla="*/ 208 h 835"/>
                <a:gd name="T6" fmla="*/ 183 w 833"/>
                <a:gd name="T7" fmla="*/ 266 h 835"/>
                <a:gd name="T8" fmla="*/ 151 w 833"/>
                <a:gd name="T9" fmla="*/ 337 h 835"/>
                <a:gd name="T10" fmla="*/ 139 w 833"/>
                <a:gd name="T11" fmla="*/ 418 h 835"/>
                <a:gd name="T12" fmla="*/ 151 w 833"/>
                <a:gd name="T13" fmla="*/ 498 h 835"/>
                <a:gd name="T14" fmla="*/ 183 w 833"/>
                <a:gd name="T15" fmla="*/ 569 h 835"/>
                <a:gd name="T16" fmla="*/ 234 w 833"/>
                <a:gd name="T17" fmla="*/ 627 h 835"/>
                <a:gd name="T18" fmla="*/ 299 w 833"/>
                <a:gd name="T19" fmla="*/ 669 h 835"/>
                <a:gd name="T20" fmla="*/ 374 w 833"/>
                <a:gd name="T21" fmla="*/ 691 h 835"/>
                <a:gd name="T22" fmla="*/ 457 w 833"/>
                <a:gd name="T23" fmla="*/ 691 h 835"/>
                <a:gd name="T24" fmla="*/ 531 w 833"/>
                <a:gd name="T25" fmla="*/ 669 h 835"/>
                <a:gd name="T26" fmla="*/ 597 w 833"/>
                <a:gd name="T27" fmla="*/ 627 h 835"/>
                <a:gd name="T28" fmla="*/ 647 w 833"/>
                <a:gd name="T29" fmla="*/ 569 h 835"/>
                <a:gd name="T30" fmla="*/ 680 w 833"/>
                <a:gd name="T31" fmla="*/ 498 h 835"/>
                <a:gd name="T32" fmla="*/ 692 w 833"/>
                <a:gd name="T33" fmla="*/ 418 h 835"/>
                <a:gd name="T34" fmla="*/ 680 w 833"/>
                <a:gd name="T35" fmla="*/ 338 h 835"/>
                <a:gd name="T36" fmla="*/ 647 w 833"/>
                <a:gd name="T37" fmla="*/ 267 h 835"/>
                <a:gd name="T38" fmla="*/ 597 w 833"/>
                <a:gd name="T39" fmla="*/ 209 h 835"/>
                <a:gd name="T40" fmla="*/ 531 w 833"/>
                <a:gd name="T41" fmla="*/ 167 h 835"/>
                <a:gd name="T42" fmla="*/ 457 w 833"/>
                <a:gd name="T43" fmla="*/ 144 h 835"/>
                <a:gd name="T44" fmla="*/ 416 w 833"/>
                <a:gd name="T45" fmla="*/ 0 h 835"/>
                <a:gd name="T46" fmla="*/ 519 w 833"/>
                <a:gd name="T47" fmla="*/ 13 h 835"/>
                <a:gd name="T48" fmla="*/ 612 w 833"/>
                <a:gd name="T49" fmla="*/ 49 h 835"/>
                <a:gd name="T50" fmla="*/ 693 w 833"/>
                <a:gd name="T51" fmla="*/ 106 h 835"/>
                <a:gd name="T52" fmla="*/ 758 w 833"/>
                <a:gd name="T53" fmla="*/ 180 h 835"/>
                <a:gd name="T54" fmla="*/ 805 w 833"/>
                <a:gd name="T55" fmla="*/ 266 h 835"/>
                <a:gd name="T56" fmla="*/ 829 w 833"/>
                <a:gd name="T57" fmla="*/ 366 h 835"/>
                <a:gd name="T58" fmla="*/ 829 w 833"/>
                <a:gd name="T59" fmla="*/ 469 h 835"/>
                <a:gd name="T60" fmla="*/ 805 w 833"/>
                <a:gd name="T61" fmla="*/ 569 h 835"/>
                <a:gd name="T62" fmla="*/ 758 w 833"/>
                <a:gd name="T63" fmla="*/ 655 h 835"/>
                <a:gd name="T64" fmla="*/ 693 w 833"/>
                <a:gd name="T65" fmla="*/ 729 h 835"/>
                <a:gd name="T66" fmla="*/ 612 w 833"/>
                <a:gd name="T67" fmla="*/ 786 h 835"/>
                <a:gd name="T68" fmla="*/ 519 w 833"/>
                <a:gd name="T69" fmla="*/ 822 h 835"/>
                <a:gd name="T70" fmla="*/ 416 w 833"/>
                <a:gd name="T71" fmla="*/ 835 h 835"/>
                <a:gd name="T72" fmla="*/ 313 w 833"/>
                <a:gd name="T73" fmla="*/ 822 h 835"/>
                <a:gd name="T74" fmla="*/ 220 w 833"/>
                <a:gd name="T75" fmla="*/ 786 h 835"/>
                <a:gd name="T76" fmla="*/ 139 w 833"/>
                <a:gd name="T77" fmla="*/ 729 h 835"/>
                <a:gd name="T78" fmla="*/ 74 w 833"/>
                <a:gd name="T79" fmla="*/ 655 h 835"/>
                <a:gd name="T80" fmla="*/ 27 w 833"/>
                <a:gd name="T81" fmla="*/ 569 h 835"/>
                <a:gd name="T82" fmla="*/ 3 w 833"/>
                <a:gd name="T83" fmla="*/ 469 h 835"/>
                <a:gd name="T84" fmla="*/ 3 w 833"/>
                <a:gd name="T85" fmla="*/ 366 h 835"/>
                <a:gd name="T86" fmla="*/ 27 w 833"/>
                <a:gd name="T87" fmla="*/ 266 h 835"/>
                <a:gd name="T88" fmla="*/ 74 w 833"/>
                <a:gd name="T89" fmla="*/ 180 h 835"/>
                <a:gd name="T90" fmla="*/ 139 w 833"/>
                <a:gd name="T91" fmla="*/ 106 h 835"/>
                <a:gd name="T92" fmla="*/ 220 w 833"/>
                <a:gd name="T93" fmla="*/ 49 h 835"/>
                <a:gd name="T94" fmla="*/ 313 w 833"/>
                <a:gd name="T95" fmla="*/ 13 h 835"/>
                <a:gd name="T96" fmla="*/ 416 w 833"/>
                <a:gd name="T97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835">
                  <a:moveTo>
                    <a:pt x="415" y="141"/>
                  </a:moveTo>
                  <a:lnTo>
                    <a:pt x="374" y="144"/>
                  </a:lnTo>
                  <a:lnTo>
                    <a:pt x="335" y="152"/>
                  </a:lnTo>
                  <a:lnTo>
                    <a:pt x="299" y="166"/>
                  </a:lnTo>
                  <a:lnTo>
                    <a:pt x="265" y="185"/>
                  </a:lnTo>
                  <a:lnTo>
                    <a:pt x="234" y="208"/>
                  </a:lnTo>
                  <a:lnTo>
                    <a:pt x="207" y="236"/>
                  </a:lnTo>
                  <a:lnTo>
                    <a:pt x="183" y="266"/>
                  </a:lnTo>
                  <a:lnTo>
                    <a:pt x="164" y="301"/>
                  </a:lnTo>
                  <a:lnTo>
                    <a:pt x="151" y="337"/>
                  </a:lnTo>
                  <a:lnTo>
                    <a:pt x="142" y="376"/>
                  </a:lnTo>
                  <a:lnTo>
                    <a:pt x="139" y="418"/>
                  </a:lnTo>
                  <a:lnTo>
                    <a:pt x="142" y="459"/>
                  </a:lnTo>
                  <a:lnTo>
                    <a:pt x="151" y="498"/>
                  </a:lnTo>
                  <a:lnTo>
                    <a:pt x="164" y="534"/>
                  </a:lnTo>
                  <a:lnTo>
                    <a:pt x="183" y="569"/>
                  </a:lnTo>
                  <a:lnTo>
                    <a:pt x="207" y="599"/>
                  </a:lnTo>
                  <a:lnTo>
                    <a:pt x="234" y="627"/>
                  </a:lnTo>
                  <a:lnTo>
                    <a:pt x="265" y="650"/>
                  </a:lnTo>
                  <a:lnTo>
                    <a:pt x="299" y="669"/>
                  </a:lnTo>
                  <a:lnTo>
                    <a:pt x="335" y="683"/>
                  </a:lnTo>
                  <a:lnTo>
                    <a:pt x="374" y="691"/>
                  </a:lnTo>
                  <a:lnTo>
                    <a:pt x="415" y="694"/>
                  </a:lnTo>
                  <a:lnTo>
                    <a:pt x="457" y="691"/>
                  </a:lnTo>
                  <a:lnTo>
                    <a:pt x="495" y="683"/>
                  </a:lnTo>
                  <a:lnTo>
                    <a:pt x="531" y="669"/>
                  </a:lnTo>
                  <a:lnTo>
                    <a:pt x="565" y="650"/>
                  </a:lnTo>
                  <a:lnTo>
                    <a:pt x="597" y="627"/>
                  </a:lnTo>
                  <a:lnTo>
                    <a:pt x="624" y="599"/>
                  </a:lnTo>
                  <a:lnTo>
                    <a:pt x="647" y="569"/>
                  </a:lnTo>
                  <a:lnTo>
                    <a:pt x="665" y="534"/>
                  </a:lnTo>
                  <a:lnTo>
                    <a:pt x="680" y="498"/>
                  </a:lnTo>
                  <a:lnTo>
                    <a:pt x="689" y="459"/>
                  </a:lnTo>
                  <a:lnTo>
                    <a:pt x="692" y="418"/>
                  </a:lnTo>
                  <a:lnTo>
                    <a:pt x="689" y="376"/>
                  </a:lnTo>
                  <a:lnTo>
                    <a:pt x="680" y="338"/>
                  </a:lnTo>
                  <a:lnTo>
                    <a:pt x="665" y="301"/>
                  </a:lnTo>
                  <a:lnTo>
                    <a:pt x="647" y="267"/>
                  </a:lnTo>
                  <a:lnTo>
                    <a:pt x="624" y="236"/>
                  </a:lnTo>
                  <a:lnTo>
                    <a:pt x="597" y="209"/>
                  </a:lnTo>
                  <a:lnTo>
                    <a:pt x="565" y="185"/>
                  </a:lnTo>
                  <a:lnTo>
                    <a:pt x="531" y="167"/>
                  </a:lnTo>
                  <a:lnTo>
                    <a:pt x="495" y="152"/>
                  </a:lnTo>
                  <a:lnTo>
                    <a:pt x="457" y="144"/>
                  </a:lnTo>
                  <a:lnTo>
                    <a:pt x="415" y="141"/>
                  </a:lnTo>
                  <a:close/>
                  <a:moveTo>
                    <a:pt x="416" y="0"/>
                  </a:moveTo>
                  <a:lnTo>
                    <a:pt x="468" y="3"/>
                  </a:lnTo>
                  <a:lnTo>
                    <a:pt x="519" y="13"/>
                  </a:lnTo>
                  <a:lnTo>
                    <a:pt x="566" y="29"/>
                  </a:lnTo>
                  <a:lnTo>
                    <a:pt x="612" y="49"/>
                  </a:lnTo>
                  <a:lnTo>
                    <a:pt x="654" y="75"/>
                  </a:lnTo>
                  <a:lnTo>
                    <a:pt x="693" y="106"/>
                  </a:lnTo>
                  <a:lnTo>
                    <a:pt x="728" y="141"/>
                  </a:lnTo>
                  <a:lnTo>
                    <a:pt x="758" y="180"/>
                  </a:lnTo>
                  <a:lnTo>
                    <a:pt x="783" y="222"/>
                  </a:lnTo>
                  <a:lnTo>
                    <a:pt x="805" y="266"/>
                  </a:lnTo>
                  <a:lnTo>
                    <a:pt x="819" y="315"/>
                  </a:lnTo>
                  <a:lnTo>
                    <a:pt x="829" y="366"/>
                  </a:lnTo>
                  <a:lnTo>
                    <a:pt x="833" y="418"/>
                  </a:lnTo>
                  <a:lnTo>
                    <a:pt x="829" y="469"/>
                  </a:lnTo>
                  <a:lnTo>
                    <a:pt x="819" y="520"/>
                  </a:lnTo>
                  <a:lnTo>
                    <a:pt x="805" y="569"/>
                  </a:lnTo>
                  <a:lnTo>
                    <a:pt x="783" y="613"/>
                  </a:lnTo>
                  <a:lnTo>
                    <a:pt x="758" y="655"/>
                  </a:lnTo>
                  <a:lnTo>
                    <a:pt x="728" y="694"/>
                  </a:lnTo>
                  <a:lnTo>
                    <a:pt x="693" y="729"/>
                  </a:lnTo>
                  <a:lnTo>
                    <a:pt x="654" y="760"/>
                  </a:lnTo>
                  <a:lnTo>
                    <a:pt x="612" y="786"/>
                  </a:lnTo>
                  <a:lnTo>
                    <a:pt x="566" y="806"/>
                  </a:lnTo>
                  <a:lnTo>
                    <a:pt x="519" y="822"/>
                  </a:lnTo>
                  <a:lnTo>
                    <a:pt x="468" y="832"/>
                  </a:lnTo>
                  <a:lnTo>
                    <a:pt x="416" y="835"/>
                  </a:lnTo>
                  <a:lnTo>
                    <a:pt x="364" y="832"/>
                  </a:lnTo>
                  <a:lnTo>
                    <a:pt x="313" y="822"/>
                  </a:lnTo>
                  <a:lnTo>
                    <a:pt x="266" y="806"/>
                  </a:lnTo>
                  <a:lnTo>
                    <a:pt x="220" y="786"/>
                  </a:lnTo>
                  <a:lnTo>
                    <a:pt x="178" y="760"/>
                  </a:lnTo>
                  <a:lnTo>
                    <a:pt x="139" y="729"/>
                  </a:lnTo>
                  <a:lnTo>
                    <a:pt x="104" y="694"/>
                  </a:lnTo>
                  <a:lnTo>
                    <a:pt x="74" y="655"/>
                  </a:lnTo>
                  <a:lnTo>
                    <a:pt x="48" y="613"/>
                  </a:lnTo>
                  <a:lnTo>
                    <a:pt x="27" y="569"/>
                  </a:lnTo>
                  <a:lnTo>
                    <a:pt x="13" y="520"/>
                  </a:lnTo>
                  <a:lnTo>
                    <a:pt x="3" y="469"/>
                  </a:lnTo>
                  <a:lnTo>
                    <a:pt x="0" y="418"/>
                  </a:lnTo>
                  <a:lnTo>
                    <a:pt x="3" y="366"/>
                  </a:lnTo>
                  <a:lnTo>
                    <a:pt x="13" y="315"/>
                  </a:lnTo>
                  <a:lnTo>
                    <a:pt x="27" y="266"/>
                  </a:lnTo>
                  <a:lnTo>
                    <a:pt x="48" y="222"/>
                  </a:lnTo>
                  <a:lnTo>
                    <a:pt x="74" y="180"/>
                  </a:lnTo>
                  <a:lnTo>
                    <a:pt x="104" y="141"/>
                  </a:lnTo>
                  <a:lnTo>
                    <a:pt x="139" y="106"/>
                  </a:lnTo>
                  <a:lnTo>
                    <a:pt x="178" y="75"/>
                  </a:lnTo>
                  <a:lnTo>
                    <a:pt x="220" y="49"/>
                  </a:lnTo>
                  <a:lnTo>
                    <a:pt x="266" y="29"/>
                  </a:lnTo>
                  <a:lnTo>
                    <a:pt x="313" y="13"/>
                  </a:lnTo>
                  <a:lnTo>
                    <a:pt x="364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72427" y="1823434"/>
            <a:ext cx="554038" cy="550862"/>
            <a:chOff x="685800" y="4235450"/>
            <a:chExt cx="554038" cy="55086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" name="Freeform 390"/>
            <p:cNvSpPr>
              <a:spLocks noEditPoints="1"/>
            </p:cNvSpPr>
            <p:nvPr/>
          </p:nvSpPr>
          <p:spPr bwMode="auto">
            <a:xfrm>
              <a:off x="996950" y="4235450"/>
              <a:ext cx="242888" cy="242887"/>
            </a:xfrm>
            <a:custGeom>
              <a:avLst/>
              <a:gdLst>
                <a:gd name="T0" fmla="*/ 141 w 1531"/>
                <a:gd name="T1" fmla="*/ 1394 h 1534"/>
                <a:gd name="T2" fmla="*/ 1382 w 1531"/>
                <a:gd name="T3" fmla="*/ 1312 h 1534"/>
                <a:gd name="T4" fmla="*/ 1354 w 1531"/>
                <a:gd name="T5" fmla="*/ 1154 h 1534"/>
                <a:gd name="T6" fmla="*/ 1307 w 1531"/>
                <a:gd name="T7" fmla="*/ 1000 h 1534"/>
                <a:gd name="T8" fmla="*/ 1242 w 1531"/>
                <a:gd name="T9" fmla="*/ 854 h 1534"/>
                <a:gd name="T10" fmla="*/ 1160 w 1531"/>
                <a:gd name="T11" fmla="*/ 716 h 1534"/>
                <a:gd name="T12" fmla="*/ 1060 w 1531"/>
                <a:gd name="T13" fmla="*/ 588 h 1534"/>
                <a:gd name="T14" fmla="*/ 934 w 1531"/>
                <a:gd name="T15" fmla="*/ 464 h 1534"/>
                <a:gd name="T16" fmla="*/ 796 w 1531"/>
                <a:gd name="T17" fmla="*/ 359 h 1534"/>
                <a:gd name="T18" fmla="*/ 644 w 1531"/>
                <a:gd name="T19" fmla="*/ 273 h 1534"/>
                <a:gd name="T20" fmla="*/ 484 w 1531"/>
                <a:gd name="T21" fmla="*/ 207 h 1534"/>
                <a:gd name="T22" fmla="*/ 314 w 1531"/>
                <a:gd name="T23" fmla="*/ 164 h 1534"/>
                <a:gd name="T24" fmla="*/ 141 w 1531"/>
                <a:gd name="T25" fmla="*/ 142 h 1534"/>
                <a:gd name="T26" fmla="*/ 160 w 1531"/>
                <a:gd name="T27" fmla="*/ 2 h 1534"/>
                <a:gd name="T28" fmla="*/ 335 w 1531"/>
                <a:gd name="T29" fmla="*/ 25 h 1534"/>
                <a:gd name="T30" fmla="*/ 507 w 1531"/>
                <a:gd name="T31" fmla="*/ 67 h 1534"/>
                <a:gd name="T32" fmla="*/ 671 w 1531"/>
                <a:gd name="T33" fmla="*/ 130 h 1534"/>
                <a:gd name="T34" fmla="*/ 826 w 1531"/>
                <a:gd name="T35" fmla="*/ 211 h 1534"/>
                <a:gd name="T36" fmla="*/ 971 w 1531"/>
                <a:gd name="T37" fmla="*/ 311 h 1534"/>
                <a:gd name="T38" fmla="*/ 1103 w 1531"/>
                <a:gd name="T39" fmla="*/ 429 h 1534"/>
                <a:gd name="T40" fmla="*/ 1222 w 1531"/>
                <a:gd name="T41" fmla="*/ 563 h 1534"/>
                <a:gd name="T42" fmla="*/ 1321 w 1531"/>
                <a:gd name="T43" fmla="*/ 709 h 1534"/>
                <a:gd name="T44" fmla="*/ 1403 w 1531"/>
                <a:gd name="T45" fmla="*/ 865 h 1534"/>
                <a:gd name="T46" fmla="*/ 1464 w 1531"/>
                <a:gd name="T47" fmla="*/ 1028 h 1534"/>
                <a:gd name="T48" fmla="*/ 1506 w 1531"/>
                <a:gd name="T49" fmla="*/ 1199 h 1534"/>
                <a:gd name="T50" fmla="*/ 1528 w 1531"/>
                <a:gd name="T51" fmla="*/ 1375 h 1534"/>
                <a:gd name="T52" fmla="*/ 1528 w 1531"/>
                <a:gd name="T53" fmla="*/ 1483 h 1534"/>
                <a:gd name="T54" fmla="*/ 1510 w 1531"/>
                <a:gd name="T55" fmla="*/ 1514 h 1534"/>
                <a:gd name="T56" fmla="*/ 1479 w 1531"/>
                <a:gd name="T57" fmla="*/ 1532 h 1534"/>
                <a:gd name="T58" fmla="*/ 70 w 1531"/>
                <a:gd name="T59" fmla="*/ 1534 h 1534"/>
                <a:gd name="T60" fmla="*/ 35 w 1531"/>
                <a:gd name="T61" fmla="*/ 1524 h 1534"/>
                <a:gd name="T62" fmla="*/ 10 w 1531"/>
                <a:gd name="T63" fmla="*/ 1499 h 1534"/>
                <a:gd name="T64" fmla="*/ 0 w 1531"/>
                <a:gd name="T65" fmla="*/ 1464 h 1534"/>
                <a:gd name="T66" fmla="*/ 2 w 1531"/>
                <a:gd name="T67" fmla="*/ 51 h 1534"/>
                <a:gd name="T68" fmla="*/ 20 w 1531"/>
                <a:gd name="T69" fmla="*/ 20 h 1534"/>
                <a:gd name="T70" fmla="*/ 52 w 1531"/>
                <a:gd name="T71" fmla="*/ 2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1" h="1534">
                  <a:moveTo>
                    <a:pt x="141" y="142"/>
                  </a:moveTo>
                  <a:lnTo>
                    <a:pt x="141" y="1394"/>
                  </a:lnTo>
                  <a:lnTo>
                    <a:pt x="1389" y="1394"/>
                  </a:lnTo>
                  <a:lnTo>
                    <a:pt x="1382" y="1312"/>
                  </a:lnTo>
                  <a:lnTo>
                    <a:pt x="1370" y="1233"/>
                  </a:lnTo>
                  <a:lnTo>
                    <a:pt x="1354" y="1154"/>
                  </a:lnTo>
                  <a:lnTo>
                    <a:pt x="1333" y="1077"/>
                  </a:lnTo>
                  <a:lnTo>
                    <a:pt x="1307" y="1000"/>
                  </a:lnTo>
                  <a:lnTo>
                    <a:pt x="1277" y="926"/>
                  </a:lnTo>
                  <a:lnTo>
                    <a:pt x="1242" y="854"/>
                  </a:lnTo>
                  <a:lnTo>
                    <a:pt x="1203" y="784"/>
                  </a:lnTo>
                  <a:lnTo>
                    <a:pt x="1160" y="716"/>
                  </a:lnTo>
                  <a:lnTo>
                    <a:pt x="1112" y="650"/>
                  </a:lnTo>
                  <a:lnTo>
                    <a:pt x="1060" y="588"/>
                  </a:lnTo>
                  <a:lnTo>
                    <a:pt x="999" y="524"/>
                  </a:lnTo>
                  <a:lnTo>
                    <a:pt x="934" y="464"/>
                  </a:lnTo>
                  <a:lnTo>
                    <a:pt x="866" y="409"/>
                  </a:lnTo>
                  <a:lnTo>
                    <a:pt x="796" y="359"/>
                  </a:lnTo>
                  <a:lnTo>
                    <a:pt x="720" y="313"/>
                  </a:lnTo>
                  <a:lnTo>
                    <a:pt x="644" y="273"/>
                  </a:lnTo>
                  <a:lnTo>
                    <a:pt x="565" y="238"/>
                  </a:lnTo>
                  <a:lnTo>
                    <a:pt x="484" y="207"/>
                  </a:lnTo>
                  <a:lnTo>
                    <a:pt x="400" y="183"/>
                  </a:lnTo>
                  <a:lnTo>
                    <a:pt x="314" y="164"/>
                  </a:lnTo>
                  <a:lnTo>
                    <a:pt x="227" y="150"/>
                  </a:lnTo>
                  <a:lnTo>
                    <a:pt x="141" y="142"/>
                  </a:lnTo>
                  <a:close/>
                  <a:moveTo>
                    <a:pt x="70" y="0"/>
                  </a:moveTo>
                  <a:lnTo>
                    <a:pt x="160" y="2"/>
                  </a:lnTo>
                  <a:lnTo>
                    <a:pt x="248" y="11"/>
                  </a:lnTo>
                  <a:lnTo>
                    <a:pt x="335" y="25"/>
                  </a:lnTo>
                  <a:lnTo>
                    <a:pt x="422" y="43"/>
                  </a:lnTo>
                  <a:lnTo>
                    <a:pt x="507" y="67"/>
                  </a:lnTo>
                  <a:lnTo>
                    <a:pt x="589" y="96"/>
                  </a:lnTo>
                  <a:lnTo>
                    <a:pt x="671" y="130"/>
                  </a:lnTo>
                  <a:lnTo>
                    <a:pt x="749" y="168"/>
                  </a:lnTo>
                  <a:lnTo>
                    <a:pt x="826" y="211"/>
                  </a:lnTo>
                  <a:lnTo>
                    <a:pt x="899" y="259"/>
                  </a:lnTo>
                  <a:lnTo>
                    <a:pt x="971" y="311"/>
                  </a:lnTo>
                  <a:lnTo>
                    <a:pt x="1039" y="368"/>
                  </a:lnTo>
                  <a:lnTo>
                    <a:pt x="1103" y="429"/>
                  </a:lnTo>
                  <a:lnTo>
                    <a:pt x="1165" y="494"/>
                  </a:lnTo>
                  <a:lnTo>
                    <a:pt x="1222" y="563"/>
                  </a:lnTo>
                  <a:lnTo>
                    <a:pt x="1274" y="634"/>
                  </a:lnTo>
                  <a:lnTo>
                    <a:pt x="1321" y="709"/>
                  </a:lnTo>
                  <a:lnTo>
                    <a:pt x="1365" y="785"/>
                  </a:lnTo>
                  <a:lnTo>
                    <a:pt x="1403" y="865"/>
                  </a:lnTo>
                  <a:lnTo>
                    <a:pt x="1436" y="945"/>
                  </a:lnTo>
                  <a:lnTo>
                    <a:pt x="1464" y="1028"/>
                  </a:lnTo>
                  <a:lnTo>
                    <a:pt x="1489" y="1113"/>
                  </a:lnTo>
                  <a:lnTo>
                    <a:pt x="1506" y="1199"/>
                  </a:lnTo>
                  <a:lnTo>
                    <a:pt x="1520" y="1287"/>
                  </a:lnTo>
                  <a:lnTo>
                    <a:pt x="1528" y="1375"/>
                  </a:lnTo>
                  <a:lnTo>
                    <a:pt x="1531" y="1464"/>
                  </a:lnTo>
                  <a:lnTo>
                    <a:pt x="1528" y="1483"/>
                  </a:lnTo>
                  <a:lnTo>
                    <a:pt x="1521" y="1499"/>
                  </a:lnTo>
                  <a:lnTo>
                    <a:pt x="1510" y="1514"/>
                  </a:lnTo>
                  <a:lnTo>
                    <a:pt x="1496" y="1524"/>
                  </a:lnTo>
                  <a:lnTo>
                    <a:pt x="1479" y="1532"/>
                  </a:lnTo>
                  <a:lnTo>
                    <a:pt x="1460" y="1534"/>
                  </a:lnTo>
                  <a:lnTo>
                    <a:pt x="70" y="1534"/>
                  </a:lnTo>
                  <a:lnTo>
                    <a:pt x="52" y="1532"/>
                  </a:lnTo>
                  <a:lnTo>
                    <a:pt x="35" y="1524"/>
                  </a:lnTo>
                  <a:lnTo>
                    <a:pt x="20" y="1514"/>
                  </a:lnTo>
                  <a:lnTo>
                    <a:pt x="10" y="1499"/>
                  </a:lnTo>
                  <a:lnTo>
                    <a:pt x="2" y="1483"/>
                  </a:lnTo>
                  <a:lnTo>
                    <a:pt x="0" y="1464"/>
                  </a:lnTo>
                  <a:lnTo>
                    <a:pt x="0" y="70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5" name="Freeform 391"/>
            <p:cNvSpPr>
              <a:spLocks noEditPoints="1"/>
            </p:cNvSpPr>
            <p:nvPr/>
          </p:nvSpPr>
          <p:spPr bwMode="auto">
            <a:xfrm>
              <a:off x="685800" y="4286250"/>
              <a:ext cx="498475" cy="500062"/>
            </a:xfrm>
            <a:custGeom>
              <a:avLst/>
              <a:gdLst>
                <a:gd name="T0" fmla="*/ 1309 w 3145"/>
                <a:gd name="T1" fmla="*/ 164 h 3152"/>
                <a:gd name="T2" fmla="*/ 1035 w 3145"/>
                <a:gd name="T3" fmla="*/ 245 h 3152"/>
                <a:gd name="T4" fmla="*/ 787 w 3145"/>
                <a:gd name="T5" fmla="*/ 376 h 3152"/>
                <a:gd name="T6" fmla="*/ 570 w 3145"/>
                <a:gd name="T7" fmla="*/ 551 h 3152"/>
                <a:gd name="T8" fmla="*/ 391 w 3145"/>
                <a:gd name="T9" fmla="*/ 765 h 3152"/>
                <a:gd name="T10" fmla="*/ 256 w 3145"/>
                <a:gd name="T11" fmla="*/ 1011 h 3152"/>
                <a:gd name="T12" fmla="*/ 170 w 3145"/>
                <a:gd name="T13" fmla="*/ 1284 h 3152"/>
                <a:gd name="T14" fmla="*/ 141 w 3145"/>
                <a:gd name="T15" fmla="*/ 1577 h 3152"/>
                <a:gd name="T16" fmla="*/ 169 w 3145"/>
                <a:gd name="T17" fmla="*/ 1865 h 3152"/>
                <a:gd name="T18" fmla="*/ 253 w 3145"/>
                <a:gd name="T19" fmla="*/ 2134 h 3152"/>
                <a:gd name="T20" fmla="*/ 385 w 3145"/>
                <a:gd name="T21" fmla="*/ 2378 h 3152"/>
                <a:gd name="T22" fmla="*/ 561 w 3145"/>
                <a:gd name="T23" fmla="*/ 2591 h 3152"/>
                <a:gd name="T24" fmla="*/ 772 w 3145"/>
                <a:gd name="T25" fmla="*/ 2766 h 3152"/>
                <a:gd name="T26" fmla="*/ 1016 w 3145"/>
                <a:gd name="T27" fmla="*/ 2899 h 3152"/>
                <a:gd name="T28" fmla="*/ 1284 w 3145"/>
                <a:gd name="T29" fmla="*/ 2983 h 3152"/>
                <a:gd name="T30" fmla="*/ 1573 w 3145"/>
                <a:gd name="T31" fmla="*/ 3012 h 3152"/>
                <a:gd name="T32" fmla="*/ 1865 w 3145"/>
                <a:gd name="T33" fmla="*/ 2983 h 3152"/>
                <a:gd name="T34" fmla="*/ 2136 w 3145"/>
                <a:gd name="T35" fmla="*/ 2897 h 3152"/>
                <a:gd name="T36" fmla="*/ 2381 w 3145"/>
                <a:gd name="T37" fmla="*/ 2761 h 3152"/>
                <a:gd name="T38" fmla="*/ 2595 w 3145"/>
                <a:gd name="T39" fmla="*/ 2581 h 3152"/>
                <a:gd name="T40" fmla="*/ 2770 w 3145"/>
                <a:gd name="T41" fmla="*/ 2363 h 3152"/>
                <a:gd name="T42" fmla="*/ 2901 w 3145"/>
                <a:gd name="T43" fmla="*/ 2115 h 3152"/>
                <a:gd name="T44" fmla="*/ 2981 w 3145"/>
                <a:gd name="T45" fmla="*/ 1841 h 3152"/>
                <a:gd name="T46" fmla="*/ 1573 w 3145"/>
                <a:gd name="T47" fmla="*/ 1646 h 3152"/>
                <a:gd name="T48" fmla="*/ 1523 w 3145"/>
                <a:gd name="T49" fmla="*/ 1625 h 3152"/>
                <a:gd name="T50" fmla="*/ 1503 w 3145"/>
                <a:gd name="T51" fmla="*/ 1576 h 3152"/>
                <a:gd name="T52" fmla="*/ 1592 w 3145"/>
                <a:gd name="T53" fmla="*/ 2 h 3152"/>
                <a:gd name="T54" fmla="*/ 1633 w 3145"/>
                <a:gd name="T55" fmla="*/ 35 h 3152"/>
                <a:gd name="T56" fmla="*/ 1643 w 3145"/>
                <a:gd name="T57" fmla="*/ 1506 h 3152"/>
                <a:gd name="T58" fmla="*/ 3110 w 3145"/>
                <a:gd name="T59" fmla="*/ 1515 h 3152"/>
                <a:gd name="T60" fmla="*/ 3143 w 3145"/>
                <a:gd name="T61" fmla="*/ 1558 h 3152"/>
                <a:gd name="T62" fmla="*/ 3131 w 3145"/>
                <a:gd name="T63" fmla="*/ 1781 h 3152"/>
                <a:gd name="T64" fmla="*/ 3065 w 3145"/>
                <a:gd name="T65" fmla="*/ 2074 h 3152"/>
                <a:gd name="T66" fmla="*/ 2946 w 3145"/>
                <a:gd name="T67" fmla="*/ 2343 h 3152"/>
                <a:gd name="T68" fmla="*/ 2782 w 3145"/>
                <a:gd name="T69" fmla="*/ 2583 h 3152"/>
                <a:gd name="T70" fmla="*/ 2577 w 3145"/>
                <a:gd name="T71" fmla="*/ 2789 h 3152"/>
                <a:gd name="T72" fmla="*/ 2338 w 3145"/>
                <a:gd name="T73" fmla="*/ 2953 h 3152"/>
                <a:gd name="T74" fmla="*/ 2069 w 3145"/>
                <a:gd name="T75" fmla="*/ 3072 h 3152"/>
                <a:gd name="T76" fmla="*/ 1777 w 3145"/>
                <a:gd name="T77" fmla="*/ 3140 h 3152"/>
                <a:gd name="T78" fmla="*/ 1469 w 3145"/>
                <a:gd name="T79" fmla="*/ 3149 h 3152"/>
                <a:gd name="T80" fmla="*/ 1171 w 3145"/>
                <a:gd name="T81" fmla="*/ 3100 h 3152"/>
                <a:gd name="T82" fmla="*/ 894 w 3145"/>
                <a:gd name="T83" fmla="*/ 2999 h 3152"/>
                <a:gd name="T84" fmla="*/ 644 w 3145"/>
                <a:gd name="T85" fmla="*/ 2848 h 3152"/>
                <a:gd name="T86" fmla="*/ 427 w 3145"/>
                <a:gd name="T87" fmla="*/ 2656 h 3152"/>
                <a:gd name="T88" fmla="*/ 249 w 3145"/>
                <a:gd name="T89" fmla="*/ 2426 h 3152"/>
                <a:gd name="T90" fmla="*/ 114 w 3145"/>
                <a:gd name="T91" fmla="*/ 2166 h 3152"/>
                <a:gd name="T92" fmla="*/ 30 w 3145"/>
                <a:gd name="T93" fmla="*/ 1881 h 3152"/>
                <a:gd name="T94" fmla="*/ 0 w 3145"/>
                <a:gd name="T95" fmla="*/ 1577 h 3152"/>
                <a:gd name="T96" fmla="*/ 30 w 3145"/>
                <a:gd name="T97" fmla="*/ 1271 h 3152"/>
                <a:gd name="T98" fmla="*/ 114 w 3145"/>
                <a:gd name="T99" fmla="*/ 986 h 3152"/>
                <a:gd name="T100" fmla="*/ 249 w 3145"/>
                <a:gd name="T101" fmla="*/ 725 h 3152"/>
                <a:gd name="T102" fmla="*/ 427 w 3145"/>
                <a:gd name="T103" fmla="*/ 496 h 3152"/>
                <a:gd name="T104" fmla="*/ 644 w 3145"/>
                <a:gd name="T105" fmla="*/ 304 h 3152"/>
                <a:gd name="T106" fmla="*/ 894 w 3145"/>
                <a:gd name="T107" fmla="*/ 153 h 3152"/>
                <a:gd name="T108" fmla="*/ 1171 w 3145"/>
                <a:gd name="T109" fmla="*/ 52 h 3152"/>
                <a:gd name="T110" fmla="*/ 1469 w 3145"/>
                <a:gd name="T111" fmla="*/ 3 h 3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45" h="3152">
                  <a:moveTo>
                    <a:pt x="1503" y="142"/>
                  </a:moveTo>
                  <a:lnTo>
                    <a:pt x="1405" y="149"/>
                  </a:lnTo>
                  <a:lnTo>
                    <a:pt x="1309" y="164"/>
                  </a:lnTo>
                  <a:lnTo>
                    <a:pt x="1215" y="185"/>
                  </a:lnTo>
                  <a:lnTo>
                    <a:pt x="1123" y="212"/>
                  </a:lnTo>
                  <a:lnTo>
                    <a:pt x="1035" y="245"/>
                  </a:lnTo>
                  <a:lnTo>
                    <a:pt x="949" y="284"/>
                  </a:lnTo>
                  <a:lnTo>
                    <a:pt x="866" y="327"/>
                  </a:lnTo>
                  <a:lnTo>
                    <a:pt x="787" y="376"/>
                  </a:lnTo>
                  <a:lnTo>
                    <a:pt x="711" y="430"/>
                  </a:lnTo>
                  <a:lnTo>
                    <a:pt x="638" y="489"/>
                  </a:lnTo>
                  <a:lnTo>
                    <a:pt x="570" y="551"/>
                  </a:lnTo>
                  <a:lnTo>
                    <a:pt x="506" y="619"/>
                  </a:lnTo>
                  <a:lnTo>
                    <a:pt x="446" y="690"/>
                  </a:lnTo>
                  <a:lnTo>
                    <a:pt x="391" y="765"/>
                  </a:lnTo>
                  <a:lnTo>
                    <a:pt x="341" y="844"/>
                  </a:lnTo>
                  <a:lnTo>
                    <a:pt x="295" y="927"/>
                  </a:lnTo>
                  <a:lnTo>
                    <a:pt x="256" y="1011"/>
                  </a:lnTo>
                  <a:lnTo>
                    <a:pt x="221" y="1099"/>
                  </a:lnTo>
                  <a:lnTo>
                    <a:pt x="192" y="1191"/>
                  </a:lnTo>
                  <a:lnTo>
                    <a:pt x="170" y="1284"/>
                  </a:lnTo>
                  <a:lnTo>
                    <a:pt x="153" y="1379"/>
                  </a:lnTo>
                  <a:lnTo>
                    <a:pt x="144" y="1477"/>
                  </a:lnTo>
                  <a:lnTo>
                    <a:pt x="141" y="1577"/>
                  </a:lnTo>
                  <a:lnTo>
                    <a:pt x="144" y="1674"/>
                  </a:lnTo>
                  <a:lnTo>
                    <a:pt x="153" y="1771"/>
                  </a:lnTo>
                  <a:lnTo>
                    <a:pt x="169" y="1865"/>
                  </a:lnTo>
                  <a:lnTo>
                    <a:pt x="191" y="1957"/>
                  </a:lnTo>
                  <a:lnTo>
                    <a:pt x="220" y="2047"/>
                  </a:lnTo>
                  <a:lnTo>
                    <a:pt x="253" y="2134"/>
                  </a:lnTo>
                  <a:lnTo>
                    <a:pt x="292" y="2219"/>
                  </a:lnTo>
                  <a:lnTo>
                    <a:pt x="336" y="2300"/>
                  </a:lnTo>
                  <a:lnTo>
                    <a:pt x="385" y="2378"/>
                  </a:lnTo>
                  <a:lnTo>
                    <a:pt x="439" y="2453"/>
                  </a:lnTo>
                  <a:lnTo>
                    <a:pt x="498" y="2524"/>
                  </a:lnTo>
                  <a:lnTo>
                    <a:pt x="561" y="2591"/>
                  </a:lnTo>
                  <a:lnTo>
                    <a:pt x="627" y="2654"/>
                  </a:lnTo>
                  <a:lnTo>
                    <a:pt x="698" y="2712"/>
                  </a:lnTo>
                  <a:lnTo>
                    <a:pt x="772" y="2766"/>
                  </a:lnTo>
                  <a:lnTo>
                    <a:pt x="850" y="2816"/>
                  </a:lnTo>
                  <a:lnTo>
                    <a:pt x="932" y="2860"/>
                  </a:lnTo>
                  <a:lnTo>
                    <a:pt x="1016" y="2899"/>
                  </a:lnTo>
                  <a:lnTo>
                    <a:pt x="1103" y="2933"/>
                  </a:lnTo>
                  <a:lnTo>
                    <a:pt x="1192" y="2961"/>
                  </a:lnTo>
                  <a:lnTo>
                    <a:pt x="1284" y="2983"/>
                  </a:lnTo>
                  <a:lnTo>
                    <a:pt x="1378" y="2999"/>
                  </a:lnTo>
                  <a:lnTo>
                    <a:pt x="1475" y="3009"/>
                  </a:lnTo>
                  <a:lnTo>
                    <a:pt x="1573" y="3012"/>
                  </a:lnTo>
                  <a:lnTo>
                    <a:pt x="1672" y="3009"/>
                  </a:lnTo>
                  <a:lnTo>
                    <a:pt x="1770" y="2999"/>
                  </a:lnTo>
                  <a:lnTo>
                    <a:pt x="1865" y="2983"/>
                  </a:lnTo>
                  <a:lnTo>
                    <a:pt x="1958" y="2959"/>
                  </a:lnTo>
                  <a:lnTo>
                    <a:pt x="2048" y="2931"/>
                  </a:lnTo>
                  <a:lnTo>
                    <a:pt x="2136" y="2897"/>
                  </a:lnTo>
                  <a:lnTo>
                    <a:pt x="2222" y="2857"/>
                  </a:lnTo>
                  <a:lnTo>
                    <a:pt x="2303" y="2811"/>
                  </a:lnTo>
                  <a:lnTo>
                    <a:pt x="2381" y="2761"/>
                  </a:lnTo>
                  <a:lnTo>
                    <a:pt x="2456" y="2705"/>
                  </a:lnTo>
                  <a:lnTo>
                    <a:pt x="2527" y="2646"/>
                  </a:lnTo>
                  <a:lnTo>
                    <a:pt x="2595" y="2581"/>
                  </a:lnTo>
                  <a:lnTo>
                    <a:pt x="2657" y="2513"/>
                  </a:lnTo>
                  <a:lnTo>
                    <a:pt x="2716" y="2440"/>
                  </a:lnTo>
                  <a:lnTo>
                    <a:pt x="2770" y="2363"/>
                  </a:lnTo>
                  <a:lnTo>
                    <a:pt x="2818" y="2284"/>
                  </a:lnTo>
                  <a:lnTo>
                    <a:pt x="2862" y="2201"/>
                  </a:lnTo>
                  <a:lnTo>
                    <a:pt x="2901" y="2115"/>
                  </a:lnTo>
                  <a:lnTo>
                    <a:pt x="2932" y="2026"/>
                  </a:lnTo>
                  <a:lnTo>
                    <a:pt x="2960" y="1934"/>
                  </a:lnTo>
                  <a:lnTo>
                    <a:pt x="2981" y="1841"/>
                  </a:lnTo>
                  <a:lnTo>
                    <a:pt x="2995" y="1744"/>
                  </a:lnTo>
                  <a:lnTo>
                    <a:pt x="3003" y="1646"/>
                  </a:lnTo>
                  <a:lnTo>
                    <a:pt x="1573" y="1646"/>
                  </a:lnTo>
                  <a:lnTo>
                    <a:pt x="1554" y="1643"/>
                  </a:lnTo>
                  <a:lnTo>
                    <a:pt x="1537" y="1636"/>
                  </a:lnTo>
                  <a:lnTo>
                    <a:pt x="1523" y="1625"/>
                  </a:lnTo>
                  <a:lnTo>
                    <a:pt x="1513" y="1612"/>
                  </a:lnTo>
                  <a:lnTo>
                    <a:pt x="1505" y="1595"/>
                  </a:lnTo>
                  <a:lnTo>
                    <a:pt x="1503" y="1576"/>
                  </a:lnTo>
                  <a:lnTo>
                    <a:pt x="1503" y="142"/>
                  </a:lnTo>
                  <a:close/>
                  <a:moveTo>
                    <a:pt x="1573" y="0"/>
                  </a:moveTo>
                  <a:lnTo>
                    <a:pt x="1592" y="2"/>
                  </a:lnTo>
                  <a:lnTo>
                    <a:pt x="1608" y="9"/>
                  </a:lnTo>
                  <a:lnTo>
                    <a:pt x="1623" y="20"/>
                  </a:lnTo>
                  <a:lnTo>
                    <a:pt x="1633" y="35"/>
                  </a:lnTo>
                  <a:lnTo>
                    <a:pt x="1641" y="51"/>
                  </a:lnTo>
                  <a:lnTo>
                    <a:pt x="1643" y="70"/>
                  </a:lnTo>
                  <a:lnTo>
                    <a:pt x="1643" y="1506"/>
                  </a:lnTo>
                  <a:lnTo>
                    <a:pt x="3075" y="1506"/>
                  </a:lnTo>
                  <a:lnTo>
                    <a:pt x="3093" y="1509"/>
                  </a:lnTo>
                  <a:lnTo>
                    <a:pt x="3110" y="1515"/>
                  </a:lnTo>
                  <a:lnTo>
                    <a:pt x="3125" y="1527"/>
                  </a:lnTo>
                  <a:lnTo>
                    <a:pt x="3136" y="1541"/>
                  </a:lnTo>
                  <a:lnTo>
                    <a:pt x="3143" y="1558"/>
                  </a:lnTo>
                  <a:lnTo>
                    <a:pt x="3145" y="1577"/>
                  </a:lnTo>
                  <a:lnTo>
                    <a:pt x="3142" y="1679"/>
                  </a:lnTo>
                  <a:lnTo>
                    <a:pt x="3131" y="1781"/>
                  </a:lnTo>
                  <a:lnTo>
                    <a:pt x="3115" y="1881"/>
                  </a:lnTo>
                  <a:lnTo>
                    <a:pt x="3093" y="1979"/>
                  </a:lnTo>
                  <a:lnTo>
                    <a:pt x="3065" y="2074"/>
                  </a:lnTo>
                  <a:lnTo>
                    <a:pt x="3031" y="2166"/>
                  </a:lnTo>
                  <a:lnTo>
                    <a:pt x="2992" y="2256"/>
                  </a:lnTo>
                  <a:lnTo>
                    <a:pt x="2946" y="2343"/>
                  </a:lnTo>
                  <a:lnTo>
                    <a:pt x="2896" y="2426"/>
                  </a:lnTo>
                  <a:lnTo>
                    <a:pt x="2841" y="2507"/>
                  </a:lnTo>
                  <a:lnTo>
                    <a:pt x="2782" y="2583"/>
                  </a:lnTo>
                  <a:lnTo>
                    <a:pt x="2718" y="2656"/>
                  </a:lnTo>
                  <a:lnTo>
                    <a:pt x="2650" y="2724"/>
                  </a:lnTo>
                  <a:lnTo>
                    <a:pt x="2577" y="2789"/>
                  </a:lnTo>
                  <a:lnTo>
                    <a:pt x="2501" y="2848"/>
                  </a:lnTo>
                  <a:lnTo>
                    <a:pt x="2421" y="2903"/>
                  </a:lnTo>
                  <a:lnTo>
                    <a:pt x="2338" y="2953"/>
                  </a:lnTo>
                  <a:lnTo>
                    <a:pt x="2251" y="2999"/>
                  </a:lnTo>
                  <a:lnTo>
                    <a:pt x="2162" y="3038"/>
                  </a:lnTo>
                  <a:lnTo>
                    <a:pt x="2069" y="3072"/>
                  </a:lnTo>
                  <a:lnTo>
                    <a:pt x="1975" y="3100"/>
                  </a:lnTo>
                  <a:lnTo>
                    <a:pt x="1878" y="3123"/>
                  </a:lnTo>
                  <a:lnTo>
                    <a:pt x="1777" y="3140"/>
                  </a:lnTo>
                  <a:lnTo>
                    <a:pt x="1676" y="3149"/>
                  </a:lnTo>
                  <a:lnTo>
                    <a:pt x="1573" y="3152"/>
                  </a:lnTo>
                  <a:lnTo>
                    <a:pt x="1469" y="3149"/>
                  </a:lnTo>
                  <a:lnTo>
                    <a:pt x="1368" y="3140"/>
                  </a:lnTo>
                  <a:lnTo>
                    <a:pt x="1268" y="3123"/>
                  </a:lnTo>
                  <a:lnTo>
                    <a:pt x="1171" y="3100"/>
                  </a:lnTo>
                  <a:lnTo>
                    <a:pt x="1076" y="3072"/>
                  </a:lnTo>
                  <a:lnTo>
                    <a:pt x="984" y="3038"/>
                  </a:lnTo>
                  <a:lnTo>
                    <a:pt x="894" y="2999"/>
                  </a:lnTo>
                  <a:lnTo>
                    <a:pt x="807" y="2953"/>
                  </a:lnTo>
                  <a:lnTo>
                    <a:pt x="725" y="2903"/>
                  </a:lnTo>
                  <a:lnTo>
                    <a:pt x="644" y="2848"/>
                  </a:lnTo>
                  <a:lnTo>
                    <a:pt x="568" y="2789"/>
                  </a:lnTo>
                  <a:lnTo>
                    <a:pt x="496" y="2724"/>
                  </a:lnTo>
                  <a:lnTo>
                    <a:pt x="427" y="2656"/>
                  </a:lnTo>
                  <a:lnTo>
                    <a:pt x="364" y="2583"/>
                  </a:lnTo>
                  <a:lnTo>
                    <a:pt x="304" y="2507"/>
                  </a:lnTo>
                  <a:lnTo>
                    <a:pt x="249" y="2426"/>
                  </a:lnTo>
                  <a:lnTo>
                    <a:pt x="199" y="2343"/>
                  </a:lnTo>
                  <a:lnTo>
                    <a:pt x="154" y="2256"/>
                  </a:lnTo>
                  <a:lnTo>
                    <a:pt x="114" y="2166"/>
                  </a:lnTo>
                  <a:lnTo>
                    <a:pt x="80" y="2074"/>
                  </a:lnTo>
                  <a:lnTo>
                    <a:pt x="52" y="1979"/>
                  </a:lnTo>
                  <a:lnTo>
                    <a:pt x="30" y="1881"/>
                  </a:lnTo>
                  <a:lnTo>
                    <a:pt x="14" y="1781"/>
                  </a:lnTo>
                  <a:lnTo>
                    <a:pt x="3" y="1679"/>
                  </a:lnTo>
                  <a:lnTo>
                    <a:pt x="0" y="1577"/>
                  </a:lnTo>
                  <a:lnTo>
                    <a:pt x="3" y="1473"/>
                  </a:lnTo>
                  <a:lnTo>
                    <a:pt x="14" y="1371"/>
                  </a:lnTo>
                  <a:lnTo>
                    <a:pt x="30" y="1271"/>
                  </a:lnTo>
                  <a:lnTo>
                    <a:pt x="52" y="1174"/>
                  </a:lnTo>
                  <a:lnTo>
                    <a:pt x="80" y="1078"/>
                  </a:lnTo>
                  <a:lnTo>
                    <a:pt x="114" y="986"/>
                  </a:lnTo>
                  <a:lnTo>
                    <a:pt x="154" y="896"/>
                  </a:lnTo>
                  <a:lnTo>
                    <a:pt x="199" y="809"/>
                  </a:lnTo>
                  <a:lnTo>
                    <a:pt x="249" y="725"/>
                  </a:lnTo>
                  <a:lnTo>
                    <a:pt x="304" y="646"/>
                  </a:lnTo>
                  <a:lnTo>
                    <a:pt x="364" y="569"/>
                  </a:lnTo>
                  <a:lnTo>
                    <a:pt x="427" y="496"/>
                  </a:lnTo>
                  <a:lnTo>
                    <a:pt x="496" y="428"/>
                  </a:lnTo>
                  <a:lnTo>
                    <a:pt x="568" y="363"/>
                  </a:lnTo>
                  <a:lnTo>
                    <a:pt x="644" y="304"/>
                  </a:lnTo>
                  <a:lnTo>
                    <a:pt x="725" y="249"/>
                  </a:lnTo>
                  <a:lnTo>
                    <a:pt x="807" y="199"/>
                  </a:lnTo>
                  <a:lnTo>
                    <a:pt x="894" y="153"/>
                  </a:lnTo>
                  <a:lnTo>
                    <a:pt x="984" y="114"/>
                  </a:lnTo>
                  <a:lnTo>
                    <a:pt x="1076" y="80"/>
                  </a:lnTo>
                  <a:lnTo>
                    <a:pt x="1171" y="52"/>
                  </a:lnTo>
                  <a:lnTo>
                    <a:pt x="1268" y="29"/>
                  </a:lnTo>
                  <a:lnTo>
                    <a:pt x="1368" y="12"/>
                  </a:lnTo>
                  <a:lnTo>
                    <a:pt x="1469" y="3"/>
                  </a:lnTo>
                  <a:lnTo>
                    <a:pt x="15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70840" y="5854342"/>
            <a:ext cx="555625" cy="519113"/>
            <a:chOff x="3521075" y="5022850"/>
            <a:chExt cx="555625" cy="5191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7" name="Freeform 454"/>
            <p:cNvSpPr>
              <a:spLocks noEditPoints="1"/>
            </p:cNvSpPr>
            <p:nvPr/>
          </p:nvSpPr>
          <p:spPr bwMode="auto">
            <a:xfrm>
              <a:off x="3521075" y="5022850"/>
              <a:ext cx="498475" cy="481013"/>
            </a:xfrm>
            <a:custGeom>
              <a:avLst/>
              <a:gdLst>
                <a:gd name="T0" fmla="*/ 151 w 3145"/>
                <a:gd name="T1" fmla="*/ 1322 h 3028"/>
                <a:gd name="T2" fmla="*/ 143 w 3145"/>
                <a:gd name="T3" fmla="*/ 2772 h 3028"/>
                <a:gd name="T4" fmla="*/ 189 w 3145"/>
                <a:gd name="T5" fmla="*/ 2805 h 3028"/>
                <a:gd name="T6" fmla="*/ 660 w 3145"/>
                <a:gd name="T7" fmla="*/ 2786 h 3028"/>
                <a:gd name="T8" fmla="*/ 667 w 3145"/>
                <a:gd name="T9" fmla="*/ 1335 h 3028"/>
                <a:gd name="T10" fmla="*/ 623 w 3145"/>
                <a:gd name="T11" fmla="*/ 1302 h 3028"/>
                <a:gd name="T12" fmla="*/ 1662 w 3145"/>
                <a:gd name="T13" fmla="*/ 6 h 3028"/>
                <a:gd name="T14" fmla="*/ 1812 w 3145"/>
                <a:gd name="T15" fmla="*/ 57 h 3028"/>
                <a:gd name="T16" fmla="*/ 1937 w 3145"/>
                <a:gd name="T17" fmla="*/ 174 h 3028"/>
                <a:gd name="T18" fmla="*/ 2008 w 3145"/>
                <a:gd name="T19" fmla="*/ 348 h 3028"/>
                <a:gd name="T20" fmla="*/ 2024 w 3145"/>
                <a:gd name="T21" fmla="*/ 1013 h 3028"/>
                <a:gd name="T22" fmla="*/ 2870 w 3145"/>
                <a:gd name="T23" fmla="*/ 1043 h 3028"/>
                <a:gd name="T24" fmla="*/ 3036 w 3145"/>
                <a:gd name="T25" fmla="*/ 1158 h 3028"/>
                <a:gd name="T26" fmla="*/ 3132 w 3145"/>
                <a:gd name="T27" fmla="*/ 1338 h 3028"/>
                <a:gd name="T28" fmla="*/ 3145 w 3145"/>
                <a:gd name="T29" fmla="*/ 1463 h 3028"/>
                <a:gd name="T30" fmla="*/ 3116 w 3145"/>
                <a:gd name="T31" fmla="*/ 1576 h 3028"/>
                <a:gd name="T32" fmla="*/ 3058 w 3145"/>
                <a:gd name="T33" fmla="*/ 1599 h 3028"/>
                <a:gd name="T34" fmla="*/ 3006 w 3145"/>
                <a:gd name="T35" fmla="*/ 1570 h 3028"/>
                <a:gd name="T36" fmla="*/ 3004 w 3145"/>
                <a:gd name="T37" fmla="*/ 1453 h 3028"/>
                <a:gd name="T38" fmla="*/ 2977 w 3145"/>
                <a:gd name="T39" fmla="*/ 1322 h 3028"/>
                <a:gd name="T40" fmla="*/ 2872 w 3145"/>
                <a:gd name="T41" fmla="*/ 1202 h 3028"/>
                <a:gd name="T42" fmla="*/ 2714 w 3145"/>
                <a:gd name="T43" fmla="*/ 1155 h 3028"/>
                <a:gd name="T44" fmla="*/ 1904 w 3145"/>
                <a:gd name="T45" fmla="*/ 1134 h 3028"/>
                <a:gd name="T46" fmla="*/ 1884 w 3145"/>
                <a:gd name="T47" fmla="*/ 517 h 3028"/>
                <a:gd name="T48" fmla="*/ 1853 w 3145"/>
                <a:gd name="T49" fmla="*/ 318 h 3028"/>
                <a:gd name="T50" fmla="*/ 1764 w 3145"/>
                <a:gd name="T51" fmla="*/ 193 h 3028"/>
                <a:gd name="T52" fmla="*/ 1635 w 3145"/>
                <a:gd name="T53" fmla="*/ 144 h 3028"/>
                <a:gd name="T54" fmla="*/ 1511 w 3145"/>
                <a:gd name="T55" fmla="*/ 145 h 3028"/>
                <a:gd name="T56" fmla="*/ 1477 w 3145"/>
                <a:gd name="T57" fmla="*/ 754 h 3028"/>
                <a:gd name="T58" fmla="*/ 1404 w 3145"/>
                <a:gd name="T59" fmla="*/ 948 h 3028"/>
                <a:gd name="T60" fmla="*/ 1283 w 3145"/>
                <a:gd name="T61" fmla="*/ 1104 h 3028"/>
                <a:gd name="T62" fmla="*/ 1135 w 3145"/>
                <a:gd name="T63" fmla="*/ 1226 h 3028"/>
                <a:gd name="T64" fmla="*/ 986 w 3145"/>
                <a:gd name="T65" fmla="*/ 1315 h 3028"/>
                <a:gd name="T66" fmla="*/ 858 w 3145"/>
                <a:gd name="T67" fmla="*/ 1373 h 3028"/>
                <a:gd name="T68" fmla="*/ 814 w 3145"/>
                <a:gd name="T69" fmla="*/ 2640 h 3028"/>
                <a:gd name="T70" fmla="*/ 882 w 3145"/>
                <a:gd name="T71" fmla="*/ 2788 h 3028"/>
                <a:gd name="T72" fmla="*/ 1017 w 3145"/>
                <a:gd name="T73" fmla="*/ 2875 h 3028"/>
                <a:gd name="T74" fmla="*/ 1982 w 3145"/>
                <a:gd name="T75" fmla="*/ 2889 h 3028"/>
                <a:gd name="T76" fmla="*/ 2032 w 3145"/>
                <a:gd name="T77" fmla="*/ 2939 h 3028"/>
                <a:gd name="T78" fmla="*/ 2014 w 3145"/>
                <a:gd name="T79" fmla="*/ 3007 h 3028"/>
                <a:gd name="T80" fmla="*/ 1101 w 3145"/>
                <a:gd name="T81" fmla="*/ 3028 h 3028"/>
                <a:gd name="T82" fmla="*/ 916 w 3145"/>
                <a:gd name="T83" fmla="*/ 2986 h 3028"/>
                <a:gd name="T84" fmla="*/ 770 w 3145"/>
                <a:gd name="T85" fmla="*/ 2874 h 3028"/>
                <a:gd name="T86" fmla="*/ 680 w 3145"/>
                <a:gd name="T87" fmla="*/ 2936 h 3028"/>
                <a:gd name="T88" fmla="*/ 155 w 3145"/>
                <a:gd name="T89" fmla="*/ 2942 h 3028"/>
                <a:gd name="T90" fmla="*/ 44 w 3145"/>
                <a:gd name="T91" fmla="*/ 2879 h 3028"/>
                <a:gd name="T92" fmla="*/ 0 w 3145"/>
                <a:gd name="T93" fmla="*/ 2757 h 3028"/>
                <a:gd name="T94" fmla="*/ 25 w 3145"/>
                <a:gd name="T95" fmla="*/ 1255 h 3028"/>
                <a:gd name="T96" fmla="*/ 123 w 3145"/>
                <a:gd name="T97" fmla="*/ 1174 h 3028"/>
                <a:gd name="T98" fmla="*/ 656 w 3145"/>
                <a:gd name="T99" fmla="*/ 1165 h 3028"/>
                <a:gd name="T100" fmla="*/ 764 w 3145"/>
                <a:gd name="T101" fmla="*/ 1226 h 3028"/>
                <a:gd name="T102" fmla="*/ 864 w 3145"/>
                <a:gd name="T103" fmla="*/ 1217 h 3028"/>
                <a:gd name="T104" fmla="*/ 998 w 3145"/>
                <a:gd name="T105" fmla="*/ 1146 h 3028"/>
                <a:gd name="T106" fmla="*/ 1140 w 3145"/>
                <a:gd name="T107" fmla="*/ 1043 h 3028"/>
                <a:gd name="T108" fmla="*/ 1261 w 3145"/>
                <a:gd name="T109" fmla="*/ 907 h 3028"/>
                <a:gd name="T110" fmla="*/ 1336 w 3145"/>
                <a:gd name="T111" fmla="*/ 739 h 3028"/>
                <a:gd name="T112" fmla="*/ 1348 w 3145"/>
                <a:gd name="T113" fmla="*/ 74 h 3028"/>
                <a:gd name="T114" fmla="*/ 1395 w 3145"/>
                <a:gd name="T115" fmla="*/ 26 h 3028"/>
                <a:gd name="T116" fmla="*/ 1444 w 3145"/>
                <a:gd name="T117" fmla="*/ 14 h 3028"/>
                <a:gd name="T118" fmla="*/ 1555 w 3145"/>
                <a:gd name="T119" fmla="*/ 0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45" h="3028">
                  <a:moveTo>
                    <a:pt x="189" y="1302"/>
                  </a:moveTo>
                  <a:lnTo>
                    <a:pt x="174" y="1304"/>
                  </a:lnTo>
                  <a:lnTo>
                    <a:pt x="160" y="1312"/>
                  </a:lnTo>
                  <a:lnTo>
                    <a:pt x="151" y="1322"/>
                  </a:lnTo>
                  <a:lnTo>
                    <a:pt x="143" y="1335"/>
                  </a:lnTo>
                  <a:lnTo>
                    <a:pt x="141" y="1350"/>
                  </a:lnTo>
                  <a:lnTo>
                    <a:pt x="141" y="2757"/>
                  </a:lnTo>
                  <a:lnTo>
                    <a:pt x="143" y="2772"/>
                  </a:lnTo>
                  <a:lnTo>
                    <a:pt x="151" y="2786"/>
                  </a:lnTo>
                  <a:lnTo>
                    <a:pt x="160" y="2795"/>
                  </a:lnTo>
                  <a:lnTo>
                    <a:pt x="174" y="2803"/>
                  </a:lnTo>
                  <a:lnTo>
                    <a:pt x="189" y="2805"/>
                  </a:lnTo>
                  <a:lnTo>
                    <a:pt x="622" y="2805"/>
                  </a:lnTo>
                  <a:lnTo>
                    <a:pt x="636" y="2803"/>
                  </a:lnTo>
                  <a:lnTo>
                    <a:pt x="650" y="2795"/>
                  </a:lnTo>
                  <a:lnTo>
                    <a:pt x="660" y="2786"/>
                  </a:lnTo>
                  <a:lnTo>
                    <a:pt x="667" y="2772"/>
                  </a:lnTo>
                  <a:lnTo>
                    <a:pt x="669" y="2757"/>
                  </a:lnTo>
                  <a:lnTo>
                    <a:pt x="669" y="1350"/>
                  </a:lnTo>
                  <a:lnTo>
                    <a:pt x="667" y="1335"/>
                  </a:lnTo>
                  <a:lnTo>
                    <a:pt x="660" y="1322"/>
                  </a:lnTo>
                  <a:lnTo>
                    <a:pt x="650" y="1312"/>
                  </a:lnTo>
                  <a:lnTo>
                    <a:pt x="638" y="1304"/>
                  </a:lnTo>
                  <a:lnTo>
                    <a:pt x="623" y="1302"/>
                  </a:lnTo>
                  <a:lnTo>
                    <a:pt x="189" y="1302"/>
                  </a:lnTo>
                  <a:close/>
                  <a:moveTo>
                    <a:pt x="1589" y="0"/>
                  </a:moveTo>
                  <a:lnTo>
                    <a:pt x="1625" y="2"/>
                  </a:lnTo>
                  <a:lnTo>
                    <a:pt x="1662" y="6"/>
                  </a:lnTo>
                  <a:lnTo>
                    <a:pt x="1700" y="14"/>
                  </a:lnTo>
                  <a:lnTo>
                    <a:pt x="1738" y="24"/>
                  </a:lnTo>
                  <a:lnTo>
                    <a:pt x="1775" y="38"/>
                  </a:lnTo>
                  <a:lnTo>
                    <a:pt x="1812" y="57"/>
                  </a:lnTo>
                  <a:lnTo>
                    <a:pt x="1847" y="81"/>
                  </a:lnTo>
                  <a:lnTo>
                    <a:pt x="1881" y="108"/>
                  </a:lnTo>
                  <a:lnTo>
                    <a:pt x="1911" y="139"/>
                  </a:lnTo>
                  <a:lnTo>
                    <a:pt x="1937" y="174"/>
                  </a:lnTo>
                  <a:lnTo>
                    <a:pt x="1961" y="212"/>
                  </a:lnTo>
                  <a:lnTo>
                    <a:pt x="1980" y="254"/>
                  </a:lnTo>
                  <a:lnTo>
                    <a:pt x="1996" y="300"/>
                  </a:lnTo>
                  <a:lnTo>
                    <a:pt x="2008" y="348"/>
                  </a:lnTo>
                  <a:lnTo>
                    <a:pt x="2018" y="401"/>
                  </a:lnTo>
                  <a:lnTo>
                    <a:pt x="2023" y="457"/>
                  </a:lnTo>
                  <a:lnTo>
                    <a:pt x="2024" y="517"/>
                  </a:lnTo>
                  <a:lnTo>
                    <a:pt x="2024" y="1013"/>
                  </a:lnTo>
                  <a:lnTo>
                    <a:pt x="2714" y="1013"/>
                  </a:lnTo>
                  <a:lnTo>
                    <a:pt x="2768" y="1018"/>
                  </a:lnTo>
                  <a:lnTo>
                    <a:pt x="2820" y="1027"/>
                  </a:lnTo>
                  <a:lnTo>
                    <a:pt x="2870" y="1043"/>
                  </a:lnTo>
                  <a:lnTo>
                    <a:pt x="2916" y="1064"/>
                  </a:lnTo>
                  <a:lnTo>
                    <a:pt x="2960" y="1091"/>
                  </a:lnTo>
                  <a:lnTo>
                    <a:pt x="3000" y="1122"/>
                  </a:lnTo>
                  <a:lnTo>
                    <a:pt x="3036" y="1158"/>
                  </a:lnTo>
                  <a:lnTo>
                    <a:pt x="3067" y="1199"/>
                  </a:lnTo>
                  <a:lnTo>
                    <a:pt x="3095" y="1242"/>
                  </a:lnTo>
                  <a:lnTo>
                    <a:pt x="3116" y="1289"/>
                  </a:lnTo>
                  <a:lnTo>
                    <a:pt x="3132" y="1338"/>
                  </a:lnTo>
                  <a:lnTo>
                    <a:pt x="3141" y="1390"/>
                  </a:lnTo>
                  <a:lnTo>
                    <a:pt x="3145" y="1444"/>
                  </a:lnTo>
                  <a:lnTo>
                    <a:pt x="3145" y="1458"/>
                  </a:lnTo>
                  <a:lnTo>
                    <a:pt x="3145" y="1463"/>
                  </a:lnTo>
                  <a:lnTo>
                    <a:pt x="3145" y="1470"/>
                  </a:lnTo>
                  <a:lnTo>
                    <a:pt x="3133" y="1541"/>
                  </a:lnTo>
                  <a:lnTo>
                    <a:pt x="3126" y="1560"/>
                  </a:lnTo>
                  <a:lnTo>
                    <a:pt x="3116" y="1576"/>
                  </a:lnTo>
                  <a:lnTo>
                    <a:pt x="3101" y="1588"/>
                  </a:lnTo>
                  <a:lnTo>
                    <a:pt x="3083" y="1596"/>
                  </a:lnTo>
                  <a:lnTo>
                    <a:pt x="3063" y="1599"/>
                  </a:lnTo>
                  <a:lnTo>
                    <a:pt x="3058" y="1599"/>
                  </a:lnTo>
                  <a:lnTo>
                    <a:pt x="3052" y="1598"/>
                  </a:lnTo>
                  <a:lnTo>
                    <a:pt x="3033" y="1594"/>
                  </a:lnTo>
                  <a:lnTo>
                    <a:pt x="3018" y="1584"/>
                  </a:lnTo>
                  <a:lnTo>
                    <a:pt x="3006" y="1570"/>
                  </a:lnTo>
                  <a:lnTo>
                    <a:pt x="2997" y="1554"/>
                  </a:lnTo>
                  <a:lnTo>
                    <a:pt x="2993" y="1537"/>
                  </a:lnTo>
                  <a:lnTo>
                    <a:pt x="2994" y="1518"/>
                  </a:lnTo>
                  <a:lnTo>
                    <a:pt x="3004" y="1453"/>
                  </a:lnTo>
                  <a:lnTo>
                    <a:pt x="3004" y="1445"/>
                  </a:lnTo>
                  <a:lnTo>
                    <a:pt x="3001" y="1402"/>
                  </a:lnTo>
                  <a:lnTo>
                    <a:pt x="2992" y="1362"/>
                  </a:lnTo>
                  <a:lnTo>
                    <a:pt x="2977" y="1322"/>
                  </a:lnTo>
                  <a:lnTo>
                    <a:pt x="2957" y="1286"/>
                  </a:lnTo>
                  <a:lnTo>
                    <a:pt x="2932" y="1255"/>
                  </a:lnTo>
                  <a:lnTo>
                    <a:pt x="2904" y="1226"/>
                  </a:lnTo>
                  <a:lnTo>
                    <a:pt x="2872" y="1202"/>
                  </a:lnTo>
                  <a:lnTo>
                    <a:pt x="2836" y="1182"/>
                  </a:lnTo>
                  <a:lnTo>
                    <a:pt x="2798" y="1167"/>
                  </a:lnTo>
                  <a:lnTo>
                    <a:pt x="2756" y="1158"/>
                  </a:lnTo>
                  <a:lnTo>
                    <a:pt x="2714" y="1155"/>
                  </a:lnTo>
                  <a:lnTo>
                    <a:pt x="1954" y="1155"/>
                  </a:lnTo>
                  <a:lnTo>
                    <a:pt x="1935" y="1152"/>
                  </a:lnTo>
                  <a:lnTo>
                    <a:pt x="1918" y="1146"/>
                  </a:lnTo>
                  <a:lnTo>
                    <a:pt x="1904" y="1134"/>
                  </a:lnTo>
                  <a:lnTo>
                    <a:pt x="1894" y="1120"/>
                  </a:lnTo>
                  <a:lnTo>
                    <a:pt x="1886" y="1103"/>
                  </a:lnTo>
                  <a:lnTo>
                    <a:pt x="1884" y="1084"/>
                  </a:lnTo>
                  <a:lnTo>
                    <a:pt x="1884" y="517"/>
                  </a:lnTo>
                  <a:lnTo>
                    <a:pt x="1882" y="460"/>
                  </a:lnTo>
                  <a:lnTo>
                    <a:pt x="1877" y="408"/>
                  </a:lnTo>
                  <a:lnTo>
                    <a:pt x="1867" y="360"/>
                  </a:lnTo>
                  <a:lnTo>
                    <a:pt x="1853" y="318"/>
                  </a:lnTo>
                  <a:lnTo>
                    <a:pt x="1836" y="280"/>
                  </a:lnTo>
                  <a:lnTo>
                    <a:pt x="1816" y="246"/>
                  </a:lnTo>
                  <a:lnTo>
                    <a:pt x="1792" y="217"/>
                  </a:lnTo>
                  <a:lnTo>
                    <a:pt x="1764" y="193"/>
                  </a:lnTo>
                  <a:lnTo>
                    <a:pt x="1733" y="174"/>
                  </a:lnTo>
                  <a:lnTo>
                    <a:pt x="1702" y="160"/>
                  </a:lnTo>
                  <a:lnTo>
                    <a:pt x="1668" y="150"/>
                  </a:lnTo>
                  <a:lnTo>
                    <a:pt x="1635" y="144"/>
                  </a:lnTo>
                  <a:lnTo>
                    <a:pt x="1601" y="141"/>
                  </a:lnTo>
                  <a:lnTo>
                    <a:pt x="1569" y="141"/>
                  </a:lnTo>
                  <a:lnTo>
                    <a:pt x="1538" y="142"/>
                  </a:lnTo>
                  <a:lnTo>
                    <a:pt x="1511" y="145"/>
                  </a:lnTo>
                  <a:lnTo>
                    <a:pt x="1486" y="148"/>
                  </a:lnTo>
                  <a:lnTo>
                    <a:pt x="1486" y="642"/>
                  </a:lnTo>
                  <a:lnTo>
                    <a:pt x="1484" y="699"/>
                  </a:lnTo>
                  <a:lnTo>
                    <a:pt x="1477" y="754"/>
                  </a:lnTo>
                  <a:lnTo>
                    <a:pt x="1464" y="806"/>
                  </a:lnTo>
                  <a:lnTo>
                    <a:pt x="1448" y="856"/>
                  </a:lnTo>
                  <a:lnTo>
                    <a:pt x="1428" y="903"/>
                  </a:lnTo>
                  <a:lnTo>
                    <a:pt x="1404" y="948"/>
                  </a:lnTo>
                  <a:lnTo>
                    <a:pt x="1377" y="991"/>
                  </a:lnTo>
                  <a:lnTo>
                    <a:pt x="1348" y="1031"/>
                  </a:lnTo>
                  <a:lnTo>
                    <a:pt x="1317" y="1069"/>
                  </a:lnTo>
                  <a:lnTo>
                    <a:pt x="1283" y="1104"/>
                  </a:lnTo>
                  <a:lnTo>
                    <a:pt x="1247" y="1138"/>
                  </a:lnTo>
                  <a:lnTo>
                    <a:pt x="1210" y="1170"/>
                  </a:lnTo>
                  <a:lnTo>
                    <a:pt x="1173" y="1200"/>
                  </a:lnTo>
                  <a:lnTo>
                    <a:pt x="1135" y="1226"/>
                  </a:lnTo>
                  <a:lnTo>
                    <a:pt x="1097" y="1252"/>
                  </a:lnTo>
                  <a:lnTo>
                    <a:pt x="1059" y="1275"/>
                  </a:lnTo>
                  <a:lnTo>
                    <a:pt x="1022" y="1296"/>
                  </a:lnTo>
                  <a:lnTo>
                    <a:pt x="986" y="1315"/>
                  </a:lnTo>
                  <a:lnTo>
                    <a:pt x="951" y="1333"/>
                  </a:lnTo>
                  <a:lnTo>
                    <a:pt x="918" y="1348"/>
                  </a:lnTo>
                  <a:lnTo>
                    <a:pt x="887" y="1362"/>
                  </a:lnTo>
                  <a:lnTo>
                    <a:pt x="858" y="1373"/>
                  </a:lnTo>
                  <a:lnTo>
                    <a:pt x="833" y="1384"/>
                  </a:lnTo>
                  <a:lnTo>
                    <a:pt x="810" y="1391"/>
                  </a:lnTo>
                  <a:lnTo>
                    <a:pt x="810" y="2597"/>
                  </a:lnTo>
                  <a:lnTo>
                    <a:pt x="814" y="2640"/>
                  </a:lnTo>
                  <a:lnTo>
                    <a:pt x="823" y="2681"/>
                  </a:lnTo>
                  <a:lnTo>
                    <a:pt x="837" y="2719"/>
                  </a:lnTo>
                  <a:lnTo>
                    <a:pt x="857" y="2755"/>
                  </a:lnTo>
                  <a:lnTo>
                    <a:pt x="882" y="2788"/>
                  </a:lnTo>
                  <a:lnTo>
                    <a:pt x="910" y="2816"/>
                  </a:lnTo>
                  <a:lnTo>
                    <a:pt x="943" y="2841"/>
                  </a:lnTo>
                  <a:lnTo>
                    <a:pt x="979" y="2861"/>
                  </a:lnTo>
                  <a:lnTo>
                    <a:pt x="1017" y="2875"/>
                  </a:lnTo>
                  <a:lnTo>
                    <a:pt x="1059" y="2884"/>
                  </a:lnTo>
                  <a:lnTo>
                    <a:pt x="1101" y="2887"/>
                  </a:lnTo>
                  <a:lnTo>
                    <a:pt x="1964" y="2887"/>
                  </a:lnTo>
                  <a:lnTo>
                    <a:pt x="1982" y="2889"/>
                  </a:lnTo>
                  <a:lnTo>
                    <a:pt x="1999" y="2897"/>
                  </a:lnTo>
                  <a:lnTo>
                    <a:pt x="2014" y="2907"/>
                  </a:lnTo>
                  <a:lnTo>
                    <a:pt x="2024" y="2922"/>
                  </a:lnTo>
                  <a:lnTo>
                    <a:pt x="2032" y="2939"/>
                  </a:lnTo>
                  <a:lnTo>
                    <a:pt x="2034" y="2957"/>
                  </a:lnTo>
                  <a:lnTo>
                    <a:pt x="2032" y="2976"/>
                  </a:lnTo>
                  <a:lnTo>
                    <a:pt x="2024" y="2993"/>
                  </a:lnTo>
                  <a:lnTo>
                    <a:pt x="2014" y="3007"/>
                  </a:lnTo>
                  <a:lnTo>
                    <a:pt x="1999" y="3019"/>
                  </a:lnTo>
                  <a:lnTo>
                    <a:pt x="1982" y="3025"/>
                  </a:lnTo>
                  <a:lnTo>
                    <a:pt x="1964" y="3028"/>
                  </a:lnTo>
                  <a:lnTo>
                    <a:pt x="1101" y="3028"/>
                  </a:lnTo>
                  <a:lnTo>
                    <a:pt x="1052" y="3025"/>
                  </a:lnTo>
                  <a:lnTo>
                    <a:pt x="1005" y="3016"/>
                  </a:lnTo>
                  <a:lnTo>
                    <a:pt x="959" y="3004"/>
                  </a:lnTo>
                  <a:lnTo>
                    <a:pt x="916" y="2986"/>
                  </a:lnTo>
                  <a:lnTo>
                    <a:pt x="875" y="2964"/>
                  </a:lnTo>
                  <a:lnTo>
                    <a:pt x="837" y="2937"/>
                  </a:lnTo>
                  <a:lnTo>
                    <a:pt x="802" y="2906"/>
                  </a:lnTo>
                  <a:lnTo>
                    <a:pt x="770" y="2874"/>
                  </a:lnTo>
                  <a:lnTo>
                    <a:pt x="752" y="2894"/>
                  </a:lnTo>
                  <a:lnTo>
                    <a:pt x="731" y="2912"/>
                  </a:lnTo>
                  <a:lnTo>
                    <a:pt x="707" y="2925"/>
                  </a:lnTo>
                  <a:lnTo>
                    <a:pt x="680" y="2936"/>
                  </a:lnTo>
                  <a:lnTo>
                    <a:pt x="652" y="2943"/>
                  </a:lnTo>
                  <a:lnTo>
                    <a:pt x="623" y="2946"/>
                  </a:lnTo>
                  <a:lnTo>
                    <a:pt x="189" y="2946"/>
                  </a:lnTo>
                  <a:lnTo>
                    <a:pt x="155" y="2942"/>
                  </a:lnTo>
                  <a:lnTo>
                    <a:pt x="123" y="2934"/>
                  </a:lnTo>
                  <a:lnTo>
                    <a:pt x="93" y="2920"/>
                  </a:lnTo>
                  <a:lnTo>
                    <a:pt x="67" y="2901"/>
                  </a:lnTo>
                  <a:lnTo>
                    <a:pt x="44" y="2879"/>
                  </a:lnTo>
                  <a:lnTo>
                    <a:pt x="25" y="2852"/>
                  </a:lnTo>
                  <a:lnTo>
                    <a:pt x="12" y="2823"/>
                  </a:lnTo>
                  <a:lnTo>
                    <a:pt x="3" y="2791"/>
                  </a:lnTo>
                  <a:lnTo>
                    <a:pt x="0" y="2757"/>
                  </a:lnTo>
                  <a:lnTo>
                    <a:pt x="0" y="1350"/>
                  </a:lnTo>
                  <a:lnTo>
                    <a:pt x="3" y="1316"/>
                  </a:lnTo>
                  <a:lnTo>
                    <a:pt x="12" y="1284"/>
                  </a:lnTo>
                  <a:lnTo>
                    <a:pt x="25" y="1255"/>
                  </a:lnTo>
                  <a:lnTo>
                    <a:pt x="44" y="1229"/>
                  </a:lnTo>
                  <a:lnTo>
                    <a:pt x="67" y="1206"/>
                  </a:lnTo>
                  <a:lnTo>
                    <a:pt x="93" y="1188"/>
                  </a:lnTo>
                  <a:lnTo>
                    <a:pt x="123" y="1174"/>
                  </a:lnTo>
                  <a:lnTo>
                    <a:pt x="155" y="1165"/>
                  </a:lnTo>
                  <a:lnTo>
                    <a:pt x="189" y="1162"/>
                  </a:lnTo>
                  <a:lnTo>
                    <a:pt x="623" y="1162"/>
                  </a:lnTo>
                  <a:lnTo>
                    <a:pt x="656" y="1165"/>
                  </a:lnTo>
                  <a:lnTo>
                    <a:pt x="686" y="1173"/>
                  </a:lnTo>
                  <a:lnTo>
                    <a:pt x="715" y="1187"/>
                  </a:lnTo>
                  <a:lnTo>
                    <a:pt x="742" y="1204"/>
                  </a:lnTo>
                  <a:lnTo>
                    <a:pt x="764" y="1226"/>
                  </a:lnTo>
                  <a:lnTo>
                    <a:pt x="783" y="1252"/>
                  </a:lnTo>
                  <a:lnTo>
                    <a:pt x="806" y="1242"/>
                  </a:lnTo>
                  <a:lnTo>
                    <a:pt x="834" y="1230"/>
                  </a:lnTo>
                  <a:lnTo>
                    <a:pt x="864" y="1217"/>
                  </a:lnTo>
                  <a:lnTo>
                    <a:pt x="895" y="1202"/>
                  </a:lnTo>
                  <a:lnTo>
                    <a:pt x="928" y="1185"/>
                  </a:lnTo>
                  <a:lnTo>
                    <a:pt x="963" y="1166"/>
                  </a:lnTo>
                  <a:lnTo>
                    <a:pt x="998" y="1146"/>
                  </a:lnTo>
                  <a:lnTo>
                    <a:pt x="1034" y="1122"/>
                  </a:lnTo>
                  <a:lnTo>
                    <a:pt x="1070" y="1098"/>
                  </a:lnTo>
                  <a:lnTo>
                    <a:pt x="1105" y="1072"/>
                  </a:lnTo>
                  <a:lnTo>
                    <a:pt x="1140" y="1043"/>
                  </a:lnTo>
                  <a:lnTo>
                    <a:pt x="1173" y="1012"/>
                  </a:lnTo>
                  <a:lnTo>
                    <a:pt x="1205" y="979"/>
                  </a:lnTo>
                  <a:lnTo>
                    <a:pt x="1235" y="945"/>
                  </a:lnTo>
                  <a:lnTo>
                    <a:pt x="1261" y="907"/>
                  </a:lnTo>
                  <a:lnTo>
                    <a:pt x="1286" y="869"/>
                  </a:lnTo>
                  <a:lnTo>
                    <a:pt x="1306" y="828"/>
                  </a:lnTo>
                  <a:lnTo>
                    <a:pt x="1323" y="785"/>
                  </a:lnTo>
                  <a:lnTo>
                    <a:pt x="1336" y="739"/>
                  </a:lnTo>
                  <a:lnTo>
                    <a:pt x="1343" y="691"/>
                  </a:lnTo>
                  <a:lnTo>
                    <a:pt x="1345" y="642"/>
                  </a:lnTo>
                  <a:lnTo>
                    <a:pt x="1345" y="92"/>
                  </a:lnTo>
                  <a:lnTo>
                    <a:pt x="1348" y="74"/>
                  </a:lnTo>
                  <a:lnTo>
                    <a:pt x="1355" y="58"/>
                  </a:lnTo>
                  <a:lnTo>
                    <a:pt x="1365" y="45"/>
                  </a:lnTo>
                  <a:lnTo>
                    <a:pt x="1378" y="33"/>
                  </a:lnTo>
                  <a:lnTo>
                    <a:pt x="1395" y="26"/>
                  </a:lnTo>
                  <a:lnTo>
                    <a:pt x="1399" y="24"/>
                  </a:lnTo>
                  <a:lnTo>
                    <a:pt x="1410" y="21"/>
                  </a:lnTo>
                  <a:lnTo>
                    <a:pt x="1425" y="17"/>
                  </a:lnTo>
                  <a:lnTo>
                    <a:pt x="1444" y="14"/>
                  </a:lnTo>
                  <a:lnTo>
                    <a:pt x="1467" y="10"/>
                  </a:lnTo>
                  <a:lnTo>
                    <a:pt x="1494" y="5"/>
                  </a:lnTo>
                  <a:lnTo>
                    <a:pt x="1523" y="2"/>
                  </a:lnTo>
                  <a:lnTo>
                    <a:pt x="1555" y="0"/>
                  </a:lnTo>
                  <a:lnTo>
                    <a:pt x="15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8" name="Freeform 455"/>
            <p:cNvSpPr>
              <a:spLocks noEditPoints="1"/>
            </p:cNvSpPr>
            <p:nvPr/>
          </p:nvSpPr>
          <p:spPr bwMode="auto">
            <a:xfrm>
              <a:off x="3873500" y="5302250"/>
              <a:ext cx="203200" cy="239713"/>
            </a:xfrm>
            <a:custGeom>
              <a:avLst/>
              <a:gdLst>
                <a:gd name="T0" fmla="*/ 141 w 1277"/>
                <a:gd name="T1" fmla="*/ 1373 h 1513"/>
                <a:gd name="T2" fmla="*/ 1137 w 1277"/>
                <a:gd name="T3" fmla="*/ 781 h 1513"/>
                <a:gd name="T4" fmla="*/ 638 w 1277"/>
                <a:gd name="T5" fmla="*/ 140 h 1513"/>
                <a:gd name="T6" fmla="*/ 554 w 1277"/>
                <a:gd name="T7" fmla="*/ 153 h 1513"/>
                <a:gd name="T8" fmla="*/ 481 w 1277"/>
                <a:gd name="T9" fmla="*/ 187 h 1513"/>
                <a:gd name="T10" fmla="*/ 420 w 1277"/>
                <a:gd name="T11" fmla="*/ 240 h 1513"/>
                <a:gd name="T12" fmla="*/ 376 w 1277"/>
                <a:gd name="T13" fmla="*/ 308 h 1513"/>
                <a:gd name="T14" fmla="*/ 352 w 1277"/>
                <a:gd name="T15" fmla="*/ 387 h 1513"/>
                <a:gd name="T16" fmla="*/ 349 w 1277"/>
                <a:gd name="T17" fmla="*/ 641 h 1513"/>
                <a:gd name="T18" fmla="*/ 928 w 1277"/>
                <a:gd name="T19" fmla="*/ 429 h 1513"/>
                <a:gd name="T20" fmla="*/ 915 w 1277"/>
                <a:gd name="T21" fmla="*/ 346 h 1513"/>
                <a:gd name="T22" fmla="*/ 881 w 1277"/>
                <a:gd name="T23" fmla="*/ 273 h 1513"/>
                <a:gd name="T24" fmla="*/ 828 w 1277"/>
                <a:gd name="T25" fmla="*/ 211 h 1513"/>
                <a:gd name="T26" fmla="*/ 760 w 1277"/>
                <a:gd name="T27" fmla="*/ 168 h 1513"/>
                <a:gd name="T28" fmla="*/ 681 w 1277"/>
                <a:gd name="T29" fmla="*/ 144 h 1513"/>
                <a:gd name="T30" fmla="*/ 638 w 1277"/>
                <a:gd name="T31" fmla="*/ 0 h 1513"/>
                <a:gd name="T32" fmla="*/ 744 w 1277"/>
                <a:gd name="T33" fmla="*/ 12 h 1513"/>
                <a:gd name="T34" fmla="*/ 841 w 1277"/>
                <a:gd name="T35" fmla="*/ 50 h 1513"/>
                <a:gd name="T36" fmla="*/ 924 w 1277"/>
                <a:gd name="T37" fmla="*/ 109 h 1513"/>
                <a:gd name="T38" fmla="*/ 992 w 1277"/>
                <a:gd name="T39" fmla="*/ 184 h 1513"/>
                <a:gd name="T40" fmla="*/ 1040 w 1277"/>
                <a:gd name="T41" fmla="*/ 274 h 1513"/>
                <a:gd name="T42" fmla="*/ 1066 w 1277"/>
                <a:gd name="T43" fmla="*/ 375 h 1513"/>
                <a:gd name="T44" fmla="*/ 1069 w 1277"/>
                <a:gd name="T45" fmla="*/ 641 h 1513"/>
                <a:gd name="T46" fmla="*/ 1226 w 1277"/>
                <a:gd name="T47" fmla="*/ 643 h 1513"/>
                <a:gd name="T48" fmla="*/ 1257 w 1277"/>
                <a:gd name="T49" fmla="*/ 661 h 1513"/>
                <a:gd name="T50" fmla="*/ 1275 w 1277"/>
                <a:gd name="T51" fmla="*/ 692 h 1513"/>
                <a:gd name="T52" fmla="*/ 1277 w 1277"/>
                <a:gd name="T53" fmla="*/ 1443 h 1513"/>
                <a:gd name="T54" fmla="*/ 1267 w 1277"/>
                <a:gd name="T55" fmla="*/ 1478 h 1513"/>
                <a:gd name="T56" fmla="*/ 1243 w 1277"/>
                <a:gd name="T57" fmla="*/ 1503 h 1513"/>
                <a:gd name="T58" fmla="*/ 1207 w 1277"/>
                <a:gd name="T59" fmla="*/ 1513 h 1513"/>
                <a:gd name="T60" fmla="*/ 52 w 1277"/>
                <a:gd name="T61" fmla="*/ 1510 h 1513"/>
                <a:gd name="T62" fmla="*/ 21 w 1277"/>
                <a:gd name="T63" fmla="*/ 1492 h 1513"/>
                <a:gd name="T64" fmla="*/ 3 w 1277"/>
                <a:gd name="T65" fmla="*/ 1461 h 1513"/>
                <a:gd name="T66" fmla="*/ 0 w 1277"/>
                <a:gd name="T67" fmla="*/ 710 h 1513"/>
                <a:gd name="T68" fmla="*/ 9 w 1277"/>
                <a:gd name="T69" fmla="*/ 675 h 1513"/>
                <a:gd name="T70" fmla="*/ 35 w 1277"/>
                <a:gd name="T71" fmla="*/ 650 h 1513"/>
                <a:gd name="T72" fmla="*/ 71 w 1277"/>
                <a:gd name="T73" fmla="*/ 640 h 1513"/>
                <a:gd name="T74" fmla="*/ 209 w 1277"/>
                <a:gd name="T75" fmla="*/ 428 h 1513"/>
                <a:gd name="T76" fmla="*/ 221 w 1277"/>
                <a:gd name="T77" fmla="*/ 324 h 1513"/>
                <a:gd name="T78" fmla="*/ 258 w 1277"/>
                <a:gd name="T79" fmla="*/ 227 h 1513"/>
                <a:gd name="T80" fmla="*/ 317 w 1277"/>
                <a:gd name="T81" fmla="*/ 144 h 1513"/>
                <a:gd name="T82" fmla="*/ 392 w 1277"/>
                <a:gd name="T83" fmla="*/ 77 h 1513"/>
                <a:gd name="T84" fmla="*/ 482 w 1277"/>
                <a:gd name="T85" fmla="*/ 28 h 1513"/>
                <a:gd name="T86" fmla="*/ 584 w 1277"/>
                <a:gd name="T87" fmla="*/ 3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77" h="1513">
                  <a:moveTo>
                    <a:pt x="141" y="781"/>
                  </a:moveTo>
                  <a:lnTo>
                    <a:pt x="141" y="1373"/>
                  </a:lnTo>
                  <a:lnTo>
                    <a:pt x="1137" y="1373"/>
                  </a:lnTo>
                  <a:lnTo>
                    <a:pt x="1137" y="781"/>
                  </a:lnTo>
                  <a:lnTo>
                    <a:pt x="141" y="781"/>
                  </a:lnTo>
                  <a:close/>
                  <a:moveTo>
                    <a:pt x="638" y="140"/>
                  </a:moveTo>
                  <a:lnTo>
                    <a:pt x="596" y="144"/>
                  </a:lnTo>
                  <a:lnTo>
                    <a:pt x="554" y="153"/>
                  </a:lnTo>
                  <a:lnTo>
                    <a:pt x="516" y="168"/>
                  </a:lnTo>
                  <a:lnTo>
                    <a:pt x="481" y="187"/>
                  </a:lnTo>
                  <a:lnTo>
                    <a:pt x="448" y="211"/>
                  </a:lnTo>
                  <a:lnTo>
                    <a:pt x="420" y="240"/>
                  </a:lnTo>
                  <a:lnTo>
                    <a:pt x="395" y="272"/>
                  </a:lnTo>
                  <a:lnTo>
                    <a:pt x="376" y="308"/>
                  </a:lnTo>
                  <a:lnTo>
                    <a:pt x="361" y="346"/>
                  </a:lnTo>
                  <a:lnTo>
                    <a:pt x="352" y="387"/>
                  </a:lnTo>
                  <a:lnTo>
                    <a:pt x="349" y="429"/>
                  </a:lnTo>
                  <a:lnTo>
                    <a:pt x="349" y="641"/>
                  </a:lnTo>
                  <a:lnTo>
                    <a:pt x="928" y="641"/>
                  </a:lnTo>
                  <a:lnTo>
                    <a:pt x="928" y="429"/>
                  </a:lnTo>
                  <a:lnTo>
                    <a:pt x="925" y="387"/>
                  </a:lnTo>
                  <a:lnTo>
                    <a:pt x="915" y="346"/>
                  </a:lnTo>
                  <a:lnTo>
                    <a:pt x="900" y="308"/>
                  </a:lnTo>
                  <a:lnTo>
                    <a:pt x="881" y="273"/>
                  </a:lnTo>
                  <a:lnTo>
                    <a:pt x="857" y="240"/>
                  </a:lnTo>
                  <a:lnTo>
                    <a:pt x="828" y="211"/>
                  </a:lnTo>
                  <a:lnTo>
                    <a:pt x="795" y="187"/>
                  </a:lnTo>
                  <a:lnTo>
                    <a:pt x="760" y="168"/>
                  </a:lnTo>
                  <a:lnTo>
                    <a:pt x="722" y="153"/>
                  </a:lnTo>
                  <a:lnTo>
                    <a:pt x="681" y="144"/>
                  </a:lnTo>
                  <a:lnTo>
                    <a:pt x="638" y="140"/>
                  </a:lnTo>
                  <a:close/>
                  <a:moveTo>
                    <a:pt x="638" y="0"/>
                  </a:moveTo>
                  <a:lnTo>
                    <a:pt x="692" y="3"/>
                  </a:lnTo>
                  <a:lnTo>
                    <a:pt x="744" y="12"/>
                  </a:lnTo>
                  <a:lnTo>
                    <a:pt x="794" y="28"/>
                  </a:lnTo>
                  <a:lnTo>
                    <a:pt x="841" y="50"/>
                  </a:lnTo>
                  <a:lnTo>
                    <a:pt x="884" y="77"/>
                  </a:lnTo>
                  <a:lnTo>
                    <a:pt x="924" y="109"/>
                  </a:lnTo>
                  <a:lnTo>
                    <a:pt x="960" y="144"/>
                  </a:lnTo>
                  <a:lnTo>
                    <a:pt x="992" y="184"/>
                  </a:lnTo>
                  <a:lnTo>
                    <a:pt x="1018" y="227"/>
                  </a:lnTo>
                  <a:lnTo>
                    <a:pt x="1040" y="274"/>
                  </a:lnTo>
                  <a:lnTo>
                    <a:pt x="1056" y="324"/>
                  </a:lnTo>
                  <a:lnTo>
                    <a:pt x="1066" y="375"/>
                  </a:lnTo>
                  <a:lnTo>
                    <a:pt x="1069" y="429"/>
                  </a:lnTo>
                  <a:lnTo>
                    <a:pt x="1069" y="641"/>
                  </a:lnTo>
                  <a:lnTo>
                    <a:pt x="1207" y="641"/>
                  </a:lnTo>
                  <a:lnTo>
                    <a:pt x="1226" y="643"/>
                  </a:lnTo>
                  <a:lnTo>
                    <a:pt x="1243" y="651"/>
                  </a:lnTo>
                  <a:lnTo>
                    <a:pt x="1257" y="661"/>
                  </a:lnTo>
                  <a:lnTo>
                    <a:pt x="1267" y="675"/>
                  </a:lnTo>
                  <a:lnTo>
                    <a:pt x="1275" y="692"/>
                  </a:lnTo>
                  <a:lnTo>
                    <a:pt x="1277" y="711"/>
                  </a:lnTo>
                  <a:lnTo>
                    <a:pt x="1277" y="1443"/>
                  </a:lnTo>
                  <a:lnTo>
                    <a:pt x="1275" y="1461"/>
                  </a:lnTo>
                  <a:lnTo>
                    <a:pt x="1267" y="1478"/>
                  </a:lnTo>
                  <a:lnTo>
                    <a:pt x="1257" y="1492"/>
                  </a:lnTo>
                  <a:lnTo>
                    <a:pt x="1243" y="1503"/>
                  </a:lnTo>
                  <a:lnTo>
                    <a:pt x="1226" y="1510"/>
                  </a:lnTo>
                  <a:lnTo>
                    <a:pt x="1207" y="1513"/>
                  </a:lnTo>
                  <a:lnTo>
                    <a:pt x="71" y="1513"/>
                  </a:lnTo>
                  <a:lnTo>
                    <a:pt x="52" y="1510"/>
                  </a:lnTo>
                  <a:lnTo>
                    <a:pt x="35" y="1503"/>
                  </a:lnTo>
                  <a:lnTo>
                    <a:pt x="21" y="1492"/>
                  </a:lnTo>
                  <a:lnTo>
                    <a:pt x="9" y="1478"/>
                  </a:lnTo>
                  <a:lnTo>
                    <a:pt x="3" y="1461"/>
                  </a:lnTo>
                  <a:lnTo>
                    <a:pt x="0" y="1443"/>
                  </a:lnTo>
                  <a:lnTo>
                    <a:pt x="0" y="710"/>
                  </a:lnTo>
                  <a:lnTo>
                    <a:pt x="3" y="692"/>
                  </a:lnTo>
                  <a:lnTo>
                    <a:pt x="9" y="675"/>
                  </a:lnTo>
                  <a:lnTo>
                    <a:pt x="21" y="660"/>
                  </a:lnTo>
                  <a:lnTo>
                    <a:pt x="35" y="650"/>
                  </a:lnTo>
                  <a:lnTo>
                    <a:pt x="52" y="642"/>
                  </a:lnTo>
                  <a:lnTo>
                    <a:pt x="71" y="640"/>
                  </a:lnTo>
                  <a:lnTo>
                    <a:pt x="209" y="640"/>
                  </a:lnTo>
                  <a:lnTo>
                    <a:pt x="209" y="428"/>
                  </a:lnTo>
                  <a:lnTo>
                    <a:pt x="212" y="375"/>
                  </a:lnTo>
                  <a:lnTo>
                    <a:pt x="221" y="324"/>
                  </a:lnTo>
                  <a:lnTo>
                    <a:pt x="237" y="274"/>
                  </a:lnTo>
                  <a:lnTo>
                    <a:pt x="258" y="227"/>
                  </a:lnTo>
                  <a:lnTo>
                    <a:pt x="285" y="184"/>
                  </a:lnTo>
                  <a:lnTo>
                    <a:pt x="317" y="144"/>
                  </a:lnTo>
                  <a:lnTo>
                    <a:pt x="353" y="108"/>
                  </a:lnTo>
                  <a:lnTo>
                    <a:pt x="392" y="77"/>
                  </a:lnTo>
                  <a:lnTo>
                    <a:pt x="436" y="50"/>
                  </a:lnTo>
                  <a:lnTo>
                    <a:pt x="482" y="28"/>
                  </a:lnTo>
                  <a:lnTo>
                    <a:pt x="532" y="12"/>
                  </a:lnTo>
                  <a:lnTo>
                    <a:pt x="584" y="3"/>
                  </a:lnTo>
                  <a:lnTo>
                    <a:pt x="6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416603" y="5872241"/>
            <a:ext cx="400050" cy="552451"/>
            <a:chOff x="7304088" y="5778500"/>
            <a:chExt cx="400050" cy="5524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0" name="Freeform 517"/>
            <p:cNvSpPr>
              <a:spLocks noEditPoints="1"/>
            </p:cNvSpPr>
            <p:nvPr/>
          </p:nvSpPr>
          <p:spPr bwMode="auto">
            <a:xfrm>
              <a:off x="7304088" y="5778500"/>
              <a:ext cx="400050" cy="296863"/>
            </a:xfrm>
            <a:custGeom>
              <a:avLst/>
              <a:gdLst>
                <a:gd name="T0" fmla="*/ 1167 w 2525"/>
                <a:gd name="T1" fmla="*/ 165 h 1874"/>
                <a:gd name="T2" fmla="*/ 971 w 2525"/>
                <a:gd name="T3" fmla="*/ 265 h 1874"/>
                <a:gd name="T4" fmla="*/ 825 w 2525"/>
                <a:gd name="T5" fmla="*/ 429 h 1874"/>
                <a:gd name="T6" fmla="*/ 761 w 2525"/>
                <a:gd name="T7" fmla="*/ 515 h 1874"/>
                <a:gd name="T8" fmla="*/ 681 w 2525"/>
                <a:gd name="T9" fmla="*/ 507 h 1874"/>
                <a:gd name="T10" fmla="*/ 547 w 2525"/>
                <a:gd name="T11" fmla="*/ 511 h 1874"/>
                <a:gd name="T12" fmla="*/ 426 w 2525"/>
                <a:gd name="T13" fmla="*/ 589 h 1874"/>
                <a:gd name="T14" fmla="*/ 365 w 2525"/>
                <a:gd name="T15" fmla="*/ 721 h 1874"/>
                <a:gd name="T16" fmla="*/ 377 w 2525"/>
                <a:gd name="T17" fmla="*/ 849 h 1874"/>
                <a:gd name="T18" fmla="*/ 371 w 2525"/>
                <a:gd name="T19" fmla="*/ 911 h 1874"/>
                <a:gd name="T20" fmla="*/ 270 w 2525"/>
                <a:gd name="T21" fmla="*/ 992 h 1874"/>
                <a:gd name="T22" fmla="*/ 167 w 2525"/>
                <a:gd name="T23" fmla="*/ 1151 h 1874"/>
                <a:gd name="T24" fmla="*/ 144 w 2525"/>
                <a:gd name="T25" fmla="*/ 1343 h 1874"/>
                <a:gd name="T26" fmla="*/ 212 w 2525"/>
                <a:gd name="T27" fmla="*/ 1533 h 1874"/>
                <a:gd name="T28" fmla="*/ 349 w 2525"/>
                <a:gd name="T29" fmla="*/ 1673 h 1874"/>
                <a:gd name="T30" fmla="*/ 531 w 2525"/>
                <a:gd name="T31" fmla="*/ 1734 h 1874"/>
                <a:gd name="T32" fmla="*/ 2084 w 2525"/>
                <a:gd name="T33" fmla="*/ 1695 h 1874"/>
                <a:gd name="T34" fmla="*/ 2252 w 2525"/>
                <a:gd name="T35" fmla="*/ 1572 h 1874"/>
                <a:gd name="T36" fmla="*/ 2358 w 2525"/>
                <a:gd name="T37" fmla="*/ 1392 h 1874"/>
                <a:gd name="T38" fmla="*/ 2381 w 2525"/>
                <a:gd name="T39" fmla="*/ 1177 h 1874"/>
                <a:gd name="T40" fmla="*/ 2314 w 2525"/>
                <a:gd name="T41" fmla="*/ 973 h 1874"/>
                <a:gd name="T42" fmla="*/ 2173 w 2525"/>
                <a:gd name="T43" fmla="*/ 818 h 1874"/>
                <a:gd name="T44" fmla="*/ 1979 w 2525"/>
                <a:gd name="T45" fmla="*/ 736 h 1874"/>
                <a:gd name="T46" fmla="*/ 1926 w 2525"/>
                <a:gd name="T47" fmla="*/ 692 h 1874"/>
                <a:gd name="T48" fmla="*/ 1878 w 2525"/>
                <a:gd name="T49" fmla="*/ 502 h 1874"/>
                <a:gd name="T50" fmla="*/ 1752 w 2525"/>
                <a:gd name="T51" fmla="*/ 313 h 1874"/>
                <a:gd name="T52" fmla="*/ 1564 w 2525"/>
                <a:gd name="T53" fmla="*/ 187 h 1874"/>
                <a:gd name="T54" fmla="*/ 1333 w 2525"/>
                <a:gd name="T55" fmla="*/ 140 h 1874"/>
                <a:gd name="T56" fmla="*/ 1528 w 2525"/>
                <a:gd name="T57" fmla="*/ 26 h 1874"/>
                <a:gd name="T58" fmla="*/ 1757 w 2525"/>
                <a:gd name="T59" fmla="*/ 135 h 1874"/>
                <a:gd name="T60" fmla="*/ 1933 w 2525"/>
                <a:gd name="T61" fmla="*/ 312 h 1874"/>
                <a:gd name="T62" fmla="*/ 2040 w 2525"/>
                <a:gd name="T63" fmla="*/ 544 h 1874"/>
                <a:gd name="T64" fmla="*/ 2217 w 2525"/>
                <a:gd name="T65" fmla="*/ 679 h 1874"/>
                <a:gd name="T66" fmla="*/ 2391 w 2525"/>
                <a:gd name="T67" fmla="*/ 837 h 1874"/>
                <a:gd name="T68" fmla="*/ 2498 w 2525"/>
                <a:gd name="T69" fmla="*/ 1050 h 1874"/>
                <a:gd name="T70" fmla="*/ 2522 w 2525"/>
                <a:gd name="T71" fmla="*/ 1295 h 1874"/>
                <a:gd name="T72" fmla="*/ 2455 w 2525"/>
                <a:gd name="T73" fmla="*/ 1525 h 1874"/>
                <a:gd name="T74" fmla="*/ 2314 w 2525"/>
                <a:gd name="T75" fmla="*/ 1712 h 1874"/>
                <a:gd name="T76" fmla="*/ 2114 w 2525"/>
                <a:gd name="T77" fmla="*/ 1835 h 1874"/>
                <a:gd name="T78" fmla="*/ 1937 w 2525"/>
                <a:gd name="T79" fmla="*/ 1874 h 1874"/>
                <a:gd name="T80" fmla="*/ 469 w 2525"/>
                <a:gd name="T81" fmla="*/ 1868 h 1874"/>
                <a:gd name="T82" fmla="*/ 264 w 2525"/>
                <a:gd name="T83" fmla="*/ 1783 h 1874"/>
                <a:gd name="T84" fmla="*/ 103 w 2525"/>
                <a:gd name="T85" fmla="*/ 1622 h 1874"/>
                <a:gd name="T86" fmla="*/ 13 w 2525"/>
                <a:gd name="T87" fmla="*/ 1410 h 1874"/>
                <a:gd name="T88" fmla="*/ 10 w 2525"/>
                <a:gd name="T89" fmla="*/ 1187 h 1874"/>
                <a:gd name="T90" fmla="*/ 87 w 2525"/>
                <a:gd name="T91" fmla="*/ 994 h 1874"/>
                <a:gd name="T92" fmla="*/ 230 w 2525"/>
                <a:gd name="T93" fmla="*/ 843 h 1874"/>
                <a:gd name="T94" fmla="*/ 233 w 2525"/>
                <a:gd name="T95" fmla="*/ 661 h 1874"/>
                <a:gd name="T96" fmla="*/ 323 w 2525"/>
                <a:gd name="T97" fmla="*/ 494 h 1874"/>
                <a:gd name="T98" fmla="*/ 478 w 2525"/>
                <a:gd name="T99" fmla="*/ 386 h 1874"/>
                <a:gd name="T100" fmla="*/ 660 w 2525"/>
                <a:gd name="T101" fmla="*/ 361 h 1874"/>
                <a:gd name="T102" fmla="*/ 815 w 2525"/>
                <a:gd name="T103" fmla="*/ 214 h 1874"/>
                <a:gd name="T104" fmla="*/ 1022 w 2525"/>
                <a:gd name="T105" fmla="*/ 70 h 1874"/>
                <a:gd name="T106" fmla="*/ 1268 w 2525"/>
                <a:gd name="T107" fmla="*/ 3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5" h="1874">
                  <a:moveTo>
                    <a:pt x="1333" y="140"/>
                  </a:moveTo>
                  <a:lnTo>
                    <a:pt x="1277" y="143"/>
                  </a:lnTo>
                  <a:lnTo>
                    <a:pt x="1221" y="152"/>
                  </a:lnTo>
                  <a:lnTo>
                    <a:pt x="1167" y="165"/>
                  </a:lnTo>
                  <a:lnTo>
                    <a:pt x="1115" y="182"/>
                  </a:lnTo>
                  <a:lnTo>
                    <a:pt x="1065" y="206"/>
                  </a:lnTo>
                  <a:lnTo>
                    <a:pt x="1017" y="233"/>
                  </a:lnTo>
                  <a:lnTo>
                    <a:pt x="971" y="265"/>
                  </a:lnTo>
                  <a:lnTo>
                    <a:pt x="930" y="301"/>
                  </a:lnTo>
                  <a:lnTo>
                    <a:pt x="891" y="340"/>
                  </a:lnTo>
                  <a:lnTo>
                    <a:pt x="856" y="383"/>
                  </a:lnTo>
                  <a:lnTo>
                    <a:pt x="825" y="429"/>
                  </a:lnTo>
                  <a:lnTo>
                    <a:pt x="798" y="480"/>
                  </a:lnTo>
                  <a:lnTo>
                    <a:pt x="789" y="495"/>
                  </a:lnTo>
                  <a:lnTo>
                    <a:pt x="776" y="506"/>
                  </a:lnTo>
                  <a:lnTo>
                    <a:pt x="761" y="515"/>
                  </a:lnTo>
                  <a:lnTo>
                    <a:pt x="746" y="519"/>
                  </a:lnTo>
                  <a:lnTo>
                    <a:pt x="728" y="520"/>
                  </a:lnTo>
                  <a:lnTo>
                    <a:pt x="711" y="516"/>
                  </a:lnTo>
                  <a:lnTo>
                    <a:pt x="681" y="507"/>
                  </a:lnTo>
                  <a:lnTo>
                    <a:pt x="652" y="502"/>
                  </a:lnTo>
                  <a:lnTo>
                    <a:pt x="622" y="500"/>
                  </a:lnTo>
                  <a:lnTo>
                    <a:pt x="583" y="503"/>
                  </a:lnTo>
                  <a:lnTo>
                    <a:pt x="547" y="511"/>
                  </a:lnTo>
                  <a:lnTo>
                    <a:pt x="512" y="524"/>
                  </a:lnTo>
                  <a:lnTo>
                    <a:pt x="480" y="542"/>
                  </a:lnTo>
                  <a:lnTo>
                    <a:pt x="451" y="564"/>
                  </a:lnTo>
                  <a:lnTo>
                    <a:pt x="426" y="589"/>
                  </a:lnTo>
                  <a:lnTo>
                    <a:pt x="404" y="618"/>
                  </a:lnTo>
                  <a:lnTo>
                    <a:pt x="386" y="651"/>
                  </a:lnTo>
                  <a:lnTo>
                    <a:pt x="373" y="684"/>
                  </a:lnTo>
                  <a:lnTo>
                    <a:pt x="365" y="721"/>
                  </a:lnTo>
                  <a:lnTo>
                    <a:pt x="362" y="760"/>
                  </a:lnTo>
                  <a:lnTo>
                    <a:pt x="364" y="791"/>
                  </a:lnTo>
                  <a:lnTo>
                    <a:pt x="369" y="820"/>
                  </a:lnTo>
                  <a:lnTo>
                    <a:pt x="377" y="849"/>
                  </a:lnTo>
                  <a:lnTo>
                    <a:pt x="382" y="865"/>
                  </a:lnTo>
                  <a:lnTo>
                    <a:pt x="382" y="882"/>
                  </a:lnTo>
                  <a:lnTo>
                    <a:pt x="377" y="897"/>
                  </a:lnTo>
                  <a:lnTo>
                    <a:pt x="371" y="911"/>
                  </a:lnTo>
                  <a:lnTo>
                    <a:pt x="361" y="924"/>
                  </a:lnTo>
                  <a:lnTo>
                    <a:pt x="347" y="934"/>
                  </a:lnTo>
                  <a:lnTo>
                    <a:pt x="307" y="961"/>
                  </a:lnTo>
                  <a:lnTo>
                    <a:pt x="270" y="992"/>
                  </a:lnTo>
                  <a:lnTo>
                    <a:pt x="237" y="1027"/>
                  </a:lnTo>
                  <a:lnTo>
                    <a:pt x="209" y="1065"/>
                  </a:lnTo>
                  <a:lnTo>
                    <a:pt x="185" y="1106"/>
                  </a:lnTo>
                  <a:lnTo>
                    <a:pt x="167" y="1151"/>
                  </a:lnTo>
                  <a:lnTo>
                    <a:pt x="152" y="1196"/>
                  </a:lnTo>
                  <a:lnTo>
                    <a:pt x="143" y="1243"/>
                  </a:lnTo>
                  <a:lnTo>
                    <a:pt x="141" y="1292"/>
                  </a:lnTo>
                  <a:lnTo>
                    <a:pt x="144" y="1343"/>
                  </a:lnTo>
                  <a:lnTo>
                    <a:pt x="153" y="1394"/>
                  </a:lnTo>
                  <a:lnTo>
                    <a:pt x="168" y="1443"/>
                  </a:lnTo>
                  <a:lnTo>
                    <a:pt x="188" y="1490"/>
                  </a:lnTo>
                  <a:lnTo>
                    <a:pt x="212" y="1533"/>
                  </a:lnTo>
                  <a:lnTo>
                    <a:pt x="240" y="1574"/>
                  </a:lnTo>
                  <a:lnTo>
                    <a:pt x="273" y="1611"/>
                  </a:lnTo>
                  <a:lnTo>
                    <a:pt x="310" y="1644"/>
                  </a:lnTo>
                  <a:lnTo>
                    <a:pt x="349" y="1673"/>
                  </a:lnTo>
                  <a:lnTo>
                    <a:pt x="392" y="1697"/>
                  </a:lnTo>
                  <a:lnTo>
                    <a:pt x="437" y="1715"/>
                  </a:lnTo>
                  <a:lnTo>
                    <a:pt x="483" y="1727"/>
                  </a:lnTo>
                  <a:lnTo>
                    <a:pt x="531" y="1734"/>
                  </a:lnTo>
                  <a:lnTo>
                    <a:pt x="1932" y="1734"/>
                  </a:lnTo>
                  <a:lnTo>
                    <a:pt x="1985" y="1726"/>
                  </a:lnTo>
                  <a:lnTo>
                    <a:pt x="2035" y="1714"/>
                  </a:lnTo>
                  <a:lnTo>
                    <a:pt x="2084" y="1695"/>
                  </a:lnTo>
                  <a:lnTo>
                    <a:pt x="2130" y="1670"/>
                  </a:lnTo>
                  <a:lnTo>
                    <a:pt x="2175" y="1642"/>
                  </a:lnTo>
                  <a:lnTo>
                    <a:pt x="2215" y="1609"/>
                  </a:lnTo>
                  <a:lnTo>
                    <a:pt x="2252" y="1572"/>
                  </a:lnTo>
                  <a:lnTo>
                    <a:pt x="2285" y="1532"/>
                  </a:lnTo>
                  <a:lnTo>
                    <a:pt x="2314" y="1488"/>
                  </a:lnTo>
                  <a:lnTo>
                    <a:pt x="2338" y="1441"/>
                  </a:lnTo>
                  <a:lnTo>
                    <a:pt x="2358" y="1392"/>
                  </a:lnTo>
                  <a:lnTo>
                    <a:pt x="2373" y="1340"/>
                  </a:lnTo>
                  <a:lnTo>
                    <a:pt x="2381" y="1287"/>
                  </a:lnTo>
                  <a:lnTo>
                    <a:pt x="2384" y="1232"/>
                  </a:lnTo>
                  <a:lnTo>
                    <a:pt x="2381" y="1177"/>
                  </a:lnTo>
                  <a:lnTo>
                    <a:pt x="2373" y="1123"/>
                  </a:lnTo>
                  <a:lnTo>
                    <a:pt x="2358" y="1070"/>
                  </a:lnTo>
                  <a:lnTo>
                    <a:pt x="2339" y="1021"/>
                  </a:lnTo>
                  <a:lnTo>
                    <a:pt x="2314" y="973"/>
                  </a:lnTo>
                  <a:lnTo>
                    <a:pt x="2285" y="929"/>
                  </a:lnTo>
                  <a:lnTo>
                    <a:pt x="2252" y="888"/>
                  </a:lnTo>
                  <a:lnTo>
                    <a:pt x="2215" y="851"/>
                  </a:lnTo>
                  <a:lnTo>
                    <a:pt x="2173" y="818"/>
                  </a:lnTo>
                  <a:lnTo>
                    <a:pt x="2129" y="790"/>
                  </a:lnTo>
                  <a:lnTo>
                    <a:pt x="2082" y="767"/>
                  </a:lnTo>
                  <a:lnTo>
                    <a:pt x="2032" y="749"/>
                  </a:lnTo>
                  <a:lnTo>
                    <a:pt x="1979" y="736"/>
                  </a:lnTo>
                  <a:lnTo>
                    <a:pt x="1962" y="731"/>
                  </a:lnTo>
                  <a:lnTo>
                    <a:pt x="1947" y="721"/>
                  </a:lnTo>
                  <a:lnTo>
                    <a:pt x="1934" y="709"/>
                  </a:lnTo>
                  <a:lnTo>
                    <a:pt x="1926" y="692"/>
                  </a:lnTo>
                  <a:lnTo>
                    <a:pt x="1921" y="674"/>
                  </a:lnTo>
                  <a:lnTo>
                    <a:pt x="1913" y="614"/>
                  </a:lnTo>
                  <a:lnTo>
                    <a:pt x="1898" y="557"/>
                  </a:lnTo>
                  <a:lnTo>
                    <a:pt x="1878" y="502"/>
                  </a:lnTo>
                  <a:lnTo>
                    <a:pt x="1854" y="449"/>
                  </a:lnTo>
                  <a:lnTo>
                    <a:pt x="1824" y="401"/>
                  </a:lnTo>
                  <a:lnTo>
                    <a:pt x="1791" y="355"/>
                  </a:lnTo>
                  <a:lnTo>
                    <a:pt x="1752" y="313"/>
                  </a:lnTo>
                  <a:lnTo>
                    <a:pt x="1709" y="275"/>
                  </a:lnTo>
                  <a:lnTo>
                    <a:pt x="1664" y="240"/>
                  </a:lnTo>
                  <a:lnTo>
                    <a:pt x="1616" y="211"/>
                  </a:lnTo>
                  <a:lnTo>
                    <a:pt x="1564" y="187"/>
                  </a:lnTo>
                  <a:lnTo>
                    <a:pt x="1509" y="167"/>
                  </a:lnTo>
                  <a:lnTo>
                    <a:pt x="1453" y="153"/>
                  </a:lnTo>
                  <a:lnTo>
                    <a:pt x="1394" y="143"/>
                  </a:lnTo>
                  <a:lnTo>
                    <a:pt x="1333" y="140"/>
                  </a:lnTo>
                  <a:close/>
                  <a:moveTo>
                    <a:pt x="1333" y="0"/>
                  </a:moveTo>
                  <a:lnTo>
                    <a:pt x="1399" y="3"/>
                  </a:lnTo>
                  <a:lnTo>
                    <a:pt x="1465" y="12"/>
                  </a:lnTo>
                  <a:lnTo>
                    <a:pt x="1528" y="26"/>
                  </a:lnTo>
                  <a:lnTo>
                    <a:pt x="1589" y="45"/>
                  </a:lnTo>
                  <a:lnTo>
                    <a:pt x="1648" y="71"/>
                  </a:lnTo>
                  <a:lnTo>
                    <a:pt x="1704" y="100"/>
                  </a:lnTo>
                  <a:lnTo>
                    <a:pt x="1757" y="135"/>
                  </a:lnTo>
                  <a:lnTo>
                    <a:pt x="1806" y="173"/>
                  </a:lnTo>
                  <a:lnTo>
                    <a:pt x="1853" y="216"/>
                  </a:lnTo>
                  <a:lnTo>
                    <a:pt x="1895" y="263"/>
                  </a:lnTo>
                  <a:lnTo>
                    <a:pt x="1933" y="312"/>
                  </a:lnTo>
                  <a:lnTo>
                    <a:pt x="1967" y="366"/>
                  </a:lnTo>
                  <a:lnTo>
                    <a:pt x="1996" y="423"/>
                  </a:lnTo>
                  <a:lnTo>
                    <a:pt x="2021" y="482"/>
                  </a:lnTo>
                  <a:lnTo>
                    <a:pt x="2040" y="544"/>
                  </a:lnTo>
                  <a:lnTo>
                    <a:pt x="2053" y="608"/>
                  </a:lnTo>
                  <a:lnTo>
                    <a:pt x="2111" y="626"/>
                  </a:lnTo>
                  <a:lnTo>
                    <a:pt x="2165" y="651"/>
                  </a:lnTo>
                  <a:lnTo>
                    <a:pt x="2217" y="679"/>
                  </a:lnTo>
                  <a:lnTo>
                    <a:pt x="2266" y="713"/>
                  </a:lnTo>
                  <a:lnTo>
                    <a:pt x="2312" y="750"/>
                  </a:lnTo>
                  <a:lnTo>
                    <a:pt x="2353" y="792"/>
                  </a:lnTo>
                  <a:lnTo>
                    <a:pt x="2391" y="837"/>
                  </a:lnTo>
                  <a:lnTo>
                    <a:pt x="2424" y="887"/>
                  </a:lnTo>
                  <a:lnTo>
                    <a:pt x="2454" y="939"/>
                  </a:lnTo>
                  <a:lnTo>
                    <a:pt x="2478" y="993"/>
                  </a:lnTo>
                  <a:lnTo>
                    <a:pt x="2498" y="1050"/>
                  </a:lnTo>
                  <a:lnTo>
                    <a:pt x="2513" y="1109"/>
                  </a:lnTo>
                  <a:lnTo>
                    <a:pt x="2522" y="1171"/>
                  </a:lnTo>
                  <a:lnTo>
                    <a:pt x="2525" y="1232"/>
                  </a:lnTo>
                  <a:lnTo>
                    <a:pt x="2522" y="1295"/>
                  </a:lnTo>
                  <a:lnTo>
                    <a:pt x="2513" y="1355"/>
                  </a:lnTo>
                  <a:lnTo>
                    <a:pt x="2498" y="1414"/>
                  </a:lnTo>
                  <a:lnTo>
                    <a:pt x="2479" y="1471"/>
                  </a:lnTo>
                  <a:lnTo>
                    <a:pt x="2455" y="1525"/>
                  </a:lnTo>
                  <a:lnTo>
                    <a:pt x="2426" y="1577"/>
                  </a:lnTo>
                  <a:lnTo>
                    <a:pt x="2393" y="1625"/>
                  </a:lnTo>
                  <a:lnTo>
                    <a:pt x="2355" y="1670"/>
                  </a:lnTo>
                  <a:lnTo>
                    <a:pt x="2314" y="1712"/>
                  </a:lnTo>
                  <a:lnTo>
                    <a:pt x="2268" y="1749"/>
                  </a:lnTo>
                  <a:lnTo>
                    <a:pt x="2220" y="1782"/>
                  </a:lnTo>
                  <a:lnTo>
                    <a:pt x="2169" y="1811"/>
                  </a:lnTo>
                  <a:lnTo>
                    <a:pt x="2114" y="1835"/>
                  </a:lnTo>
                  <a:lnTo>
                    <a:pt x="2059" y="1853"/>
                  </a:lnTo>
                  <a:lnTo>
                    <a:pt x="1999" y="1867"/>
                  </a:lnTo>
                  <a:lnTo>
                    <a:pt x="1938" y="1874"/>
                  </a:lnTo>
                  <a:lnTo>
                    <a:pt x="1937" y="1874"/>
                  </a:lnTo>
                  <a:lnTo>
                    <a:pt x="1935" y="1874"/>
                  </a:lnTo>
                  <a:lnTo>
                    <a:pt x="1934" y="1874"/>
                  </a:lnTo>
                  <a:lnTo>
                    <a:pt x="526" y="1874"/>
                  </a:lnTo>
                  <a:lnTo>
                    <a:pt x="469" y="1868"/>
                  </a:lnTo>
                  <a:lnTo>
                    <a:pt x="414" y="1855"/>
                  </a:lnTo>
                  <a:lnTo>
                    <a:pt x="362" y="1836"/>
                  </a:lnTo>
                  <a:lnTo>
                    <a:pt x="311" y="1813"/>
                  </a:lnTo>
                  <a:lnTo>
                    <a:pt x="264" y="1783"/>
                  </a:lnTo>
                  <a:lnTo>
                    <a:pt x="218" y="1748"/>
                  </a:lnTo>
                  <a:lnTo>
                    <a:pt x="176" y="1710"/>
                  </a:lnTo>
                  <a:lnTo>
                    <a:pt x="138" y="1668"/>
                  </a:lnTo>
                  <a:lnTo>
                    <a:pt x="103" y="1622"/>
                  </a:lnTo>
                  <a:lnTo>
                    <a:pt x="74" y="1572"/>
                  </a:lnTo>
                  <a:lnTo>
                    <a:pt x="48" y="1521"/>
                  </a:lnTo>
                  <a:lnTo>
                    <a:pt x="27" y="1466"/>
                  </a:lnTo>
                  <a:lnTo>
                    <a:pt x="13" y="1410"/>
                  </a:lnTo>
                  <a:lnTo>
                    <a:pt x="3" y="1351"/>
                  </a:lnTo>
                  <a:lnTo>
                    <a:pt x="0" y="1292"/>
                  </a:lnTo>
                  <a:lnTo>
                    <a:pt x="3" y="1239"/>
                  </a:lnTo>
                  <a:lnTo>
                    <a:pt x="10" y="1187"/>
                  </a:lnTo>
                  <a:lnTo>
                    <a:pt x="23" y="1136"/>
                  </a:lnTo>
                  <a:lnTo>
                    <a:pt x="40" y="1087"/>
                  </a:lnTo>
                  <a:lnTo>
                    <a:pt x="61" y="1040"/>
                  </a:lnTo>
                  <a:lnTo>
                    <a:pt x="87" y="994"/>
                  </a:lnTo>
                  <a:lnTo>
                    <a:pt x="117" y="952"/>
                  </a:lnTo>
                  <a:lnTo>
                    <a:pt x="151" y="912"/>
                  </a:lnTo>
                  <a:lnTo>
                    <a:pt x="189" y="876"/>
                  </a:lnTo>
                  <a:lnTo>
                    <a:pt x="230" y="843"/>
                  </a:lnTo>
                  <a:lnTo>
                    <a:pt x="224" y="803"/>
                  </a:lnTo>
                  <a:lnTo>
                    <a:pt x="221" y="760"/>
                  </a:lnTo>
                  <a:lnTo>
                    <a:pt x="225" y="710"/>
                  </a:lnTo>
                  <a:lnTo>
                    <a:pt x="233" y="661"/>
                  </a:lnTo>
                  <a:lnTo>
                    <a:pt x="248" y="615"/>
                  </a:lnTo>
                  <a:lnTo>
                    <a:pt x="268" y="572"/>
                  </a:lnTo>
                  <a:lnTo>
                    <a:pt x="293" y="531"/>
                  </a:lnTo>
                  <a:lnTo>
                    <a:pt x="323" y="494"/>
                  </a:lnTo>
                  <a:lnTo>
                    <a:pt x="356" y="461"/>
                  </a:lnTo>
                  <a:lnTo>
                    <a:pt x="393" y="431"/>
                  </a:lnTo>
                  <a:lnTo>
                    <a:pt x="433" y="406"/>
                  </a:lnTo>
                  <a:lnTo>
                    <a:pt x="478" y="386"/>
                  </a:lnTo>
                  <a:lnTo>
                    <a:pt x="523" y="371"/>
                  </a:lnTo>
                  <a:lnTo>
                    <a:pt x="572" y="363"/>
                  </a:lnTo>
                  <a:lnTo>
                    <a:pt x="622" y="360"/>
                  </a:lnTo>
                  <a:lnTo>
                    <a:pt x="660" y="361"/>
                  </a:lnTo>
                  <a:lnTo>
                    <a:pt x="698" y="367"/>
                  </a:lnTo>
                  <a:lnTo>
                    <a:pt x="733" y="312"/>
                  </a:lnTo>
                  <a:lnTo>
                    <a:pt x="772" y="262"/>
                  </a:lnTo>
                  <a:lnTo>
                    <a:pt x="815" y="214"/>
                  </a:lnTo>
                  <a:lnTo>
                    <a:pt x="863" y="172"/>
                  </a:lnTo>
                  <a:lnTo>
                    <a:pt x="912" y="133"/>
                  </a:lnTo>
                  <a:lnTo>
                    <a:pt x="966" y="99"/>
                  </a:lnTo>
                  <a:lnTo>
                    <a:pt x="1022" y="70"/>
                  </a:lnTo>
                  <a:lnTo>
                    <a:pt x="1081" y="45"/>
                  </a:lnTo>
                  <a:lnTo>
                    <a:pt x="1141" y="25"/>
                  </a:lnTo>
                  <a:lnTo>
                    <a:pt x="1203" y="12"/>
                  </a:lnTo>
                  <a:lnTo>
                    <a:pt x="1268" y="3"/>
                  </a:lnTo>
                  <a:lnTo>
                    <a:pt x="1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1" name="Freeform 518"/>
            <p:cNvSpPr>
              <a:spLocks noEditPoints="1"/>
            </p:cNvSpPr>
            <p:nvPr/>
          </p:nvSpPr>
          <p:spPr bwMode="auto">
            <a:xfrm>
              <a:off x="7466013" y="6113463"/>
              <a:ext cx="76200" cy="217488"/>
            </a:xfrm>
            <a:custGeom>
              <a:avLst/>
              <a:gdLst>
                <a:gd name="T0" fmla="*/ 220 w 485"/>
                <a:gd name="T1" fmla="*/ 1028 h 1369"/>
                <a:gd name="T2" fmla="*/ 180 w 485"/>
                <a:gd name="T3" fmla="*/ 1047 h 1369"/>
                <a:gd name="T4" fmla="*/ 152 w 485"/>
                <a:gd name="T5" fmla="*/ 1081 h 1369"/>
                <a:gd name="T6" fmla="*/ 141 w 485"/>
                <a:gd name="T7" fmla="*/ 1124 h 1369"/>
                <a:gd name="T8" fmla="*/ 147 w 485"/>
                <a:gd name="T9" fmla="*/ 1163 h 1369"/>
                <a:gd name="T10" fmla="*/ 170 w 485"/>
                <a:gd name="T11" fmla="*/ 1197 h 1369"/>
                <a:gd name="T12" fmla="*/ 201 w 485"/>
                <a:gd name="T13" fmla="*/ 1219 h 1369"/>
                <a:gd name="T14" fmla="*/ 240 w 485"/>
                <a:gd name="T15" fmla="*/ 1229 h 1369"/>
                <a:gd name="T16" fmla="*/ 266 w 485"/>
                <a:gd name="T17" fmla="*/ 1226 h 1369"/>
                <a:gd name="T18" fmla="*/ 306 w 485"/>
                <a:gd name="T19" fmla="*/ 1207 h 1369"/>
                <a:gd name="T20" fmla="*/ 334 w 485"/>
                <a:gd name="T21" fmla="*/ 1173 h 1369"/>
                <a:gd name="T22" fmla="*/ 345 w 485"/>
                <a:gd name="T23" fmla="*/ 1129 h 1369"/>
                <a:gd name="T24" fmla="*/ 337 w 485"/>
                <a:gd name="T25" fmla="*/ 1091 h 1369"/>
                <a:gd name="T26" fmla="*/ 316 w 485"/>
                <a:gd name="T27" fmla="*/ 1057 h 1369"/>
                <a:gd name="T28" fmla="*/ 283 w 485"/>
                <a:gd name="T29" fmla="*/ 1034 h 1369"/>
                <a:gd name="T30" fmla="*/ 244 w 485"/>
                <a:gd name="T31" fmla="*/ 1025 h 1369"/>
                <a:gd name="T32" fmla="*/ 242 w 485"/>
                <a:gd name="T33" fmla="*/ 0 h 1369"/>
                <a:gd name="T34" fmla="*/ 278 w 485"/>
                <a:gd name="T35" fmla="*/ 10 h 1369"/>
                <a:gd name="T36" fmla="*/ 303 w 485"/>
                <a:gd name="T37" fmla="*/ 35 h 1369"/>
                <a:gd name="T38" fmla="*/ 313 w 485"/>
                <a:gd name="T39" fmla="*/ 71 h 1369"/>
                <a:gd name="T40" fmla="*/ 341 w 485"/>
                <a:gd name="T41" fmla="*/ 905 h 1369"/>
                <a:gd name="T42" fmla="*/ 395 w 485"/>
                <a:gd name="T43" fmla="*/ 938 h 1369"/>
                <a:gd name="T44" fmla="*/ 438 w 485"/>
                <a:gd name="T45" fmla="*/ 984 h 1369"/>
                <a:gd name="T46" fmla="*/ 469 w 485"/>
                <a:gd name="T47" fmla="*/ 1039 h 1369"/>
                <a:gd name="T48" fmla="*/ 484 w 485"/>
                <a:gd name="T49" fmla="*/ 1100 h 1369"/>
                <a:gd name="T50" fmla="*/ 481 w 485"/>
                <a:gd name="T51" fmla="*/ 1171 h 1369"/>
                <a:gd name="T52" fmla="*/ 455 w 485"/>
                <a:gd name="T53" fmla="*/ 1241 h 1369"/>
                <a:gd name="T54" fmla="*/ 411 w 485"/>
                <a:gd name="T55" fmla="*/ 1299 h 1369"/>
                <a:gd name="T56" fmla="*/ 352 w 485"/>
                <a:gd name="T57" fmla="*/ 1343 h 1369"/>
                <a:gd name="T58" fmla="*/ 281 w 485"/>
                <a:gd name="T59" fmla="*/ 1366 h 1369"/>
                <a:gd name="T60" fmla="*/ 237 w 485"/>
                <a:gd name="T61" fmla="*/ 1369 h 1369"/>
                <a:gd name="T62" fmla="*/ 174 w 485"/>
                <a:gd name="T63" fmla="*/ 1360 h 1369"/>
                <a:gd name="T64" fmla="*/ 117 w 485"/>
                <a:gd name="T65" fmla="*/ 1334 h 1369"/>
                <a:gd name="T66" fmla="*/ 67 w 485"/>
                <a:gd name="T67" fmla="*/ 1294 h 1369"/>
                <a:gd name="T68" fmla="*/ 29 w 485"/>
                <a:gd name="T69" fmla="*/ 1242 h 1369"/>
                <a:gd name="T70" fmla="*/ 7 w 485"/>
                <a:gd name="T71" fmla="*/ 1183 h 1369"/>
                <a:gd name="T72" fmla="*/ 0 w 485"/>
                <a:gd name="T73" fmla="*/ 1120 h 1369"/>
                <a:gd name="T74" fmla="*/ 15 w 485"/>
                <a:gd name="T75" fmla="*/ 1044 h 1369"/>
                <a:gd name="T76" fmla="*/ 50 w 485"/>
                <a:gd name="T77" fmla="*/ 979 h 1369"/>
                <a:gd name="T78" fmla="*/ 104 w 485"/>
                <a:gd name="T79" fmla="*/ 927 h 1369"/>
                <a:gd name="T80" fmla="*/ 172 w 485"/>
                <a:gd name="T81" fmla="*/ 894 h 1369"/>
                <a:gd name="T82" fmla="*/ 175 w 485"/>
                <a:gd name="T83" fmla="*/ 52 h 1369"/>
                <a:gd name="T84" fmla="*/ 193 w 485"/>
                <a:gd name="T85" fmla="*/ 21 h 1369"/>
                <a:gd name="T86" fmla="*/ 223 w 485"/>
                <a:gd name="T87" fmla="*/ 3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5" h="1369">
                  <a:moveTo>
                    <a:pt x="242" y="1025"/>
                  </a:moveTo>
                  <a:lnTo>
                    <a:pt x="220" y="1028"/>
                  </a:lnTo>
                  <a:lnTo>
                    <a:pt x="199" y="1036"/>
                  </a:lnTo>
                  <a:lnTo>
                    <a:pt x="180" y="1047"/>
                  </a:lnTo>
                  <a:lnTo>
                    <a:pt x="164" y="1062"/>
                  </a:lnTo>
                  <a:lnTo>
                    <a:pt x="152" y="1081"/>
                  </a:lnTo>
                  <a:lnTo>
                    <a:pt x="144" y="1102"/>
                  </a:lnTo>
                  <a:lnTo>
                    <a:pt x="141" y="1124"/>
                  </a:lnTo>
                  <a:lnTo>
                    <a:pt x="142" y="1144"/>
                  </a:lnTo>
                  <a:lnTo>
                    <a:pt x="147" y="1163"/>
                  </a:lnTo>
                  <a:lnTo>
                    <a:pt x="157" y="1181"/>
                  </a:lnTo>
                  <a:lnTo>
                    <a:pt x="170" y="1197"/>
                  </a:lnTo>
                  <a:lnTo>
                    <a:pt x="184" y="1210"/>
                  </a:lnTo>
                  <a:lnTo>
                    <a:pt x="201" y="1219"/>
                  </a:lnTo>
                  <a:lnTo>
                    <a:pt x="220" y="1226"/>
                  </a:lnTo>
                  <a:lnTo>
                    <a:pt x="240" y="1229"/>
                  </a:lnTo>
                  <a:lnTo>
                    <a:pt x="243" y="1229"/>
                  </a:lnTo>
                  <a:lnTo>
                    <a:pt x="266" y="1226"/>
                  </a:lnTo>
                  <a:lnTo>
                    <a:pt x="287" y="1218"/>
                  </a:lnTo>
                  <a:lnTo>
                    <a:pt x="306" y="1207"/>
                  </a:lnTo>
                  <a:lnTo>
                    <a:pt x="321" y="1191"/>
                  </a:lnTo>
                  <a:lnTo>
                    <a:pt x="334" y="1173"/>
                  </a:lnTo>
                  <a:lnTo>
                    <a:pt x="341" y="1152"/>
                  </a:lnTo>
                  <a:lnTo>
                    <a:pt x="345" y="1129"/>
                  </a:lnTo>
                  <a:lnTo>
                    <a:pt x="344" y="1109"/>
                  </a:lnTo>
                  <a:lnTo>
                    <a:pt x="337" y="1091"/>
                  </a:lnTo>
                  <a:lnTo>
                    <a:pt x="329" y="1073"/>
                  </a:lnTo>
                  <a:lnTo>
                    <a:pt x="316" y="1057"/>
                  </a:lnTo>
                  <a:lnTo>
                    <a:pt x="301" y="1043"/>
                  </a:lnTo>
                  <a:lnTo>
                    <a:pt x="283" y="1034"/>
                  </a:lnTo>
                  <a:lnTo>
                    <a:pt x="266" y="1027"/>
                  </a:lnTo>
                  <a:lnTo>
                    <a:pt x="244" y="1025"/>
                  </a:lnTo>
                  <a:lnTo>
                    <a:pt x="242" y="1025"/>
                  </a:lnTo>
                  <a:close/>
                  <a:moveTo>
                    <a:pt x="242" y="0"/>
                  </a:moveTo>
                  <a:lnTo>
                    <a:pt x="261" y="3"/>
                  </a:lnTo>
                  <a:lnTo>
                    <a:pt x="278" y="10"/>
                  </a:lnTo>
                  <a:lnTo>
                    <a:pt x="292" y="21"/>
                  </a:lnTo>
                  <a:lnTo>
                    <a:pt x="303" y="35"/>
                  </a:lnTo>
                  <a:lnTo>
                    <a:pt x="310" y="52"/>
                  </a:lnTo>
                  <a:lnTo>
                    <a:pt x="313" y="71"/>
                  </a:lnTo>
                  <a:lnTo>
                    <a:pt x="313" y="894"/>
                  </a:lnTo>
                  <a:lnTo>
                    <a:pt x="341" y="905"/>
                  </a:lnTo>
                  <a:lnTo>
                    <a:pt x="369" y="920"/>
                  </a:lnTo>
                  <a:lnTo>
                    <a:pt x="395" y="938"/>
                  </a:lnTo>
                  <a:lnTo>
                    <a:pt x="418" y="959"/>
                  </a:lnTo>
                  <a:lnTo>
                    <a:pt x="438" y="984"/>
                  </a:lnTo>
                  <a:lnTo>
                    <a:pt x="455" y="1010"/>
                  </a:lnTo>
                  <a:lnTo>
                    <a:pt x="469" y="1039"/>
                  </a:lnTo>
                  <a:lnTo>
                    <a:pt x="477" y="1070"/>
                  </a:lnTo>
                  <a:lnTo>
                    <a:pt x="484" y="1100"/>
                  </a:lnTo>
                  <a:lnTo>
                    <a:pt x="485" y="1133"/>
                  </a:lnTo>
                  <a:lnTo>
                    <a:pt x="481" y="1171"/>
                  </a:lnTo>
                  <a:lnTo>
                    <a:pt x="471" y="1207"/>
                  </a:lnTo>
                  <a:lnTo>
                    <a:pt x="455" y="1241"/>
                  </a:lnTo>
                  <a:lnTo>
                    <a:pt x="435" y="1272"/>
                  </a:lnTo>
                  <a:lnTo>
                    <a:pt x="411" y="1299"/>
                  </a:lnTo>
                  <a:lnTo>
                    <a:pt x="384" y="1324"/>
                  </a:lnTo>
                  <a:lnTo>
                    <a:pt x="352" y="1343"/>
                  </a:lnTo>
                  <a:lnTo>
                    <a:pt x="317" y="1357"/>
                  </a:lnTo>
                  <a:lnTo>
                    <a:pt x="281" y="1366"/>
                  </a:lnTo>
                  <a:lnTo>
                    <a:pt x="242" y="1369"/>
                  </a:lnTo>
                  <a:lnTo>
                    <a:pt x="237" y="1369"/>
                  </a:lnTo>
                  <a:lnTo>
                    <a:pt x="204" y="1366"/>
                  </a:lnTo>
                  <a:lnTo>
                    <a:pt x="174" y="1360"/>
                  </a:lnTo>
                  <a:lnTo>
                    <a:pt x="144" y="1348"/>
                  </a:lnTo>
                  <a:lnTo>
                    <a:pt x="117" y="1334"/>
                  </a:lnTo>
                  <a:lnTo>
                    <a:pt x="90" y="1315"/>
                  </a:lnTo>
                  <a:lnTo>
                    <a:pt x="67" y="1294"/>
                  </a:lnTo>
                  <a:lnTo>
                    <a:pt x="46" y="1269"/>
                  </a:lnTo>
                  <a:lnTo>
                    <a:pt x="29" y="1242"/>
                  </a:lnTo>
                  <a:lnTo>
                    <a:pt x="17" y="1214"/>
                  </a:lnTo>
                  <a:lnTo>
                    <a:pt x="7" y="1183"/>
                  </a:lnTo>
                  <a:lnTo>
                    <a:pt x="2" y="1153"/>
                  </a:lnTo>
                  <a:lnTo>
                    <a:pt x="0" y="1120"/>
                  </a:lnTo>
                  <a:lnTo>
                    <a:pt x="4" y="1081"/>
                  </a:lnTo>
                  <a:lnTo>
                    <a:pt x="15" y="1044"/>
                  </a:lnTo>
                  <a:lnTo>
                    <a:pt x="30" y="1010"/>
                  </a:lnTo>
                  <a:lnTo>
                    <a:pt x="50" y="979"/>
                  </a:lnTo>
                  <a:lnTo>
                    <a:pt x="76" y="951"/>
                  </a:lnTo>
                  <a:lnTo>
                    <a:pt x="104" y="927"/>
                  </a:lnTo>
                  <a:lnTo>
                    <a:pt x="137" y="908"/>
                  </a:lnTo>
                  <a:lnTo>
                    <a:pt x="172" y="894"/>
                  </a:lnTo>
                  <a:lnTo>
                    <a:pt x="172" y="71"/>
                  </a:lnTo>
                  <a:lnTo>
                    <a:pt x="175" y="52"/>
                  </a:lnTo>
                  <a:lnTo>
                    <a:pt x="182" y="35"/>
                  </a:lnTo>
                  <a:lnTo>
                    <a:pt x="193" y="21"/>
                  </a:lnTo>
                  <a:lnTo>
                    <a:pt x="206" y="10"/>
                  </a:lnTo>
                  <a:lnTo>
                    <a:pt x="223" y="3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2" name="Freeform 519"/>
            <p:cNvSpPr>
              <a:spLocks noEditPoints="1"/>
            </p:cNvSpPr>
            <p:nvPr/>
          </p:nvSpPr>
          <p:spPr bwMode="auto">
            <a:xfrm>
              <a:off x="7304088" y="6113463"/>
              <a:ext cx="150812" cy="142875"/>
            </a:xfrm>
            <a:custGeom>
              <a:avLst/>
              <a:gdLst>
                <a:gd name="T0" fmla="*/ 220 w 946"/>
                <a:gd name="T1" fmla="*/ 558 h 901"/>
                <a:gd name="T2" fmla="*/ 180 w 946"/>
                <a:gd name="T3" fmla="*/ 578 h 901"/>
                <a:gd name="T4" fmla="*/ 151 w 946"/>
                <a:gd name="T5" fmla="*/ 613 h 901"/>
                <a:gd name="T6" fmla="*/ 140 w 946"/>
                <a:gd name="T7" fmla="*/ 658 h 901"/>
                <a:gd name="T8" fmla="*/ 151 w 946"/>
                <a:gd name="T9" fmla="*/ 704 h 901"/>
                <a:gd name="T10" fmla="*/ 180 w 946"/>
                <a:gd name="T11" fmla="*/ 738 h 901"/>
                <a:gd name="T12" fmla="*/ 220 w 946"/>
                <a:gd name="T13" fmla="*/ 757 h 901"/>
                <a:gd name="T14" fmla="*/ 267 w 946"/>
                <a:gd name="T15" fmla="*/ 757 h 901"/>
                <a:gd name="T16" fmla="*/ 307 w 946"/>
                <a:gd name="T17" fmla="*/ 738 h 901"/>
                <a:gd name="T18" fmla="*/ 336 w 946"/>
                <a:gd name="T19" fmla="*/ 704 h 901"/>
                <a:gd name="T20" fmla="*/ 345 w 946"/>
                <a:gd name="T21" fmla="*/ 658 h 901"/>
                <a:gd name="T22" fmla="*/ 335 w 946"/>
                <a:gd name="T23" fmla="*/ 613 h 901"/>
                <a:gd name="T24" fmla="*/ 307 w 946"/>
                <a:gd name="T25" fmla="*/ 578 h 901"/>
                <a:gd name="T26" fmla="*/ 267 w 946"/>
                <a:gd name="T27" fmla="*/ 558 h 901"/>
                <a:gd name="T28" fmla="*/ 876 w 946"/>
                <a:gd name="T29" fmla="*/ 0 h 901"/>
                <a:gd name="T30" fmla="*/ 911 w 946"/>
                <a:gd name="T31" fmla="*/ 10 h 901"/>
                <a:gd name="T32" fmla="*/ 937 w 946"/>
                <a:gd name="T33" fmla="*/ 35 h 901"/>
                <a:gd name="T34" fmla="*/ 946 w 946"/>
                <a:gd name="T35" fmla="*/ 71 h 901"/>
                <a:gd name="T36" fmla="*/ 943 w 946"/>
                <a:gd name="T37" fmla="*/ 503 h 901"/>
                <a:gd name="T38" fmla="*/ 922 w 946"/>
                <a:gd name="T39" fmla="*/ 576 h 901"/>
                <a:gd name="T40" fmla="*/ 882 w 946"/>
                <a:gd name="T41" fmla="*/ 637 h 901"/>
                <a:gd name="T42" fmla="*/ 826 w 946"/>
                <a:gd name="T43" fmla="*/ 686 h 901"/>
                <a:gd name="T44" fmla="*/ 758 w 946"/>
                <a:gd name="T45" fmla="*/ 717 h 901"/>
                <a:gd name="T46" fmla="*/ 683 w 946"/>
                <a:gd name="T47" fmla="*/ 729 h 901"/>
                <a:gd name="T48" fmla="*/ 461 w 946"/>
                <a:gd name="T49" fmla="*/ 765 h 901"/>
                <a:gd name="T50" fmla="*/ 418 w 946"/>
                <a:gd name="T51" fmla="*/ 827 h 901"/>
                <a:gd name="T52" fmla="*/ 357 w 946"/>
                <a:gd name="T53" fmla="*/ 872 h 901"/>
                <a:gd name="T54" fmla="*/ 283 w 946"/>
                <a:gd name="T55" fmla="*/ 898 h 901"/>
                <a:gd name="T56" fmla="*/ 204 w 946"/>
                <a:gd name="T57" fmla="*/ 898 h 901"/>
                <a:gd name="T58" fmla="*/ 132 w 946"/>
                <a:gd name="T59" fmla="*/ 873 h 901"/>
                <a:gd name="T60" fmla="*/ 72 w 946"/>
                <a:gd name="T61" fmla="*/ 830 h 901"/>
                <a:gd name="T62" fmla="*/ 28 w 946"/>
                <a:gd name="T63" fmla="*/ 770 h 901"/>
                <a:gd name="T64" fmla="*/ 3 w 946"/>
                <a:gd name="T65" fmla="*/ 697 h 901"/>
                <a:gd name="T66" fmla="*/ 3 w 946"/>
                <a:gd name="T67" fmla="*/ 618 h 901"/>
                <a:gd name="T68" fmla="*/ 28 w 946"/>
                <a:gd name="T69" fmla="*/ 546 h 901"/>
                <a:gd name="T70" fmla="*/ 72 w 946"/>
                <a:gd name="T71" fmla="*/ 486 h 901"/>
                <a:gd name="T72" fmla="*/ 132 w 946"/>
                <a:gd name="T73" fmla="*/ 442 h 901"/>
                <a:gd name="T74" fmla="*/ 204 w 946"/>
                <a:gd name="T75" fmla="*/ 419 h 901"/>
                <a:gd name="T76" fmla="*/ 279 w 946"/>
                <a:gd name="T77" fmla="*/ 418 h 901"/>
                <a:gd name="T78" fmla="*/ 345 w 946"/>
                <a:gd name="T79" fmla="*/ 438 h 901"/>
                <a:gd name="T80" fmla="*/ 402 w 946"/>
                <a:gd name="T81" fmla="*/ 475 h 901"/>
                <a:gd name="T82" fmla="*/ 446 w 946"/>
                <a:gd name="T83" fmla="*/ 526 h 901"/>
                <a:gd name="T84" fmla="*/ 476 w 946"/>
                <a:gd name="T85" fmla="*/ 588 h 901"/>
                <a:gd name="T86" fmla="*/ 708 w 946"/>
                <a:gd name="T87" fmla="*/ 585 h 901"/>
                <a:gd name="T88" fmla="*/ 751 w 946"/>
                <a:gd name="T89" fmla="*/ 566 h 901"/>
                <a:gd name="T90" fmla="*/ 785 w 946"/>
                <a:gd name="T91" fmla="*/ 534 h 901"/>
                <a:gd name="T92" fmla="*/ 803 w 946"/>
                <a:gd name="T93" fmla="*/ 490 h 901"/>
                <a:gd name="T94" fmla="*/ 806 w 946"/>
                <a:gd name="T95" fmla="*/ 71 h 901"/>
                <a:gd name="T96" fmla="*/ 815 w 946"/>
                <a:gd name="T97" fmla="*/ 35 h 901"/>
                <a:gd name="T98" fmla="*/ 841 w 946"/>
                <a:gd name="T99" fmla="*/ 10 h 901"/>
                <a:gd name="T100" fmla="*/ 876 w 946"/>
                <a:gd name="T10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6" h="901">
                  <a:moveTo>
                    <a:pt x="243" y="556"/>
                  </a:moveTo>
                  <a:lnTo>
                    <a:pt x="220" y="558"/>
                  </a:lnTo>
                  <a:lnTo>
                    <a:pt x="198" y="566"/>
                  </a:lnTo>
                  <a:lnTo>
                    <a:pt x="180" y="578"/>
                  </a:lnTo>
                  <a:lnTo>
                    <a:pt x="164" y="594"/>
                  </a:lnTo>
                  <a:lnTo>
                    <a:pt x="151" y="613"/>
                  </a:lnTo>
                  <a:lnTo>
                    <a:pt x="144" y="635"/>
                  </a:lnTo>
                  <a:lnTo>
                    <a:pt x="140" y="658"/>
                  </a:lnTo>
                  <a:lnTo>
                    <a:pt x="144" y="681"/>
                  </a:lnTo>
                  <a:lnTo>
                    <a:pt x="151" y="704"/>
                  </a:lnTo>
                  <a:lnTo>
                    <a:pt x="164" y="723"/>
                  </a:lnTo>
                  <a:lnTo>
                    <a:pt x="180" y="738"/>
                  </a:lnTo>
                  <a:lnTo>
                    <a:pt x="198" y="750"/>
                  </a:lnTo>
                  <a:lnTo>
                    <a:pt x="220" y="757"/>
                  </a:lnTo>
                  <a:lnTo>
                    <a:pt x="243" y="761"/>
                  </a:lnTo>
                  <a:lnTo>
                    <a:pt x="267" y="757"/>
                  </a:lnTo>
                  <a:lnTo>
                    <a:pt x="288" y="750"/>
                  </a:lnTo>
                  <a:lnTo>
                    <a:pt x="307" y="738"/>
                  </a:lnTo>
                  <a:lnTo>
                    <a:pt x="323" y="723"/>
                  </a:lnTo>
                  <a:lnTo>
                    <a:pt x="336" y="704"/>
                  </a:lnTo>
                  <a:lnTo>
                    <a:pt x="343" y="681"/>
                  </a:lnTo>
                  <a:lnTo>
                    <a:pt x="345" y="658"/>
                  </a:lnTo>
                  <a:lnTo>
                    <a:pt x="343" y="635"/>
                  </a:lnTo>
                  <a:lnTo>
                    <a:pt x="335" y="613"/>
                  </a:lnTo>
                  <a:lnTo>
                    <a:pt x="323" y="594"/>
                  </a:lnTo>
                  <a:lnTo>
                    <a:pt x="307" y="578"/>
                  </a:lnTo>
                  <a:lnTo>
                    <a:pt x="288" y="566"/>
                  </a:lnTo>
                  <a:lnTo>
                    <a:pt x="267" y="558"/>
                  </a:lnTo>
                  <a:lnTo>
                    <a:pt x="243" y="556"/>
                  </a:lnTo>
                  <a:close/>
                  <a:moveTo>
                    <a:pt x="876" y="0"/>
                  </a:moveTo>
                  <a:lnTo>
                    <a:pt x="895" y="3"/>
                  </a:lnTo>
                  <a:lnTo>
                    <a:pt x="911" y="10"/>
                  </a:lnTo>
                  <a:lnTo>
                    <a:pt x="926" y="21"/>
                  </a:lnTo>
                  <a:lnTo>
                    <a:pt x="937" y="35"/>
                  </a:lnTo>
                  <a:lnTo>
                    <a:pt x="944" y="52"/>
                  </a:lnTo>
                  <a:lnTo>
                    <a:pt x="946" y="71"/>
                  </a:lnTo>
                  <a:lnTo>
                    <a:pt x="946" y="465"/>
                  </a:lnTo>
                  <a:lnTo>
                    <a:pt x="943" y="503"/>
                  </a:lnTo>
                  <a:lnTo>
                    <a:pt x="936" y="541"/>
                  </a:lnTo>
                  <a:lnTo>
                    <a:pt x="922" y="576"/>
                  </a:lnTo>
                  <a:lnTo>
                    <a:pt x="904" y="608"/>
                  </a:lnTo>
                  <a:lnTo>
                    <a:pt x="882" y="637"/>
                  </a:lnTo>
                  <a:lnTo>
                    <a:pt x="856" y="664"/>
                  </a:lnTo>
                  <a:lnTo>
                    <a:pt x="826" y="686"/>
                  </a:lnTo>
                  <a:lnTo>
                    <a:pt x="794" y="704"/>
                  </a:lnTo>
                  <a:lnTo>
                    <a:pt x="758" y="717"/>
                  </a:lnTo>
                  <a:lnTo>
                    <a:pt x="722" y="726"/>
                  </a:lnTo>
                  <a:lnTo>
                    <a:pt x="683" y="729"/>
                  </a:lnTo>
                  <a:lnTo>
                    <a:pt x="476" y="729"/>
                  </a:lnTo>
                  <a:lnTo>
                    <a:pt x="461" y="765"/>
                  </a:lnTo>
                  <a:lnTo>
                    <a:pt x="442" y="797"/>
                  </a:lnTo>
                  <a:lnTo>
                    <a:pt x="418" y="827"/>
                  </a:lnTo>
                  <a:lnTo>
                    <a:pt x="389" y="852"/>
                  </a:lnTo>
                  <a:lnTo>
                    <a:pt x="357" y="872"/>
                  </a:lnTo>
                  <a:lnTo>
                    <a:pt x="322" y="888"/>
                  </a:lnTo>
                  <a:lnTo>
                    <a:pt x="283" y="898"/>
                  </a:lnTo>
                  <a:lnTo>
                    <a:pt x="243" y="901"/>
                  </a:lnTo>
                  <a:lnTo>
                    <a:pt x="204" y="898"/>
                  </a:lnTo>
                  <a:lnTo>
                    <a:pt x="167" y="888"/>
                  </a:lnTo>
                  <a:lnTo>
                    <a:pt x="132" y="873"/>
                  </a:lnTo>
                  <a:lnTo>
                    <a:pt x="99" y="854"/>
                  </a:lnTo>
                  <a:lnTo>
                    <a:pt x="72" y="830"/>
                  </a:lnTo>
                  <a:lnTo>
                    <a:pt x="48" y="802"/>
                  </a:lnTo>
                  <a:lnTo>
                    <a:pt x="28" y="770"/>
                  </a:lnTo>
                  <a:lnTo>
                    <a:pt x="13" y="735"/>
                  </a:lnTo>
                  <a:lnTo>
                    <a:pt x="3" y="697"/>
                  </a:lnTo>
                  <a:lnTo>
                    <a:pt x="0" y="658"/>
                  </a:lnTo>
                  <a:lnTo>
                    <a:pt x="3" y="618"/>
                  </a:lnTo>
                  <a:lnTo>
                    <a:pt x="13" y="581"/>
                  </a:lnTo>
                  <a:lnTo>
                    <a:pt x="28" y="546"/>
                  </a:lnTo>
                  <a:lnTo>
                    <a:pt x="48" y="515"/>
                  </a:lnTo>
                  <a:lnTo>
                    <a:pt x="72" y="486"/>
                  </a:lnTo>
                  <a:lnTo>
                    <a:pt x="100" y="462"/>
                  </a:lnTo>
                  <a:lnTo>
                    <a:pt x="132" y="442"/>
                  </a:lnTo>
                  <a:lnTo>
                    <a:pt x="167" y="427"/>
                  </a:lnTo>
                  <a:lnTo>
                    <a:pt x="204" y="419"/>
                  </a:lnTo>
                  <a:lnTo>
                    <a:pt x="243" y="416"/>
                  </a:lnTo>
                  <a:lnTo>
                    <a:pt x="279" y="418"/>
                  </a:lnTo>
                  <a:lnTo>
                    <a:pt x="313" y="425"/>
                  </a:lnTo>
                  <a:lnTo>
                    <a:pt x="345" y="438"/>
                  </a:lnTo>
                  <a:lnTo>
                    <a:pt x="375" y="455"/>
                  </a:lnTo>
                  <a:lnTo>
                    <a:pt x="402" y="475"/>
                  </a:lnTo>
                  <a:lnTo>
                    <a:pt x="426" y="499"/>
                  </a:lnTo>
                  <a:lnTo>
                    <a:pt x="446" y="526"/>
                  </a:lnTo>
                  <a:lnTo>
                    <a:pt x="463" y="556"/>
                  </a:lnTo>
                  <a:lnTo>
                    <a:pt x="476" y="588"/>
                  </a:lnTo>
                  <a:lnTo>
                    <a:pt x="683" y="588"/>
                  </a:lnTo>
                  <a:lnTo>
                    <a:pt x="708" y="585"/>
                  </a:lnTo>
                  <a:lnTo>
                    <a:pt x="730" y="578"/>
                  </a:lnTo>
                  <a:lnTo>
                    <a:pt x="751" y="566"/>
                  </a:lnTo>
                  <a:lnTo>
                    <a:pt x="770" y="552"/>
                  </a:lnTo>
                  <a:lnTo>
                    <a:pt x="785" y="534"/>
                  </a:lnTo>
                  <a:lnTo>
                    <a:pt x="796" y="513"/>
                  </a:lnTo>
                  <a:lnTo>
                    <a:pt x="803" y="490"/>
                  </a:lnTo>
                  <a:lnTo>
                    <a:pt x="806" y="465"/>
                  </a:lnTo>
                  <a:lnTo>
                    <a:pt x="806" y="71"/>
                  </a:lnTo>
                  <a:lnTo>
                    <a:pt x="808" y="52"/>
                  </a:lnTo>
                  <a:lnTo>
                    <a:pt x="815" y="35"/>
                  </a:lnTo>
                  <a:lnTo>
                    <a:pt x="827" y="21"/>
                  </a:lnTo>
                  <a:lnTo>
                    <a:pt x="841" y="10"/>
                  </a:lnTo>
                  <a:lnTo>
                    <a:pt x="858" y="3"/>
                  </a:lnTo>
                  <a:lnTo>
                    <a:pt x="8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3" name="Freeform 520"/>
            <p:cNvSpPr>
              <a:spLocks noEditPoints="1"/>
            </p:cNvSpPr>
            <p:nvPr/>
          </p:nvSpPr>
          <p:spPr bwMode="auto">
            <a:xfrm>
              <a:off x="7553325" y="6113463"/>
              <a:ext cx="150812" cy="142875"/>
            </a:xfrm>
            <a:custGeom>
              <a:avLst/>
              <a:gdLst>
                <a:gd name="T0" fmla="*/ 681 w 946"/>
                <a:gd name="T1" fmla="*/ 558 h 901"/>
                <a:gd name="T2" fmla="*/ 640 w 946"/>
                <a:gd name="T3" fmla="*/ 578 h 901"/>
                <a:gd name="T4" fmla="*/ 612 w 946"/>
                <a:gd name="T5" fmla="*/ 613 h 901"/>
                <a:gd name="T6" fmla="*/ 602 w 946"/>
                <a:gd name="T7" fmla="*/ 658 h 901"/>
                <a:gd name="T8" fmla="*/ 612 w 946"/>
                <a:gd name="T9" fmla="*/ 703 h 901"/>
                <a:gd name="T10" fmla="*/ 640 w 946"/>
                <a:gd name="T11" fmla="*/ 737 h 901"/>
                <a:gd name="T12" fmla="*/ 681 w 946"/>
                <a:gd name="T13" fmla="*/ 757 h 901"/>
                <a:gd name="T14" fmla="*/ 727 w 946"/>
                <a:gd name="T15" fmla="*/ 757 h 901"/>
                <a:gd name="T16" fmla="*/ 768 w 946"/>
                <a:gd name="T17" fmla="*/ 737 h 901"/>
                <a:gd name="T18" fmla="*/ 796 w 946"/>
                <a:gd name="T19" fmla="*/ 703 h 901"/>
                <a:gd name="T20" fmla="*/ 806 w 946"/>
                <a:gd name="T21" fmla="*/ 658 h 901"/>
                <a:gd name="T22" fmla="*/ 796 w 946"/>
                <a:gd name="T23" fmla="*/ 613 h 901"/>
                <a:gd name="T24" fmla="*/ 767 w 946"/>
                <a:gd name="T25" fmla="*/ 578 h 901"/>
                <a:gd name="T26" fmla="*/ 727 w 946"/>
                <a:gd name="T27" fmla="*/ 558 h 901"/>
                <a:gd name="T28" fmla="*/ 71 w 946"/>
                <a:gd name="T29" fmla="*/ 0 h 901"/>
                <a:gd name="T30" fmla="*/ 107 w 946"/>
                <a:gd name="T31" fmla="*/ 10 h 901"/>
                <a:gd name="T32" fmla="*/ 131 w 946"/>
                <a:gd name="T33" fmla="*/ 35 h 901"/>
                <a:gd name="T34" fmla="*/ 141 w 946"/>
                <a:gd name="T35" fmla="*/ 71 h 901"/>
                <a:gd name="T36" fmla="*/ 145 w 946"/>
                <a:gd name="T37" fmla="*/ 493 h 901"/>
                <a:gd name="T38" fmla="*/ 168 w 946"/>
                <a:gd name="T39" fmla="*/ 541 h 901"/>
                <a:gd name="T40" fmla="*/ 210 w 946"/>
                <a:gd name="T41" fmla="*/ 575 h 901"/>
                <a:gd name="T42" fmla="*/ 264 w 946"/>
                <a:gd name="T43" fmla="*/ 588 h 901"/>
                <a:gd name="T44" fmla="*/ 486 w 946"/>
                <a:gd name="T45" fmla="*/ 552 h 901"/>
                <a:gd name="T46" fmla="*/ 530 w 946"/>
                <a:gd name="T47" fmla="*/ 489 h 901"/>
                <a:gd name="T48" fmla="*/ 590 w 946"/>
                <a:gd name="T49" fmla="*/ 443 h 901"/>
                <a:gd name="T50" fmla="*/ 664 w 946"/>
                <a:gd name="T51" fmla="*/ 418 h 901"/>
                <a:gd name="T52" fmla="*/ 743 w 946"/>
                <a:gd name="T53" fmla="*/ 418 h 901"/>
                <a:gd name="T54" fmla="*/ 816 w 946"/>
                <a:gd name="T55" fmla="*/ 442 h 901"/>
                <a:gd name="T56" fmla="*/ 876 w 946"/>
                <a:gd name="T57" fmla="*/ 486 h 901"/>
                <a:gd name="T58" fmla="*/ 919 w 946"/>
                <a:gd name="T59" fmla="*/ 547 h 901"/>
                <a:gd name="T60" fmla="*/ 943 w 946"/>
                <a:gd name="T61" fmla="*/ 618 h 901"/>
                <a:gd name="T62" fmla="*/ 943 w 946"/>
                <a:gd name="T63" fmla="*/ 697 h 901"/>
                <a:gd name="T64" fmla="*/ 919 w 946"/>
                <a:gd name="T65" fmla="*/ 769 h 901"/>
                <a:gd name="T66" fmla="*/ 876 w 946"/>
                <a:gd name="T67" fmla="*/ 829 h 901"/>
                <a:gd name="T68" fmla="*/ 815 w 946"/>
                <a:gd name="T69" fmla="*/ 873 h 901"/>
                <a:gd name="T70" fmla="*/ 743 w 946"/>
                <a:gd name="T71" fmla="*/ 898 h 901"/>
                <a:gd name="T72" fmla="*/ 668 w 946"/>
                <a:gd name="T73" fmla="*/ 898 h 901"/>
                <a:gd name="T74" fmla="*/ 602 w 946"/>
                <a:gd name="T75" fmla="*/ 878 h 901"/>
                <a:gd name="T76" fmla="*/ 545 w 946"/>
                <a:gd name="T77" fmla="*/ 841 h 901"/>
                <a:gd name="T78" fmla="*/ 500 w 946"/>
                <a:gd name="T79" fmla="*/ 790 h 901"/>
                <a:gd name="T80" fmla="*/ 472 w 946"/>
                <a:gd name="T81" fmla="*/ 728 h 901"/>
                <a:gd name="T82" fmla="*/ 225 w 946"/>
                <a:gd name="T83" fmla="*/ 725 h 901"/>
                <a:gd name="T84" fmla="*/ 153 w 946"/>
                <a:gd name="T85" fmla="*/ 704 h 901"/>
                <a:gd name="T86" fmla="*/ 91 w 946"/>
                <a:gd name="T87" fmla="*/ 664 h 901"/>
                <a:gd name="T88" fmla="*/ 43 w 946"/>
                <a:gd name="T89" fmla="*/ 608 h 901"/>
                <a:gd name="T90" fmla="*/ 12 w 946"/>
                <a:gd name="T91" fmla="*/ 540 h 901"/>
                <a:gd name="T92" fmla="*/ 0 w 946"/>
                <a:gd name="T93" fmla="*/ 464 h 901"/>
                <a:gd name="T94" fmla="*/ 3 w 946"/>
                <a:gd name="T95" fmla="*/ 52 h 901"/>
                <a:gd name="T96" fmla="*/ 22 w 946"/>
                <a:gd name="T97" fmla="*/ 20 h 901"/>
                <a:gd name="T98" fmla="*/ 52 w 946"/>
                <a:gd name="T99" fmla="*/ 2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46" h="901">
                  <a:moveTo>
                    <a:pt x="704" y="556"/>
                  </a:moveTo>
                  <a:lnTo>
                    <a:pt x="681" y="558"/>
                  </a:lnTo>
                  <a:lnTo>
                    <a:pt x="658" y="565"/>
                  </a:lnTo>
                  <a:lnTo>
                    <a:pt x="640" y="578"/>
                  </a:lnTo>
                  <a:lnTo>
                    <a:pt x="624" y="594"/>
                  </a:lnTo>
                  <a:lnTo>
                    <a:pt x="612" y="613"/>
                  </a:lnTo>
                  <a:lnTo>
                    <a:pt x="604" y="634"/>
                  </a:lnTo>
                  <a:lnTo>
                    <a:pt x="602" y="658"/>
                  </a:lnTo>
                  <a:lnTo>
                    <a:pt x="604" y="681"/>
                  </a:lnTo>
                  <a:lnTo>
                    <a:pt x="612" y="703"/>
                  </a:lnTo>
                  <a:lnTo>
                    <a:pt x="624" y="722"/>
                  </a:lnTo>
                  <a:lnTo>
                    <a:pt x="640" y="737"/>
                  </a:lnTo>
                  <a:lnTo>
                    <a:pt x="658" y="750"/>
                  </a:lnTo>
                  <a:lnTo>
                    <a:pt x="681" y="757"/>
                  </a:lnTo>
                  <a:lnTo>
                    <a:pt x="704" y="761"/>
                  </a:lnTo>
                  <a:lnTo>
                    <a:pt x="727" y="757"/>
                  </a:lnTo>
                  <a:lnTo>
                    <a:pt x="749" y="750"/>
                  </a:lnTo>
                  <a:lnTo>
                    <a:pt x="768" y="737"/>
                  </a:lnTo>
                  <a:lnTo>
                    <a:pt x="784" y="722"/>
                  </a:lnTo>
                  <a:lnTo>
                    <a:pt x="796" y="703"/>
                  </a:lnTo>
                  <a:lnTo>
                    <a:pt x="803" y="681"/>
                  </a:lnTo>
                  <a:lnTo>
                    <a:pt x="806" y="658"/>
                  </a:lnTo>
                  <a:lnTo>
                    <a:pt x="803" y="634"/>
                  </a:lnTo>
                  <a:lnTo>
                    <a:pt x="796" y="613"/>
                  </a:lnTo>
                  <a:lnTo>
                    <a:pt x="783" y="594"/>
                  </a:lnTo>
                  <a:lnTo>
                    <a:pt x="767" y="578"/>
                  </a:lnTo>
                  <a:lnTo>
                    <a:pt x="748" y="565"/>
                  </a:lnTo>
                  <a:lnTo>
                    <a:pt x="727" y="558"/>
                  </a:lnTo>
                  <a:lnTo>
                    <a:pt x="704" y="556"/>
                  </a:lnTo>
                  <a:close/>
                  <a:moveTo>
                    <a:pt x="71" y="0"/>
                  </a:moveTo>
                  <a:lnTo>
                    <a:pt x="90" y="2"/>
                  </a:lnTo>
                  <a:lnTo>
                    <a:pt x="107" y="10"/>
                  </a:lnTo>
                  <a:lnTo>
                    <a:pt x="121" y="20"/>
                  </a:lnTo>
                  <a:lnTo>
                    <a:pt x="131" y="35"/>
                  </a:lnTo>
                  <a:lnTo>
                    <a:pt x="139" y="52"/>
                  </a:lnTo>
                  <a:lnTo>
                    <a:pt x="141" y="71"/>
                  </a:lnTo>
                  <a:lnTo>
                    <a:pt x="141" y="464"/>
                  </a:lnTo>
                  <a:lnTo>
                    <a:pt x="145" y="493"/>
                  </a:lnTo>
                  <a:lnTo>
                    <a:pt x="153" y="518"/>
                  </a:lnTo>
                  <a:lnTo>
                    <a:pt x="168" y="541"/>
                  </a:lnTo>
                  <a:lnTo>
                    <a:pt x="187" y="560"/>
                  </a:lnTo>
                  <a:lnTo>
                    <a:pt x="210" y="575"/>
                  </a:lnTo>
                  <a:lnTo>
                    <a:pt x="236" y="584"/>
                  </a:lnTo>
                  <a:lnTo>
                    <a:pt x="264" y="588"/>
                  </a:lnTo>
                  <a:lnTo>
                    <a:pt x="472" y="588"/>
                  </a:lnTo>
                  <a:lnTo>
                    <a:pt x="486" y="552"/>
                  </a:lnTo>
                  <a:lnTo>
                    <a:pt x="506" y="518"/>
                  </a:lnTo>
                  <a:lnTo>
                    <a:pt x="530" y="489"/>
                  </a:lnTo>
                  <a:lnTo>
                    <a:pt x="558" y="463"/>
                  </a:lnTo>
                  <a:lnTo>
                    <a:pt x="590" y="443"/>
                  </a:lnTo>
                  <a:lnTo>
                    <a:pt x="626" y="427"/>
                  </a:lnTo>
                  <a:lnTo>
                    <a:pt x="664" y="418"/>
                  </a:lnTo>
                  <a:lnTo>
                    <a:pt x="704" y="415"/>
                  </a:lnTo>
                  <a:lnTo>
                    <a:pt x="743" y="418"/>
                  </a:lnTo>
                  <a:lnTo>
                    <a:pt x="781" y="427"/>
                  </a:lnTo>
                  <a:lnTo>
                    <a:pt x="816" y="442"/>
                  </a:lnTo>
                  <a:lnTo>
                    <a:pt x="847" y="462"/>
                  </a:lnTo>
                  <a:lnTo>
                    <a:pt x="876" y="486"/>
                  </a:lnTo>
                  <a:lnTo>
                    <a:pt x="900" y="514"/>
                  </a:lnTo>
                  <a:lnTo>
                    <a:pt x="919" y="547"/>
                  </a:lnTo>
                  <a:lnTo>
                    <a:pt x="934" y="581"/>
                  </a:lnTo>
                  <a:lnTo>
                    <a:pt x="943" y="618"/>
                  </a:lnTo>
                  <a:lnTo>
                    <a:pt x="946" y="658"/>
                  </a:lnTo>
                  <a:lnTo>
                    <a:pt x="943" y="697"/>
                  </a:lnTo>
                  <a:lnTo>
                    <a:pt x="934" y="734"/>
                  </a:lnTo>
                  <a:lnTo>
                    <a:pt x="919" y="769"/>
                  </a:lnTo>
                  <a:lnTo>
                    <a:pt x="900" y="802"/>
                  </a:lnTo>
                  <a:lnTo>
                    <a:pt x="876" y="829"/>
                  </a:lnTo>
                  <a:lnTo>
                    <a:pt x="847" y="853"/>
                  </a:lnTo>
                  <a:lnTo>
                    <a:pt x="815" y="873"/>
                  </a:lnTo>
                  <a:lnTo>
                    <a:pt x="780" y="888"/>
                  </a:lnTo>
                  <a:lnTo>
                    <a:pt x="743" y="898"/>
                  </a:lnTo>
                  <a:lnTo>
                    <a:pt x="704" y="901"/>
                  </a:lnTo>
                  <a:lnTo>
                    <a:pt x="668" y="898"/>
                  </a:lnTo>
                  <a:lnTo>
                    <a:pt x="634" y="890"/>
                  </a:lnTo>
                  <a:lnTo>
                    <a:pt x="602" y="878"/>
                  </a:lnTo>
                  <a:lnTo>
                    <a:pt x="572" y="862"/>
                  </a:lnTo>
                  <a:lnTo>
                    <a:pt x="545" y="841"/>
                  </a:lnTo>
                  <a:lnTo>
                    <a:pt x="521" y="818"/>
                  </a:lnTo>
                  <a:lnTo>
                    <a:pt x="500" y="790"/>
                  </a:lnTo>
                  <a:lnTo>
                    <a:pt x="483" y="761"/>
                  </a:lnTo>
                  <a:lnTo>
                    <a:pt x="472" y="728"/>
                  </a:lnTo>
                  <a:lnTo>
                    <a:pt x="264" y="728"/>
                  </a:lnTo>
                  <a:lnTo>
                    <a:pt x="225" y="725"/>
                  </a:lnTo>
                  <a:lnTo>
                    <a:pt x="188" y="717"/>
                  </a:lnTo>
                  <a:lnTo>
                    <a:pt x="153" y="704"/>
                  </a:lnTo>
                  <a:lnTo>
                    <a:pt x="121" y="686"/>
                  </a:lnTo>
                  <a:lnTo>
                    <a:pt x="91" y="664"/>
                  </a:lnTo>
                  <a:lnTo>
                    <a:pt x="65" y="637"/>
                  </a:lnTo>
                  <a:lnTo>
                    <a:pt x="43" y="608"/>
                  </a:lnTo>
                  <a:lnTo>
                    <a:pt x="25" y="575"/>
                  </a:lnTo>
                  <a:lnTo>
                    <a:pt x="12" y="540"/>
                  </a:lnTo>
                  <a:lnTo>
                    <a:pt x="4" y="503"/>
                  </a:lnTo>
                  <a:lnTo>
                    <a:pt x="0" y="464"/>
                  </a:lnTo>
                  <a:lnTo>
                    <a:pt x="0" y="71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2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34" name="Inhaltsplatzhalter 4"/>
          <p:cNvSpPr txBox="1"/>
          <p:nvPr/>
        </p:nvSpPr>
        <p:spPr>
          <a:xfrm>
            <a:off x="4131236" y="3674501"/>
            <a:ext cx="76007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latin typeface="+mj-lt"/>
              </a:rPr>
              <a:t>01</a:t>
            </a:r>
            <a:endParaRPr lang="en-US" sz="2000" dirty="0">
              <a:latin typeface="+mn-lt"/>
            </a:endParaRPr>
          </a:p>
        </p:txBody>
      </p:sp>
      <p:sp>
        <p:nvSpPr>
          <p:cNvPr id="35" name="Inhaltsplatzhalter 4"/>
          <p:cNvSpPr txBox="1"/>
          <p:nvPr/>
        </p:nvSpPr>
        <p:spPr>
          <a:xfrm>
            <a:off x="5494733" y="5472391"/>
            <a:ext cx="76007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latin typeface="+mj-lt"/>
              </a:rPr>
              <a:t>02</a:t>
            </a:r>
            <a:endParaRPr lang="en-US" sz="2000" dirty="0">
              <a:latin typeface="+mn-lt"/>
            </a:endParaRPr>
          </a:p>
        </p:txBody>
      </p:sp>
      <p:sp>
        <p:nvSpPr>
          <p:cNvPr id="36" name="Inhaltsplatzhalter 4"/>
          <p:cNvSpPr txBox="1"/>
          <p:nvPr/>
        </p:nvSpPr>
        <p:spPr>
          <a:xfrm>
            <a:off x="5927678" y="2266555"/>
            <a:ext cx="76007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latin typeface="+mj-lt"/>
              </a:rPr>
              <a:t>04</a:t>
            </a:r>
            <a:endParaRPr lang="en-US" sz="2000" dirty="0">
              <a:latin typeface="+mn-lt"/>
            </a:endParaRPr>
          </a:p>
        </p:txBody>
      </p:sp>
      <p:sp>
        <p:nvSpPr>
          <p:cNvPr id="37" name="Inhaltsplatzhalter 4"/>
          <p:cNvSpPr txBox="1"/>
          <p:nvPr/>
        </p:nvSpPr>
        <p:spPr>
          <a:xfrm>
            <a:off x="7311586" y="4096507"/>
            <a:ext cx="76007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latin typeface="+mj-lt"/>
              </a:rPr>
              <a:t>03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 bldLvl="0" animBg="1"/>
      <p:bldP spid="14" grpId="0"/>
      <p:bldP spid="15" grpId="0"/>
      <p:bldP spid="16" grpId="0"/>
      <p:bldP spid="17" grpId="0"/>
      <p:bldP spid="34" grpId="0"/>
      <p:bldP spid="35" grpId="0"/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sp>
        <p:nvSpPr>
          <p:cNvPr id="125" name="Freeform 6"/>
          <p:cNvSpPr/>
          <p:nvPr/>
        </p:nvSpPr>
        <p:spPr bwMode="auto">
          <a:xfrm>
            <a:off x="9077803" y="3642859"/>
            <a:ext cx="1362075" cy="920750"/>
          </a:xfrm>
          <a:custGeom>
            <a:avLst/>
            <a:gdLst>
              <a:gd name="T0" fmla="*/ 304 w 603"/>
              <a:gd name="T1" fmla="*/ 266 h 407"/>
              <a:gd name="T2" fmla="*/ 603 w 603"/>
              <a:gd name="T3" fmla="*/ 407 h 407"/>
              <a:gd name="T4" fmla="*/ 603 w 603"/>
              <a:gd name="T5" fmla="*/ 407 h 407"/>
              <a:gd name="T6" fmla="*/ 603 w 603"/>
              <a:gd name="T7" fmla="*/ 5 h 407"/>
              <a:gd name="T8" fmla="*/ 304 w 603"/>
              <a:gd name="T9" fmla="*/ 146 h 407"/>
              <a:gd name="T10" fmla="*/ 0 w 603"/>
              <a:gd name="T11" fmla="*/ 0 h 407"/>
              <a:gd name="T12" fmla="*/ 0 w 603"/>
              <a:gd name="T13" fmla="*/ 0 h 407"/>
              <a:gd name="T14" fmla="*/ 0 w 603"/>
              <a:gd name="T15" fmla="*/ 407 h 407"/>
              <a:gd name="T16" fmla="*/ 4 w 603"/>
              <a:gd name="T17" fmla="*/ 407 h 407"/>
              <a:gd name="T18" fmla="*/ 304 w 603"/>
              <a:gd name="T19" fmla="*/ 26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3" h="407">
                <a:moveTo>
                  <a:pt x="304" y="266"/>
                </a:moveTo>
                <a:cubicBezTo>
                  <a:pt x="424" y="266"/>
                  <a:pt x="532" y="321"/>
                  <a:pt x="603" y="407"/>
                </a:cubicBezTo>
                <a:cubicBezTo>
                  <a:pt x="603" y="407"/>
                  <a:pt x="603" y="407"/>
                  <a:pt x="603" y="407"/>
                </a:cubicBezTo>
                <a:cubicBezTo>
                  <a:pt x="603" y="5"/>
                  <a:pt x="603" y="5"/>
                  <a:pt x="603" y="5"/>
                </a:cubicBezTo>
                <a:cubicBezTo>
                  <a:pt x="532" y="91"/>
                  <a:pt x="424" y="146"/>
                  <a:pt x="304" y="146"/>
                </a:cubicBezTo>
                <a:cubicBezTo>
                  <a:pt x="181" y="146"/>
                  <a:pt x="71" y="89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7"/>
                  <a:pt x="0" y="407"/>
                  <a:pt x="0" y="407"/>
                </a:cubicBezTo>
                <a:cubicBezTo>
                  <a:pt x="4" y="407"/>
                  <a:pt x="4" y="407"/>
                  <a:pt x="4" y="407"/>
                </a:cubicBezTo>
                <a:cubicBezTo>
                  <a:pt x="75" y="321"/>
                  <a:pt x="183" y="266"/>
                  <a:pt x="304" y="266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26" name="Oval 10"/>
          <p:cNvSpPr>
            <a:spLocks noChangeArrowheads="1"/>
          </p:cNvSpPr>
          <p:nvPr/>
        </p:nvSpPr>
        <p:spPr bwMode="auto">
          <a:xfrm>
            <a:off x="10274778" y="3406321"/>
            <a:ext cx="1404938" cy="1404938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127" name="Group 126"/>
          <p:cNvGrpSpPr/>
          <p:nvPr/>
        </p:nvGrpSpPr>
        <p:grpSpPr>
          <a:xfrm>
            <a:off x="10317641" y="2461759"/>
            <a:ext cx="1319213" cy="1185863"/>
            <a:chOff x="6650038" y="1779588"/>
            <a:chExt cx="1319213" cy="1185863"/>
          </a:xfrm>
          <a:solidFill>
            <a:schemeClr val="accent5"/>
          </a:solidFill>
        </p:grpSpPr>
        <p:sp>
          <p:nvSpPr>
            <p:cNvPr id="128" name="Oval 45"/>
            <p:cNvSpPr>
              <a:spLocks noChangeArrowheads="1"/>
            </p:cNvSpPr>
            <p:nvPr/>
          </p:nvSpPr>
          <p:spPr bwMode="auto">
            <a:xfrm>
              <a:off x="7243763" y="1779588"/>
              <a:ext cx="131763" cy="130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29" name="Oval 46"/>
            <p:cNvSpPr>
              <a:spLocks noChangeArrowheads="1"/>
            </p:cNvSpPr>
            <p:nvPr/>
          </p:nvSpPr>
          <p:spPr bwMode="auto">
            <a:xfrm>
              <a:off x="7286625" y="2603500"/>
              <a:ext cx="46038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30" name="Oval 47"/>
            <p:cNvSpPr>
              <a:spLocks noChangeArrowheads="1"/>
            </p:cNvSpPr>
            <p:nvPr/>
          </p:nvSpPr>
          <p:spPr bwMode="auto">
            <a:xfrm>
              <a:off x="7286625" y="2500313"/>
              <a:ext cx="46038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31" name="Oval 48"/>
            <p:cNvSpPr>
              <a:spLocks noChangeArrowheads="1"/>
            </p:cNvSpPr>
            <p:nvPr/>
          </p:nvSpPr>
          <p:spPr bwMode="auto">
            <a:xfrm>
              <a:off x="7286625" y="2395538"/>
              <a:ext cx="46038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32" name="Oval 49"/>
            <p:cNvSpPr>
              <a:spLocks noChangeArrowheads="1"/>
            </p:cNvSpPr>
            <p:nvPr/>
          </p:nvSpPr>
          <p:spPr bwMode="auto">
            <a:xfrm>
              <a:off x="7286625" y="2078038"/>
              <a:ext cx="46038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33" name="Oval 50"/>
            <p:cNvSpPr>
              <a:spLocks noChangeArrowheads="1"/>
            </p:cNvSpPr>
            <p:nvPr/>
          </p:nvSpPr>
          <p:spPr bwMode="auto">
            <a:xfrm>
              <a:off x="7286625" y="1973263"/>
              <a:ext cx="46038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34" name="Oval 51"/>
            <p:cNvSpPr>
              <a:spLocks noChangeArrowheads="1"/>
            </p:cNvSpPr>
            <p:nvPr/>
          </p:nvSpPr>
          <p:spPr bwMode="auto">
            <a:xfrm>
              <a:off x="7286625" y="2282825"/>
              <a:ext cx="46038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35" name="Oval 52"/>
            <p:cNvSpPr>
              <a:spLocks noChangeArrowheads="1"/>
            </p:cNvSpPr>
            <p:nvPr/>
          </p:nvSpPr>
          <p:spPr bwMode="auto">
            <a:xfrm>
              <a:off x="7286625" y="2179638"/>
              <a:ext cx="46038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36" name="Freeform 53"/>
            <p:cNvSpPr/>
            <p:nvPr/>
          </p:nvSpPr>
          <p:spPr bwMode="auto">
            <a:xfrm>
              <a:off x="7181850" y="2611438"/>
              <a:ext cx="49213" cy="47625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0 h 21"/>
                <a:gd name="T4" fmla="*/ 1 w 22"/>
                <a:gd name="T5" fmla="*/ 12 h 21"/>
                <a:gd name="T6" fmla="*/ 10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0"/>
                  </a:cubicBezTo>
                  <a:cubicBezTo>
                    <a:pt x="7" y="21"/>
                    <a:pt x="2" y="17"/>
                    <a:pt x="1" y="12"/>
                  </a:cubicBezTo>
                  <a:cubicBezTo>
                    <a:pt x="0" y="6"/>
                    <a:pt x="4" y="1"/>
                    <a:pt x="10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37" name="Freeform 54"/>
            <p:cNvSpPr/>
            <p:nvPr/>
          </p:nvSpPr>
          <p:spPr bwMode="auto">
            <a:xfrm>
              <a:off x="7077075" y="2628900"/>
              <a:ext cx="52388" cy="52388"/>
            </a:xfrm>
            <a:custGeom>
              <a:avLst/>
              <a:gdLst>
                <a:gd name="T0" fmla="*/ 21 w 23"/>
                <a:gd name="T1" fmla="*/ 9 h 23"/>
                <a:gd name="T2" fmla="*/ 14 w 23"/>
                <a:gd name="T3" fmla="*/ 21 h 23"/>
                <a:gd name="T4" fmla="*/ 2 w 23"/>
                <a:gd name="T5" fmla="*/ 14 h 23"/>
                <a:gd name="T6" fmla="*/ 9 w 23"/>
                <a:gd name="T7" fmla="*/ 2 h 23"/>
                <a:gd name="T8" fmla="*/ 21 w 23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1" y="9"/>
                  </a:moveTo>
                  <a:cubicBezTo>
                    <a:pt x="23" y="14"/>
                    <a:pt x="20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4" y="3"/>
                    <a:pt x="9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38" name="Freeform 55"/>
            <p:cNvSpPr/>
            <p:nvPr/>
          </p:nvSpPr>
          <p:spPr bwMode="auto">
            <a:xfrm>
              <a:off x="6978650" y="2662238"/>
              <a:ext cx="50800" cy="52388"/>
            </a:xfrm>
            <a:custGeom>
              <a:avLst/>
              <a:gdLst>
                <a:gd name="T0" fmla="*/ 21 w 23"/>
                <a:gd name="T1" fmla="*/ 7 h 23"/>
                <a:gd name="T2" fmla="*/ 16 w 23"/>
                <a:gd name="T3" fmla="*/ 21 h 23"/>
                <a:gd name="T4" fmla="*/ 2 w 23"/>
                <a:gd name="T5" fmla="*/ 15 h 23"/>
                <a:gd name="T6" fmla="*/ 8 w 23"/>
                <a:gd name="T7" fmla="*/ 2 h 23"/>
                <a:gd name="T8" fmla="*/ 21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1" y="7"/>
                  </a:moveTo>
                  <a:cubicBezTo>
                    <a:pt x="23" y="13"/>
                    <a:pt x="21" y="19"/>
                    <a:pt x="16" y="21"/>
                  </a:cubicBezTo>
                  <a:cubicBezTo>
                    <a:pt x="11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2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39" name="Freeform 56"/>
            <p:cNvSpPr/>
            <p:nvPr/>
          </p:nvSpPr>
          <p:spPr bwMode="auto">
            <a:xfrm>
              <a:off x="6884988" y="2708275"/>
              <a:ext cx="52388" cy="52388"/>
            </a:xfrm>
            <a:custGeom>
              <a:avLst/>
              <a:gdLst>
                <a:gd name="T0" fmla="*/ 20 w 23"/>
                <a:gd name="T1" fmla="*/ 7 h 23"/>
                <a:gd name="T2" fmla="*/ 16 w 23"/>
                <a:gd name="T3" fmla="*/ 21 h 23"/>
                <a:gd name="T4" fmla="*/ 3 w 23"/>
                <a:gd name="T5" fmla="*/ 17 h 23"/>
                <a:gd name="T6" fmla="*/ 6 w 23"/>
                <a:gd name="T7" fmla="*/ 3 h 23"/>
                <a:gd name="T8" fmla="*/ 20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7"/>
                  </a:moveTo>
                  <a:cubicBezTo>
                    <a:pt x="23" y="12"/>
                    <a:pt x="21" y="18"/>
                    <a:pt x="16" y="21"/>
                  </a:cubicBezTo>
                  <a:cubicBezTo>
                    <a:pt x="12" y="23"/>
                    <a:pt x="5" y="22"/>
                    <a:pt x="3" y="17"/>
                  </a:cubicBezTo>
                  <a:cubicBezTo>
                    <a:pt x="0" y="12"/>
                    <a:pt x="1" y="6"/>
                    <a:pt x="6" y="3"/>
                  </a:cubicBezTo>
                  <a:cubicBezTo>
                    <a:pt x="11" y="0"/>
                    <a:pt x="17" y="2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40" name="Freeform 57"/>
            <p:cNvSpPr/>
            <p:nvPr/>
          </p:nvSpPr>
          <p:spPr bwMode="auto">
            <a:xfrm>
              <a:off x="6797675" y="2767013"/>
              <a:ext cx="50800" cy="52388"/>
            </a:xfrm>
            <a:custGeom>
              <a:avLst/>
              <a:gdLst>
                <a:gd name="T0" fmla="*/ 20 w 23"/>
                <a:gd name="T1" fmla="*/ 5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3 h 23"/>
                <a:gd name="T8" fmla="*/ 20 w 23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5"/>
                  </a:moveTo>
                  <a:cubicBezTo>
                    <a:pt x="23" y="10"/>
                    <a:pt x="23" y="16"/>
                    <a:pt x="18" y="20"/>
                  </a:cubicBezTo>
                  <a:cubicBezTo>
                    <a:pt x="14" y="23"/>
                    <a:pt x="7" y="22"/>
                    <a:pt x="4" y="18"/>
                  </a:cubicBezTo>
                  <a:cubicBezTo>
                    <a:pt x="0" y="13"/>
                    <a:pt x="1" y="7"/>
                    <a:pt x="6" y="3"/>
                  </a:cubicBezTo>
                  <a:cubicBezTo>
                    <a:pt x="10" y="0"/>
                    <a:pt x="17" y="1"/>
                    <a:pt x="2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41" name="Freeform 58"/>
            <p:cNvSpPr/>
            <p:nvPr/>
          </p:nvSpPr>
          <p:spPr bwMode="auto">
            <a:xfrm>
              <a:off x="6719888" y="2836863"/>
              <a:ext cx="50800" cy="49213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42" name="Freeform 59"/>
            <p:cNvSpPr/>
            <p:nvPr/>
          </p:nvSpPr>
          <p:spPr bwMode="auto">
            <a:xfrm>
              <a:off x="6650038" y="2913063"/>
              <a:ext cx="52388" cy="52388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5 w 23"/>
                <a:gd name="T5" fmla="*/ 20 h 23"/>
                <a:gd name="T6" fmla="*/ 4 w 23"/>
                <a:gd name="T7" fmla="*/ 5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ubicBezTo>
                    <a:pt x="1" y="16"/>
                    <a:pt x="0" y="10"/>
                    <a:pt x="4" y="5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43" name="Freeform 60"/>
            <p:cNvSpPr/>
            <p:nvPr/>
          </p:nvSpPr>
          <p:spPr bwMode="auto">
            <a:xfrm>
              <a:off x="6719888" y="2836863"/>
              <a:ext cx="50800" cy="49213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44" name="Freeform 61"/>
            <p:cNvSpPr/>
            <p:nvPr/>
          </p:nvSpPr>
          <p:spPr bwMode="auto">
            <a:xfrm>
              <a:off x="6650038" y="2913063"/>
              <a:ext cx="52388" cy="52388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5 w 23"/>
                <a:gd name="T5" fmla="*/ 20 h 23"/>
                <a:gd name="T6" fmla="*/ 4 w 23"/>
                <a:gd name="T7" fmla="*/ 5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ubicBezTo>
                    <a:pt x="1" y="16"/>
                    <a:pt x="0" y="10"/>
                    <a:pt x="4" y="5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45" name="Freeform 62"/>
            <p:cNvSpPr/>
            <p:nvPr/>
          </p:nvSpPr>
          <p:spPr bwMode="auto">
            <a:xfrm>
              <a:off x="7388225" y="2611438"/>
              <a:ext cx="50800" cy="47625"/>
            </a:xfrm>
            <a:custGeom>
              <a:avLst/>
              <a:gdLst>
                <a:gd name="T0" fmla="*/ 1 w 22"/>
                <a:gd name="T1" fmla="*/ 9 h 21"/>
                <a:gd name="T2" fmla="*/ 10 w 22"/>
                <a:gd name="T3" fmla="*/ 20 h 21"/>
                <a:gd name="T4" fmla="*/ 21 w 22"/>
                <a:gd name="T5" fmla="*/ 12 h 21"/>
                <a:gd name="T6" fmla="*/ 13 w 22"/>
                <a:gd name="T7" fmla="*/ 0 h 21"/>
                <a:gd name="T8" fmla="*/ 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" y="9"/>
                  </a:moveTo>
                  <a:cubicBezTo>
                    <a:pt x="0" y="15"/>
                    <a:pt x="4" y="20"/>
                    <a:pt x="10" y="20"/>
                  </a:cubicBezTo>
                  <a:cubicBezTo>
                    <a:pt x="16" y="21"/>
                    <a:pt x="21" y="17"/>
                    <a:pt x="21" y="12"/>
                  </a:cubicBezTo>
                  <a:cubicBezTo>
                    <a:pt x="22" y="6"/>
                    <a:pt x="18" y="1"/>
                    <a:pt x="13" y="0"/>
                  </a:cubicBezTo>
                  <a:cubicBezTo>
                    <a:pt x="7" y="0"/>
                    <a:pt x="2" y="4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46" name="Freeform 63"/>
            <p:cNvSpPr/>
            <p:nvPr/>
          </p:nvSpPr>
          <p:spPr bwMode="auto">
            <a:xfrm>
              <a:off x="7491413" y="2628900"/>
              <a:ext cx="50800" cy="52388"/>
            </a:xfrm>
            <a:custGeom>
              <a:avLst/>
              <a:gdLst>
                <a:gd name="T0" fmla="*/ 2 w 23"/>
                <a:gd name="T1" fmla="*/ 9 h 23"/>
                <a:gd name="T2" fmla="*/ 9 w 23"/>
                <a:gd name="T3" fmla="*/ 21 h 23"/>
                <a:gd name="T4" fmla="*/ 21 w 23"/>
                <a:gd name="T5" fmla="*/ 14 h 23"/>
                <a:gd name="T6" fmla="*/ 14 w 23"/>
                <a:gd name="T7" fmla="*/ 2 h 23"/>
                <a:gd name="T8" fmla="*/ 2 w 23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9"/>
                  </a:moveTo>
                  <a:cubicBezTo>
                    <a:pt x="0" y="14"/>
                    <a:pt x="4" y="20"/>
                    <a:pt x="9" y="21"/>
                  </a:cubicBezTo>
                  <a:cubicBezTo>
                    <a:pt x="14" y="23"/>
                    <a:pt x="20" y="19"/>
                    <a:pt x="21" y="14"/>
                  </a:cubicBezTo>
                  <a:cubicBezTo>
                    <a:pt x="23" y="9"/>
                    <a:pt x="20" y="3"/>
                    <a:pt x="14" y="2"/>
                  </a:cubicBezTo>
                  <a:cubicBezTo>
                    <a:pt x="9" y="0"/>
                    <a:pt x="3" y="3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47" name="Freeform 64"/>
            <p:cNvSpPr/>
            <p:nvPr/>
          </p:nvSpPr>
          <p:spPr bwMode="auto">
            <a:xfrm>
              <a:off x="7589838" y="2662238"/>
              <a:ext cx="52388" cy="52388"/>
            </a:xfrm>
            <a:custGeom>
              <a:avLst/>
              <a:gdLst>
                <a:gd name="T0" fmla="*/ 2 w 23"/>
                <a:gd name="T1" fmla="*/ 7 h 23"/>
                <a:gd name="T2" fmla="*/ 8 w 23"/>
                <a:gd name="T3" fmla="*/ 21 h 23"/>
                <a:gd name="T4" fmla="*/ 21 w 23"/>
                <a:gd name="T5" fmla="*/ 15 h 23"/>
                <a:gd name="T6" fmla="*/ 15 w 23"/>
                <a:gd name="T7" fmla="*/ 2 h 23"/>
                <a:gd name="T8" fmla="*/ 2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7"/>
                  </a:moveTo>
                  <a:cubicBezTo>
                    <a:pt x="0" y="13"/>
                    <a:pt x="2" y="19"/>
                    <a:pt x="8" y="21"/>
                  </a:cubicBezTo>
                  <a:cubicBezTo>
                    <a:pt x="13" y="23"/>
                    <a:pt x="19" y="20"/>
                    <a:pt x="21" y="15"/>
                  </a:cubicBezTo>
                  <a:cubicBezTo>
                    <a:pt x="23" y="10"/>
                    <a:pt x="20" y="4"/>
                    <a:pt x="15" y="2"/>
                  </a:cubicBezTo>
                  <a:cubicBezTo>
                    <a:pt x="10" y="0"/>
                    <a:pt x="4" y="2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48" name="Freeform 65"/>
            <p:cNvSpPr/>
            <p:nvPr/>
          </p:nvSpPr>
          <p:spPr bwMode="auto">
            <a:xfrm>
              <a:off x="7681913" y="2708275"/>
              <a:ext cx="55563" cy="52388"/>
            </a:xfrm>
            <a:custGeom>
              <a:avLst/>
              <a:gdLst>
                <a:gd name="T0" fmla="*/ 3 w 24"/>
                <a:gd name="T1" fmla="*/ 7 h 23"/>
                <a:gd name="T2" fmla="*/ 7 w 24"/>
                <a:gd name="T3" fmla="*/ 21 h 23"/>
                <a:gd name="T4" fmla="*/ 21 w 24"/>
                <a:gd name="T5" fmla="*/ 17 h 23"/>
                <a:gd name="T6" fmla="*/ 17 w 24"/>
                <a:gd name="T7" fmla="*/ 3 h 23"/>
                <a:gd name="T8" fmla="*/ 3 w 24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7"/>
                  </a:moveTo>
                  <a:cubicBezTo>
                    <a:pt x="0" y="12"/>
                    <a:pt x="2" y="18"/>
                    <a:pt x="7" y="21"/>
                  </a:cubicBezTo>
                  <a:cubicBezTo>
                    <a:pt x="12" y="23"/>
                    <a:pt x="18" y="22"/>
                    <a:pt x="21" y="17"/>
                  </a:cubicBezTo>
                  <a:cubicBezTo>
                    <a:pt x="24" y="12"/>
                    <a:pt x="22" y="6"/>
                    <a:pt x="17" y="3"/>
                  </a:cubicBezTo>
                  <a:cubicBezTo>
                    <a:pt x="12" y="0"/>
                    <a:pt x="6" y="2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49" name="Freeform 66"/>
            <p:cNvSpPr/>
            <p:nvPr/>
          </p:nvSpPr>
          <p:spPr bwMode="auto">
            <a:xfrm>
              <a:off x="7770813" y="2767013"/>
              <a:ext cx="52388" cy="52388"/>
            </a:xfrm>
            <a:custGeom>
              <a:avLst/>
              <a:gdLst>
                <a:gd name="T0" fmla="*/ 3 w 23"/>
                <a:gd name="T1" fmla="*/ 5 h 23"/>
                <a:gd name="T2" fmla="*/ 5 w 23"/>
                <a:gd name="T3" fmla="*/ 20 h 23"/>
                <a:gd name="T4" fmla="*/ 19 w 23"/>
                <a:gd name="T5" fmla="*/ 18 h 23"/>
                <a:gd name="T6" fmla="*/ 18 w 23"/>
                <a:gd name="T7" fmla="*/ 3 h 23"/>
                <a:gd name="T8" fmla="*/ 3 w 23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5"/>
                  </a:moveTo>
                  <a:cubicBezTo>
                    <a:pt x="0" y="10"/>
                    <a:pt x="1" y="16"/>
                    <a:pt x="5" y="20"/>
                  </a:cubicBezTo>
                  <a:cubicBezTo>
                    <a:pt x="10" y="23"/>
                    <a:pt x="16" y="22"/>
                    <a:pt x="19" y="18"/>
                  </a:cubicBezTo>
                  <a:cubicBezTo>
                    <a:pt x="23" y="13"/>
                    <a:pt x="22" y="7"/>
                    <a:pt x="18" y="3"/>
                  </a:cubicBezTo>
                  <a:cubicBezTo>
                    <a:pt x="13" y="0"/>
                    <a:pt x="7" y="1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50" name="Freeform 67"/>
            <p:cNvSpPr/>
            <p:nvPr/>
          </p:nvSpPr>
          <p:spPr bwMode="auto">
            <a:xfrm>
              <a:off x="7850188" y="2836863"/>
              <a:ext cx="49213" cy="49213"/>
            </a:xfrm>
            <a:custGeom>
              <a:avLst/>
              <a:gdLst>
                <a:gd name="T0" fmla="*/ 4 w 22"/>
                <a:gd name="T1" fmla="*/ 4 h 22"/>
                <a:gd name="T2" fmla="*/ 4 w 22"/>
                <a:gd name="T3" fmla="*/ 18 h 22"/>
                <a:gd name="T4" fmla="*/ 18 w 22"/>
                <a:gd name="T5" fmla="*/ 18 h 22"/>
                <a:gd name="T6" fmla="*/ 18 w 22"/>
                <a:gd name="T7" fmla="*/ 4 h 22"/>
                <a:gd name="T8" fmla="*/ 4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4"/>
                  </a:moveTo>
                  <a:cubicBezTo>
                    <a:pt x="0" y="8"/>
                    <a:pt x="0" y="14"/>
                    <a:pt x="4" y="18"/>
                  </a:cubicBezTo>
                  <a:cubicBezTo>
                    <a:pt x="8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51" name="Freeform 68"/>
            <p:cNvSpPr/>
            <p:nvPr/>
          </p:nvSpPr>
          <p:spPr bwMode="auto">
            <a:xfrm>
              <a:off x="7916863" y="2913063"/>
              <a:ext cx="52388" cy="52388"/>
            </a:xfrm>
            <a:custGeom>
              <a:avLst/>
              <a:gdLst>
                <a:gd name="T0" fmla="*/ 5 w 23"/>
                <a:gd name="T1" fmla="*/ 4 h 23"/>
                <a:gd name="T2" fmla="*/ 3 w 23"/>
                <a:gd name="T3" fmla="*/ 18 h 23"/>
                <a:gd name="T4" fmla="*/ 18 w 23"/>
                <a:gd name="T5" fmla="*/ 20 h 23"/>
                <a:gd name="T6" fmla="*/ 20 w 23"/>
                <a:gd name="T7" fmla="*/ 5 h 23"/>
                <a:gd name="T8" fmla="*/ 5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4"/>
                  </a:moveTo>
                  <a:cubicBezTo>
                    <a:pt x="1" y="7"/>
                    <a:pt x="0" y="13"/>
                    <a:pt x="3" y="18"/>
                  </a:cubicBezTo>
                  <a:cubicBezTo>
                    <a:pt x="7" y="22"/>
                    <a:pt x="13" y="23"/>
                    <a:pt x="18" y="20"/>
                  </a:cubicBezTo>
                  <a:cubicBezTo>
                    <a:pt x="22" y="16"/>
                    <a:pt x="23" y="10"/>
                    <a:pt x="20" y="5"/>
                  </a:cubicBezTo>
                  <a:cubicBezTo>
                    <a:pt x="16" y="1"/>
                    <a:pt x="10" y="0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5" name="Freeform 5"/>
          <p:cNvSpPr/>
          <p:nvPr/>
        </p:nvSpPr>
        <p:spPr bwMode="auto">
          <a:xfrm>
            <a:off x="1788319" y="3642859"/>
            <a:ext cx="1365250" cy="920750"/>
          </a:xfrm>
          <a:custGeom>
            <a:avLst/>
            <a:gdLst>
              <a:gd name="T0" fmla="*/ 304 w 604"/>
              <a:gd name="T1" fmla="*/ 266 h 407"/>
              <a:gd name="T2" fmla="*/ 604 w 604"/>
              <a:gd name="T3" fmla="*/ 407 h 407"/>
              <a:gd name="T4" fmla="*/ 604 w 604"/>
              <a:gd name="T5" fmla="*/ 407 h 407"/>
              <a:gd name="T6" fmla="*/ 604 w 604"/>
              <a:gd name="T7" fmla="*/ 5 h 407"/>
              <a:gd name="T8" fmla="*/ 304 w 604"/>
              <a:gd name="T9" fmla="*/ 146 h 407"/>
              <a:gd name="T10" fmla="*/ 0 w 604"/>
              <a:gd name="T11" fmla="*/ 0 h 407"/>
              <a:gd name="T12" fmla="*/ 0 w 604"/>
              <a:gd name="T13" fmla="*/ 0 h 407"/>
              <a:gd name="T14" fmla="*/ 0 w 604"/>
              <a:gd name="T15" fmla="*/ 407 h 407"/>
              <a:gd name="T16" fmla="*/ 4 w 604"/>
              <a:gd name="T17" fmla="*/ 407 h 407"/>
              <a:gd name="T18" fmla="*/ 304 w 604"/>
              <a:gd name="T19" fmla="*/ 26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4" h="407">
                <a:moveTo>
                  <a:pt x="304" y="266"/>
                </a:moveTo>
                <a:cubicBezTo>
                  <a:pt x="425" y="266"/>
                  <a:pt x="532" y="321"/>
                  <a:pt x="604" y="407"/>
                </a:cubicBezTo>
                <a:cubicBezTo>
                  <a:pt x="604" y="407"/>
                  <a:pt x="604" y="407"/>
                  <a:pt x="604" y="407"/>
                </a:cubicBezTo>
                <a:cubicBezTo>
                  <a:pt x="604" y="5"/>
                  <a:pt x="604" y="5"/>
                  <a:pt x="604" y="5"/>
                </a:cubicBezTo>
                <a:cubicBezTo>
                  <a:pt x="532" y="91"/>
                  <a:pt x="425" y="146"/>
                  <a:pt x="304" y="146"/>
                </a:cubicBezTo>
                <a:cubicBezTo>
                  <a:pt x="181" y="146"/>
                  <a:pt x="72" y="89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7"/>
                  <a:pt x="0" y="407"/>
                  <a:pt x="0" y="407"/>
                </a:cubicBezTo>
                <a:cubicBezTo>
                  <a:pt x="4" y="407"/>
                  <a:pt x="4" y="407"/>
                  <a:pt x="4" y="407"/>
                </a:cubicBezTo>
                <a:cubicBezTo>
                  <a:pt x="76" y="321"/>
                  <a:pt x="184" y="266"/>
                  <a:pt x="304" y="266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6" name="Freeform 6"/>
          <p:cNvSpPr/>
          <p:nvPr/>
        </p:nvSpPr>
        <p:spPr bwMode="auto">
          <a:xfrm>
            <a:off x="4218781" y="3642859"/>
            <a:ext cx="1362075" cy="920750"/>
          </a:xfrm>
          <a:custGeom>
            <a:avLst/>
            <a:gdLst>
              <a:gd name="T0" fmla="*/ 304 w 603"/>
              <a:gd name="T1" fmla="*/ 266 h 407"/>
              <a:gd name="T2" fmla="*/ 603 w 603"/>
              <a:gd name="T3" fmla="*/ 407 h 407"/>
              <a:gd name="T4" fmla="*/ 603 w 603"/>
              <a:gd name="T5" fmla="*/ 407 h 407"/>
              <a:gd name="T6" fmla="*/ 603 w 603"/>
              <a:gd name="T7" fmla="*/ 5 h 407"/>
              <a:gd name="T8" fmla="*/ 304 w 603"/>
              <a:gd name="T9" fmla="*/ 146 h 407"/>
              <a:gd name="T10" fmla="*/ 0 w 603"/>
              <a:gd name="T11" fmla="*/ 0 h 407"/>
              <a:gd name="T12" fmla="*/ 0 w 603"/>
              <a:gd name="T13" fmla="*/ 0 h 407"/>
              <a:gd name="T14" fmla="*/ 0 w 603"/>
              <a:gd name="T15" fmla="*/ 407 h 407"/>
              <a:gd name="T16" fmla="*/ 4 w 603"/>
              <a:gd name="T17" fmla="*/ 407 h 407"/>
              <a:gd name="T18" fmla="*/ 304 w 603"/>
              <a:gd name="T19" fmla="*/ 26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3" h="407">
                <a:moveTo>
                  <a:pt x="304" y="266"/>
                </a:moveTo>
                <a:cubicBezTo>
                  <a:pt x="424" y="266"/>
                  <a:pt x="532" y="321"/>
                  <a:pt x="603" y="407"/>
                </a:cubicBezTo>
                <a:cubicBezTo>
                  <a:pt x="603" y="407"/>
                  <a:pt x="603" y="407"/>
                  <a:pt x="603" y="407"/>
                </a:cubicBezTo>
                <a:cubicBezTo>
                  <a:pt x="603" y="5"/>
                  <a:pt x="603" y="5"/>
                  <a:pt x="603" y="5"/>
                </a:cubicBezTo>
                <a:cubicBezTo>
                  <a:pt x="532" y="91"/>
                  <a:pt x="424" y="146"/>
                  <a:pt x="304" y="146"/>
                </a:cubicBezTo>
                <a:cubicBezTo>
                  <a:pt x="181" y="146"/>
                  <a:pt x="71" y="89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7"/>
                  <a:pt x="0" y="407"/>
                  <a:pt x="0" y="407"/>
                </a:cubicBezTo>
                <a:cubicBezTo>
                  <a:pt x="4" y="407"/>
                  <a:pt x="4" y="407"/>
                  <a:pt x="4" y="407"/>
                </a:cubicBezTo>
                <a:cubicBezTo>
                  <a:pt x="75" y="321"/>
                  <a:pt x="183" y="266"/>
                  <a:pt x="304" y="266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7" name="Freeform 7"/>
          <p:cNvSpPr/>
          <p:nvPr/>
        </p:nvSpPr>
        <p:spPr bwMode="auto">
          <a:xfrm>
            <a:off x="6647656" y="3642859"/>
            <a:ext cx="1363663" cy="920750"/>
          </a:xfrm>
          <a:custGeom>
            <a:avLst/>
            <a:gdLst>
              <a:gd name="T0" fmla="*/ 304 w 604"/>
              <a:gd name="T1" fmla="*/ 266 h 407"/>
              <a:gd name="T2" fmla="*/ 604 w 604"/>
              <a:gd name="T3" fmla="*/ 407 h 407"/>
              <a:gd name="T4" fmla="*/ 604 w 604"/>
              <a:gd name="T5" fmla="*/ 407 h 407"/>
              <a:gd name="T6" fmla="*/ 604 w 604"/>
              <a:gd name="T7" fmla="*/ 5 h 407"/>
              <a:gd name="T8" fmla="*/ 304 w 604"/>
              <a:gd name="T9" fmla="*/ 146 h 407"/>
              <a:gd name="T10" fmla="*/ 0 w 604"/>
              <a:gd name="T11" fmla="*/ 0 h 407"/>
              <a:gd name="T12" fmla="*/ 0 w 604"/>
              <a:gd name="T13" fmla="*/ 0 h 407"/>
              <a:gd name="T14" fmla="*/ 0 w 604"/>
              <a:gd name="T15" fmla="*/ 407 h 407"/>
              <a:gd name="T16" fmla="*/ 4 w 604"/>
              <a:gd name="T17" fmla="*/ 407 h 407"/>
              <a:gd name="T18" fmla="*/ 304 w 604"/>
              <a:gd name="T19" fmla="*/ 26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4" h="407">
                <a:moveTo>
                  <a:pt x="304" y="266"/>
                </a:moveTo>
                <a:cubicBezTo>
                  <a:pt x="425" y="266"/>
                  <a:pt x="532" y="321"/>
                  <a:pt x="604" y="407"/>
                </a:cubicBezTo>
                <a:cubicBezTo>
                  <a:pt x="604" y="407"/>
                  <a:pt x="604" y="407"/>
                  <a:pt x="604" y="407"/>
                </a:cubicBezTo>
                <a:cubicBezTo>
                  <a:pt x="604" y="5"/>
                  <a:pt x="604" y="5"/>
                  <a:pt x="604" y="5"/>
                </a:cubicBezTo>
                <a:cubicBezTo>
                  <a:pt x="532" y="91"/>
                  <a:pt x="425" y="146"/>
                  <a:pt x="304" y="146"/>
                </a:cubicBezTo>
                <a:cubicBezTo>
                  <a:pt x="181" y="146"/>
                  <a:pt x="72" y="89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7"/>
                  <a:pt x="0" y="407"/>
                  <a:pt x="0" y="407"/>
                </a:cubicBezTo>
                <a:cubicBezTo>
                  <a:pt x="4" y="407"/>
                  <a:pt x="4" y="407"/>
                  <a:pt x="4" y="407"/>
                </a:cubicBezTo>
                <a:cubicBezTo>
                  <a:pt x="76" y="321"/>
                  <a:pt x="183" y="266"/>
                  <a:pt x="304" y="266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7841456" y="3406321"/>
            <a:ext cx="1408113" cy="1404938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415756" y="3406321"/>
            <a:ext cx="1404938" cy="1404938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985294" y="3406321"/>
            <a:ext cx="1408113" cy="1404938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558006" y="3406321"/>
            <a:ext cx="1406525" cy="1404938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117" name="Group 116"/>
          <p:cNvGrpSpPr/>
          <p:nvPr/>
        </p:nvGrpSpPr>
        <p:grpSpPr>
          <a:xfrm>
            <a:off x="602456" y="2461759"/>
            <a:ext cx="1319213" cy="1185863"/>
            <a:chOff x="1793875" y="1779588"/>
            <a:chExt cx="1319213" cy="1185863"/>
          </a:xfrm>
          <a:solidFill>
            <a:schemeClr val="accent1"/>
          </a:solidFill>
        </p:grpSpPr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2389188" y="1779588"/>
              <a:ext cx="130175" cy="130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2432050" y="2603500"/>
              <a:ext cx="44450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2432050" y="2500313"/>
              <a:ext cx="44450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2432050" y="2395538"/>
              <a:ext cx="44450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2432050" y="2078038"/>
              <a:ext cx="44450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2432050" y="1973263"/>
              <a:ext cx="44450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2432050" y="2282825"/>
              <a:ext cx="44450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2432050" y="2179638"/>
              <a:ext cx="44450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2325688" y="2611438"/>
              <a:ext cx="47625" cy="47625"/>
            </a:xfrm>
            <a:custGeom>
              <a:avLst/>
              <a:gdLst>
                <a:gd name="T0" fmla="*/ 21 w 21"/>
                <a:gd name="T1" fmla="*/ 9 h 21"/>
                <a:gd name="T2" fmla="*/ 12 w 21"/>
                <a:gd name="T3" fmla="*/ 20 h 21"/>
                <a:gd name="T4" fmla="*/ 1 w 21"/>
                <a:gd name="T5" fmla="*/ 12 h 21"/>
                <a:gd name="T6" fmla="*/ 9 w 21"/>
                <a:gd name="T7" fmla="*/ 0 h 21"/>
                <a:gd name="T8" fmla="*/ 21 w 21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1" y="9"/>
                  </a:moveTo>
                  <a:cubicBezTo>
                    <a:pt x="21" y="15"/>
                    <a:pt x="18" y="20"/>
                    <a:pt x="12" y="20"/>
                  </a:cubicBezTo>
                  <a:cubicBezTo>
                    <a:pt x="6" y="21"/>
                    <a:pt x="1" y="17"/>
                    <a:pt x="1" y="12"/>
                  </a:cubicBezTo>
                  <a:cubicBezTo>
                    <a:pt x="0" y="6"/>
                    <a:pt x="4" y="1"/>
                    <a:pt x="9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2220913" y="2628900"/>
              <a:ext cx="52388" cy="52388"/>
            </a:xfrm>
            <a:custGeom>
              <a:avLst/>
              <a:gdLst>
                <a:gd name="T0" fmla="*/ 21 w 23"/>
                <a:gd name="T1" fmla="*/ 9 h 23"/>
                <a:gd name="T2" fmla="*/ 14 w 23"/>
                <a:gd name="T3" fmla="*/ 21 h 23"/>
                <a:gd name="T4" fmla="*/ 1 w 23"/>
                <a:gd name="T5" fmla="*/ 14 h 23"/>
                <a:gd name="T6" fmla="*/ 9 w 23"/>
                <a:gd name="T7" fmla="*/ 2 h 23"/>
                <a:gd name="T8" fmla="*/ 21 w 23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1" y="9"/>
                  </a:moveTo>
                  <a:cubicBezTo>
                    <a:pt x="23" y="14"/>
                    <a:pt x="19" y="20"/>
                    <a:pt x="14" y="21"/>
                  </a:cubicBezTo>
                  <a:cubicBezTo>
                    <a:pt x="8" y="23"/>
                    <a:pt x="3" y="19"/>
                    <a:pt x="1" y="14"/>
                  </a:cubicBezTo>
                  <a:cubicBezTo>
                    <a:pt x="0" y="9"/>
                    <a:pt x="3" y="3"/>
                    <a:pt x="9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2122488" y="2662238"/>
              <a:ext cx="50800" cy="52388"/>
            </a:xfrm>
            <a:custGeom>
              <a:avLst/>
              <a:gdLst>
                <a:gd name="T0" fmla="*/ 21 w 23"/>
                <a:gd name="T1" fmla="*/ 7 h 23"/>
                <a:gd name="T2" fmla="*/ 15 w 23"/>
                <a:gd name="T3" fmla="*/ 21 h 23"/>
                <a:gd name="T4" fmla="*/ 2 w 23"/>
                <a:gd name="T5" fmla="*/ 15 h 23"/>
                <a:gd name="T6" fmla="*/ 8 w 23"/>
                <a:gd name="T7" fmla="*/ 2 h 23"/>
                <a:gd name="T8" fmla="*/ 21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1" y="7"/>
                  </a:moveTo>
                  <a:cubicBezTo>
                    <a:pt x="23" y="13"/>
                    <a:pt x="21" y="19"/>
                    <a:pt x="15" y="21"/>
                  </a:cubicBezTo>
                  <a:cubicBezTo>
                    <a:pt x="10" y="23"/>
                    <a:pt x="4" y="20"/>
                    <a:pt x="2" y="15"/>
                  </a:cubicBezTo>
                  <a:cubicBezTo>
                    <a:pt x="0" y="10"/>
                    <a:pt x="2" y="4"/>
                    <a:pt x="8" y="2"/>
                  </a:cubicBezTo>
                  <a:cubicBezTo>
                    <a:pt x="13" y="0"/>
                    <a:pt x="19" y="2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2027238" y="2708275"/>
              <a:ext cx="53975" cy="52388"/>
            </a:xfrm>
            <a:custGeom>
              <a:avLst/>
              <a:gdLst>
                <a:gd name="T0" fmla="*/ 21 w 24"/>
                <a:gd name="T1" fmla="*/ 7 h 23"/>
                <a:gd name="T2" fmla="*/ 17 w 24"/>
                <a:gd name="T3" fmla="*/ 21 h 23"/>
                <a:gd name="T4" fmla="*/ 3 w 24"/>
                <a:gd name="T5" fmla="*/ 17 h 23"/>
                <a:gd name="T6" fmla="*/ 7 w 24"/>
                <a:gd name="T7" fmla="*/ 3 h 23"/>
                <a:gd name="T8" fmla="*/ 21 w 24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21" y="7"/>
                  </a:moveTo>
                  <a:cubicBezTo>
                    <a:pt x="24" y="12"/>
                    <a:pt x="22" y="18"/>
                    <a:pt x="17" y="21"/>
                  </a:cubicBezTo>
                  <a:cubicBezTo>
                    <a:pt x="12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1941513" y="2767013"/>
              <a:ext cx="52388" cy="52388"/>
            </a:xfrm>
            <a:custGeom>
              <a:avLst/>
              <a:gdLst>
                <a:gd name="T0" fmla="*/ 20 w 23"/>
                <a:gd name="T1" fmla="*/ 5 h 23"/>
                <a:gd name="T2" fmla="*/ 18 w 23"/>
                <a:gd name="T3" fmla="*/ 20 h 23"/>
                <a:gd name="T4" fmla="*/ 3 w 23"/>
                <a:gd name="T5" fmla="*/ 18 h 23"/>
                <a:gd name="T6" fmla="*/ 5 w 23"/>
                <a:gd name="T7" fmla="*/ 3 h 23"/>
                <a:gd name="T8" fmla="*/ 20 w 23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5"/>
                  </a:move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3" y="18"/>
                  </a:cubicBezTo>
                  <a:cubicBezTo>
                    <a:pt x="0" y="13"/>
                    <a:pt x="1" y="7"/>
                    <a:pt x="5" y="3"/>
                  </a:cubicBezTo>
                  <a:cubicBezTo>
                    <a:pt x="10" y="0"/>
                    <a:pt x="16" y="1"/>
                    <a:pt x="2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1865313" y="2836863"/>
              <a:ext cx="49213" cy="49213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1793875" y="2913063"/>
              <a:ext cx="52388" cy="52388"/>
            </a:xfrm>
            <a:custGeom>
              <a:avLst/>
              <a:gdLst>
                <a:gd name="T0" fmla="*/ 18 w 23"/>
                <a:gd name="T1" fmla="*/ 4 h 23"/>
                <a:gd name="T2" fmla="*/ 19 w 23"/>
                <a:gd name="T3" fmla="*/ 18 h 23"/>
                <a:gd name="T4" fmla="*/ 5 w 23"/>
                <a:gd name="T5" fmla="*/ 20 h 23"/>
                <a:gd name="T6" fmla="*/ 3 w 23"/>
                <a:gd name="T7" fmla="*/ 5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3"/>
                    <a:pt x="19" y="18"/>
                  </a:cubicBezTo>
                  <a:cubicBezTo>
                    <a:pt x="16" y="22"/>
                    <a:pt x="10" y="23"/>
                    <a:pt x="5" y="20"/>
                  </a:cubicBezTo>
                  <a:cubicBezTo>
                    <a:pt x="1" y="16"/>
                    <a:pt x="0" y="10"/>
                    <a:pt x="3" y="5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1865313" y="2836863"/>
              <a:ext cx="49213" cy="49213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1793875" y="2913063"/>
              <a:ext cx="52388" cy="52388"/>
            </a:xfrm>
            <a:custGeom>
              <a:avLst/>
              <a:gdLst>
                <a:gd name="T0" fmla="*/ 18 w 23"/>
                <a:gd name="T1" fmla="*/ 4 h 23"/>
                <a:gd name="T2" fmla="*/ 19 w 23"/>
                <a:gd name="T3" fmla="*/ 18 h 23"/>
                <a:gd name="T4" fmla="*/ 5 w 23"/>
                <a:gd name="T5" fmla="*/ 20 h 23"/>
                <a:gd name="T6" fmla="*/ 3 w 23"/>
                <a:gd name="T7" fmla="*/ 5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3"/>
                    <a:pt x="19" y="18"/>
                  </a:cubicBezTo>
                  <a:cubicBezTo>
                    <a:pt x="16" y="22"/>
                    <a:pt x="10" y="23"/>
                    <a:pt x="5" y="20"/>
                  </a:cubicBezTo>
                  <a:cubicBezTo>
                    <a:pt x="1" y="16"/>
                    <a:pt x="0" y="10"/>
                    <a:pt x="3" y="5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2533650" y="2611438"/>
              <a:ext cx="49213" cy="47625"/>
            </a:xfrm>
            <a:custGeom>
              <a:avLst/>
              <a:gdLst>
                <a:gd name="T0" fmla="*/ 1 w 22"/>
                <a:gd name="T1" fmla="*/ 9 h 21"/>
                <a:gd name="T2" fmla="*/ 10 w 22"/>
                <a:gd name="T3" fmla="*/ 20 h 21"/>
                <a:gd name="T4" fmla="*/ 21 w 22"/>
                <a:gd name="T5" fmla="*/ 12 h 21"/>
                <a:gd name="T6" fmla="*/ 12 w 22"/>
                <a:gd name="T7" fmla="*/ 0 h 21"/>
                <a:gd name="T8" fmla="*/ 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" y="9"/>
                  </a:moveTo>
                  <a:cubicBezTo>
                    <a:pt x="0" y="15"/>
                    <a:pt x="4" y="20"/>
                    <a:pt x="10" y="20"/>
                  </a:cubicBezTo>
                  <a:cubicBezTo>
                    <a:pt x="15" y="21"/>
                    <a:pt x="20" y="17"/>
                    <a:pt x="21" y="12"/>
                  </a:cubicBezTo>
                  <a:cubicBezTo>
                    <a:pt x="22" y="6"/>
                    <a:pt x="18" y="1"/>
                    <a:pt x="12" y="0"/>
                  </a:cubicBezTo>
                  <a:cubicBezTo>
                    <a:pt x="7" y="0"/>
                    <a:pt x="2" y="4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2635250" y="2628900"/>
              <a:ext cx="50800" cy="52388"/>
            </a:xfrm>
            <a:custGeom>
              <a:avLst/>
              <a:gdLst>
                <a:gd name="T0" fmla="*/ 1 w 23"/>
                <a:gd name="T1" fmla="*/ 9 h 23"/>
                <a:gd name="T2" fmla="*/ 9 w 23"/>
                <a:gd name="T3" fmla="*/ 21 h 23"/>
                <a:gd name="T4" fmla="*/ 21 w 23"/>
                <a:gd name="T5" fmla="*/ 14 h 23"/>
                <a:gd name="T6" fmla="*/ 14 w 23"/>
                <a:gd name="T7" fmla="*/ 2 h 23"/>
                <a:gd name="T8" fmla="*/ 1 w 23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" y="9"/>
                  </a:moveTo>
                  <a:cubicBezTo>
                    <a:pt x="0" y="14"/>
                    <a:pt x="3" y="20"/>
                    <a:pt x="9" y="21"/>
                  </a:cubicBezTo>
                  <a:cubicBezTo>
                    <a:pt x="14" y="23"/>
                    <a:pt x="20" y="19"/>
                    <a:pt x="21" y="14"/>
                  </a:cubicBezTo>
                  <a:cubicBezTo>
                    <a:pt x="23" y="9"/>
                    <a:pt x="19" y="3"/>
                    <a:pt x="14" y="2"/>
                  </a:cubicBezTo>
                  <a:cubicBezTo>
                    <a:pt x="8" y="0"/>
                    <a:pt x="3" y="3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2732088" y="2662238"/>
              <a:ext cx="53975" cy="52388"/>
            </a:xfrm>
            <a:custGeom>
              <a:avLst/>
              <a:gdLst>
                <a:gd name="T0" fmla="*/ 3 w 24"/>
                <a:gd name="T1" fmla="*/ 7 h 23"/>
                <a:gd name="T2" fmla="*/ 8 w 24"/>
                <a:gd name="T3" fmla="*/ 21 h 23"/>
                <a:gd name="T4" fmla="*/ 21 w 24"/>
                <a:gd name="T5" fmla="*/ 15 h 23"/>
                <a:gd name="T6" fmla="*/ 16 w 24"/>
                <a:gd name="T7" fmla="*/ 2 h 23"/>
                <a:gd name="T8" fmla="*/ 3 w 24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7"/>
                  </a:moveTo>
                  <a:cubicBezTo>
                    <a:pt x="0" y="13"/>
                    <a:pt x="3" y="19"/>
                    <a:pt x="8" y="21"/>
                  </a:cubicBezTo>
                  <a:cubicBezTo>
                    <a:pt x="13" y="23"/>
                    <a:pt x="19" y="20"/>
                    <a:pt x="21" y="15"/>
                  </a:cubicBezTo>
                  <a:cubicBezTo>
                    <a:pt x="24" y="10"/>
                    <a:pt x="21" y="4"/>
                    <a:pt x="16" y="2"/>
                  </a:cubicBezTo>
                  <a:cubicBezTo>
                    <a:pt x="11" y="0"/>
                    <a:pt x="5" y="2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2827338" y="2708275"/>
              <a:ext cx="50800" cy="52388"/>
            </a:xfrm>
            <a:custGeom>
              <a:avLst/>
              <a:gdLst>
                <a:gd name="T0" fmla="*/ 3 w 23"/>
                <a:gd name="T1" fmla="*/ 7 h 23"/>
                <a:gd name="T2" fmla="*/ 6 w 23"/>
                <a:gd name="T3" fmla="*/ 21 h 23"/>
                <a:gd name="T4" fmla="*/ 20 w 23"/>
                <a:gd name="T5" fmla="*/ 17 h 23"/>
                <a:gd name="T6" fmla="*/ 17 w 23"/>
                <a:gd name="T7" fmla="*/ 3 h 23"/>
                <a:gd name="T8" fmla="*/ 3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7"/>
                  </a:moveTo>
                  <a:cubicBezTo>
                    <a:pt x="0" y="12"/>
                    <a:pt x="2" y="18"/>
                    <a:pt x="6" y="21"/>
                  </a:cubicBezTo>
                  <a:cubicBezTo>
                    <a:pt x="11" y="23"/>
                    <a:pt x="17" y="22"/>
                    <a:pt x="20" y="17"/>
                  </a:cubicBezTo>
                  <a:cubicBezTo>
                    <a:pt x="23" y="12"/>
                    <a:pt x="21" y="6"/>
                    <a:pt x="17" y="3"/>
                  </a:cubicBezTo>
                  <a:cubicBezTo>
                    <a:pt x="12" y="0"/>
                    <a:pt x="5" y="2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2913063" y="2767013"/>
              <a:ext cx="50800" cy="52388"/>
            </a:xfrm>
            <a:custGeom>
              <a:avLst/>
              <a:gdLst>
                <a:gd name="T0" fmla="*/ 4 w 23"/>
                <a:gd name="T1" fmla="*/ 5 h 23"/>
                <a:gd name="T2" fmla="*/ 6 w 23"/>
                <a:gd name="T3" fmla="*/ 20 h 23"/>
                <a:gd name="T4" fmla="*/ 20 w 23"/>
                <a:gd name="T5" fmla="*/ 18 h 23"/>
                <a:gd name="T6" fmla="*/ 18 w 23"/>
                <a:gd name="T7" fmla="*/ 3 h 23"/>
                <a:gd name="T8" fmla="*/ 4 w 23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5"/>
                  </a:moveTo>
                  <a:cubicBezTo>
                    <a:pt x="0" y="10"/>
                    <a:pt x="1" y="16"/>
                    <a:pt x="6" y="20"/>
                  </a:cubicBezTo>
                  <a:cubicBezTo>
                    <a:pt x="10" y="23"/>
                    <a:pt x="17" y="22"/>
                    <a:pt x="20" y="18"/>
                  </a:cubicBezTo>
                  <a:cubicBezTo>
                    <a:pt x="23" y="13"/>
                    <a:pt x="23" y="7"/>
                    <a:pt x="18" y="3"/>
                  </a:cubicBezTo>
                  <a:cubicBezTo>
                    <a:pt x="14" y="0"/>
                    <a:pt x="7" y="1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2994025" y="2836863"/>
              <a:ext cx="49213" cy="49213"/>
            </a:xfrm>
            <a:custGeom>
              <a:avLst/>
              <a:gdLst>
                <a:gd name="T0" fmla="*/ 4 w 22"/>
                <a:gd name="T1" fmla="*/ 4 h 22"/>
                <a:gd name="T2" fmla="*/ 4 w 22"/>
                <a:gd name="T3" fmla="*/ 18 h 22"/>
                <a:gd name="T4" fmla="*/ 18 w 22"/>
                <a:gd name="T5" fmla="*/ 18 h 22"/>
                <a:gd name="T6" fmla="*/ 18 w 22"/>
                <a:gd name="T7" fmla="*/ 4 h 22"/>
                <a:gd name="T8" fmla="*/ 4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4"/>
                  </a:moveTo>
                  <a:cubicBezTo>
                    <a:pt x="0" y="8"/>
                    <a:pt x="0" y="14"/>
                    <a:pt x="4" y="18"/>
                  </a:cubicBezTo>
                  <a:cubicBezTo>
                    <a:pt x="7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7" y="0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3062288" y="2913063"/>
              <a:ext cx="50800" cy="52388"/>
            </a:xfrm>
            <a:custGeom>
              <a:avLst/>
              <a:gdLst>
                <a:gd name="T0" fmla="*/ 5 w 23"/>
                <a:gd name="T1" fmla="*/ 4 h 23"/>
                <a:gd name="T2" fmla="*/ 3 w 23"/>
                <a:gd name="T3" fmla="*/ 18 h 23"/>
                <a:gd name="T4" fmla="*/ 17 w 23"/>
                <a:gd name="T5" fmla="*/ 20 h 23"/>
                <a:gd name="T6" fmla="*/ 19 w 23"/>
                <a:gd name="T7" fmla="*/ 5 h 23"/>
                <a:gd name="T8" fmla="*/ 5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4"/>
                  </a:moveTo>
                  <a:cubicBezTo>
                    <a:pt x="1" y="7"/>
                    <a:pt x="0" y="13"/>
                    <a:pt x="3" y="18"/>
                  </a:cubicBezTo>
                  <a:cubicBezTo>
                    <a:pt x="7" y="22"/>
                    <a:pt x="13" y="23"/>
                    <a:pt x="17" y="20"/>
                  </a:cubicBezTo>
                  <a:cubicBezTo>
                    <a:pt x="22" y="16"/>
                    <a:pt x="23" y="10"/>
                    <a:pt x="19" y="5"/>
                  </a:cubicBezTo>
                  <a:cubicBezTo>
                    <a:pt x="16" y="1"/>
                    <a:pt x="9" y="0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458619" y="2461759"/>
            <a:ext cx="1319213" cy="1185863"/>
            <a:chOff x="6650038" y="1779588"/>
            <a:chExt cx="1319213" cy="1185863"/>
          </a:xfrm>
          <a:solidFill>
            <a:schemeClr val="accent3"/>
          </a:solidFill>
        </p:grpSpPr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7243763" y="1779588"/>
              <a:ext cx="131763" cy="130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7286625" y="2603500"/>
              <a:ext cx="46038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7286625" y="2500313"/>
              <a:ext cx="46038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7286625" y="2395538"/>
              <a:ext cx="46038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7286625" y="2078038"/>
              <a:ext cx="46038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7286625" y="1973263"/>
              <a:ext cx="46038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7286625" y="2282825"/>
              <a:ext cx="46038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7286625" y="2179638"/>
              <a:ext cx="46038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7181850" y="2611438"/>
              <a:ext cx="49213" cy="47625"/>
            </a:xfrm>
            <a:custGeom>
              <a:avLst/>
              <a:gdLst>
                <a:gd name="T0" fmla="*/ 21 w 22"/>
                <a:gd name="T1" fmla="*/ 9 h 21"/>
                <a:gd name="T2" fmla="*/ 12 w 22"/>
                <a:gd name="T3" fmla="*/ 20 h 21"/>
                <a:gd name="T4" fmla="*/ 1 w 22"/>
                <a:gd name="T5" fmla="*/ 12 h 21"/>
                <a:gd name="T6" fmla="*/ 10 w 22"/>
                <a:gd name="T7" fmla="*/ 0 h 21"/>
                <a:gd name="T8" fmla="*/ 2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1" y="9"/>
                  </a:moveTo>
                  <a:cubicBezTo>
                    <a:pt x="22" y="15"/>
                    <a:pt x="18" y="20"/>
                    <a:pt x="12" y="20"/>
                  </a:cubicBezTo>
                  <a:cubicBezTo>
                    <a:pt x="7" y="21"/>
                    <a:pt x="2" y="17"/>
                    <a:pt x="1" y="12"/>
                  </a:cubicBezTo>
                  <a:cubicBezTo>
                    <a:pt x="0" y="6"/>
                    <a:pt x="4" y="1"/>
                    <a:pt x="10" y="0"/>
                  </a:cubicBezTo>
                  <a:cubicBezTo>
                    <a:pt x="15" y="0"/>
                    <a:pt x="20" y="4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7077075" y="2628900"/>
              <a:ext cx="52388" cy="52388"/>
            </a:xfrm>
            <a:custGeom>
              <a:avLst/>
              <a:gdLst>
                <a:gd name="T0" fmla="*/ 21 w 23"/>
                <a:gd name="T1" fmla="*/ 9 h 23"/>
                <a:gd name="T2" fmla="*/ 14 w 23"/>
                <a:gd name="T3" fmla="*/ 21 h 23"/>
                <a:gd name="T4" fmla="*/ 2 w 23"/>
                <a:gd name="T5" fmla="*/ 14 h 23"/>
                <a:gd name="T6" fmla="*/ 9 w 23"/>
                <a:gd name="T7" fmla="*/ 2 h 23"/>
                <a:gd name="T8" fmla="*/ 21 w 23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1" y="9"/>
                  </a:moveTo>
                  <a:cubicBezTo>
                    <a:pt x="23" y="14"/>
                    <a:pt x="20" y="20"/>
                    <a:pt x="14" y="21"/>
                  </a:cubicBezTo>
                  <a:cubicBezTo>
                    <a:pt x="9" y="23"/>
                    <a:pt x="3" y="19"/>
                    <a:pt x="2" y="14"/>
                  </a:cubicBezTo>
                  <a:cubicBezTo>
                    <a:pt x="0" y="9"/>
                    <a:pt x="4" y="3"/>
                    <a:pt x="9" y="2"/>
                  </a:cubicBezTo>
                  <a:cubicBezTo>
                    <a:pt x="14" y="0"/>
                    <a:pt x="20" y="3"/>
                    <a:pt x="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6978650" y="2662238"/>
              <a:ext cx="50800" cy="52388"/>
            </a:xfrm>
            <a:custGeom>
              <a:avLst/>
              <a:gdLst>
                <a:gd name="T0" fmla="*/ 21 w 23"/>
                <a:gd name="T1" fmla="*/ 7 h 23"/>
                <a:gd name="T2" fmla="*/ 16 w 23"/>
                <a:gd name="T3" fmla="*/ 21 h 23"/>
                <a:gd name="T4" fmla="*/ 2 w 23"/>
                <a:gd name="T5" fmla="*/ 15 h 23"/>
                <a:gd name="T6" fmla="*/ 8 w 23"/>
                <a:gd name="T7" fmla="*/ 2 h 23"/>
                <a:gd name="T8" fmla="*/ 21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1" y="7"/>
                  </a:moveTo>
                  <a:cubicBezTo>
                    <a:pt x="23" y="13"/>
                    <a:pt x="21" y="19"/>
                    <a:pt x="16" y="21"/>
                  </a:cubicBezTo>
                  <a:cubicBezTo>
                    <a:pt x="11" y="23"/>
                    <a:pt x="5" y="20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ubicBezTo>
                    <a:pt x="13" y="0"/>
                    <a:pt x="19" y="2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6884988" y="2708275"/>
              <a:ext cx="52388" cy="52388"/>
            </a:xfrm>
            <a:custGeom>
              <a:avLst/>
              <a:gdLst>
                <a:gd name="T0" fmla="*/ 20 w 23"/>
                <a:gd name="T1" fmla="*/ 7 h 23"/>
                <a:gd name="T2" fmla="*/ 16 w 23"/>
                <a:gd name="T3" fmla="*/ 21 h 23"/>
                <a:gd name="T4" fmla="*/ 3 w 23"/>
                <a:gd name="T5" fmla="*/ 17 h 23"/>
                <a:gd name="T6" fmla="*/ 6 w 23"/>
                <a:gd name="T7" fmla="*/ 3 h 23"/>
                <a:gd name="T8" fmla="*/ 20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7"/>
                  </a:moveTo>
                  <a:cubicBezTo>
                    <a:pt x="23" y="12"/>
                    <a:pt x="21" y="18"/>
                    <a:pt x="16" y="21"/>
                  </a:cubicBezTo>
                  <a:cubicBezTo>
                    <a:pt x="12" y="23"/>
                    <a:pt x="5" y="22"/>
                    <a:pt x="3" y="17"/>
                  </a:cubicBezTo>
                  <a:cubicBezTo>
                    <a:pt x="0" y="12"/>
                    <a:pt x="1" y="6"/>
                    <a:pt x="6" y="3"/>
                  </a:cubicBezTo>
                  <a:cubicBezTo>
                    <a:pt x="11" y="0"/>
                    <a:pt x="17" y="2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6797675" y="2767013"/>
              <a:ext cx="50800" cy="52388"/>
            </a:xfrm>
            <a:custGeom>
              <a:avLst/>
              <a:gdLst>
                <a:gd name="T0" fmla="*/ 20 w 23"/>
                <a:gd name="T1" fmla="*/ 5 h 23"/>
                <a:gd name="T2" fmla="*/ 18 w 23"/>
                <a:gd name="T3" fmla="*/ 20 h 23"/>
                <a:gd name="T4" fmla="*/ 4 w 23"/>
                <a:gd name="T5" fmla="*/ 18 h 23"/>
                <a:gd name="T6" fmla="*/ 6 w 23"/>
                <a:gd name="T7" fmla="*/ 3 h 23"/>
                <a:gd name="T8" fmla="*/ 20 w 23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0" y="5"/>
                  </a:moveTo>
                  <a:cubicBezTo>
                    <a:pt x="23" y="10"/>
                    <a:pt x="23" y="16"/>
                    <a:pt x="18" y="20"/>
                  </a:cubicBezTo>
                  <a:cubicBezTo>
                    <a:pt x="14" y="23"/>
                    <a:pt x="7" y="22"/>
                    <a:pt x="4" y="18"/>
                  </a:cubicBezTo>
                  <a:cubicBezTo>
                    <a:pt x="0" y="13"/>
                    <a:pt x="1" y="7"/>
                    <a:pt x="6" y="3"/>
                  </a:cubicBezTo>
                  <a:cubicBezTo>
                    <a:pt x="10" y="0"/>
                    <a:pt x="17" y="1"/>
                    <a:pt x="2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6719888" y="2836863"/>
              <a:ext cx="50800" cy="49213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6650038" y="2913063"/>
              <a:ext cx="52388" cy="52388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5 w 23"/>
                <a:gd name="T5" fmla="*/ 20 h 23"/>
                <a:gd name="T6" fmla="*/ 4 w 23"/>
                <a:gd name="T7" fmla="*/ 5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ubicBezTo>
                    <a:pt x="1" y="16"/>
                    <a:pt x="0" y="10"/>
                    <a:pt x="4" y="5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6719888" y="2836863"/>
              <a:ext cx="50800" cy="49213"/>
            </a:xfrm>
            <a:custGeom>
              <a:avLst/>
              <a:gdLst>
                <a:gd name="T0" fmla="*/ 18 w 22"/>
                <a:gd name="T1" fmla="*/ 4 h 22"/>
                <a:gd name="T2" fmla="*/ 18 w 22"/>
                <a:gd name="T3" fmla="*/ 18 h 22"/>
                <a:gd name="T4" fmla="*/ 4 w 22"/>
                <a:gd name="T5" fmla="*/ 18 h 22"/>
                <a:gd name="T6" fmla="*/ 4 w 22"/>
                <a:gd name="T7" fmla="*/ 4 h 22"/>
                <a:gd name="T8" fmla="*/ 18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8" y="4"/>
                  </a:moveTo>
                  <a:cubicBezTo>
                    <a:pt x="22" y="8"/>
                    <a:pt x="22" y="14"/>
                    <a:pt x="18" y="18"/>
                  </a:cubicBezTo>
                  <a:cubicBezTo>
                    <a:pt x="14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6650038" y="2913063"/>
              <a:ext cx="52388" cy="52388"/>
            </a:xfrm>
            <a:custGeom>
              <a:avLst/>
              <a:gdLst>
                <a:gd name="T0" fmla="*/ 18 w 23"/>
                <a:gd name="T1" fmla="*/ 4 h 23"/>
                <a:gd name="T2" fmla="*/ 20 w 23"/>
                <a:gd name="T3" fmla="*/ 18 h 23"/>
                <a:gd name="T4" fmla="*/ 5 w 23"/>
                <a:gd name="T5" fmla="*/ 20 h 23"/>
                <a:gd name="T6" fmla="*/ 4 w 23"/>
                <a:gd name="T7" fmla="*/ 5 h 23"/>
                <a:gd name="T8" fmla="*/ 18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8" y="4"/>
                  </a:moveTo>
                  <a:cubicBezTo>
                    <a:pt x="22" y="7"/>
                    <a:pt x="23" y="13"/>
                    <a:pt x="20" y="18"/>
                  </a:cubicBezTo>
                  <a:cubicBezTo>
                    <a:pt x="16" y="22"/>
                    <a:pt x="10" y="23"/>
                    <a:pt x="5" y="20"/>
                  </a:cubicBezTo>
                  <a:cubicBezTo>
                    <a:pt x="1" y="16"/>
                    <a:pt x="0" y="10"/>
                    <a:pt x="4" y="5"/>
                  </a:cubicBezTo>
                  <a:cubicBezTo>
                    <a:pt x="7" y="1"/>
                    <a:pt x="13" y="0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7388225" y="2611438"/>
              <a:ext cx="50800" cy="47625"/>
            </a:xfrm>
            <a:custGeom>
              <a:avLst/>
              <a:gdLst>
                <a:gd name="T0" fmla="*/ 1 w 22"/>
                <a:gd name="T1" fmla="*/ 9 h 21"/>
                <a:gd name="T2" fmla="*/ 10 w 22"/>
                <a:gd name="T3" fmla="*/ 20 h 21"/>
                <a:gd name="T4" fmla="*/ 21 w 22"/>
                <a:gd name="T5" fmla="*/ 12 h 21"/>
                <a:gd name="T6" fmla="*/ 13 w 22"/>
                <a:gd name="T7" fmla="*/ 0 h 21"/>
                <a:gd name="T8" fmla="*/ 1 w 22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" y="9"/>
                  </a:moveTo>
                  <a:cubicBezTo>
                    <a:pt x="0" y="15"/>
                    <a:pt x="4" y="20"/>
                    <a:pt x="10" y="20"/>
                  </a:cubicBezTo>
                  <a:cubicBezTo>
                    <a:pt x="16" y="21"/>
                    <a:pt x="21" y="17"/>
                    <a:pt x="21" y="12"/>
                  </a:cubicBezTo>
                  <a:cubicBezTo>
                    <a:pt x="22" y="6"/>
                    <a:pt x="18" y="1"/>
                    <a:pt x="13" y="0"/>
                  </a:cubicBezTo>
                  <a:cubicBezTo>
                    <a:pt x="7" y="0"/>
                    <a:pt x="2" y="4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7491413" y="2628900"/>
              <a:ext cx="50800" cy="52388"/>
            </a:xfrm>
            <a:custGeom>
              <a:avLst/>
              <a:gdLst>
                <a:gd name="T0" fmla="*/ 2 w 23"/>
                <a:gd name="T1" fmla="*/ 9 h 23"/>
                <a:gd name="T2" fmla="*/ 9 w 23"/>
                <a:gd name="T3" fmla="*/ 21 h 23"/>
                <a:gd name="T4" fmla="*/ 21 w 23"/>
                <a:gd name="T5" fmla="*/ 14 h 23"/>
                <a:gd name="T6" fmla="*/ 14 w 23"/>
                <a:gd name="T7" fmla="*/ 2 h 23"/>
                <a:gd name="T8" fmla="*/ 2 w 23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9"/>
                  </a:moveTo>
                  <a:cubicBezTo>
                    <a:pt x="0" y="14"/>
                    <a:pt x="4" y="20"/>
                    <a:pt x="9" y="21"/>
                  </a:cubicBezTo>
                  <a:cubicBezTo>
                    <a:pt x="14" y="23"/>
                    <a:pt x="20" y="19"/>
                    <a:pt x="21" y="14"/>
                  </a:cubicBezTo>
                  <a:cubicBezTo>
                    <a:pt x="23" y="9"/>
                    <a:pt x="20" y="3"/>
                    <a:pt x="14" y="2"/>
                  </a:cubicBezTo>
                  <a:cubicBezTo>
                    <a:pt x="9" y="0"/>
                    <a:pt x="3" y="3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7589838" y="2662238"/>
              <a:ext cx="52388" cy="52388"/>
            </a:xfrm>
            <a:custGeom>
              <a:avLst/>
              <a:gdLst>
                <a:gd name="T0" fmla="*/ 2 w 23"/>
                <a:gd name="T1" fmla="*/ 7 h 23"/>
                <a:gd name="T2" fmla="*/ 8 w 23"/>
                <a:gd name="T3" fmla="*/ 21 h 23"/>
                <a:gd name="T4" fmla="*/ 21 w 23"/>
                <a:gd name="T5" fmla="*/ 15 h 23"/>
                <a:gd name="T6" fmla="*/ 15 w 23"/>
                <a:gd name="T7" fmla="*/ 2 h 23"/>
                <a:gd name="T8" fmla="*/ 2 w 2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7"/>
                  </a:moveTo>
                  <a:cubicBezTo>
                    <a:pt x="0" y="13"/>
                    <a:pt x="2" y="19"/>
                    <a:pt x="8" y="21"/>
                  </a:cubicBezTo>
                  <a:cubicBezTo>
                    <a:pt x="13" y="23"/>
                    <a:pt x="19" y="20"/>
                    <a:pt x="21" y="15"/>
                  </a:cubicBezTo>
                  <a:cubicBezTo>
                    <a:pt x="23" y="10"/>
                    <a:pt x="20" y="4"/>
                    <a:pt x="15" y="2"/>
                  </a:cubicBezTo>
                  <a:cubicBezTo>
                    <a:pt x="10" y="0"/>
                    <a:pt x="4" y="2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7681913" y="2708275"/>
              <a:ext cx="55563" cy="52388"/>
            </a:xfrm>
            <a:custGeom>
              <a:avLst/>
              <a:gdLst>
                <a:gd name="T0" fmla="*/ 3 w 24"/>
                <a:gd name="T1" fmla="*/ 7 h 23"/>
                <a:gd name="T2" fmla="*/ 7 w 24"/>
                <a:gd name="T3" fmla="*/ 21 h 23"/>
                <a:gd name="T4" fmla="*/ 21 w 24"/>
                <a:gd name="T5" fmla="*/ 17 h 23"/>
                <a:gd name="T6" fmla="*/ 17 w 24"/>
                <a:gd name="T7" fmla="*/ 3 h 23"/>
                <a:gd name="T8" fmla="*/ 3 w 24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3" y="7"/>
                  </a:moveTo>
                  <a:cubicBezTo>
                    <a:pt x="0" y="12"/>
                    <a:pt x="2" y="18"/>
                    <a:pt x="7" y="21"/>
                  </a:cubicBezTo>
                  <a:cubicBezTo>
                    <a:pt x="12" y="23"/>
                    <a:pt x="18" y="22"/>
                    <a:pt x="21" y="17"/>
                  </a:cubicBezTo>
                  <a:cubicBezTo>
                    <a:pt x="24" y="12"/>
                    <a:pt x="22" y="6"/>
                    <a:pt x="17" y="3"/>
                  </a:cubicBezTo>
                  <a:cubicBezTo>
                    <a:pt x="12" y="0"/>
                    <a:pt x="6" y="2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7770813" y="2767013"/>
              <a:ext cx="52388" cy="52388"/>
            </a:xfrm>
            <a:custGeom>
              <a:avLst/>
              <a:gdLst>
                <a:gd name="T0" fmla="*/ 3 w 23"/>
                <a:gd name="T1" fmla="*/ 5 h 23"/>
                <a:gd name="T2" fmla="*/ 5 w 23"/>
                <a:gd name="T3" fmla="*/ 20 h 23"/>
                <a:gd name="T4" fmla="*/ 19 w 23"/>
                <a:gd name="T5" fmla="*/ 18 h 23"/>
                <a:gd name="T6" fmla="*/ 18 w 23"/>
                <a:gd name="T7" fmla="*/ 3 h 23"/>
                <a:gd name="T8" fmla="*/ 3 w 23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3" y="5"/>
                  </a:moveTo>
                  <a:cubicBezTo>
                    <a:pt x="0" y="10"/>
                    <a:pt x="1" y="16"/>
                    <a:pt x="5" y="20"/>
                  </a:cubicBezTo>
                  <a:cubicBezTo>
                    <a:pt x="10" y="23"/>
                    <a:pt x="16" y="22"/>
                    <a:pt x="19" y="18"/>
                  </a:cubicBezTo>
                  <a:cubicBezTo>
                    <a:pt x="23" y="13"/>
                    <a:pt x="22" y="7"/>
                    <a:pt x="18" y="3"/>
                  </a:cubicBezTo>
                  <a:cubicBezTo>
                    <a:pt x="13" y="0"/>
                    <a:pt x="7" y="1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7850188" y="2836863"/>
              <a:ext cx="49213" cy="49213"/>
            </a:xfrm>
            <a:custGeom>
              <a:avLst/>
              <a:gdLst>
                <a:gd name="T0" fmla="*/ 4 w 22"/>
                <a:gd name="T1" fmla="*/ 4 h 22"/>
                <a:gd name="T2" fmla="*/ 4 w 22"/>
                <a:gd name="T3" fmla="*/ 18 h 22"/>
                <a:gd name="T4" fmla="*/ 18 w 22"/>
                <a:gd name="T5" fmla="*/ 18 h 22"/>
                <a:gd name="T6" fmla="*/ 18 w 22"/>
                <a:gd name="T7" fmla="*/ 4 h 22"/>
                <a:gd name="T8" fmla="*/ 4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4"/>
                  </a:moveTo>
                  <a:cubicBezTo>
                    <a:pt x="0" y="8"/>
                    <a:pt x="0" y="14"/>
                    <a:pt x="4" y="18"/>
                  </a:cubicBezTo>
                  <a:cubicBezTo>
                    <a:pt x="8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7916863" y="2913063"/>
              <a:ext cx="52388" cy="52388"/>
            </a:xfrm>
            <a:custGeom>
              <a:avLst/>
              <a:gdLst>
                <a:gd name="T0" fmla="*/ 5 w 23"/>
                <a:gd name="T1" fmla="*/ 4 h 23"/>
                <a:gd name="T2" fmla="*/ 3 w 23"/>
                <a:gd name="T3" fmla="*/ 18 h 23"/>
                <a:gd name="T4" fmla="*/ 18 w 23"/>
                <a:gd name="T5" fmla="*/ 20 h 23"/>
                <a:gd name="T6" fmla="*/ 20 w 23"/>
                <a:gd name="T7" fmla="*/ 5 h 23"/>
                <a:gd name="T8" fmla="*/ 5 w 23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5" y="4"/>
                  </a:moveTo>
                  <a:cubicBezTo>
                    <a:pt x="1" y="7"/>
                    <a:pt x="0" y="13"/>
                    <a:pt x="3" y="18"/>
                  </a:cubicBezTo>
                  <a:cubicBezTo>
                    <a:pt x="7" y="22"/>
                    <a:pt x="13" y="23"/>
                    <a:pt x="18" y="20"/>
                  </a:cubicBezTo>
                  <a:cubicBezTo>
                    <a:pt x="22" y="16"/>
                    <a:pt x="23" y="10"/>
                    <a:pt x="20" y="5"/>
                  </a:cubicBezTo>
                  <a:cubicBezTo>
                    <a:pt x="16" y="1"/>
                    <a:pt x="10" y="0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031331" y="4573134"/>
            <a:ext cx="1316038" cy="1185863"/>
            <a:chOff x="4222750" y="3890963"/>
            <a:chExt cx="1316038" cy="1185863"/>
          </a:xfrm>
          <a:solidFill>
            <a:schemeClr val="accent2"/>
          </a:solidFill>
        </p:grpSpPr>
        <p:sp>
          <p:nvSpPr>
            <p:cNvPr id="69" name="Oval 69"/>
            <p:cNvSpPr>
              <a:spLocks noChangeArrowheads="1"/>
            </p:cNvSpPr>
            <p:nvPr/>
          </p:nvSpPr>
          <p:spPr bwMode="auto">
            <a:xfrm>
              <a:off x="4814888" y="4945063"/>
              <a:ext cx="130175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0" name="Oval 70"/>
            <p:cNvSpPr>
              <a:spLocks noChangeArrowheads="1"/>
            </p:cNvSpPr>
            <p:nvPr/>
          </p:nvSpPr>
          <p:spPr bwMode="auto">
            <a:xfrm>
              <a:off x="4857750" y="4206875"/>
              <a:ext cx="47625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1" name="Oval 71"/>
            <p:cNvSpPr>
              <a:spLocks noChangeArrowheads="1"/>
            </p:cNvSpPr>
            <p:nvPr/>
          </p:nvSpPr>
          <p:spPr bwMode="auto">
            <a:xfrm>
              <a:off x="4857750" y="4308475"/>
              <a:ext cx="47625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2" name="Oval 72"/>
            <p:cNvSpPr>
              <a:spLocks noChangeArrowheads="1"/>
            </p:cNvSpPr>
            <p:nvPr/>
          </p:nvSpPr>
          <p:spPr bwMode="auto">
            <a:xfrm>
              <a:off x="4857750" y="4411663"/>
              <a:ext cx="47625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3" name="Oval 73"/>
            <p:cNvSpPr>
              <a:spLocks noChangeArrowheads="1"/>
            </p:cNvSpPr>
            <p:nvPr/>
          </p:nvSpPr>
          <p:spPr bwMode="auto">
            <a:xfrm>
              <a:off x="4859338" y="4522788"/>
              <a:ext cx="46038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4" name="Oval 74"/>
            <p:cNvSpPr>
              <a:spLocks noChangeArrowheads="1"/>
            </p:cNvSpPr>
            <p:nvPr/>
          </p:nvSpPr>
          <p:spPr bwMode="auto">
            <a:xfrm>
              <a:off x="4859338" y="4624388"/>
              <a:ext cx="46038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5" name="Oval 75"/>
            <p:cNvSpPr>
              <a:spLocks noChangeArrowheads="1"/>
            </p:cNvSpPr>
            <p:nvPr/>
          </p:nvSpPr>
          <p:spPr bwMode="auto">
            <a:xfrm>
              <a:off x="4857750" y="4733925"/>
              <a:ext cx="47625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6" name="Oval 76"/>
            <p:cNvSpPr>
              <a:spLocks noChangeArrowheads="1"/>
            </p:cNvSpPr>
            <p:nvPr/>
          </p:nvSpPr>
          <p:spPr bwMode="auto">
            <a:xfrm>
              <a:off x="4857750" y="4837113"/>
              <a:ext cx="47625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4960938" y="4197350"/>
              <a:ext cx="47625" cy="50800"/>
            </a:xfrm>
            <a:custGeom>
              <a:avLst/>
              <a:gdLst>
                <a:gd name="T0" fmla="*/ 1 w 21"/>
                <a:gd name="T1" fmla="*/ 12 h 22"/>
                <a:gd name="T2" fmla="*/ 9 w 21"/>
                <a:gd name="T3" fmla="*/ 1 h 22"/>
                <a:gd name="T4" fmla="*/ 21 w 21"/>
                <a:gd name="T5" fmla="*/ 9 h 22"/>
                <a:gd name="T6" fmla="*/ 12 w 21"/>
                <a:gd name="T7" fmla="*/ 21 h 22"/>
                <a:gd name="T8" fmla="*/ 1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2"/>
                  </a:moveTo>
                  <a:cubicBezTo>
                    <a:pt x="0" y="6"/>
                    <a:pt x="4" y="1"/>
                    <a:pt x="9" y="1"/>
                  </a:cubicBezTo>
                  <a:cubicBezTo>
                    <a:pt x="15" y="0"/>
                    <a:pt x="20" y="4"/>
                    <a:pt x="21" y="9"/>
                  </a:cubicBezTo>
                  <a:cubicBezTo>
                    <a:pt x="21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5062538" y="4175125"/>
              <a:ext cx="49213" cy="52388"/>
            </a:xfrm>
            <a:custGeom>
              <a:avLst/>
              <a:gdLst>
                <a:gd name="T0" fmla="*/ 1 w 22"/>
                <a:gd name="T1" fmla="*/ 14 h 23"/>
                <a:gd name="T2" fmla="*/ 8 w 22"/>
                <a:gd name="T3" fmla="*/ 2 h 23"/>
                <a:gd name="T4" fmla="*/ 21 w 22"/>
                <a:gd name="T5" fmla="*/ 9 h 23"/>
                <a:gd name="T6" fmla="*/ 14 w 22"/>
                <a:gd name="T7" fmla="*/ 22 h 23"/>
                <a:gd name="T8" fmla="*/ 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14"/>
                  </a:move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19" y="4"/>
                    <a:pt x="21" y="9"/>
                  </a:cubicBezTo>
                  <a:cubicBezTo>
                    <a:pt x="22" y="14"/>
                    <a:pt x="19" y="20"/>
                    <a:pt x="14" y="22"/>
                  </a:cubicBezTo>
                  <a:cubicBezTo>
                    <a:pt x="8" y="23"/>
                    <a:pt x="3" y="20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5159375" y="4141788"/>
              <a:ext cx="52388" cy="50800"/>
            </a:xfrm>
            <a:custGeom>
              <a:avLst/>
              <a:gdLst>
                <a:gd name="T0" fmla="*/ 2 w 23"/>
                <a:gd name="T1" fmla="*/ 16 h 23"/>
                <a:gd name="T2" fmla="*/ 8 w 23"/>
                <a:gd name="T3" fmla="*/ 2 h 23"/>
                <a:gd name="T4" fmla="*/ 21 w 23"/>
                <a:gd name="T5" fmla="*/ 8 h 23"/>
                <a:gd name="T6" fmla="*/ 16 w 23"/>
                <a:gd name="T7" fmla="*/ 21 h 23"/>
                <a:gd name="T8" fmla="*/ 2 w 23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16"/>
                  </a:moveTo>
                  <a:cubicBezTo>
                    <a:pt x="0" y="11"/>
                    <a:pt x="3" y="5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3" y="13"/>
                    <a:pt x="21" y="19"/>
                    <a:pt x="16" y="21"/>
                  </a:cubicBezTo>
                  <a:cubicBezTo>
                    <a:pt x="10" y="23"/>
                    <a:pt x="5" y="21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5254625" y="4095750"/>
              <a:ext cx="52388" cy="52388"/>
            </a:xfrm>
            <a:custGeom>
              <a:avLst/>
              <a:gdLst>
                <a:gd name="T0" fmla="*/ 2 w 23"/>
                <a:gd name="T1" fmla="*/ 16 h 23"/>
                <a:gd name="T2" fmla="*/ 6 w 23"/>
                <a:gd name="T3" fmla="*/ 3 h 23"/>
                <a:gd name="T4" fmla="*/ 20 w 23"/>
                <a:gd name="T5" fmla="*/ 6 h 23"/>
                <a:gd name="T6" fmla="*/ 16 w 23"/>
                <a:gd name="T7" fmla="*/ 20 h 23"/>
                <a:gd name="T8" fmla="*/ 2 w 23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16"/>
                  </a:moveTo>
                  <a:cubicBezTo>
                    <a:pt x="0" y="12"/>
                    <a:pt x="1" y="5"/>
                    <a:pt x="6" y="3"/>
                  </a:cubicBezTo>
                  <a:cubicBezTo>
                    <a:pt x="11" y="0"/>
                    <a:pt x="17" y="1"/>
                    <a:pt x="20" y="6"/>
                  </a:cubicBezTo>
                  <a:cubicBezTo>
                    <a:pt x="23" y="11"/>
                    <a:pt x="21" y="17"/>
                    <a:pt x="16" y="20"/>
                  </a:cubicBezTo>
                  <a:cubicBezTo>
                    <a:pt x="11" y="23"/>
                    <a:pt x="5" y="21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340350" y="4037013"/>
              <a:ext cx="52388" cy="52388"/>
            </a:xfrm>
            <a:custGeom>
              <a:avLst/>
              <a:gdLst>
                <a:gd name="T0" fmla="*/ 4 w 23"/>
                <a:gd name="T1" fmla="*/ 18 h 23"/>
                <a:gd name="T2" fmla="*/ 5 w 23"/>
                <a:gd name="T3" fmla="*/ 4 h 23"/>
                <a:gd name="T4" fmla="*/ 20 w 23"/>
                <a:gd name="T5" fmla="*/ 5 h 23"/>
                <a:gd name="T6" fmla="*/ 18 w 23"/>
                <a:gd name="T7" fmla="*/ 20 h 23"/>
                <a:gd name="T8" fmla="*/ 4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8"/>
                  </a:moveTo>
                  <a:cubicBezTo>
                    <a:pt x="0" y="13"/>
                    <a:pt x="1" y="7"/>
                    <a:pt x="5" y="4"/>
                  </a:cubicBezTo>
                  <a:cubicBezTo>
                    <a:pt x="10" y="0"/>
                    <a:pt x="16" y="1"/>
                    <a:pt x="20" y="5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5419725" y="3968750"/>
              <a:ext cx="52388" cy="50800"/>
            </a:xfrm>
            <a:custGeom>
              <a:avLst/>
              <a:gdLst>
                <a:gd name="T0" fmla="*/ 4 w 23"/>
                <a:gd name="T1" fmla="*/ 18 h 22"/>
                <a:gd name="T2" fmla="*/ 4 w 23"/>
                <a:gd name="T3" fmla="*/ 4 h 22"/>
                <a:gd name="T4" fmla="*/ 19 w 23"/>
                <a:gd name="T5" fmla="*/ 4 h 22"/>
                <a:gd name="T6" fmla="*/ 19 w 23"/>
                <a:gd name="T7" fmla="*/ 18 h 22"/>
                <a:gd name="T8" fmla="*/ 4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4" y="18"/>
                  </a:move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ubicBezTo>
                    <a:pt x="15" y="22"/>
                    <a:pt x="8" y="22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5487988" y="3890963"/>
              <a:ext cx="50800" cy="50800"/>
            </a:xfrm>
            <a:custGeom>
              <a:avLst/>
              <a:gdLst>
                <a:gd name="T0" fmla="*/ 6 w 23"/>
                <a:gd name="T1" fmla="*/ 20 h 23"/>
                <a:gd name="T2" fmla="*/ 4 w 23"/>
                <a:gd name="T3" fmla="*/ 5 h 23"/>
                <a:gd name="T4" fmla="*/ 18 w 23"/>
                <a:gd name="T5" fmla="*/ 3 h 23"/>
                <a:gd name="T6" fmla="*/ 20 w 23"/>
                <a:gd name="T7" fmla="*/ 18 h 23"/>
                <a:gd name="T8" fmla="*/ 6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0"/>
                  </a:moveTo>
                  <a:cubicBezTo>
                    <a:pt x="1" y="16"/>
                    <a:pt x="0" y="10"/>
                    <a:pt x="4" y="5"/>
                  </a:cubicBezTo>
                  <a:cubicBezTo>
                    <a:pt x="7" y="1"/>
                    <a:pt x="14" y="0"/>
                    <a:pt x="18" y="3"/>
                  </a:cubicBezTo>
                  <a:cubicBezTo>
                    <a:pt x="23" y="7"/>
                    <a:pt x="23" y="13"/>
                    <a:pt x="20" y="18"/>
                  </a:cubicBezTo>
                  <a:cubicBezTo>
                    <a:pt x="17" y="22"/>
                    <a:pt x="10" y="23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5419725" y="3968750"/>
              <a:ext cx="52388" cy="50800"/>
            </a:xfrm>
            <a:custGeom>
              <a:avLst/>
              <a:gdLst>
                <a:gd name="T0" fmla="*/ 4 w 23"/>
                <a:gd name="T1" fmla="*/ 18 h 22"/>
                <a:gd name="T2" fmla="*/ 4 w 23"/>
                <a:gd name="T3" fmla="*/ 4 h 22"/>
                <a:gd name="T4" fmla="*/ 19 w 23"/>
                <a:gd name="T5" fmla="*/ 4 h 22"/>
                <a:gd name="T6" fmla="*/ 19 w 23"/>
                <a:gd name="T7" fmla="*/ 18 h 22"/>
                <a:gd name="T8" fmla="*/ 4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4" y="18"/>
                  </a:move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ubicBezTo>
                    <a:pt x="15" y="22"/>
                    <a:pt x="8" y="22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5487988" y="3890963"/>
              <a:ext cx="50800" cy="50800"/>
            </a:xfrm>
            <a:custGeom>
              <a:avLst/>
              <a:gdLst>
                <a:gd name="T0" fmla="*/ 6 w 23"/>
                <a:gd name="T1" fmla="*/ 20 h 23"/>
                <a:gd name="T2" fmla="*/ 4 w 23"/>
                <a:gd name="T3" fmla="*/ 5 h 23"/>
                <a:gd name="T4" fmla="*/ 18 w 23"/>
                <a:gd name="T5" fmla="*/ 3 h 23"/>
                <a:gd name="T6" fmla="*/ 20 w 23"/>
                <a:gd name="T7" fmla="*/ 18 h 23"/>
                <a:gd name="T8" fmla="*/ 6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0"/>
                  </a:moveTo>
                  <a:cubicBezTo>
                    <a:pt x="1" y="16"/>
                    <a:pt x="0" y="10"/>
                    <a:pt x="4" y="5"/>
                  </a:cubicBezTo>
                  <a:cubicBezTo>
                    <a:pt x="7" y="1"/>
                    <a:pt x="14" y="0"/>
                    <a:pt x="18" y="3"/>
                  </a:cubicBezTo>
                  <a:cubicBezTo>
                    <a:pt x="23" y="7"/>
                    <a:pt x="23" y="13"/>
                    <a:pt x="20" y="18"/>
                  </a:cubicBezTo>
                  <a:cubicBezTo>
                    <a:pt x="17" y="22"/>
                    <a:pt x="10" y="23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4752975" y="4197350"/>
              <a:ext cx="47625" cy="50800"/>
            </a:xfrm>
            <a:custGeom>
              <a:avLst/>
              <a:gdLst>
                <a:gd name="T0" fmla="*/ 20 w 21"/>
                <a:gd name="T1" fmla="*/ 12 h 22"/>
                <a:gd name="T2" fmla="*/ 12 w 21"/>
                <a:gd name="T3" fmla="*/ 1 h 22"/>
                <a:gd name="T4" fmla="*/ 0 w 21"/>
                <a:gd name="T5" fmla="*/ 9 h 22"/>
                <a:gd name="T6" fmla="*/ 9 w 21"/>
                <a:gd name="T7" fmla="*/ 21 h 22"/>
                <a:gd name="T8" fmla="*/ 20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0" y="12"/>
                  </a:moveTo>
                  <a:cubicBezTo>
                    <a:pt x="21" y="6"/>
                    <a:pt x="17" y="1"/>
                    <a:pt x="12" y="1"/>
                  </a:cubicBezTo>
                  <a:cubicBezTo>
                    <a:pt x="6" y="0"/>
                    <a:pt x="1" y="4"/>
                    <a:pt x="0" y="9"/>
                  </a:cubicBezTo>
                  <a:cubicBezTo>
                    <a:pt x="0" y="15"/>
                    <a:pt x="3" y="20"/>
                    <a:pt x="9" y="21"/>
                  </a:cubicBezTo>
                  <a:cubicBezTo>
                    <a:pt x="15" y="22"/>
                    <a:pt x="20" y="18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4649788" y="4175125"/>
              <a:ext cx="49213" cy="52388"/>
            </a:xfrm>
            <a:custGeom>
              <a:avLst/>
              <a:gdLst>
                <a:gd name="T0" fmla="*/ 21 w 22"/>
                <a:gd name="T1" fmla="*/ 14 h 23"/>
                <a:gd name="T2" fmla="*/ 14 w 22"/>
                <a:gd name="T3" fmla="*/ 2 h 23"/>
                <a:gd name="T4" fmla="*/ 1 w 22"/>
                <a:gd name="T5" fmla="*/ 9 h 23"/>
                <a:gd name="T6" fmla="*/ 8 w 22"/>
                <a:gd name="T7" fmla="*/ 2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2" y="9"/>
                    <a:pt x="19" y="3"/>
                    <a:pt x="14" y="2"/>
                  </a:cubicBezTo>
                  <a:cubicBezTo>
                    <a:pt x="8" y="0"/>
                    <a:pt x="3" y="4"/>
                    <a:pt x="1" y="9"/>
                  </a:cubicBezTo>
                  <a:cubicBezTo>
                    <a:pt x="0" y="14"/>
                    <a:pt x="3" y="20"/>
                    <a:pt x="8" y="22"/>
                  </a:cubicBezTo>
                  <a:cubicBezTo>
                    <a:pt x="14" y="23"/>
                    <a:pt x="19" y="20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4549775" y="4141788"/>
              <a:ext cx="52388" cy="50800"/>
            </a:xfrm>
            <a:custGeom>
              <a:avLst/>
              <a:gdLst>
                <a:gd name="T0" fmla="*/ 21 w 23"/>
                <a:gd name="T1" fmla="*/ 16 h 23"/>
                <a:gd name="T2" fmla="*/ 15 w 23"/>
                <a:gd name="T3" fmla="*/ 2 h 23"/>
                <a:gd name="T4" fmla="*/ 2 w 23"/>
                <a:gd name="T5" fmla="*/ 8 h 23"/>
                <a:gd name="T6" fmla="*/ 7 w 23"/>
                <a:gd name="T7" fmla="*/ 21 h 23"/>
                <a:gd name="T8" fmla="*/ 21 w 23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1" y="16"/>
                  </a:moveTo>
                  <a:cubicBezTo>
                    <a:pt x="23" y="11"/>
                    <a:pt x="20" y="5"/>
                    <a:pt x="15" y="2"/>
                  </a:cubicBezTo>
                  <a:cubicBezTo>
                    <a:pt x="10" y="0"/>
                    <a:pt x="4" y="3"/>
                    <a:pt x="2" y="8"/>
                  </a:cubicBezTo>
                  <a:cubicBezTo>
                    <a:pt x="0" y="13"/>
                    <a:pt x="2" y="19"/>
                    <a:pt x="7" y="21"/>
                  </a:cubicBezTo>
                  <a:cubicBezTo>
                    <a:pt x="13" y="23"/>
                    <a:pt x="18" y="21"/>
                    <a:pt x="2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4454525" y="4095750"/>
              <a:ext cx="52388" cy="52388"/>
            </a:xfrm>
            <a:custGeom>
              <a:avLst/>
              <a:gdLst>
                <a:gd name="T0" fmla="*/ 21 w 23"/>
                <a:gd name="T1" fmla="*/ 16 h 23"/>
                <a:gd name="T2" fmla="*/ 17 w 23"/>
                <a:gd name="T3" fmla="*/ 3 h 23"/>
                <a:gd name="T4" fmla="*/ 3 w 23"/>
                <a:gd name="T5" fmla="*/ 6 h 23"/>
                <a:gd name="T6" fmla="*/ 7 w 23"/>
                <a:gd name="T7" fmla="*/ 20 h 23"/>
                <a:gd name="T8" fmla="*/ 21 w 23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1" y="16"/>
                  </a:moveTo>
                  <a:cubicBezTo>
                    <a:pt x="23" y="12"/>
                    <a:pt x="22" y="5"/>
                    <a:pt x="17" y="3"/>
                  </a:cubicBezTo>
                  <a:cubicBezTo>
                    <a:pt x="12" y="0"/>
                    <a:pt x="6" y="1"/>
                    <a:pt x="3" y="6"/>
                  </a:cubicBezTo>
                  <a:cubicBezTo>
                    <a:pt x="0" y="11"/>
                    <a:pt x="2" y="17"/>
                    <a:pt x="7" y="20"/>
                  </a:cubicBezTo>
                  <a:cubicBezTo>
                    <a:pt x="12" y="23"/>
                    <a:pt x="18" y="21"/>
                    <a:pt x="2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4368800" y="4037013"/>
              <a:ext cx="52388" cy="52388"/>
            </a:xfrm>
            <a:custGeom>
              <a:avLst/>
              <a:gdLst>
                <a:gd name="T0" fmla="*/ 19 w 23"/>
                <a:gd name="T1" fmla="*/ 18 h 23"/>
                <a:gd name="T2" fmla="*/ 18 w 23"/>
                <a:gd name="T3" fmla="*/ 4 h 23"/>
                <a:gd name="T4" fmla="*/ 3 w 23"/>
                <a:gd name="T5" fmla="*/ 5 h 23"/>
                <a:gd name="T6" fmla="*/ 5 w 23"/>
                <a:gd name="T7" fmla="*/ 20 h 23"/>
                <a:gd name="T8" fmla="*/ 19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9" y="18"/>
                  </a:moveTo>
                  <a:cubicBezTo>
                    <a:pt x="23" y="13"/>
                    <a:pt x="22" y="7"/>
                    <a:pt x="18" y="4"/>
                  </a:cubicBezTo>
                  <a:cubicBezTo>
                    <a:pt x="13" y="0"/>
                    <a:pt x="7" y="1"/>
                    <a:pt x="3" y="5"/>
                  </a:cubicBezTo>
                  <a:cubicBezTo>
                    <a:pt x="0" y="10"/>
                    <a:pt x="1" y="16"/>
                    <a:pt x="5" y="20"/>
                  </a:cubicBezTo>
                  <a:cubicBezTo>
                    <a:pt x="10" y="23"/>
                    <a:pt x="16" y="22"/>
                    <a:pt x="1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4291013" y="3968750"/>
              <a:ext cx="50800" cy="50800"/>
            </a:xfrm>
            <a:custGeom>
              <a:avLst/>
              <a:gdLst>
                <a:gd name="T0" fmla="*/ 19 w 23"/>
                <a:gd name="T1" fmla="*/ 18 h 22"/>
                <a:gd name="T2" fmla="*/ 19 w 23"/>
                <a:gd name="T3" fmla="*/ 4 h 22"/>
                <a:gd name="T4" fmla="*/ 4 w 23"/>
                <a:gd name="T5" fmla="*/ 4 h 22"/>
                <a:gd name="T6" fmla="*/ 4 w 23"/>
                <a:gd name="T7" fmla="*/ 18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23" y="14"/>
                    <a:pt x="23" y="8"/>
                    <a:pt x="19" y="4"/>
                  </a:cubicBezTo>
                  <a:cubicBezTo>
                    <a:pt x="15" y="0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8" y="22"/>
                    <a:pt x="15" y="22"/>
                    <a:pt x="1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4222750" y="3890963"/>
              <a:ext cx="52388" cy="50800"/>
            </a:xfrm>
            <a:custGeom>
              <a:avLst/>
              <a:gdLst>
                <a:gd name="T0" fmla="*/ 17 w 23"/>
                <a:gd name="T1" fmla="*/ 20 h 23"/>
                <a:gd name="T2" fmla="*/ 19 w 23"/>
                <a:gd name="T3" fmla="*/ 5 h 23"/>
                <a:gd name="T4" fmla="*/ 5 w 23"/>
                <a:gd name="T5" fmla="*/ 3 h 23"/>
                <a:gd name="T6" fmla="*/ 3 w 23"/>
                <a:gd name="T7" fmla="*/ 18 h 23"/>
                <a:gd name="T8" fmla="*/ 17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7" y="20"/>
                  </a:moveTo>
                  <a:cubicBezTo>
                    <a:pt x="22" y="16"/>
                    <a:pt x="23" y="10"/>
                    <a:pt x="19" y="5"/>
                  </a:cubicBezTo>
                  <a:cubicBezTo>
                    <a:pt x="16" y="1"/>
                    <a:pt x="9" y="0"/>
                    <a:pt x="5" y="3"/>
                  </a:cubicBezTo>
                  <a:cubicBezTo>
                    <a:pt x="0" y="7"/>
                    <a:pt x="0" y="13"/>
                    <a:pt x="3" y="18"/>
                  </a:cubicBezTo>
                  <a:cubicBezTo>
                    <a:pt x="6" y="22"/>
                    <a:pt x="13" y="23"/>
                    <a:pt x="1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887494" y="4573134"/>
            <a:ext cx="1316038" cy="1185863"/>
            <a:chOff x="9078913" y="3890963"/>
            <a:chExt cx="1316038" cy="1185863"/>
          </a:xfrm>
          <a:solidFill>
            <a:schemeClr val="accent4"/>
          </a:solidFill>
        </p:grpSpPr>
        <p:sp>
          <p:nvSpPr>
            <p:cNvPr id="93" name="Oval 93"/>
            <p:cNvSpPr>
              <a:spLocks noChangeArrowheads="1"/>
            </p:cNvSpPr>
            <p:nvPr/>
          </p:nvSpPr>
          <p:spPr bwMode="auto">
            <a:xfrm>
              <a:off x="9669463" y="4945063"/>
              <a:ext cx="131763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94" name="Oval 94"/>
            <p:cNvSpPr>
              <a:spLocks noChangeArrowheads="1"/>
            </p:cNvSpPr>
            <p:nvPr/>
          </p:nvSpPr>
          <p:spPr bwMode="auto">
            <a:xfrm>
              <a:off x="9712325" y="4206875"/>
              <a:ext cx="47625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95" name="Oval 95"/>
            <p:cNvSpPr>
              <a:spLocks noChangeArrowheads="1"/>
            </p:cNvSpPr>
            <p:nvPr/>
          </p:nvSpPr>
          <p:spPr bwMode="auto">
            <a:xfrm>
              <a:off x="9712325" y="4308475"/>
              <a:ext cx="47625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96" name="Oval 96"/>
            <p:cNvSpPr>
              <a:spLocks noChangeArrowheads="1"/>
            </p:cNvSpPr>
            <p:nvPr/>
          </p:nvSpPr>
          <p:spPr bwMode="auto">
            <a:xfrm>
              <a:off x="9712325" y="4411663"/>
              <a:ext cx="47625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97" name="Oval 97"/>
            <p:cNvSpPr>
              <a:spLocks noChangeArrowheads="1"/>
            </p:cNvSpPr>
            <p:nvPr/>
          </p:nvSpPr>
          <p:spPr bwMode="auto">
            <a:xfrm>
              <a:off x="9712325" y="4518025"/>
              <a:ext cx="47625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98" name="Oval 98"/>
            <p:cNvSpPr>
              <a:spLocks noChangeArrowheads="1"/>
            </p:cNvSpPr>
            <p:nvPr/>
          </p:nvSpPr>
          <p:spPr bwMode="auto">
            <a:xfrm>
              <a:off x="9712325" y="4622800"/>
              <a:ext cx="47625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99" name="Oval 99"/>
            <p:cNvSpPr>
              <a:spLocks noChangeArrowheads="1"/>
            </p:cNvSpPr>
            <p:nvPr/>
          </p:nvSpPr>
          <p:spPr bwMode="auto">
            <a:xfrm>
              <a:off x="9712325" y="4733925"/>
              <a:ext cx="47625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00" name="Oval 100"/>
            <p:cNvSpPr>
              <a:spLocks noChangeArrowheads="1"/>
            </p:cNvSpPr>
            <p:nvPr/>
          </p:nvSpPr>
          <p:spPr bwMode="auto">
            <a:xfrm>
              <a:off x="9712325" y="4837113"/>
              <a:ext cx="47625" cy="46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9817100" y="4197350"/>
              <a:ext cx="49213" cy="50800"/>
            </a:xfrm>
            <a:custGeom>
              <a:avLst/>
              <a:gdLst>
                <a:gd name="T0" fmla="*/ 1 w 22"/>
                <a:gd name="T1" fmla="*/ 12 h 22"/>
                <a:gd name="T2" fmla="*/ 9 w 22"/>
                <a:gd name="T3" fmla="*/ 1 h 22"/>
                <a:gd name="T4" fmla="*/ 21 w 22"/>
                <a:gd name="T5" fmla="*/ 9 h 22"/>
                <a:gd name="T6" fmla="*/ 12 w 22"/>
                <a:gd name="T7" fmla="*/ 21 h 22"/>
                <a:gd name="T8" fmla="*/ 1 w 22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" y="12"/>
                  </a:moveTo>
                  <a:cubicBezTo>
                    <a:pt x="0" y="6"/>
                    <a:pt x="4" y="1"/>
                    <a:pt x="9" y="1"/>
                  </a:cubicBezTo>
                  <a:cubicBezTo>
                    <a:pt x="15" y="0"/>
                    <a:pt x="20" y="4"/>
                    <a:pt x="21" y="9"/>
                  </a:cubicBezTo>
                  <a:cubicBezTo>
                    <a:pt x="22" y="15"/>
                    <a:pt x="18" y="20"/>
                    <a:pt x="12" y="21"/>
                  </a:cubicBezTo>
                  <a:cubicBezTo>
                    <a:pt x="6" y="22"/>
                    <a:pt x="1" y="18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9918700" y="4175125"/>
              <a:ext cx="49213" cy="52388"/>
            </a:xfrm>
            <a:custGeom>
              <a:avLst/>
              <a:gdLst>
                <a:gd name="T0" fmla="*/ 1 w 22"/>
                <a:gd name="T1" fmla="*/ 14 h 23"/>
                <a:gd name="T2" fmla="*/ 8 w 22"/>
                <a:gd name="T3" fmla="*/ 2 h 23"/>
                <a:gd name="T4" fmla="*/ 21 w 22"/>
                <a:gd name="T5" fmla="*/ 9 h 23"/>
                <a:gd name="T6" fmla="*/ 14 w 22"/>
                <a:gd name="T7" fmla="*/ 22 h 23"/>
                <a:gd name="T8" fmla="*/ 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14"/>
                  </a:move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19" y="4"/>
                    <a:pt x="21" y="9"/>
                  </a:cubicBezTo>
                  <a:cubicBezTo>
                    <a:pt x="22" y="14"/>
                    <a:pt x="19" y="20"/>
                    <a:pt x="14" y="22"/>
                  </a:cubicBezTo>
                  <a:cubicBezTo>
                    <a:pt x="8" y="23"/>
                    <a:pt x="3" y="20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10015538" y="4141788"/>
              <a:ext cx="52388" cy="50800"/>
            </a:xfrm>
            <a:custGeom>
              <a:avLst/>
              <a:gdLst>
                <a:gd name="T0" fmla="*/ 2 w 23"/>
                <a:gd name="T1" fmla="*/ 16 h 23"/>
                <a:gd name="T2" fmla="*/ 8 w 23"/>
                <a:gd name="T3" fmla="*/ 2 h 23"/>
                <a:gd name="T4" fmla="*/ 21 w 23"/>
                <a:gd name="T5" fmla="*/ 8 h 23"/>
                <a:gd name="T6" fmla="*/ 16 w 23"/>
                <a:gd name="T7" fmla="*/ 21 h 23"/>
                <a:gd name="T8" fmla="*/ 2 w 23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16"/>
                  </a:moveTo>
                  <a:cubicBezTo>
                    <a:pt x="0" y="11"/>
                    <a:pt x="3" y="5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cubicBezTo>
                    <a:pt x="23" y="13"/>
                    <a:pt x="21" y="19"/>
                    <a:pt x="16" y="21"/>
                  </a:cubicBezTo>
                  <a:cubicBezTo>
                    <a:pt x="11" y="23"/>
                    <a:pt x="5" y="21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10110788" y="4095750"/>
              <a:ext cx="52388" cy="52388"/>
            </a:xfrm>
            <a:custGeom>
              <a:avLst/>
              <a:gdLst>
                <a:gd name="T0" fmla="*/ 2 w 23"/>
                <a:gd name="T1" fmla="*/ 16 h 23"/>
                <a:gd name="T2" fmla="*/ 6 w 23"/>
                <a:gd name="T3" fmla="*/ 3 h 23"/>
                <a:gd name="T4" fmla="*/ 20 w 23"/>
                <a:gd name="T5" fmla="*/ 6 h 23"/>
                <a:gd name="T6" fmla="*/ 16 w 23"/>
                <a:gd name="T7" fmla="*/ 20 h 23"/>
                <a:gd name="T8" fmla="*/ 2 w 23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16"/>
                  </a:moveTo>
                  <a:cubicBezTo>
                    <a:pt x="0" y="12"/>
                    <a:pt x="1" y="5"/>
                    <a:pt x="6" y="3"/>
                  </a:cubicBezTo>
                  <a:cubicBezTo>
                    <a:pt x="11" y="0"/>
                    <a:pt x="17" y="1"/>
                    <a:pt x="20" y="6"/>
                  </a:cubicBezTo>
                  <a:cubicBezTo>
                    <a:pt x="23" y="11"/>
                    <a:pt x="21" y="17"/>
                    <a:pt x="16" y="20"/>
                  </a:cubicBezTo>
                  <a:cubicBezTo>
                    <a:pt x="12" y="23"/>
                    <a:pt x="5" y="21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10196513" y="4037013"/>
              <a:ext cx="52388" cy="52388"/>
            </a:xfrm>
            <a:custGeom>
              <a:avLst/>
              <a:gdLst>
                <a:gd name="T0" fmla="*/ 4 w 23"/>
                <a:gd name="T1" fmla="*/ 18 h 23"/>
                <a:gd name="T2" fmla="*/ 6 w 23"/>
                <a:gd name="T3" fmla="*/ 4 h 23"/>
                <a:gd name="T4" fmla="*/ 20 w 23"/>
                <a:gd name="T5" fmla="*/ 5 h 23"/>
                <a:gd name="T6" fmla="*/ 18 w 23"/>
                <a:gd name="T7" fmla="*/ 20 h 23"/>
                <a:gd name="T8" fmla="*/ 4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4" y="18"/>
                  </a:moveTo>
                  <a:cubicBezTo>
                    <a:pt x="0" y="13"/>
                    <a:pt x="1" y="7"/>
                    <a:pt x="6" y="4"/>
                  </a:cubicBezTo>
                  <a:cubicBezTo>
                    <a:pt x="10" y="0"/>
                    <a:pt x="16" y="1"/>
                    <a:pt x="20" y="5"/>
                  </a:cubicBezTo>
                  <a:cubicBezTo>
                    <a:pt x="23" y="10"/>
                    <a:pt x="22" y="16"/>
                    <a:pt x="18" y="20"/>
                  </a:cubicBezTo>
                  <a:cubicBezTo>
                    <a:pt x="13" y="23"/>
                    <a:pt x="7" y="22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10275888" y="3968750"/>
              <a:ext cx="50800" cy="50800"/>
            </a:xfrm>
            <a:custGeom>
              <a:avLst/>
              <a:gdLst>
                <a:gd name="T0" fmla="*/ 4 w 23"/>
                <a:gd name="T1" fmla="*/ 18 h 22"/>
                <a:gd name="T2" fmla="*/ 4 w 23"/>
                <a:gd name="T3" fmla="*/ 4 h 22"/>
                <a:gd name="T4" fmla="*/ 19 w 23"/>
                <a:gd name="T5" fmla="*/ 4 h 22"/>
                <a:gd name="T6" fmla="*/ 19 w 23"/>
                <a:gd name="T7" fmla="*/ 18 h 22"/>
                <a:gd name="T8" fmla="*/ 4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4" y="18"/>
                  </a:move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ubicBezTo>
                    <a:pt x="15" y="22"/>
                    <a:pt x="8" y="22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10342563" y="3890963"/>
              <a:ext cx="52388" cy="50800"/>
            </a:xfrm>
            <a:custGeom>
              <a:avLst/>
              <a:gdLst>
                <a:gd name="T0" fmla="*/ 6 w 23"/>
                <a:gd name="T1" fmla="*/ 20 h 23"/>
                <a:gd name="T2" fmla="*/ 4 w 23"/>
                <a:gd name="T3" fmla="*/ 5 h 23"/>
                <a:gd name="T4" fmla="*/ 18 w 23"/>
                <a:gd name="T5" fmla="*/ 3 h 23"/>
                <a:gd name="T6" fmla="*/ 20 w 23"/>
                <a:gd name="T7" fmla="*/ 18 h 23"/>
                <a:gd name="T8" fmla="*/ 6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0"/>
                  </a:moveTo>
                  <a:cubicBezTo>
                    <a:pt x="1" y="16"/>
                    <a:pt x="0" y="10"/>
                    <a:pt x="4" y="5"/>
                  </a:cubicBezTo>
                  <a:cubicBezTo>
                    <a:pt x="7" y="1"/>
                    <a:pt x="14" y="0"/>
                    <a:pt x="18" y="3"/>
                  </a:cubicBezTo>
                  <a:cubicBezTo>
                    <a:pt x="23" y="7"/>
                    <a:pt x="23" y="13"/>
                    <a:pt x="20" y="18"/>
                  </a:cubicBezTo>
                  <a:cubicBezTo>
                    <a:pt x="17" y="22"/>
                    <a:pt x="10" y="23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10275888" y="3968750"/>
              <a:ext cx="50800" cy="50800"/>
            </a:xfrm>
            <a:custGeom>
              <a:avLst/>
              <a:gdLst>
                <a:gd name="T0" fmla="*/ 4 w 23"/>
                <a:gd name="T1" fmla="*/ 18 h 22"/>
                <a:gd name="T2" fmla="*/ 4 w 23"/>
                <a:gd name="T3" fmla="*/ 4 h 22"/>
                <a:gd name="T4" fmla="*/ 19 w 23"/>
                <a:gd name="T5" fmla="*/ 4 h 22"/>
                <a:gd name="T6" fmla="*/ 19 w 23"/>
                <a:gd name="T7" fmla="*/ 18 h 22"/>
                <a:gd name="T8" fmla="*/ 4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4" y="18"/>
                  </a:move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8"/>
                    <a:pt x="23" y="14"/>
                    <a:pt x="19" y="18"/>
                  </a:cubicBezTo>
                  <a:cubicBezTo>
                    <a:pt x="15" y="22"/>
                    <a:pt x="8" y="22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10342563" y="3890963"/>
              <a:ext cx="52388" cy="50800"/>
            </a:xfrm>
            <a:custGeom>
              <a:avLst/>
              <a:gdLst>
                <a:gd name="T0" fmla="*/ 6 w 23"/>
                <a:gd name="T1" fmla="*/ 20 h 23"/>
                <a:gd name="T2" fmla="*/ 4 w 23"/>
                <a:gd name="T3" fmla="*/ 5 h 23"/>
                <a:gd name="T4" fmla="*/ 18 w 23"/>
                <a:gd name="T5" fmla="*/ 3 h 23"/>
                <a:gd name="T6" fmla="*/ 20 w 23"/>
                <a:gd name="T7" fmla="*/ 18 h 23"/>
                <a:gd name="T8" fmla="*/ 6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20"/>
                  </a:moveTo>
                  <a:cubicBezTo>
                    <a:pt x="1" y="16"/>
                    <a:pt x="0" y="10"/>
                    <a:pt x="4" y="5"/>
                  </a:cubicBezTo>
                  <a:cubicBezTo>
                    <a:pt x="7" y="1"/>
                    <a:pt x="14" y="0"/>
                    <a:pt x="18" y="3"/>
                  </a:cubicBezTo>
                  <a:cubicBezTo>
                    <a:pt x="23" y="7"/>
                    <a:pt x="23" y="13"/>
                    <a:pt x="20" y="18"/>
                  </a:cubicBezTo>
                  <a:cubicBezTo>
                    <a:pt x="17" y="22"/>
                    <a:pt x="10" y="23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9609138" y="4197350"/>
              <a:ext cx="47625" cy="50800"/>
            </a:xfrm>
            <a:custGeom>
              <a:avLst/>
              <a:gdLst>
                <a:gd name="T0" fmla="*/ 20 w 21"/>
                <a:gd name="T1" fmla="*/ 12 h 22"/>
                <a:gd name="T2" fmla="*/ 12 w 21"/>
                <a:gd name="T3" fmla="*/ 1 h 22"/>
                <a:gd name="T4" fmla="*/ 0 w 21"/>
                <a:gd name="T5" fmla="*/ 9 h 22"/>
                <a:gd name="T6" fmla="*/ 9 w 21"/>
                <a:gd name="T7" fmla="*/ 21 h 22"/>
                <a:gd name="T8" fmla="*/ 20 w 21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0" y="12"/>
                  </a:moveTo>
                  <a:cubicBezTo>
                    <a:pt x="21" y="6"/>
                    <a:pt x="17" y="1"/>
                    <a:pt x="12" y="1"/>
                  </a:cubicBezTo>
                  <a:cubicBezTo>
                    <a:pt x="6" y="0"/>
                    <a:pt x="1" y="4"/>
                    <a:pt x="0" y="9"/>
                  </a:cubicBezTo>
                  <a:cubicBezTo>
                    <a:pt x="0" y="15"/>
                    <a:pt x="4" y="20"/>
                    <a:pt x="9" y="21"/>
                  </a:cubicBezTo>
                  <a:cubicBezTo>
                    <a:pt x="15" y="22"/>
                    <a:pt x="20" y="18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9505950" y="4175125"/>
              <a:ext cx="49213" cy="52388"/>
            </a:xfrm>
            <a:custGeom>
              <a:avLst/>
              <a:gdLst>
                <a:gd name="T0" fmla="*/ 21 w 22"/>
                <a:gd name="T1" fmla="*/ 14 h 23"/>
                <a:gd name="T2" fmla="*/ 14 w 22"/>
                <a:gd name="T3" fmla="*/ 2 h 23"/>
                <a:gd name="T4" fmla="*/ 1 w 22"/>
                <a:gd name="T5" fmla="*/ 9 h 23"/>
                <a:gd name="T6" fmla="*/ 8 w 22"/>
                <a:gd name="T7" fmla="*/ 2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22" y="9"/>
                    <a:pt x="19" y="3"/>
                    <a:pt x="14" y="2"/>
                  </a:cubicBezTo>
                  <a:cubicBezTo>
                    <a:pt x="8" y="0"/>
                    <a:pt x="3" y="4"/>
                    <a:pt x="1" y="9"/>
                  </a:cubicBezTo>
                  <a:cubicBezTo>
                    <a:pt x="0" y="14"/>
                    <a:pt x="3" y="20"/>
                    <a:pt x="8" y="22"/>
                  </a:cubicBezTo>
                  <a:cubicBezTo>
                    <a:pt x="14" y="23"/>
                    <a:pt x="19" y="20"/>
                    <a:pt x="2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9405938" y="4141788"/>
              <a:ext cx="52388" cy="50800"/>
            </a:xfrm>
            <a:custGeom>
              <a:avLst/>
              <a:gdLst>
                <a:gd name="T0" fmla="*/ 21 w 23"/>
                <a:gd name="T1" fmla="*/ 16 h 23"/>
                <a:gd name="T2" fmla="*/ 15 w 23"/>
                <a:gd name="T3" fmla="*/ 2 h 23"/>
                <a:gd name="T4" fmla="*/ 2 w 23"/>
                <a:gd name="T5" fmla="*/ 8 h 23"/>
                <a:gd name="T6" fmla="*/ 7 w 23"/>
                <a:gd name="T7" fmla="*/ 21 h 23"/>
                <a:gd name="T8" fmla="*/ 21 w 23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1" y="16"/>
                  </a:moveTo>
                  <a:cubicBezTo>
                    <a:pt x="23" y="11"/>
                    <a:pt x="20" y="5"/>
                    <a:pt x="15" y="2"/>
                  </a:cubicBezTo>
                  <a:cubicBezTo>
                    <a:pt x="10" y="0"/>
                    <a:pt x="4" y="3"/>
                    <a:pt x="2" y="8"/>
                  </a:cubicBezTo>
                  <a:cubicBezTo>
                    <a:pt x="0" y="13"/>
                    <a:pt x="2" y="19"/>
                    <a:pt x="7" y="21"/>
                  </a:cubicBezTo>
                  <a:cubicBezTo>
                    <a:pt x="13" y="23"/>
                    <a:pt x="19" y="21"/>
                    <a:pt x="2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9310688" y="4095750"/>
              <a:ext cx="52388" cy="52388"/>
            </a:xfrm>
            <a:custGeom>
              <a:avLst/>
              <a:gdLst>
                <a:gd name="T0" fmla="*/ 21 w 23"/>
                <a:gd name="T1" fmla="*/ 16 h 23"/>
                <a:gd name="T2" fmla="*/ 17 w 23"/>
                <a:gd name="T3" fmla="*/ 3 h 23"/>
                <a:gd name="T4" fmla="*/ 3 w 23"/>
                <a:gd name="T5" fmla="*/ 6 h 23"/>
                <a:gd name="T6" fmla="*/ 7 w 23"/>
                <a:gd name="T7" fmla="*/ 20 h 23"/>
                <a:gd name="T8" fmla="*/ 21 w 23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1" y="16"/>
                  </a:moveTo>
                  <a:cubicBezTo>
                    <a:pt x="23" y="12"/>
                    <a:pt x="22" y="5"/>
                    <a:pt x="17" y="3"/>
                  </a:cubicBezTo>
                  <a:cubicBezTo>
                    <a:pt x="12" y="0"/>
                    <a:pt x="6" y="1"/>
                    <a:pt x="3" y="6"/>
                  </a:cubicBezTo>
                  <a:cubicBezTo>
                    <a:pt x="0" y="11"/>
                    <a:pt x="2" y="17"/>
                    <a:pt x="7" y="20"/>
                  </a:cubicBezTo>
                  <a:cubicBezTo>
                    <a:pt x="12" y="23"/>
                    <a:pt x="18" y="21"/>
                    <a:pt x="2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9224963" y="4037013"/>
              <a:ext cx="52388" cy="52388"/>
            </a:xfrm>
            <a:custGeom>
              <a:avLst/>
              <a:gdLst>
                <a:gd name="T0" fmla="*/ 19 w 23"/>
                <a:gd name="T1" fmla="*/ 18 h 23"/>
                <a:gd name="T2" fmla="*/ 18 w 23"/>
                <a:gd name="T3" fmla="*/ 4 h 23"/>
                <a:gd name="T4" fmla="*/ 3 w 23"/>
                <a:gd name="T5" fmla="*/ 5 h 23"/>
                <a:gd name="T6" fmla="*/ 5 w 23"/>
                <a:gd name="T7" fmla="*/ 20 h 23"/>
                <a:gd name="T8" fmla="*/ 19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9" y="18"/>
                  </a:moveTo>
                  <a:cubicBezTo>
                    <a:pt x="23" y="13"/>
                    <a:pt x="22" y="7"/>
                    <a:pt x="18" y="4"/>
                  </a:cubicBezTo>
                  <a:cubicBezTo>
                    <a:pt x="13" y="0"/>
                    <a:pt x="7" y="1"/>
                    <a:pt x="3" y="5"/>
                  </a:cubicBezTo>
                  <a:cubicBezTo>
                    <a:pt x="0" y="10"/>
                    <a:pt x="1" y="16"/>
                    <a:pt x="5" y="20"/>
                  </a:cubicBezTo>
                  <a:cubicBezTo>
                    <a:pt x="10" y="23"/>
                    <a:pt x="16" y="22"/>
                    <a:pt x="1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9145588" y="3968750"/>
              <a:ext cx="52388" cy="50800"/>
            </a:xfrm>
            <a:custGeom>
              <a:avLst/>
              <a:gdLst>
                <a:gd name="T0" fmla="*/ 19 w 23"/>
                <a:gd name="T1" fmla="*/ 18 h 22"/>
                <a:gd name="T2" fmla="*/ 19 w 23"/>
                <a:gd name="T3" fmla="*/ 4 h 22"/>
                <a:gd name="T4" fmla="*/ 4 w 23"/>
                <a:gd name="T5" fmla="*/ 4 h 22"/>
                <a:gd name="T6" fmla="*/ 4 w 23"/>
                <a:gd name="T7" fmla="*/ 18 h 22"/>
                <a:gd name="T8" fmla="*/ 19 w 23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9" y="18"/>
                  </a:moveTo>
                  <a:cubicBezTo>
                    <a:pt x="23" y="14"/>
                    <a:pt x="23" y="8"/>
                    <a:pt x="19" y="4"/>
                  </a:cubicBezTo>
                  <a:cubicBezTo>
                    <a:pt x="15" y="0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8" y="22"/>
                    <a:pt x="15" y="22"/>
                    <a:pt x="1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9078913" y="3890963"/>
              <a:ext cx="50800" cy="50800"/>
            </a:xfrm>
            <a:custGeom>
              <a:avLst/>
              <a:gdLst>
                <a:gd name="T0" fmla="*/ 17 w 23"/>
                <a:gd name="T1" fmla="*/ 20 h 23"/>
                <a:gd name="T2" fmla="*/ 19 w 23"/>
                <a:gd name="T3" fmla="*/ 5 h 23"/>
                <a:gd name="T4" fmla="*/ 5 w 23"/>
                <a:gd name="T5" fmla="*/ 3 h 23"/>
                <a:gd name="T6" fmla="*/ 3 w 23"/>
                <a:gd name="T7" fmla="*/ 18 h 23"/>
                <a:gd name="T8" fmla="*/ 17 w 23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7" y="20"/>
                  </a:moveTo>
                  <a:cubicBezTo>
                    <a:pt x="22" y="16"/>
                    <a:pt x="23" y="10"/>
                    <a:pt x="19" y="5"/>
                  </a:cubicBezTo>
                  <a:cubicBezTo>
                    <a:pt x="16" y="1"/>
                    <a:pt x="9" y="0"/>
                    <a:pt x="5" y="3"/>
                  </a:cubicBezTo>
                  <a:cubicBezTo>
                    <a:pt x="0" y="7"/>
                    <a:pt x="0" y="13"/>
                    <a:pt x="3" y="18"/>
                  </a:cubicBezTo>
                  <a:cubicBezTo>
                    <a:pt x="6" y="22"/>
                    <a:pt x="13" y="23"/>
                    <a:pt x="1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121" name="Oval 17"/>
          <p:cNvSpPr>
            <a:spLocks noChangeArrowheads="1"/>
          </p:cNvSpPr>
          <p:nvPr/>
        </p:nvSpPr>
        <p:spPr bwMode="auto">
          <a:xfrm>
            <a:off x="5584031" y="3571421"/>
            <a:ext cx="1071563" cy="10731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22" name="Oval 20"/>
          <p:cNvSpPr>
            <a:spLocks noChangeArrowheads="1"/>
          </p:cNvSpPr>
          <p:nvPr/>
        </p:nvSpPr>
        <p:spPr bwMode="auto">
          <a:xfrm>
            <a:off x="3153569" y="3571421"/>
            <a:ext cx="1071563" cy="10731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23" name="Oval 15"/>
          <p:cNvSpPr>
            <a:spLocks noChangeArrowheads="1"/>
          </p:cNvSpPr>
          <p:nvPr/>
        </p:nvSpPr>
        <p:spPr bwMode="auto">
          <a:xfrm>
            <a:off x="724694" y="3571421"/>
            <a:ext cx="1073150" cy="10731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24" name="Oval 18"/>
          <p:cNvSpPr>
            <a:spLocks noChangeArrowheads="1"/>
          </p:cNvSpPr>
          <p:nvPr/>
        </p:nvSpPr>
        <p:spPr bwMode="auto">
          <a:xfrm>
            <a:off x="8008144" y="3571421"/>
            <a:ext cx="1073150" cy="10731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52" name="Oval 18"/>
          <p:cNvSpPr>
            <a:spLocks noChangeArrowheads="1"/>
          </p:cNvSpPr>
          <p:nvPr/>
        </p:nvSpPr>
        <p:spPr bwMode="auto">
          <a:xfrm>
            <a:off x="10440672" y="3572215"/>
            <a:ext cx="1073150" cy="10731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53" name="Inhaltsplatzhalter 4"/>
          <p:cNvSpPr txBox="1"/>
          <p:nvPr/>
        </p:nvSpPr>
        <p:spPr>
          <a:xfrm>
            <a:off x="7558997" y="2110786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600" b="1" dirty="0">
                <a:solidFill>
                  <a:schemeClr val="accent4"/>
                </a:solidFill>
                <a:latin typeface="+mj-lt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and description here. </a:t>
            </a:r>
          </a:p>
        </p:txBody>
      </p:sp>
      <p:sp>
        <p:nvSpPr>
          <p:cNvPr id="154" name="Inhaltsplatzhalter 4"/>
          <p:cNvSpPr txBox="1"/>
          <p:nvPr/>
        </p:nvSpPr>
        <p:spPr>
          <a:xfrm>
            <a:off x="5138059" y="5204959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600" b="1" dirty="0">
                <a:solidFill>
                  <a:schemeClr val="accent3"/>
                </a:solidFill>
                <a:latin typeface="+mj-lt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155" name="Inhaltsplatzhalter 4"/>
          <p:cNvSpPr txBox="1"/>
          <p:nvPr/>
        </p:nvSpPr>
        <p:spPr>
          <a:xfrm>
            <a:off x="2715992" y="2110786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600" b="1" dirty="0">
                <a:solidFill>
                  <a:schemeClr val="accent2"/>
                </a:solidFill>
                <a:latin typeface="+mj-lt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156" name="Inhaltsplatzhalter 4"/>
          <p:cNvSpPr txBox="1"/>
          <p:nvPr/>
        </p:nvSpPr>
        <p:spPr>
          <a:xfrm>
            <a:off x="269197" y="5204959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6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157" name="Inhaltsplatzhalter 4"/>
          <p:cNvSpPr txBox="1"/>
          <p:nvPr/>
        </p:nvSpPr>
        <p:spPr>
          <a:xfrm>
            <a:off x="518768" y="2090405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accent1"/>
                </a:solidFill>
                <a:latin typeface="+mj-lt"/>
              </a:rPr>
              <a:t>2010</a:t>
            </a:r>
            <a:endParaRPr lang="en-US" sz="16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58" name="Inhaltsplatzhalter 4"/>
          <p:cNvSpPr txBox="1"/>
          <p:nvPr/>
        </p:nvSpPr>
        <p:spPr>
          <a:xfrm>
            <a:off x="2966693" y="5878158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+mj-lt"/>
              </a:rPr>
              <a:t>2013</a:t>
            </a:r>
            <a:endParaRPr lang="en-US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59" name="Inhaltsplatzhalter 4"/>
          <p:cNvSpPr txBox="1"/>
          <p:nvPr/>
        </p:nvSpPr>
        <p:spPr>
          <a:xfrm>
            <a:off x="5412358" y="2050596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accent3"/>
                </a:solidFill>
                <a:latin typeface="+mj-lt"/>
              </a:rPr>
              <a:t>2016</a:t>
            </a:r>
            <a:endParaRPr lang="en-US" sz="16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60" name="Inhaltsplatzhalter 4"/>
          <p:cNvSpPr txBox="1"/>
          <p:nvPr/>
        </p:nvSpPr>
        <p:spPr>
          <a:xfrm>
            <a:off x="7808568" y="5852304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accent4"/>
                </a:solidFill>
                <a:latin typeface="+mj-lt"/>
              </a:rPr>
              <a:t>2017</a:t>
            </a:r>
            <a:endParaRPr lang="en-US" sz="16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61" name="Inhaltsplatzhalter 4"/>
          <p:cNvSpPr txBox="1"/>
          <p:nvPr/>
        </p:nvSpPr>
        <p:spPr>
          <a:xfrm>
            <a:off x="10234858" y="2050596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accent5"/>
                </a:solidFill>
                <a:latin typeface="+mj-lt"/>
              </a:rPr>
              <a:t>2018</a:t>
            </a:r>
            <a:endParaRPr lang="en-US" sz="16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162" name="Inhaltsplatzhalter 4"/>
          <p:cNvSpPr txBox="1"/>
          <p:nvPr/>
        </p:nvSpPr>
        <p:spPr>
          <a:xfrm>
            <a:off x="9979935" y="5204959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600" b="1" dirty="0">
                <a:solidFill>
                  <a:schemeClr val="accent3"/>
                </a:solidFill>
                <a:latin typeface="+mj-lt"/>
              </a:rPr>
              <a:t/>
            </a:r>
            <a:br>
              <a:rPr lang="en-US" sz="1600" b="1" dirty="0">
                <a:solidFill>
                  <a:schemeClr val="accent3"/>
                </a:solidFill>
                <a:latin typeface="+mj-lt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163" name="Freeform 179"/>
          <p:cNvSpPr>
            <a:spLocks noEditPoints="1"/>
          </p:cNvSpPr>
          <p:nvPr/>
        </p:nvSpPr>
        <p:spPr bwMode="auto">
          <a:xfrm>
            <a:off x="3464562" y="3882317"/>
            <a:ext cx="449576" cy="451358"/>
          </a:xfrm>
          <a:custGeom>
            <a:avLst/>
            <a:gdLst/>
            <a:ahLst/>
            <a:cxnLst>
              <a:cxn ang="0">
                <a:pos x="140" y="116"/>
              </a:cxn>
              <a:cxn ang="0">
                <a:pos x="140" y="0"/>
              </a:cxn>
              <a:cxn ang="0">
                <a:pos x="256" y="116"/>
              </a:cxn>
              <a:cxn ang="0">
                <a:pos x="140" y="116"/>
              </a:cxn>
              <a:cxn ang="0">
                <a:pos x="116" y="256"/>
              </a:cxn>
              <a:cxn ang="0">
                <a:pos x="0" y="140"/>
              </a:cxn>
              <a:cxn ang="0">
                <a:pos x="116" y="24"/>
              </a:cxn>
              <a:cxn ang="0">
                <a:pos x="116" y="140"/>
              </a:cxn>
              <a:cxn ang="0">
                <a:pos x="232" y="140"/>
              </a:cxn>
              <a:cxn ang="0">
                <a:pos x="116" y="256"/>
              </a:cxn>
            </a:cxnLst>
            <a:rect l="0" t="0" r="r" b="b"/>
            <a:pathLst>
              <a:path w="256" h="256">
                <a:moveTo>
                  <a:pt x="140" y="116"/>
                </a:moveTo>
                <a:cubicBezTo>
                  <a:pt x="140" y="0"/>
                  <a:pt x="140" y="0"/>
                  <a:pt x="140" y="0"/>
                </a:cubicBezTo>
                <a:cubicBezTo>
                  <a:pt x="204" y="0"/>
                  <a:pt x="256" y="52"/>
                  <a:pt x="256" y="116"/>
                </a:cubicBezTo>
                <a:lnTo>
                  <a:pt x="140" y="116"/>
                </a:lnTo>
                <a:close/>
                <a:moveTo>
                  <a:pt x="116" y="256"/>
                </a:moveTo>
                <a:cubicBezTo>
                  <a:pt x="52" y="256"/>
                  <a:pt x="0" y="204"/>
                  <a:pt x="0" y="140"/>
                </a:cubicBezTo>
                <a:cubicBezTo>
                  <a:pt x="0" y="76"/>
                  <a:pt x="52" y="24"/>
                  <a:pt x="116" y="24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232" y="140"/>
                  <a:pt x="232" y="140"/>
                  <a:pt x="232" y="140"/>
                </a:cubicBezTo>
                <a:cubicBezTo>
                  <a:pt x="232" y="204"/>
                  <a:pt x="180" y="256"/>
                  <a:pt x="116" y="256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64" name="Freeform 181"/>
          <p:cNvSpPr>
            <a:spLocks noEditPoints="1"/>
          </p:cNvSpPr>
          <p:nvPr/>
        </p:nvSpPr>
        <p:spPr bwMode="auto">
          <a:xfrm>
            <a:off x="10751567" y="3894706"/>
            <a:ext cx="451360" cy="428168"/>
          </a:xfrm>
          <a:custGeom>
            <a:avLst/>
            <a:gdLst/>
            <a:ahLst/>
            <a:cxnLst>
              <a:cxn ang="0">
                <a:pos x="246" y="76"/>
              </a:cxn>
              <a:cxn ang="0">
                <a:pos x="180" y="10"/>
              </a:cxn>
              <a:cxn ang="0">
                <a:pos x="209" y="0"/>
              </a:cxn>
              <a:cxn ang="0">
                <a:pos x="256" y="47"/>
              </a:cxn>
              <a:cxn ang="0">
                <a:pos x="246" y="76"/>
              </a:cxn>
              <a:cxn ang="0">
                <a:pos x="244" y="128"/>
              </a:cxn>
              <a:cxn ang="0">
                <a:pos x="212" y="208"/>
              </a:cxn>
              <a:cxn ang="0">
                <a:pos x="229" y="224"/>
              </a:cxn>
              <a:cxn ang="0">
                <a:pos x="232" y="232"/>
              </a:cxn>
              <a:cxn ang="0">
                <a:pos x="220" y="244"/>
              </a:cxn>
              <a:cxn ang="0">
                <a:pos x="212" y="241"/>
              </a:cxn>
              <a:cxn ang="0">
                <a:pos x="194" y="223"/>
              </a:cxn>
              <a:cxn ang="0">
                <a:pos x="128" y="244"/>
              </a:cxn>
              <a:cxn ang="0">
                <a:pos x="62" y="223"/>
              </a:cxn>
              <a:cxn ang="0">
                <a:pos x="44" y="240"/>
              </a:cxn>
              <a:cxn ang="0">
                <a:pos x="36" y="244"/>
              </a:cxn>
              <a:cxn ang="0">
                <a:pos x="24" y="232"/>
              </a:cxn>
              <a:cxn ang="0">
                <a:pos x="28" y="224"/>
              </a:cxn>
              <a:cxn ang="0">
                <a:pos x="44" y="207"/>
              </a:cxn>
              <a:cxn ang="0">
                <a:pos x="12" y="128"/>
              </a:cxn>
              <a:cxn ang="0">
                <a:pos x="128" y="12"/>
              </a:cxn>
              <a:cxn ang="0">
                <a:pos x="244" y="128"/>
              </a:cxn>
              <a:cxn ang="0">
                <a:pos x="128" y="36"/>
              </a:cxn>
              <a:cxn ang="0">
                <a:pos x="36" y="128"/>
              </a:cxn>
              <a:cxn ang="0">
                <a:pos x="128" y="220"/>
              </a:cxn>
              <a:cxn ang="0">
                <a:pos x="220" y="128"/>
              </a:cxn>
              <a:cxn ang="0">
                <a:pos x="128" y="36"/>
              </a:cxn>
              <a:cxn ang="0">
                <a:pos x="176" y="140"/>
              </a:cxn>
              <a:cxn ang="0">
                <a:pos x="128" y="140"/>
              </a:cxn>
              <a:cxn ang="0">
                <a:pos x="116" y="128"/>
              </a:cxn>
              <a:cxn ang="0">
                <a:pos x="116" y="64"/>
              </a:cxn>
              <a:cxn ang="0">
                <a:pos x="128" y="52"/>
              </a:cxn>
              <a:cxn ang="0">
                <a:pos x="140" y="64"/>
              </a:cxn>
              <a:cxn ang="0">
                <a:pos x="140" y="116"/>
              </a:cxn>
              <a:cxn ang="0">
                <a:pos x="176" y="116"/>
              </a:cxn>
              <a:cxn ang="0">
                <a:pos x="188" y="128"/>
              </a:cxn>
              <a:cxn ang="0">
                <a:pos x="176" y="140"/>
              </a:cxn>
              <a:cxn ang="0">
                <a:pos x="10" y="78"/>
              </a:cxn>
              <a:cxn ang="0">
                <a:pos x="0" y="48"/>
              </a:cxn>
              <a:cxn ang="0">
                <a:pos x="48" y="0"/>
              </a:cxn>
              <a:cxn ang="0">
                <a:pos x="78" y="10"/>
              </a:cxn>
              <a:cxn ang="0">
                <a:pos x="10" y="78"/>
              </a:cxn>
            </a:cxnLst>
            <a:rect l="0" t="0" r="r" b="b"/>
            <a:pathLst>
              <a:path w="256" h="244">
                <a:moveTo>
                  <a:pt x="246" y="76"/>
                </a:moveTo>
                <a:cubicBezTo>
                  <a:pt x="233" y="46"/>
                  <a:pt x="210" y="23"/>
                  <a:pt x="180" y="10"/>
                </a:cubicBezTo>
                <a:cubicBezTo>
                  <a:pt x="188" y="4"/>
                  <a:pt x="198" y="0"/>
                  <a:pt x="209" y="0"/>
                </a:cubicBezTo>
                <a:cubicBezTo>
                  <a:pt x="235" y="0"/>
                  <a:pt x="256" y="21"/>
                  <a:pt x="256" y="47"/>
                </a:cubicBezTo>
                <a:cubicBezTo>
                  <a:pt x="256" y="58"/>
                  <a:pt x="252" y="68"/>
                  <a:pt x="246" y="76"/>
                </a:cubicBezTo>
                <a:moveTo>
                  <a:pt x="244" y="128"/>
                </a:moveTo>
                <a:cubicBezTo>
                  <a:pt x="244" y="159"/>
                  <a:pt x="232" y="187"/>
                  <a:pt x="212" y="208"/>
                </a:cubicBezTo>
                <a:cubicBezTo>
                  <a:pt x="229" y="224"/>
                  <a:pt x="229" y="224"/>
                  <a:pt x="229" y="224"/>
                </a:cubicBezTo>
                <a:cubicBezTo>
                  <a:pt x="231" y="226"/>
                  <a:pt x="232" y="229"/>
                  <a:pt x="232" y="232"/>
                </a:cubicBezTo>
                <a:cubicBezTo>
                  <a:pt x="232" y="239"/>
                  <a:pt x="227" y="244"/>
                  <a:pt x="220" y="244"/>
                </a:cubicBezTo>
                <a:cubicBezTo>
                  <a:pt x="217" y="244"/>
                  <a:pt x="214" y="243"/>
                  <a:pt x="212" y="241"/>
                </a:cubicBezTo>
                <a:cubicBezTo>
                  <a:pt x="194" y="223"/>
                  <a:pt x="194" y="223"/>
                  <a:pt x="194" y="223"/>
                </a:cubicBezTo>
                <a:cubicBezTo>
                  <a:pt x="176" y="236"/>
                  <a:pt x="153" y="244"/>
                  <a:pt x="128" y="244"/>
                </a:cubicBezTo>
                <a:cubicBezTo>
                  <a:pt x="103" y="244"/>
                  <a:pt x="81" y="236"/>
                  <a:pt x="62" y="223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2" y="243"/>
                  <a:pt x="39" y="244"/>
                  <a:pt x="36" y="244"/>
                </a:cubicBezTo>
                <a:cubicBezTo>
                  <a:pt x="29" y="244"/>
                  <a:pt x="24" y="239"/>
                  <a:pt x="24" y="232"/>
                </a:cubicBezTo>
                <a:cubicBezTo>
                  <a:pt x="24" y="229"/>
                  <a:pt x="25" y="226"/>
                  <a:pt x="28" y="224"/>
                </a:cubicBezTo>
                <a:cubicBezTo>
                  <a:pt x="44" y="207"/>
                  <a:pt x="44" y="207"/>
                  <a:pt x="44" y="207"/>
                </a:cubicBezTo>
                <a:cubicBezTo>
                  <a:pt x="24" y="187"/>
                  <a:pt x="12" y="159"/>
                  <a:pt x="12" y="128"/>
                </a:cubicBezTo>
                <a:cubicBezTo>
                  <a:pt x="12" y="64"/>
                  <a:pt x="64" y="12"/>
                  <a:pt x="128" y="12"/>
                </a:cubicBezTo>
                <a:cubicBezTo>
                  <a:pt x="192" y="12"/>
                  <a:pt x="244" y="64"/>
                  <a:pt x="244" y="128"/>
                </a:cubicBezTo>
                <a:moveTo>
                  <a:pt x="128" y="36"/>
                </a:moveTo>
                <a:cubicBezTo>
                  <a:pt x="77" y="36"/>
                  <a:pt x="36" y="77"/>
                  <a:pt x="36" y="128"/>
                </a:cubicBezTo>
                <a:cubicBezTo>
                  <a:pt x="36" y="179"/>
                  <a:pt x="77" y="220"/>
                  <a:pt x="128" y="220"/>
                </a:cubicBezTo>
                <a:cubicBezTo>
                  <a:pt x="179" y="220"/>
                  <a:pt x="220" y="179"/>
                  <a:pt x="220" y="128"/>
                </a:cubicBezTo>
                <a:cubicBezTo>
                  <a:pt x="220" y="77"/>
                  <a:pt x="179" y="36"/>
                  <a:pt x="128" y="36"/>
                </a:cubicBezTo>
                <a:moveTo>
                  <a:pt x="176" y="140"/>
                </a:moveTo>
                <a:cubicBezTo>
                  <a:pt x="128" y="140"/>
                  <a:pt x="128" y="140"/>
                  <a:pt x="128" y="140"/>
                </a:cubicBezTo>
                <a:cubicBezTo>
                  <a:pt x="121" y="140"/>
                  <a:pt x="116" y="135"/>
                  <a:pt x="116" y="128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6" y="57"/>
                  <a:pt x="121" y="52"/>
                  <a:pt x="128" y="52"/>
                </a:cubicBezTo>
                <a:cubicBezTo>
                  <a:pt x="135" y="52"/>
                  <a:pt x="140" y="57"/>
                  <a:pt x="140" y="64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83" y="116"/>
                  <a:pt x="188" y="121"/>
                  <a:pt x="188" y="128"/>
                </a:cubicBezTo>
                <a:cubicBezTo>
                  <a:pt x="188" y="135"/>
                  <a:pt x="183" y="140"/>
                  <a:pt x="176" y="140"/>
                </a:cubicBezTo>
                <a:moveTo>
                  <a:pt x="10" y="78"/>
                </a:moveTo>
                <a:cubicBezTo>
                  <a:pt x="4" y="69"/>
                  <a:pt x="0" y="59"/>
                  <a:pt x="0" y="48"/>
                </a:cubicBezTo>
                <a:cubicBezTo>
                  <a:pt x="0" y="21"/>
                  <a:pt x="21" y="0"/>
                  <a:pt x="48" y="0"/>
                </a:cubicBezTo>
                <a:cubicBezTo>
                  <a:pt x="59" y="0"/>
                  <a:pt x="69" y="4"/>
                  <a:pt x="78" y="10"/>
                </a:cubicBezTo>
                <a:cubicBezTo>
                  <a:pt x="47" y="23"/>
                  <a:pt x="23" y="47"/>
                  <a:pt x="10" y="78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65" name="Freeform 191"/>
          <p:cNvSpPr/>
          <p:nvPr/>
        </p:nvSpPr>
        <p:spPr bwMode="auto">
          <a:xfrm>
            <a:off x="1036481" y="3890344"/>
            <a:ext cx="449576" cy="435304"/>
          </a:xfrm>
          <a:custGeom>
            <a:avLst/>
            <a:gdLst/>
            <a:ahLst/>
            <a:cxnLst>
              <a:cxn ang="0">
                <a:pos x="256" y="236"/>
              </a:cxn>
              <a:cxn ang="0">
                <a:pos x="256" y="236"/>
              </a:cxn>
              <a:cxn ang="0">
                <a:pos x="244" y="248"/>
              </a:cxn>
              <a:cxn ang="0">
                <a:pos x="12" y="248"/>
              </a:cxn>
              <a:cxn ang="0">
                <a:pos x="0" y="236"/>
              </a:cxn>
              <a:cxn ang="0">
                <a:pos x="0" y="236"/>
              </a:cxn>
              <a:cxn ang="0">
                <a:pos x="0" y="236"/>
              </a:cxn>
              <a:cxn ang="0">
                <a:pos x="32" y="176"/>
              </a:cxn>
              <a:cxn ang="0">
                <a:pos x="69" y="164"/>
              </a:cxn>
              <a:cxn ang="0">
                <a:pos x="100" y="150"/>
              </a:cxn>
              <a:cxn ang="0">
                <a:pos x="100" y="127"/>
              </a:cxn>
              <a:cxn ang="0">
                <a:pos x="88" y="97"/>
              </a:cxn>
              <a:cxn ang="0">
                <a:pos x="80" y="85"/>
              </a:cxn>
              <a:cxn ang="0">
                <a:pos x="84" y="65"/>
              </a:cxn>
              <a:cxn ang="0">
                <a:pos x="82" y="39"/>
              </a:cxn>
              <a:cxn ang="0">
                <a:pos x="128" y="0"/>
              </a:cxn>
              <a:cxn ang="0">
                <a:pos x="175" y="39"/>
              </a:cxn>
              <a:cxn ang="0">
                <a:pos x="172" y="65"/>
              </a:cxn>
              <a:cxn ang="0">
                <a:pos x="176" y="85"/>
              </a:cxn>
              <a:cxn ang="0">
                <a:pos x="168" y="97"/>
              </a:cxn>
              <a:cxn ang="0">
                <a:pos x="156" y="126"/>
              </a:cxn>
              <a:cxn ang="0">
                <a:pos x="156" y="150"/>
              </a:cxn>
              <a:cxn ang="0">
                <a:pos x="187" y="164"/>
              </a:cxn>
              <a:cxn ang="0">
                <a:pos x="224" y="176"/>
              </a:cxn>
              <a:cxn ang="0">
                <a:pos x="256" y="236"/>
              </a:cxn>
            </a:cxnLst>
            <a:rect l="0" t="0" r="r" b="b"/>
            <a:pathLst>
              <a:path w="256" h="248">
                <a:moveTo>
                  <a:pt x="256" y="236"/>
                </a:moveTo>
                <a:cubicBezTo>
                  <a:pt x="256" y="236"/>
                  <a:pt x="256" y="236"/>
                  <a:pt x="256" y="236"/>
                </a:cubicBezTo>
                <a:cubicBezTo>
                  <a:pt x="256" y="243"/>
                  <a:pt x="251" y="248"/>
                  <a:pt x="244" y="248"/>
                </a:cubicBezTo>
                <a:cubicBezTo>
                  <a:pt x="12" y="248"/>
                  <a:pt x="12" y="248"/>
                  <a:pt x="12" y="248"/>
                </a:cubicBezTo>
                <a:cubicBezTo>
                  <a:pt x="5" y="248"/>
                  <a:pt x="0" y="243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192"/>
                  <a:pt x="32" y="176"/>
                </a:cubicBezTo>
                <a:cubicBezTo>
                  <a:pt x="52" y="166"/>
                  <a:pt x="44" y="174"/>
                  <a:pt x="69" y="164"/>
                </a:cubicBezTo>
                <a:cubicBezTo>
                  <a:pt x="94" y="154"/>
                  <a:pt x="100" y="150"/>
                  <a:pt x="100" y="150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27"/>
                  <a:pt x="91" y="119"/>
                  <a:pt x="88" y="97"/>
                </a:cubicBezTo>
                <a:cubicBezTo>
                  <a:pt x="82" y="99"/>
                  <a:pt x="80" y="90"/>
                  <a:pt x="80" y="85"/>
                </a:cubicBezTo>
                <a:cubicBezTo>
                  <a:pt x="80" y="80"/>
                  <a:pt x="77" y="63"/>
                  <a:pt x="84" y="65"/>
                </a:cubicBezTo>
                <a:cubicBezTo>
                  <a:pt x="82" y="54"/>
                  <a:pt x="81" y="44"/>
                  <a:pt x="82" y="39"/>
                </a:cubicBezTo>
                <a:cubicBezTo>
                  <a:pt x="83" y="21"/>
                  <a:pt x="101" y="1"/>
                  <a:pt x="128" y="0"/>
                </a:cubicBezTo>
                <a:cubicBezTo>
                  <a:pt x="160" y="1"/>
                  <a:pt x="173" y="21"/>
                  <a:pt x="175" y="39"/>
                </a:cubicBezTo>
                <a:cubicBezTo>
                  <a:pt x="175" y="44"/>
                  <a:pt x="174" y="54"/>
                  <a:pt x="172" y="65"/>
                </a:cubicBezTo>
                <a:cubicBezTo>
                  <a:pt x="180" y="63"/>
                  <a:pt x="177" y="80"/>
                  <a:pt x="176" y="85"/>
                </a:cubicBezTo>
                <a:cubicBezTo>
                  <a:pt x="176" y="90"/>
                  <a:pt x="174" y="99"/>
                  <a:pt x="168" y="97"/>
                </a:cubicBezTo>
                <a:cubicBezTo>
                  <a:pt x="165" y="119"/>
                  <a:pt x="156" y="126"/>
                  <a:pt x="156" y="126"/>
                </a:cubicBezTo>
                <a:cubicBezTo>
                  <a:pt x="156" y="150"/>
                  <a:pt x="156" y="150"/>
                  <a:pt x="156" y="150"/>
                </a:cubicBezTo>
                <a:cubicBezTo>
                  <a:pt x="156" y="150"/>
                  <a:pt x="162" y="153"/>
                  <a:pt x="187" y="164"/>
                </a:cubicBezTo>
                <a:cubicBezTo>
                  <a:pt x="212" y="174"/>
                  <a:pt x="204" y="166"/>
                  <a:pt x="224" y="176"/>
                </a:cubicBezTo>
                <a:cubicBezTo>
                  <a:pt x="256" y="192"/>
                  <a:pt x="256" y="236"/>
                  <a:pt x="256" y="23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66" name="Freeform 206"/>
          <p:cNvSpPr>
            <a:spLocks noEditPoints="1"/>
          </p:cNvSpPr>
          <p:nvPr/>
        </p:nvSpPr>
        <p:spPr bwMode="auto">
          <a:xfrm>
            <a:off x="8319931" y="3883208"/>
            <a:ext cx="449576" cy="449576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67" name="Freeform 221"/>
          <p:cNvSpPr>
            <a:spLocks noEditPoints="1"/>
          </p:cNvSpPr>
          <p:nvPr/>
        </p:nvSpPr>
        <p:spPr bwMode="auto">
          <a:xfrm>
            <a:off x="5907404" y="3824785"/>
            <a:ext cx="424816" cy="566422"/>
          </a:xfrm>
          <a:custGeom>
            <a:avLst/>
            <a:gdLst/>
            <a:ahLst/>
            <a:cxnLst>
              <a:cxn ang="0">
                <a:pos x="96" y="256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96" y="256"/>
              </a:cxn>
              <a:cxn ang="0">
                <a:pos x="96" y="32"/>
              </a:cxn>
              <a:cxn ang="0">
                <a:pos x="32" y="96"/>
              </a:cxn>
              <a:cxn ang="0">
                <a:pos x="96" y="160"/>
              </a:cxn>
              <a:cxn ang="0">
                <a:pos x="160" y="96"/>
              </a:cxn>
              <a:cxn ang="0">
                <a:pos x="96" y="32"/>
              </a:cxn>
              <a:cxn ang="0">
                <a:pos x="96" y="128"/>
              </a:cxn>
              <a:cxn ang="0">
                <a:pos x="64" y="96"/>
              </a:cxn>
              <a:cxn ang="0">
                <a:pos x="96" y="64"/>
              </a:cxn>
              <a:cxn ang="0">
                <a:pos x="128" y="96"/>
              </a:cxn>
              <a:cxn ang="0">
                <a:pos x="96" y="128"/>
              </a:cxn>
            </a:cxnLst>
            <a:rect l="0" t="0" r="r" b="b"/>
            <a:pathLst>
              <a:path w="192" h="256">
                <a:moveTo>
                  <a:pt x="96" y="256"/>
                </a:moveTo>
                <a:cubicBezTo>
                  <a:pt x="96" y="256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49"/>
                  <a:pt x="96" y="256"/>
                  <a:pt x="96" y="256"/>
                </a:cubicBezTo>
                <a:moveTo>
                  <a:pt x="96" y="32"/>
                </a:moveTo>
                <a:cubicBezTo>
                  <a:pt x="61" y="32"/>
                  <a:pt x="32" y="61"/>
                  <a:pt x="32" y="96"/>
                </a:cubicBezTo>
                <a:cubicBezTo>
                  <a:pt x="32" y="131"/>
                  <a:pt x="61" y="160"/>
                  <a:pt x="96" y="160"/>
                </a:cubicBezTo>
                <a:cubicBezTo>
                  <a:pt x="131" y="160"/>
                  <a:pt x="160" y="131"/>
                  <a:pt x="160" y="96"/>
                </a:cubicBezTo>
                <a:cubicBezTo>
                  <a:pt x="160" y="61"/>
                  <a:pt x="131" y="32"/>
                  <a:pt x="96" y="32"/>
                </a:cubicBezTo>
                <a:moveTo>
                  <a:pt x="96" y="128"/>
                </a:moveTo>
                <a:cubicBezTo>
                  <a:pt x="78" y="128"/>
                  <a:pt x="64" y="114"/>
                  <a:pt x="64" y="96"/>
                </a:cubicBezTo>
                <a:cubicBezTo>
                  <a:pt x="64" y="78"/>
                  <a:pt x="78" y="64"/>
                  <a:pt x="96" y="64"/>
                </a:cubicBezTo>
                <a:cubicBezTo>
                  <a:pt x="114" y="64"/>
                  <a:pt x="128" y="78"/>
                  <a:pt x="128" y="96"/>
                </a:cubicBezTo>
                <a:cubicBezTo>
                  <a:pt x="128" y="114"/>
                  <a:pt x="114" y="128"/>
                  <a:pt x="96" y="128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1" accel="18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accel="18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4" accel="18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1" accel="18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2" presetClass="entr" presetSubtype="1" accel="18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ntr" presetSubtype="4" accel="18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4" presetID="2" presetClass="entr" presetSubtype="4" accel="18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accel="18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1" presetID="2" presetClass="entr" presetSubtype="1" accel="18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" presetClass="entr" presetSubtype="4" accel="18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bldLvl="0" animBg="1"/>
      <p:bldP spid="126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2" grpId="0" bldLvl="0" animBg="1"/>
      <p:bldP spid="14" grpId="0" bldLvl="0" animBg="1"/>
      <p:bldP spid="121" grpId="0" bldLvl="0" animBg="1"/>
      <p:bldP spid="122" grpId="0" bldLvl="0" animBg="1"/>
      <p:bldP spid="123" grpId="0" bldLvl="0" animBg="1"/>
      <p:bldP spid="124" grpId="0" bldLvl="0" animBg="1"/>
      <p:bldP spid="152" grpId="0" bldLvl="0" animBg="1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 bldLvl="0" animBg="1"/>
      <p:bldP spid="164" grpId="0" bldLvl="0" animBg="1"/>
      <p:bldP spid="165" grpId="0" bldLvl="0" animBg="1"/>
      <p:bldP spid="166" grpId="0" bldLvl="0" animBg="1"/>
      <p:bldP spid="16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19050" y="3604533"/>
            <a:ext cx="12153900" cy="1000125"/>
          </a:xfrm>
          <a:custGeom>
            <a:avLst/>
            <a:gdLst>
              <a:gd name="T0" fmla="*/ 0 w 7656"/>
              <a:gd name="T1" fmla="*/ 0 h 630"/>
              <a:gd name="T2" fmla="*/ 7656 w 7656"/>
              <a:gd name="T3" fmla="*/ 0 h 630"/>
              <a:gd name="T4" fmla="*/ 7656 w 7656"/>
              <a:gd name="T5" fmla="*/ 630 h 630"/>
              <a:gd name="T6" fmla="*/ 0 w 7656"/>
              <a:gd name="T7" fmla="*/ 630 h 630"/>
              <a:gd name="T8" fmla="*/ 0 w 7656"/>
              <a:gd name="T9" fmla="*/ 0 h 630"/>
              <a:gd name="T10" fmla="*/ 0 w 7656"/>
              <a:gd name="T11" fmla="*/ 0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56" h="630">
                <a:moveTo>
                  <a:pt x="0" y="0"/>
                </a:moveTo>
                <a:lnTo>
                  <a:pt x="7656" y="0"/>
                </a:lnTo>
                <a:lnTo>
                  <a:pt x="7656" y="630"/>
                </a:lnTo>
                <a:lnTo>
                  <a:pt x="0" y="63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1776413" y="3328308"/>
            <a:ext cx="1547813" cy="1555750"/>
          </a:xfrm>
          <a:custGeom>
            <a:avLst/>
            <a:gdLst>
              <a:gd name="T0" fmla="*/ 245 w 489"/>
              <a:gd name="T1" fmla="*/ 0 h 490"/>
              <a:gd name="T2" fmla="*/ 489 w 489"/>
              <a:gd name="T3" fmla="*/ 245 h 490"/>
              <a:gd name="T4" fmla="*/ 245 w 489"/>
              <a:gd name="T5" fmla="*/ 490 h 490"/>
              <a:gd name="T6" fmla="*/ 0 w 489"/>
              <a:gd name="T7" fmla="*/ 245 h 490"/>
              <a:gd name="T8" fmla="*/ 245 w 489"/>
              <a:gd name="T9" fmla="*/ 0 h 490"/>
              <a:gd name="T10" fmla="*/ 245 w 489"/>
              <a:gd name="T11" fmla="*/ 87 h 490"/>
              <a:gd name="T12" fmla="*/ 87 w 489"/>
              <a:gd name="T13" fmla="*/ 245 h 490"/>
              <a:gd name="T14" fmla="*/ 245 w 489"/>
              <a:gd name="T15" fmla="*/ 403 h 490"/>
              <a:gd name="T16" fmla="*/ 403 w 489"/>
              <a:gd name="T17" fmla="*/ 245 h 490"/>
              <a:gd name="T18" fmla="*/ 245 w 489"/>
              <a:gd name="T19" fmla="*/ 8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9" h="490">
                <a:moveTo>
                  <a:pt x="245" y="0"/>
                </a:moveTo>
                <a:cubicBezTo>
                  <a:pt x="380" y="0"/>
                  <a:pt x="489" y="110"/>
                  <a:pt x="489" y="245"/>
                </a:cubicBezTo>
                <a:cubicBezTo>
                  <a:pt x="489" y="380"/>
                  <a:pt x="380" y="490"/>
                  <a:pt x="245" y="490"/>
                </a:cubicBezTo>
                <a:cubicBezTo>
                  <a:pt x="110" y="490"/>
                  <a:pt x="0" y="380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245" y="87"/>
                </a:moveTo>
                <a:cubicBezTo>
                  <a:pt x="158" y="87"/>
                  <a:pt x="87" y="158"/>
                  <a:pt x="87" y="245"/>
                </a:cubicBezTo>
                <a:cubicBezTo>
                  <a:pt x="87" y="332"/>
                  <a:pt x="158" y="403"/>
                  <a:pt x="245" y="403"/>
                </a:cubicBezTo>
                <a:cubicBezTo>
                  <a:pt x="332" y="403"/>
                  <a:pt x="403" y="332"/>
                  <a:pt x="403" y="245"/>
                </a:cubicBezTo>
                <a:cubicBezTo>
                  <a:pt x="403" y="158"/>
                  <a:pt x="332" y="87"/>
                  <a:pt x="245" y="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3548063" y="3328308"/>
            <a:ext cx="1547813" cy="1555750"/>
          </a:xfrm>
          <a:custGeom>
            <a:avLst/>
            <a:gdLst>
              <a:gd name="T0" fmla="*/ 245 w 489"/>
              <a:gd name="T1" fmla="*/ 0 h 490"/>
              <a:gd name="T2" fmla="*/ 489 w 489"/>
              <a:gd name="T3" fmla="*/ 245 h 490"/>
              <a:gd name="T4" fmla="*/ 245 w 489"/>
              <a:gd name="T5" fmla="*/ 490 h 490"/>
              <a:gd name="T6" fmla="*/ 0 w 489"/>
              <a:gd name="T7" fmla="*/ 245 h 490"/>
              <a:gd name="T8" fmla="*/ 245 w 489"/>
              <a:gd name="T9" fmla="*/ 0 h 490"/>
              <a:gd name="T10" fmla="*/ 245 w 489"/>
              <a:gd name="T11" fmla="*/ 87 h 490"/>
              <a:gd name="T12" fmla="*/ 87 w 489"/>
              <a:gd name="T13" fmla="*/ 245 h 490"/>
              <a:gd name="T14" fmla="*/ 245 w 489"/>
              <a:gd name="T15" fmla="*/ 403 h 490"/>
              <a:gd name="T16" fmla="*/ 403 w 489"/>
              <a:gd name="T17" fmla="*/ 245 h 490"/>
              <a:gd name="T18" fmla="*/ 245 w 489"/>
              <a:gd name="T19" fmla="*/ 8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9" h="490">
                <a:moveTo>
                  <a:pt x="245" y="0"/>
                </a:moveTo>
                <a:cubicBezTo>
                  <a:pt x="380" y="0"/>
                  <a:pt x="489" y="110"/>
                  <a:pt x="489" y="245"/>
                </a:cubicBezTo>
                <a:cubicBezTo>
                  <a:pt x="489" y="380"/>
                  <a:pt x="380" y="490"/>
                  <a:pt x="245" y="490"/>
                </a:cubicBezTo>
                <a:cubicBezTo>
                  <a:pt x="110" y="490"/>
                  <a:pt x="0" y="380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245" y="87"/>
                </a:moveTo>
                <a:cubicBezTo>
                  <a:pt x="158" y="87"/>
                  <a:pt x="87" y="158"/>
                  <a:pt x="87" y="245"/>
                </a:cubicBezTo>
                <a:cubicBezTo>
                  <a:pt x="87" y="332"/>
                  <a:pt x="158" y="403"/>
                  <a:pt x="245" y="403"/>
                </a:cubicBezTo>
                <a:cubicBezTo>
                  <a:pt x="332" y="403"/>
                  <a:pt x="403" y="332"/>
                  <a:pt x="403" y="245"/>
                </a:cubicBezTo>
                <a:cubicBezTo>
                  <a:pt x="403" y="158"/>
                  <a:pt x="332" y="87"/>
                  <a:pt x="245" y="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5321300" y="3328308"/>
            <a:ext cx="1547813" cy="1555750"/>
          </a:xfrm>
          <a:custGeom>
            <a:avLst/>
            <a:gdLst>
              <a:gd name="T0" fmla="*/ 245 w 489"/>
              <a:gd name="T1" fmla="*/ 0 h 490"/>
              <a:gd name="T2" fmla="*/ 489 w 489"/>
              <a:gd name="T3" fmla="*/ 245 h 490"/>
              <a:gd name="T4" fmla="*/ 245 w 489"/>
              <a:gd name="T5" fmla="*/ 490 h 490"/>
              <a:gd name="T6" fmla="*/ 0 w 489"/>
              <a:gd name="T7" fmla="*/ 245 h 490"/>
              <a:gd name="T8" fmla="*/ 245 w 489"/>
              <a:gd name="T9" fmla="*/ 0 h 490"/>
              <a:gd name="T10" fmla="*/ 245 w 489"/>
              <a:gd name="T11" fmla="*/ 87 h 490"/>
              <a:gd name="T12" fmla="*/ 87 w 489"/>
              <a:gd name="T13" fmla="*/ 245 h 490"/>
              <a:gd name="T14" fmla="*/ 245 w 489"/>
              <a:gd name="T15" fmla="*/ 403 h 490"/>
              <a:gd name="T16" fmla="*/ 402 w 489"/>
              <a:gd name="T17" fmla="*/ 245 h 490"/>
              <a:gd name="T18" fmla="*/ 245 w 489"/>
              <a:gd name="T19" fmla="*/ 8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9" h="490">
                <a:moveTo>
                  <a:pt x="245" y="0"/>
                </a:moveTo>
                <a:cubicBezTo>
                  <a:pt x="380" y="0"/>
                  <a:pt x="489" y="110"/>
                  <a:pt x="489" y="245"/>
                </a:cubicBezTo>
                <a:cubicBezTo>
                  <a:pt x="489" y="380"/>
                  <a:pt x="380" y="490"/>
                  <a:pt x="245" y="490"/>
                </a:cubicBezTo>
                <a:cubicBezTo>
                  <a:pt x="109" y="490"/>
                  <a:pt x="0" y="380"/>
                  <a:pt x="0" y="245"/>
                </a:cubicBezTo>
                <a:cubicBezTo>
                  <a:pt x="0" y="110"/>
                  <a:pt x="109" y="0"/>
                  <a:pt x="245" y="0"/>
                </a:cubicBezTo>
                <a:close/>
                <a:moveTo>
                  <a:pt x="245" y="87"/>
                </a:moveTo>
                <a:cubicBezTo>
                  <a:pt x="157" y="87"/>
                  <a:pt x="87" y="158"/>
                  <a:pt x="87" y="245"/>
                </a:cubicBezTo>
                <a:cubicBezTo>
                  <a:pt x="87" y="332"/>
                  <a:pt x="157" y="403"/>
                  <a:pt x="245" y="403"/>
                </a:cubicBezTo>
                <a:cubicBezTo>
                  <a:pt x="332" y="403"/>
                  <a:pt x="402" y="332"/>
                  <a:pt x="402" y="245"/>
                </a:cubicBezTo>
                <a:cubicBezTo>
                  <a:pt x="402" y="158"/>
                  <a:pt x="332" y="87"/>
                  <a:pt x="245" y="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7092950" y="3328308"/>
            <a:ext cx="1547813" cy="1555750"/>
          </a:xfrm>
          <a:custGeom>
            <a:avLst/>
            <a:gdLst>
              <a:gd name="T0" fmla="*/ 244 w 489"/>
              <a:gd name="T1" fmla="*/ 0 h 490"/>
              <a:gd name="T2" fmla="*/ 489 w 489"/>
              <a:gd name="T3" fmla="*/ 245 h 490"/>
              <a:gd name="T4" fmla="*/ 244 w 489"/>
              <a:gd name="T5" fmla="*/ 490 h 490"/>
              <a:gd name="T6" fmla="*/ 0 w 489"/>
              <a:gd name="T7" fmla="*/ 245 h 490"/>
              <a:gd name="T8" fmla="*/ 244 w 489"/>
              <a:gd name="T9" fmla="*/ 0 h 490"/>
              <a:gd name="T10" fmla="*/ 244 w 489"/>
              <a:gd name="T11" fmla="*/ 87 h 490"/>
              <a:gd name="T12" fmla="*/ 87 w 489"/>
              <a:gd name="T13" fmla="*/ 245 h 490"/>
              <a:gd name="T14" fmla="*/ 244 w 489"/>
              <a:gd name="T15" fmla="*/ 403 h 490"/>
              <a:gd name="T16" fmla="*/ 402 w 489"/>
              <a:gd name="T17" fmla="*/ 245 h 490"/>
              <a:gd name="T18" fmla="*/ 244 w 489"/>
              <a:gd name="T19" fmla="*/ 8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9" h="490">
                <a:moveTo>
                  <a:pt x="244" y="0"/>
                </a:moveTo>
                <a:cubicBezTo>
                  <a:pt x="379" y="0"/>
                  <a:pt x="489" y="110"/>
                  <a:pt x="489" y="245"/>
                </a:cubicBezTo>
                <a:cubicBezTo>
                  <a:pt x="489" y="380"/>
                  <a:pt x="379" y="490"/>
                  <a:pt x="244" y="490"/>
                </a:cubicBezTo>
                <a:cubicBezTo>
                  <a:pt x="109" y="490"/>
                  <a:pt x="0" y="380"/>
                  <a:pt x="0" y="245"/>
                </a:cubicBezTo>
                <a:cubicBezTo>
                  <a:pt x="0" y="110"/>
                  <a:pt x="109" y="0"/>
                  <a:pt x="244" y="0"/>
                </a:cubicBezTo>
                <a:close/>
                <a:moveTo>
                  <a:pt x="244" y="87"/>
                </a:moveTo>
                <a:cubicBezTo>
                  <a:pt x="157" y="87"/>
                  <a:pt x="87" y="158"/>
                  <a:pt x="87" y="245"/>
                </a:cubicBezTo>
                <a:cubicBezTo>
                  <a:pt x="87" y="332"/>
                  <a:pt x="157" y="403"/>
                  <a:pt x="244" y="403"/>
                </a:cubicBezTo>
                <a:cubicBezTo>
                  <a:pt x="332" y="403"/>
                  <a:pt x="402" y="332"/>
                  <a:pt x="402" y="245"/>
                </a:cubicBezTo>
                <a:cubicBezTo>
                  <a:pt x="402" y="158"/>
                  <a:pt x="332" y="87"/>
                  <a:pt x="244" y="8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8866188" y="3328308"/>
            <a:ext cx="1547813" cy="1555750"/>
          </a:xfrm>
          <a:custGeom>
            <a:avLst/>
            <a:gdLst>
              <a:gd name="T0" fmla="*/ 244 w 489"/>
              <a:gd name="T1" fmla="*/ 0 h 490"/>
              <a:gd name="T2" fmla="*/ 489 w 489"/>
              <a:gd name="T3" fmla="*/ 245 h 490"/>
              <a:gd name="T4" fmla="*/ 244 w 489"/>
              <a:gd name="T5" fmla="*/ 490 h 490"/>
              <a:gd name="T6" fmla="*/ 0 w 489"/>
              <a:gd name="T7" fmla="*/ 245 h 490"/>
              <a:gd name="T8" fmla="*/ 244 w 489"/>
              <a:gd name="T9" fmla="*/ 0 h 490"/>
              <a:gd name="T10" fmla="*/ 244 w 489"/>
              <a:gd name="T11" fmla="*/ 87 h 490"/>
              <a:gd name="T12" fmla="*/ 86 w 489"/>
              <a:gd name="T13" fmla="*/ 245 h 490"/>
              <a:gd name="T14" fmla="*/ 244 w 489"/>
              <a:gd name="T15" fmla="*/ 403 h 490"/>
              <a:gd name="T16" fmla="*/ 402 w 489"/>
              <a:gd name="T17" fmla="*/ 245 h 490"/>
              <a:gd name="T18" fmla="*/ 244 w 489"/>
              <a:gd name="T19" fmla="*/ 8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9" h="490">
                <a:moveTo>
                  <a:pt x="244" y="0"/>
                </a:moveTo>
                <a:cubicBezTo>
                  <a:pt x="379" y="0"/>
                  <a:pt x="489" y="110"/>
                  <a:pt x="489" y="245"/>
                </a:cubicBezTo>
                <a:cubicBezTo>
                  <a:pt x="489" y="380"/>
                  <a:pt x="379" y="490"/>
                  <a:pt x="244" y="490"/>
                </a:cubicBezTo>
                <a:cubicBezTo>
                  <a:pt x="109" y="490"/>
                  <a:pt x="0" y="380"/>
                  <a:pt x="0" y="245"/>
                </a:cubicBezTo>
                <a:cubicBezTo>
                  <a:pt x="0" y="110"/>
                  <a:pt x="109" y="0"/>
                  <a:pt x="244" y="0"/>
                </a:cubicBezTo>
                <a:close/>
                <a:moveTo>
                  <a:pt x="244" y="87"/>
                </a:moveTo>
                <a:cubicBezTo>
                  <a:pt x="157" y="87"/>
                  <a:pt x="86" y="158"/>
                  <a:pt x="86" y="245"/>
                </a:cubicBezTo>
                <a:cubicBezTo>
                  <a:pt x="86" y="332"/>
                  <a:pt x="157" y="403"/>
                  <a:pt x="244" y="403"/>
                </a:cubicBezTo>
                <a:cubicBezTo>
                  <a:pt x="331" y="403"/>
                  <a:pt x="402" y="332"/>
                  <a:pt x="402" y="245"/>
                </a:cubicBezTo>
                <a:cubicBezTo>
                  <a:pt x="402" y="158"/>
                  <a:pt x="331" y="87"/>
                  <a:pt x="244" y="8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4" name="Group 3"/>
          <p:cNvGrpSpPr/>
          <p:nvPr/>
        </p:nvGrpSpPr>
        <p:grpSpPr>
          <a:xfrm>
            <a:off x="1370013" y="4633233"/>
            <a:ext cx="2355850" cy="1208087"/>
            <a:chOff x="1370013" y="4633233"/>
            <a:chExt cx="2355850" cy="1208087"/>
          </a:xfrm>
        </p:grpSpPr>
        <p:sp>
          <p:nvSpPr>
            <p:cNvPr id="11" name="Freeform 11"/>
            <p:cNvSpPr/>
            <p:nvPr/>
          </p:nvSpPr>
          <p:spPr bwMode="auto">
            <a:xfrm>
              <a:off x="1370013" y="4633233"/>
              <a:ext cx="2355850" cy="1001713"/>
            </a:xfrm>
            <a:custGeom>
              <a:avLst/>
              <a:gdLst>
                <a:gd name="T0" fmla="*/ 744 w 744"/>
                <a:gd name="T1" fmla="*/ 33 h 316"/>
                <a:gd name="T2" fmla="*/ 734 w 744"/>
                <a:gd name="T3" fmla="*/ 27 h 316"/>
                <a:gd name="T4" fmla="*/ 11 w 744"/>
                <a:gd name="T5" fmla="*/ 25 h 316"/>
                <a:gd name="T6" fmla="*/ 0 w 744"/>
                <a:gd name="T7" fmla="*/ 31 h 316"/>
                <a:gd name="T8" fmla="*/ 1 w 744"/>
                <a:gd name="T9" fmla="*/ 0 h 316"/>
                <a:gd name="T10" fmla="*/ 27 w 744"/>
                <a:gd name="T11" fmla="*/ 17 h 316"/>
                <a:gd name="T12" fmla="*/ 16 w 744"/>
                <a:gd name="T13" fmla="*/ 23 h 316"/>
                <a:gd name="T14" fmla="*/ 729 w 744"/>
                <a:gd name="T15" fmla="*/ 24 h 316"/>
                <a:gd name="T16" fmla="*/ 718 w 744"/>
                <a:gd name="T17" fmla="*/ 19 h 316"/>
                <a:gd name="T18" fmla="*/ 744 w 744"/>
                <a:gd name="T19" fmla="*/ 2 h 316"/>
                <a:gd name="T20" fmla="*/ 744 w 744"/>
                <a:gd name="T21" fmla="*/ 3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4" h="316">
                  <a:moveTo>
                    <a:pt x="744" y="33"/>
                  </a:moveTo>
                  <a:cubicBezTo>
                    <a:pt x="734" y="27"/>
                    <a:pt x="734" y="27"/>
                    <a:pt x="734" y="27"/>
                  </a:cubicBezTo>
                  <a:cubicBezTo>
                    <a:pt x="580" y="314"/>
                    <a:pt x="165" y="316"/>
                    <a:pt x="11" y="2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7" y="308"/>
                    <a:pt x="577" y="308"/>
                    <a:pt x="729" y="24"/>
                  </a:cubicBezTo>
                  <a:cubicBezTo>
                    <a:pt x="718" y="19"/>
                    <a:pt x="718" y="19"/>
                    <a:pt x="718" y="19"/>
                  </a:cubicBezTo>
                  <a:cubicBezTo>
                    <a:pt x="744" y="2"/>
                    <a:pt x="744" y="2"/>
                    <a:pt x="744" y="2"/>
                  </a:cubicBezTo>
                  <a:cubicBezTo>
                    <a:pt x="744" y="33"/>
                    <a:pt x="744" y="33"/>
                    <a:pt x="744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2481263" y="5326970"/>
              <a:ext cx="136525" cy="1365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2503488" y="5114245"/>
              <a:ext cx="95250" cy="727075"/>
            </a:xfrm>
            <a:custGeom>
              <a:avLst/>
              <a:gdLst>
                <a:gd name="T0" fmla="*/ 60 w 60"/>
                <a:gd name="T1" fmla="*/ 54 h 458"/>
                <a:gd name="T2" fmla="*/ 36 w 60"/>
                <a:gd name="T3" fmla="*/ 54 h 458"/>
                <a:gd name="T4" fmla="*/ 36 w 60"/>
                <a:gd name="T5" fmla="*/ 404 h 458"/>
                <a:gd name="T6" fmla="*/ 60 w 60"/>
                <a:gd name="T7" fmla="*/ 404 h 458"/>
                <a:gd name="T8" fmla="*/ 30 w 60"/>
                <a:gd name="T9" fmla="*/ 458 h 458"/>
                <a:gd name="T10" fmla="*/ 0 w 60"/>
                <a:gd name="T11" fmla="*/ 404 h 458"/>
                <a:gd name="T12" fmla="*/ 24 w 60"/>
                <a:gd name="T13" fmla="*/ 404 h 458"/>
                <a:gd name="T14" fmla="*/ 24 w 60"/>
                <a:gd name="T15" fmla="*/ 54 h 458"/>
                <a:gd name="T16" fmla="*/ 0 w 60"/>
                <a:gd name="T17" fmla="*/ 54 h 458"/>
                <a:gd name="T18" fmla="*/ 30 w 60"/>
                <a:gd name="T19" fmla="*/ 0 h 458"/>
                <a:gd name="T20" fmla="*/ 60 w 60"/>
                <a:gd name="T21" fmla="*/ 54 h 458"/>
                <a:gd name="T22" fmla="*/ 60 w 60"/>
                <a:gd name="T23" fmla="*/ 5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458">
                  <a:moveTo>
                    <a:pt x="60" y="54"/>
                  </a:moveTo>
                  <a:lnTo>
                    <a:pt x="36" y="54"/>
                  </a:lnTo>
                  <a:lnTo>
                    <a:pt x="36" y="404"/>
                  </a:lnTo>
                  <a:lnTo>
                    <a:pt x="60" y="404"/>
                  </a:lnTo>
                  <a:lnTo>
                    <a:pt x="30" y="458"/>
                  </a:lnTo>
                  <a:lnTo>
                    <a:pt x="0" y="404"/>
                  </a:lnTo>
                  <a:lnTo>
                    <a:pt x="24" y="404"/>
                  </a:lnTo>
                  <a:lnTo>
                    <a:pt x="24" y="54"/>
                  </a:lnTo>
                  <a:lnTo>
                    <a:pt x="0" y="54"/>
                  </a:lnTo>
                  <a:lnTo>
                    <a:pt x="30" y="0"/>
                  </a:lnTo>
                  <a:lnTo>
                    <a:pt x="60" y="54"/>
                  </a:lnTo>
                  <a:lnTo>
                    <a:pt x="60" y="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18075" y="4633233"/>
            <a:ext cx="2355850" cy="1208087"/>
            <a:chOff x="4918075" y="4633233"/>
            <a:chExt cx="2355850" cy="1208087"/>
          </a:xfrm>
        </p:grpSpPr>
        <p:sp>
          <p:nvSpPr>
            <p:cNvPr id="14" name="Freeform 14"/>
            <p:cNvSpPr/>
            <p:nvPr/>
          </p:nvSpPr>
          <p:spPr bwMode="auto">
            <a:xfrm>
              <a:off x="4918075" y="4633233"/>
              <a:ext cx="2355850" cy="1001713"/>
            </a:xfrm>
            <a:custGeom>
              <a:avLst/>
              <a:gdLst>
                <a:gd name="T0" fmla="*/ 744 w 744"/>
                <a:gd name="T1" fmla="*/ 33 h 316"/>
                <a:gd name="T2" fmla="*/ 733 w 744"/>
                <a:gd name="T3" fmla="*/ 27 h 316"/>
                <a:gd name="T4" fmla="*/ 10 w 744"/>
                <a:gd name="T5" fmla="*/ 25 h 316"/>
                <a:gd name="T6" fmla="*/ 0 w 744"/>
                <a:gd name="T7" fmla="*/ 31 h 316"/>
                <a:gd name="T8" fmla="*/ 0 w 744"/>
                <a:gd name="T9" fmla="*/ 0 h 316"/>
                <a:gd name="T10" fmla="*/ 26 w 744"/>
                <a:gd name="T11" fmla="*/ 17 h 316"/>
                <a:gd name="T12" fmla="*/ 15 w 744"/>
                <a:gd name="T13" fmla="*/ 23 h 316"/>
                <a:gd name="T14" fmla="*/ 728 w 744"/>
                <a:gd name="T15" fmla="*/ 24 h 316"/>
                <a:gd name="T16" fmla="*/ 717 w 744"/>
                <a:gd name="T17" fmla="*/ 19 h 316"/>
                <a:gd name="T18" fmla="*/ 743 w 744"/>
                <a:gd name="T19" fmla="*/ 2 h 316"/>
                <a:gd name="T20" fmla="*/ 744 w 744"/>
                <a:gd name="T21" fmla="*/ 3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4" h="316">
                  <a:moveTo>
                    <a:pt x="744" y="33"/>
                  </a:moveTo>
                  <a:cubicBezTo>
                    <a:pt x="733" y="27"/>
                    <a:pt x="733" y="27"/>
                    <a:pt x="733" y="27"/>
                  </a:cubicBezTo>
                  <a:cubicBezTo>
                    <a:pt x="579" y="314"/>
                    <a:pt x="164" y="316"/>
                    <a:pt x="10" y="2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6" y="308"/>
                    <a:pt x="576" y="308"/>
                    <a:pt x="728" y="24"/>
                  </a:cubicBezTo>
                  <a:cubicBezTo>
                    <a:pt x="717" y="19"/>
                    <a:pt x="717" y="19"/>
                    <a:pt x="717" y="19"/>
                  </a:cubicBezTo>
                  <a:cubicBezTo>
                    <a:pt x="743" y="2"/>
                    <a:pt x="743" y="2"/>
                    <a:pt x="743" y="2"/>
                  </a:cubicBezTo>
                  <a:cubicBezTo>
                    <a:pt x="744" y="33"/>
                    <a:pt x="744" y="33"/>
                    <a:pt x="744" y="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6026150" y="5326970"/>
              <a:ext cx="136525" cy="1365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6048375" y="5114245"/>
              <a:ext cx="95250" cy="727075"/>
            </a:xfrm>
            <a:custGeom>
              <a:avLst/>
              <a:gdLst>
                <a:gd name="T0" fmla="*/ 60 w 60"/>
                <a:gd name="T1" fmla="*/ 54 h 458"/>
                <a:gd name="T2" fmla="*/ 36 w 60"/>
                <a:gd name="T3" fmla="*/ 54 h 458"/>
                <a:gd name="T4" fmla="*/ 36 w 60"/>
                <a:gd name="T5" fmla="*/ 404 h 458"/>
                <a:gd name="T6" fmla="*/ 60 w 60"/>
                <a:gd name="T7" fmla="*/ 404 h 458"/>
                <a:gd name="T8" fmla="*/ 30 w 60"/>
                <a:gd name="T9" fmla="*/ 458 h 458"/>
                <a:gd name="T10" fmla="*/ 0 w 60"/>
                <a:gd name="T11" fmla="*/ 404 h 458"/>
                <a:gd name="T12" fmla="*/ 24 w 60"/>
                <a:gd name="T13" fmla="*/ 404 h 458"/>
                <a:gd name="T14" fmla="*/ 24 w 60"/>
                <a:gd name="T15" fmla="*/ 54 h 458"/>
                <a:gd name="T16" fmla="*/ 0 w 60"/>
                <a:gd name="T17" fmla="*/ 54 h 458"/>
                <a:gd name="T18" fmla="*/ 30 w 60"/>
                <a:gd name="T19" fmla="*/ 0 h 458"/>
                <a:gd name="T20" fmla="*/ 60 w 60"/>
                <a:gd name="T21" fmla="*/ 54 h 458"/>
                <a:gd name="T22" fmla="*/ 60 w 60"/>
                <a:gd name="T23" fmla="*/ 5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458">
                  <a:moveTo>
                    <a:pt x="60" y="54"/>
                  </a:moveTo>
                  <a:lnTo>
                    <a:pt x="36" y="54"/>
                  </a:lnTo>
                  <a:lnTo>
                    <a:pt x="36" y="404"/>
                  </a:lnTo>
                  <a:lnTo>
                    <a:pt x="60" y="404"/>
                  </a:lnTo>
                  <a:lnTo>
                    <a:pt x="30" y="458"/>
                  </a:lnTo>
                  <a:lnTo>
                    <a:pt x="0" y="404"/>
                  </a:lnTo>
                  <a:lnTo>
                    <a:pt x="24" y="404"/>
                  </a:lnTo>
                  <a:lnTo>
                    <a:pt x="24" y="54"/>
                  </a:lnTo>
                  <a:lnTo>
                    <a:pt x="0" y="54"/>
                  </a:lnTo>
                  <a:lnTo>
                    <a:pt x="30" y="0"/>
                  </a:lnTo>
                  <a:lnTo>
                    <a:pt x="60" y="54"/>
                  </a:lnTo>
                  <a:lnTo>
                    <a:pt x="60" y="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46425" y="2358345"/>
            <a:ext cx="2354263" cy="1204913"/>
            <a:chOff x="3146425" y="2358345"/>
            <a:chExt cx="2354263" cy="1204913"/>
          </a:xfrm>
        </p:grpSpPr>
        <p:sp>
          <p:nvSpPr>
            <p:cNvPr id="17" name="Freeform 17"/>
            <p:cNvSpPr/>
            <p:nvPr/>
          </p:nvSpPr>
          <p:spPr bwMode="auto">
            <a:xfrm>
              <a:off x="3146425" y="2561545"/>
              <a:ext cx="2354263" cy="1001713"/>
            </a:xfrm>
            <a:custGeom>
              <a:avLst/>
              <a:gdLst>
                <a:gd name="T0" fmla="*/ 744 w 744"/>
                <a:gd name="T1" fmla="*/ 284 h 316"/>
                <a:gd name="T2" fmla="*/ 733 w 744"/>
                <a:gd name="T3" fmla="*/ 289 h 316"/>
                <a:gd name="T4" fmla="*/ 10 w 744"/>
                <a:gd name="T5" fmla="*/ 291 h 316"/>
                <a:gd name="T6" fmla="*/ 0 w 744"/>
                <a:gd name="T7" fmla="*/ 285 h 316"/>
                <a:gd name="T8" fmla="*/ 0 w 744"/>
                <a:gd name="T9" fmla="*/ 316 h 316"/>
                <a:gd name="T10" fmla="*/ 26 w 744"/>
                <a:gd name="T11" fmla="*/ 299 h 316"/>
                <a:gd name="T12" fmla="*/ 15 w 744"/>
                <a:gd name="T13" fmla="*/ 294 h 316"/>
                <a:gd name="T14" fmla="*/ 728 w 744"/>
                <a:gd name="T15" fmla="*/ 292 h 316"/>
                <a:gd name="T16" fmla="*/ 718 w 744"/>
                <a:gd name="T17" fmla="*/ 298 h 316"/>
                <a:gd name="T18" fmla="*/ 743 w 744"/>
                <a:gd name="T19" fmla="*/ 315 h 316"/>
                <a:gd name="T20" fmla="*/ 744 w 744"/>
                <a:gd name="T21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4" h="316">
                  <a:moveTo>
                    <a:pt x="744" y="284"/>
                  </a:moveTo>
                  <a:cubicBezTo>
                    <a:pt x="733" y="289"/>
                    <a:pt x="733" y="289"/>
                    <a:pt x="733" y="289"/>
                  </a:cubicBezTo>
                  <a:cubicBezTo>
                    <a:pt x="580" y="2"/>
                    <a:pt x="164" y="0"/>
                    <a:pt x="10" y="291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26" y="299"/>
                    <a:pt x="26" y="299"/>
                    <a:pt x="26" y="299"/>
                  </a:cubicBezTo>
                  <a:cubicBezTo>
                    <a:pt x="15" y="294"/>
                    <a:pt x="15" y="294"/>
                    <a:pt x="15" y="294"/>
                  </a:cubicBezTo>
                  <a:cubicBezTo>
                    <a:pt x="167" y="8"/>
                    <a:pt x="576" y="8"/>
                    <a:pt x="728" y="292"/>
                  </a:cubicBezTo>
                  <a:cubicBezTo>
                    <a:pt x="718" y="298"/>
                    <a:pt x="718" y="298"/>
                    <a:pt x="718" y="298"/>
                  </a:cubicBezTo>
                  <a:cubicBezTo>
                    <a:pt x="743" y="315"/>
                    <a:pt x="743" y="315"/>
                    <a:pt x="743" y="315"/>
                  </a:cubicBezTo>
                  <a:cubicBezTo>
                    <a:pt x="744" y="284"/>
                    <a:pt x="744" y="284"/>
                    <a:pt x="744" y="2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4254500" y="2732995"/>
              <a:ext cx="134938" cy="13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4276725" y="2358345"/>
              <a:ext cx="93663" cy="723900"/>
            </a:xfrm>
            <a:custGeom>
              <a:avLst/>
              <a:gdLst>
                <a:gd name="T0" fmla="*/ 59 w 59"/>
                <a:gd name="T1" fmla="*/ 402 h 456"/>
                <a:gd name="T2" fmla="*/ 36 w 59"/>
                <a:gd name="T3" fmla="*/ 402 h 456"/>
                <a:gd name="T4" fmla="*/ 36 w 59"/>
                <a:gd name="T5" fmla="*/ 54 h 456"/>
                <a:gd name="T6" fmla="*/ 59 w 59"/>
                <a:gd name="T7" fmla="*/ 54 h 456"/>
                <a:gd name="T8" fmla="*/ 30 w 59"/>
                <a:gd name="T9" fmla="*/ 0 h 456"/>
                <a:gd name="T10" fmla="*/ 0 w 59"/>
                <a:gd name="T11" fmla="*/ 54 h 456"/>
                <a:gd name="T12" fmla="*/ 24 w 59"/>
                <a:gd name="T13" fmla="*/ 54 h 456"/>
                <a:gd name="T14" fmla="*/ 24 w 59"/>
                <a:gd name="T15" fmla="*/ 402 h 456"/>
                <a:gd name="T16" fmla="*/ 0 w 59"/>
                <a:gd name="T17" fmla="*/ 402 h 456"/>
                <a:gd name="T18" fmla="*/ 30 w 59"/>
                <a:gd name="T19" fmla="*/ 456 h 456"/>
                <a:gd name="T20" fmla="*/ 59 w 59"/>
                <a:gd name="T21" fmla="*/ 402 h 456"/>
                <a:gd name="T22" fmla="*/ 59 w 59"/>
                <a:gd name="T23" fmla="*/ 402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456">
                  <a:moveTo>
                    <a:pt x="59" y="402"/>
                  </a:moveTo>
                  <a:lnTo>
                    <a:pt x="36" y="402"/>
                  </a:lnTo>
                  <a:lnTo>
                    <a:pt x="36" y="54"/>
                  </a:lnTo>
                  <a:lnTo>
                    <a:pt x="59" y="54"/>
                  </a:lnTo>
                  <a:lnTo>
                    <a:pt x="30" y="0"/>
                  </a:lnTo>
                  <a:lnTo>
                    <a:pt x="0" y="54"/>
                  </a:lnTo>
                  <a:lnTo>
                    <a:pt x="24" y="54"/>
                  </a:lnTo>
                  <a:lnTo>
                    <a:pt x="24" y="402"/>
                  </a:lnTo>
                  <a:lnTo>
                    <a:pt x="0" y="402"/>
                  </a:lnTo>
                  <a:lnTo>
                    <a:pt x="30" y="456"/>
                  </a:lnTo>
                  <a:lnTo>
                    <a:pt x="59" y="402"/>
                  </a:lnTo>
                  <a:lnTo>
                    <a:pt x="59" y="40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681788" y="2358345"/>
            <a:ext cx="2354263" cy="1204913"/>
            <a:chOff x="6681788" y="2358345"/>
            <a:chExt cx="2354263" cy="1204913"/>
          </a:xfrm>
        </p:grpSpPr>
        <p:sp>
          <p:nvSpPr>
            <p:cNvPr id="20" name="Freeform 20"/>
            <p:cNvSpPr/>
            <p:nvPr/>
          </p:nvSpPr>
          <p:spPr bwMode="auto">
            <a:xfrm>
              <a:off x="6681788" y="2561545"/>
              <a:ext cx="2354263" cy="1001713"/>
            </a:xfrm>
            <a:custGeom>
              <a:avLst/>
              <a:gdLst>
                <a:gd name="T0" fmla="*/ 744 w 744"/>
                <a:gd name="T1" fmla="*/ 284 h 316"/>
                <a:gd name="T2" fmla="*/ 733 w 744"/>
                <a:gd name="T3" fmla="*/ 289 h 316"/>
                <a:gd name="T4" fmla="*/ 11 w 744"/>
                <a:gd name="T5" fmla="*/ 291 h 316"/>
                <a:gd name="T6" fmla="*/ 0 w 744"/>
                <a:gd name="T7" fmla="*/ 285 h 316"/>
                <a:gd name="T8" fmla="*/ 1 w 744"/>
                <a:gd name="T9" fmla="*/ 316 h 316"/>
                <a:gd name="T10" fmla="*/ 26 w 744"/>
                <a:gd name="T11" fmla="*/ 299 h 316"/>
                <a:gd name="T12" fmla="*/ 16 w 744"/>
                <a:gd name="T13" fmla="*/ 294 h 316"/>
                <a:gd name="T14" fmla="*/ 728 w 744"/>
                <a:gd name="T15" fmla="*/ 292 h 316"/>
                <a:gd name="T16" fmla="*/ 718 w 744"/>
                <a:gd name="T17" fmla="*/ 298 h 316"/>
                <a:gd name="T18" fmla="*/ 743 w 744"/>
                <a:gd name="T19" fmla="*/ 315 h 316"/>
                <a:gd name="T20" fmla="*/ 744 w 744"/>
                <a:gd name="T21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4" h="316">
                  <a:moveTo>
                    <a:pt x="744" y="284"/>
                  </a:moveTo>
                  <a:cubicBezTo>
                    <a:pt x="733" y="289"/>
                    <a:pt x="733" y="289"/>
                    <a:pt x="733" y="289"/>
                  </a:cubicBezTo>
                  <a:cubicBezTo>
                    <a:pt x="580" y="2"/>
                    <a:pt x="165" y="0"/>
                    <a:pt x="11" y="291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" y="316"/>
                    <a:pt x="1" y="316"/>
                    <a:pt x="1" y="316"/>
                  </a:cubicBezTo>
                  <a:cubicBezTo>
                    <a:pt x="26" y="299"/>
                    <a:pt x="26" y="299"/>
                    <a:pt x="26" y="299"/>
                  </a:cubicBezTo>
                  <a:cubicBezTo>
                    <a:pt x="16" y="294"/>
                    <a:pt x="16" y="294"/>
                    <a:pt x="16" y="294"/>
                  </a:cubicBezTo>
                  <a:cubicBezTo>
                    <a:pt x="167" y="8"/>
                    <a:pt x="576" y="8"/>
                    <a:pt x="728" y="292"/>
                  </a:cubicBezTo>
                  <a:cubicBezTo>
                    <a:pt x="718" y="298"/>
                    <a:pt x="718" y="298"/>
                    <a:pt x="718" y="298"/>
                  </a:cubicBezTo>
                  <a:cubicBezTo>
                    <a:pt x="743" y="315"/>
                    <a:pt x="743" y="315"/>
                    <a:pt x="743" y="315"/>
                  </a:cubicBezTo>
                  <a:cubicBezTo>
                    <a:pt x="744" y="284"/>
                    <a:pt x="744" y="284"/>
                    <a:pt x="744" y="2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7789863" y="2732995"/>
              <a:ext cx="138113" cy="139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7812088" y="2358345"/>
              <a:ext cx="93663" cy="723900"/>
            </a:xfrm>
            <a:custGeom>
              <a:avLst/>
              <a:gdLst>
                <a:gd name="T0" fmla="*/ 59 w 59"/>
                <a:gd name="T1" fmla="*/ 402 h 456"/>
                <a:gd name="T2" fmla="*/ 36 w 59"/>
                <a:gd name="T3" fmla="*/ 402 h 456"/>
                <a:gd name="T4" fmla="*/ 36 w 59"/>
                <a:gd name="T5" fmla="*/ 54 h 456"/>
                <a:gd name="T6" fmla="*/ 59 w 59"/>
                <a:gd name="T7" fmla="*/ 54 h 456"/>
                <a:gd name="T8" fmla="*/ 30 w 59"/>
                <a:gd name="T9" fmla="*/ 0 h 456"/>
                <a:gd name="T10" fmla="*/ 0 w 59"/>
                <a:gd name="T11" fmla="*/ 54 h 456"/>
                <a:gd name="T12" fmla="*/ 24 w 59"/>
                <a:gd name="T13" fmla="*/ 54 h 456"/>
                <a:gd name="T14" fmla="*/ 24 w 59"/>
                <a:gd name="T15" fmla="*/ 402 h 456"/>
                <a:gd name="T16" fmla="*/ 0 w 59"/>
                <a:gd name="T17" fmla="*/ 402 h 456"/>
                <a:gd name="T18" fmla="*/ 30 w 59"/>
                <a:gd name="T19" fmla="*/ 456 h 456"/>
                <a:gd name="T20" fmla="*/ 59 w 59"/>
                <a:gd name="T21" fmla="*/ 402 h 456"/>
                <a:gd name="T22" fmla="*/ 59 w 59"/>
                <a:gd name="T23" fmla="*/ 402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456">
                  <a:moveTo>
                    <a:pt x="59" y="402"/>
                  </a:moveTo>
                  <a:lnTo>
                    <a:pt x="36" y="402"/>
                  </a:lnTo>
                  <a:lnTo>
                    <a:pt x="36" y="54"/>
                  </a:lnTo>
                  <a:lnTo>
                    <a:pt x="59" y="54"/>
                  </a:lnTo>
                  <a:lnTo>
                    <a:pt x="30" y="0"/>
                  </a:lnTo>
                  <a:lnTo>
                    <a:pt x="0" y="54"/>
                  </a:lnTo>
                  <a:lnTo>
                    <a:pt x="24" y="54"/>
                  </a:lnTo>
                  <a:lnTo>
                    <a:pt x="24" y="402"/>
                  </a:lnTo>
                  <a:lnTo>
                    <a:pt x="0" y="402"/>
                  </a:lnTo>
                  <a:lnTo>
                    <a:pt x="30" y="456"/>
                  </a:lnTo>
                  <a:lnTo>
                    <a:pt x="59" y="402"/>
                  </a:lnTo>
                  <a:lnTo>
                    <a:pt x="59" y="4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469313" y="4633233"/>
            <a:ext cx="2355850" cy="1208087"/>
            <a:chOff x="8469313" y="4633233"/>
            <a:chExt cx="2355850" cy="1208087"/>
          </a:xfrm>
        </p:grpSpPr>
        <p:sp>
          <p:nvSpPr>
            <p:cNvPr id="24" name="Freeform 24"/>
            <p:cNvSpPr/>
            <p:nvPr/>
          </p:nvSpPr>
          <p:spPr bwMode="auto">
            <a:xfrm>
              <a:off x="8469313" y="4633233"/>
              <a:ext cx="2355850" cy="1001713"/>
            </a:xfrm>
            <a:custGeom>
              <a:avLst/>
              <a:gdLst>
                <a:gd name="T0" fmla="*/ 744 w 744"/>
                <a:gd name="T1" fmla="*/ 33 h 316"/>
                <a:gd name="T2" fmla="*/ 734 w 744"/>
                <a:gd name="T3" fmla="*/ 27 h 316"/>
                <a:gd name="T4" fmla="*/ 11 w 744"/>
                <a:gd name="T5" fmla="*/ 25 h 316"/>
                <a:gd name="T6" fmla="*/ 0 w 744"/>
                <a:gd name="T7" fmla="*/ 31 h 316"/>
                <a:gd name="T8" fmla="*/ 1 w 744"/>
                <a:gd name="T9" fmla="*/ 0 h 316"/>
                <a:gd name="T10" fmla="*/ 27 w 744"/>
                <a:gd name="T11" fmla="*/ 17 h 316"/>
                <a:gd name="T12" fmla="*/ 16 w 744"/>
                <a:gd name="T13" fmla="*/ 23 h 316"/>
                <a:gd name="T14" fmla="*/ 729 w 744"/>
                <a:gd name="T15" fmla="*/ 24 h 316"/>
                <a:gd name="T16" fmla="*/ 718 w 744"/>
                <a:gd name="T17" fmla="*/ 19 h 316"/>
                <a:gd name="T18" fmla="*/ 744 w 744"/>
                <a:gd name="T19" fmla="*/ 2 h 316"/>
                <a:gd name="T20" fmla="*/ 744 w 744"/>
                <a:gd name="T21" fmla="*/ 3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4" h="316">
                  <a:moveTo>
                    <a:pt x="744" y="33"/>
                  </a:moveTo>
                  <a:cubicBezTo>
                    <a:pt x="734" y="27"/>
                    <a:pt x="734" y="27"/>
                    <a:pt x="734" y="27"/>
                  </a:cubicBezTo>
                  <a:cubicBezTo>
                    <a:pt x="580" y="314"/>
                    <a:pt x="165" y="316"/>
                    <a:pt x="11" y="2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7" y="308"/>
                    <a:pt x="577" y="308"/>
                    <a:pt x="729" y="24"/>
                  </a:cubicBezTo>
                  <a:cubicBezTo>
                    <a:pt x="718" y="19"/>
                    <a:pt x="718" y="19"/>
                    <a:pt x="718" y="19"/>
                  </a:cubicBezTo>
                  <a:cubicBezTo>
                    <a:pt x="744" y="2"/>
                    <a:pt x="744" y="2"/>
                    <a:pt x="744" y="2"/>
                  </a:cubicBezTo>
                  <a:cubicBezTo>
                    <a:pt x="744" y="33"/>
                    <a:pt x="744" y="33"/>
                    <a:pt x="744" y="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9580563" y="5114245"/>
              <a:ext cx="136525" cy="727075"/>
              <a:chOff x="9580563" y="5114245"/>
              <a:chExt cx="136525" cy="727075"/>
            </a:xfrm>
          </p:grpSpPr>
          <p:sp>
            <p:nvSpPr>
              <p:cNvPr id="23" name="Freeform 23"/>
              <p:cNvSpPr/>
              <p:nvPr/>
            </p:nvSpPr>
            <p:spPr bwMode="auto">
              <a:xfrm>
                <a:off x="9602788" y="5114245"/>
                <a:ext cx="95250" cy="727075"/>
              </a:xfrm>
              <a:custGeom>
                <a:avLst/>
                <a:gdLst>
                  <a:gd name="T0" fmla="*/ 60 w 60"/>
                  <a:gd name="T1" fmla="*/ 54 h 458"/>
                  <a:gd name="T2" fmla="*/ 36 w 60"/>
                  <a:gd name="T3" fmla="*/ 54 h 458"/>
                  <a:gd name="T4" fmla="*/ 36 w 60"/>
                  <a:gd name="T5" fmla="*/ 404 h 458"/>
                  <a:gd name="T6" fmla="*/ 60 w 60"/>
                  <a:gd name="T7" fmla="*/ 404 h 458"/>
                  <a:gd name="T8" fmla="*/ 30 w 60"/>
                  <a:gd name="T9" fmla="*/ 458 h 458"/>
                  <a:gd name="T10" fmla="*/ 0 w 60"/>
                  <a:gd name="T11" fmla="*/ 404 h 458"/>
                  <a:gd name="T12" fmla="*/ 24 w 60"/>
                  <a:gd name="T13" fmla="*/ 404 h 458"/>
                  <a:gd name="T14" fmla="*/ 24 w 60"/>
                  <a:gd name="T15" fmla="*/ 54 h 458"/>
                  <a:gd name="T16" fmla="*/ 0 w 60"/>
                  <a:gd name="T17" fmla="*/ 54 h 458"/>
                  <a:gd name="T18" fmla="*/ 30 w 60"/>
                  <a:gd name="T19" fmla="*/ 0 h 458"/>
                  <a:gd name="T20" fmla="*/ 60 w 60"/>
                  <a:gd name="T21" fmla="*/ 54 h 458"/>
                  <a:gd name="T22" fmla="*/ 60 w 60"/>
                  <a:gd name="T23" fmla="*/ 54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0" h="458">
                    <a:moveTo>
                      <a:pt x="60" y="54"/>
                    </a:moveTo>
                    <a:lnTo>
                      <a:pt x="36" y="54"/>
                    </a:lnTo>
                    <a:lnTo>
                      <a:pt x="36" y="404"/>
                    </a:lnTo>
                    <a:lnTo>
                      <a:pt x="60" y="404"/>
                    </a:lnTo>
                    <a:lnTo>
                      <a:pt x="30" y="458"/>
                    </a:lnTo>
                    <a:lnTo>
                      <a:pt x="0" y="404"/>
                    </a:lnTo>
                    <a:lnTo>
                      <a:pt x="24" y="404"/>
                    </a:lnTo>
                    <a:lnTo>
                      <a:pt x="24" y="54"/>
                    </a:lnTo>
                    <a:lnTo>
                      <a:pt x="0" y="54"/>
                    </a:lnTo>
                    <a:lnTo>
                      <a:pt x="30" y="0"/>
                    </a:lnTo>
                    <a:lnTo>
                      <a:pt x="60" y="54"/>
                    </a:lnTo>
                    <a:lnTo>
                      <a:pt x="60" y="5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25" name="Oval 25"/>
              <p:cNvSpPr>
                <a:spLocks noChangeArrowheads="1"/>
              </p:cNvSpPr>
              <p:nvPr/>
            </p:nvSpPr>
            <p:spPr bwMode="auto">
              <a:xfrm>
                <a:off x="9580563" y="5326970"/>
                <a:ext cx="136525" cy="13652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sp>
        <p:nvSpPr>
          <p:cNvPr id="31" name="Inhaltsplatzhalter 4"/>
          <p:cNvSpPr txBox="1"/>
          <p:nvPr/>
        </p:nvSpPr>
        <p:spPr>
          <a:xfrm>
            <a:off x="4808229" y="5930648"/>
            <a:ext cx="2576396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600" b="1" dirty="0">
                <a:solidFill>
                  <a:schemeClr val="accent3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2" name="Inhaltsplatzhalter 4"/>
          <p:cNvSpPr txBox="1"/>
          <p:nvPr/>
        </p:nvSpPr>
        <p:spPr>
          <a:xfrm>
            <a:off x="3038793" y="1757368"/>
            <a:ext cx="2576396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600" b="1" dirty="0">
                <a:solidFill>
                  <a:schemeClr val="accent2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3" name="Inhaltsplatzhalter 4"/>
          <p:cNvSpPr txBox="1"/>
          <p:nvPr/>
        </p:nvSpPr>
        <p:spPr>
          <a:xfrm>
            <a:off x="1261391" y="5930648"/>
            <a:ext cx="2576396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6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4" name="Inhaltsplatzhalter 4"/>
          <p:cNvSpPr txBox="1"/>
          <p:nvPr/>
        </p:nvSpPr>
        <p:spPr>
          <a:xfrm>
            <a:off x="8346071" y="5930648"/>
            <a:ext cx="2576396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600" b="1" dirty="0">
                <a:solidFill>
                  <a:schemeClr val="accent3"/>
                </a:solidFill>
                <a:latin typeface="+mj-lt"/>
              </a:rPr>
              <a:t/>
            </a:r>
            <a:br>
              <a:rPr lang="en-US" sz="1600" b="1" dirty="0">
                <a:solidFill>
                  <a:schemeClr val="accent3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5" name="Inhaltsplatzhalter 4"/>
          <p:cNvSpPr txBox="1"/>
          <p:nvPr/>
        </p:nvSpPr>
        <p:spPr>
          <a:xfrm>
            <a:off x="6576635" y="1757368"/>
            <a:ext cx="2576396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600" b="1" dirty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600" b="1" dirty="0">
                <a:solidFill>
                  <a:schemeClr val="accent2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6" name="Freeform 25"/>
          <p:cNvSpPr>
            <a:spLocks noEditPoints="1"/>
          </p:cNvSpPr>
          <p:nvPr/>
        </p:nvSpPr>
        <p:spPr bwMode="auto">
          <a:xfrm>
            <a:off x="9395956" y="3827897"/>
            <a:ext cx="476626" cy="476626"/>
          </a:xfrm>
          <a:custGeom>
            <a:avLst/>
            <a:gdLst/>
            <a:ahLst/>
            <a:cxnLst>
              <a:cxn ang="0">
                <a:pos x="114" y="98"/>
              </a:cxn>
              <a:cxn ang="0">
                <a:pos x="94" y="78"/>
              </a:cxn>
              <a:cxn ang="0">
                <a:pos x="102" y="50"/>
              </a:cxn>
              <a:cxn ang="0">
                <a:pos x="51" y="0"/>
              </a:cxn>
              <a:cxn ang="0">
                <a:pos x="0" y="50"/>
              </a:cxn>
              <a:cxn ang="0">
                <a:pos x="51" y="101"/>
              </a:cxn>
              <a:cxn ang="0">
                <a:pos x="78" y="93"/>
              </a:cxn>
              <a:cxn ang="0">
                <a:pos x="98" y="113"/>
              </a:cxn>
              <a:cxn ang="0">
                <a:pos x="104" y="113"/>
              </a:cxn>
              <a:cxn ang="0">
                <a:pos x="114" y="103"/>
              </a:cxn>
              <a:cxn ang="0">
                <a:pos x="114" y="98"/>
              </a:cxn>
              <a:cxn ang="0">
                <a:pos x="51" y="87"/>
              </a:cxn>
              <a:cxn ang="0">
                <a:pos x="15" y="50"/>
              </a:cxn>
              <a:cxn ang="0">
                <a:pos x="51" y="14"/>
              </a:cxn>
              <a:cxn ang="0">
                <a:pos x="87" y="50"/>
              </a:cxn>
              <a:cxn ang="0">
                <a:pos x="51" y="87"/>
              </a:cxn>
            </a:cxnLst>
            <a:rect l="0" t="0" r="r" b="b"/>
            <a:pathLst>
              <a:path w="115" h="115">
                <a:moveTo>
                  <a:pt x="114" y="98"/>
                </a:moveTo>
                <a:cubicBezTo>
                  <a:pt x="94" y="78"/>
                  <a:pt x="94" y="78"/>
                  <a:pt x="94" y="78"/>
                </a:cubicBezTo>
                <a:cubicBezTo>
                  <a:pt x="99" y="70"/>
                  <a:pt x="102" y="60"/>
                  <a:pt x="102" y="50"/>
                </a:cubicBezTo>
                <a:cubicBezTo>
                  <a:pt x="102" y="22"/>
                  <a:pt x="79" y="0"/>
                  <a:pt x="51" y="0"/>
                </a:cubicBezTo>
                <a:cubicBezTo>
                  <a:pt x="23" y="0"/>
                  <a:pt x="0" y="22"/>
                  <a:pt x="0" y="50"/>
                </a:cubicBezTo>
                <a:cubicBezTo>
                  <a:pt x="0" y="78"/>
                  <a:pt x="23" y="101"/>
                  <a:pt x="51" y="101"/>
                </a:cubicBezTo>
                <a:cubicBezTo>
                  <a:pt x="61" y="101"/>
                  <a:pt x="71" y="98"/>
                  <a:pt x="78" y="93"/>
                </a:cubicBezTo>
                <a:cubicBezTo>
                  <a:pt x="98" y="113"/>
                  <a:pt x="98" y="113"/>
                  <a:pt x="98" y="113"/>
                </a:cubicBezTo>
                <a:cubicBezTo>
                  <a:pt x="100" y="115"/>
                  <a:pt x="102" y="115"/>
                  <a:pt x="104" y="113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5" y="101"/>
                  <a:pt x="115" y="99"/>
                  <a:pt x="114" y="98"/>
                </a:cubicBezTo>
                <a:close/>
                <a:moveTo>
                  <a:pt x="51" y="87"/>
                </a:moveTo>
                <a:cubicBezTo>
                  <a:pt x="31" y="87"/>
                  <a:pt x="15" y="70"/>
                  <a:pt x="15" y="50"/>
                </a:cubicBezTo>
                <a:cubicBezTo>
                  <a:pt x="15" y="30"/>
                  <a:pt x="31" y="14"/>
                  <a:pt x="51" y="14"/>
                </a:cubicBezTo>
                <a:cubicBezTo>
                  <a:pt x="71" y="14"/>
                  <a:pt x="87" y="30"/>
                  <a:pt x="87" y="50"/>
                </a:cubicBezTo>
                <a:cubicBezTo>
                  <a:pt x="87" y="70"/>
                  <a:pt x="71" y="87"/>
                  <a:pt x="51" y="87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37" name="Freeform 133"/>
          <p:cNvSpPr/>
          <p:nvPr/>
        </p:nvSpPr>
        <p:spPr bwMode="auto">
          <a:xfrm>
            <a:off x="2308337" y="3824033"/>
            <a:ext cx="479202" cy="484354"/>
          </a:xfrm>
          <a:custGeom>
            <a:avLst/>
            <a:gdLst/>
            <a:ahLst/>
            <a:cxnLst>
              <a:cxn ang="0">
                <a:pos x="112" y="89"/>
              </a:cxn>
              <a:cxn ang="0">
                <a:pos x="86" y="75"/>
              </a:cxn>
              <a:cxn ang="0">
                <a:pos x="72" y="69"/>
              </a:cxn>
              <a:cxn ang="0">
                <a:pos x="72" y="58"/>
              </a:cxn>
              <a:cxn ang="0">
                <a:pos x="77" y="45"/>
              </a:cxn>
              <a:cxn ang="0">
                <a:pos x="83" y="38"/>
              </a:cxn>
              <a:cxn ang="0">
                <a:pos x="79" y="30"/>
              </a:cxn>
              <a:cxn ang="0">
                <a:pos x="80" y="18"/>
              </a:cxn>
              <a:cxn ang="0">
                <a:pos x="58" y="0"/>
              </a:cxn>
              <a:cxn ang="0">
                <a:pos x="35" y="18"/>
              </a:cxn>
              <a:cxn ang="0">
                <a:pos x="36" y="30"/>
              </a:cxn>
              <a:cxn ang="0">
                <a:pos x="33" y="38"/>
              </a:cxn>
              <a:cxn ang="0">
                <a:pos x="38" y="45"/>
              </a:cxn>
              <a:cxn ang="0">
                <a:pos x="44" y="58"/>
              </a:cxn>
              <a:cxn ang="0">
                <a:pos x="44" y="69"/>
              </a:cxn>
              <a:cxn ang="0">
                <a:pos x="30" y="75"/>
              </a:cxn>
              <a:cxn ang="0">
                <a:pos x="4" y="89"/>
              </a:cxn>
              <a:cxn ang="0">
                <a:pos x="1" y="116"/>
              </a:cxn>
              <a:cxn ang="0">
                <a:pos x="114" y="116"/>
              </a:cxn>
              <a:cxn ang="0">
                <a:pos x="112" y="89"/>
              </a:cxn>
            </a:cxnLst>
            <a:rect l="0" t="0" r="r" b="b"/>
            <a:pathLst>
              <a:path w="115" h="116">
                <a:moveTo>
                  <a:pt x="112" y="89"/>
                </a:moveTo>
                <a:cubicBezTo>
                  <a:pt x="109" y="83"/>
                  <a:pt x="97" y="80"/>
                  <a:pt x="86" y="75"/>
                </a:cubicBezTo>
                <a:cubicBezTo>
                  <a:pt x="75" y="71"/>
                  <a:pt x="72" y="69"/>
                  <a:pt x="72" y="69"/>
                </a:cubicBezTo>
                <a:cubicBezTo>
                  <a:pt x="72" y="58"/>
                  <a:pt x="72" y="58"/>
                  <a:pt x="72" y="58"/>
                </a:cubicBezTo>
                <a:cubicBezTo>
                  <a:pt x="72" y="58"/>
                  <a:pt x="76" y="55"/>
                  <a:pt x="77" y="45"/>
                </a:cubicBezTo>
                <a:cubicBezTo>
                  <a:pt x="80" y="45"/>
                  <a:pt x="83" y="41"/>
                  <a:pt x="83" y="38"/>
                </a:cubicBezTo>
                <a:cubicBezTo>
                  <a:pt x="83" y="36"/>
                  <a:pt x="83" y="29"/>
                  <a:pt x="79" y="30"/>
                </a:cubicBezTo>
                <a:cubicBezTo>
                  <a:pt x="80" y="25"/>
                  <a:pt x="81" y="20"/>
                  <a:pt x="80" y="18"/>
                </a:cubicBezTo>
                <a:cubicBezTo>
                  <a:pt x="80" y="9"/>
                  <a:pt x="71" y="0"/>
                  <a:pt x="58" y="0"/>
                </a:cubicBezTo>
                <a:cubicBezTo>
                  <a:pt x="45" y="0"/>
                  <a:pt x="36" y="9"/>
                  <a:pt x="35" y="18"/>
                </a:cubicBezTo>
                <a:cubicBezTo>
                  <a:pt x="35" y="20"/>
                  <a:pt x="35" y="25"/>
                  <a:pt x="36" y="30"/>
                </a:cubicBezTo>
                <a:cubicBezTo>
                  <a:pt x="33" y="29"/>
                  <a:pt x="32" y="36"/>
                  <a:pt x="33" y="38"/>
                </a:cubicBezTo>
                <a:cubicBezTo>
                  <a:pt x="33" y="41"/>
                  <a:pt x="35" y="45"/>
                  <a:pt x="38" y="45"/>
                </a:cubicBezTo>
                <a:cubicBezTo>
                  <a:pt x="39" y="55"/>
                  <a:pt x="44" y="58"/>
                  <a:pt x="44" y="58"/>
                </a:cubicBezTo>
                <a:cubicBezTo>
                  <a:pt x="44" y="69"/>
                  <a:pt x="44" y="69"/>
                  <a:pt x="44" y="69"/>
                </a:cubicBezTo>
                <a:cubicBezTo>
                  <a:pt x="44" y="69"/>
                  <a:pt x="41" y="71"/>
                  <a:pt x="30" y="75"/>
                </a:cubicBezTo>
                <a:cubicBezTo>
                  <a:pt x="18" y="80"/>
                  <a:pt x="7" y="83"/>
                  <a:pt x="4" y="89"/>
                </a:cubicBezTo>
                <a:cubicBezTo>
                  <a:pt x="0" y="93"/>
                  <a:pt x="1" y="116"/>
                  <a:pt x="1" y="116"/>
                </a:cubicBezTo>
                <a:cubicBezTo>
                  <a:pt x="114" y="116"/>
                  <a:pt x="114" y="116"/>
                  <a:pt x="114" y="116"/>
                </a:cubicBezTo>
                <a:cubicBezTo>
                  <a:pt x="114" y="116"/>
                  <a:pt x="115" y="93"/>
                  <a:pt x="112" y="8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38" name="Freeform 153"/>
          <p:cNvSpPr/>
          <p:nvPr/>
        </p:nvSpPr>
        <p:spPr bwMode="auto">
          <a:xfrm>
            <a:off x="4092543" y="3833051"/>
            <a:ext cx="468896" cy="466318"/>
          </a:xfrm>
          <a:custGeom>
            <a:avLst/>
            <a:gdLst/>
            <a:ahLst/>
            <a:cxnLst>
              <a:cxn ang="0">
                <a:pos x="91" y="89"/>
              </a:cxn>
              <a:cxn ang="0">
                <a:pos x="80" y="98"/>
              </a:cxn>
              <a:cxn ang="0">
                <a:pos x="43" y="98"/>
              </a:cxn>
              <a:cxn ang="0">
                <a:pos x="38" y="91"/>
              </a:cxn>
              <a:cxn ang="0">
                <a:pos x="43" y="76"/>
              </a:cxn>
              <a:cxn ang="0">
                <a:pos x="101" y="76"/>
              </a:cxn>
              <a:cxn ang="0">
                <a:pos x="113" y="26"/>
              </a:cxn>
              <a:cxn ang="0">
                <a:pos x="21" y="13"/>
              </a:cxn>
              <a:cxn ang="0">
                <a:pos x="13" y="8"/>
              </a:cxn>
              <a:cxn ang="0">
                <a:pos x="14" y="7"/>
              </a:cxn>
              <a:cxn ang="0">
                <a:pos x="7" y="0"/>
              </a:cxn>
              <a:cxn ang="0">
                <a:pos x="0" y="7"/>
              </a:cxn>
              <a:cxn ang="0">
                <a:pos x="7" y="14"/>
              </a:cxn>
              <a:cxn ang="0">
                <a:pos x="8" y="14"/>
              </a:cxn>
              <a:cxn ang="0">
                <a:pos x="17" y="19"/>
              </a:cxn>
              <a:cxn ang="0">
                <a:pos x="31" y="76"/>
              </a:cxn>
              <a:cxn ang="0">
                <a:pos x="35" y="76"/>
              </a:cxn>
              <a:cxn ang="0">
                <a:pos x="31" y="88"/>
              </a:cxn>
              <a:cxn ang="0">
                <a:pos x="31" y="88"/>
              </a:cxn>
              <a:cxn ang="0">
                <a:pos x="19" y="100"/>
              </a:cxn>
              <a:cxn ang="0">
                <a:pos x="31" y="112"/>
              </a:cxn>
              <a:cxn ang="0">
                <a:pos x="42" y="105"/>
              </a:cxn>
              <a:cxn ang="0">
                <a:pos x="80" y="105"/>
              </a:cxn>
              <a:cxn ang="0">
                <a:pos x="91" y="112"/>
              </a:cxn>
              <a:cxn ang="0">
                <a:pos x="103" y="101"/>
              </a:cxn>
              <a:cxn ang="0">
                <a:pos x="91" y="89"/>
              </a:cxn>
            </a:cxnLst>
            <a:rect l="0" t="0" r="r" b="b"/>
            <a:pathLst>
              <a:path w="113" h="112">
                <a:moveTo>
                  <a:pt x="91" y="89"/>
                </a:moveTo>
                <a:cubicBezTo>
                  <a:pt x="86" y="89"/>
                  <a:pt x="81" y="93"/>
                  <a:pt x="80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2" y="95"/>
                  <a:pt x="41" y="92"/>
                  <a:pt x="38" y="91"/>
                </a:cubicBezTo>
                <a:cubicBezTo>
                  <a:pt x="43" y="76"/>
                  <a:pt x="43" y="76"/>
                  <a:pt x="43" y="76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113" y="26"/>
                  <a:pt x="113" y="26"/>
                  <a:pt x="113" y="26"/>
                </a:cubicBezTo>
                <a:cubicBezTo>
                  <a:pt x="21" y="13"/>
                  <a:pt x="21" y="13"/>
                  <a:pt x="21" y="13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0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"/>
                  <a:pt x="3" y="14"/>
                  <a:pt x="7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17" y="19"/>
                  <a:pt x="17" y="19"/>
                  <a:pt x="17" y="19"/>
                </a:cubicBezTo>
                <a:cubicBezTo>
                  <a:pt x="31" y="76"/>
                  <a:pt x="31" y="76"/>
                  <a:pt x="31" y="76"/>
                </a:cubicBezTo>
                <a:cubicBezTo>
                  <a:pt x="35" y="76"/>
                  <a:pt x="35" y="76"/>
                  <a:pt x="35" y="76"/>
                </a:cubicBezTo>
                <a:cubicBezTo>
                  <a:pt x="31" y="88"/>
                  <a:pt x="31" y="88"/>
                  <a:pt x="31" y="88"/>
                </a:cubicBezTo>
                <a:cubicBezTo>
                  <a:pt x="31" y="88"/>
                  <a:pt x="31" y="88"/>
                  <a:pt x="31" y="88"/>
                </a:cubicBezTo>
                <a:cubicBezTo>
                  <a:pt x="24" y="88"/>
                  <a:pt x="19" y="94"/>
                  <a:pt x="19" y="100"/>
                </a:cubicBezTo>
                <a:cubicBezTo>
                  <a:pt x="19" y="107"/>
                  <a:pt x="24" y="112"/>
                  <a:pt x="31" y="112"/>
                </a:cubicBezTo>
                <a:cubicBezTo>
                  <a:pt x="36" y="112"/>
                  <a:pt x="40" y="109"/>
                  <a:pt x="42" y="105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82" y="109"/>
                  <a:pt x="86" y="112"/>
                  <a:pt x="91" y="112"/>
                </a:cubicBezTo>
                <a:cubicBezTo>
                  <a:pt x="98" y="112"/>
                  <a:pt x="103" y="107"/>
                  <a:pt x="103" y="101"/>
                </a:cubicBezTo>
                <a:cubicBezTo>
                  <a:pt x="103" y="94"/>
                  <a:pt x="98" y="89"/>
                  <a:pt x="91" y="89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39" name="Group 38"/>
          <p:cNvGrpSpPr/>
          <p:nvPr/>
        </p:nvGrpSpPr>
        <p:grpSpPr>
          <a:xfrm>
            <a:off x="7623391" y="3853661"/>
            <a:ext cx="486930" cy="425098"/>
            <a:chOff x="1450975" y="3768725"/>
            <a:chExt cx="300038" cy="261938"/>
          </a:xfrm>
          <a:solidFill>
            <a:schemeClr val="accent4"/>
          </a:solidFill>
        </p:grpSpPr>
        <p:sp>
          <p:nvSpPr>
            <p:cNvPr id="40" name="Oval 154"/>
            <p:cNvSpPr>
              <a:spLocks noChangeArrowheads="1"/>
            </p:cNvSpPr>
            <p:nvPr/>
          </p:nvSpPr>
          <p:spPr bwMode="auto">
            <a:xfrm>
              <a:off x="1489075" y="3956050"/>
              <a:ext cx="74613" cy="7461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1" name="Oval 155"/>
            <p:cNvSpPr>
              <a:spLocks noChangeArrowheads="1"/>
            </p:cNvSpPr>
            <p:nvPr/>
          </p:nvSpPr>
          <p:spPr bwMode="auto">
            <a:xfrm>
              <a:off x="1655763" y="3956050"/>
              <a:ext cx="74613" cy="7461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2" name="Freeform 156"/>
            <p:cNvSpPr>
              <a:spLocks noEditPoints="1"/>
            </p:cNvSpPr>
            <p:nvPr/>
          </p:nvSpPr>
          <p:spPr bwMode="auto">
            <a:xfrm>
              <a:off x="1450975" y="3768725"/>
              <a:ext cx="300038" cy="204788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40" y="0"/>
                </a:cxn>
                <a:cxn ang="0">
                  <a:pos x="37" y="4"/>
                </a:cxn>
                <a:cxn ang="0">
                  <a:pos x="37" y="15"/>
                </a:cxn>
                <a:cxn ang="0">
                  <a:pos x="19" y="15"/>
                </a:cxn>
                <a:cxn ang="0">
                  <a:pos x="13" y="18"/>
                </a:cxn>
                <a:cxn ang="0">
                  <a:pos x="2" y="40"/>
                </a:cxn>
                <a:cxn ang="0">
                  <a:pos x="0" y="47"/>
                </a:cxn>
                <a:cxn ang="0">
                  <a:pos x="0" y="69"/>
                </a:cxn>
                <a:cxn ang="0">
                  <a:pos x="3" y="75"/>
                </a:cxn>
                <a:cxn ang="0">
                  <a:pos x="5" y="77"/>
                </a:cxn>
                <a:cxn ang="0">
                  <a:pos x="9" y="79"/>
                </a:cxn>
                <a:cxn ang="0">
                  <a:pos x="29" y="65"/>
                </a:cxn>
                <a:cxn ang="0">
                  <a:pos x="50" y="80"/>
                </a:cxn>
                <a:cxn ang="0">
                  <a:pos x="74" y="80"/>
                </a:cxn>
                <a:cxn ang="0">
                  <a:pos x="95" y="65"/>
                </a:cxn>
                <a:cxn ang="0">
                  <a:pos x="115" y="79"/>
                </a:cxn>
                <a:cxn ang="0">
                  <a:pos x="117" y="76"/>
                </a:cxn>
                <a:cxn ang="0">
                  <a:pos x="117" y="4"/>
                </a:cxn>
                <a:cxn ang="0">
                  <a:pos x="113" y="0"/>
                </a:cxn>
                <a:cxn ang="0">
                  <a:pos x="37" y="44"/>
                </a:cxn>
                <a:cxn ang="0">
                  <a:pos x="15" y="44"/>
                </a:cxn>
                <a:cxn ang="0">
                  <a:pos x="22" y="22"/>
                </a:cxn>
                <a:cxn ang="0">
                  <a:pos x="37" y="22"/>
                </a:cxn>
                <a:cxn ang="0">
                  <a:pos x="37" y="44"/>
                </a:cxn>
              </a:cxnLst>
              <a:rect l="0" t="0" r="r" b="b"/>
              <a:pathLst>
                <a:path w="117" h="80">
                  <a:moveTo>
                    <a:pt x="113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8" y="0"/>
                    <a:pt x="37" y="2"/>
                    <a:pt x="37" y="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4" y="16"/>
                    <a:pt x="13" y="18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2"/>
                    <a:pt x="0" y="45"/>
                    <a:pt x="0" y="4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2" y="74"/>
                    <a:pt x="3" y="75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6" y="78"/>
                    <a:pt x="8" y="79"/>
                    <a:pt x="9" y="79"/>
                  </a:cubicBezTo>
                  <a:cubicBezTo>
                    <a:pt x="12" y="71"/>
                    <a:pt x="20" y="65"/>
                    <a:pt x="29" y="65"/>
                  </a:cubicBezTo>
                  <a:cubicBezTo>
                    <a:pt x="39" y="65"/>
                    <a:pt x="47" y="71"/>
                    <a:pt x="50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7" y="71"/>
                    <a:pt x="85" y="65"/>
                    <a:pt x="95" y="65"/>
                  </a:cubicBezTo>
                  <a:cubicBezTo>
                    <a:pt x="104" y="65"/>
                    <a:pt x="112" y="71"/>
                    <a:pt x="115" y="79"/>
                  </a:cubicBezTo>
                  <a:cubicBezTo>
                    <a:pt x="116" y="78"/>
                    <a:pt x="117" y="77"/>
                    <a:pt x="117" y="76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5" y="0"/>
                    <a:pt x="113" y="0"/>
                  </a:cubicBezTo>
                  <a:close/>
                  <a:moveTo>
                    <a:pt x="37" y="44"/>
                  </a:moveTo>
                  <a:cubicBezTo>
                    <a:pt x="15" y="44"/>
                    <a:pt x="15" y="44"/>
                    <a:pt x="15" y="44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37" y="22"/>
                    <a:pt x="37" y="22"/>
                    <a:pt x="37" y="22"/>
                  </a:cubicBezTo>
                  <a:lnTo>
                    <a:pt x="37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807485" y="3845932"/>
            <a:ext cx="481780" cy="440556"/>
            <a:chOff x="2046288" y="3759200"/>
            <a:chExt cx="296863" cy="271463"/>
          </a:xfrm>
          <a:solidFill>
            <a:schemeClr val="accent3"/>
          </a:solidFill>
        </p:grpSpPr>
        <p:sp>
          <p:nvSpPr>
            <p:cNvPr id="44" name="Rectangle 160"/>
            <p:cNvSpPr>
              <a:spLocks noChangeArrowheads="1"/>
            </p:cNvSpPr>
            <p:nvPr/>
          </p:nvSpPr>
          <p:spPr bwMode="auto">
            <a:xfrm>
              <a:off x="2065338" y="3973513"/>
              <a:ext cx="55563" cy="571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5" name="Rectangle 161"/>
            <p:cNvSpPr>
              <a:spLocks noChangeArrowheads="1"/>
            </p:cNvSpPr>
            <p:nvPr/>
          </p:nvSpPr>
          <p:spPr bwMode="auto">
            <a:xfrm>
              <a:off x="2139950" y="3935413"/>
              <a:ext cx="55563" cy="952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6" name="Rectangle 162"/>
            <p:cNvSpPr>
              <a:spLocks noChangeArrowheads="1"/>
            </p:cNvSpPr>
            <p:nvPr/>
          </p:nvSpPr>
          <p:spPr bwMode="auto">
            <a:xfrm>
              <a:off x="2212975" y="3898900"/>
              <a:ext cx="57150" cy="1317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7" name="Rectangle 163"/>
            <p:cNvSpPr>
              <a:spLocks noChangeArrowheads="1"/>
            </p:cNvSpPr>
            <p:nvPr/>
          </p:nvSpPr>
          <p:spPr bwMode="auto">
            <a:xfrm>
              <a:off x="2287588" y="3860800"/>
              <a:ext cx="55563" cy="1698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8" name="Freeform 164"/>
            <p:cNvSpPr/>
            <p:nvPr/>
          </p:nvSpPr>
          <p:spPr bwMode="auto">
            <a:xfrm>
              <a:off x="2046288" y="3759200"/>
              <a:ext cx="296863" cy="176213"/>
            </a:xfrm>
            <a:custGeom>
              <a:avLst/>
              <a:gdLst/>
              <a:ahLst/>
              <a:cxnLst>
                <a:cxn ang="0">
                  <a:pos x="162" y="25"/>
                </a:cxn>
                <a:cxn ang="0">
                  <a:pos x="126" y="25"/>
                </a:cxn>
                <a:cxn ang="0">
                  <a:pos x="81" y="59"/>
                </a:cxn>
                <a:cxn ang="0">
                  <a:pos x="59" y="48"/>
                </a:cxn>
                <a:cxn ang="0">
                  <a:pos x="0" y="96"/>
                </a:cxn>
                <a:cxn ang="0">
                  <a:pos x="0" y="111"/>
                </a:cxn>
                <a:cxn ang="0">
                  <a:pos x="60" y="62"/>
                </a:cxn>
                <a:cxn ang="0">
                  <a:pos x="83" y="74"/>
                </a:cxn>
                <a:cxn ang="0">
                  <a:pos x="131" y="37"/>
                </a:cxn>
                <a:cxn ang="0">
                  <a:pos x="166" y="37"/>
                </a:cxn>
                <a:cxn ang="0">
                  <a:pos x="187" y="16"/>
                </a:cxn>
                <a:cxn ang="0">
                  <a:pos x="187" y="0"/>
                </a:cxn>
                <a:cxn ang="0">
                  <a:pos x="162" y="25"/>
                </a:cxn>
              </a:cxnLst>
              <a:rect l="0" t="0" r="r" b="b"/>
              <a:pathLst>
                <a:path w="187" h="111">
                  <a:moveTo>
                    <a:pt x="162" y="25"/>
                  </a:moveTo>
                  <a:lnTo>
                    <a:pt x="126" y="25"/>
                  </a:lnTo>
                  <a:lnTo>
                    <a:pt x="81" y="59"/>
                  </a:lnTo>
                  <a:lnTo>
                    <a:pt x="59" y="48"/>
                  </a:lnTo>
                  <a:lnTo>
                    <a:pt x="0" y="96"/>
                  </a:lnTo>
                  <a:lnTo>
                    <a:pt x="0" y="111"/>
                  </a:lnTo>
                  <a:lnTo>
                    <a:pt x="60" y="62"/>
                  </a:lnTo>
                  <a:lnTo>
                    <a:pt x="83" y="74"/>
                  </a:lnTo>
                  <a:lnTo>
                    <a:pt x="131" y="37"/>
                  </a:lnTo>
                  <a:lnTo>
                    <a:pt x="166" y="37"/>
                  </a:lnTo>
                  <a:lnTo>
                    <a:pt x="187" y="16"/>
                  </a:lnTo>
                  <a:lnTo>
                    <a:pt x="187" y="0"/>
                  </a:lnTo>
                  <a:lnTo>
                    <a:pt x="162" y="2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31" grpId="0"/>
      <p:bldP spid="32" grpId="0"/>
      <p:bldP spid="33" grpId="0"/>
      <p:bldP spid="34" grpId="0"/>
      <p:bldP spid="35" grpId="0"/>
      <p:bldP spid="36" grpId="0" bldLvl="0" animBg="1"/>
      <p:bldP spid="37" grpId="0" bldLvl="0" animBg="1"/>
      <p:bldP spid="38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616777" y="2737122"/>
            <a:ext cx="1942157" cy="1682741"/>
            <a:chOff x="3259138" y="2860907"/>
            <a:chExt cx="2222500" cy="1925638"/>
          </a:xfrm>
        </p:grpSpPr>
        <p:sp>
          <p:nvSpPr>
            <p:cNvPr id="6" name="Freeform 6"/>
            <p:cNvSpPr/>
            <p:nvPr/>
          </p:nvSpPr>
          <p:spPr bwMode="auto">
            <a:xfrm>
              <a:off x="3259138" y="2860907"/>
              <a:ext cx="2222500" cy="1925638"/>
            </a:xfrm>
            <a:custGeom>
              <a:avLst/>
              <a:gdLst>
                <a:gd name="T0" fmla="*/ 0 w 1400"/>
                <a:gd name="T1" fmla="*/ 606 h 1213"/>
                <a:gd name="T2" fmla="*/ 350 w 1400"/>
                <a:gd name="T3" fmla="*/ 1213 h 1213"/>
                <a:gd name="T4" fmla="*/ 1050 w 1400"/>
                <a:gd name="T5" fmla="*/ 1213 h 1213"/>
                <a:gd name="T6" fmla="*/ 1400 w 1400"/>
                <a:gd name="T7" fmla="*/ 606 h 1213"/>
                <a:gd name="T8" fmla="*/ 1050 w 1400"/>
                <a:gd name="T9" fmla="*/ 0 h 1213"/>
                <a:gd name="T10" fmla="*/ 350 w 1400"/>
                <a:gd name="T11" fmla="*/ 0 h 1213"/>
                <a:gd name="T12" fmla="*/ 0 w 1400"/>
                <a:gd name="T13" fmla="*/ 606 h 1213"/>
                <a:gd name="T14" fmla="*/ 0 w 1400"/>
                <a:gd name="T15" fmla="*/ 606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0" h="1213">
                  <a:moveTo>
                    <a:pt x="0" y="606"/>
                  </a:moveTo>
                  <a:lnTo>
                    <a:pt x="350" y="1213"/>
                  </a:lnTo>
                  <a:lnTo>
                    <a:pt x="1050" y="1213"/>
                  </a:lnTo>
                  <a:lnTo>
                    <a:pt x="1400" y="606"/>
                  </a:lnTo>
                  <a:lnTo>
                    <a:pt x="1050" y="0"/>
                  </a:lnTo>
                  <a:lnTo>
                    <a:pt x="350" y="0"/>
                  </a:lnTo>
                  <a:lnTo>
                    <a:pt x="0" y="606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3387726" y="2970444"/>
              <a:ext cx="1966913" cy="1706563"/>
            </a:xfrm>
            <a:custGeom>
              <a:avLst/>
              <a:gdLst>
                <a:gd name="T0" fmla="*/ 11 w 1239"/>
                <a:gd name="T1" fmla="*/ 537 h 1075"/>
                <a:gd name="T2" fmla="*/ 317 w 1239"/>
                <a:gd name="T3" fmla="*/ 1066 h 1075"/>
                <a:gd name="T4" fmla="*/ 924 w 1239"/>
                <a:gd name="T5" fmla="*/ 1066 h 1075"/>
                <a:gd name="T6" fmla="*/ 1227 w 1239"/>
                <a:gd name="T7" fmla="*/ 537 h 1075"/>
                <a:gd name="T8" fmla="*/ 924 w 1239"/>
                <a:gd name="T9" fmla="*/ 9 h 1075"/>
                <a:gd name="T10" fmla="*/ 317 w 1239"/>
                <a:gd name="T11" fmla="*/ 9 h 1075"/>
                <a:gd name="T12" fmla="*/ 11 w 1239"/>
                <a:gd name="T13" fmla="*/ 537 h 1075"/>
                <a:gd name="T14" fmla="*/ 11 w 1239"/>
                <a:gd name="T15" fmla="*/ 537 h 1075"/>
                <a:gd name="T16" fmla="*/ 0 w 1239"/>
                <a:gd name="T17" fmla="*/ 537 h 1075"/>
                <a:gd name="T18" fmla="*/ 309 w 1239"/>
                <a:gd name="T19" fmla="*/ 0 h 1075"/>
                <a:gd name="T20" fmla="*/ 929 w 1239"/>
                <a:gd name="T21" fmla="*/ 0 h 1075"/>
                <a:gd name="T22" fmla="*/ 1239 w 1239"/>
                <a:gd name="T23" fmla="*/ 537 h 1075"/>
                <a:gd name="T24" fmla="*/ 929 w 1239"/>
                <a:gd name="T25" fmla="*/ 1075 h 1075"/>
                <a:gd name="T26" fmla="*/ 309 w 1239"/>
                <a:gd name="T27" fmla="*/ 1075 h 1075"/>
                <a:gd name="T28" fmla="*/ 0 w 1239"/>
                <a:gd name="T29" fmla="*/ 537 h 1075"/>
                <a:gd name="T30" fmla="*/ 0 w 1239"/>
                <a:gd name="T31" fmla="*/ 537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9" h="1075">
                  <a:moveTo>
                    <a:pt x="11" y="537"/>
                  </a:moveTo>
                  <a:lnTo>
                    <a:pt x="317" y="1066"/>
                  </a:lnTo>
                  <a:lnTo>
                    <a:pt x="924" y="1066"/>
                  </a:lnTo>
                  <a:lnTo>
                    <a:pt x="1227" y="537"/>
                  </a:lnTo>
                  <a:lnTo>
                    <a:pt x="924" y="9"/>
                  </a:lnTo>
                  <a:lnTo>
                    <a:pt x="317" y="9"/>
                  </a:lnTo>
                  <a:lnTo>
                    <a:pt x="11" y="537"/>
                  </a:lnTo>
                  <a:lnTo>
                    <a:pt x="11" y="537"/>
                  </a:lnTo>
                  <a:close/>
                  <a:moveTo>
                    <a:pt x="0" y="537"/>
                  </a:moveTo>
                  <a:lnTo>
                    <a:pt x="309" y="0"/>
                  </a:lnTo>
                  <a:lnTo>
                    <a:pt x="929" y="0"/>
                  </a:lnTo>
                  <a:lnTo>
                    <a:pt x="1239" y="537"/>
                  </a:lnTo>
                  <a:lnTo>
                    <a:pt x="929" y="1075"/>
                  </a:lnTo>
                  <a:lnTo>
                    <a:pt x="309" y="1075"/>
                  </a:lnTo>
                  <a:lnTo>
                    <a:pt x="0" y="537"/>
                  </a:lnTo>
                  <a:lnTo>
                    <a:pt x="0" y="5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04669" y="1858989"/>
            <a:ext cx="1942157" cy="1686902"/>
            <a:chOff x="1528763" y="1856019"/>
            <a:chExt cx="2222500" cy="1930400"/>
          </a:xfrm>
        </p:grpSpPr>
        <p:sp>
          <p:nvSpPr>
            <p:cNvPr id="5" name="Freeform 5"/>
            <p:cNvSpPr/>
            <p:nvPr/>
          </p:nvSpPr>
          <p:spPr bwMode="auto">
            <a:xfrm>
              <a:off x="1528763" y="1856019"/>
              <a:ext cx="2222500" cy="1930400"/>
            </a:xfrm>
            <a:custGeom>
              <a:avLst/>
              <a:gdLst>
                <a:gd name="T0" fmla="*/ 0 w 1400"/>
                <a:gd name="T1" fmla="*/ 609 h 1216"/>
                <a:gd name="T2" fmla="*/ 350 w 1400"/>
                <a:gd name="T3" fmla="*/ 1216 h 1216"/>
                <a:gd name="T4" fmla="*/ 1050 w 1400"/>
                <a:gd name="T5" fmla="*/ 1216 h 1216"/>
                <a:gd name="T6" fmla="*/ 1400 w 1400"/>
                <a:gd name="T7" fmla="*/ 609 h 1216"/>
                <a:gd name="T8" fmla="*/ 1050 w 1400"/>
                <a:gd name="T9" fmla="*/ 0 h 1216"/>
                <a:gd name="T10" fmla="*/ 350 w 1400"/>
                <a:gd name="T11" fmla="*/ 0 h 1216"/>
                <a:gd name="T12" fmla="*/ 0 w 1400"/>
                <a:gd name="T13" fmla="*/ 609 h 1216"/>
                <a:gd name="T14" fmla="*/ 0 w 1400"/>
                <a:gd name="T15" fmla="*/ 609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0" h="1216">
                  <a:moveTo>
                    <a:pt x="0" y="609"/>
                  </a:moveTo>
                  <a:lnTo>
                    <a:pt x="350" y="1216"/>
                  </a:lnTo>
                  <a:lnTo>
                    <a:pt x="1050" y="1216"/>
                  </a:lnTo>
                  <a:lnTo>
                    <a:pt x="1400" y="609"/>
                  </a:lnTo>
                  <a:lnTo>
                    <a:pt x="1050" y="0"/>
                  </a:lnTo>
                  <a:lnTo>
                    <a:pt x="350" y="0"/>
                  </a:lnTo>
                  <a:lnTo>
                    <a:pt x="0" y="609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1660526" y="1968732"/>
              <a:ext cx="1963738" cy="1704975"/>
            </a:xfrm>
            <a:custGeom>
              <a:avLst/>
              <a:gdLst>
                <a:gd name="T0" fmla="*/ 9 w 1237"/>
                <a:gd name="T1" fmla="*/ 538 h 1074"/>
                <a:gd name="T2" fmla="*/ 314 w 1237"/>
                <a:gd name="T3" fmla="*/ 1064 h 1074"/>
                <a:gd name="T4" fmla="*/ 922 w 1237"/>
                <a:gd name="T5" fmla="*/ 1064 h 1074"/>
                <a:gd name="T6" fmla="*/ 1225 w 1237"/>
                <a:gd name="T7" fmla="*/ 538 h 1074"/>
                <a:gd name="T8" fmla="*/ 922 w 1237"/>
                <a:gd name="T9" fmla="*/ 10 h 1074"/>
                <a:gd name="T10" fmla="*/ 314 w 1237"/>
                <a:gd name="T11" fmla="*/ 10 h 1074"/>
                <a:gd name="T12" fmla="*/ 9 w 1237"/>
                <a:gd name="T13" fmla="*/ 538 h 1074"/>
                <a:gd name="T14" fmla="*/ 9 w 1237"/>
                <a:gd name="T15" fmla="*/ 538 h 1074"/>
                <a:gd name="T16" fmla="*/ 0 w 1237"/>
                <a:gd name="T17" fmla="*/ 538 h 1074"/>
                <a:gd name="T18" fmla="*/ 307 w 1237"/>
                <a:gd name="T19" fmla="*/ 0 h 1074"/>
                <a:gd name="T20" fmla="*/ 927 w 1237"/>
                <a:gd name="T21" fmla="*/ 0 h 1074"/>
                <a:gd name="T22" fmla="*/ 1237 w 1237"/>
                <a:gd name="T23" fmla="*/ 538 h 1074"/>
                <a:gd name="T24" fmla="*/ 927 w 1237"/>
                <a:gd name="T25" fmla="*/ 1074 h 1074"/>
                <a:gd name="T26" fmla="*/ 307 w 1237"/>
                <a:gd name="T27" fmla="*/ 1074 h 1074"/>
                <a:gd name="T28" fmla="*/ 0 w 1237"/>
                <a:gd name="T29" fmla="*/ 538 h 1074"/>
                <a:gd name="T30" fmla="*/ 0 w 1237"/>
                <a:gd name="T31" fmla="*/ 538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7" h="1074">
                  <a:moveTo>
                    <a:pt x="9" y="538"/>
                  </a:moveTo>
                  <a:lnTo>
                    <a:pt x="314" y="1064"/>
                  </a:lnTo>
                  <a:lnTo>
                    <a:pt x="922" y="1064"/>
                  </a:lnTo>
                  <a:lnTo>
                    <a:pt x="1225" y="538"/>
                  </a:lnTo>
                  <a:lnTo>
                    <a:pt x="922" y="10"/>
                  </a:lnTo>
                  <a:lnTo>
                    <a:pt x="314" y="10"/>
                  </a:lnTo>
                  <a:lnTo>
                    <a:pt x="9" y="538"/>
                  </a:lnTo>
                  <a:lnTo>
                    <a:pt x="9" y="538"/>
                  </a:lnTo>
                  <a:close/>
                  <a:moveTo>
                    <a:pt x="0" y="538"/>
                  </a:moveTo>
                  <a:lnTo>
                    <a:pt x="307" y="0"/>
                  </a:lnTo>
                  <a:lnTo>
                    <a:pt x="927" y="0"/>
                  </a:lnTo>
                  <a:lnTo>
                    <a:pt x="1237" y="538"/>
                  </a:lnTo>
                  <a:lnTo>
                    <a:pt x="927" y="1074"/>
                  </a:lnTo>
                  <a:lnTo>
                    <a:pt x="307" y="1074"/>
                  </a:lnTo>
                  <a:lnTo>
                    <a:pt x="0" y="538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38217" y="2737122"/>
            <a:ext cx="1942157" cy="1682741"/>
            <a:chOff x="6716713" y="2860907"/>
            <a:chExt cx="2222500" cy="1925638"/>
          </a:xfrm>
        </p:grpSpPr>
        <p:sp>
          <p:nvSpPr>
            <p:cNvPr id="8" name="Freeform 8"/>
            <p:cNvSpPr/>
            <p:nvPr/>
          </p:nvSpPr>
          <p:spPr bwMode="auto">
            <a:xfrm>
              <a:off x="6716713" y="2860907"/>
              <a:ext cx="2222500" cy="1925638"/>
            </a:xfrm>
            <a:custGeom>
              <a:avLst/>
              <a:gdLst>
                <a:gd name="T0" fmla="*/ 0 w 1400"/>
                <a:gd name="T1" fmla="*/ 606 h 1213"/>
                <a:gd name="T2" fmla="*/ 350 w 1400"/>
                <a:gd name="T3" fmla="*/ 1213 h 1213"/>
                <a:gd name="T4" fmla="*/ 1050 w 1400"/>
                <a:gd name="T5" fmla="*/ 1213 h 1213"/>
                <a:gd name="T6" fmla="*/ 1400 w 1400"/>
                <a:gd name="T7" fmla="*/ 606 h 1213"/>
                <a:gd name="T8" fmla="*/ 1050 w 1400"/>
                <a:gd name="T9" fmla="*/ 0 h 1213"/>
                <a:gd name="T10" fmla="*/ 350 w 1400"/>
                <a:gd name="T11" fmla="*/ 0 h 1213"/>
                <a:gd name="T12" fmla="*/ 0 w 1400"/>
                <a:gd name="T13" fmla="*/ 606 h 1213"/>
                <a:gd name="T14" fmla="*/ 0 w 1400"/>
                <a:gd name="T15" fmla="*/ 606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0" h="1213">
                  <a:moveTo>
                    <a:pt x="0" y="606"/>
                  </a:moveTo>
                  <a:lnTo>
                    <a:pt x="350" y="1213"/>
                  </a:lnTo>
                  <a:lnTo>
                    <a:pt x="1050" y="1213"/>
                  </a:lnTo>
                  <a:lnTo>
                    <a:pt x="1400" y="606"/>
                  </a:lnTo>
                  <a:lnTo>
                    <a:pt x="1050" y="0"/>
                  </a:lnTo>
                  <a:lnTo>
                    <a:pt x="350" y="0"/>
                  </a:lnTo>
                  <a:lnTo>
                    <a:pt x="0" y="606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6845301" y="2970444"/>
              <a:ext cx="1966913" cy="1706563"/>
            </a:xfrm>
            <a:custGeom>
              <a:avLst/>
              <a:gdLst>
                <a:gd name="T0" fmla="*/ 12 w 1239"/>
                <a:gd name="T1" fmla="*/ 537 h 1075"/>
                <a:gd name="T2" fmla="*/ 314 w 1239"/>
                <a:gd name="T3" fmla="*/ 1066 h 1075"/>
                <a:gd name="T4" fmla="*/ 922 w 1239"/>
                <a:gd name="T5" fmla="*/ 1066 h 1075"/>
                <a:gd name="T6" fmla="*/ 1227 w 1239"/>
                <a:gd name="T7" fmla="*/ 537 h 1075"/>
                <a:gd name="T8" fmla="*/ 922 w 1239"/>
                <a:gd name="T9" fmla="*/ 9 h 1075"/>
                <a:gd name="T10" fmla="*/ 314 w 1239"/>
                <a:gd name="T11" fmla="*/ 9 h 1075"/>
                <a:gd name="T12" fmla="*/ 12 w 1239"/>
                <a:gd name="T13" fmla="*/ 537 h 1075"/>
                <a:gd name="T14" fmla="*/ 12 w 1239"/>
                <a:gd name="T15" fmla="*/ 537 h 1075"/>
                <a:gd name="T16" fmla="*/ 0 w 1239"/>
                <a:gd name="T17" fmla="*/ 537 h 1075"/>
                <a:gd name="T18" fmla="*/ 310 w 1239"/>
                <a:gd name="T19" fmla="*/ 0 h 1075"/>
                <a:gd name="T20" fmla="*/ 929 w 1239"/>
                <a:gd name="T21" fmla="*/ 0 h 1075"/>
                <a:gd name="T22" fmla="*/ 1239 w 1239"/>
                <a:gd name="T23" fmla="*/ 537 h 1075"/>
                <a:gd name="T24" fmla="*/ 929 w 1239"/>
                <a:gd name="T25" fmla="*/ 1075 h 1075"/>
                <a:gd name="T26" fmla="*/ 310 w 1239"/>
                <a:gd name="T27" fmla="*/ 1075 h 1075"/>
                <a:gd name="T28" fmla="*/ 0 w 1239"/>
                <a:gd name="T29" fmla="*/ 537 h 1075"/>
                <a:gd name="T30" fmla="*/ 0 w 1239"/>
                <a:gd name="T31" fmla="*/ 537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9" h="1075">
                  <a:moveTo>
                    <a:pt x="12" y="537"/>
                  </a:moveTo>
                  <a:lnTo>
                    <a:pt x="314" y="1066"/>
                  </a:lnTo>
                  <a:lnTo>
                    <a:pt x="922" y="1066"/>
                  </a:lnTo>
                  <a:lnTo>
                    <a:pt x="1227" y="537"/>
                  </a:lnTo>
                  <a:lnTo>
                    <a:pt x="922" y="9"/>
                  </a:lnTo>
                  <a:lnTo>
                    <a:pt x="314" y="9"/>
                  </a:lnTo>
                  <a:lnTo>
                    <a:pt x="12" y="537"/>
                  </a:lnTo>
                  <a:lnTo>
                    <a:pt x="12" y="537"/>
                  </a:lnTo>
                  <a:close/>
                  <a:moveTo>
                    <a:pt x="0" y="537"/>
                  </a:moveTo>
                  <a:lnTo>
                    <a:pt x="310" y="0"/>
                  </a:lnTo>
                  <a:lnTo>
                    <a:pt x="929" y="0"/>
                  </a:lnTo>
                  <a:lnTo>
                    <a:pt x="1239" y="537"/>
                  </a:lnTo>
                  <a:lnTo>
                    <a:pt x="929" y="1075"/>
                  </a:lnTo>
                  <a:lnTo>
                    <a:pt x="310" y="1075"/>
                  </a:lnTo>
                  <a:lnTo>
                    <a:pt x="0" y="537"/>
                  </a:lnTo>
                  <a:lnTo>
                    <a:pt x="0" y="5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26110" y="1858989"/>
            <a:ext cx="1942157" cy="1686902"/>
            <a:chOff x="4986338" y="1856019"/>
            <a:chExt cx="2222500" cy="1930400"/>
          </a:xfrm>
        </p:grpSpPr>
        <p:sp>
          <p:nvSpPr>
            <p:cNvPr id="7" name="Freeform 7"/>
            <p:cNvSpPr/>
            <p:nvPr/>
          </p:nvSpPr>
          <p:spPr bwMode="auto">
            <a:xfrm>
              <a:off x="4986338" y="1856019"/>
              <a:ext cx="2222500" cy="1930400"/>
            </a:xfrm>
            <a:custGeom>
              <a:avLst/>
              <a:gdLst>
                <a:gd name="T0" fmla="*/ 0 w 1400"/>
                <a:gd name="T1" fmla="*/ 609 h 1216"/>
                <a:gd name="T2" fmla="*/ 350 w 1400"/>
                <a:gd name="T3" fmla="*/ 1216 h 1216"/>
                <a:gd name="T4" fmla="*/ 1050 w 1400"/>
                <a:gd name="T5" fmla="*/ 1216 h 1216"/>
                <a:gd name="T6" fmla="*/ 1400 w 1400"/>
                <a:gd name="T7" fmla="*/ 609 h 1216"/>
                <a:gd name="T8" fmla="*/ 1050 w 1400"/>
                <a:gd name="T9" fmla="*/ 0 h 1216"/>
                <a:gd name="T10" fmla="*/ 350 w 1400"/>
                <a:gd name="T11" fmla="*/ 0 h 1216"/>
                <a:gd name="T12" fmla="*/ 0 w 1400"/>
                <a:gd name="T13" fmla="*/ 609 h 1216"/>
                <a:gd name="T14" fmla="*/ 0 w 1400"/>
                <a:gd name="T15" fmla="*/ 609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0" h="1216">
                  <a:moveTo>
                    <a:pt x="0" y="609"/>
                  </a:moveTo>
                  <a:lnTo>
                    <a:pt x="350" y="1216"/>
                  </a:lnTo>
                  <a:lnTo>
                    <a:pt x="1050" y="1216"/>
                  </a:lnTo>
                  <a:lnTo>
                    <a:pt x="1400" y="609"/>
                  </a:lnTo>
                  <a:lnTo>
                    <a:pt x="1050" y="0"/>
                  </a:lnTo>
                  <a:lnTo>
                    <a:pt x="350" y="0"/>
                  </a:lnTo>
                  <a:lnTo>
                    <a:pt x="0" y="609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5118101" y="1968732"/>
              <a:ext cx="1963738" cy="1704975"/>
            </a:xfrm>
            <a:custGeom>
              <a:avLst/>
              <a:gdLst>
                <a:gd name="T0" fmla="*/ 9 w 1237"/>
                <a:gd name="T1" fmla="*/ 538 h 1074"/>
                <a:gd name="T2" fmla="*/ 314 w 1237"/>
                <a:gd name="T3" fmla="*/ 1064 h 1074"/>
                <a:gd name="T4" fmla="*/ 922 w 1237"/>
                <a:gd name="T5" fmla="*/ 1064 h 1074"/>
                <a:gd name="T6" fmla="*/ 1225 w 1237"/>
                <a:gd name="T7" fmla="*/ 538 h 1074"/>
                <a:gd name="T8" fmla="*/ 922 w 1237"/>
                <a:gd name="T9" fmla="*/ 10 h 1074"/>
                <a:gd name="T10" fmla="*/ 314 w 1237"/>
                <a:gd name="T11" fmla="*/ 10 h 1074"/>
                <a:gd name="T12" fmla="*/ 9 w 1237"/>
                <a:gd name="T13" fmla="*/ 538 h 1074"/>
                <a:gd name="T14" fmla="*/ 9 w 1237"/>
                <a:gd name="T15" fmla="*/ 538 h 1074"/>
                <a:gd name="T16" fmla="*/ 0 w 1237"/>
                <a:gd name="T17" fmla="*/ 538 h 1074"/>
                <a:gd name="T18" fmla="*/ 307 w 1237"/>
                <a:gd name="T19" fmla="*/ 0 h 1074"/>
                <a:gd name="T20" fmla="*/ 927 w 1237"/>
                <a:gd name="T21" fmla="*/ 0 h 1074"/>
                <a:gd name="T22" fmla="*/ 1237 w 1237"/>
                <a:gd name="T23" fmla="*/ 538 h 1074"/>
                <a:gd name="T24" fmla="*/ 927 w 1237"/>
                <a:gd name="T25" fmla="*/ 1074 h 1074"/>
                <a:gd name="T26" fmla="*/ 307 w 1237"/>
                <a:gd name="T27" fmla="*/ 1074 h 1074"/>
                <a:gd name="T28" fmla="*/ 0 w 1237"/>
                <a:gd name="T29" fmla="*/ 538 h 1074"/>
                <a:gd name="T30" fmla="*/ 0 w 1237"/>
                <a:gd name="T31" fmla="*/ 538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7" h="1074">
                  <a:moveTo>
                    <a:pt x="9" y="538"/>
                  </a:moveTo>
                  <a:lnTo>
                    <a:pt x="314" y="1064"/>
                  </a:lnTo>
                  <a:lnTo>
                    <a:pt x="922" y="1064"/>
                  </a:lnTo>
                  <a:lnTo>
                    <a:pt x="1225" y="538"/>
                  </a:lnTo>
                  <a:lnTo>
                    <a:pt x="922" y="10"/>
                  </a:lnTo>
                  <a:lnTo>
                    <a:pt x="314" y="10"/>
                  </a:lnTo>
                  <a:lnTo>
                    <a:pt x="9" y="538"/>
                  </a:lnTo>
                  <a:lnTo>
                    <a:pt x="9" y="538"/>
                  </a:lnTo>
                  <a:close/>
                  <a:moveTo>
                    <a:pt x="0" y="538"/>
                  </a:moveTo>
                  <a:lnTo>
                    <a:pt x="307" y="0"/>
                  </a:lnTo>
                  <a:lnTo>
                    <a:pt x="927" y="0"/>
                  </a:lnTo>
                  <a:lnTo>
                    <a:pt x="1237" y="538"/>
                  </a:lnTo>
                  <a:lnTo>
                    <a:pt x="927" y="1074"/>
                  </a:lnTo>
                  <a:lnTo>
                    <a:pt x="307" y="1074"/>
                  </a:lnTo>
                  <a:lnTo>
                    <a:pt x="0" y="538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140615" y="1858989"/>
            <a:ext cx="1943544" cy="1686902"/>
            <a:chOff x="8435976" y="1856019"/>
            <a:chExt cx="2224088" cy="1930400"/>
          </a:xfrm>
        </p:grpSpPr>
        <p:sp>
          <p:nvSpPr>
            <p:cNvPr id="9" name="Freeform 9"/>
            <p:cNvSpPr/>
            <p:nvPr/>
          </p:nvSpPr>
          <p:spPr bwMode="auto">
            <a:xfrm>
              <a:off x="8435976" y="1856019"/>
              <a:ext cx="2224088" cy="1930400"/>
            </a:xfrm>
            <a:custGeom>
              <a:avLst/>
              <a:gdLst>
                <a:gd name="T0" fmla="*/ 0 w 1401"/>
                <a:gd name="T1" fmla="*/ 609 h 1216"/>
                <a:gd name="T2" fmla="*/ 351 w 1401"/>
                <a:gd name="T3" fmla="*/ 1216 h 1216"/>
                <a:gd name="T4" fmla="*/ 1051 w 1401"/>
                <a:gd name="T5" fmla="*/ 1216 h 1216"/>
                <a:gd name="T6" fmla="*/ 1401 w 1401"/>
                <a:gd name="T7" fmla="*/ 609 h 1216"/>
                <a:gd name="T8" fmla="*/ 1051 w 1401"/>
                <a:gd name="T9" fmla="*/ 0 h 1216"/>
                <a:gd name="T10" fmla="*/ 351 w 1401"/>
                <a:gd name="T11" fmla="*/ 0 h 1216"/>
                <a:gd name="T12" fmla="*/ 0 w 1401"/>
                <a:gd name="T13" fmla="*/ 609 h 1216"/>
                <a:gd name="T14" fmla="*/ 0 w 1401"/>
                <a:gd name="T15" fmla="*/ 609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1" h="1216">
                  <a:moveTo>
                    <a:pt x="0" y="609"/>
                  </a:moveTo>
                  <a:lnTo>
                    <a:pt x="351" y="1216"/>
                  </a:lnTo>
                  <a:lnTo>
                    <a:pt x="1051" y="1216"/>
                  </a:lnTo>
                  <a:lnTo>
                    <a:pt x="1401" y="609"/>
                  </a:lnTo>
                  <a:lnTo>
                    <a:pt x="1051" y="0"/>
                  </a:lnTo>
                  <a:lnTo>
                    <a:pt x="351" y="0"/>
                  </a:lnTo>
                  <a:lnTo>
                    <a:pt x="0" y="609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8567738" y="1968732"/>
              <a:ext cx="1963738" cy="1704975"/>
            </a:xfrm>
            <a:custGeom>
              <a:avLst/>
              <a:gdLst>
                <a:gd name="T0" fmla="*/ 10 w 1237"/>
                <a:gd name="T1" fmla="*/ 538 h 1074"/>
                <a:gd name="T2" fmla="*/ 315 w 1237"/>
                <a:gd name="T3" fmla="*/ 1064 h 1074"/>
                <a:gd name="T4" fmla="*/ 923 w 1237"/>
                <a:gd name="T5" fmla="*/ 1064 h 1074"/>
                <a:gd name="T6" fmla="*/ 1225 w 1237"/>
                <a:gd name="T7" fmla="*/ 538 h 1074"/>
                <a:gd name="T8" fmla="*/ 923 w 1237"/>
                <a:gd name="T9" fmla="*/ 10 h 1074"/>
                <a:gd name="T10" fmla="*/ 315 w 1237"/>
                <a:gd name="T11" fmla="*/ 10 h 1074"/>
                <a:gd name="T12" fmla="*/ 10 w 1237"/>
                <a:gd name="T13" fmla="*/ 538 h 1074"/>
                <a:gd name="T14" fmla="*/ 10 w 1237"/>
                <a:gd name="T15" fmla="*/ 538 h 1074"/>
                <a:gd name="T16" fmla="*/ 0 w 1237"/>
                <a:gd name="T17" fmla="*/ 538 h 1074"/>
                <a:gd name="T18" fmla="*/ 310 w 1237"/>
                <a:gd name="T19" fmla="*/ 0 h 1074"/>
                <a:gd name="T20" fmla="*/ 927 w 1237"/>
                <a:gd name="T21" fmla="*/ 0 h 1074"/>
                <a:gd name="T22" fmla="*/ 1237 w 1237"/>
                <a:gd name="T23" fmla="*/ 538 h 1074"/>
                <a:gd name="T24" fmla="*/ 927 w 1237"/>
                <a:gd name="T25" fmla="*/ 1074 h 1074"/>
                <a:gd name="T26" fmla="*/ 310 w 1237"/>
                <a:gd name="T27" fmla="*/ 1074 h 1074"/>
                <a:gd name="T28" fmla="*/ 0 w 1237"/>
                <a:gd name="T29" fmla="*/ 538 h 1074"/>
                <a:gd name="T30" fmla="*/ 0 w 1237"/>
                <a:gd name="T31" fmla="*/ 538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7" h="1074">
                  <a:moveTo>
                    <a:pt x="10" y="538"/>
                  </a:moveTo>
                  <a:lnTo>
                    <a:pt x="315" y="1064"/>
                  </a:lnTo>
                  <a:lnTo>
                    <a:pt x="923" y="1064"/>
                  </a:lnTo>
                  <a:lnTo>
                    <a:pt x="1225" y="538"/>
                  </a:lnTo>
                  <a:lnTo>
                    <a:pt x="923" y="10"/>
                  </a:lnTo>
                  <a:lnTo>
                    <a:pt x="315" y="10"/>
                  </a:lnTo>
                  <a:lnTo>
                    <a:pt x="10" y="538"/>
                  </a:lnTo>
                  <a:lnTo>
                    <a:pt x="10" y="538"/>
                  </a:lnTo>
                  <a:close/>
                  <a:moveTo>
                    <a:pt x="0" y="538"/>
                  </a:moveTo>
                  <a:lnTo>
                    <a:pt x="310" y="0"/>
                  </a:lnTo>
                  <a:lnTo>
                    <a:pt x="927" y="0"/>
                  </a:lnTo>
                  <a:lnTo>
                    <a:pt x="1237" y="538"/>
                  </a:lnTo>
                  <a:lnTo>
                    <a:pt x="927" y="1074"/>
                  </a:lnTo>
                  <a:lnTo>
                    <a:pt x="310" y="1074"/>
                  </a:lnTo>
                  <a:lnTo>
                    <a:pt x="0" y="538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25" name="Inhaltsplatzhalter 4"/>
          <p:cNvSpPr txBox="1"/>
          <p:nvPr/>
        </p:nvSpPr>
        <p:spPr>
          <a:xfrm>
            <a:off x="5272208" y="4470847"/>
            <a:ext cx="1643882" cy="10002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600" b="1" dirty="0">
                <a:solidFill>
                  <a:schemeClr val="accent3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26" name="Inhaltsplatzhalter 4"/>
          <p:cNvSpPr txBox="1"/>
          <p:nvPr/>
        </p:nvSpPr>
        <p:spPr>
          <a:xfrm>
            <a:off x="3762889" y="5390375"/>
            <a:ext cx="1643882" cy="10002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600" b="1" dirty="0">
                <a:solidFill>
                  <a:schemeClr val="accent2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27" name="Inhaltsplatzhalter 4"/>
          <p:cNvSpPr txBox="1"/>
          <p:nvPr/>
        </p:nvSpPr>
        <p:spPr>
          <a:xfrm>
            <a:off x="2253570" y="4468133"/>
            <a:ext cx="1643882" cy="10002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6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28" name="Inhaltsplatzhalter 4"/>
          <p:cNvSpPr txBox="1"/>
          <p:nvPr/>
        </p:nvSpPr>
        <p:spPr>
          <a:xfrm>
            <a:off x="8290847" y="4417909"/>
            <a:ext cx="1643882" cy="10002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600" b="1" dirty="0">
                <a:solidFill>
                  <a:schemeClr val="accent3"/>
                </a:solidFill>
                <a:latin typeface="+mj-lt"/>
              </a:rPr>
              <a:t/>
            </a:r>
            <a:br>
              <a:rPr lang="en-US" sz="1600" b="1" dirty="0">
                <a:solidFill>
                  <a:schemeClr val="accent3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29" name="Inhaltsplatzhalter 4"/>
          <p:cNvSpPr txBox="1"/>
          <p:nvPr/>
        </p:nvSpPr>
        <p:spPr>
          <a:xfrm>
            <a:off x="6781527" y="5390375"/>
            <a:ext cx="1643882" cy="10002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600" b="1" dirty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600" b="1" dirty="0">
                <a:solidFill>
                  <a:schemeClr val="accent2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075510" y="3782206"/>
            <a:ext cx="0" cy="541936"/>
          </a:xfrm>
          <a:prstGeom prst="line">
            <a:avLst/>
          </a:prstGeom>
          <a:ln w="28575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086909" y="3782206"/>
            <a:ext cx="0" cy="541936"/>
          </a:xfrm>
          <a:prstGeom prst="line">
            <a:avLst/>
          </a:prstGeom>
          <a:ln w="28575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112387" y="3782206"/>
            <a:ext cx="0" cy="541936"/>
          </a:xfrm>
          <a:prstGeom prst="line">
            <a:avLst/>
          </a:prstGeom>
          <a:ln w="28575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84830" y="4623552"/>
            <a:ext cx="0" cy="541936"/>
          </a:xfrm>
          <a:prstGeom prst="line">
            <a:avLst/>
          </a:prstGeom>
          <a:ln w="28575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609989" y="4623552"/>
            <a:ext cx="0" cy="541936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2709183" y="2314811"/>
            <a:ext cx="733128" cy="775258"/>
            <a:chOff x="1497013" y="1843088"/>
            <a:chExt cx="276226" cy="292100"/>
          </a:xfrm>
          <a:solidFill>
            <a:schemeClr val="bg1"/>
          </a:solidFill>
        </p:grpSpPr>
        <p:sp>
          <p:nvSpPr>
            <p:cNvPr id="40" name="Freeform 23"/>
            <p:cNvSpPr>
              <a:spLocks noEditPoints="1"/>
            </p:cNvSpPr>
            <p:nvPr/>
          </p:nvSpPr>
          <p:spPr bwMode="auto">
            <a:xfrm>
              <a:off x="1663701" y="1951038"/>
              <a:ext cx="109538" cy="18415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22"/>
                </a:cxn>
                <a:cxn ang="0">
                  <a:pos x="7" y="38"/>
                </a:cxn>
                <a:cxn ang="0">
                  <a:pos x="7" y="73"/>
                </a:cxn>
                <a:cxn ang="0">
                  <a:pos x="22" y="58"/>
                </a:cxn>
                <a:cxn ang="0">
                  <a:pos x="36" y="73"/>
                </a:cxn>
                <a:cxn ang="0">
                  <a:pos x="36" y="38"/>
                </a:cxn>
                <a:cxn ang="0">
                  <a:pos x="43" y="22"/>
                </a:cxn>
                <a:cxn ang="0">
                  <a:pos x="22" y="0"/>
                </a:cxn>
                <a:cxn ang="0">
                  <a:pos x="22" y="37"/>
                </a:cxn>
                <a:cxn ang="0">
                  <a:pos x="7" y="22"/>
                </a:cxn>
                <a:cxn ang="0">
                  <a:pos x="22" y="7"/>
                </a:cxn>
                <a:cxn ang="0">
                  <a:pos x="36" y="22"/>
                </a:cxn>
                <a:cxn ang="0">
                  <a:pos x="22" y="37"/>
                </a:cxn>
              </a:cxnLst>
              <a:rect l="0" t="0" r="r" b="b"/>
              <a:pathLst>
                <a:path w="43" h="73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28"/>
                    <a:pt x="3" y="34"/>
                    <a:pt x="7" y="38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40" y="34"/>
                    <a:pt x="43" y="28"/>
                    <a:pt x="43" y="22"/>
                  </a:cubicBezTo>
                  <a:cubicBezTo>
                    <a:pt x="43" y="10"/>
                    <a:pt x="34" y="0"/>
                    <a:pt x="22" y="0"/>
                  </a:cubicBezTo>
                  <a:close/>
                  <a:moveTo>
                    <a:pt x="22" y="37"/>
                  </a:moveTo>
                  <a:cubicBezTo>
                    <a:pt x="14" y="37"/>
                    <a:pt x="7" y="30"/>
                    <a:pt x="7" y="22"/>
                  </a:cubicBezTo>
                  <a:cubicBezTo>
                    <a:pt x="7" y="14"/>
                    <a:pt x="14" y="7"/>
                    <a:pt x="22" y="7"/>
                  </a:cubicBezTo>
                  <a:cubicBezTo>
                    <a:pt x="30" y="7"/>
                    <a:pt x="36" y="14"/>
                    <a:pt x="36" y="22"/>
                  </a:cubicBezTo>
                  <a:cubicBezTo>
                    <a:pt x="36" y="30"/>
                    <a:pt x="30" y="37"/>
                    <a:pt x="22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1" name="Freeform 24"/>
            <p:cNvSpPr/>
            <p:nvPr/>
          </p:nvSpPr>
          <p:spPr bwMode="auto">
            <a:xfrm>
              <a:off x="1497013" y="1843088"/>
              <a:ext cx="239713" cy="292100"/>
            </a:xfrm>
            <a:custGeom>
              <a:avLst/>
              <a:gdLst/>
              <a:ahLst/>
              <a:cxnLst>
                <a:cxn ang="0">
                  <a:pos x="78" y="160"/>
                </a:cxn>
                <a:cxn ang="0">
                  <a:pos x="24" y="160"/>
                </a:cxn>
                <a:cxn ang="0">
                  <a:pos x="24" y="22"/>
                </a:cxn>
                <a:cxn ang="0">
                  <a:pos x="89" y="22"/>
                </a:cxn>
                <a:cxn ang="0">
                  <a:pos x="123" y="57"/>
                </a:cxn>
                <a:cxn ang="0">
                  <a:pos x="151" y="57"/>
                </a:cxn>
                <a:cxn ang="0">
                  <a:pos x="151" y="52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84"/>
                </a:cxn>
                <a:cxn ang="0">
                  <a:pos x="101" y="184"/>
                </a:cxn>
                <a:cxn ang="0">
                  <a:pos x="78" y="162"/>
                </a:cxn>
                <a:cxn ang="0">
                  <a:pos x="78" y="160"/>
                </a:cxn>
              </a:cxnLst>
              <a:rect l="0" t="0" r="r" b="b"/>
              <a:pathLst>
                <a:path w="151" h="184">
                  <a:moveTo>
                    <a:pt x="78" y="160"/>
                  </a:moveTo>
                  <a:lnTo>
                    <a:pt x="24" y="160"/>
                  </a:lnTo>
                  <a:lnTo>
                    <a:pt x="24" y="22"/>
                  </a:lnTo>
                  <a:lnTo>
                    <a:pt x="89" y="22"/>
                  </a:lnTo>
                  <a:lnTo>
                    <a:pt x="123" y="57"/>
                  </a:lnTo>
                  <a:lnTo>
                    <a:pt x="151" y="57"/>
                  </a:lnTo>
                  <a:lnTo>
                    <a:pt x="151" y="52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84"/>
                  </a:lnTo>
                  <a:lnTo>
                    <a:pt x="101" y="184"/>
                  </a:lnTo>
                  <a:lnTo>
                    <a:pt x="78" y="162"/>
                  </a:lnTo>
                  <a:lnTo>
                    <a:pt x="78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2" name="Rectangle 25"/>
            <p:cNvSpPr>
              <a:spLocks noChangeArrowheads="1"/>
            </p:cNvSpPr>
            <p:nvPr/>
          </p:nvSpPr>
          <p:spPr bwMode="auto">
            <a:xfrm>
              <a:off x="1552576" y="1933575"/>
              <a:ext cx="93663" cy="174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3" name="Rectangle 26"/>
            <p:cNvSpPr>
              <a:spLocks noChangeArrowheads="1"/>
            </p:cNvSpPr>
            <p:nvPr/>
          </p:nvSpPr>
          <p:spPr bwMode="auto">
            <a:xfrm>
              <a:off x="1552576" y="1968500"/>
              <a:ext cx="93663" cy="2063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4" name="Rectangle 27"/>
            <p:cNvSpPr>
              <a:spLocks noChangeArrowheads="1"/>
            </p:cNvSpPr>
            <p:nvPr/>
          </p:nvSpPr>
          <p:spPr bwMode="auto">
            <a:xfrm>
              <a:off x="1552576" y="2006600"/>
              <a:ext cx="93663" cy="174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715297" y="2305350"/>
            <a:ext cx="794180" cy="794180"/>
            <a:chOff x="328613" y="4186238"/>
            <a:chExt cx="292100" cy="292100"/>
          </a:xfrm>
          <a:solidFill>
            <a:schemeClr val="bg1"/>
          </a:solidFill>
        </p:grpSpPr>
        <p:sp>
          <p:nvSpPr>
            <p:cNvPr id="46" name="Freeform 71"/>
            <p:cNvSpPr>
              <a:spLocks noEditPoints="1"/>
            </p:cNvSpPr>
            <p:nvPr/>
          </p:nvSpPr>
          <p:spPr bwMode="auto">
            <a:xfrm>
              <a:off x="414338" y="4186238"/>
              <a:ext cx="206375" cy="206375"/>
            </a:xfrm>
            <a:custGeom>
              <a:avLst/>
              <a:gdLst/>
              <a:ahLst/>
              <a:cxnLst>
                <a:cxn ang="0">
                  <a:pos x="57" y="8"/>
                </a:cxn>
                <a:cxn ang="0">
                  <a:pos x="33" y="23"/>
                </a:cxn>
                <a:cxn ang="0">
                  <a:pos x="2" y="54"/>
                </a:cxn>
                <a:cxn ang="0">
                  <a:pos x="2" y="64"/>
                </a:cxn>
                <a:cxn ang="0">
                  <a:pos x="18" y="79"/>
                </a:cxn>
                <a:cxn ang="0">
                  <a:pos x="28" y="79"/>
                </a:cxn>
                <a:cxn ang="0">
                  <a:pos x="59" y="49"/>
                </a:cxn>
                <a:cxn ang="0">
                  <a:pos x="74" y="25"/>
                </a:cxn>
                <a:cxn ang="0">
                  <a:pos x="82" y="0"/>
                </a:cxn>
                <a:cxn ang="0">
                  <a:pos x="57" y="8"/>
                </a:cxn>
                <a:cxn ang="0">
                  <a:pos x="36" y="61"/>
                </a:cxn>
                <a:cxn ang="0">
                  <a:pos x="20" y="61"/>
                </a:cxn>
                <a:cxn ang="0">
                  <a:pos x="20" y="46"/>
                </a:cxn>
                <a:cxn ang="0">
                  <a:pos x="36" y="46"/>
                </a:cxn>
                <a:cxn ang="0">
                  <a:pos x="36" y="61"/>
                </a:cxn>
                <a:cxn ang="0">
                  <a:pos x="56" y="41"/>
                </a:cxn>
                <a:cxn ang="0">
                  <a:pos x="41" y="41"/>
                </a:cxn>
                <a:cxn ang="0">
                  <a:pos x="41" y="26"/>
                </a:cxn>
                <a:cxn ang="0">
                  <a:pos x="56" y="26"/>
                </a:cxn>
                <a:cxn ang="0">
                  <a:pos x="56" y="41"/>
                </a:cxn>
              </a:cxnLst>
              <a:rect l="0" t="0" r="r" b="b"/>
              <a:pathLst>
                <a:path w="82" h="82">
                  <a:moveTo>
                    <a:pt x="57" y="8"/>
                  </a:moveTo>
                  <a:cubicBezTo>
                    <a:pt x="50" y="11"/>
                    <a:pt x="39" y="17"/>
                    <a:pt x="33" y="2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7"/>
                    <a:pt x="0" y="61"/>
                    <a:pt x="2" y="64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21" y="82"/>
                    <a:pt x="25" y="82"/>
                    <a:pt x="28" y="7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65" y="43"/>
                    <a:pt x="71" y="32"/>
                    <a:pt x="74" y="2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57" y="8"/>
                  </a:lnTo>
                  <a:close/>
                  <a:moveTo>
                    <a:pt x="36" y="61"/>
                  </a:moveTo>
                  <a:cubicBezTo>
                    <a:pt x="32" y="66"/>
                    <a:pt x="25" y="66"/>
                    <a:pt x="20" y="61"/>
                  </a:cubicBezTo>
                  <a:cubicBezTo>
                    <a:pt x="16" y="57"/>
                    <a:pt x="16" y="50"/>
                    <a:pt x="20" y="46"/>
                  </a:cubicBezTo>
                  <a:cubicBezTo>
                    <a:pt x="25" y="42"/>
                    <a:pt x="32" y="42"/>
                    <a:pt x="36" y="46"/>
                  </a:cubicBezTo>
                  <a:cubicBezTo>
                    <a:pt x="40" y="50"/>
                    <a:pt x="40" y="57"/>
                    <a:pt x="36" y="61"/>
                  </a:cubicBezTo>
                  <a:close/>
                  <a:moveTo>
                    <a:pt x="56" y="41"/>
                  </a:moveTo>
                  <a:cubicBezTo>
                    <a:pt x="52" y="45"/>
                    <a:pt x="45" y="45"/>
                    <a:pt x="41" y="41"/>
                  </a:cubicBezTo>
                  <a:cubicBezTo>
                    <a:pt x="37" y="37"/>
                    <a:pt x="37" y="30"/>
                    <a:pt x="41" y="26"/>
                  </a:cubicBezTo>
                  <a:cubicBezTo>
                    <a:pt x="45" y="21"/>
                    <a:pt x="52" y="21"/>
                    <a:pt x="56" y="26"/>
                  </a:cubicBezTo>
                  <a:cubicBezTo>
                    <a:pt x="61" y="30"/>
                    <a:pt x="61" y="37"/>
                    <a:pt x="56" y="4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7" name="Freeform 72"/>
            <p:cNvSpPr/>
            <p:nvPr/>
          </p:nvSpPr>
          <p:spPr bwMode="auto">
            <a:xfrm>
              <a:off x="334963" y="4270375"/>
              <a:ext cx="98425" cy="85725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39" y="5"/>
                </a:cxn>
                <a:cxn ang="0">
                  <a:pos x="18" y="5"/>
                </a:cxn>
                <a:cxn ang="0">
                  <a:pos x="3" y="21"/>
                </a:cxn>
                <a:cxn ang="0">
                  <a:pos x="3" y="31"/>
                </a:cxn>
                <a:cxn ang="0">
                  <a:pos x="13" y="31"/>
                </a:cxn>
              </a:cxnLst>
              <a:rect l="0" t="0" r="r" b="b"/>
              <a:pathLst>
                <a:path w="39" h="34">
                  <a:moveTo>
                    <a:pt x="13" y="31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3" y="0"/>
                    <a:pt x="24" y="0"/>
                    <a:pt x="18" y="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24"/>
                    <a:pt x="0" y="28"/>
                    <a:pt x="3" y="31"/>
                  </a:cubicBezTo>
                  <a:cubicBezTo>
                    <a:pt x="5" y="34"/>
                    <a:pt x="10" y="34"/>
                    <a:pt x="13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8" name="Freeform 73"/>
            <p:cNvSpPr/>
            <p:nvPr/>
          </p:nvSpPr>
          <p:spPr bwMode="auto">
            <a:xfrm>
              <a:off x="450851" y="4373563"/>
              <a:ext cx="85725" cy="98425"/>
            </a:xfrm>
            <a:custGeom>
              <a:avLst/>
              <a:gdLst/>
              <a:ahLst/>
              <a:cxnLst>
                <a:cxn ang="0">
                  <a:pos x="3" y="26"/>
                </a:cxn>
                <a:cxn ang="0">
                  <a:pos x="3" y="36"/>
                </a:cxn>
                <a:cxn ang="0">
                  <a:pos x="13" y="36"/>
                </a:cxn>
                <a:cxn ang="0">
                  <a:pos x="29" y="21"/>
                </a:cxn>
                <a:cxn ang="0">
                  <a:pos x="29" y="0"/>
                </a:cxn>
                <a:cxn ang="0">
                  <a:pos x="3" y="26"/>
                </a:cxn>
              </a:cxnLst>
              <a:rect l="0" t="0" r="r" b="b"/>
              <a:pathLst>
                <a:path w="34" h="39">
                  <a:moveTo>
                    <a:pt x="3" y="26"/>
                  </a:moveTo>
                  <a:cubicBezTo>
                    <a:pt x="0" y="29"/>
                    <a:pt x="0" y="33"/>
                    <a:pt x="3" y="36"/>
                  </a:cubicBezTo>
                  <a:cubicBezTo>
                    <a:pt x="6" y="39"/>
                    <a:pt x="10" y="39"/>
                    <a:pt x="13" y="3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4" y="15"/>
                    <a:pt x="34" y="6"/>
                    <a:pt x="29" y="0"/>
                  </a:cubicBezTo>
                  <a:lnTo>
                    <a:pt x="3" y="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9" name="Freeform 74"/>
            <p:cNvSpPr/>
            <p:nvPr/>
          </p:nvSpPr>
          <p:spPr bwMode="auto">
            <a:xfrm>
              <a:off x="396876" y="4360863"/>
              <a:ext cx="49213" cy="5080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8"/>
                </a:cxn>
                <a:cxn ang="0">
                  <a:pos x="12" y="18"/>
                </a:cxn>
                <a:cxn ang="0">
                  <a:pos x="17" y="18"/>
                </a:cxn>
                <a:cxn ang="0">
                  <a:pos x="20" y="16"/>
                </a:cxn>
                <a:cxn ang="0">
                  <a:pos x="4" y="0"/>
                </a:cxn>
                <a:cxn ang="0">
                  <a:pos x="2" y="3"/>
                </a:cxn>
              </a:cxnLst>
              <a:rect l="0" t="0" r="r" b="b"/>
              <a:pathLst>
                <a:path w="20" h="20">
                  <a:moveTo>
                    <a:pt x="2" y="3"/>
                  </a:moveTo>
                  <a:cubicBezTo>
                    <a:pt x="0" y="4"/>
                    <a:pt x="0" y="6"/>
                    <a:pt x="2" y="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20"/>
                    <a:pt x="16" y="20"/>
                    <a:pt x="17" y="18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0" name="Freeform 75"/>
            <p:cNvSpPr/>
            <p:nvPr/>
          </p:nvSpPr>
          <p:spPr bwMode="auto">
            <a:xfrm>
              <a:off x="328613" y="4387850"/>
              <a:ext cx="90488" cy="9048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9" y="7"/>
                </a:cxn>
                <a:cxn ang="0">
                  <a:pos x="0" y="36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cubicBezTo>
                    <a:pt x="14" y="29"/>
                    <a:pt x="36" y="14"/>
                    <a:pt x="29" y="7"/>
                  </a:cubicBezTo>
                  <a:cubicBezTo>
                    <a:pt x="22" y="0"/>
                    <a:pt x="7" y="21"/>
                    <a:pt x="0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51" name="Freeform 153"/>
          <p:cNvSpPr/>
          <p:nvPr/>
        </p:nvSpPr>
        <p:spPr bwMode="auto">
          <a:xfrm>
            <a:off x="5755012" y="2336529"/>
            <a:ext cx="684352" cy="731822"/>
          </a:xfrm>
          <a:custGeom>
            <a:avLst/>
            <a:gdLst/>
            <a:ahLst/>
            <a:cxnLst>
              <a:cxn ang="0">
                <a:pos x="58" y="7"/>
              </a:cxn>
              <a:cxn ang="0">
                <a:pos x="58" y="3"/>
              </a:cxn>
              <a:cxn ang="0">
                <a:pos x="55" y="0"/>
              </a:cxn>
              <a:cxn ang="0">
                <a:pos x="51" y="3"/>
              </a:cxn>
              <a:cxn ang="0">
                <a:pos x="51" y="7"/>
              </a:cxn>
              <a:cxn ang="0">
                <a:pos x="0" y="61"/>
              </a:cxn>
              <a:cxn ang="0">
                <a:pos x="0" y="65"/>
              </a:cxn>
              <a:cxn ang="0">
                <a:pos x="1" y="65"/>
              </a:cxn>
              <a:cxn ang="0">
                <a:pos x="18" y="50"/>
              </a:cxn>
              <a:cxn ang="0">
                <a:pos x="36" y="65"/>
              </a:cxn>
              <a:cxn ang="0">
                <a:pos x="37" y="65"/>
              </a:cxn>
              <a:cxn ang="0">
                <a:pos x="51" y="51"/>
              </a:cxn>
              <a:cxn ang="0">
                <a:pos x="51" y="90"/>
              </a:cxn>
              <a:cxn ang="0">
                <a:pos x="40" y="108"/>
              </a:cxn>
              <a:cxn ang="0">
                <a:pos x="29" y="98"/>
              </a:cxn>
              <a:cxn ang="0">
                <a:pos x="26" y="94"/>
              </a:cxn>
              <a:cxn ang="0">
                <a:pos x="22" y="98"/>
              </a:cxn>
              <a:cxn ang="0">
                <a:pos x="40" y="116"/>
              </a:cxn>
              <a:cxn ang="0">
                <a:pos x="58" y="90"/>
              </a:cxn>
              <a:cxn ang="0">
                <a:pos x="58" y="51"/>
              </a:cxn>
              <a:cxn ang="0">
                <a:pos x="73" y="65"/>
              </a:cxn>
              <a:cxn ang="0">
                <a:pos x="73" y="65"/>
              </a:cxn>
              <a:cxn ang="0">
                <a:pos x="91" y="50"/>
              </a:cxn>
              <a:cxn ang="0">
                <a:pos x="109" y="65"/>
              </a:cxn>
              <a:cxn ang="0">
                <a:pos x="109" y="65"/>
              </a:cxn>
              <a:cxn ang="0">
                <a:pos x="109" y="61"/>
              </a:cxn>
              <a:cxn ang="0">
                <a:pos x="58" y="7"/>
              </a:cxn>
            </a:cxnLst>
            <a:rect l="0" t="0" r="r" b="b"/>
            <a:pathLst>
              <a:path w="109" h="116">
                <a:moveTo>
                  <a:pt x="58" y="7"/>
                </a:moveTo>
                <a:cubicBezTo>
                  <a:pt x="58" y="3"/>
                  <a:pt x="58" y="3"/>
                  <a:pt x="58" y="3"/>
                </a:cubicBezTo>
                <a:cubicBezTo>
                  <a:pt x="58" y="1"/>
                  <a:pt x="57" y="0"/>
                  <a:pt x="55" y="0"/>
                </a:cubicBezTo>
                <a:cubicBezTo>
                  <a:pt x="53" y="0"/>
                  <a:pt x="51" y="1"/>
                  <a:pt x="51" y="3"/>
                </a:cubicBezTo>
                <a:cubicBezTo>
                  <a:pt x="51" y="7"/>
                  <a:pt x="51" y="7"/>
                  <a:pt x="51" y="7"/>
                </a:cubicBezTo>
                <a:cubicBezTo>
                  <a:pt x="23" y="9"/>
                  <a:pt x="0" y="32"/>
                  <a:pt x="0" y="61"/>
                </a:cubicBezTo>
                <a:cubicBezTo>
                  <a:pt x="0" y="62"/>
                  <a:pt x="0" y="64"/>
                  <a:pt x="0" y="65"/>
                </a:cubicBezTo>
                <a:cubicBezTo>
                  <a:pt x="1" y="65"/>
                  <a:pt x="1" y="65"/>
                  <a:pt x="1" y="65"/>
                </a:cubicBezTo>
                <a:cubicBezTo>
                  <a:pt x="2" y="57"/>
                  <a:pt x="10" y="50"/>
                  <a:pt x="18" y="50"/>
                </a:cubicBezTo>
                <a:cubicBezTo>
                  <a:pt x="27" y="50"/>
                  <a:pt x="35" y="57"/>
                  <a:pt x="36" y="65"/>
                </a:cubicBezTo>
                <a:cubicBezTo>
                  <a:pt x="37" y="65"/>
                  <a:pt x="37" y="65"/>
                  <a:pt x="37" y="65"/>
                </a:cubicBezTo>
                <a:cubicBezTo>
                  <a:pt x="38" y="58"/>
                  <a:pt x="44" y="52"/>
                  <a:pt x="51" y="51"/>
                </a:cubicBezTo>
                <a:cubicBezTo>
                  <a:pt x="51" y="90"/>
                  <a:pt x="51" y="90"/>
                  <a:pt x="51" y="90"/>
                </a:cubicBezTo>
                <a:cubicBezTo>
                  <a:pt x="51" y="108"/>
                  <a:pt x="47" y="108"/>
                  <a:pt x="40" y="108"/>
                </a:cubicBezTo>
                <a:cubicBezTo>
                  <a:pt x="29" y="108"/>
                  <a:pt x="29" y="105"/>
                  <a:pt x="29" y="98"/>
                </a:cubicBezTo>
                <a:cubicBezTo>
                  <a:pt x="29" y="96"/>
                  <a:pt x="28" y="94"/>
                  <a:pt x="26" y="94"/>
                </a:cubicBezTo>
                <a:cubicBezTo>
                  <a:pt x="24" y="94"/>
                  <a:pt x="22" y="96"/>
                  <a:pt x="22" y="98"/>
                </a:cubicBezTo>
                <a:cubicBezTo>
                  <a:pt x="22" y="105"/>
                  <a:pt x="22" y="116"/>
                  <a:pt x="40" y="116"/>
                </a:cubicBezTo>
                <a:cubicBezTo>
                  <a:pt x="50" y="116"/>
                  <a:pt x="58" y="114"/>
                  <a:pt x="58" y="90"/>
                </a:cubicBezTo>
                <a:cubicBezTo>
                  <a:pt x="58" y="51"/>
                  <a:pt x="58" y="51"/>
                  <a:pt x="58" y="51"/>
                </a:cubicBezTo>
                <a:cubicBezTo>
                  <a:pt x="65" y="52"/>
                  <a:pt x="71" y="58"/>
                  <a:pt x="73" y="65"/>
                </a:cubicBezTo>
                <a:cubicBezTo>
                  <a:pt x="73" y="65"/>
                  <a:pt x="73" y="65"/>
                  <a:pt x="73" y="65"/>
                </a:cubicBezTo>
                <a:cubicBezTo>
                  <a:pt x="75" y="57"/>
                  <a:pt x="82" y="50"/>
                  <a:pt x="91" y="50"/>
                </a:cubicBezTo>
                <a:cubicBezTo>
                  <a:pt x="100" y="50"/>
                  <a:pt x="107" y="57"/>
                  <a:pt x="109" y="65"/>
                </a:cubicBezTo>
                <a:cubicBezTo>
                  <a:pt x="109" y="65"/>
                  <a:pt x="109" y="65"/>
                  <a:pt x="109" y="65"/>
                </a:cubicBezTo>
                <a:cubicBezTo>
                  <a:pt x="109" y="64"/>
                  <a:pt x="109" y="62"/>
                  <a:pt x="109" y="61"/>
                </a:cubicBezTo>
                <a:cubicBezTo>
                  <a:pt x="109" y="32"/>
                  <a:pt x="87" y="9"/>
                  <a:pt x="58" y="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52" name="Group 51"/>
          <p:cNvGrpSpPr/>
          <p:nvPr/>
        </p:nvGrpSpPr>
        <p:grpSpPr>
          <a:xfrm>
            <a:off x="4196145" y="3239717"/>
            <a:ext cx="783420" cy="677550"/>
            <a:chOff x="2084388" y="3051175"/>
            <a:chExt cx="293688" cy="254001"/>
          </a:xfrm>
          <a:solidFill>
            <a:schemeClr val="bg1"/>
          </a:solidFill>
        </p:grpSpPr>
        <p:sp>
          <p:nvSpPr>
            <p:cNvPr id="53" name="Freeform 154"/>
            <p:cNvSpPr/>
            <p:nvPr/>
          </p:nvSpPr>
          <p:spPr bwMode="auto">
            <a:xfrm>
              <a:off x="2084388" y="3106738"/>
              <a:ext cx="36513" cy="19843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65"/>
                </a:cxn>
                <a:cxn ang="0">
                  <a:pos x="14" y="79"/>
                </a:cxn>
                <a:cxn ang="0">
                  <a:pos x="14" y="0"/>
                </a:cxn>
                <a:cxn ang="0">
                  <a:pos x="0" y="14"/>
                </a:cxn>
              </a:cxnLst>
              <a:rect l="0" t="0" r="r" b="b"/>
              <a:pathLst>
                <a:path w="14" h="79">
                  <a:moveTo>
                    <a:pt x="0" y="1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6" y="79"/>
                    <a:pt x="14" y="7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4" name="Freeform 155"/>
            <p:cNvSpPr>
              <a:spLocks noEditPoints="1"/>
            </p:cNvSpPr>
            <p:nvPr/>
          </p:nvSpPr>
          <p:spPr bwMode="auto">
            <a:xfrm>
              <a:off x="2139951" y="3051175"/>
              <a:ext cx="182563" cy="254000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50" y="0"/>
                </a:cxn>
                <a:cxn ang="0">
                  <a:pos x="21" y="0"/>
                </a:cxn>
                <a:cxn ang="0">
                  <a:pos x="14" y="7"/>
                </a:cxn>
                <a:cxn ang="0">
                  <a:pos x="14" y="22"/>
                </a:cxn>
                <a:cxn ang="0">
                  <a:pos x="0" y="22"/>
                </a:cxn>
                <a:cxn ang="0">
                  <a:pos x="0" y="101"/>
                </a:cxn>
                <a:cxn ang="0">
                  <a:pos x="72" y="101"/>
                </a:cxn>
                <a:cxn ang="0">
                  <a:pos x="72" y="22"/>
                </a:cxn>
                <a:cxn ang="0">
                  <a:pos x="58" y="22"/>
                </a:cxn>
                <a:cxn ang="0">
                  <a:pos x="58" y="7"/>
                </a:cxn>
                <a:cxn ang="0">
                  <a:pos x="50" y="22"/>
                </a:cxn>
                <a:cxn ang="0">
                  <a:pos x="21" y="22"/>
                </a:cxn>
                <a:cxn ang="0">
                  <a:pos x="21" y="7"/>
                </a:cxn>
                <a:cxn ang="0">
                  <a:pos x="50" y="7"/>
                </a:cxn>
                <a:cxn ang="0">
                  <a:pos x="50" y="22"/>
                </a:cxn>
              </a:cxnLst>
              <a:rect l="0" t="0" r="r" b="b"/>
              <a:pathLst>
                <a:path w="72" h="101">
                  <a:moveTo>
                    <a:pt x="58" y="7"/>
                  </a:moveTo>
                  <a:cubicBezTo>
                    <a:pt x="58" y="3"/>
                    <a:pt x="54" y="0"/>
                    <a:pt x="5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4" y="3"/>
                    <a:pt x="14" y="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8" y="22"/>
                    <a:pt x="58" y="22"/>
                    <a:pt x="58" y="22"/>
                  </a:cubicBezTo>
                  <a:lnTo>
                    <a:pt x="58" y="7"/>
                  </a:lnTo>
                  <a:close/>
                  <a:moveTo>
                    <a:pt x="50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5" name="Freeform 156"/>
            <p:cNvSpPr/>
            <p:nvPr/>
          </p:nvSpPr>
          <p:spPr bwMode="auto">
            <a:xfrm>
              <a:off x="2339976" y="3106738"/>
              <a:ext cx="38100" cy="198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"/>
                </a:cxn>
                <a:cxn ang="0">
                  <a:pos x="15" y="65"/>
                </a:cxn>
                <a:cxn ang="0">
                  <a:pos x="15" y="14"/>
                </a:cxn>
                <a:cxn ang="0">
                  <a:pos x="0" y="0"/>
                </a:cxn>
              </a:cxnLst>
              <a:rect l="0" t="0" r="r" b="b"/>
              <a:pathLst>
                <a:path w="1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79"/>
                    <a:pt x="15" y="73"/>
                    <a:pt x="15" y="6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6"/>
                    <a:pt x="8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56" name="Freeform 178"/>
          <p:cNvSpPr>
            <a:spLocks noEditPoints="1"/>
          </p:cNvSpPr>
          <p:nvPr/>
        </p:nvSpPr>
        <p:spPr bwMode="auto">
          <a:xfrm>
            <a:off x="7260995" y="3230192"/>
            <a:ext cx="696600" cy="696600"/>
          </a:xfrm>
          <a:custGeom>
            <a:avLst/>
            <a:gdLst/>
            <a:ahLst/>
            <a:cxnLst>
              <a:cxn ang="0">
                <a:pos x="149" y="116"/>
              </a:cxn>
              <a:cxn ang="0">
                <a:pos x="149" y="81"/>
              </a:cxn>
              <a:cxn ang="0">
                <a:pos x="103" y="81"/>
              </a:cxn>
              <a:cxn ang="0">
                <a:pos x="103" y="70"/>
              </a:cxn>
              <a:cxn ang="0">
                <a:pos x="138" y="70"/>
              </a:cxn>
              <a:cxn ang="0">
                <a:pos x="138" y="0"/>
              </a:cxn>
              <a:cxn ang="0">
                <a:pos x="57" y="0"/>
              </a:cxn>
              <a:cxn ang="0">
                <a:pos x="57" y="70"/>
              </a:cxn>
              <a:cxn ang="0">
                <a:pos x="92" y="70"/>
              </a:cxn>
              <a:cxn ang="0">
                <a:pos x="92" y="81"/>
              </a:cxn>
              <a:cxn ang="0">
                <a:pos x="35" y="81"/>
              </a:cxn>
              <a:cxn ang="0">
                <a:pos x="35" y="116"/>
              </a:cxn>
              <a:cxn ang="0">
                <a:pos x="0" y="116"/>
              </a:cxn>
              <a:cxn ang="0">
                <a:pos x="0" y="184"/>
              </a:cxn>
              <a:cxn ang="0">
                <a:pos x="81" y="184"/>
              </a:cxn>
              <a:cxn ang="0">
                <a:pos x="81" y="116"/>
              </a:cxn>
              <a:cxn ang="0">
                <a:pos x="46" y="116"/>
              </a:cxn>
              <a:cxn ang="0">
                <a:pos x="46" y="92"/>
              </a:cxn>
              <a:cxn ang="0">
                <a:pos x="138" y="92"/>
              </a:cxn>
              <a:cxn ang="0">
                <a:pos x="138" y="116"/>
              </a:cxn>
              <a:cxn ang="0">
                <a:pos x="103" y="116"/>
              </a:cxn>
              <a:cxn ang="0">
                <a:pos x="103" y="184"/>
              </a:cxn>
              <a:cxn ang="0">
                <a:pos x="184" y="184"/>
              </a:cxn>
              <a:cxn ang="0">
                <a:pos x="184" y="116"/>
              </a:cxn>
              <a:cxn ang="0">
                <a:pos x="149" y="116"/>
              </a:cxn>
              <a:cxn ang="0">
                <a:pos x="70" y="127"/>
              </a:cxn>
              <a:cxn ang="0">
                <a:pos x="70" y="138"/>
              </a:cxn>
              <a:cxn ang="0">
                <a:pos x="11" y="138"/>
              </a:cxn>
              <a:cxn ang="0">
                <a:pos x="11" y="127"/>
              </a:cxn>
              <a:cxn ang="0">
                <a:pos x="70" y="127"/>
              </a:cxn>
              <a:cxn ang="0">
                <a:pos x="70" y="23"/>
              </a:cxn>
              <a:cxn ang="0">
                <a:pos x="70" y="11"/>
              </a:cxn>
              <a:cxn ang="0">
                <a:pos x="127" y="11"/>
              </a:cxn>
              <a:cxn ang="0">
                <a:pos x="127" y="23"/>
              </a:cxn>
              <a:cxn ang="0">
                <a:pos x="70" y="23"/>
              </a:cxn>
              <a:cxn ang="0">
                <a:pos x="173" y="138"/>
              </a:cxn>
              <a:cxn ang="0">
                <a:pos x="116" y="138"/>
              </a:cxn>
              <a:cxn ang="0">
                <a:pos x="116" y="127"/>
              </a:cxn>
              <a:cxn ang="0">
                <a:pos x="173" y="127"/>
              </a:cxn>
              <a:cxn ang="0">
                <a:pos x="173" y="138"/>
              </a:cxn>
            </a:cxnLst>
            <a:rect l="0" t="0" r="r" b="b"/>
            <a:pathLst>
              <a:path w="184" h="184">
                <a:moveTo>
                  <a:pt x="149" y="116"/>
                </a:moveTo>
                <a:lnTo>
                  <a:pt x="149" y="81"/>
                </a:lnTo>
                <a:lnTo>
                  <a:pt x="103" y="81"/>
                </a:lnTo>
                <a:lnTo>
                  <a:pt x="103" y="70"/>
                </a:lnTo>
                <a:lnTo>
                  <a:pt x="138" y="70"/>
                </a:lnTo>
                <a:lnTo>
                  <a:pt x="138" y="0"/>
                </a:lnTo>
                <a:lnTo>
                  <a:pt x="57" y="0"/>
                </a:lnTo>
                <a:lnTo>
                  <a:pt x="57" y="70"/>
                </a:lnTo>
                <a:lnTo>
                  <a:pt x="92" y="70"/>
                </a:lnTo>
                <a:lnTo>
                  <a:pt x="92" y="81"/>
                </a:lnTo>
                <a:lnTo>
                  <a:pt x="35" y="81"/>
                </a:lnTo>
                <a:lnTo>
                  <a:pt x="35" y="116"/>
                </a:lnTo>
                <a:lnTo>
                  <a:pt x="0" y="116"/>
                </a:lnTo>
                <a:lnTo>
                  <a:pt x="0" y="184"/>
                </a:lnTo>
                <a:lnTo>
                  <a:pt x="81" y="184"/>
                </a:lnTo>
                <a:lnTo>
                  <a:pt x="81" y="116"/>
                </a:lnTo>
                <a:lnTo>
                  <a:pt x="46" y="116"/>
                </a:lnTo>
                <a:lnTo>
                  <a:pt x="46" y="92"/>
                </a:lnTo>
                <a:lnTo>
                  <a:pt x="138" y="92"/>
                </a:lnTo>
                <a:lnTo>
                  <a:pt x="138" y="116"/>
                </a:lnTo>
                <a:lnTo>
                  <a:pt x="103" y="116"/>
                </a:lnTo>
                <a:lnTo>
                  <a:pt x="103" y="184"/>
                </a:lnTo>
                <a:lnTo>
                  <a:pt x="184" y="184"/>
                </a:lnTo>
                <a:lnTo>
                  <a:pt x="184" y="116"/>
                </a:lnTo>
                <a:lnTo>
                  <a:pt x="149" y="116"/>
                </a:lnTo>
                <a:close/>
                <a:moveTo>
                  <a:pt x="70" y="127"/>
                </a:moveTo>
                <a:lnTo>
                  <a:pt x="70" y="138"/>
                </a:lnTo>
                <a:lnTo>
                  <a:pt x="11" y="138"/>
                </a:lnTo>
                <a:lnTo>
                  <a:pt x="11" y="127"/>
                </a:lnTo>
                <a:lnTo>
                  <a:pt x="70" y="127"/>
                </a:lnTo>
                <a:close/>
                <a:moveTo>
                  <a:pt x="70" y="23"/>
                </a:moveTo>
                <a:lnTo>
                  <a:pt x="70" y="11"/>
                </a:lnTo>
                <a:lnTo>
                  <a:pt x="127" y="11"/>
                </a:lnTo>
                <a:lnTo>
                  <a:pt x="127" y="23"/>
                </a:lnTo>
                <a:lnTo>
                  <a:pt x="70" y="23"/>
                </a:lnTo>
                <a:close/>
                <a:moveTo>
                  <a:pt x="173" y="138"/>
                </a:moveTo>
                <a:lnTo>
                  <a:pt x="116" y="138"/>
                </a:lnTo>
                <a:lnTo>
                  <a:pt x="116" y="127"/>
                </a:lnTo>
                <a:lnTo>
                  <a:pt x="173" y="127"/>
                </a:lnTo>
                <a:lnTo>
                  <a:pt x="173" y="1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8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accel="18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accel="18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accel="18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accel="18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accel="18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4" accel="18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18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" presetClass="entr" presetSubtype="4" accel="18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4" accel="18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51" grpId="0" bldLvl="0" animBg="1"/>
      <p:bldP spid="56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190751" y="4540227"/>
            <a:ext cx="1147763" cy="1149350"/>
            <a:chOff x="2190751" y="4540227"/>
            <a:chExt cx="1147763" cy="114935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190751" y="4540227"/>
              <a:ext cx="1147763" cy="11493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2425701" y="4773590"/>
              <a:ext cx="679450" cy="679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829051" y="4720533"/>
            <a:ext cx="1146175" cy="1149350"/>
            <a:chOff x="3829051" y="4720533"/>
            <a:chExt cx="1146175" cy="1149350"/>
          </a:xfrm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829051" y="4720533"/>
              <a:ext cx="1146175" cy="11493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4068763" y="4953896"/>
              <a:ext cx="679450" cy="679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465763" y="4540227"/>
            <a:ext cx="1147763" cy="1149350"/>
            <a:chOff x="5465763" y="4540227"/>
            <a:chExt cx="1147763" cy="1149350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5465763" y="4540227"/>
              <a:ext cx="1147763" cy="11493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5707063" y="4773590"/>
              <a:ext cx="677863" cy="679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104063" y="4720533"/>
            <a:ext cx="1146175" cy="1149350"/>
            <a:chOff x="7104063" y="4720533"/>
            <a:chExt cx="1146175" cy="1149350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7104063" y="4720533"/>
              <a:ext cx="1146175" cy="11493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7343776" y="4953896"/>
              <a:ext cx="679450" cy="679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740776" y="4540227"/>
            <a:ext cx="1147763" cy="1149350"/>
            <a:chOff x="8740776" y="4540227"/>
            <a:chExt cx="1147763" cy="1149350"/>
          </a:xfrm>
        </p:grpSpPr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8740776" y="4540227"/>
              <a:ext cx="1147763" cy="11493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8982076" y="4773590"/>
              <a:ext cx="676275" cy="679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30501" y="3116240"/>
            <a:ext cx="752475" cy="1571625"/>
            <a:chOff x="2730501" y="3116240"/>
            <a:chExt cx="752475" cy="1571625"/>
          </a:xfrm>
        </p:grpSpPr>
        <p:sp>
          <p:nvSpPr>
            <p:cNvPr id="18" name="Freeform 18"/>
            <p:cNvSpPr/>
            <p:nvPr/>
          </p:nvSpPr>
          <p:spPr bwMode="auto">
            <a:xfrm>
              <a:off x="2763838" y="3116240"/>
              <a:ext cx="719138" cy="1535113"/>
            </a:xfrm>
            <a:custGeom>
              <a:avLst/>
              <a:gdLst>
                <a:gd name="T0" fmla="*/ 0 w 453"/>
                <a:gd name="T1" fmla="*/ 967 h 967"/>
                <a:gd name="T2" fmla="*/ 0 w 453"/>
                <a:gd name="T3" fmla="*/ 453 h 967"/>
                <a:gd name="T4" fmla="*/ 453 w 453"/>
                <a:gd name="T5" fmla="*/ 0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3" h="967">
                  <a:moveTo>
                    <a:pt x="0" y="967"/>
                  </a:moveTo>
                  <a:lnTo>
                    <a:pt x="0" y="453"/>
                  </a:lnTo>
                  <a:lnTo>
                    <a:pt x="453" y="0"/>
                  </a:lnTo>
                </a:path>
              </a:pathLst>
            </a:custGeom>
            <a:no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2730501" y="4616427"/>
              <a:ext cx="69850" cy="714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68801" y="3629921"/>
            <a:ext cx="750887" cy="1238250"/>
            <a:chOff x="4368801" y="3629921"/>
            <a:chExt cx="750887" cy="1238250"/>
          </a:xfrm>
        </p:grpSpPr>
        <p:sp>
          <p:nvSpPr>
            <p:cNvPr id="20" name="Freeform 20"/>
            <p:cNvSpPr/>
            <p:nvPr/>
          </p:nvSpPr>
          <p:spPr bwMode="auto">
            <a:xfrm>
              <a:off x="4402138" y="3629921"/>
              <a:ext cx="717550" cy="1201738"/>
            </a:xfrm>
            <a:custGeom>
              <a:avLst/>
              <a:gdLst>
                <a:gd name="T0" fmla="*/ 0 w 452"/>
                <a:gd name="T1" fmla="*/ 757 h 757"/>
                <a:gd name="T2" fmla="*/ 0 w 452"/>
                <a:gd name="T3" fmla="*/ 451 h 757"/>
                <a:gd name="T4" fmla="*/ 452 w 452"/>
                <a:gd name="T5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2" h="757">
                  <a:moveTo>
                    <a:pt x="0" y="757"/>
                  </a:moveTo>
                  <a:lnTo>
                    <a:pt x="0" y="451"/>
                  </a:lnTo>
                  <a:lnTo>
                    <a:pt x="452" y="0"/>
                  </a:lnTo>
                </a:path>
              </a:pathLst>
            </a:custGeom>
            <a:no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4368801" y="4796733"/>
              <a:ext cx="69850" cy="714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989638" y="3116240"/>
            <a:ext cx="752476" cy="1571625"/>
            <a:chOff x="5989638" y="3116240"/>
            <a:chExt cx="752476" cy="1571625"/>
          </a:xfrm>
        </p:grpSpPr>
        <p:sp>
          <p:nvSpPr>
            <p:cNvPr id="22" name="Freeform 22"/>
            <p:cNvSpPr/>
            <p:nvPr/>
          </p:nvSpPr>
          <p:spPr bwMode="auto">
            <a:xfrm>
              <a:off x="6026151" y="3116240"/>
              <a:ext cx="715963" cy="1535113"/>
            </a:xfrm>
            <a:custGeom>
              <a:avLst/>
              <a:gdLst>
                <a:gd name="T0" fmla="*/ 0 w 451"/>
                <a:gd name="T1" fmla="*/ 967 h 967"/>
                <a:gd name="T2" fmla="*/ 0 w 451"/>
                <a:gd name="T3" fmla="*/ 453 h 967"/>
                <a:gd name="T4" fmla="*/ 451 w 451"/>
                <a:gd name="T5" fmla="*/ 0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1" h="967">
                  <a:moveTo>
                    <a:pt x="0" y="967"/>
                  </a:moveTo>
                  <a:lnTo>
                    <a:pt x="0" y="453"/>
                  </a:lnTo>
                  <a:lnTo>
                    <a:pt x="451" y="0"/>
                  </a:lnTo>
                </a:path>
              </a:pathLst>
            </a:custGeom>
            <a:no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5989638" y="4616427"/>
              <a:ext cx="69850" cy="714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280526" y="3116240"/>
            <a:ext cx="752475" cy="1571625"/>
            <a:chOff x="9280526" y="3116240"/>
            <a:chExt cx="752475" cy="1571625"/>
          </a:xfrm>
        </p:grpSpPr>
        <p:sp>
          <p:nvSpPr>
            <p:cNvPr id="24" name="Freeform 24"/>
            <p:cNvSpPr/>
            <p:nvPr/>
          </p:nvSpPr>
          <p:spPr bwMode="auto">
            <a:xfrm>
              <a:off x="9313863" y="3116240"/>
              <a:ext cx="719138" cy="1535113"/>
            </a:xfrm>
            <a:custGeom>
              <a:avLst/>
              <a:gdLst>
                <a:gd name="T0" fmla="*/ 0 w 453"/>
                <a:gd name="T1" fmla="*/ 967 h 967"/>
                <a:gd name="T2" fmla="*/ 0 w 453"/>
                <a:gd name="T3" fmla="*/ 453 h 967"/>
                <a:gd name="T4" fmla="*/ 453 w 453"/>
                <a:gd name="T5" fmla="*/ 0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3" h="967">
                  <a:moveTo>
                    <a:pt x="0" y="967"/>
                  </a:moveTo>
                  <a:lnTo>
                    <a:pt x="0" y="453"/>
                  </a:lnTo>
                  <a:lnTo>
                    <a:pt x="453" y="0"/>
                  </a:lnTo>
                </a:path>
              </a:pathLst>
            </a:custGeom>
            <a:no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9280526" y="4616427"/>
              <a:ext cx="69850" cy="714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645401" y="3629921"/>
            <a:ext cx="752475" cy="1238250"/>
            <a:chOff x="7645401" y="3629921"/>
            <a:chExt cx="752475" cy="1238250"/>
          </a:xfrm>
        </p:grpSpPr>
        <p:sp>
          <p:nvSpPr>
            <p:cNvPr id="26" name="Freeform 26"/>
            <p:cNvSpPr/>
            <p:nvPr/>
          </p:nvSpPr>
          <p:spPr bwMode="auto">
            <a:xfrm>
              <a:off x="7681913" y="3629921"/>
              <a:ext cx="715963" cy="1201738"/>
            </a:xfrm>
            <a:custGeom>
              <a:avLst/>
              <a:gdLst>
                <a:gd name="T0" fmla="*/ 0 w 451"/>
                <a:gd name="T1" fmla="*/ 757 h 757"/>
                <a:gd name="T2" fmla="*/ 0 w 451"/>
                <a:gd name="T3" fmla="*/ 451 h 757"/>
                <a:gd name="T4" fmla="*/ 451 w 451"/>
                <a:gd name="T5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1" h="757">
                  <a:moveTo>
                    <a:pt x="0" y="757"/>
                  </a:moveTo>
                  <a:lnTo>
                    <a:pt x="0" y="451"/>
                  </a:lnTo>
                  <a:lnTo>
                    <a:pt x="451" y="0"/>
                  </a:lnTo>
                </a:path>
              </a:pathLst>
            </a:custGeom>
            <a:noFill/>
            <a:ln w="111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7645401" y="4796733"/>
              <a:ext cx="69850" cy="714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25306" y="1898651"/>
            <a:ext cx="1478654" cy="1123950"/>
            <a:chOff x="2138363" y="1238251"/>
            <a:chExt cx="1249363" cy="1123950"/>
          </a:xfrm>
        </p:grpSpPr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138363" y="1238251"/>
              <a:ext cx="1249363" cy="11239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138363" y="1238251"/>
              <a:ext cx="1249363" cy="76201"/>
              <a:chOff x="2138363" y="1238251"/>
              <a:chExt cx="1249363" cy="76201"/>
            </a:xfrm>
          </p:grpSpPr>
          <p:sp>
            <p:nvSpPr>
              <p:cNvPr id="28" name="Line 28"/>
              <p:cNvSpPr>
                <a:spLocks noChangeShapeType="1"/>
              </p:cNvSpPr>
              <p:nvPr/>
            </p:nvSpPr>
            <p:spPr bwMode="auto">
              <a:xfrm>
                <a:off x="2138363" y="1238251"/>
                <a:ext cx="1249363" cy="0"/>
              </a:xfrm>
              <a:prstGeom prst="line">
                <a:avLst/>
              </a:prstGeom>
              <a:noFill/>
              <a:ln w="20638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29" name="Freeform 29"/>
              <p:cNvSpPr/>
              <p:nvPr/>
            </p:nvSpPr>
            <p:spPr bwMode="auto">
              <a:xfrm>
                <a:off x="2698750" y="1238251"/>
                <a:ext cx="128588" cy="76201"/>
              </a:xfrm>
              <a:custGeom>
                <a:avLst/>
                <a:gdLst>
                  <a:gd name="T0" fmla="*/ 81 w 81"/>
                  <a:gd name="T1" fmla="*/ 0 h 101"/>
                  <a:gd name="T2" fmla="*/ 40 w 81"/>
                  <a:gd name="T3" fmla="*/ 101 h 101"/>
                  <a:gd name="T4" fmla="*/ 0 w 81"/>
                  <a:gd name="T5" fmla="*/ 0 h 101"/>
                  <a:gd name="T6" fmla="*/ 81 w 81"/>
                  <a:gd name="T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01">
                    <a:moveTo>
                      <a:pt x="81" y="0"/>
                    </a:moveTo>
                    <a:lnTo>
                      <a:pt x="40" y="101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686228" y="2420090"/>
            <a:ext cx="1478654" cy="1123950"/>
            <a:chOff x="2138363" y="1238251"/>
            <a:chExt cx="1249363" cy="1123950"/>
          </a:xfrm>
        </p:grpSpPr>
        <p:sp>
          <p:nvSpPr>
            <p:cNvPr id="45" name="Rectangle 16"/>
            <p:cNvSpPr>
              <a:spLocks noChangeArrowheads="1"/>
            </p:cNvSpPr>
            <p:nvPr/>
          </p:nvSpPr>
          <p:spPr bwMode="auto">
            <a:xfrm>
              <a:off x="2138363" y="1238251"/>
              <a:ext cx="1249363" cy="11239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2138363" y="1238251"/>
              <a:ext cx="1249363" cy="76201"/>
              <a:chOff x="2138363" y="1238251"/>
              <a:chExt cx="1249363" cy="76201"/>
            </a:xfrm>
          </p:grpSpPr>
          <p:sp>
            <p:nvSpPr>
              <p:cNvPr id="47" name="Line 28"/>
              <p:cNvSpPr>
                <a:spLocks noChangeShapeType="1"/>
              </p:cNvSpPr>
              <p:nvPr/>
            </p:nvSpPr>
            <p:spPr bwMode="auto">
              <a:xfrm>
                <a:off x="2138363" y="1238251"/>
                <a:ext cx="1249363" cy="0"/>
              </a:xfrm>
              <a:prstGeom prst="line">
                <a:avLst/>
              </a:prstGeom>
              <a:noFill/>
              <a:ln w="20638" cap="flat">
                <a:solidFill>
                  <a:schemeClr val="accent2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48" name="Freeform 29"/>
              <p:cNvSpPr/>
              <p:nvPr/>
            </p:nvSpPr>
            <p:spPr bwMode="auto">
              <a:xfrm>
                <a:off x="2698750" y="1238251"/>
                <a:ext cx="128588" cy="76201"/>
              </a:xfrm>
              <a:custGeom>
                <a:avLst/>
                <a:gdLst>
                  <a:gd name="T0" fmla="*/ 81 w 81"/>
                  <a:gd name="T1" fmla="*/ 0 h 101"/>
                  <a:gd name="T2" fmla="*/ 40 w 81"/>
                  <a:gd name="T3" fmla="*/ 101 h 101"/>
                  <a:gd name="T4" fmla="*/ 0 w 81"/>
                  <a:gd name="T5" fmla="*/ 0 h 101"/>
                  <a:gd name="T6" fmla="*/ 81 w 81"/>
                  <a:gd name="T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01">
                    <a:moveTo>
                      <a:pt x="81" y="0"/>
                    </a:moveTo>
                    <a:lnTo>
                      <a:pt x="40" y="101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347150" y="1898651"/>
            <a:ext cx="1478654" cy="1123950"/>
            <a:chOff x="2138363" y="1238251"/>
            <a:chExt cx="1249363" cy="1123950"/>
          </a:xfrm>
        </p:grpSpPr>
        <p:sp>
          <p:nvSpPr>
            <p:cNvPr id="50" name="Rectangle 16"/>
            <p:cNvSpPr>
              <a:spLocks noChangeArrowheads="1"/>
            </p:cNvSpPr>
            <p:nvPr/>
          </p:nvSpPr>
          <p:spPr bwMode="auto">
            <a:xfrm>
              <a:off x="2138363" y="1238251"/>
              <a:ext cx="1249363" cy="11239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138363" y="1238251"/>
              <a:ext cx="1249363" cy="76201"/>
              <a:chOff x="2138363" y="1238251"/>
              <a:chExt cx="1249363" cy="76201"/>
            </a:xfrm>
          </p:grpSpPr>
          <p:sp>
            <p:nvSpPr>
              <p:cNvPr id="52" name="Line 28"/>
              <p:cNvSpPr>
                <a:spLocks noChangeShapeType="1"/>
              </p:cNvSpPr>
              <p:nvPr/>
            </p:nvSpPr>
            <p:spPr bwMode="auto">
              <a:xfrm>
                <a:off x="2138363" y="1238251"/>
                <a:ext cx="1249363" cy="0"/>
              </a:xfrm>
              <a:prstGeom prst="line">
                <a:avLst/>
              </a:prstGeom>
              <a:noFill/>
              <a:ln w="20638" cap="flat">
                <a:solidFill>
                  <a:schemeClr val="accent3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53" name="Freeform 29"/>
              <p:cNvSpPr/>
              <p:nvPr/>
            </p:nvSpPr>
            <p:spPr bwMode="auto">
              <a:xfrm>
                <a:off x="2698750" y="1238251"/>
                <a:ext cx="128588" cy="76201"/>
              </a:xfrm>
              <a:custGeom>
                <a:avLst/>
                <a:gdLst>
                  <a:gd name="T0" fmla="*/ 81 w 81"/>
                  <a:gd name="T1" fmla="*/ 0 h 101"/>
                  <a:gd name="T2" fmla="*/ 40 w 81"/>
                  <a:gd name="T3" fmla="*/ 101 h 101"/>
                  <a:gd name="T4" fmla="*/ 0 w 81"/>
                  <a:gd name="T5" fmla="*/ 0 h 101"/>
                  <a:gd name="T6" fmla="*/ 81 w 81"/>
                  <a:gd name="T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01">
                    <a:moveTo>
                      <a:pt x="81" y="0"/>
                    </a:moveTo>
                    <a:lnTo>
                      <a:pt x="40" y="101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7008072" y="2420090"/>
            <a:ext cx="1478654" cy="1123950"/>
            <a:chOff x="2138363" y="1238251"/>
            <a:chExt cx="1249363" cy="1123950"/>
          </a:xfrm>
        </p:grpSpPr>
        <p:sp>
          <p:nvSpPr>
            <p:cNvPr id="55" name="Rectangle 16"/>
            <p:cNvSpPr>
              <a:spLocks noChangeArrowheads="1"/>
            </p:cNvSpPr>
            <p:nvPr/>
          </p:nvSpPr>
          <p:spPr bwMode="auto">
            <a:xfrm>
              <a:off x="2138363" y="1238251"/>
              <a:ext cx="1249363" cy="11239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138363" y="1238251"/>
              <a:ext cx="1249363" cy="76201"/>
              <a:chOff x="2138363" y="1238251"/>
              <a:chExt cx="1249363" cy="76201"/>
            </a:xfrm>
          </p:grpSpPr>
          <p:sp>
            <p:nvSpPr>
              <p:cNvPr id="57" name="Line 28"/>
              <p:cNvSpPr>
                <a:spLocks noChangeShapeType="1"/>
              </p:cNvSpPr>
              <p:nvPr/>
            </p:nvSpPr>
            <p:spPr bwMode="auto">
              <a:xfrm>
                <a:off x="2138363" y="1238251"/>
                <a:ext cx="1249363" cy="0"/>
              </a:xfrm>
              <a:prstGeom prst="line">
                <a:avLst/>
              </a:prstGeom>
              <a:noFill/>
              <a:ln w="20638" cap="flat">
                <a:solidFill>
                  <a:schemeClr val="accent4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58" name="Freeform 29"/>
              <p:cNvSpPr/>
              <p:nvPr/>
            </p:nvSpPr>
            <p:spPr bwMode="auto">
              <a:xfrm>
                <a:off x="2698750" y="1238251"/>
                <a:ext cx="128588" cy="76201"/>
              </a:xfrm>
              <a:custGeom>
                <a:avLst/>
                <a:gdLst>
                  <a:gd name="T0" fmla="*/ 81 w 81"/>
                  <a:gd name="T1" fmla="*/ 0 h 101"/>
                  <a:gd name="T2" fmla="*/ 40 w 81"/>
                  <a:gd name="T3" fmla="*/ 101 h 101"/>
                  <a:gd name="T4" fmla="*/ 0 w 81"/>
                  <a:gd name="T5" fmla="*/ 0 h 101"/>
                  <a:gd name="T6" fmla="*/ 81 w 81"/>
                  <a:gd name="T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01">
                    <a:moveTo>
                      <a:pt x="81" y="0"/>
                    </a:moveTo>
                    <a:lnTo>
                      <a:pt x="40" y="101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8668993" y="1898651"/>
            <a:ext cx="1478654" cy="1123950"/>
            <a:chOff x="2138363" y="1238251"/>
            <a:chExt cx="1249363" cy="1123950"/>
          </a:xfrm>
        </p:grpSpPr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2138363" y="1238251"/>
              <a:ext cx="1249363" cy="11239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2138363" y="1238251"/>
              <a:ext cx="1249363" cy="76201"/>
              <a:chOff x="2138363" y="1238251"/>
              <a:chExt cx="1249363" cy="76201"/>
            </a:xfrm>
          </p:grpSpPr>
          <p:sp>
            <p:nvSpPr>
              <p:cNvPr id="62" name="Line 28"/>
              <p:cNvSpPr>
                <a:spLocks noChangeShapeType="1"/>
              </p:cNvSpPr>
              <p:nvPr/>
            </p:nvSpPr>
            <p:spPr bwMode="auto">
              <a:xfrm>
                <a:off x="2138363" y="1238251"/>
                <a:ext cx="1249363" cy="0"/>
              </a:xfrm>
              <a:prstGeom prst="line">
                <a:avLst/>
              </a:prstGeom>
              <a:noFill/>
              <a:ln w="20638" cap="flat">
                <a:solidFill>
                  <a:schemeClr val="accent5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63" name="Freeform 29"/>
              <p:cNvSpPr/>
              <p:nvPr/>
            </p:nvSpPr>
            <p:spPr bwMode="auto">
              <a:xfrm>
                <a:off x="2698750" y="1238251"/>
                <a:ext cx="128588" cy="76201"/>
              </a:xfrm>
              <a:custGeom>
                <a:avLst/>
                <a:gdLst>
                  <a:gd name="T0" fmla="*/ 81 w 81"/>
                  <a:gd name="T1" fmla="*/ 0 h 101"/>
                  <a:gd name="T2" fmla="*/ 40 w 81"/>
                  <a:gd name="T3" fmla="*/ 101 h 101"/>
                  <a:gd name="T4" fmla="*/ 0 w 81"/>
                  <a:gd name="T5" fmla="*/ 0 h 101"/>
                  <a:gd name="T6" fmla="*/ 81 w 81"/>
                  <a:gd name="T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101">
                    <a:moveTo>
                      <a:pt x="81" y="0"/>
                    </a:moveTo>
                    <a:lnTo>
                      <a:pt x="40" y="101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Enter your subhead line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sp>
        <p:nvSpPr>
          <p:cNvPr id="73" name="Freeform 72"/>
          <p:cNvSpPr/>
          <p:nvPr/>
        </p:nvSpPr>
        <p:spPr bwMode="auto">
          <a:xfrm>
            <a:off x="1858248" y="4156076"/>
            <a:ext cx="8367433" cy="2135188"/>
          </a:xfrm>
          <a:custGeom>
            <a:avLst/>
            <a:gdLst>
              <a:gd name="connsiteX0" fmla="*/ 914263 w 8367433"/>
              <a:gd name="connsiteY0" fmla="*/ 0 h 2135188"/>
              <a:gd name="connsiteX1" fmla="*/ 918564 w 8367433"/>
              <a:gd name="connsiteY1" fmla="*/ 215 h 2135188"/>
              <a:gd name="connsiteX2" fmla="*/ 921613 w 8367433"/>
              <a:gd name="connsiteY2" fmla="*/ 0 h 2135188"/>
              <a:gd name="connsiteX3" fmla="*/ 1835876 w 8367433"/>
              <a:gd name="connsiteY3" fmla="*/ 904741 h 2135188"/>
              <a:gd name="connsiteX4" fmla="*/ 1835876 w 8367433"/>
              <a:gd name="connsiteY4" fmla="*/ 1230448 h 2135188"/>
              <a:gd name="connsiteX5" fmla="*/ 2409556 w 8367433"/>
              <a:gd name="connsiteY5" fmla="*/ 1924306 h 2135188"/>
              <a:gd name="connsiteX6" fmla="*/ 2551473 w 8367433"/>
              <a:gd name="connsiteY6" fmla="*/ 1938492 h 2135188"/>
              <a:gd name="connsiteX7" fmla="*/ 2551829 w 8367433"/>
              <a:gd name="connsiteY7" fmla="*/ 1938456 h 2135188"/>
              <a:gd name="connsiteX8" fmla="*/ 2551829 w 8367433"/>
              <a:gd name="connsiteY8" fmla="*/ 1938528 h 2135188"/>
              <a:gd name="connsiteX9" fmla="*/ 2553857 w 8367433"/>
              <a:gd name="connsiteY9" fmla="*/ 1938730 h 2135188"/>
              <a:gd name="connsiteX10" fmla="*/ 3271837 w 8367433"/>
              <a:gd name="connsiteY10" fmla="*/ 1230448 h 2135188"/>
              <a:gd name="connsiteX11" fmla="*/ 3271837 w 8367433"/>
              <a:gd name="connsiteY11" fmla="*/ 904741 h 2135188"/>
              <a:gd name="connsiteX12" fmla="*/ 4186100 w 8367433"/>
              <a:gd name="connsiteY12" fmla="*/ 0 h 2135188"/>
              <a:gd name="connsiteX13" fmla="*/ 5102946 w 8367433"/>
              <a:gd name="connsiteY13" fmla="*/ 904741 h 2135188"/>
              <a:gd name="connsiteX14" fmla="*/ 5102946 w 8367433"/>
              <a:gd name="connsiteY14" fmla="*/ 1230448 h 2135188"/>
              <a:gd name="connsiteX15" fmla="*/ 5675884 w 8367433"/>
              <a:gd name="connsiteY15" fmla="*/ 1924306 h 2135188"/>
              <a:gd name="connsiteX16" fmla="*/ 5818778 w 8367433"/>
              <a:gd name="connsiteY16" fmla="*/ 1938517 h 2135188"/>
              <a:gd name="connsiteX17" fmla="*/ 5961672 w 8367433"/>
              <a:gd name="connsiteY17" fmla="*/ 1924306 h 2135188"/>
              <a:gd name="connsiteX18" fmla="*/ 6534609 w 8367433"/>
              <a:gd name="connsiteY18" fmla="*/ 1230448 h 2135188"/>
              <a:gd name="connsiteX19" fmla="*/ 6534609 w 8367433"/>
              <a:gd name="connsiteY19" fmla="*/ 904741 h 2135188"/>
              <a:gd name="connsiteX20" fmla="*/ 7448872 w 8367433"/>
              <a:gd name="connsiteY20" fmla="*/ 0 h 2135188"/>
              <a:gd name="connsiteX21" fmla="*/ 7451022 w 8367433"/>
              <a:gd name="connsiteY21" fmla="*/ 108 h 2135188"/>
              <a:gd name="connsiteX22" fmla="*/ 7453171 w 8367433"/>
              <a:gd name="connsiteY22" fmla="*/ 0 h 2135188"/>
              <a:gd name="connsiteX23" fmla="*/ 8367433 w 8367433"/>
              <a:gd name="connsiteY23" fmla="*/ 904741 h 2135188"/>
              <a:gd name="connsiteX24" fmla="*/ 8367433 w 8367433"/>
              <a:gd name="connsiteY24" fmla="*/ 1173116 h 2135188"/>
              <a:gd name="connsiteX25" fmla="*/ 8367433 w 8367433"/>
              <a:gd name="connsiteY25" fmla="*/ 1201738 h 2135188"/>
              <a:gd name="connsiteX26" fmla="*/ 8169436 w 8367433"/>
              <a:gd name="connsiteY26" fmla="*/ 1201738 h 2135188"/>
              <a:gd name="connsiteX27" fmla="*/ 8169436 w 8367433"/>
              <a:gd name="connsiteY27" fmla="*/ 1189735 h 2135188"/>
              <a:gd name="connsiteX28" fmla="*/ 8169436 w 8367433"/>
              <a:gd name="connsiteY28" fmla="*/ 904741 h 2135188"/>
              <a:gd name="connsiteX29" fmla="*/ 7594026 w 8367433"/>
              <a:gd name="connsiteY29" fmla="*/ 210883 h 2135188"/>
              <a:gd name="connsiteX30" fmla="*/ 7451022 w 8367433"/>
              <a:gd name="connsiteY30" fmla="*/ 196672 h 2135188"/>
              <a:gd name="connsiteX31" fmla="*/ 7308128 w 8367433"/>
              <a:gd name="connsiteY31" fmla="*/ 210883 h 2135188"/>
              <a:gd name="connsiteX32" fmla="*/ 6735189 w 8367433"/>
              <a:gd name="connsiteY32" fmla="*/ 904741 h 2135188"/>
              <a:gd name="connsiteX33" fmla="*/ 6735189 w 8367433"/>
              <a:gd name="connsiteY33" fmla="*/ 1230448 h 2135188"/>
              <a:gd name="connsiteX34" fmla="*/ 5820927 w 8367433"/>
              <a:gd name="connsiteY34" fmla="*/ 2135188 h 2135188"/>
              <a:gd name="connsiteX35" fmla="*/ 5818778 w 8367433"/>
              <a:gd name="connsiteY35" fmla="*/ 2135081 h 2135188"/>
              <a:gd name="connsiteX36" fmla="*/ 5816629 w 8367433"/>
              <a:gd name="connsiteY36" fmla="*/ 2135188 h 2135188"/>
              <a:gd name="connsiteX37" fmla="*/ 5787614 w 8367433"/>
              <a:gd name="connsiteY37" fmla="*/ 2133732 h 2135188"/>
              <a:gd name="connsiteX38" fmla="*/ 5787614 w 8367433"/>
              <a:gd name="connsiteY38" fmla="*/ 2133524 h 2135188"/>
              <a:gd name="connsiteX39" fmla="*/ 5727240 w 8367433"/>
              <a:gd name="connsiteY39" fmla="*/ 2130509 h 2135188"/>
              <a:gd name="connsiteX40" fmla="*/ 4906664 w 8367433"/>
              <a:gd name="connsiteY40" fmla="*/ 1230448 h 2135188"/>
              <a:gd name="connsiteX41" fmla="*/ 4906664 w 8367433"/>
              <a:gd name="connsiteY41" fmla="*/ 904741 h 2135188"/>
              <a:gd name="connsiteX42" fmla="*/ 4186100 w 8367433"/>
              <a:gd name="connsiteY42" fmla="*/ 196458 h 2135188"/>
              <a:gd name="connsiteX43" fmla="*/ 3468120 w 8367433"/>
              <a:gd name="connsiteY43" fmla="*/ 904741 h 2135188"/>
              <a:gd name="connsiteX44" fmla="*/ 3468120 w 8367433"/>
              <a:gd name="connsiteY44" fmla="*/ 1230448 h 2135188"/>
              <a:gd name="connsiteX45" fmla="*/ 2553857 w 8367433"/>
              <a:gd name="connsiteY45" fmla="*/ 2135188 h 2135188"/>
              <a:gd name="connsiteX46" fmla="*/ 2551477 w 8367433"/>
              <a:gd name="connsiteY46" fmla="*/ 2135069 h 2135188"/>
              <a:gd name="connsiteX47" fmla="*/ 2549090 w 8367433"/>
              <a:gd name="connsiteY47" fmla="*/ 2135188 h 2135188"/>
              <a:gd name="connsiteX48" fmla="*/ 1634827 w 8367433"/>
              <a:gd name="connsiteY48" fmla="*/ 1230448 h 2135188"/>
              <a:gd name="connsiteX49" fmla="*/ 1634827 w 8367433"/>
              <a:gd name="connsiteY49" fmla="*/ 904741 h 2135188"/>
              <a:gd name="connsiteX50" fmla="*/ 1059417 w 8367433"/>
              <a:gd name="connsiteY50" fmla="*/ 210883 h 2135188"/>
              <a:gd name="connsiteX51" fmla="*/ 917949 w 8367433"/>
              <a:gd name="connsiteY51" fmla="*/ 196825 h 2135188"/>
              <a:gd name="connsiteX52" fmla="*/ 777312 w 8367433"/>
              <a:gd name="connsiteY52" fmla="*/ 210883 h 2135188"/>
              <a:gd name="connsiteX53" fmla="*/ 203632 w 8367433"/>
              <a:gd name="connsiteY53" fmla="*/ 904741 h 2135188"/>
              <a:gd name="connsiteX54" fmla="*/ 203632 w 8367433"/>
              <a:gd name="connsiteY54" fmla="*/ 1173116 h 2135188"/>
              <a:gd name="connsiteX55" fmla="*/ 203632 w 8367433"/>
              <a:gd name="connsiteY55" fmla="*/ 1201738 h 2135188"/>
              <a:gd name="connsiteX56" fmla="*/ 0 w 8367433"/>
              <a:gd name="connsiteY56" fmla="*/ 1201738 h 2135188"/>
              <a:gd name="connsiteX57" fmla="*/ 0 w 8367433"/>
              <a:gd name="connsiteY57" fmla="*/ 1189735 h 2135188"/>
              <a:gd name="connsiteX58" fmla="*/ 0 w 8367433"/>
              <a:gd name="connsiteY58" fmla="*/ 904741 h 2135188"/>
              <a:gd name="connsiteX59" fmla="*/ 730385 w 8367433"/>
              <a:gd name="connsiteY59" fmla="*/ 18413 h 2135188"/>
              <a:gd name="connsiteX60" fmla="*/ 789103 w 8367433"/>
              <a:gd name="connsiteY60" fmla="*/ 9514 h 2135188"/>
              <a:gd name="connsiteX61" fmla="*/ 790361 w 8367433"/>
              <a:gd name="connsiteY61" fmla="*/ 9244 h 2135188"/>
              <a:gd name="connsiteX62" fmla="*/ 791334 w 8367433"/>
              <a:gd name="connsiteY62" fmla="*/ 9176 h 2135188"/>
              <a:gd name="connsiteX63" fmla="*/ 821002 w 8367433"/>
              <a:gd name="connsiteY63" fmla="*/ 4680 h 2135188"/>
              <a:gd name="connsiteX64" fmla="*/ 914263 w 8367433"/>
              <a:gd name="connsiteY64" fmla="*/ 0 h 213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367433" h="2135188">
                <a:moveTo>
                  <a:pt x="914263" y="0"/>
                </a:moveTo>
                <a:lnTo>
                  <a:pt x="918564" y="215"/>
                </a:lnTo>
                <a:lnTo>
                  <a:pt x="921613" y="0"/>
                </a:lnTo>
                <a:cubicBezTo>
                  <a:pt x="1427815" y="0"/>
                  <a:pt x="1835876" y="405841"/>
                  <a:pt x="1835876" y="904741"/>
                </a:cubicBezTo>
                <a:cubicBezTo>
                  <a:pt x="1835876" y="904741"/>
                  <a:pt x="1835876" y="904741"/>
                  <a:pt x="1835876" y="1230448"/>
                </a:cubicBezTo>
                <a:cubicBezTo>
                  <a:pt x="1835876" y="1571987"/>
                  <a:pt x="2083045" y="1858111"/>
                  <a:pt x="2409556" y="1924306"/>
                </a:cubicBezTo>
                <a:lnTo>
                  <a:pt x="2551473" y="1938492"/>
                </a:lnTo>
                <a:lnTo>
                  <a:pt x="2551829" y="1938456"/>
                </a:lnTo>
                <a:lnTo>
                  <a:pt x="2551829" y="1938528"/>
                </a:lnTo>
                <a:lnTo>
                  <a:pt x="2553857" y="1938730"/>
                </a:lnTo>
                <a:cubicBezTo>
                  <a:pt x="2951587" y="1938730"/>
                  <a:pt x="3271837" y="1620778"/>
                  <a:pt x="3271837" y="1230448"/>
                </a:cubicBezTo>
                <a:cubicBezTo>
                  <a:pt x="3271837" y="1230448"/>
                  <a:pt x="3271837" y="1230448"/>
                  <a:pt x="3271837" y="904741"/>
                </a:cubicBezTo>
                <a:cubicBezTo>
                  <a:pt x="3271837" y="405841"/>
                  <a:pt x="3682481" y="0"/>
                  <a:pt x="4186100" y="0"/>
                </a:cubicBezTo>
                <a:cubicBezTo>
                  <a:pt x="4692303" y="0"/>
                  <a:pt x="5102946" y="405841"/>
                  <a:pt x="5102946" y="904741"/>
                </a:cubicBezTo>
                <a:cubicBezTo>
                  <a:pt x="5102946" y="904741"/>
                  <a:pt x="5102946" y="904741"/>
                  <a:pt x="5102946" y="1230448"/>
                </a:cubicBezTo>
                <a:cubicBezTo>
                  <a:pt x="5102946" y="1571987"/>
                  <a:pt x="5348138" y="1858111"/>
                  <a:pt x="5675884" y="1924306"/>
                </a:cubicBezTo>
                <a:lnTo>
                  <a:pt x="5818778" y="1938517"/>
                </a:lnTo>
                <a:lnTo>
                  <a:pt x="5961672" y="1924306"/>
                </a:lnTo>
                <a:cubicBezTo>
                  <a:pt x="6289418" y="1858111"/>
                  <a:pt x="6534609" y="1571987"/>
                  <a:pt x="6534609" y="1230448"/>
                </a:cubicBezTo>
                <a:cubicBezTo>
                  <a:pt x="6534609" y="1230448"/>
                  <a:pt x="6534609" y="1230448"/>
                  <a:pt x="6534609" y="904741"/>
                </a:cubicBezTo>
                <a:cubicBezTo>
                  <a:pt x="6534609" y="405841"/>
                  <a:pt x="6945253" y="0"/>
                  <a:pt x="7448872" y="0"/>
                </a:cubicBezTo>
                <a:lnTo>
                  <a:pt x="7451022" y="108"/>
                </a:lnTo>
                <a:lnTo>
                  <a:pt x="7453171" y="0"/>
                </a:lnTo>
                <a:cubicBezTo>
                  <a:pt x="7956790" y="0"/>
                  <a:pt x="8367433" y="405841"/>
                  <a:pt x="8367433" y="904741"/>
                </a:cubicBezTo>
                <a:cubicBezTo>
                  <a:pt x="8367433" y="904741"/>
                  <a:pt x="8367433" y="904741"/>
                  <a:pt x="8367433" y="1173116"/>
                </a:cubicBezTo>
                <a:lnTo>
                  <a:pt x="8367433" y="1201738"/>
                </a:lnTo>
                <a:lnTo>
                  <a:pt x="8169436" y="1201738"/>
                </a:lnTo>
                <a:lnTo>
                  <a:pt x="8169436" y="1189735"/>
                </a:lnTo>
                <a:cubicBezTo>
                  <a:pt x="8169436" y="1149022"/>
                  <a:pt x="8169436" y="1067595"/>
                  <a:pt x="8169436" y="904741"/>
                </a:cubicBezTo>
                <a:cubicBezTo>
                  <a:pt x="8169436" y="563202"/>
                  <a:pt x="7922267" y="277077"/>
                  <a:pt x="7594026" y="210883"/>
                </a:cubicBezTo>
                <a:lnTo>
                  <a:pt x="7451022" y="196672"/>
                </a:lnTo>
                <a:lnTo>
                  <a:pt x="7308128" y="210883"/>
                </a:lnTo>
                <a:cubicBezTo>
                  <a:pt x="6980381" y="277077"/>
                  <a:pt x="6735189" y="563202"/>
                  <a:pt x="6735189" y="904741"/>
                </a:cubicBezTo>
                <a:cubicBezTo>
                  <a:pt x="6735189" y="904741"/>
                  <a:pt x="6735189" y="904741"/>
                  <a:pt x="6735189" y="1230448"/>
                </a:cubicBezTo>
                <a:cubicBezTo>
                  <a:pt x="6735189" y="1729347"/>
                  <a:pt x="6324546" y="2135188"/>
                  <a:pt x="5820927" y="2135188"/>
                </a:cubicBezTo>
                <a:lnTo>
                  <a:pt x="5818778" y="2135081"/>
                </a:lnTo>
                <a:lnTo>
                  <a:pt x="5816629" y="2135188"/>
                </a:lnTo>
                <a:lnTo>
                  <a:pt x="5787614" y="2133732"/>
                </a:lnTo>
                <a:lnTo>
                  <a:pt x="5787614" y="2133524"/>
                </a:lnTo>
                <a:lnTo>
                  <a:pt x="5727240" y="2130509"/>
                </a:lnTo>
                <a:cubicBezTo>
                  <a:pt x="5265311" y="2084095"/>
                  <a:pt x="4906664" y="1698166"/>
                  <a:pt x="4906664" y="1230448"/>
                </a:cubicBezTo>
                <a:cubicBezTo>
                  <a:pt x="4906664" y="1230448"/>
                  <a:pt x="4906664" y="1230448"/>
                  <a:pt x="4906664" y="904741"/>
                </a:cubicBezTo>
                <a:cubicBezTo>
                  <a:pt x="4906664" y="514410"/>
                  <a:pt x="4583831" y="196458"/>
                  <a:pt x="4186100" y="196458"/>
                </a:cubicBezTo>
                <a:cubicBezTo>
                  <a:pt x="3790953" y="196458"/>
                  <a:pt x="3468120" y="514410"/>
                  <a:pt x="3468120" y="904741"/>
                </a:cubicBezTo>
                <a:cubicBezTo>
                  <a:pt x="3468120" y="904741"/>
                  <a:pt x="3468120" y="904741"/>
                  <a:pt x="3468120" y="1230448"/>
                </a:cubicBezTo>
                <a:cubicBezTo>
                  <a:pt x="3468120" y="1729347"/>
                  <a:pt x="3060059" y="2135188"/>
                  <a:pt x="2553857" y="2135188"/>
                </a:cubicBezTo>
                <a:lnTo>
                  <a:pt x="2551477" y="2135069"/>
                </a:lnTo>
                <a:lnTo>
                  <a:pt x="2549090" y="2135188"/>
                </a:lnTo>
                <a:cubicBezTo>
                  <a:pt x="2042888" y="2135188"/>
                  <a:pt x="1634827" y="1729347"/>
                  <a:pt x="1634827" y="1230448"/>
                </a:cubicBezTo>
                <a:cubicBezTo>
                  <a:pt x="1634827" y="1230448"/>
                  <a:pt x="1634827" y="1230448"/>
                  <a:pt x="1634827" y="904741"/>
                </a:cubicBezTo>
                <a:cubicBezTo>
                  <a:pt x="1634827" y="563202"/>
                  <a:pt x="1387658" y="277077"/>
                  <a:pt x="1059417" y="210883"/>
                </a:cubicBezTo>
                <a:lnTo>
                  <a:pt x="917949" y="196825"/>
                </a:lnTo>
                <a:lnTo>
                  <a:pt x="777312" y="210883"/>
                </a:lnTo>
                <a:cubicBezTo>
                  <a:pt x="450802" y="277077"/>
                  <a:pt x="203632" y="563201"/>
                  <a:pt x="203632" y="904741"/>
                </a:cubicBezTo>
                <a:cubicBezTo>
                  <a:pt x="203632" y="904741"/>
                  <a:pt x="203632" y="904741"/>
                  <a:pt x="203632" y="1173116"/>
                </a:cubicBezTo>
                <a:lnTo>
                  <a:pt x="203632" y="1201738"/>
                </a:lnTo>
                <a:lnTo>
                  <a:pt x="0" y="1201738"/>
                </a:lnTo>
                <a:lnTo>
                  <a:pt x="0" y="1189735"/>
                </a:lnTo>
                <a:cubicBezTo>
                  <a:pt x="0" y="1149022"/>
                  <a:pt x="0" y="1067595"/>
                  <a:pt x="0" y="904741"/>
                </a:cubicBezTo>
                <a:cubicBezTo>
                  <a:pt x="0" y="468204"/>
                  <a:pt x="314400" y="102915"/>
                  <a:pt x="730385" y="18413"/>
                </a:cubicBezTo>
                <a:lnTo>
                  <a:pt x="789103" y="9514"/>
                </a:lnTo>
                <a:lnTo>
                  <a:pt x="790361" y="9244"/>
                </a:lnTo>
                <a:lnTo>
                  <a:pt x="791334" y="9176"/>
                </a:lnTo>
                <a:lnTo>
                  <a:pt x="821002" y="4680"/>
                </a:lnTo>
                <a:cubicBezTo>
                  <a:pt x="851674" y="1585"/>
                  <a:pt x="882787" y="0"/>
                  <a:pt x="91426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000"/>
          </a:p>
        </p:txBody>
      </p:sp>
      <p:sp>
        <p:nvSpPr>
          <p:cNvPr id="78" name="Inhaltsplatzhalter 4"/>
          <p:cNvSpPr txBox="1"/>
          <p:nvPr/>
        </p:nvSpPr>
        <p:spPr>
          <a:xfrm>
            <a:off x="2157101" y="2022477"/>
            <a:ext cx="1215064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text here. 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9" name="Inhaltsplatzhalter 4"/>
          <p:cNvSpPr txBox="1"/>
          <p:nvPr/>
        </p:nvSpPr>
        <p:spPr>
          <a:xfrm>
            <a:off x="5494701" y="2022477"/>
            <a:ext cx="1215064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text here. 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0" name="Inhaltsplatzhalter 4"/>
          <p:cNvSpPr txBox="1"/>
          <p:nvPr/>
        </p:nvSpPr>
        <p:spPr>
          <a:xfrm>
            <a:off x="8800787" y="2022477"/>
            <a:ext cx="1215064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text here. 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1" name="Inhaltsplatzhalter 4"/>
          <p:cNvSpPr txBox="1"/>
          <p:nvPr/>
        </p:nvSpPr>
        <p:spPr>
          <a:xfrm>
            <a:off x="3818022" y="2556044"/>
            <a:ext cx="1215064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text here. 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2" name="Inhaltsplatzhalter 4"/>
          <p:cNvSpPr txBox="1"/>
          <p:nvPr/>
        </p:nvSpPr>
        <p:spPr>
          <a:xfrm>
            <a:off x="7139866" y="2556044"/>
            <a:ext cx="1215064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text here. 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3" name="Freeform 62"/>
          <p:cNvSpPr>
            <a:spLocks noEditPoints="1"/>
          </p:cNvSpPr>
          <p:nvPr/>
        </p:nvSpPr>
        <p:spPr bwMode="auto">
          <a:xfrm>
            <a:off x="2598421" y="4947361"/>
            <a:ext cx="332423" cy="335082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84" name="Freeform 105"/>
          <p:cNvSpPr>
            <a:spLocks noEditPoints="1"/>
          </p:cNvSpPr>
          <p:nvPr/>
        </p:nvSpPr>
        <p:spPr bwMode="auto">
          <a:xfrm>
            <a:off x="4218641" y="5114371"/>
            <a:ext cx="366994" cy="361675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85" name="Freeform 106"/>
          <p:cNvSpPr>
            <a:spLocks noEditPoints="1"/>
          </p:cNvSpPr>
          <p:nvPr/>
        </p:nvSpPr>
        <p:spPr bwMode="auto">
          <a:xfrm>
            <a:off x="5844180" y="4919438"/>
            <a:ext cx="390929" cy="390929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5" y="55"/>
              </a:cxn>
              <a:cxn ang="0">
                <a:pos x="23" y="67"/>
              </a:cxn>
              <a:cxn ang="0">
                <a:pos x="22" y="68"/>
              </a:cxn>
              <a:cxn ang="0">
                <a:pos x="21" y="68"/>
              </a:cxn>
              <a:cxn ang="0">
                <a:pos x="19" y="65"/>
              </a:cxn>
              <a:cxn ang="0">
                <a:pos x="19" y="48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7" y="0"/>
              </a:cxn>
              <a:cxn ang="0">
                <a:pos x="68" y="3"/>
              </a:cxn>
              <a:cxn ang="0">
                <a:pos x="62" y="7"/>
              </a:cxn>
              <a:cxn ang="0">
                <a:pos x="8" y="38"/>
              </a:cxn>
              <a:cxn ang="0">
                <a:pos x="20" y="43"/>
              </a:cxn>
              <a:cxn ang="0">
                <a:pos x="53" y="19"/>
              </a:cxn>
              <a:cxn ang="0">
                <a:pos x="35" y="49"/>
              </a:cxn>
              <a:cxn ang="0">
                <a:pos x="54" y="57"/>
              </a:cxn>
              <a:cxn ang="0">
                <a:pos x="62" y="7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5" y="55"/>
                  <a:pt x="35" y="55"/>
                  <a:pt x="35" y="55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2" y="68"/>
                  <a:pt x="22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0" y="67"/>
                  <a:pt x="19" y="66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  <a:moveTo>
                  <a:pt x="62" y="7"/>
                </a:moveTo>
                <a:cubicBezTo>
                  <a:pt x="8" y="38"/>
                  <a:pt x="8" y="38"/>
                  <a:pt x="8" y="38"/>
                </a:cubicBezTo>
                <a:cubicBezTo>
                  <a:pt x="20" y="43"/>
                  <a:pt x="20" y="43"/>
                  <a:pt x="20" y="43"/>
                </a:cubicBezTo>
                <a:cubicBezTo>
                  <a:pt x="53" y="19"/>
                  <a:pt x="53" y="19"/>
                  <a:pt x="53" y="19"/>
                </a:cubicBezTo>
                <a:cubicBezTo>
                  <a:pt x="35" y="49"/>
                  <a:pt x="35" y="49"/>
                  <a:pt x="35" y="49"/>
                </a:cubicBezTo>
                <a:cubicBezTo>
                  <a:pt x="54" y="57"/>
                  <a:pt x="54" y="57"/>
                  <a:pt x="54" y="57"/>
                </a:cubicBezTo>
                <a:lnTo>
                  <a:pt x="62" y="7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86" name="Freeform 122"/>
          <p:cNvSpPr>
            <a:spLocks noEditPoints="1"/>
          </p:cNvSpPr>
          <p:nvPr/>
        </p:nvSpPr>
        <p:spPr bwMode="auto">
          <a:xfrm>
            <a:off x="9104566" y="4950021"/>
            <a:ext cx="420182" cy="329763"/>
          </a:xfrm>
          <a:custGeom>
            <a:avLst/>
            <a:gdLst/>
            <a:ahLst/>
            <a:cxnLst>
              <a:cxn ang="0">
                <a:pos x="57" y="37"/>
              </a:cxn>
              <a:cxn ang="0">
                <a:pos x="38" y="56"/>
              </a:cxn>
              <a:cxn ang="0">
                <a:pos x="34" y="57"/>
              </a:cxn>
              <a:cxn ang="0">
                <a:pos x="31" y="56"/>
              </a:cxn>
              <a:cxn ang="0">
                <a:pos x="4" y="28"/>
              </a:cxn>
              <a:cxn ang="0">
                <a:pos x="0" y="20"/>
              </a:cxn>
              <a:cxn ang="0">
                <a:pos x="0" y="4"/>
              </a:cxn>
              <a:cxn ang="0">
                <a:pos x="5" y="0"/>
              </a:cxn>
              <a:cxn ang="0">
                <a:pos x="21" y="0"/>
              </a:cxn>
              <a:cxn ang="0">
                <a:pos x="29" y="3"/>
              </a:cxn>
              <a:cxn ang="0">
                <a:pos x="57" y="30"/>
              </a:cxn>
              <a:cxn ang="0">
                <a:pos x="58" y="34"/>
              </a:cxn>
              <a:cxn ang="0">
                <a:pos x="57" y="37"/>
              </a:cxn>
              <a:cxn ang="0">
                <a:pos x="13" y="7"/>
              </a:cxn>
              <a:cxn ang="0">
                <a:pos x="8" y="12"/>
              </a:cxn>
              <a:cxn ang="0">
                <a:pos x="13" y="17"/>
              </a:cxn>
              <a:cxn ang="0">
                <a:pos x="17" y="12"/>
              </a:cxn>
              <a:cxn ang="0">
                <a:pos x="13" y="7"/>
              </a:cxn>
              <a:cxn ang="0">
                <a:pos x="71" y="37"/>
              </a:cxn>
              <a:cxn ang="0">
                <a:pos x="52" y="56"/>
              </a:cxn>
              <a:cxn ang="0">
                <a:pos x="49" y="57"/>
              </a:cxn>
              <a:cxn ang="0">
                <a:pos x="45" y="55"/>
              </a:cxn>
              <a:cxn ang="0">
                <a:pos x="63" y="37"/>
              </a:cxn>
              <a:cxn ang="0">
                <a:pos x="64" y="34"/>
              </a:cxn>
              <a:cxn ang="0">
                <a:pos x="63" y="30"/>
              </a:cxn>
              <a:cxn ang="0">
                <a:pos x="35" y="3"/>
              </a:cxn>
              <a:cxn ang="0">
                <a:pos x="27" y="0"/>
              </a:cxn>
              <a:cxn ang="0">
                <a:pos x="36" y="0"/>
              </a:cxn>
              <a:cxn ang="0">
                <a:pos x="44" y="3"/>
              </a:cxn>
              <a:cxn ang="0">
                <a:pos x="71" y="30"/>
              </a:cxn>
              <a:cxn ang="0">
                <a:pos x="73" y="34"/>
              </a:cxn>
              <a:cxn ang="0">
                <a:pos x="71" y="37"/>
              </a:cxn>
            </a:cxnLst>
            <a:rect l="0" t="0" r="r" b="b"/>
            <a:pathLst>
              <a:path w="73" h="57">
                <a:moveTo>
                  <a:pt x="57" y="37"/>
                </a:moveTo>
                <a:cubicBezTo>
                  <a:pt x="38" y="56"/>
                  <a:pt x="38" y="56"/>
                  <a:pt x="38" y="56"/>
                </a:cubicBezTo>
                <a:cubicBezTo>
                  <a:pt x="37" y="57"/>
                  <a:pt x="36" y="57"/>
                  <a:pt x="34" y="57"/>
                </a:cubicBezTo>
                <a:cubicBezTo>
                  <a:pt x="33" y="57"/>
                  <a:pt x="32" y="57"/>
                  <a:pt x="31" y="56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1"/>
                  <a:pt x="29" y="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8" y="32"/>
                  <a:pt x="58" y="34"/>
                </a:cubicBezTo>
                <a:cubicBezTo>
                  <a:pt x="58" y="35"/>
                  <a:pt x="57" y="36"/>
                  <a:pt x="57" y="37"/>
                </a:cubicBezTo>
                <a:close/>
                <a:moveTo>
                  <a:pt x="13" y="7"/>
                </a:moveTo>
                <a:cubicBezTo>
                  <a:pt x="10" y="7"/>
                  <a:pt x="8" y="9"/>
                  <a:pt x="8" y="12"/>
                </a:cubicBezTo>
                <a:cubicBezTo>
                  <a:pt x="8" y="14"/>
                  <a:pt x="10" y="17"/>
                  <a:pt x="13" y="17"/>
                </a:cubicBezTo>
                <a:cubicBezTo>
                  <a:pt x="15" y="17"/>
                  <a:pt x="17" y="14"/>
                  <a:pt x="17" y="12"/>
                </a:cubicBezTo>
                <a:cubicBezTo>
                  <a:pt x="17" y="9"/>
                  <a:pt x="15" y="7"/>
                  <a:pt x="13" y="7"/>
                </a:cubicBezTo>
                <a:close/>
                <a:moveTo>
                  <a:pt x="71" y="37"/>
                </a:moveTo>
                <a:cubicBezTo>
                  <a:pt x="52" y="56"/>
                  <a:pt x="52" y="56"/>
                  <a:pt x="52" y="56"/>
                </a:cubicBezTo>
                <a:cubicBezTo>
                  <a:pt x="52" y="57"/>
                  <a:pt x="50" y="57"/>
                  <a:pt x="49" y="57"/>
                </a:cubicBezTo>
                <a:cubicBezTo>
                  <a:pt x="47" y="57"/>
                  <a:pt x="46" y="56"/>
                  <a:pt x="45" y="5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4" y="35"/>
                  <a:pt x="64" y="34"/>
                </a:cubicBezTo>
                <a:cubicBezTo>
                  <a:pt x="64" y="32"/>
                  <a:pt x="63" y="31"/>
                  <a:pt x="63" y="30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1"/>
                  <a:pt x="30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2" y="1"/>
                  <a:pt x="44" y="3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31"/>
                  <a:pt x="73" y="32"/>
                  <a:pt x="73" y="34"/>
                </a:cubicBezTo>
                <a:cubicBezTo>
                  <a:pt x="73" y="35"/>
                  <a:pt x="72" y="36"/>
                  <a:pt x="71" y="37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87" name="Freeform 166"/>
          <p:cNvSpPr>
            <a:spLocks noEditPoints="1"/>
          </p:cNvSpPr>
          <p:nvPr/>
        </p:nvSpPr>
        <p:spPr bwMode="auto">
          <a:xfrm>
            <a:off x="7496313" y="5113041"/>
            <a:ext cx="361675" cy="364335"/>
          </a:xfrm>
          <a:custGeom>
            <a:avLst/>
            <a:gdLst/>
            <a:ahLst/>
            <a:cxnLst>
              <a:cxn ang="0">
                <a:pos x="1" y="42"/>
              </a:cxn>
              <a:cxn ang="0">
                <a:pos x="1" y="40"/>
              </a:cxn>
              <a:cxn ang="0">
                <a:pos x="14" y="41"/>
              </a:cxn>
              <a:cxn ang="0">
                <a:pos x="30" y="19"/>
              </a:cxn>
              <a:cxn ang="0">
                <a:pos x="17" y="8"/>
              </a:cxn>
              <a:cxn ang="0">
                <a:pos x="9" y="14"/>
              </a:cxn>
              <a:cxn ang="0">
                <a:pos x="9" y="19"/>
              </a:cxn>
              <a:cxn ang="0">
                <a:pos x="18" y="39"/>
              </a:cxn>
              <a:cxn ang="0">
                <a:pos x="4" y="24"/>
              </a:cxn>
              <a:cxn ang="0">
                <a:pos x="4" y="9"/>
              </a:cxn>
              <a:cxn ang="0">
                <a:pos x="17" y="0"/>
              </a:cxn>
              <a:cxn ang="0">
                <a:pos x="37" y="16"/>
              </a:cxn>
              <a:cxn ang="0">
                <a:pos x="30" y="19"/>
              </a:cxn>
              <a:cxn ang="0">
                <a:pos x="6" y="58"/>
              </a:cxn>
              <a:cxn ang="0">
                <a:pos x="5" y="56"/>
              </a:cxn>
              <a:cxn ang="0">
                <a:pos x="16" y="46"/>
              </a:cxn>
              <a:cxn ang="0">
                <a:pos x="7" y="58"/>
              </a:cxn>
              <a:cxn ang="0">
                <a:pos x="22" y="63"/>
              </a:cxn>
              <a:cxn ang="0">
                <a:pos x="20" y="49"/>
              </a:cxn>
              <a:cxn ang="0">
                <a:pos x="23" y="49"/>
              </a:cxn>
              <a:cxn ang="0">
                <a:pos x="59" y="54"/>
              </a:cxn>
              <a:cxn ang="0">
                <a:pos x="46" y="62"/>
              </a:cxn>
              <a:cxn ang="0">
                <a:pos x="25" y="46"/>
              </a:cxn>
              <a:cxn ang="0">
                <a:pos x="33" y="43"/>
              </a:cxn>
              <a:cxn ang="0">
                <a:pos x="48" y="54"/>
              </a:cxn>
              <a:cxn ang="0">
                <a:pos x="55" y="46"/>
              </a:cxn>
              <a:cxn ang="0">
                <a:pos x="44" y="33"/>
              </a:cxn>
              <a:cxn ang="0">
                <a:pos x="46" y="25"/>
              </a:cxn>
              <a:cxn ang="0">
                <a:pos x="62" y="46"/>
              </a:cxn>
              <a:cxn ang="0">
                <a:pos x="42" y="13"/>
              </a:cxn>
              <a:cxn ang="0">
                <a:pos x="40" y="13"/>
              </a:cxn>
              <a:cxn ang="0">
                <a:pos x="41" y="0"/>
              </a:cxn>
              <a:cxn ang="0">
                <a:pos x="42" y="13"/>
              </a:cxn>
              <a:cxn ang="0">
                <a:pos x="47" y="17"/>
              </a:cxn>
              <a:cxn ang="0">
                <a:pos x="46" y="15"/>
              </a:cxn>
              <a:cxn ang="0">
                <a:pos x="58" y="5"/>
              </a:cxn>
              <a:cxn ang="0">
                <a:pos x="48" y="16"/>
              </a:cxn>
              <a:cxn ang="0">
                <a:pos x="50" y="23"/>
              </a:cxn>
              <a:cxn ang="0">
                <a:pos x="50" y="20"/>
              </a:cxn>
              <a:cxn ang="0">
                <a:pos x="63" y="22"/>
              </a:cxn>
            </a:cxnLst>
            <a:rect l="0" t="0" r="r" b="b"/>
            <a:pathLst>
              <a:path w="63" h="63">
                <a:moveTo>
                  <a:pt x="13" y="42"/>
                </a:moveTo>
                <a:cubicBezTo>
                  <a:pt x="1" y="42"/>
                  <a:pt x="1" y="42"/>
                  <a:pt x="1" y="42"/>
                </a:cubicBezTo>
                <a:cubicBezTo>
                  <a:pt x="0" y="42"/>
                  <a:pt x="0" y="42"/>
                  <a:pt x="0" y="41"/>
                </a:cubicBezTo>
                <a:cubicBezTo>
                  <a:pt x="0" y="40"/>
                  <a:pt x="0" y="40"/>
                  <a:pt x="1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40"/>
                  <a:pt x="14" y="40"/>
                  <a:pt x="14" y="41"/>
                </a:cubicBezTo>
                <a:cubicBezTo>
                  <a:pt x="14" y="42"/>
                  <a:pt x="14" y="42"/>
                  <a:pt x="13" y="42"/>
                </a:cubicBezTo>
                <a:close/>
                <a:moveTo>
                  <a:pt x="30" y="19"/>
                </a:moveTo>
                <a:cubicBezTo>
                  <a:pt x="19" y="9"/>
                  <a:pt x="19" y="9"/>
                  <a:pt x="19" y="9"/>
                </a:cubicBezTo>
                <a:cubicBezTo>
                  <a:pt x="19" y="8"/>
                  <a:pt x="18" y="8"/>
                  <a:pt x="17" y="8"/>
                </a:cubicBezTo>
                <a:cubicBezTo>
                  <a:pt x="16" y="8"/>
                  <a:pt x="15" y="8"/>
                  <a:pt x="14" y="9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8" y="19"/>
                  <a:pt x="9" y="19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8"/>
                  <a:pt x="17" y="38"/>
                  <a:pt x="16" y="37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2"/>
                  <a:pt x="0" y="20"/>
                  <a:pt x="0" y="17"/>
                </a:cubicBezTo>
                <a:cubicBezTo>
                  <a:pt x="0" y="14"/>
                  <a:pt x="2" y="11"/>
                  <a:pt x="4" y="9"/>
                </a:cubicBezTo>
                <a:cubicBezTo>
                  <a:pt x="9" y="3"/>
                  <a:pt x="9" y="3"/>
                  <a:pt x="9" y="3"/>
                </a:cubicBezTo>
                <a:cubicBezTo>
                  <a:pt x="11" y="1"/>
                  <a:pt x="14" y="0"/>
                  <a:pt x="17" y="0"/>
                </a:cubicBezTo>
                <a:cubicBezTo>
                  <a:pt x="20" y="0"/>
                  <a:pt x="23" y="1"/>
                  <a:pt x="25" y="4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17"/>
                  <a:pt x="38" y="18"/>
                  <a:pt x="39" y="18"/>
                </a:cubicBezTo>
                <a:lnTo>
                  <a:pt x="30" y="19"/>
                </a:lnTo>
                <a:close/>
                <a:moveTo>
                  <a:pt x="7" y="58"/>
                </a:moveTo>
                <a:cubicBezTo>
                  <a:pt x="6" y="58"/>
                  <a:pt x="6" y="58"/>
                  <a:pt x="6" y="58"/>
                </a:cubicBezTo>
                <a:cubicBezTo>
                  <a:pt x="6" y="58"/>
                  <a:pt x="5" y="58"/>
                  <a:pt x="5" y="58"/>
                </a:cubicBezTo>
                <a:cubicBezTo>
                  <a:pt x="5" y="57"/>
                  <a:pt x="5" y="56"/>
                  <a:pt x="5" y="5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6"/>
                  <a:pt x="16" y="46"/>
                  <a:pt x="16" y="46"/>
                </a:cubicBezTo>
                <a:cubicBezTo>
                  <a:pt x="17" y="47"/>
                  <a:pt x="17" y="47"/>
                  <a:pt x="16" y="48"/>
                </a:cubicBezTo>
                <a:lnTo>
                  <a:pt x="7" y="58"/>
                </a:lnTo>
                <a:close/>
                <a:moveTo>
                  <a:pt x="23" y="62"/>
                </a:moveTo>
                <a:cubicBezTo>
                  <a:pt x="23" y="62"/>
                  <a:pt x="22" y="63"/>
                  <a:pt x="22" y="63"/>
                </a:cubicBezTo>
                <a:cubicBezTo>
                  <a:pt x="21" y="63"/>
                  <a:pt x="20" y="62"/>
                  <a:pt x="20" y="62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1" y="48"/>
                  <a:pt x="22" y="48"/>
                </a:cubicBezTo>
                <a:cubicBezTo>
                  <a:pt x="22" y="48"/>
                  <a:pt x="23" y="49"/>
                  <a:pt x="23" y="49"/>
                </a:cubicBezTo>
                <a:lnTo>
                  <a:pt x="23" y="62"/>
                </a:lnTo>
                <a:close/>
                <a:moveTo>
                  <a:pt x="59" y="54"/>
                </a:moveTo>
                <a:cubicBezTo>
                  <a:pt x="54" y="59"/>
                  <a:pt x="54" y="59"/>
                  <a:pt x="54" y="59"/>
                </a:cubicBezTo>
                <a:cubicBezTo>
                  <a:pt x="51" y="61"/>
                  <a:pt x="49" y="62"/>
                  <a:pt x="46" y="62"/>
                </a:cubicBezTo>
                <a:cubicBezTo>
                  <a:pt x="43" y="62"/>
                  <a:pt x="40" y="61"/>
                  <a:pt x="38" y="59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6"/>
                  <a:pt x="24" y="45"/>
                  <a:pt x="24" y="44"/>
                </a:cubicBezTo>
                <a:cubicBezTo>
                  <a:pt x="33" y="43"/>
                  <a:pt x="33" y="43"/>
                  <a:pt x="33" y="43"/>
                </a:cubicBezTo>
                <a:cubicBezTo>
                  <a:pt x="43" y="54"/>
                  <a:pt x="43" y="54"/>
                  <a:pt x="43" y="54"/>
                </a:cubicBezTo>
                <a:cubicBezTo>
                  <a:pt x="45" y="55"/>
                  <a:pt x="47" y="55"/>
                  <a:pt x="48" y="54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5" y="47"/>
                  <a:pt x="55" y="46"/>
                </a:cubicBezTo>
                <a:cubicBezTo>
                  <a:pt x="55" y="45"/>
                  <a:pt x="55" y="44"/>
                  <a:pt x="54" y="4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24"/>
                  <a:pt x="44" y="24"/>
                  <a:pt x="44" y="24"/>
                </a:cubicBezTo>
                <a:cubicBezTo>
                  <a:pt x="45" y="24"/>
                  <a:pt x="46" y="25"/>
                  <a:pt x="46" y="25"/>
                </a:cubicBezTo>
                <a:cubicBezTo>
                  <a:pt x="59" y="38"/>
                  <a:pt x="59" y="38"/>
                  <a:pt x="59" y="38"/>
                </a:cubicBezTo>
                <a:cubicBezTo>
                  <a:pt x="61" y="40"/>
                  <a:pt x="62" y="43"/>
                  <a:pt x="62" y="46"/>
                </a:cubicBezTo>
                <a:cubicBezTo>
                  <a:pt x="62" y="49"/>
                  <a:pt x="61" y="52"/>
                  <a:pt x="59" y="54"/>
                </a:cubicBezTo>
                <a:close/>
                <a:moveTo>
                  <a:pt x="42" y="13"/>
                </a:moveTo>
                <a:cubicBezTo>
                  <a:pt x="42" y="14"/>
                  <a:pt x="42" y="14"/>
                  <a:pt x="41" y="14"/>
                </a:cubicBezTo>
                <a:cubicBezTo>
                  <a:pt x="40" y="14"/>
                  <a:pt x="40" y="14"/>
                  <a:pt x="40" y="13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0"/>
                  <a:pt x="40" y="0"/>
                  <a:pt x="41" y="0"/>
                </a:cubicBezTo>
                <a:cubicBezTo>
                  <a:pt x="42" y="0"/>
                  <a:pt x="42" y="0"/>
                  <a:pt x="42" y="1"/>
                </a:cubicBezTo>
                <a:lnTo>
                  <a:pt x="42" y="13"/>
                </a:lnTo>
                <a:close/>
                <a:moveTo>
                  <a:pt x="48" y="16"/>
                </a:moveTo>
                <a:cubicBezTo>
                  <a:pt x="48" y="17"/>
                  <a:pt x="47" y="17"/>
                  <a:pt x="47" y="17"/>
                </a:cubicBezTo>
                <a:cubicBezTo>
                  <a:pt x="47" y="17"/>
                  <a:pt x="47" y="17"/>
                  <a:pt x="46" y="16"/>
                </a:cubicBezTo>
                <a:cubicBezTo>
                  <a:pt x="46" y="16"/>
                  <a:pt x="46" y="15"/>
                  <a:pt x="46" y="1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4"/>
                  <a:pt x="57" y="4"/>
                  <a:pt x="58" y="5"/>
                </a:cubicBezTo>
                <a:cubicBezTo>
                  <a:pt x="58" y="5"/>
                  <a:pt x="58" y="6"/>
                  <a:pt x="58" y="7"/>
                </a:cubicBezTo>
                <a:lnTo>
                  <a:pt x="48" y="16"/>
                </a:lnTo>
                <a:close/>
                <a:moveTo>
                  <a:pt x="62" y="23"/>
                </a:moveTo>
                <a:cubicBezTo>
                  <a:pt x="50" y="23"/>
                  <a:pt x="50" y="23"/>
                  <a:pt x="50" y="23"/>
                </a:cubicBezTo>
                <a:cubicBezTo>
                  <a:pt x="49" y="23"/>
                  <a:pt x="48" y="22"/>
                  <a:pt x="48" y="22"/>
                </a:cubicBezTo>
                <a:cubicBezTo>
                  <a:pt x="48" y="21"/>
                  <a:pt x="49" y="20"/>
                  <a:pt x="50" y="20"/>
                </a:cubicBezTo>
                <a:cubicBezTo>
                  <a:pt x="62" y="20"/>
                  <a:pt x="62" y="20"/>
                  <a:pt x="62" y="20"/>
                </a:cubicBezTo>
                <a:cubicBezTo>
                  <a:pt x="62" y="20"/>
                  <a:pt x="63" y="21"/>
                  <a:pt x="63" y="22"/>
                </a:cubicBezTo>
                <a:cubicBezTo>
                  <a:pt x="63" y="22"/>
                  <a:pt x="62" y="23"/>
                  <a:pt x="62" y="23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accel="16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accel="16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accel="16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1" accel="16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ntr" presetSubtype="1" accel="16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ldLvl="0" animBg="1"/>
      <p:bldP spid="78" grpId="0"/>
      <p:bldP spid="79" grpId="0"/>
      <p:bldP spid="80" grpId="0"/>
      <p:bldP spid="81" grpId="0"/>
      <p:bldP spid="82" grpId="0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508001" y="1984280"/>
            <a:ext cx="5291538" cy="4289520"/>
          </a:xfrm>
          <a:custGeom>
            <a:avLst/>
            <a:gdLst>
              <a:gd name="T0" fmla="*/ 2740 w 3065"/>
              <a:gd name="T1" fmla="*/ 0 h 2484"/>
              <a:gd name="T2" fmla="*/ 1242 w 3065"/>
              <a:gd name="T3" fmla="*/ 0 h 2484"/>
              <a:gd name="T4" fmla="*/ 0 w 3065"/>
              <a:gd name="T5" fmla="*/ 1242 h 2484"/>
              <a:gd name="T6" fmla="*/ 1242 w 3065"/>
              <a:gd name="T7" fmla="*/ 2484 h 2484"/>
              <a:gd name="T8" fmla="*/ 161 w 3065"/>
              <a:gd name="T9" fmla="*/ 1403 h 2484"/>
              <a:gd name="T10" fmla="*/ 1242 w 3065"/>
              <a:gd name="T11" fmla="*/ 323 h 2484"/>
              <a:gd name="T12" fmla="*/ 2740 w 3065"/>
              <a:gd name="T13" fmla="*/ 323 h 2484"/>
              <a:gd name="T14" fmla="*/ 3065 w 3065"/>
              <a:gd name="T15" fmla="*/ 0 h 2484"/>
              <a:gd name="T16" fmla="*/ 2740 w 3065"/>
              <a:gd name="T17" fmla="*/ 0 h 2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65" h="2484">
                <a:moveTo>
                  <a:pt x="2740" y="0"/>
                </a:moveTo>
                <a:cubicBezTo>
                  <a:pt x="1242" y="0"/>
                  <a:pt x="1242" y="0"/>
                  <a:pt x="1242" y="0"/>
                </a:cubicBezTo>
                <a:cubicBezTo>
                  <a:pt x="556" y="0"/>
                  <a:pt x="0" y="556"/>
                  <a:pt x="0" y="1242"/>
                </a:cubicBezTo>
                <a:cubicBezTo>
                  <a:pt x="0" y="1928"/>
                  <a:pt x="556" y="2484"/>
                  <a:pt x="1242" y="2484"/>
                </a:cubicBezTo>
                <a:cubicBezTo>
                  <a:pt x="645" y="2484"/>
                  <a:pt x="161" y="2000"/>
                  <a:pt x="161" y="1403"/>
                </a:cubicBezTo>
                <a:cubicBezTo>
                  <a:pt x="161" y="806"/>
                  <a:pt x="645" y="323"/>
                  <a:pt x="1242" y="323"/>
                </a:cubicBezTo>
                <a:cubicBezTo>
                  <a:pt x="2740" y="323"/>
                  <a:pt x="2740" y="323"/>
                  <a:pt x="2740" y="323"/>
                </a:cubicBezTo>
                <a:cubicBezTo>
                  <a:pt x="2919" y="323"/>
                  <a:pt x="3064" y="178"/>
                  <a:pt x="3065" y="0"/>
                </a:cubicBezTo>
                <a:lnTo>
                  <a:pt x="27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6" name="Freeform 6"/>
          <p:cNvSpPr/>
          <p:nvPr/>
        </p:nvSpPr>
        <p:spPr bwMode="auto">
          <a:xfrm>
            <a:off x="829845" y="2626665"/>
            <a:ext cx="4495396" cy="3644529"/>
          </a:xfrm>
          <a:custGeom>
            <a:avLst/>
            <a:gdLst>
              <a:gd name="T0" fmla="*/ 2279 w 2604"/>
              <a:gd name="T1" fmla="*/ 0 h 2111"/>
              <a:gd name="T2" fmla="*/ 1056 w 2604"/>
              <a:gd name="T3" fmla="*/ 0 h 2111"/>
              <a:gd name="T4" fmla="*/ 0 w 2604"/>
              <a:gd name="T5" fmla="*/ 1056 h 2111"/>
              <a:gd name="T6" fmla="*/ 1039 w 2604"/>
              <a:gd name="T7" fmla="*/ 2111 h 2111"/>
              <a:gd name="T8" fmla="*/ 161 w 2604"/>
              <a:gd name="T9" fmla="*/ 1217 h 2111"/>
              <a:gd name="T10" fmla="*/ 1056 w 2604"/>
              <a:gd name="T11" fmla="*/ 322 h 2111"/>
              <a:gd name="T12" fmla="*/ 2279 w 2604"/>
              <a:gd name="T13" fmla="*/ 322 h 2111"/>
              <a:gd name="T14" fmla="*/ 2604 w 2604"/>
              <a:gd name="T15" fmla="*/ 0 h 2111"/>
              <a:gd name="T16" fmla="*/ 2279 w 2604"/>
              <a:gd name="T17" fmla="*/ 0 h 2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04" h="2111">
                <a:moveTo>
                  <a:pt x="2279" y="0"/>
                </a:moveTo>
                <a:cubicBezTo>
                  <a:pt x="1056" y="0"/>
                  <a:pt x="1056" y="0"/>
                  <a:pt x="1056" y="0"/>
                </a:cubicBezTo>
                <a:cubicBezTo>
                  <a:pt x="473" y="0"/>
                  <a:pt x="0" y="473"/>
                  <a:pt x="0" y="1056"/>
                </a:cubicBezTo>
                <a:cubicBezTo>
                  <a:pt x="0" y="1631"/>
                  <a:pt x="466" y="2099"/>
                  <a:pt x="1039" y="2111"/>
                </a:cubicBezTo>
                <a:cubicBezTo>
                  <a:pt x="555" y="2099"/>
                  <a:pt x="161" y="1703"/>
                  <a:pt x="161" y="1217"/>
                </a:cubicBezTo>
                <a:cubicBezTo>
                  <a:pt x="161" y="722"/>
                  <a:pt x="562" y="322"/>
                  <a:pt x="1056" y="322"/>
                </a:cubicBezTo>
                <a:cubicBezTo>
                  <a:pt x="2279" y="322"/>
                  <a:pt x="2279" y="322"/>
                  <a:pt x="2279" y="322"/>
                </a:cubicBezTo>
                <a:cubicBezTo>
                  <a:pt x="2458" y="322"/>
                  <a:pt x="2603" y="178"/>
                  <a:pt x="2604" y="0"/>
                </a:cubicBezTo>
                <a:lnTo>
                  <a:pt x="22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7" name="Freeform 7"/>
          <p:cNvSpPr/>
          <p:nvPr/>
        </p:nvSpPr>
        <p:spPr bwMode="auto">
          <a:xfrm>
            <a:off x="1154296" y="3285990"/>
            <a:ext cx="3694044" cy="2987810"/>
          </a:xfrm>
          <a:custGeom>
            <a:avLst/>
            <a:gdLst>
              <a:gd name="T0" fmla="*/ 1816 w 2140"/>
              <a:gd name="T1" fmla="*/ 0 h 1730"/>
              <a:gd name="T2" fmla="*/ 868 w 2140"/>
              <a:gd name="T3" fmla="*/ 0 h 1730"/>
              <a:gd name="T4" fmla="*/ 0 w 2140"/>
              <a:gd name="T5" fmla="*/ 839 h 1730"/>
              <a:gd name="T6" fmla="*/ 845 w 2140"/>
              <a:gd name="T7" fmla="*/ 1730 h 1730"/>
              <a:gd name="T8" fmla="*/ 160 w 2140"/>
              <a:gd name="T9" fmla="*/ 999 h 1730"/>
              <a:gd name="T10" fmla="*/ 868 w 2140"/>
              <a:gd name="T11" fmla="*/ 320 h 1730"/>
              <a:gd name="T12" fmla="*/ 1816 w 2140"/>
              <a:gd name="T13" fmla="*/ 320 h 1730"/>
              <a:gd name="T14" fmla="*/ 2140 w 2140"/>
              <a:gd name="T15" fmla="*/ 0 h 1730"/>
              <a:gd name="T16" fmla="*/ 1816 w 2140"/>
              <a:gd name="T17" fmla="*/ 0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40" h="1730">
                <a:moveTo>
                  <a:pt x="1816" y="0"/>
                </a:moveTo>
                <a:cubicBezTo>
                  <a:pt x="868" y="0"/>
                  <a:pt x="868" y="0"/>
                  <a:pt x="868" y="0"/>
                </a:cubicBezTo>
                <a:cubicBezTo>
                  <a:pt x="388" y="0"/>
                  <a:pt x="0" y="360"/>
                  <a:pt x="0" y="839"/>
                </a:cubicBezTo>
                <a:cubicBezTo>
                  <a:pt x="0" y="1313"/>
                  <a:pt x="374" y="1720"/>
                  <a:pt x="845" y="1730"/>
                </a:cubicBezTo>
                <a:cubicBezTo>
                  <a:pt x="462" y="1720"/>
                  <a:pt x="160" y="1385"/>
                  <a:pt x="160" y="999"/>
                </a:cubicBezTo>
                <a:cubicBezTo>
                  <a:pt x="160" y="608"/>
                  <a:pt x="477" y="320"/>
                  <a:pt x="868" y="320"/>
                </a:cubicBezTo>
                <a:cubicBezTo>
                  <a:pt x="1816" y="320"/>
                  <a:pt x="1816" y="320"/>
                  <a:pt x="1816" y="320"/>
                </a:cubicBezTo>
                <a:cubicBezTo>
                  <a:pt x="1995" y="320"/>
                  <a:pt x="2140" y="177"/>
                  <a:pt x="2140" y="0"/>
                </a:cubicBezTo>
                <a:lnTo>
                  <a:pt x="181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8" name="Freeform 8"/>
          <p:cNvSpPr/>
          <p:nvPr/>
        </p:nvSpPr>
        <p:spPr bwMode="auto">
          <a:xfrm>
            <a:off x="1480049" y="3923164"/>
            <a:ext cx="2896599" cy="2350636"/>
          </a:xfrm>
          <a:custGeom>
            <a:avLst/>
            <a:gdLst>
              <a:gd name="T0" fmla="*/ 1354 w 1678"/>
              <a:gd name="T1" fmla="*/ 0 h 1361"/>
              <a:gd name="T2" fmla="*/ 681 w 1678"/>
              <a:gd name="T3" fmla="*/ 0 h 1361"/>
              <a:gd name="T4" fmla="*/ 0 w 1678"/>
              <a:gd name="T5" fmla="*/ 680 h 1361"/>
              <a:gd name="T6" fmla="*/ 681 w 1678"/>
              <a:gd name="T7" fmla="*/ 1361 h 1361"/>
              <a:gd name="T8" fmla="*/ 162 w 1678"/>
              <a:gd name="T9" fmla="*/ 842 h 1361"/>
              <a:gd name="T10" fmla="*/ 681 w 1678"/>
              <a:gd name="T11" fmla="*/ 322 h 1361"/>
              <a:gd name="T12" fmla="*/ 1354 w 1678"/>
              <a:gd name="T13" fmla="*/ 322 h 1361"/>
              <a:gd name="T14" fmla="*/ 1678 w 1678"/>
              <a:gd name="T15" fmla="*/ 0 h 1361"/>
              <a:gd name="T16" fmla="*/ 1354 w 1678"/>
              <a:gd name="T17" fmla="*/ 0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8" h="1361">
                <a:moveTo>
                  <a:pt x="1354" y="0"/>
                </a:moveTo>
                <a:cubicBezTo>
                  <a:pt x="681" y="0"/>
                  <a:pt x="681" y="0"/>
                  <a:pt x="681" y="0"/>
                </a:cubicBezTo>
                <a:cubicBezTo>
                  <a:pt x="305" y="0"/>
                  <a:pt x="0" y="304"/>
                  <a:pt x="0" y="680"/>
                </a:cubicBezTo>
                <a:cubicBezTo>
                  <a:pt x="0" y="1056"/>
                  <a:pt x="305" y="1361"/>
                  <a:pt x="681" y="1361"/>
                </a:cubicBezTo>
                <a:cubicBezTo>
                  <a:pt x="394" y="1361"/>
                  <a:pt x="162" y="1128"/>
                  <a:pt x="162" y="842"/>
                </a:cubicBezTo>
                <a:cubicBezTo>
                  <a:pt x="162" y="555"/>
                  <a:pt x="394" y="322"/>
                  <a:pt x="681" y="322"/>
                </a:cubicBezTo>
                <a:cubicBezTo>
                  <a:pt x="1354" y="322"/>
                  <a:pt x="1354" y="322"/>
                  <a:pt x="1354" y="322"/>
                </a:cubicBezTo>
                <a:cubicBezTo>
                  <a:pt x="1533" y="322"/>
                  <a:pt x="1678" y="178"/>
                  <a:pt x="1678" y="0"/>
                </a:cubicBezTo>
                <a:lnTo>
                  <a:pt x="13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9" name="Freeform 9"/>
          <p:cNvSpPr/>
          <p:nvPr/>
        </p:nvSpPr>
        <p:spPr bwMode="auto">
          <a:xfrm>
            <a:off x="1797984" y="4561640"/>
            <a:ext cx="2100458" cy="1709554"/>
          </a:xfrm>
          <a:custGeom>
            <a:avLst/>
            <a:gdLst>
              <a:gd name="T0" fmla="*/ 893 w 1217"/>
              <a:gd name="T1" fmla="*/ 0 h 990"/>
              <a:gd name="T2" fmla="*/ 495 w 1217"/>
              <a:gd name="T3" fmla="*/ 0 h 990"/>
              <a:gd name="T4" fmla="*/ 0 w 1217"/>
              <a:gd name="T5" fmla="*/ 495 h 990"/>
              <a:gd name="T6" fmla="*/ 478 w 1217"/>
              <a:gd name="T7" fmla="*/ 990 h 990"/>
              <a:gd name="T8" fmla="*/ 161 w 1217"/>
              <a:gd name="T9" fmla="*/ 657 h 990"/>
              <a:gd name="T10" fmla="*/ 495 w 1217"/>
              <a:gd name="T11" fmla="*/ 323 h 990"/>
              <a:gd name="T12" fmla="*/ 749 w 1217"/>
              <a:gd name="T13" fmla="*/ 323 h 990"/>
              <a:gd name="T14" fmla="*/ 893 w 1217"/>
              <a:gd name="T15" fmla="*/ 323 h 990"/>
              <a:gd name="T16" fmla="*/ 1217 w 1217"/>
              <a:gd name="T17" fmla="*/ 0 h 990"/>
              <a:gd name="T18" fmla="*/ 893 w 1217"/>
              <a:gd name="T19" fmla="*/ 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7" h="990">
                <a:moveTo>
                  <a:pt x="893" y="0"/>
                </a:moveTo>
                <a:cubicBezTo>
                  <a:pt x="495" y="0"/>
                  <a:pt x="495" y="0"/>
                  <a:pt x="495" y="0"/>
                </a:cubicBezTo>
                <a:cubicBezTo>
                  <a:pt x="221" y="0"/>
                  <a:pt x="0" y="222"/>
                  <a:pt x="0" y="495"/>
                </a:cubicBezTo>
                <a:cubicBezTo>
                  <a:pt x="0" y="763"/>
                  <a:pt x="212" y="981"/>
                  <a:pt x="478" y="990"/>
                </a:cubicBezTo>
                <a:cubicBezTo>
                  <a:pt x="301" y="981"/>
                  <a:pt x="161" y="836"/>
                  <a:pt x="161" y="657"/>
                </a:cubicBezTo>
                <a:cubicBezTo>
                  <a:pt x="161" y="472"/>
                  <a:pt x="311" y="323"/>
                  <a:pt x="495" y="323"/>
                </a:cubicBezTo>
                <a:cubicBezTo>
                  <a:pt x="749" y="323"/>
                  <a:pt x="749" y="323"/>
                  <a:pt x="749" y="323"/>
                </a:cubicBezTo>
                <a:cubicBezTo>
                  <a:pt x="893" y="323"/>
                  <a:pt x="893" y="323"/>
                  <a:pt x="893" y="323"/>
                </a:cubicBezTo>
                <a:cubicBezTo>
                  <a:pt x="1071" y="323"/>
                  <a:pt x="1217" y="178"/>
                  <a:pt x="1217" y="0"/>
                </a:cubicBezTo>
                <a:lnTo>
                  <a:pt x="89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2122434" y="5211844"/>
            <a:ext cx="1059350" cy="1061956"/>
          </a:xfrm>
          <a:custGeom>
            <a:avLst/>
            <a:gdLst>
              <a:gd name="T0" fmla="*/ 307 w 614"/>
              <a:gd name="T1" fmla="*/ 42 h 615"/>
              <a:gd name="T2" fmla="*/ 573 w 614"/>
              <a:gd name="T3" fmla="*/ 308 h 615"/>
              <a:gd name="T4" fmla="*/ 307 w 614"/>
              <a:gd name="T5" fmla="*/ 574 h 615"/>
              <a:gd name="T6" fmla="*/ 41 w 614"/>
              <a:gd name="T7" fmla="*/ 308 h 615"/>
              <a:gd name="T8" fmla="*/ 307 w 614"/>
              <a:gd name="T9" fmla="*/ 42 h 615"/>
              <a:gd name="T10" fmla="*/ 307 w 614"/>
              <a:gd name="T11" fmla="*/ 0 h 615"/>
              <a:gd name="T12" fmla="*/ 0 w 614"/>
              <a:gd name="T13" fmla="*/ 308 h 615"/>
              <a:gd name="T14" fmla="*/ 307 w 614"/>
              <a:gd name="T15" fmla="*/ 615 h 615"/>
              <a:gd name="T16" fmla="*/ 614 w 614"/>
              <a:gd name="T17" fmla="*/ 308 h 615"/>
              <a:gd name="T18" fmla="*/ 307 w 614"/>
              <a:gd name="T19" fmla="*/ 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4" h="615">
                <a:moveTo>
                  <a:pt x="307" y="42"/>
                </a:moveTo>
                <a:cubicBezTo>
                  <a:pt x="454" y="42"/>
                  <a:pt x="573" y="161"/>
                  <a:pt x="573" y="308"/>
                </a:cubicBezTo>
                <a:cubicBezTo>
                  <a:pt x="573" y="454"/>
                  <a:pt x="454" y="574"/>
                  <a:pt x="307" y="574"/>
                </a:cubicBezTo>
                <a:cubicBezTo>
                  <a:pt x="160" y="574"/>
                  <a:pt x="41" y="454"/>
                  <a:pt x="41" y="308"/>
                </a:cubicBezTo>
                <a:cubicBezTo>
                  <a:pt x="41" y="161"/>
                  <a:pt x="160" y="42"/>
                  <a:pt x="307" y="42"/>
                </a:cubicBezTo>
                <a:close/>
                <a:moveTo>
                  <a:pt x="307" y="0"/>
                </a:moveTo>
                <a:cubicBezTo>
                  <a:pt x="137" y="0"/>
                  <a:pt x="0" y="138"/>
                  <a:pt x="0" y="308"/>
                </a:cubicBezTo>
                <a:cubicBezTo>
                  <a:pt x="0" y="477"/>
                  <a:pt x="137" y="615"/>
                  <a:pt x="307" y="615"/>
                </a:cubicBezTo>
                <a:cubicBezTo>
                  <a:pt x="477" y="615"/>
                  <a:pt x="614" y="477"/>
                  <a:pt x="614" y="308"/>
                </a:cubicBezTo>
                <a:cubicBezTo>
                  <a:pt x="614" y="138"/>
                  <a:pt x="477" y="0"/>
                  <a:pt x="30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25109" y="5615822"/>
            <a:ext cx="254000" cy="2540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3" name="Straight Connector 12"/>
          <p:cNvCxnSpPr>
            <a:stCxn id="4" idx="6"/>
          </p:cNvCxnSpPr>
          <p:nvPr/>
        </p:nvCxnSpPr>
        <p:spPr>
          <a:xfrm>
            <a:off x="2779109" y="5742822"/>
            <a:ext cx="1119333" cy="0"/>
          </a:xfrm>
          <a:prstGeom prst="line">
            <a:avLst/>
          </a:prstGeom>
          <a:ln w="28575">
            <a:solidFill>
              <a:schemeClr val="tx1">
                <a:lumMod val="10000"/>
                <a:lumOff val="9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632363" y="3977006"/>
            <a:ext cx="347223" cy="403407"/>
            <a:chOff x="2593975" y="4225925"/>
            <a:chExt cx="490538" cy="569912"/>
          </a:xfrm>
          <a:solidFill>
            <a:schemeClr val="bg1"/>
          </a:solidFill>
        </p:grpSpPr>
        <p:sp>
          <p:nvSpPr>
            <p:cNvPr id="16" name="Freeform 18"/>
            <p:cNvSpPr/>
            <p:nvPr/>
          </p:nvSpPr>
          <p:spPr bwMode="auto">
            <a:xfrm>
              <a:off x="2773363" y="4384675"/>
              <a:ext cx="131763" cy="252412"/>
            </a:xfrm>
            <a:custGeom>
              <a:avLst/>
              <a:gdLst>
                <a:gd name="T0" fmla="*/ 445 w 827"/>
                <a:gd name="T1" fmla="*/ 0 h 1593"/>
                <a:gd name="T2" fmla="*/ 498 w 827"/>
                <a:gd name="T3" fmla="*/ 8 h 1593"/>
                <a:gd name="T4" fmla="*/ 515 w 827"/>
                <a:gd name="T5" fmla="*/ 47 h 1593"/>
                <a:gd name="T6" fmla="*/ 516 w 827"/>
                <a:gd name="T7" fmla="*/ 123 h 1593"/>
                <a:gd name="T8" fmla="*/ 525 w 827"/>
                <a:gd name="T9" fmla="*/ 163 h 1593"/>
                <a:gd name="T10" fmla="*/ 563 w 827"/>
                <a:gd name="T11" fmla="*/ 178 h 1593"/>
                <a:gd name="T12" fmla="*/ 691 w 827"/>
                <a:gd name="T13" fmla="*/ 207 h 1593"/>
                <a:gd name="T14" fmla="*/ 767 w 827"/>
                <a:gd name="T15" fmla="*/ 246 h 1593"/>
                <a:gd name="T16" fmla="*/ 771 w 827"/>
                <a:gd name="T17" fmla="*/ 287 h 1593"/>
                <a:gd name="T18" fmla="*/ 726 w 827"/>
                <a:gd name="T19" fmla="*/ 434 h 1593"/>
                <a:gd name="T20" fmla="*/ 700 w 827"/>
                <a:gd name="T21" fmla="*/ 455 h 1593"/>
                <a:gd name="T22" fmla="*/ 621 w 827"/>
                <a:gd name="T23" fmla="*/ 425 h 1593"/>
                <a:gd name="T24" fmla="*/ 473 w 827"/>
                <a:gd name="T25" fmla="*/ 396 h 1593"/>
                <a:gd name="T26" fmla="*/ 377 w 827"/>
                <a:gd name="T27" fmla="*/ 402 h 1593"/>
                <a:gd name="T28" fmla="*/ 315 w 827"/>
                <a:gd name="T29" fmla="*/ 437 h 1593"/>
                <a:gd name="T30" fmla="*/ 291 w 827"/>
                <a:gd name="T31" fmla="*/ 496 h 1593"/>
                <a:gd name="T32" fmla="*/ 314 w 827"/>
                <a:gd name="T33" fmla="*/ 557 h 1593"/>
                <a:gd name="T34" fmla="*/ 402 w 827"/>
                <a:gd name="T35" fmla="*/ 618 h 1593"/>
                <a:gd name="T36" fmla="*/ 572 w 827"/>
                <a:gd name="T37" fmla="*/ 691 h 1593"/>
                <a:gd name="T38" fmla="*/ 712 w 827"/>
                <a:gd name="T39" fmla="*/ 778 h 1593"/>
                <a:gd name="T40" fmla="*/ 791 w 827"/>
                <a:gd name="T41" fmla="*/ 886 h 1593"/>
                <a:gd name="T42" fmla="*/ 826 w 827"/>
                <a:gd name="T43" fmla="*/ 1009 h 1593"/>
                <a:gd name="T44" fmla="*/ 812 w 827"/>
                <a:gd name="T45" fmla="*/ 1137 h 1593"/>
                <a:gd name="T46" fmla="*/ 747 w 827"/>
                <a:gd name="T47" fmla="*/ 1256 h 1593"/>
                <a:gd name="T48" fmla="*/ 640 w 827"/>
                <a:gd name="T49" fmla="*/ 1345 h 1593"/>
                <a:gd name="T50" fmla="*/ 535 w 827"/>
                <a:gd name="T51" fmla="*/ 1387 h 1593"/>
                <a:gd name="T52" fmla="*/ 506 w 827"/>
                <a:gd name="T53" fmla="*/ 1423 h 1593"/>
                <a:gd name="T54" fmla="*/ 505 w 827"/>
                <a:gd name="T55" fmla="*/ 1545 h 1593"/>
                <a:gd name="T56" fmla="*/ 489 w 827"/>
                <a:gd name="T57" fmla="*/ 1585 h 1593"/>
                <a:gd name="T58" fmla="*/ 404 w 827"/>
                <a:gd name="T59" fmla="*/ 1593 h 1593"/>
                <a:gd name="T60" fmla="*/ 318 w 827"/>
                <a:gd name="T61" fmla="*/ 1584 h 1593"/>
                <a:gd name="T62" fmla="*/ 300 w 827"/>
                <a:gd name="T63" fmla="*/ 1542 h 1593"/>
                <a:gd name="T64" fmla="*/ 299 w 827"/>
                <a:gd name="T65" fmla="*/ 1446 h 1593"/>
                <a:gd name="T66" fmla="*/ 288 w 827"/>
                <a:gd name="T67" fmla="*/ 1413 h 1593"/>
                <a:gd name="T68" fmla="*/ 244 w 827"/>
                <a:gd name="T69" fmla="*/ 1401 h 1593"/>
                <a:gd name="T70" fmla="*/ 94 w 827"/>
                <a:gd name="T71" fmla="*/ 1365 h 1593"/>
                <a:gd name="T72" fmla="*/ 14 w 827"/>
                <a:gd name="T73" fmla="*/ 1325 h 1593"/>
                <a:gd name="T74" fmla="*/ 0 w 827"/>
                <a:gd name="T75" fmla="*/ 1293 h 1593"/>
                <a:gd name="T76" fmla="*/ 23 w 827"/>
                <a:gd name="T77" fmla="*/ 1198 h 1593"/>
                <a:gd name="T78" fmla="*/ 51 w 827"/>
                <a:gd name="T79" fmla="*/ 1113 h 1593"/>
                <a:gd name="T80" fmla="*/ 78 w 827"/>
                <a:gd name="T81" fmla="*/ 1102 h 1593"/>
                <a:gd name="T82" fmla="*/ 159 w 827"/>
                <a:gd name="T83" fmla="*/ 1137 h 1593"/>
                <a:gd name="T84" fmla="*/ 325 w 827"/>
                <a:gd name="T85" fmla="*/ 1180 h 1593"/>
                <a:gd name="T86" fmla="*/ 435 w 827"/>
                <a:gd name="T87" fmla="*/ 1173 h 1593"/>
                <a:gd name="T88" fmla="*/ 512 w 827"/>
                <a:gd name="T89" fmla="*/ 1132 h 1593"/>
                <a:gd name="T90" fmla="*/ 542 w 827"/>
                <a:gd name="T91" fmla="*/ 1070 h 1593"/>
                <a:gd name="T92" fmla="*/ 529 w 827"/>
                <a:gd name="T93" fmla="*/ 1004 h 1593"/>
                <a:gd name="T94" fmla="*/ 471 w 827"/>
                <a:gd name="T95" fmla="*/ 946 h 1593"/>
                <a:gd name="T96" fmla="*/ 369 w 827"/>
                <a:gd name="T97" fmla="*/ 898 h 1593"/>
                <a:gd name="T98" fmla="*/ 233 w 827"/>
                <a:gd name="T99" fmla="*/ 840 h 1593"/>
                <a:gd name="T100" fmla="*/ 126 w 827"/>
                <a:gd name="T101" fmla="*/ 772 h 1593"/>
                <a:gd name="T102" fmla="*/ 54 w 827"/>
                <a:gd name="T103" fmla="*/ 691 h 1593"/>
                <a:gd name="T104" fmla="*/ 15 w 827"/>
                <a:gd name="T105" fmla="*/ 591 h 1593"/>
                <a:gd name="T106" fmla="*/ 15 w 827"/>
                <a:gd name="T107" fmla="*/ 467 h 1593"/>
                <a:gd name="T108" fmla="*/ 58 w 827"/>
                <a:gd name="T109" fmla="*/ 351 h 1593"/>
                <a:gd name="T110" fmla="*/ 139 w 827"/>
                <a:gd name="T111" fmla="*/ 263 h 1593"/>
                <a:gd name="T112" fmla="*/ 254 w 827"/>
                <a:gd name="T113" fmla="*/ 203 h 1593"/>
                <a:gd name="T114" fmla="*/ 300 w 827"/>
                <a:gd name="T115" fmla="*/ 183 h 1593"/>
                <a:gd name="T116" fmla="*/ 314 w 827"/>
                <a:gd name="T117" fmla="*/ 156 h 1593"/>
                <a:gd name="T118" fmla="*/ 315 w 827"/>
                <a:gd name="T119" fmla="*/ 87 h 1593"/>
                <a:gd name="T120" fmla="*/ 320 w 827"/>
                <a:gd name="T121" fmla="*/ 21 h 1593"/>
                <a:gd name="T122" fmla="*/ 352 w 827"/>
                <a:gd name="T123" fmla="*/ 1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593">
                  <a:moveTo>
                    <a:pt x="371" y="0"/>
                  </a:moveTo>
                  <a:lnTo>
                    <a:pt x="415" y="0"/>
                  </a:lnTo>
                  <a:lnTo>
                    <a:pt x="445" y="0"/>
                  </a:lnTo>
                  <a:lnTo>
                    <a:pt x="468" y="1"/>
                  </a:lnTo>
                  <a:lnTo>
                    <a:pt x="485" y="3"/>
                  </a:lnTo>
                  <a:lnTo>
                    <a:pt x="498" y="8"/>
                  </a:lnTo>
                  <a:lnTo>
                    <a:pt x="506" y="17"/>
                  </a:lnTo>
                  <a:lnTo>
                    <a:pt x="512" y="29"/>
                  </a:lnTo>
                  <a:lnTo>
                    <a:pt x="515" y="47"/>
                  </a:lnTo>
                  <a:lnTo>
                    <a:pt x="516" y="70"/>
                  </a:lnTo>
                  <a:lnTo>
                    <a:pt x="516" y="99"/>
                  </a:lnTo>
                  <a:lnTo>
                    <a:pt x="516" y="123"/>
                  </a:lnTo>
                  <a:lnTo>
                    <a:pt x="517" y="141"/>
                  </a:lnTo>
                  <a:lnTo>
                    <a:pt x="519" y="154"/>
                  </a:lnTo>
                  <a:lnTo>
                    <a:pt x="525" y="163"/>
                  </a:lnTo>
                  <a:lnTo>
                    <a:pt x="533" y="169"/>
                  </a:lnTo>
                  <a:lnTo>
                    <a:pt x="545" y="173"/>
                  </a:lnTo>
                  <a:lnTo>
                    <a:pt x="563" y="178"/>
                  </a:lnTo>
                  <a:lnTo>
                    <a:pt x="586" y="181"/>
                  </a:lnTo>
                  <a:lnTo>
                    <a:pt x="640" y="192"/>
                  </a:lnTo>
                  <a:lnTo>
                    <a:pt x="691" y="207"/>
                  </a:lnTo>
                  <a:lnTo>
                    <a:pt x="742" y="228"/>
                  </a:lnTo>
                  <a:lnTo>
                    <a:pt x="756" y="236"/>
                  </a:lnTo>
                  <a:lnTo>
                    <a:pt x="767" y="246"/>
                  </a:lnTo>
                  <a:lnTo>
                    <a:pt x="772" y="258"/>
                  </a:lnTo>
                  <a:lnTo>
                    <a:pt x="775" y="271"/>
                  </a:lnTo>
                  <a:lnTo>
                    <a:pt x="771" y="287"/>
                  </a:lnTo>
                  <a:lnTo>
                    <a:pt x="753" y="352"/>
                  </a:lnTo>
                  <a:lnTo>
                    <a:pt x="733" y="416"/>
                  </a:lnTo>
                  <a:lnTo>
                    <a:pt x="726" y="434"/>
                  </a:lnTo>
                  <a:lnTo>
                    <a:pt x="720" y="446"/>
                  </a:lnTo>
                  <a:lnTo>
                    <a:pt x="711" y="452"/>
                  </a:lnTo>
                  <a:lnTo>
                    <a:pt x="700" y="455"/>
                  </a:lnTo>
                  <a:lnTo>
                    <a:pt x="686" y="451"/>
                  </a:lnTo>
                  <a:lnTo>
                    <a:pt x="668" y="445"/>
                  </a:lnTo>
                  <a:lnTo>
                    <a:pt x="621" y="425"/>
                  </a:lnTo>
                  <a:lnTo>
                    <a:pt x="573" y="410"/>
                  </a:lnTo>
                  <a:lnTo>
                    <a:pt x="524" y="400"/>
                  </a:lnTo>
                  <a:lnTo>
                    <a:pt x="473" y="396"/>
                  </a:lnTo>
                  <a:lnTo>
                    <a:pt x="422" y="396"/>
                  </a:lnTo>
                  <a:lnTo>
                    <a:pt x="399" y="398"/>
                  </a:lnTo>
                  <a:lnTo>
                    <a:pt x="377" y="402"/>
                  </a:lnTo>
                  <a:lnTo>
                    <a:pt x="356" y="409"/>
                  </a:lnTo>
                  <a:lnTo>
                    <a:pt x="333" y="422"/>
                  </a:lnTo>
                  <a:lnTo>
                    <a:pt x="315" y="437"/>
                  </a:lnTo>
                  <a:lnTo>
                    <a:pt x="302" y="456"/>
                  </a:lnTo>
                  <a:lnTo>
                    <a:pt x="295" y="475"/>
                  </a:lnTo>
                  <a:lnTo>
                    <a:pt x="291" y="496"/>
                  </a:lnTo>
                  <a:lnTo>
                    <a:pt x="293" y="517"/>
                  </a:lnTo>
                  <a:lnTo>
                    <a:pt x="301" y="538"/>
                  </a:lnTo>
                  <a:lnTo>
                    <a:pt x="314" y="557"/>
                  </a:lnTo>
                  <a:lnTo>
                    <a:pt x="333" y="575"/>
                  </a:lnTo>
                  <a:lnTo>
                    <a:pt x="366" y="598"/>
                  </a:lnTo>
                  <a:lnTo>
                    <a:pt x="402" y="618"/>
                  </a:lnTo>
                  <a:lnTo>
                    <a:pt x="440" y="635"/>
                  </a:lnTo>
                  <a:lnTo>
                    <a:pt x="506" y="662"/>
                  </a:lnTo>
                  <a:lnTo>
                    <a:pt x="572" y="691"/>
                  </a:lnTo>
                  <a:lnTo>
                    <a:pt x="635" y="724"/>
                  </a:lnTo>
                  <a:lnTo>
                    <a:pt x="676" y="749"/>
                  </a:lnTo>
                  <a:lnTo>
                    <a:pt x="712" y="778"/>
                  </a:lnTo>
                  <a:lnTo>
                    <a:pt x="743" y="811"/>
                  </a:lnTo>
                  <a:lnTo>
                    <a:pt x="770" y="847"/>
                  </a:lnTo>
                  <a:lnTo>
                    <a:pt x="791" y="886"/>
                  </a:lnTo>
                  <a:lnTo>
                    <a:pt x="808" y="925"/>
                  </a:lnTo>
                  <a:lnTo>
                    <a:pt x="819" y="967"/>
                  </a:lnTo>
                  <a:lnTo>
                    <a:pt x="826" y="1009"/>
                  </a:lnTo>
                  <a:lnTo>
                    <a:pt x="827" y="1052"/>
                  </a:lnTo>
                  <a:lnTo>
                    <a:pt x="822" y="1095"/>
                  </a:lnTo>
                  <a:lnTo>
                    <a:pt x="812" y="1137"/>
                  </a:lnTo>
                  <a:lnTo>
                    <a:pt x="796" y="1179"/>
                  </a:lnTo>
                  <a:lnTo>
                    <a:pt x="775" y="1218"/>
                  </a:lnTo>
                  <a:lnTo>
                    <a:pt x="747" y="1256"/>
                  </a:lnTo>
                  <a:lnTo>
                    <a:pt x="715" y="1290"/>
                  </a:lnTo>
                  <a:lnTo>
                    <a:pt x="679" y="1320"/>
                  </a:lnTo>
                  <a:lnTo>
                    <a:pt x="640" y="1345"/>
                  </a:lnTo>
                  <a:lnTo>
                    <a:pt x="598" y="1366"/>
                  </a:lnTo>
                  <a:lnTo>
                    <a:pt x="553" y="1380"/>
                  </a:lnTo>
                  <a:lnTo>
                    <a:pt x="535" y="1387"/>
                  </a:lnTo>
                  <a:lnTo>
                    <a:pt x="521" y="1396"/>
                  </a:lnTo>
                  <a:lnTo>
                    <a:pt x="512" y="1407"/>
                  </a:lnTo>
                  <a:lnTo>
                    <a:pt x="506" y="1423"/>
                  </a:lnTo>
                  <a:lnTo>
                    <a:pt x="505" y="1442"/>
                  </a:lnTo>
                  <a:lnTo>
                    <a:pt x="506" y="1493"/>
                  </a:lnTo>
                  <a:lnTo>
                    <a:pt x="505" y="1545"/>
                  </a:lnTo>
                  <a:lnTo>
                    <a:pt x="504" y="1562"/>
                  </a:lnTo>
                  <a:lnTo>
                    <a:pt x="497" y="1575"/>
                  </a:lnTo>
                  <a:lnTo>
                    <a:pt x="489" y="1585"/>
                  </a:lnTo>
                  <a:lnTo>
                    <a:pt x="475" y="1590"/>
                  </a:lnTo>
                  <a:lnTo>
                    <a:pt x="459" y="1593"/>
                  </a:lnTo>
                  <a:lnTo>
                    <a:pt x="404" y="1593"/>
                  </a:lnTo>
                  <a:lnTo>
                    <a:pt x="348" y="1593"/>
                  </a:lnTo>
                  <a:lnTo>
                    <a:pt x="331" y="1590"/>
                  </a:lnTo>
                  <a:lnTo>
                    <a:pt x="318" y="1584"/>
                  </a:lnTo>
                  <a:lnTo>
                    <a:pt x="308" y="1574"/>
                  </a:lnTo>
                  <a:lnTo>
                    <a:pt x="302" y="1559"/>
                  </a:lnTo>
                  <a:lnTo>
                    <a:pt x="300" y="1542"/>
                  </a:lnTo>
                  <a:lnTo>
                    <a:pt x="300" y="1505"/>
                  </a:lnTo>
                  <a:lnTo>
                    <a:pt x="299" y="1466"/>
                  </a:lnTo>
                  <a:lnTo>
                    <a:pt x="299" y="1446"/>
                  </a:lnTo>
                  <a:lnTo>
                    <a:pt x="298" y="1431"/>
                  </a:lnTo>
                  <a:lnTo>
                    <a:pt x="293" y="1421"/>
                  </a:lnTo>
                  <a:lnTo>
                    <a:pt x="288" y="1413"/>
                  </a:lnTo>
                  <a:lnTo>
                    <a:pt x="278" y="1407"/>
                  </a:lnTo>
                  <a:lnTo>
                    <a:pt x="264" y="1404"/>
                  </a:lnTo>
                  <a:lnTo>
                    <a:pt x="244" y="1401"/>
                  </a:lnTo>
                  <a:lnTo>
                    <a:pt x="193" y="1392"/>
                  </a:lnTo>
                  <a:lnTo>
                    <a:pt x="142" y="1380"/>
                  </a:lnTo>
                  <a:lnTo>
                    <a:pt x="94" y="1365"/>
                  </a:lnTo>
                  <a:lnTo>
                    <a:pt x="46" y="1345"/>
                  </a:lnTo>
                  <a:lnTo>
                    <a:pt x="28" y="1335"/>
                  </a:lnTo>
                  <a:lnTo>
                    <a:pt x="14" y="1325"/>
                  </a:lnTo>
                  <a:lnTo>
                    <a:pt x="5" y="1317"/>
                  </a:lnTo>
                  <a:lnTo>
                    <a:pt x="1" y="1306"/>
                  </a:lnTo>
                  <a:lnTo>
                    <a:pt x="0" y="1293"/>
                  </a:lnTo>
                  <a:lnTo>
                    <a:pt x="2" y="1277"/>
                  </a:lnTo>
                  <a:lnTo>
                    <a:pt x="6" y="1256"/>
                  </a:lnTo>
                  <a:lnTo>
                    <a:pt x="23" y="1198"/>
                  </a:lnTo>
                  <a:lnTo>
                    <a:pt x="39" y="1142"/>
                  </a:lnTo>
                  <a:lnTo>
                    <a:pt x="45" y="1125"/>
                  </a:lnTo>
                  <a:lnTo>
                    <a:pt x="51" y="1113"/>
                  </a:lnTo>
                  <a:lnTo>
                    <a:pt x="58" y="1105"/>
                  </a:lnTo>
                  <a:lnTo>
                    <a:pt x="67" y="1102"/>
                  </a:lnTo>
                  <a:lnTo>
                    <a:pt x="78" y="1102"/>
                  </a:lnTo>
                  <a:lnTo>
                    <a:pt x="90" y="1107"/>
                  </a:lnTo>
                  <a:lnTo>
                    <a:pt x="106" y="1113"/>
                  </a:lnTo>
                  <a:lnTo>
                    <a:pt x="159" y="1137"/>
                  </a:lnTo>
                  <a:lnTo>
                    <a:pt x="212" y="1157"/>
                  </a:lnTo>
                  <a:lnTo>
                    <a:pt x="268" y="1170"/>
                  </a:lnTo>
                  <a:lnTo>
                    <a:pt x="325" y="1180"/>
                  </a:lnTo>
                  <a:lnTo>
                    <a:pt x="363" y="1182"/>
                  </a:lnTo>
                  <a:lnTo>
                    <a:pt x="399" y="1180"/>
                  </a:lnTo>
                  <a:lnTo>
                    <a:pt x="435" y="1173"/>
                  </a:lnTo>
                  <a:lnTo>
                    <a:pt x="469" y="1161"/>
                  </a:lnTo>
                  <a:lnTo>
                    <a:pt x="493" y="1148"/>
                  </a:lnTo>
                  <a:lnTo>
                    <a:pt x="512" y="1132"/>
                  </a:lnTo>
                  <a:lnTo>
                    <a:pt x="527" y="1113"/>
                  </a:lnTo>
                  <a:lnTo>
                    <a:pt x="537" y="1092"/>
                  </a:lnTo>
                  <a:lnTo>
                    <a:pt x="542" y="1070"/>
                  </a:lnTo>
                  <a:lnTo>
                    <a:pt x="542" y="1049"/>
                  </a:lnTo>
                  <a:lnTo>
                    <a:pt x="539" y="1026"/>
                  </a:lnTo>
                  <a:lnTo>
                    <a:pt x="529" y="1004"/>
                  </a:lnTo>
                  <a:lnTo>
                    <a:pt x="516" y="983"/>
                  </a:lnTo>
                  <a:lnTo>
                    <a:pt x="496" y="964"/>
                  </a:lnTo>
                  <a:lnTo>
                    <a:pt x="471" y="946"/>
                  </a:lnTo>
                  <a:lnTo>
                    <a:pt x="444" y="929"/>
                  </a:lnTo>
                  <a:lnTo>
                    <a:pt x="414" y="916"/>
                  </a:lnTo>
                  <a:lnTo>
                    <a:pt x="369" y="898"/>
                  </a:lnTo>
                  <a:lnTo>
                    <a:pt x="323" y="879"/>
                  </a:lnTo>
                  <a:lnTo>
                    <a:pt x="278" y="860"/>
                  </a:lnTo>
                  <a:lnTo>
                    <a:pt x="233" y="840"/>
                  </a:lnTo>
                  <a:lnTo>
                    <a:pt x="189" y="816"/>
                  </a:lnTo>
                  <a:lnTo>
                    <a:pt x="157" y="795"/>
                  </a:lnTo>
                  <a:lnTo>
                    <a:pt x="126" y="772"/>
                  </a:lnTo>
                  <a:lnTo>
                    <a:pt x="98" y="747"/>
                  </a:lnTo>
                  <a:lnTo>
                    <a:pt x="74" y="720"/>
                  </a:lnTo>
                  <a:lnTo>
                    <a:pt x="54" y="691"/>
                  </a:lnTo>
                  <a:lnTo>
                    <a:pt x="37" y="660"/>
                  </a:lnTo>
                  <a:lnTo>
                    <a:pt x="24" y="627"/>
                  </a:lnTo>
                  <a:lnTo>
                    <a:pt x="15" y="591"/>
                  </a:lnTo>
                  <a:lnTo>
                    <a:pt x="10" y="553"/>
                  </a:lnTo>
                  <a:lnTo>
                    <a:pt x="10" y="513"/>
                  </a:lnTo>
                  <a:lnTo>
                    <a:pt x="15" y="467"/>
                  </a:lnTo>
                  <a:lnTo>
                    <a:pt x="25" y="425"/>
                  </a:lnTo>
                  <a:lnTo>
                    <a:pt x="39" y="386"/>
                  </a:lnTo>
                  <a:lnTo>
                    <a:pt x="58" y="351"/>
                  </a:lnTo>
                  <a:lnTo>
                    <a:pt x="81" y="318"/>
                  </a:lnTo>
                  <a:lnTo>
                    <a:pt x="108" y="289"/>
                  </a:lnTo>
                  <a:lnTo>
                    <a:pt x="139" y="263"/>
                  </a:lnTo>
                  <a:lnTo>
                    <a:pt x="174" y="240"/>
                  </a:lnTo>
                  <a:lnTo>
                    <a:pt x="212" y="220"/>
                  </a:lnTo>
                  <a:lnTo>
                    <a:pt x="254" y="203"/>
                  </a:lnTo>
                  <a:lnTo>
                    <a:pt x="274" y="195"/>
                  </a:lnTo>
                  <a:lnTo>
                    <a:pt x="289" y="190"/>
                  </a:lnTo>
                  <a:lnTo>
                    <a:pt x="300" y="183"/>
                  </a:lnTo>
                  <a:lnTo>
                    <a:pt x="308" y="177"/>
                  </a:lnTo>
                  <a:lnTo>
                    <a:pt x="312" y="168"/>
                  </a:lnTo>
                  <a:lnTo>
                    <a:pt x="314" y="156"/>
                  </a:lnTo>
                  <a:lnTo>
                    <a:pt x="315" y="141"/>
                  </a:lnTo>
                  <a:lnTo>
                    <a:pt x="315" y="120"/>
                  </a:lnTo>
                  <a:lnTo>
                    <a:pt x="315" y="87"/>
                  </a:lnTo>
                  <a:lnTo>
                    <a:pt x="315" y="56"/>
                  </a:lnTo>
                  <a:lnTo>
                    <a:pt x="316" y="36"/>
                  </a:lnTo>
                  <a:lnTo>
                    <a:pt x="320" y="21"/>
                  </a:lnTo>
                  <a:lnTo>
                    <a:pt x="326" y="10"/>
                  </a:lnTo>
                  <a:lnTo>
                    <a:pt x="336" y="5"/>
                  </a:lnTo>
                  <a:lnTo>
                    <a:pt x="352" y="1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2593975" y="4225925"/>
              <a:ext cx="490538" cy="569912"/>
            </a:xfrm>
            <a:custGeom>
              <a:avLst/>
              <a:gdLst>
                <a:gd name="T0" fmla="*/ 1277 w 3088"/>
                <a:gd name="T1" fmla="*/ 663 h 3592"/>
                <a:gd name="T2" fmla="*/ 955 w 3088"/>
                <a:gd name="T3" fmla="*/ 791 h 3592"/>
                <a:gd name="T4" fmla="*/ 689 w 3088"/>
                <a:gd name="T5" fmla="*/ 1004 h 3592"/>
                <a:gd name="T6" fmla="*/ 496 w 3088"/>
                <a:gd name="T7" fmla="*/ 1284 h 3592"/>
                <a:gd name="T8" fmla="*/ 391 w 3088"/>
                <a:gd name="T9" fmla="*/ 1617 h 3592"/>
                <a:gd name="T10" fmla="*/ 391 w 3088"/>
                <a:gd name="T11" fmla="*/ 1976 h 3592"/>
                <a:gd name="T12" fmla="*/ 496 w 3088"/>
                <a:gd name="T13" fmla="*/ 2308 h 3592"/>
                <a:gd name="T14" fmla="*/ 689 w 3088"/>
                <a:gd name="T15" fmla="*/ 2589 h 3592"/>
                <a:gd name="T16" fmla="*/ 955 w 3088"/>
                <a:gd name="T17" fmla="*/ 2801 h 3592"/>
                <a:gd name="T18" fmla="*/ 1277 w 3088"/>
                <a:gd name="T19" fmla="*/ 2929 h 3592"/>
                <a:gd name="T20" fmla="*/ 1630 w 3088"/>
                <a:gd name="T21" fmla="*/ 2958 h 3592"/>
                <a:gd name="T22" fmla="*/ 1959 w 3088"/>
                <a:gd name="T23" fmla="*/ 2884 h 3592"/>
                <a:gd name="T24" fmla="*/ 2246 w 3088"/>
                <a:gd name="T25" fmla="*/ 2726 h 3592"/>
                <a:gd name="T26" fmla="*/ 2475 w 3088"/>
                <a:gd name="T27" fmla="*/ 2497 h 3592"/>
                <a:gd name="T28" fmla="*/ 2634 w 3088"/>
                <a:gd name="T29" fmla="*/ 2211 h 3592"/>
                <a:gd name="T30" fmla="*/ 2706 w 3088"/>
                <a:gd name="T31" fmla="*/ 1883 h 3592"/>
                <a:gd name="T32" fmla="*/ 2679 w 3088"/>
                <a:gd name="T33" fmla="*/ 1529 h 3592"/>
                <a:gd name="T34" fmla="*/ 2551 w 3088"/>
                <a:gd name="T35" fmla="*/ 1208 h 3592"/>
                <a:gd name="T36" fmla="*/ 2337 w 3088"/>
                <a:gd name="T37" fmla="*/ 944 h 3592"/>
                <a:gd name="T38" fmla="*/ 2057 w 3088"/>
                <a:gd name="T39" fmla="*/ 750 h 3592"/>
                <a:gd name="T40" fmla="*/ 1725 w 3088"/>
                <a:gd name="T41" fmla="*/ 646 h 3592"/>
                <a:gd name="T42" fmla="*/ 1557 w 3088"/>
                <a:gd name="T43" fmla="*/ 1 h 3592"/>
                <a:gd name="T44" fmla="*/ 1621 w 3088"/>
                <a:gd name="T45" fmla="*/ 39 h 3592"/>
                <a:gd name="T46" fmla="*/ 2010 w 3088"/>
                <a:gd name="T47" fmla="*/ 278 h 3592"/>
                <a:gd name="T48" fmla="*/ 2427 w 3088"/>
                <a:gd name="T49" fmla="*/ 456 h 3592"/>
                <a:gd name="T50" fmla="*/ 2828 w 3088"/>
                <a:gd name="T51" fmla="*/ 546 h 3592"/>
                <a:gd name="T52" fmla="*/ 3051 w 3088"/>
                <a:gd name="T53" fmla="*/ 577 h 3592"/>
                <a:gd name="T54" fmla="*/ 3087 w 3088"/>
                <a:gd name="T55" fmla="*/ 630 h 3592"/>
                <a:gd name="T56" fmla="*/ 3086 w 3088"/>
                <a:gd name="T57" fmla="*/ 1810 h 3592"/>
                <a:gd name="T58" fmla="*/ 3046 w 3088"/>
                <a:gd name="T59" fmla="*/ 2262 h 3592"/>
                <a:gd name="T60" fmla="*/ 2938 w 3088"/>
                <a:gd name="T61" fmla="*/ 2537 h 3592"/>
                <a:gd name="T62" fmla="*/ 2757 w 3088"/>
                <a:gd name="T63" fmla="*/ 2805 h 3592"/>
                <a:gd name="T64" fmla="*/ 2484 w 3088"/>
                <a:gd name="T65" fmla="*/ 3078 h 3592"/>
                <a:gd name="T66" fmla="*/ 2171 w 3088"/>
                <a:gd name="T67" fmla="*/ 3300 h 3592"/>
                <a:gd name="T68" fmla="*/ 1796 w 3088"/>
                <a:gd name="T69" fmla="*/ 3494 h 3592"/>
                <a:gd name="T70" fmla="*/ 1549 w 3088"/>
                <a:gd name="T71" fmla="*/ 3592 h 3592"/>
                <a:gd name="T72" fmla="*/ 1296 w 3088"/>
                <a:gd name="T73" fmla="*/ 3499 h 3592"/>
                <a:gd name="T74" fmla="*/ 891 w 3088"/>
                <a:gd name="T75" fmla="*/ 3284 h 3592"/>
                <a:gd name="T76" fmla="*/ 525 w 3088"/>
                <a:gd name="T77" fmla="*/ 3005 h 3592"/>
                <a:gd name="T78" fmla="*/ 282 w 3088"/>
                <a:gd name="T79" fmla="*/ 2741 h 3592"/>
                <a:gd name="T80" fmla="*/ 118 w 3088"/>
                <a:gd name="T81" fmla="*/ 2469 h 3592"/>
                <a:gd name="T82" fmla="*/ 25 w 3088"/>
                <a:gd name="T83" fmla="*/ 2161 h 3592"/>
                <a:gd name="T84" fmla="*/ 0 w 3088"/>
                <a:gd name="T85" fmla="*/ 1506 h 3592"/>
                <a:gd name="T86" fmla="*/ 3 w 3088"/>
                <a:gd name="T87" fmla="*/ 621 h 3592"/>
                <a:gd name="T88" fmla="*/ 44 w 3088"/>
                <a:gd name="T89" fmla="*/ 575 h 3592"/>
                <a:gd name="T90" fmla="*/ 324 w 3088"/>
                <a:gd name="T91" fmla="*/ 541 h 3592"/>
                <a:gd name="T92" fmla="*/ 764 w 3088"/>
                <a:gd name="T93" fmla="*/ 420 h 3592"/>
                <a:gd name="T94" fmla="*/ 1176 w 3088"/>
                <a:gd name="T95" fmla="*/ 224 h 3592"/>
                <a:gd name="T96" fmla="*/ 1489 w 3088"/>
                <a:gd name="T97" fmla="*/ 24 h 3592"/>
                <a:gd name="T98" fmla="*/ 1545 w 3088"/>
                <a:gd name="T99" fmla="*/ 0 h 3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88" h="3592">
                  <a:moveTo>
                    <a:pt x="1544" y="632"/>
                  </a:moveTo>
                  <a:lnTo>
                    <a:pt x="1453" y="635"/>
                  </a:lnTo>
                  <a:lnTo>
                    <a:pt x="1363" y="646"/>
                  </a:lnTo>
                  <a:lnTo>
                    <a:pt x="1277" y="663"/>
                  </a:lnTo>
                  <a:lnTo>
                    <a:pt x="1192" y="686"/>
                  </a:lnTo>
                  <a:lnTo>
                    <a:pt x="1110" y="715"/>
                  </a:lnTo>
                  <a:lnTo>
                    <a:pt x="1031" y="750"/>
                  </a:lnTo>
                  <a:lnTo>
                    <a:pt x="955" y="791"/>
                  </a:lnTo>
                  <a:lnTo>
                    <a:pt x="883" y="837"/>
                  </a:lnTo>
                  <a:lnTo>
                    <a:pt x="814" y="888"/>
                  </a:lnTo>
                  <a:lnTo>
                    <a:pt x="749" y="944"/>
                  </a:lnTo>
                  <a:lnTo>
                    <a:pt x="689" y="1004"/>
                  </a:lnTo>
                  <a:lnTo>
                    <a:pt x="634" y="1068"/>
                  </a:lnTo>
                  <a:lnTo>
                    <a:pt x="583" y="1136"/>
                  </a:lnTo>
                  <a:lnTo>
                    <a:pt x="537" y="1208"/>
                  </a:lnTo>
                  <a:lnTo>
                    <a:pt x="496" y="1284"/>
                  </a:lnTo>
                  <a:lnTo>
                    <a:pt x="461" y="1363"/>
                  </a:lnTo>
                  <a:lnTo>
                    <a:pt x="432" y="1445"/>
                  </a:lnTo>
                  <a:lnTo>
                    <a:pt x="409" y="1529"/>
                  </a:lnTo>
                  <a:lnTo>
                    <a:pt x="391" y="1617"/>
                  </a:lnTo>
                  <a:lnTo>
                    <a:pt x="381" y="1705"/>
                  </a:lnTo>
                  <a:lnTo>
                    <a:pt x="378" y="1796"/>
                  </a:lnTo>
                  <a:lnTo>
                    <a:pt x="381" y="1887"/>
                  </a:lnTo>
                  <a:lnTo>
                    <a:pt x="391" y="1976"/>
                  </a:lnTo>
                  <a:lnTo>
                    <a:pt x="409" y="2063"/>
                  </a:lnTo>
                  <a:lnTo>
                    <a:pt x="432" y="2148"/>
                  </a:lnTo>
                  <a:lnTo>
                    <a:pt x="461" y="2229"/>
                  </a:lnTo>
                  <a:lnTo>
                    <a:pt x="496" y="2308"/>
                  </a:lnTo>
                  <a:lnTo>
                    <a:pt x="537" y="2383"/>
                  </a:lnTo>
                  <a:lnTo>
                    <a:pt x="583" y="2456"/>
                  </a:lnTo>
                  <a:lnTo>
                    <a:pt x="634" y="2524"/>
                  </a:lnTo>
                  <a:lnTo>
                    <a:pt x="689" y="2589"/>
                  </a:lnTo>
                  <a:lnTo>
                    <a:pt x="749" y="2649"/>
                  </a:lnTo>
                  <a:lnTo>
                    <a:pt x="814" y="2705"/>
                  </a:lnTo>
                  <a:lnTo>
                    <a:pt x="883" y="2755"/>
                  </a:lnTo>
                  <a:lnTo>
                    <a:pt x="955" y="2801"/>
                  </a:lnTo>
                  <a:lnTo>
                    <a:pt x="1031" y="2842"/>
                  </a:lnTo>
                  <a:lnTo>
                    <a:pt x="1110" y="2877"/>
                  </a:lnTo>
                  <a:lnTo>
                    <a:pt x="1192" y="2906"/>
                  </a:lnTo>
                  <a:lnTo>
                    <a:pt x="1277" y="2929"/>
                  </a:lnTo>
                  <a:lnTo>
                    <a:pt x="1363" y="2947"/>
                  </a:lnTo>
                  <a:lnTo>
                    <a:pt x="1453" y="2957"/>
                  </a:lnTo>
                  <a:lnTo>
                    <a:pt x="1544" y="2961"/>
                  </a:lnTo>
                  <a:lnTo>
                    <a:pt x="1630" y="2958"/>
                  </a:lnTo>
                  <a:lnTo>
                    <a:pt x="1716" y="2948"/>
                  </a:lnTo>
                  <a:lnTo>
                    <a:pt x="1799" y="2933"/>
                  </a:lnTo>
                  <a:lnTo>
                    <a:pt x="1881" y="2911"/>
                  </a:lnTo>
                  <a:lnTo>
                    <a:pt x="1959" y="2884"/>
                  </a:lnTo>
                  <a:lnTo>
                    <a:pt x="2036" y="2853"/>
                  </a:lnTo>
                  <a:lnTo>
                    <a:pt x="2109" y="2815"/>
                  </a:lnTo>
                  <a:lnTo>
                    <a:pt x="2179" y="2773"/>
                  </a:lnTo>
                  <a:lnTo>
                    <a:pt x="2246" y="2726"/>
                  </a:lnTo>
                  <a:lnTo>
                    <a:pt x="2309" y="2674"/>
                  </a:lnTo>
                  <a:lnTo>
                    <a:pt x="2369" y="2620"/>
                  </a:lnTo>
                  <a:lnTo>
                    <a:pt x="2424" y="2559"/>
                  </a:lnTo>
                  <a:lnTo>
                    <a:pt x="2475" y="2497"/>
                  </a:lnTo>
                  <a:lnTo>
                    <a:pt x="2522" y="2430"/>
                  </a:lnTo>
                  <a:lnTo>
                    <a:pt x="2564" y="2360"/>
                  </a:lnTo>
                  <a:lnTo>
                    <a:pt x="2601" y="2287"/>
                  </a:lnTo>
                  <a:lnTo>
                    <a:pt x="2634" y="2211"/>
                  </a:lnTo>
                  <a:lnTo>
                    <a:pt x="2660" y="2133"/>
                  </a:lnTo>
                  <a:lnTo>
                    <a:pt x="2682" y="2052"/>
                  </a:lnTo>
                  <a:lnTo>
                    <a:pt x="2698" y="1969"/>
                  </a:lnTo>
                  <a:lnTo>
                    <a:pt x="2706" y="1883"/>
                  </a:lnTo>
                  <a:lnTo>
                    <a:pt x="2710" y="1796"/>
                  </a:lnTo>
                  <a:lnTo>
                    <a:pt x="2706" y="1705"/>
                  </a:lnTo>
                  <a:lnTo>
                    <a:pt x="2697" y="1617"/>
                  </a:lnTo>
                  <a:lnTo>
                    <a:pt x="2679" y="1529"/>
                  </a:lnTo>
                  <a:lnTo>
                    <a:pt x="2656" y="1445"/>
                  </a:lnTo>
                  <a:lnTo>
                    <a:pt x="2627" y="1363"/>
                  </a:lnTo>
                  <a:lnTo>
                    <a:pt x="2591" y="1284"/>
                  </a:lnTo>
                  <a:lnTo>
                    <a:pt x="2551" y="1208"/>
                  </a:lnTo>
                  <a:lnTo>
                    <a:pt x="2505" y="1136"/>
                  </a:lnTo>
                  <a:lnTo>
                    <a:pt x="2453" y="1068"/>
                  </a:lnTo>
                  <a:lnTo>
                    <a:pt x="2397" y="1004"/>
                  </a:lnTo>
                  <a:lnTo>
                    <a:pt x="2337" y="944"/>
                  </a:lnTo>
                  <a:lnTo>
                    <a:pt x="2274" y="888"/>
                  </a:lnTo>
                  <a:lnTo>
                    <a:pt x="2205" y="837"/>
                  </a:lnTo>
                  <a:lnTo>
                    <a:pt x="2132" y="791"/>
                  </a:lnTo>
                  <a:lnTo>
                    <a:pt x="2057" y="750"/>
                  </a:lnTo>
                  <a:lnTo>
                    <a:pt x="1978" y="715"/>
                  </a:lnTo>
                  <a:lnTo>
                    <a:pt x="1896" y="686"/>
                  </a:lnTo>
                  <a:lnTo>
                    <a:pt x="1811" y="663"/>
                  </a:lnTo>
                  <a:lnTo>
                    <a:pt x="1725" y="646"/>
                  </a:lnTo>
                  <a:lnTo>
                    <a:pt x="1635" y="635"/>
                  </a:lnTo>
                  <a:lnTo>
                    <a:pt x="1544" y="632"/>
                  </a:lnTo>
                  <a:close/>
                  <a:moveTo>
                    <a:pt x="1545" y="0"/>
                  </a:moveTo>
                  <a:lnTo>
                    <a:pt x="1557" y="1"/>
                  </a:lnTo>
                  <a:lnTo>
                    <a:pt x="1569" y="6"/>
                  </a:lnTo>
                  <a:lnTo>
                    <a:pt x="1583" y="14"/>
                  </a:lnTo>
                  <a:lnTo>
                    <a:pt x="1600" y="25"/>
                  </a:lnTo>
                  <a:lnTo>
                    <a:pt x="1621" y="39"/>
                  </a:lnTo>
                  <a:lnTo>
                    <a:pt x="1716" y="104"/>
                  </a:lnTo>
                  <a:lnTo>
                    <a:pt x="1812" y="165"/>
                  </a:lnTo>
                  <a:lnTo>
                    <a:pt x="1910" y="223"/>
                  </a:lnTo>
                  <a:lnTo>
                    <a:pt x="2010" y="278"/>
                  </a:lnTo>
                  <a:lnTo>
                    <a:pt x="2112" y="329"/>
                  </a:lnTo>
                  <a:lnTo>
                    <a:pt x="2215" y="375"/>
                  </a:lnTo>
                  <a:lnTo>
                    <a:pt x="2320" y="418"/>
                  </a:lnTo>
                  <a:lnTo>
                    <a:pt x="2427" y="456"/>
                  </a:lnTo>
                  <a:lnTo>
                    <a:pt x="2537" y="489"/>
                  </a:lnTo>
                  <a:lnTo>
                    <a:pt x="2648" y="516"/>
                  </a:lnTo>
                  <a:lnTo>
                    <a:pt x="2738" y="532"/>
                  </a:lnTo>
                  <a:lnTo>
                    <a:pt x="2828" y="546"/>
                  </a:lnTo>
                  <a:lnTo>
                    <a:pt x="2919" y="556"/>
                  </a:lnTo>
                  <a:lnTo>
                    <a:pt x="3010" y="567"/>
                  </a:lnTo>
                  <a:lnTo>
                    <a:pt x="3032" y="572"/>
                  </a:lnTo>
                  <a:lnTo>
                    <a:pt x="3051" y="577"/>
                  </a:lnTo>
                  <a:lnTo>
                    <a:pt x="3065" y="586"/>
                  </a:lnTo>
                  <a:lnTo>
                    <a:pt x="3075" y="597"/>
                  </a:lnTo>
                  <a:lnTo>
                    <a:pt x="3082" y="611"/>
                  </a:lnTo>
                  <a:lnTo>
                    <a:pt x="3087" y="630"/>
                  </a:lnTo>
                  <a:lnTo>
                    <a:pt x="3088" y="653"/>
                  </a:lnTo>
                  <a:lnTo>
                    <a:pt x="3088" y="1352"/>
                  </a:lnTo>
                  <a:lnTo>
                    <a:pt x="3088" y="1580"/>
                  </a:lnTo>
                  <a:lnTo>
                    <a:pt x="3086" y="1810"/>
                  </a:lnTo>
                  <a:lnTo>
                    <a:pt x="3080" y="2039"/>
                  </a:lnTo>
                  <a:lnTo>
                    <a:pt x="3074" y="2115"/>
                  </a:lnTo>
                  <a:lnTo>
                    <a:pt x="3063" y="2190"/>
                  </a:lnTo>
                  <a:lnTo>
                    <a:pt x="3046" y="2262"/>
                  </a:lnTo>
                  <a:lnTo>
                    <a:pt x="3025" y="2333"/>
                  </a:lnTo>
                  <a:lnTo>
                    <a:pt x="3000" y="2402"/>
                  </a:lnTo>
                  <a:lnTo>
                    <a:pt x="2972" y="2470"/>
                  </a:lnTo>
                  <a:lnTo>
                    <a:pt x="2938" y="2537"/>
                  </a:lnTo>
                  <a:lnTo>
                    <a:pt x="2900" y="2601"/>
                  </a:lnTo>
                  <a:lnTo>
                    <a:pt x="2860" y="2664"/>
                  </a:lnTo>
                  <a:lnTo>
                    <a:pt x="2817" y="2727"/>
                  </a:lnTo>
                  <a:lnTo>
                    <a:pt x="2757" y="2805"/>
                  </a:lnTo>
                  <a:lnTo>
                    <a:pt x="2693" y="2878"/>
                  </a:lnTo>
                  <a:lnTo>
                    <a:pt x="2627" y="2948"/>
                  </a:lnTo>
                  <a:lnTo>
                    <a:pt x="2556" y="3015"/>
                  </a:lnTo>
                  <a:lnTo>
                    <a:pt x="2484" y="3078"/>
                  </a:lnTo>
                  <a:lnTo>
                    <a:pt x="2410" y="3138"/>
                  </a:lnTo>
                  <a:lnTo>
                    <a:pt x="2332" y="3195"/>
                  </a:lnTo>
                  <a:lnTo>
                    <a:pt x="2252" y="3249"/>
                  </a:lnTo>
                  <a:lnTo>
                    <a:pt x="2171" y="3300"/>
                  </a:lnTo>
                  <a:lnTo>
                    <a:pt x="2086" y="3349"/>
                  </a:lnTo>
                  <a:lnTo>
                    <a:pt x="2001" y="3396"/>
                  </a:lnTo>
                  <a:lnTo>
                    <a:pt x="1900" y="3447"/>
                  </a:lnTo>
                  <a:lnTo>
                    <a:pt x="1796" y="3494"/>
                  </a:lnTo>
                  <a:lnTo>
                    <a:pt x="1692" y="3540"/>
                  </a:lnTo>
                  <a:lnTo>
                    <a:pt x="1588" y="3583"/>
                  </a:lnTo>
                  <a:lnTo>
                    <a:pt x="1570" y="3590"/>
                  </a:lnTo>
                  <a:lnTo>
                    <a:pt x="1549" y="3592"/>
                  </a:lnTo>
                  <a:lnTo>
                    <a:pt x="1530" y="3592"/>
                  </a:lnTo>
                  <a:lnTo>
                    <a:pt x="1511" y="3588"/>
                  </a:lnTo>
                  <a:lnTo>
                    <a:pt x="1404" y="3545"/>
                  </a:lnTo>
                  <a:lnTo>
                    <a:pt x="1296" y="3499"/>
                  </a:lnTo>
                  <a:lnTo>
                    <a:pt x="1192" y="3451"/>
                  </a:lnTo>
                  <a:lnTo>
                    <a:pt x="1089" y="3399"/>
                  </a:lnTo>
                  <a:lnTo>
                    <a:pt x="989" y="3343"/>
                  </a:lnTo>
                  <a:lnTo>
                    <a:pt x="891" y="3284"/>
                  </a:lnTo>
                  <a:lnTo>
                    <a:pt x="796" y="3220"/>
                  </a:lnTo>
                  <a:lnTo>
                    <a:pt x="702" y="3152"/>
                  </a:lnTo>
                  <a:lnTo>
                    <a:pt x="613" y="3081"/>
                  </a:lnTo>
                  <a:lnTo>
                    <a:pt x="525" y="3005"/>
                  </a:lnTo>
                  <a:lnTo>
                    <a:pt x="440" y="2924"/>
                  </a:lnTo>
                  <a:lnTo>
                    <a:pt x="385" y="2865"/>
                  </a:lnTo>
                  <a:lnTo>
                    <a:pt x="331" y="2803"/>
                  </a:lnTo>
                  <a:lnTo>
                    <a:pt x="282" y="2741"/>
                  </a:lnTo>
                  <a:lnTo>
                    <a:pt x="234" y="2677"/>
                  </a:lnTo>
                  <a:lnTo>
                    <a:pt x="192" y="2610"/>
                  </a:lnTo>
                  <a:lnTo>
                    <a:pt x="153" y="2540"/>
                  </a:lnTo>
                  <a:lnTo>
                    <a:pt x="118" y="2469"/>
                  </a:lnTo>
                  <a:lnTo>
                    <a:pt x="88" y="2394"/>
                  </a:lnTo>
                  <a:lnTo>
                    <a:pt x="62" y="2318"/>
                  </a:lnTo>
                  <a:lnTo>
                    <a:pt x="42" y="2239"/>
                  </a:lnTo>
                  <a:lnTo>
                    <a:pt x="25" y="2161"/>
                  </a:lnTo>
                  <a:lnTo>
                    <a:pt x="13" y="2084"/>
                  </a:lnTo>
                  <a:lnTo>
                    <a:pt x="5" y="2004"/>
                  </a:lnTo>
                  <a:lnTo>
                    <a:pt x="3" y="1925"/>
                  </a:lnTo>
                  <a:lnTo>
                    <a:pt x="0" y="1506"/>
                  </a:lnTo>
                  <a:lnTo>
                    <a:pt x="0" y="1087"/>
                  </a:lnTo>
                  <a:lnTo>
                    <a:pt x="1" y="668"/>
                  </a:lnTo>
                  <a:lnTo>
                    <a:pt x="1" y="642"/>
                  </a:lnTo>
                  <a:lnTo>
                    <a:pt x="3" y="621"/>
                  </a:lnTo>
                  <a:lnTo>
                    <a:pt x="9" y="604"/>
                  </a:lnTo>
                  <a:lnTo>
                    <a:pt x="16" y="591"/>
                  </a:lnTo>
                  <a:lnTo>
                    <a:pt x="28" y="582"/>
                  </a:lnTo>
                  <a:lnTo>
                    <a:pt x="44" y="575"/>
                  </a:lnTo>
                  <a:lnTo>
                    <a:pt x="65" y="571"/>
                  </a:lnTo>
                  <a:lnTo>
                    <a:pt x="91" y="569"/>
                  </a:lnTo>
                  <a:lnTo>
                    <a:pt x="209" y="558"/>
                  </a:lnTo>
                  <a:lnTo>
                    <a:pt x="324" y="541"/>
                  </a:lnTo>
                  <a:lnTo>
                    <a:pt x="437" y="518"/>
                  </a:lnTo>
                  <a:lnTo>
                    <a:pt x="548" y="491"/>
                  </a:lnTo>
                  <a:lnTo>
                    <a:pt x="657" y="458"/>
                  </a:lnTo>
                  <a:lnTo>
                    <a:pt x="764" y="420"/>
                  </a:lnTo>
                  <a:lnTo>
                    <a:pt x="869" y="377"/>
                  </a:lnTo>
                  <a:lnTo>
                    <a:pt x="973" y="330"/>
                  </a:lnTo>
                  <a:lnTo>
                    <a:pt x="1075" y="279"/>
                  </a:lnTo>
                  <a:lnTo>
                    <a:pt x="1176" y="224"/>
                  </a:lnTo>
                  <a:lnTo>
                    <a:pt x="1274" y="165"/>
                  </a:lnTo>
                  <a:lnTo>
                    <a:pt x="1372" y="102"/>
                  </a:lnTo>
                  <a:lnTo>
                    <a:pt x="1468" y="38"/>
                  </a:lnTo>
                  <a:lnTo>
                    <a:pt x="1489" y="24"/>
                  </a:lnTo>
                  <a:lnTo>
                    <a:pt x="1507" y="13"/>
                  </a:lnTo>
                  <a:lnTo>
                    <a:pt x="1521" y="5"/>
                  </a:lnTo>
                  <a:lnTo>
                    <a:pt x="1534" y="1"/>
                  </a:lnTo>
                  <a:lnTo>
                    <a:pt x="1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18" name="Freeform 17"/>
          <p:cNvSpPr/>
          <p:nvPr/>
        </p:nvSpPr>
        <p:spPr bwMode="auto">
          <a:xfrm>
            <a:off x="3970061" y="3349191"/>
            <a:ext cx="430577" cy="402265"/>
          </a:xfrm>
          <a:custGeom>
            <a:avLst/>
            <a:gdLst>
              <a:gd name="connsiteX0" fmla="*/ 104775 w 579438"/>
              <a:gd name="connsiteY0" fmla="*/ 158750 h 541337"/>
              <a:gd name="connsiteX1" fmla="*/ 99193 w 579438"/>
              <a:gd name="connsiteY1" fmla="*/ 170591 h 541337"/>
              <a:gd name="connsiteX2" fmla="*/ 94569 w 579438"/>
              <a:gd name="connsiteY2" fmla="*/ 183072 h 541337"/>
              <a:gd name="connsiteX3" fmla="*/ 90741 w 579438"/>
              <a:gd name="connsiteY3" fmla="*/ 195872 h 541337"/>
              <a:gd name="connsiteX4" fmla="*/ 87552 w 579438"/>
              <a:gd name="connsiteY4" fmla="*/ 208833 h 541337"/>
              <a:gd name="connsiteX5" fmla="*/ 85478 w 579438"/>
              <a:gd name="connsiteY5" fmla="*/ 222434 h 541337"/>
              <a:gd name="connsiteX6" fmla="*/ 84043 w 579438"/>
              <a:gd name="connsiteY6" fmla="*/ 235875 h 541337"/>
              <a:gd name="connsiteX7" fmla="*/ 83724 w 579438"/>
              <a:gd name="connsiteY7" fmla="*/ 249955 h 541337"/>
              <a:gd name="connsiteX8" fmla="*/ 83724 w 579438"/>
              <a:gd name="connsiteY8" fmla="*/ 252196 h 541337"/>
              <a:gd name="connsiteX9" fmla="*/ 42420 w 579438"/>
              <a:gd name="connsiteY9" fmla="*/ 293638 h 541337"/>
              <a:gd name="connsiteX10" fmla="*/ 39071 w 579438"/>
              <a:gd name="connsiteY10" fmla="*/ 296518 h 541337"/>
              <a:gd name="connsiteX11" fmla="*/ 35244 w 579438"/>
              <a:gd name="connsiteY11" fmla="*/ 298438 h 541337"/>
              <a:gd name="connsiteX12" fmla="*/ 31257 w 579438"/>
              <a:gd name="connsiteY12" fmla="*/ 299718 h 541337"/>
              <a:gd name="connsiteX13" fmla="*/ 27111 w 579438"/>
              <a:gd name="connsiteY13" fmla="*/ 300038 h 541337"/>
              <a:gd name="connsiteX14" fmla="*/ 22964 w 579438"/>
              <a:gd name="connsiteY14" fmla="*/ 299718 h 541337"/>
              <a:gd name="connsiteX15" fmla="*/ 18977 w 579438"/>
              <a:gd name="connsiteY15" fmla="*/ 298438 h 541337"/>
              <a:gd name="connsiteX16" fmla="*/ 15150 w 579438"/>
              <a:gd name="connsiteY16" fmla="*/ 296518 h 541337"/>
              <a:gd name="connsiteX17" fmla="*/ 11642 w 579438"/>
              <a:gd name="connsiteY17" fmla="*/ 293638 h 541337"/>
              <a:gd name="connsiteX18" fmla="*/ 6379 w 579438"/>
              <a:gd name="connsiteY18" fmla="*/ 288358 h 541337"/>
              <a:gd name="connsiteX19" fmla="*/ 3508 w 579438"/>
              <a:gd name="connsiteY19" fmla="*/ 284837 h 541337"/>
              <a:gd name="connsiteX20" fmla="*/ 1595 w 579438"/>
              <a:gd name="connsiteY20" fmla="*/ 280997 h 541337"/>
              <a:gd name="connsiteX21" fmla="*/ 319 w 579438"/>
              <a:gd name="connsiteY21" fmla="*/ 276997 h 541337"/>
              <a:gd name="connsiteX22" fmla="*/ 0 w 579438"/>
              <a:gd name="connsiteY22" fmla="*/ 272837 h 541337"/>
              <a:gd name="connsiteX23" fmla="*/ 319 w 579438"/>
              <a:gd name="connsiteY23" fmla="*/ 268836 h 541337"/>
              <a:gd name="connsiteX24" fmla="*/ 1595 w 579438"/>
              <a:gd name="connsiteY24" fmla="*/ 264676 h 541337"/>
              <a:gd name="connsiteX25" fmla="*/ 3508 w 579438"/>
              <a:gd name="connsiteY25" fmla="*/ 260996 h 541337"/>
              <a:gd name="connsiteX26" fmla="*/ 6379 w 579438"/>
              <a:gd name="connsiteY26" fmla="*/ 257316 h 541337"/>
              <a:gd name="connsiteX27" fmla="*/ 288526 w 579438"/>
              <a:gd name="connsiteY27" fmla="*/ 71437 h 541337"/>
              <a:gd name="connsiteX28" fmla="*/ 301526 w 579438"/>
              <a:gd name="connsiteY28" fmla="*/ 71755 h 541337"/>
              <a:gd name="connsiteX29" fmla="*/ 314367 w 579438"/>
              <a:gd name="connsiteY29" fmla="*/ 73185 h 541337"/>
              <a:gd name="connsiteX30" fmla="*/ 326733 w 579438"/>
              <a:gd name="connsiteY30" fmla="*/ 75568 h 541337"/>
              <a:gd name="connsiteX31" fmla="*/ 338940 w 579438"/>
              <a:gd name="connsiteY31" fmla="*/ 78745 h 541337"/>
              <a:gd name="connsiteX32" fmla="*/ 350672 w 579438"/>
              <a:gd name="connsiteY32" fmla="*/ 82716 h 541337"/>
              <a:gd name="connsiteX33" fmla="*/ 362086 w 579438"/>
              <a:gd name="connsiteY33" fmla="*/ 87482 h 541337"/>
              <a:gd name="connsiteX34" fmla="*/ 373184 w 579438"/>
              <a:gd name="connsiteY34" fmla="*/ 93201 h 541337"/>
              <a:gd name="connsiteX35" fmla="*/ 383806 w 579438"/>
              <a:gd name="connsiteY35" fmla="*/ 99396 h 541337"/>
              <a:gd name="connsiteX36" fmla="*/ 393793 w 579438"/>
              <a:gd name="connsiteY36" fmla="*/ 106227 h 541337"/>
              <a:gd name="connsiteX37" fmla="*/ 355745 w 579438"/>
              <a:gd name="connsiteY37" fmla="*/ 144353 h 541337"/>
              <a:gd name="connsiteX38" fmla="*/ 347343 w 579438"/>
              <a:gd name="connsiteY38" fmla="*/ 139428 h 541337"/>
              <a:gd name="connsiteX39" fmla="*/ 338465 w 579438"/>
              <a:gd name="connsiteY39" fmla="*/ 134980 h 541337"/>
              <a:gd name="connsiteX40" fmla="*/ 329111 w 579438"/>
              <a:gd name="connsiteY40" fmla="*/ 131326 h 541337"/>
              <a:gd name="connsiteX41" fmla="*/ 319282 w 579438"/>
              <a:gd name="connsiteY41" fmla="*/ 128308 h 541337"/>
              <a:gd name="connsiteX42" fmla="*/ 309294 w 579438"/>
              <a:gd name="connsiteY42" fmla="*/ 126243 h 541337"/>
              <a:gd name="connsiteX43" fmla="*/ 298989 w 579438"/>
              <a:gd name="connsiteY43" fmla="*/ 124972 h 541337"/>
              <a:gd name="connsiteX44" fmla="*/ 288526 w 579438"/>
              <a:gd name="connsiteY44" fmla="*/ 124337 h 541337"/>
              <a:gd name="connsiteX45" fmla="*/ 277111 w 579438"/>
              <a:gd name="connsiteY45" fmla="*/ 124972 h 541337"/>
              <a:gd name="connsiteX46" fmla="*/ 266014 w 579438"/>
              <a:gd name="connsiteY46" fmla="*/ 126561 h 541337"/>
              <a:gd name="connsiteX47" fmla="*/ 255392 w 579438"/>
              <a:gd name="connsiteY47" fmla="*/ 128944 h 541337"/>
              <a:gd name="connsiteX48" fmla="*/ 245087 w 579438"/>
              <a:gd name="connsiteY48" fmla="*/ 132280 h 541337"/>
              <a:gd name="connsiteX49" fmla="*/ 235100 w 579438"/>
              <a:gd name="connsiteY49" fmla="*/ 136410 h 541337"/>
              <a:gd name="connsiteX50" fmla="*/ 225587 w 579438"/>
              <a:gd name="connsiteY50" fmla="*/ 141493 h 541337"/>
              <a:gd name="connsiteX51" fmla="*/ 216551 w 579438"/>
              <a:gd name="connsiteY51" fmla="*/ 147371 h 541337"/>
              <a:gd name="connsiteX52" fmla="*/ 208307 w 579438"/>
              <a:gd name="connsiteY52" fmla="*/ 153884 h 541337"/>
              <a:gd name="connsiteX53" fmla="*/ 200380 w 579438"/>
              <a:gd name="connsiteY53" fmla="*/ 161033 h 541337"/>
              <a:gd name="connsiteX54" fmla="*/ 193246 w 579438"/>
              <a:gd name="connsiteY54" fmla="*/ 168817 h 541337"/>
              <a:gd name="connsiteX55" fmla="*/ 186746 w 579438"/>
              <a:gd name="connsiteY55" fmla="*/ 177395 h 541337"/>
              <a:gd name="connsiteX56" fmla="*/ 180881 w 579438"/>
              <a:gd name="connsiteY56" fmla="*/ 186291 h 541337"/>
              <a:gd name="connsiteX57" fmla="*/ 175966 w 579438"/>
              <a:gd name="connsiteY57" fmla="*/ 195823 h 541337"/>
              <a:gd name="connsiteX58" fmla="*/ 171686 w 579438"/>
              <a:gd name="connsiteY58" fmla="*/ 205672 h 541337"/>
              <a:gd name="connsiteX59" fmla="*/ 168356 w 579438"/>
              <a:gd name="connsiteY59" fmla="*/ 216156 h 541337"/>
              <a:gd name="connsiteX60" fmla="*/ 165978 w 579438"/>
              <a:gd name="connsiteY60" fmla="*/ 226959 h 541337"/>
              <a:gd name="connsiteX61" fmla="*/ 164393 w 579438"/>
              <a:gd name="connsiteY61" fmla="*/ 238079 h 541337"/>
              <a:gd name="connsiteX62" fmla="*/ 163917 w 579438"/>
              <a:gd name="connsiteY62" fmla="*/ 249357 h 541337"/>
              <a:gd name="connsiteX63" fmla="*/ 164393 w 579438"/>
              <a:gd name="connsiteY63" fmla="*/ 260795 h 541337"/>
              <a:gd name="connsiteX64" fmla="*/ 165978 w 579438"/>
              <a:gd name="connsiteY64" fmla="*/ 271915 h 541337"/>
              <a:gd name="connsiteX65" fmla="*/ 168356 w 579438"/>
              <a:gd name="connsiteY65" fmla="*/ 282559 h 541337"/>
              <a:gd name="connsiteX66" fmla="*/ 171686 w 579438"/>
              <a:gd name="connsiteY66" fmla="*/ 292884 h 541337"/>
              <a:gd name="connsiteX67" fmla="*/ 175966 w 579438"/>
              <a:gd name="connsiteY67" fmla="*/ 302892 h 541337"/>
              <a:gd name="connsiteX68" fmla="*/ 180881 w 579438"/>
              <a:gd name="connsiteY68" fmla="*/ 312424 h 541337"/>
              <a:gd name="connsiteX69" fmla="*/ 186746 w 579438"/>
              <a:gd name="connsiteY69" fmla="*/ 321479 h 541337"/>
              <a:gd name="connsiteX70" fmla="*/ 193246 w 579438"/>
              <a:gd name="connsiteY70" fmla="*/ 329739 h 541337"/>
              <a:gd name="connsiteX71" fmla="*/ 200380 w 579438"/>
              <a:gd name="connsiteY71" fmla="*/ 337682 h 541337"/>
              <a:gd name="connsiteX72" fmla="*/ 208149 w 579438"/>
              <a:gd name="connsiteY72" fmla="*/ 344990 h 541337"/>
              <a:gd name="connsiteX73" fmla="*/ 216551 w 579438"/>
              <a:gd name="connsiteY73" fmla="*/ 351503 h 541337"/>
              <a:gd name="connsiteX74" fmla="*/ 225587 w 579438"/>
              <a:gd name="connsiteY74" fmla="*/ 357380 h 541337"/>
              <a:gd name="connsiteX75" fmla="*/ 235100 w 579438"/>
              <a:gd name="connsiteY75" fmla="*/ 362305 h 541337"/>
              <a:gd name="connsiteX76" fmla="*/ 244929 w 579438"/>
              <a:gd name="connsiteY76" fmla="*/ 366435 h 541337"/>
              <a:gd name="connsiteX77" fmla="*/ 255234 w 579438"/>
              <a:gd name="connsiteY77" fmla="*/ 369771 h 541337"/>
              <a:gd name="connsiteX78" fmla="*/ 266014 w 579438"/>
              <a:gd name="connsiteY78" fmla="*/ 372313 h 541337"/>
              <a:gd name="connsiteX79" fmla="*/ 277111 w 579438"/>
              <a:gd name="connsiteY79" fmla="*/ 373902 h 541337"/>
              <a:gd name="connsiteX80" fmla="*/ 288526 w 579438"/>
              <a:gd name="connsiteY80" fmla="*/ 374219 h 541337"/>
              <a:gd name="connsiteX81" fmla="*/ 299782 w 579438"/>
              <a:gd name="connsiteY81" fmla="*/ 373902 h 541337"/>
              <a:gd name="connsiteX82" fmla="*/ 310879 w 579438"/>
              <a:gd name="connsiteY82" fmla="*/ 372313 h 541337"/>
              <a:gd name="connsiteX83" fmla="*/ 321501 w 579438"/>
              <a:gd name="connsiteY83" fmla="*/ 369771 h 541337"/>
              <a:gd name="connsiteX84" fmla="*/ 331965 w 579438"/>
              <a:gd name="connsiteY84" fmla="*/ 366435 h 541337"/>
              <a:gd name="connsiteX85" fmla="*/ 341794 w 579438"/>
              <a:gd name="connsiteY85" fmla="*/ 362305 h 541337"/>
              <a:gd name="connsiteX86" fmla="*/ 351306 w 579438"/>
              <a:gd name="connsiteY86" fmla="*/ 357380 h 541337"/>
              <a:gd name="connsiteX87" fmla="*/ 360184 w 579438"/>
              <a:gd name="connsiteY87" fmla="*/ 351503 h 541337"/>
              <a:gd name="connsiteX88" fmla="*/ 368586 w 579438"/>
              <a:gd name="connsiteY88" fmla="*/ 344990 h 541337"/>
              <a:gd name="connsiteX89" fmla="*/ 376354 w 579438"/>
              <a:gd name="connsiteY89" fmla="*/ 337682 h 541337"/>
              <a:gd name="connsiteX90" fmla="*/ 383647 w 579438"/>
              <a:gd name="connsiteY90" fmla="*/ 329898 h 541337"/>
              <a:gd name="connsiteX91" fmla="*/ 390147 w 579438"/>
              <a:gd name="connsiteY91" fmla="*/ 321479 h 541337"/>
              <a:gd name="connsiteX92" fmla="*/ 395854 w 579438"/>
              <a:gd name="connsiteY92" fmla="*/ 312424 h 541337"/>
              <a:gd name="connsiteX93" fmla="*/ 400769 w 579438"/>
              <a:gd name="connsiteY93" fmla="*/ 302892 h 541337"/>
              <a:gd name="connsiteX94" fmla="*/ 405049 w 579438"/>
              <a:gd name="connsiteY94" fmla="*/ 293043 h 541337"/>
              <a:gd name="connsiteX95" fmla="*/ 408379 w 579438"/>
              <a:gd name="connsiteY95" fmla="*/ 282717 h 541337"/>
              <a:gd name="connsiteX96" fmla="*/ 410915 w 579438"/>
              <a:gd name="connsiteY96" fmla="*/ 271915 h 541337"/>
              <a:gd name="connsiteX97" fmla="*/ 412501 w 579438"/>
              <a:gd name="connsiteY97" fmla="*/ 260795 h 541337"/>
              <a:gd name="connsiteX98" fmla="*/ 412976 w 579438"/>
              <a:gd name="connsiteY98" fmla="*/ 249357 h 541337"/>
              <a:gd name="connsiteX99" fmla="*/ 412818 w 579438"/>
              <a:gd name="connsiteY99" fmla="*/ 243321 h 541337"/>
              <a:gd name="connsiteX100" fmla="*/ 412183 w 579438"/>
              <a:gd name="connsiteY100" fmla="*/ 237443 h 541337"/>
              <a:gd name="connsiteX101" fmla="*/ 456573 w 579438"/>
              <a:gd name="connsiteY101" fmla="*/ 192963 h 541337"/>
              <a:gd name="connsiteX102" fmla="*/ 459744 w 579438"/>
              <a:gd name="connsiteY102" fmla="*/ 203765 h 541337"/>
              <a:gd name="connsiteX103" fmla="*/ 462439 w 579438"/>
              <a:gd name="connsiteY103" fmla="*/ 214727 h 541337"/>
              <a:gd name="connsiteX104" fmla="*/ 464183 w 579438"/>
              <a:gd name="connsiteY104" fmla="*/ 226164 h 541337"/>
              <a:gd name="connsiteX105" fmla="*/ 465134 w 579438"/>
              <a:gd name="connsiteY105" fmla="*/ 237761 h 541337"/>
              <a:gd name="connsiteX106" fmla="*/ 465768 w 579438"/>
              <a:gd name="connsiteY106" fmla="*/ 249357 h 541337"/>
              <a:gd name="connsiteX107" fmla="*/ 465134 w 579438"/>
              <a:gd name="connsiteY107" fmla="*/ 262543 h 541337"/>
              <a:gd name="connsiteX108" fmla="*/ 463707 w 579438"/>
              <a:gd name="connsiteY108" fmla="*/ 275251 h 541337"/>
              <a:gd name="connsiteX109" fmla="*/ 461488 w 579438"/>
              <a:gd name="connsiteY109" fmla="*/ 287801 h 541337"/>
              <a:gd name="connsiteX110" fmla="*/ 458317 w 579438"/>
              <a:gd name="connsiteY110" fmla="*/ 300192 h 541337"/>
              <a:gd name="connsiteX111" fmla="*/ 454354 w 579438"/>
              <a:gd name="connsiteY111" fmla="*/ 311947 h 541337"/>
              <a:gd name="connsiteX112" fmla="*/ 449598 w 579438"/>
              <a:gd name="connsiteY112" fmla="*/ 323385 h 541337"/>
              <a:gd name="connsiteX113" fmla="*/ 444049 w 579438"/>
              <a:gd name="connsiteY113" fmla="*/ 334505 h 541337"/>
              <a:gd name="connsiteX114" fmla="*/ 437708 w 579438"/>
              <a:gd name="connsiteY114" fmla="*/ 345148 h 541337"/>
              <a:gd name="connsiteX115" fmla="*/ 430891 w 579438"/>
              <a:gd name="connsiteY115" fmla="*/ 355156 h 541337"/>
              <a:gd name="connsiteX116" fmla="*/ 440086 w 579438"/>
              <a:gd name="connsiteY116" fmla="*/ 364370 h 541337"/>
              <a:gd name="connsiteX117" fmla="*/ 446744 w 579438"/>
              <a:gd name="connsiteY117" fmla="*/ 357698 h 541337"/>
              <a:gd name="connsiteX118" fmla="*/ 569133 w 579438"/>
              <a:gd name="connsiteY118" fmla="*/ 480495 h 541337"/>
              <a:gd name="connsiteX119" fmla="*/ 572780 w 579438"/>
              <a:gd name="connsiteY119" fmla="*/ 484943 h 541337"/>
              <a:gd name="connsiteX120" fmla="*/ 575792 w 579438"/>
              <a:gd name="connsiteY120" fmla="*/ 489709 h 541337"/>
              <a:gd name="connsiteX121" fmla="*/ 577694 w 579438"/>
              <a:gd name="connsiteY121" fmla="*/ 494951 h 541337"/>
              <a:gd name="connsiteX122" fmla="*/ 578963 w 579438"/>
              <a:gd name="connsiteY122" fmla="*/ 500193 h 541337"/>
              <a:gd name="connsiteX123" fmla="*/ 579438 w 579438"/>
              <a:gd name="connsiteY123" fmla="*/ 505753 h 541337"/>
              <a:gd name="connsiteX124" fmla="*/ 579121 w 579438"/>
              <a:gd name="connsiteY124" fmla="*/ 511154 h 541337"/>
              <a:gd name="connsiteX125" fmla="*/ 577853 w 579438"/>
              <a:gd name="connsiteY125" fmla="*/ 516397 h 541337"/>
              <a:gd name="connsiteX126" fmla="*/ 575792 w 579438"/>
              <a:gd name="connsiteY126" fmla="*/ 521639 h 541337"/>
              <a:gd name="connsiteX127" fmla="*/ 572938 w 579438"/>
              <a:gd name="connsiteY127" fmla="*/ 526564 h 541337"/>
              <a:gd name="connsiteX128" fmla="*/ 569292 w 579438"/>
              <a:gd name="connsiteY128" fmla="*/ 531012 h 541337"/>
              <a:gd name="connsiteX129" fmla="*/ 564853 w 579438"/>
              <a:gd name="connsiteY129" fmla="*/ 534665 h 541337"/>
              <a:gd name="connsiteX130" fmla="*/ 559938 w 579438"/>
              <a:gd name="connsiteY130" fmla="*/ 537684 h 541337"/>
              <a:gd name="connsiteX131" fmla="*/ 554865 w 579438"/>
              <a:gd name="connsiteY131" fmla="*/ 539590 h 541337"/>
              <a:gd name="connsiteX132" fmla="*/ 549634 w 579438"/>
              <a:gd name="connsiteY132" fmla="*/ 540861 h 541337"/>
              <a:gd name="connsiteX133" fmla="*/ 544085 w 579438"/>
              <a:gd name="connsiteY133" fmla="*/ 541337 h 541337"/>
              <a:gd name="connsiteX134" fmla="*/ 538695 w 579438"/>
              <a:gd name="connsiteY134" fmla="*/ 540861 h 541337"/>
              <a:gd name="connsiteX135" fmla="*/ 533463 w 579438"/>
              <a:gd name="connsiteY135" fmla="*/ 539590 h 541337"/>
              <a:gd name="connsiteX136" fmla="*/ 528231 w 579438"/>
              <a:gd name="connsiteY136" fmla="*/ 537684 h 541337"/>
              <a:gd name="connsiteX137" fmla="*/ 523317 w 579438"/>
              <a:gd name="connsiteY137" fmla="*/ 534665 h 541337"/>
              <a:gd name="connsiteX138" fmla="*/ 519195 w 579438"/>
              <a:gd name="connsiteY138" fmla="*/ 531012 h 541337"/>
              <a:gd name="connsiteX139" fmla="*/ 396806 w 579438"/>
              <a:gd name="connsiteY139" fmla="*/ 408056 h 541337"/>
              <a:gd name="connsiteX140" fmla="*/ 403464 w 579438"/>
              <a:gd name="connsiteY140" fmla="*/ 401384 h 541337"/>
              <a:gd name="connsiteX141" fmla="*/ 394110 w 579438"/>
              <a:gd name="connsiteY141" fmla="*/ 392329 h 541337"/>
              <a:gd name="connsiteX142" fmla="*/ 384123 w 579438"/>
              <a:gd name="connsiteY142" fmla="*/ 399319 h 541337"/>
              <a:gd name="connsiteX143" fmla="*/ 373501 w 579438"/>
              <a:gd name="connsiteY143" fmla="*/ 405673 h 541337"/>
              <a:gd name="connsiteX144" fmla="*/ 362562 w 579438"/>
              <a:gd name="connsiteY144" fmla="*/ 411074 h 541337"/>
              <a:gd name="connsiteX145" fmla="*/ 351147 w 579438"/>
              <a:gd name="connsiteY145" fmla="*/ 415840 h 541337"/>
              <a:gd name="connsiteX146" fmla="*/ 339099 w 579438"/>
              <a:gd name="connsiteY146" fmla="*/ 419970 h 541337"/>
              <a:gd name="connsiteX147" fmla="*/ 327050 w 579438"/>
              <a:gd name="connsiteY147" fmla="*/ 423147 h 541337"/>
              <a:gd name="connsiteX148" fmla="*/ 314367 w 579438"/>
              <a:gd name="connsiteY148" fmla="*/ 425371 h 541337"/>
              <a:gd name="connsiteX149" fmla="*/ 301526 w 579438"/>
              <a:gd name="connsiteY149" fmla="*/ 426801 h 541337"/>
              <a:gd name="connsiteX150" fmla="*/ 288526 w 579438"/>
              <a:gd name="connsiteY150" fmla="*/ 427437 h 541337"/>
              <a:gd name="connsiteX151" fmla="*/ 274575 w 579438"/>
              <a:gd name="connsiteY151" fmla="*/ 426801 h 541337"/>
              <a:gd name="connsiteX152" fmla="*/ 261099 w 579438"/>
              <a:gd name="connsiteY152" fmla="*/ 425213 h 541337"/>
              <a:gd name="connsiteX153" fmla="*/ 247624 w 579438"/>
              <a:gd name="connsiteY153" fmla="*/ 422671 h 541337"/>
              <a:gd name="connsiteX154" fmla="*/ 234783 w 579438"/>
              <a:gd name="connsiteY154" fmla="*/ 419017 h 541337"/>
              <a:gd name="connsiteX155" fmla="*/ 222417 w 579438"/>
              <a:gd name="connsiteY155" fmla="*/ 414728 h 541337"/>
              <a:gd name="connsiteX156" fmla="*/ 210368 w 579438"/>
              <a:gd name="connsiteY156" fmla="*/ 409168 h 541337"/>
              <a:gd name="connsiteX157" fmla="*/ 198954 w 579438"/>
              <a:gd name="connsiteY157" fmla="*/ 402972 h 541337"/>
              <a:gd name="connsiteX158" fmla="*/ 187856 w 579438"/>
              <a:gd name="connsiteY158" fmla="*/ 396142 h 541337"/>
              <a:gd name="connsiteX159" fmla="*/ 177551 w 579438"/>
              <a:gd name="connsiteY159" fmla="*/ 388199 h 541337"/>
              <a:gd name="connsiteX160" fmla="*/ 167722 w 579438"/>
              <a:gd name="connsiteY160" fmla="*/ 379779 h 541337"/>
              <a:gd name="connsiteX161" fmla="*/ 158527 w 579438"/>
              <a:gd name="connsiteY161" fmla="*/ 370566 h 541337"/>
              <a:gd name="connsiteX162" fmla="*/ 150125 w 579438"/>
              <a:gd name="connsiteY162" fmla="*/ 360716 h 541337"/>
              <a:gd name="connsiteX163" fmla="*/ 142198 w 579438"/>
              <a:gd name="connsiteY163" fmla="*/ 350232 h 541337"/>
              <a:gd name="connsiteX164" fmla="*/ 135381 w 579438"/>
              <a:gd name="connsiteY164" fmla="*/ 339112 h 541337"/>
              <a:gd name="connsiteX165" fmla="*/ 129198 w 579438"/>
              <a:gd name="connsiteY165" fmla="*/ 327674 h 541337"/>
              <a:gd name="connsiteX166" fmla="*/ 123649 w 579438"/>
              <a:gd name="connsiteY166" fmla="*/ 315601 h 541337"/>
              <a:gd name="connsiteX167" fmla="*/ 119369 w 579438"/>
              <a:gd name="connsiteY167" fmla="*/ 303210 h 541337"/>
              <a:gd name="connsiteX168" fmla="*/ 115881 w 579438"/>
              <a:gd name="connsiteY168" fmla="*/ 290343 h 541337"/>
              <a:gd name="connsiteX169" fmla="*/ 113186 w 579438"/>
              <a:gd name="connsiteY169" fmla="*/ 276840 h 541337"/>
              <a:gd name="connsiteX170" fmla="*/ 111601 w 579438"/>
              <a:gd name="connsiteY170" fmla="*/ 263337 h 541337"/>
              <a:gd name="connsiteX171" fmla="*/ 111125 w 579438"/>
              <a:gd name="connsiteY171" fmla="*/ 249357 h 541337"/>
              <a:gd name="connsiteX172" fmla="*/ 111601 w 579438"/>
              <a:gd name="connsiteY172" fmla="*/ 235537 h 541337"/>
              <a:gd name="connsiteX173" fmla="*/ 113186 w 579438"/>
              <a:gd name="connsiteY173" fmla="*/ 221875 h 541337"/>
              <a:gd name="connsiteX174" fmla="*/ 115881 w 579438"/>
              <a:gd name="connsiteY174" fmla="*/ 208531 h 541337"/>
              <a:gd name="connsiteX175" fmla="*/ 119369 w 579438"/>
              <a:gd name="connsiteY175" fmla="*/ 195664 h 541337"/>
              <a:gd name="connsiteX176" fmla="*/ 123649 w 579438"/>
              <a:gd name="connsiteY176" fmla="*/ 183114 h 541337"/>
              <a:gd name="connsiteX177" fmla="*/ 129198 w 579438"/>
              <a:gd name="connsiteY177" fmla="*/ 171200 h 541337"/>
              <a:gd name="connsiteX178" fmla="*/ 135381 w 579438"/>
              <a:gd name="connsiteY178" fmla="*/ 159444 h 541337"/>
              <a:gd name="connsiteX179" fmla="*/ 142198 w 579438"/>
              <a:gd name="connsiteY179" fmla="*/ 148642 h 541337"/>
              <a:gd name="connsiteX180" fmla="*/ 150125 w 579438"/>
              <a:gd name="connsiteY180" fmla="*/ 138157 h 541337"/>
              <a:gd name="connsiteX181" fmla="*/ 158527 w 579438"/>
              <a:gd name="connsiteY181" fmla="*/ 128308 h 541337"/>
              <a:gd name="connsiteX182" fmla="*/ 167722 w 579438"/>
              <a:gd name="connsiteY182" fmla="*/ 119094 h 541337"/>
              <a:gd name="connsiteX183" fmla="*/ 177551 w 579438"/>
              <a:gd name="connsiteY183" fmla="*/ 110516 h 541337"/>
              <a:gd name="connsiteX184" fmla="*/ 187856 w 579438"/>
              <a:gd name="connsiteY184" fmla="*/ 102732 h 541337"/>
              <a:gd name="connsiteX185" fmla="*/ 198954 w 579438"/>
              <a:gd name="connsiteY185" fmla="*/ 95584 h 541337"/>
              <a:gd name="connsiteX186" fmla="*/ 210368 w 579438"/>
              <a:gd name="connsiteY186" fmla="*/ 89388 h 541337"/>
              <a:gd name="connsiteX187" fmla="*/ 222417 w 579438"/>
              <a:gd name="connsiteY187" fmla="*/ 84146 h 541337"/>
              <a:gd name="connsiteX188" fmla="*/ 234783 w 579438"/>
              <a:gd name="connsiteY188" fmla="*/ 79698 h 541337"/>
              <a:gd name="connsiteX189" fmla="*/ 247624 w 579438"/>
              <a:gd name="connsiteY189" fmla="*/ 76044 h 541337"/>
              <a:gd name="connsiteX190" fmla="*/ 261099 w 579438"/>
              <a:gd name="connsiteY190" fmla="*/ 73661 h 541337"/>
              <a:gd name="connsiteX191" fmla="*/ 274575 w 579438"/>
              <a:gd name="connsiteY191" fmla="*/ 72073 h 541337"/>
              <a:gd name="connsiteX192" fmla="*/ 561981 w 579438"/>
              <a:gd name="connsiteY192" fmla="*/ 0 h 541337"/>
              <a:gd name="connsiteX193" fmla="*/ 563410 w 579438"/>
              <a:gd name="connsiteY193" fmla="*/ 0 h 541337"/>
              <a:gd name="connsiteX194" fmla="*/ 567059 w 579438"/>
              <a:gd name="connsiteY194" fmla="*/ 158 h 541337"/>
              <a:gd name="connsiteX195" fmla="*/ 570074 w 579438"/>
              <a:gd name="connsiteY195" fmla="*/ 1108 h 541337"/>
              <a:gd name="connsiteX196" fmla="*/ 572613 w 579438"/>
              <a:gd name="connsiteY196" fmla="*/ 2375 h 541337"/>
              <a:gd name="connsiteX197" fmla="*/ 574359 w 579438"/>
              <a:gd name="connsiteY197" fmla="*/ 4434 h 541337"/>
              <a:gd name="connsiteX198" fmla="*/ 575628 w 579438"/>
              <a:gd name="connsiteY198" fmla="*/ 6968 h 541337"/>
              <a:gd name="connsiteX199" fmla="*/ 576263 w 579438"/>
              <a:gd name="connsiteY199" fmla="*/ 10135 h 541337"/>
              <a:gd name="connsiteX200" fmla="*/ 576263 w 579438"/>
              <a:gd name="connsiteY200" fmla="*/ 14094 h 541337"/>
              <a:gd name="connsiteX201" fmla="*/ 571820 w 579438"/>
              <a:gd name="connsiteY201" fmla="*/ 109587 h 541337"/>
              <a:gd name="connsiteX202" fmla="*/ 571661 w 579438"/>
              <a:gd name="connsiteY202" fmla="*/ 112437 h 541337"/>
              <a:gd name="connsiteX203" fmla="*/ 571185 w 579438"/>
              <a:gd name="connsiteY203" fmla="*/ 114971 h 541337"/>
              <a:gd name="connsiteX204" fmla="*/ 570233 w 579438"/>
              <a:gd name="connsiteY204" fmla="*/ 117663 h 541337"/>
              <a:gd name="connsiteX205" fmla="*/ 568964 w 579438"/>
              <a:gd name="connsiteY205" fmla="*/ 119880 h 541337"/>
              <a:gd name="connsiteX206" fmla="*/ 567059 w 579438"/>
              <a:gd name="connsiteY206" fmla="*/ 121939 h 541337"/>
              <a:gd name="connsiteX207" fmla="*/ 564520 w 579438"/>
              <a:gd name="connsiteY207" fmla="*/ 123681 h 541337"/>
              <a:gd name="connsiteX208" fmla="*/ 561823 w 579438"/>
              <a:gd name="connsiteY208" fmla="*/ 124948 h 541337"/>
              <a:gd name="connsiteX209" fmla="*/ 559601 w 579438"/>
              <a:gd name="connsiteY209" fmla="*/ 125106 h 541337"/>
              <a:gd name="connsiteX210" fmla="*/ 557380 w 579438"/>
              <a:gd name="connsiteY210" fmla="*/ 124631 h 541337"/>
              <a:gd name="connsiteX211" fmla="*/ 555475 w 579438"/>
              <a:gd name="connsiteY211" fmla="*/ 123839 h 541337"/>
              <a:gd name="connsiteX212" fmla="*/ 553571 w 579438"/>
              <a:gd name="connsiteY212" fmla="*/ 122572 h 541337"/>
              <a:gd name="connsiteX213" fmla="*/ 551984 w 579438"/>
              <a:gd name="connsiteY213" fmla="*/ 120989 h 541337"/>
              <a:gd name="connsiteX214" fmla="*/ 550239 w 579438"/>
              <a:gd name="connsiteY214" fmla="*/ 119405 h 541337"/>
              <a:gd name="connsiteX215" fmla="*/ 520723 w 579438"/>
              <a:gd name="connsiteY215" fmla="*/ 90108 h 541337"/>
              <a:gd name="connsiteX216" fmla="*/ 509774 w 579438"/>
              <a:gd name="connsiteY216" fmla="*/ 101193 h 541337"/>
              <a:gd name="connsiteX217" fmla="*/ 419324 w 579438"/>
              <a:gd name="connsiteY217" fmla="*/ 191301 h 541337"/>
              <a:gd name="connsiteX218" fmla="*/ 391713 w 579438"/>
              <a:gd name="connsiteY218" fmla="*/ 219173 h 541337"/>
              <a:gd name="connsiteX219" fmla="*/ 298564 w 579438"/>
              <a:gd name="connsiteY219" fmla="*/ 312131 h 541337"/>
              <a:gd name="connsiteX220" fmla="*/ 293169 w 579438"/>
              <a:gd name="connsiteY220" fmla="*/ 317516 h 541337"/>
              <a:gd name="connsiteX221" fmla="*/ 290313 w 579438"/>
              <a:gd name="connsiteY221" fmla="*/ 319733 h 541337"/>
              <a:gd name="connsiteX222" fmla="*/ 287298 w 579438"/>
              <a:gd name="connsiteY222" fmla="*/ 321633 h 541337"/>
              <a:gd name="connsiteX223" fmla="*/ 284124 w 579438"/>
              <a:gd name="connsiteY223" fmla="*/ 322900 h 541337"/>
              <a:gd name="connsiteX224" fmla="*/ 280633 w 579438"/>
              <a:gd name="connsiteY224" fmla="*/ 323692 h 541337"/>
              <a:gd name="connsiteX225" fmla="*/ 279681 w 579438"/>
              <a:gd name="connsiteY225" fmla="*/ 323692 h 541337"/>
              <a:gd name="connsiteX226" fmla="*/ 278888 w 579438"/>
              <a:gd name="connsiteY226" fmla="*/ 323850 h 541337"/>
              <a:gd name="connsiteX227" fmla="*/ 277935 w 579438"/>
              <a:gd name="connsiteY227" fmla="*/ 323850 h 541337"/>
              <a:gd name="connsiteX228" fmla="*/ 273810 w 579438"/>
              <a:gd name="connsiteY228" fmla="*/ 323534 h 541337"/>
              <a:gd name="connsiteX229" fmla="*/ 269843 w 579438"/>
              <a:gd name="connsiteY229" fmla="*/ 322267 h 541337"/>
              <a:gd name="connsiteX230" fmla="*/ 266034 w 579438"/>
              <a:gd name="connsiteY230" fmla="*/ 320366 h 541337"/>
              <a:gd name="connsiteX231" fmla="*/ 262702 w 579438"/>
              <a:gd name="connsiteY231" fmla="*/ 317516 h 541337"/>
              <a:gd name="connsiteX232" fmla="*/ 257306 w 579438"/>
              <a:gd name="connsiteY232" fmla="*/ 312131 h 541337"/>
              <a:gd name="connsiteX233" fmla="*/ 237471 w 579438"/>
              <a:gd name="connsiteY233" fmla="*/ 292336 h 541337"/>
              <a:gd name="connsiteX234" fmla="*/ 190500 w 579438"/>
              <a:gd name="connsiteY234" fmla="*/ 245303 h 541337"/>
              <a:gd name="connsiteX235" fmla="*/ 191452 w 579438"/>
              <a:gd name="connsiteY235" fmla="*/ 235643 h 541337"/>
              <a:gd name="connsiteX236" fmla="*/ 193198 w 579438"/>
              <a:gd name="connsiteY236" fmla="*/ 226141 h 541337"/>
              <a:gd name="connsiteX237" fmla="*/ 195737 w 579438"/>
              <a:gd name="connsiteY237" fmla="*/ 217114 h 541337"/>
              <a:gd name="connsiteX238" fmla="*/ 199228 w 579438"/>
              <a:gd name="connsiteY238" fmla="*/ 208246 h 541337"/>
              <a:gd name="connsiteX239" fmla="*/ 203671 w 579438"/>
              <a:gd name="connsiteY239" fmla="*/ 200011 h 541337"/>
              <a:gd name="connsiteX240" fmla="*/ 208749 w 579438"/>
              <a:gd name="connsiteY240" fmla="*/ 192093 h 541337"/>
              <a:gd name="connsiteX241" fmla="*/ 277935 w 579438"/>
              <a:gd name="connsiteY241" fmla="*/ 261139 h 541337"/>
              <a:gd name="connsiteX242" fmla="*/ 280633 w 579438"/>
              <a:gd name="connsiteY242" fmla="*/ 258447 h 541337"/>
              <a:gd name="connsiteX243" fmla="*/ 485019 w 579438"/>
              <a:gd name="connsiteY243" fmla="*/ 54318 h 541337"/>
              <a:gd name="connsiteX244" fmla="*/ 469786 w 579438"/>
              <a:gd name="connsiteY244" fmla="*/ 39273 h 541337"/>
              <a:gd name="connsiteX245" fmla="*/ 455028 w 579438"/>
              <a:gd name="connsiteY245" fmla="*/ 24071 h 541337"/>
              <a:gd name="connsiteX246" fmla="*/ 453441 w 579438"/>
              <a:gd name="connsiteY246" fmla="*/ 22645 h 541337"/>
              <a:gd name="connsiteX247" fmla="*/ 452171 w 579438"/>
              <a:gd name="connsiteY247" fmla="*/ 21062 h 541337"/>
              <a:gd name="connsiteX248" fmla="*/ 451219 w 579438"/>
              <a:gd name="connsiteY248" fmla="*/ 19478 h 541337"/>
              <a:gd name="connsiteX249" fmla="*/ 450426 w 579438"/>
              <a:gd name="connsiteY249" fmla="*/ 17736 h 541337"/>
              <a:gd name="connsiteX250" fmla="*/ 450109 w 579438"/>
              <a:gd name="connsiteY250" fmla="*/ 15836 h 541337"/>
              <a:gd name="connsiteX251" fmla="*/ 450267 w 579438"/>
              <a:gd name="connsiteY251" fmla="*/ 13461 h 541337"/>
              <a:gd name="connsiteX252" fmla="*/ 451219 w 579438"/>
              <a:gd name="connsiteY252" fmla="*/ 11243 h 541337"/>
              <a:gd name="connsiteX253" fmla="*/ 452806 w 579438"/>
              <a:gd name="connsiteY253" fmla="*/ 8551 h 541337"/>
              <a:gd name="connsiteX254" fmla="*/ 454552 w 579438"/>
              <a:gd name="connsiteY254" fmla="*/ 6809 h 541337"/>
              <a:gd name="connsiteX255" fmla="*/ 456615 w 579438"/>
              <a:gd name="connsiteY255" fmla="*/ 5542 h 541337"/>
              <a:gd name="connsiteX256" fmla="*/ 459154 w 579438"/>
              <a:gd name="connsiteY256" fmla="*/ 5067 h 541337"/>
              <a:gd name="connsiteX257" fmla="*/ 461534 w 579438"/>
              <a:gd name="connsiteY257" fmla="*/ 4751 h 541337"/>
              <a:gd name="connsiteX258" fmla="*/ 464073 w 579438"/>
              <a:gd name="connsiteY258" fmla="*/ 4592 h 54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</a:cxnLst>
            <a:rect l="l" t="t" r="r" b="b"/>
            <a:pathLst>
              <a:path w="579438" h="541337">
                <a:moveTo>
                  <a:pt x="104775" y="158750"/>
                </a:moveTo>
                <a:lnTo>
                  <a:pt x="99193" y="170591"/>
                </a:lnTo>
                <a:lnTo>
                  <a:pt x="94569" y="183072"/>
                </a:lnTo>
                <a:lnTo>
                  <a:pt x="90741" y="195872"/>
                </a:lnTo>
                <a:lnTo>
                  <a:pt x="87552" y="208833"/>
                </a:lnTo>
                <a:lnTo>
                  <a:pt x="85478" y="222434"/>
                </a:lnTo>
                <a:lnTo>
                  <a:pt x="84043" y="235875"/>
                </a:lnTo>
                <a:lnTo>
                  <a:pt x="83724" y="249955"/>
                </a:lnTo>
                <a:lnTo>
                  <a:pt x="83724" y="252196"/>
                </a:lnTo>
                <a:lnTo>
                  <a:pt x="42420" y="293638"/>
                </a:lnTo>
                <a:lnTo>
                  <a:pt x="39071" y="296518"/>
                </a:lnTo>
                <a:lnTo>
                  <a:pt x="35244" y="298438"/>
                </a:lnTo>
                <a:lnTo>
                  <a:pt x="31257" y="299718"/>
                </a:lnTo>
                <a:lnTo>
                  <a:pt x="27111" y="300038"/>
                </a:lnTo>
                <a:lnTo>
                  <a:pt x="22964" y="299718"/>
                </a:lnTo>
                <a:lnTo>
                  <a:pt x="18977" y="298438"/>
                </a:lnTo>
                <a:lnTo>
                  <a:pt x="15150" y="296518"/>
                </a:lnTo>
                <a:lnTo>
                  <a:pt x="11642" y="293638"/>
                </a:lnTo>
                <a:lnTo>
                  <a:pt x="6379" y="288358"/>
                </a:lnTo>
                <a:lnTo>
                  <a:pt x="3508" y="284837"/>
                </a:lnTo>
                <a:lnTo>
                  <a:pt x="1595" y="280997"/>
                </a:lnTo>
                <a:lnTo>
                  <a:pt x="319" y="276997"/>
                </a:lnTo>
                <a:lnTo>
                  <a:pt x="0" y="272837"/>
                </a:lnTo>
                <a:lnTo>
                  <a:pt x="319" y="268836"/>
                </a:lnTo>
                <a:lnTo>
                  <a:pt x="1595" y="264676"/>
                </a:lnTo>
                <a:lnTo>
                  <a:pt x="3508" y="260996"/>
                </a:lnTo>
                <a:lnTo>
                  <a:pt x="6379" y="257316"/>
                </a:lnTo>
                <a:close/>
                <a:moveTo>
                  <a:pt x="288526" y="71437"/>
                </a:moveTo>
                <a:lnTo>
                  <a:pt x="301526" y="71755"/>
                </a:lnTo>
                <a:lnTo>
                  <a:pt x="314367" y="73185"/>
                </a:lnTo>
                <a:lnTo>
                  <a:pt x="326733" y="75568"/>
                </a:lnTo>
                <a:lnTo>
                  <a:pt x="338940" y="78745"/>
                </a:lnTo>
                <a:lnTo>
                  <a:pt x="350672" y="82716"/>
                </a:lnTo>
                <a:lnTo>
                  <a:pt x="362086" y="87482"/>
                </a:lnTo>
                <a:lnTo>
                  <a:pt x="373184" y="93201"/>
                </a:lnTo>
                <a:lnTo>
                  <a:pt x="383806" y="99396"/>
                </a:lnTo>
                <a:lnTo>
                  <a:pt x="393793" y="106227"/>
                </a:lnTo>
                <a:lnTo>
                  <a:pt x="355745" y="144353"/>
                </a:lnTo>
                <a:lnTo>
                  <a:pt x="347343" y="139428"/>
                </a:lnTo>
                <a:lnTo>
                  <a:pt x="338465" y="134980"/>
                </a:lnTo>
                <a:lnTo>
                  <a:pt x="329111" y="131326"/>
                </a:lnTo>
                <a:lnTo>
                  <a:pt x="319282" y="128308"/>
                </a:lnTo>
                <a:lnTo>
                  <a:pt x="309294" y="126243"/>
                </a:lnTo>
                <a:lnTo>
                  <a:pt x="298989" y="124972"/>
                </a:lnTo>
                <a:lnTo>
                  <a:pt x="288526" y="124337"/>
                </a:lnTo>
                <a:lnTo>
                  <a:pt x="277111" y="124972"/>
                </a:lnTo>
                <a:lnTo>
                  <a:pt x="266014" y="126561"/>
                </a:lnTo>
                <a:lnTo>
                  <a:pt x="255392" y="128944"/>
                </a:lnTo>
                <a:lnTo>
                  <a:pt x="245087" y="132280"/>
                </a:lnTo>
                <a:lnTo>
                  <a:pt x="235100" y="136410"/>
                </a:lnTo>
                <a:lnTo>
                  <a:pt x="225587" y="141493"/>
                </a:lnTo>
                <a:lnTo>
                  <a:pt x="216551" y="147371"/>
                </a:lnTo>
                <a:lnTo>
                  <a:pt x="208307" y="153884"/>
                </a:lnTo>
                <a:lnTo>
                  <a:pt x="200380" y="161033"/>
                </a:lnTo>
                <a:lnTo>
                  <a:pt x="193246" y="168817"/>
                </a:lnTo>
                <a:lnTo>
                  <a:pt x="186746" y="177395"/>
                </a:lnTo>
                <a:lnTo>
                  <a:pt x="180881" y="186291"/>
                </a:lnTo>
                <a:lnTo>
                  <a:pt x="175966" y="195823"/>
                </a:lnTo>
                <a:lnTo>
                  <a:pt x="171686" y="205672"/>
                </a:lnTo>
                <a:lnTo>
                  <a:pt x="168356" y="216156"/>
                </a:lnTo>
                <a:lnTo>
                  <a:pt x="165978" y="226959"/>
                </a:lnTo>
                <a:lnTo>
                  <a:pt x="164393" y="238079"/>
                </a:lnTo>
                <a:lnTo>
                  <a:pt x="163917" y="249357"/>
                </a:lnTo>
                <a:lnTo>
                  <a:pt x="164393" y="260795"/>
                </a:lnTo>
                <a:lnTo>
                  <a:pt x="165978" y="271915"/>
                </a:lnTo>
                <a:lnTo>
                  <a:pt x="168356" y="282559"/>
                </a:lnTo>
                <a:lnTo>
                  <a:pt x="171686" y="292884"/>
                </a:lnTo>
                <a:lnTo>
                  <a:pt x="175966" y="302892"/>
                </a:lnTo>
                <a:lnTo>
                  <a:pt x="180881" y="312424"/>
                </a:lnTo>
                <a:lnTo>
                  <a:pt x="186746" y="321479"/>
                </a:lnTo>
                <a:lnTo>
                  <a:pt x="193246" y="329739"/>
                </a:lnTo>
                <a:lnTo>
                  <a:pt x="200380" y="337682"/>
                </a:lnTo>
                <a:lnTo>
                  <a:pt x="208149" y="344990"/>
                </a:lnTo>
                <a:lnTo>
                  <a:pt x="216551" y="351503"/>
                </a:lnTo>
                <a:lnTo>
                  <a:pt x="225587" y="357380"/>
                </a:lnTo>
                <a:lnTo>
                  <a:pt x="235100" y="362305"/>
                </a:lnTo>
                <a:lnTo>
                  <a:pt x="244929" y="366435"/>
                </a:lnTo>
                <a:lnTo>
                  <a:pt x="255234" y="369771"/>
                </a:lnTo>
                <a:lnTo>
                  <a:pt x="266014" y="372313"/>
                </a:lnTo>
                <a:lnTo>
                  <a:pt x="277111" y="373902"/>
                </a:lnTo>
                <a:lnTo>
                  <a:pt x="288526" y="374219"/>
                </a:lnTo>
                <a:lnTo>
                  <a:pt x="299782" y="373902"/>
                </a:lnTo>
                <a:lnTo>
                  <a:pt x="310879" y="372313"/>
                </a:lnTo>
                <a:lnTo>
                  <a:pt x="321501" y="369771"/>
                </a:lnTo>
                <a:lnTo>
                  <a:pt x="331965" y="366435"/>
                </a:lnTo>
                <a:lnTo>
                  <a:pt x="341794" y="362305"/>
                </a:lnTo>
                <a:lnTo>
                  <a:pt x="351306" y="357380"/>
                </a:lnTo>
                <a:lnTo>
                  <a:pt x="360184" y="351503"/>
                </a:lnTo>
                <a:lnTo>
                  <a:pt x="368586" y="344990"/>
                </a:lnTo>
                <a:lnTo>
                  <a:pt x="376354" y="337682"/>
                </a:lnTo>
                <a:lnTo>
                  <a:pt x="383647" y="329898"/>
                </a:lnTo>
                <a:lnTo>
                  <a:pt x="390147" y="321479"/>
                </a:lnTo>
                <a:lnTo>
                  <a:pt x="395854" y="312424"/>
                </a:lnTo>
                <a:lnTo>
                  <a:pt x="400769" y="302892"/>
                </a:lnTo>
                <a:lnTo>
                  <a:pt x="405049" y="293043"/>
                </a:lnTo>
                <a:lnTo>
                  <a:pt x="408379" y="282717"/>
                </a:lnTo>
                <a:lnTo>
                  <a:pt x="410915" y="271915"/>
                </a:lnTo>
                <a:lnTo>
                  <a:pt x="412501" y="260795"/>
                </a:lnTo>
                <a:lnTo>
                  <a:pt x="412976" y="249357"/>
                </a:lnTo>
                <a:lnTo>
                  <a:pt x="412818" y="243321"/>
                </a:lnTo>
                <a:lnTo>
                  <a:pt x="412183" y="237443"/>
                </a:lnTo>
                <a:lnTo>
                  <a:pt x="456573" y="192963"/>
                </a:lnTo>
                <a:lnTo>
                  <a:pt x="459744" y="203765"/>
                </a:lnTo>
                <a:lnTo>
                  <a:pt x="462439" y="214727"/>
                </a:lnTo>
                <a:lnTo>
                  <a:pt x="464183" y="226164"/>
                </a:lnTo>
                <a:lnTo>
                  <a:pt x="465134" y="237761"/>
                </a:lnTo>
                <a:lnTo>
                  <a:pt x="465768" y="249357"/>
                </a:lnTo>
                <a:lnTo>
                  <a:pt x="465134" y="262543"/>
                </a:lnTo>
                <a:lnTo>
                  <a:pt x="463707" y="275251"/>
                </a:lnTo>
                <a:lnTo>
                  <a:pt x="461488" y="287801"/>
                </a:lnTo>
                <a:lnTo>
                  <a:pt x="458317" y="300192"/>
                </a:lnTo>
                <a:lnTo>
                  <a:pt x="454354" y="311947"/>
                </a:lnTo>
                <a:lnTo>
                  <a:pt x="449598" y="323385"/>
                </a:lnTo>
                <a:lnTo>
                  <a:pt x="444049" y="334505"/>
                </a:lnTo>
                <a:lnTo>
                  <a:pt x="437708" y="345148"/>
                </a:lnTo>
                <a:lnTo>
                  <a:pt x="430891" y="355156"/>
                </a:lnTo>
                <a:lnTo>
                  <a:pt x="440086" y="364370"/>
                </a:lnTo>
                <a:lnTo>
                  <a:pt x="446744" y="357698"/>
                </a:lnTo>
                <a:lnTo>
                  <a:pt x="569133" y="480495"/>
                </a:lnTo>
                <a:lnTo>
                  <a:pt x="572780" y="484943"/>
                </a:lnTo>
                <a:lnTo>
                  <a:pt x="575792" y="489709"/>
                </a:lnTo>
                <a:lnTo>
                  <a:pt x="577694" y="494951"/>
                </a:lnTo>
                <a:lnTo>
                  <a:pt x="578963" y="500193"/>
                </a:lnTo>
                <a:lnTo>
                  <a:pt x="579438" y="505753"/>
                </a:lnTo>
                <a:lnTo>
                  <a:pt x="579121" y="511154"/>
                </a:lnTo>
                <a:lnTo>
                  <a:pt x="577853" y="516397"/>
                </a:lnTo>
                <a:lnTo>
                  <a:pt x="575792" y="521639"/>
                </a:lnTo>
                <a:lnTo>
                  <a:pt x="572938" y="526564"/>
                </a:lnTo>
                <a:lnTo>
                  <a:pt x="569292" y="531012"/>
                </a:lnTo>
                <a:lnTo>
                  <a:pt x="564853" y="534665"/>
                </a:lnTo>
                <a:lnTo>
                  <a:pt x="559938" y="537684"/>
                </a:lnTo>
                <a:lnTo>
                  <a:pt x="554865" y="539590"/>
                </a:lnTo>
                <a:lnTo>
                  <a:pt x="549634" y="540861"/>
                </a:lnTo>
                <a:lnTo>
                  <a:pt x="544085" y="541337"/>
                </a:lnTo>
                <a:lnTo>
                  <a:pt x="538695" y="540861"/>
                </a:lnTo>
                <a:lnTo>
                  <a:pt x="533463" y="539590"/>
                </a:lnTo>
                <a:lnTo>
                  <a:pt x="528231" y="537684"/>
                </a:lnTo>
                <a:lnTo>
                  <a:pt x="523317" y="534665"/>
                </a:lnTo>
                <a:lnTo>
                  <a:pt x="519195" y="531012"/>
                </a:lnTo>
                <a:lnTo>
                  <a:pt x="396806" y="408056"/>
                </a:lnTo>
                <a:lnTo>
                  <a:pt x="403464" y="401384"/>
                </a:lnTo>
                <a:lnTo>
                  <a:pt x="394110" y="392329"/>
                </a:lnTo>
                <a:lnTo>
                  <a:pt x="384123" y="399319"/>
                </a:lnTo>
                <a:lnTo>
                  <a:pt x="373501" y="405673"/>
                </a:lnTo>
                <a:lnTo>
                  <a:pt x="362562" y="411074"/>
                </a:lnTo>
                <a:lnTo>
                  <a:pt x="351147" y="415840"/>
                </a:lnTo>
                <a:lnTo>
                  <a:pt x="339099" y="419970"/>
                </a:lnTo>
                <a:lnTo>
                  <a:pt x="327050" y="423147"/>
                </a:lnTo>
                <a:lnTo>
                  <a:pt x="314367" y="425371"/>
                </a:lnTo>
                <a:lnTo>
                  <a:pt x="301526" y="426801"/>
                </a:lnTo>
                <a:lnTo>
                  <a:pt x="288526" y="427437"/>
                </a:lnTo>
                <a:lnTo>
                  <a:pt x="274575" y="426801"/>
                </a:lnTo>
                <a:lnTo>
                  <a:pt x="261099" y="425213"/>
                </a:lnTo>
                <a:lnTo>
                  <a:pt x="247624" y="422671"/>
                </a:lnTo>
                <a:lnTo>
                  <a:pt x="234783" y="419017"/>
                </a:lnTo>
                <a:lnTo>
                  <a:pt x="222417" y="414728"/>
                </a:lnTo>
                <a:lnTo>
                  <a:pt x="210368" y="409168"/>
                </a:lnTo>
                <a:lnTo>
                  <a:pt x="198954" y="402972"/>
                </a:lnTo>
                <a:lnTo>
                  <a:pt x="187856" y="396142"/>
                </a:lnTo>
                <a:lnTo>
                  <a:pt x="177551" y="388199"/>
                </a:lnTo>
                <a:lnTo>
                  <a:pt x="167722" y="379779"/>
                </a:lnTo>
                <a:lnTo>
                  <a:pt x="158527" y="370566"/>
                </a:lnTo>
                <a:lnTo>
                  <a:pt x="150125" y="360716"/>
                </a:lnTo>
                <a:lnTo>
                  <a:pt x="142198" y="350232"/>
                </a:lnTo>
                <a:lnTo>
                  <a:pt x="135381" y="339112"/>
                </a:lnTo>
                <a:lnTo>
                  <a:pt x="129198" y="327674"/>
                </a:lnTo>
                <a:lnTo>
                  <a:pt x="123649" y="315601"/>
                </a:lnTo>
                <a:lnTo>
                  <a:pt x="119369" y="303210"/>
                </a:lnTo>
                <a:lnTo>
                  <a:pt x="115881" y="290343"/>
                </a:lnTo>
                <a:lnTo>
                  <a:pt x="113186" y="276840"/>
                </a:lnTo>
                <a:lnTo>
                  <a:pt x="111601" y="263337"/>
                </a:lnTo>
                <a:lnTo>
                  <a:pt x="111125" y="249357"/>
                </a:lnTo>
                <a:lnTo>
                  <a:pt x="111601" y="235537"/>
                </a:lnTo>
                <a:lnTo>
                  <a:pt x="113186" y="221875"/>
                </a:lnTo>
                <a:lnTo>
                  <a:pt x="115881" y="208531"/>
                </a:lnTo>
                <a:lnTo>
                  <a:pt x="119369" y="195664"/>
                </a:lnTo>
                <a:lnTo>
                  <a:pt x="123649" y="183114"/>
                </a:lnTo>
                <a:lnTo>
                  <a:pt x="129198" y="171200"/>
                </a:lnTo>
                <a:lnTo>
                  <a:pt x="135381" y="159444"/>
                </a:lnTo>
                <a:lnTo>
                  <a:pt x="142198" y="148642"/>
                </a:lnTo>
                <a:lnTo>
                  <a:pt x="150125" y="138157"/>
                </a:lnTo>
                <a:lnTo>
                  <a:pt x="158527" y="128308"/>
                </a:lnTo>
                <a:lnTo>
                  <a:pt x="167722" y="119094"/>
                </a:lnTo>
                <a:lnTo>
                  <a:pt x="177551" y="110516"/>
                </a:lnTo>
                <a:lnTo>
                  <a:pt x="187856" y="102732"/>
                </a:lnTo>
                <a:lnTo>
                  <a:pt x="198954" y="95584"/>
                </a:lnTo>
                <a:lnTo>
                  <a:pt x="210368" y="89388"/>
                </a:lnTo>
                <a:lnTo>
                  <a:pt x="222417" y="84146"/>
                </a:lnTo>
                <a:lnTo>
                  <a:pt x="234783" y="79698"/>
                </a:lnTo>
                <a:lnTo>
                  <a:pt x="247624" y="76044"/>
                </a:lnTo>
                <a:lnTo>
                  <a:pt x="261099" y="73661"/>
                </a:lnTo>
                <a:lnTo>
                  <a:pt x="274575" y="72073"/>
                </a:lnTo>
                <a:close/>
                <a:moveTo>
                  <a:pt x="561981" y="0"/>
                </a:moveTo>
                <a:lnTo>
                  <a:pt x="563410" y="0"/>
                </a:lnTo>
                <a:lnTo>
                  <a:pt x="567059" y="158"/>
                </a:lnTo>
                <a:lnTo>
                  <a:pt x="570074" y="1108"/>
                </a:lnTo>
                <a:lnTo>
                  <a:pt x="572613" y="2375"/>
                </a:lnTo>
                <a:lnTo>
                  <a:pt x="574359" y="4434"/>
                </a:lnTo>
                <a:lnTo>
                  <a:pt x="575628" y="6968"/>
                </a:lnTo>
                <a:lnTo>
                  <a:pt x="576263" y="10135"/>
                </a:lnTo>
                <a:lnTo>
                  <a:pt x="576263" y="14094"/>
                </a:lnTo>
                <a:lnTo>
                  <a:pt x="571820" y="109587"/>
                </a:lnTo>
                <a:lnTo>
                  <a:pt x="571661" y="112437"/>
                </a:lnTo>
                <a:lnTo>
                  <a:pt x="571185" y="114971"/>
                </a:lnTo>
                <a:lnTo>
                  <a:pt x="570233" y="117663"/>
                </a:lnTo>
                <a:lnTo>
                  <a:pt x="568964" y="119880"/>
                </a:lnTo>
                <a:lnTo>
                  <a:pt x="567059" y="121939"/>
                </a:lnTo>
                <a:lnTo>
                  <a:pt x="564520" y="123681"/>
                </a:lnTo>
                <a:lnTo>
                  <a:pt x="561823" y="124948"/>
                </a:lnTo>
                <a:lnTo>
                  <a:pt x="559601" y="125106"/>
                </a:lnTo>
                <a:lnTo>
                  <a:pt x="557380" y="124631"/>
                </a:lnTo>
                <a:lnTo>
                  <a:pt x="555475" y="123839"/>
                </a:lnTo>
                <a:lnTo>
                  <a:pt x="553571" y="122572"/>
                </a:lnTo>
                <a:lnTo>
                  <a:pt x="551984" y="120989"/>
                </a:lnTo>
                <a:lnTo>
                  <a:pt x="550239" y="119405"/>
                </a:lnTo>
                <a:lnTo>
                  <a:pt x="520723" y="90108"/>
                </a:lnTo>
                <a:lnTo>
                  <a:pt x="509774" y="101193"/>
                </a:lnTo>
                <a:lnTo>
                  <a:pt x="419324" y="191301"/>
                </a:lnTo>
                <a:lnTo>
                  <a:pt x="391713" y="219173"/>
                </a:lnTo>
                <a:lnTo>
                  <a:pt x="298564" y="312131"/>
                </a:lnTo>
                <a:lnTo>
                  <a:pt x="293169" y="317516"/>
                </a:lnTo>
                <a:lnTo>
                  <a:pt x="290313" y="319733"/>
                </a:lnTo>
                <a:lnTo>
                  <a:pt x="287298" y="321633"/>
                </a:lnTo>
                <a:lnTo>
                  <a:pt x="284124" y="322900"/>
                </a:lnTo>
                <a:lnTo>
                  <a:pt x="280633" y="323692"/>
                </a:lnTo>
                <a:lnTo>
                  <a:pt x="279681" y="323692"/>
                </a:lnTo>
                <a:lnTo>
                  <a:pt x="278888" y="323850"/>
                </a:lnTo>
                <a:lnTo>
                  <a:pt x="277935" y="323850"/>
                </a:lnTo>
                <a:lnTo>
                  <a:pt x="273810" y="323534"/>
                </a:lnTo>
                <a:lnTo>
                  <a:pt x="269843" y="322267"/>
                </a:lnTo>
                <a:lnTo>
                  <a:pt x="266034" y="320366"/>
                </a:lnTo>
                <a:lnTo>
                  <a:pt x="262702" y="317516"/>
                </a:lnTo>
                <a:lnTo>
                  <a:pt x="257306" y="312131"/>
                </a:lnTo>
                <a:lnTo>
                  <a:pt x="237471" y="292336"/>
                </a:lnTo>
                <a:lnTo>
                  <a:pt x="190500" y="245303"/>
                </a:lnTo>
                <a:lnTo>
                  <a:pt x="191452" y="235643"/>
                </a:lnTo>
                <a:lnTo>
                  <a:pt x="193198" y="226141"/>
                </a:lnTo>
                <a:lnTo>
                  <a:pt x="195737" y="217114"/>
                </a:lnTo>
                <a:lnTo>
                  <a:pt x="199228" y="208246"/>
                </a:lnTo>
                <a:lnTo>
                  <a:pt x="203671" y="200011"/>
                </a:lnTo>
                <a:lnTo>
                  <a:pt x="208749" y="192093"/>
                </a:lnTo>
                <a:lnTo>
                  <a:pt x="277935" y="261139"/>
                </a:lnTo>
                <a:lnTo>
                  <a:pt x="280633" y="258447"/>
                </a:lnTo>
                <a:lnTo>
                  <a:pt x="485019" y="54318"/>
                </a:lnTo>
                <a:lnTo>
                  <a:pt x="469786" y="39273"/>
                </a:lnTo>
                <a:lnTo>
                  <a:pt x="455028" y="24071"/>
                </a:lnTo>
                <a:lnTo>
                  <a:pt x="453441" y="22645"/>
                </a:lnTo>
                <a:lnTo>
                  <a:pt x="452171" y="21062"/>
                </a:lnTo>
                <a:lnTo>
                  <a:pt x="451219" y="19478"/>
                </a:lnTo>
                <a:lnTo>
                  <a:pt x="450426" y="17736"/>
                </a:lnTo>
                <a:lnTo>
                  <a:pt x="450109" y="15836"/>
                </a:lnTo>
                <a:lnTo>
                  <a:pt x="450267" y="13461"/>
                </a:lnTo>
                <a:lnTo>
                  <a:pt x="451219" y="11243"/>
                </a:lnTo>
                <a:lnTo>
                  <a:pt x="452806" y="8551"/>
                </a:lnTo>
                <a:lnTo>
                  <a:pt x="454552" y="6809"/>
                </a:lnTo>
                <a:lnTo>
                  <a:pt x="456615" y="5542"/>
                </a:lnTo>
                <a:lnTo>
                  <a:pt x="459154" y="5067"/>
                </a:lnTo>
                <a:lnTo>
                  <a:pt x="461534" y="4751"/>
                </a:lnTo>
                <a:lnTo>
                  <a:pt x="464073" y="459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000">
              <a:solidFill>
                <a:schemeClr val="accent3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376648" y="2710806"/>
            <a:ext cx="515232" cy="378682"/>
            <a:chOff x="685800" y="2752725"/>
            <a:chExt cx="581025" cy="427038"/>
          </a:xfrm>
          <a:solidFill>
            <a:schemeClr val="bg1"/>
          </a:solidFill>
        </p:grpSpPr>
        <p:sp>
          <p:nvSpPr>
            <p:cNvPr id="20" name="Freeform 274"/>
            <p:cNvSpPr>
              <a:spLocks noEditPoints="1"/>
            </p:cNvSpPr>
            <p:nvPr/>
          </p:nvSpPr>
          <p:spPr bwMode="auto">
            <a:xfrm>
              <a:off x="685800" y="2752725"/>
              <a:ext cx="503238" cy="365125"/>
            </a:xfrm>
            <a:custGeom>
              <a:avLst/>
              <a:gdLst>
                <a:gd name="T0" fmla="*/ 378 w 3169"/>
                <a:gd name="T1" fmla="*/ 260 h 2308"/>
                <a:gd name="T2" fmla="*/ 325 w 3169"/>
                <a:gd name="T3" fmla="*/ 283 h 2308"/>
                <a:gd name="T4" fmla="*/ 284 w 3169"/>
                <a:gd name="T5" fmla="*/ 323 h 2308"/>
                <a:gd name="T6" fmla="*/ 262 w 3169"/>
                <a:gd name="T7" fmla="*/ 376 h 2308"/>
                <a:gd name="T8" fmla="*/ 258 w 3169"/>
                <a:gd name="T9" fmla="*/ 464 h 2308"/>
                <a:gd name="T10" fmla="*/ 2947 w 3169"/>
                <a:gd name="T11" fmla="*/ 406 h 2308"/>
                <a:gd name="T12" fmla="*/ 2935 w 3169"/>
                <a:gd name="T13" fmla="*/ 349 h 2308"/>
                <a:gd name="T14" fmla="*/ 2902 w 3169"/>
                <a:gd name="T15" fmla="*/ 301 h 2308"/>
                <a:gd name="T16" fmla="*/ 2856 w 3169"/>
                <a:gd name="T17" fmla="*/ 269 h 2308"/>
                <a:gd name="T18" fmla="*/ 2797 w 3169"/>
                <a:gd name="T19" fmla="*/ 258 h 2308"/>
                <a:gd name="T20" fmla="*/ 413 w 3169"/>
                <a:gd name="T21" fmla="*/ 0 h 2308"/>
                <a:gd name="T22" fmla="*/ 2807 w 3169"/>
                <a:gd name="T23" fmla="*/ 3 h 2308"/>
                <a:gd name="T24" fmla="*/ 2905 w 3169"/>
                <a:gd name="T25" fmla="*/ 27 h 2308"/>
                <a:gd name="T26" fmla="*/ 2991 w 3169"/>
                <a:gd name="T27" fmla="*/ 74 h 2308"/>
                <a:gd name="T28" fmla="*/ 3064 w 3169"/>
                <a:gd name="T29" fmla="*/ 138 h 2308"/>
                <a:gd name="T30" fmla="*/ 3120 w 3169"/>
                <a:gd name="T31" fmla="*/ 218 h 2308"/>
                <a:gd name="T32" fmla="*/ 3156 w 3169"/>
                <a:gd name="T33" fmla="*/ 311 h 2308"/>
                <a:gd name="T34" fmla="*/ 3169 w 3169"/>
                <a:gd name="T35" fmla="*/ 412 h 2308"/>
                <a:gd name="T36" fmla="*/ 3122 w 3169"/>
                <a:gd name="T37" fmla="*/ 962 h 2308"/>
                <a:gd name="T38" fmla="*/ 2961 w 3169"/>
                <a:gd name="T39" fmla="*/ 962 h 2308"/>
                <a:gd name="T40" fmla="*/ 2947 w 3169"/>
                <a:gd name="T41" fmla="*/ 856 h 2308"/>
                <a:gd name="T42" fmla="*/ 258 w 3169"/>
                <a:gd name="T43" fmla="*/ 1900 h 2308"/>
                <a:gd name="T44" fmla="*/ 270 w 3169"/>
                <a:gd name="T45" fmla="*/ 1958 h 2308"/>
                <a:gd name="T46" fmla="*/ 302 w 3169"/>
                <a:gd name="T47" fmla="*/ 2006 h 2308"/>
                <a:gd name="T48" fmla="*/ 349 w 3169"/>
                <a:gd name="T49" fmla="*/ 2038 h 2308"/>
                <a:gd name="T50" fmla="*/ 408 w 3169"/>
                <a:gd name="T51" fmla="*/ 2049 h 2308"/>
                <a:gd name="T52" fmla="*/ 2246 w 3169"/>
                <a:gd name="T53" fmla="*/ 2308 h 2308"/>
                <a:gd name="T54" fmla="*/ 362 w 3169"/>
                <a:gd name="T55" fmla="*/ 2305 h 2308"/>
                <a:gd name="T56" fmla="*/ 264 w 3169"/>
                <a:gd name="T57" fmla="*/ 2279 h 2308"/>
                <a:gd name="T58" fmla="*/ 177 w 3169"/>
                <a:gd name="T59" fmla="*/ 2234 h 2308"/>
                <a:gd name="T60" fmla="*/ 104 w 3169"/>
                <a:gd name="T61" fmla="*/ 2169 h 2308"/>
                <a:gd name="T62" fmla="*/ 49 w 3169"/>
                <a:gd name="T63" fmla="*/ 2089 h 2308"/>
                <a:gd name="T64" fmla="*/ 12 w 3169"/>
                <a:gd name="T65" fmla="*/ 1997 h 2308"/>
                <a:gd name="T66" fmla="*/ 0 w 3169"/>
                <a:gd name="T67" fmla="*/ 1895 h 2308"/>
                <a:gd name="T68" fmla="*/ 3 w 3169"/>
                <a:gd name="T69" fmla="*/ 361 h 2308"/>
                <a:gd name="T70" fmla="*/ 28 w 3169"/>
                <a:gd name="T71" fmla="*/ 263 h 2308"/>
                <a:gd name="T72" fmla="*/ 74 w 3169"/>
                <a:gd name="T73" fmla="*/ 177 h 2308"/>
                <a:gd name="T74" fmla="*/ 139 w 3169"/>
                <a:gd name="T75" fmla="*/ 104 h 2308"/>
                <a:gd name="T76" fmla="*/ 220 w 3169"/>
                <a:gd name="T77" fmla="*/ 48 h 2308"/>
                <a:gd name="T78" fmla="*/ 312 w 3169"/>
                <a:gd name="T79" fmla="*/ 12 h 2308"/>
                <a:gd name="T80" fmla="*/ 413 w 3169"/>
                <a:gd name="T81" fmla="*/ 0 h 2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69" h="2308">
                  <a:moveTo>
                    <a:pt x="408" y="258"/>
                  </a:moveTo>
                  <a:lnTo>
                    <a:pt x="378" y="260"/>
                  </a:lnTo>
                  <a:lnTo>
                    <a:pt x="349" y="269"/>
                  </a:lnTo>
                  <a:lnTo>
                    <a:pt x="325" y="283"/>
                  </a:lnTo>
                  <a:lnTo>
                    <a:pt x="303" y="301"/>
                  </a:lnTo>
                  <a:lnTo>
                    <a:pt x="284" y="323"/>
                  </a:lnTo>
                  <a:lnTo>
                    <a:pt x="271" y="349"/>
                  </a:lnTo>
                  <a:lnTo>
                    <a:pt x="262" y="376"/>
                  </a:lnTo>
                  <a:lnTo>
                    <a:pt x="258" y="406"/>
                  </a:lnTo>
                  <a:lnTo>
                    <a:pt x="258" y="464"/>
                  </a:lnTo>
                  <a:lnTo>
                    <a:pt x="2947" y="464"/>
                  </a:lnTo>
                  <a:lnTo>
                    <a:pt x="2947" y="406"/>
                  </a:lnTo>
                  <a:lnTo>
                    <a:pt x="2944" y="376"/>
                  </a:lnTo>
                  <a:lnTo>
                    <a:pt x="2935" y="349"/>
                  </a:lnTo>
                  <a:lnTo>
                    <a:pt x="2921" y="323"/>
                  </a:lnTo>
                  <a:lnTo>
                    <a:pt x="2902" y="301"/>
                  </a:lnTo>
                  <a:lnTo>
                    <a:pt x="2881" y="283"/>
                  </a:lnTo>
                  <a:lnTo>
                    <a:pt x="2856" y="269"/>
                  </a:lnTo>
                  <a:lnTo>
                    <a:pt x="2827" y="260"/>
                  </a:lnTo>
                  <a:lnTo>
                    <a:pt x="2797" y="258"/>
                  </a:lnTo>
                  <a:lnTo>
                    <a:pt x="408" y="258"/>
                  </a:lnTo>
                  <a:close/>
                  <a:moveTo>
                    <a:pt x="413" y="0"/>
                  </a:moveTo>
                  <a:lnTo>
                    <a:pt x="2756" y="0"/>
                  </a:lnTo>
                  <a:lnTo>
                    <a:pt x="2807" y="3"/>
                  </a:lnTo>
                  <a:lnTo>
                    <a:pt x="2857" y="12"/>
                  </a:lnTo>
                  <a:lnTo>
                    <a:pt x="2905" y="27"/>
                  </a:lnTo>
                  <a:lnTo>
                    <a:pt x="2949" y="47"/>
                  </a:lnTo>
                  <a:lnTo>
                    <a:pt x="2991" y="74"/>
                  </a:lnTo>
                  <a:lnTo>
                    <a:pt x="3030" y="104"/>
                  </a:lnTo>
                  <a:lnTo>
                    <a:pt x="3064" y="138"/>
                  </a:lnTo>
                  <a:lnTo>
                    <a:pt x="3094" y="177"/>
                  </a:lnTo>
                  <a:lnTo>
                    <a:pt x="3120" y="218"/>
                  </a:lnTo>
                  <a:lnTo>
                    <a:pt x="3141" y="263"/>
                  </a:lnTo>
                  <a:lnTo>
                    <a:pt x="3156" y="311"/>
                  </a:lnTo>
                  <a:lnTo>
                    <a:pt x="3165" y="360"/>
                  </a:lnTo>
                  <a:lnTo>
                    <a:pt x="3169" y="412"/>
                  </a:lnTo>
                  <a:lnTo>
                    <a:pt x="3169" y="964"/>
                  </a:lnTo>
                  <a:lnTo>
                    <a:pt x="3122" y="962"/>
                  </a:lnTo>
                  <a:lnTo>
                    <a:pt x="2976" y="962"/>
                  </a:lnTo>
                  <a:lnTo>
                    <a:pt x="2961" y="962"/>
                  </a:lnTo>
                  <a:lnTo>
                    <a:pt x="2947" y="962"/>
                  </a:lnTo>
                  <a:lnTo>
                    <a:pt x="2947" y="856"/>
                  </a:lnTo>
                  <a:lnTo>
                    <a:pt x="258" y="856"/>
                  </a:lnTo>
                  <a:lnTo>
                    <a:pt x="258" y="1900"/>
                  </a:lnTo>
                  <a:lnTo>
                    <a:pt x="262" y="1930"/>
                  </a:lnTo>
                  <a:lnTo>
                    <a:pt x="270" y="1958"/>
                  </a:lnTo>
                  <a:lnTo>
                    <a:pt x="284" y="1984"/>
                  </a:lnTo>
                  <a:lnTo>
                    <a:pt x="302" y="2006"/>
                  </a:lnTo>
                  <a:lnTo>
                    <a:pt x="324" y="2023"/>
                  </a:lnTo>
                  <a:lnTo>
                    <a:pt x="349" y="2038"/>
                  </a:lnTo>
                  <a:lnTo>
                    <a:pt x="377" y="2047"/>
                  </a:lnTo>
                  <a:lnTo>
                    <a:pt x="408" y="2049"/>
                  </a:lnTo>
                  <a:lnTo>
                    <a:pt x="2246" y="2049"/>
                  </a:lnTo>
                  <a:lnTo>
                    <a:pt x="2246" y="2308"/>
                  </a:lnTo>
                  <a:lnTo>
                    <a:pt x="413" y="2308"/>
                  </a:lnTo>
                  <a:lnTo>
                    <a:pt x="362" y="2305"/>
                  </a:lnTo>
                  <a:lnTo>
                    <a:pt x="312" y="2295"/>
                  </a:lnTo>
                  <a:lnTo>
                    <a:pt x="264" y="2279"/>
                  </a:lnTo>
                  <a:lnTo>
                    <a:pt x="220" y="2260"/>
                  </a:lnTo>
                  <a:lnTo>
                    <a:pt x="177" y="2234"/>
                  </a:lnTo>
                  <a:lnTo>
                    <a:pt x="140" y="2203"/>
                  </a:lnTo>
                  <a:lnTo>
                    <a:pt x="104" y="2169"/>
                  </a:lnTo>
                  <a:lnTo>
                    <a:pt x="74" y="2131"/>
                  </a:lnTo>
                  <a:lnTo>
                    <a:pt x="49" y="2089"/>
                  </a:lnTo>
                  <a:lnTo>
                    <a:pt x="28" y="2045"/>
                  </a:lnTo>
                  <a:lnTo>
                    <a:pt x="12" y="1997"/>
                  </a:lnTo>
                  <a:lnTo>
                    <a:pt x="3" y="1947"/>
                  </a:lnTo>
                  <a:lnTo>
                    <a:pt x="0" y="1895"/>
                  </a:lnTo>
                  <a:lnTo>
                    <a:pt x="0" y="412"/>
                  </a:lnTo>
                  <a:lnTo>
                    <a:pt x="3" y="361"/>
                  </a:lnTo>
                  <a:lnTo>
                    <a:pt x="12" y="311"/>
                  </a:lnTo>
                  <a:lnTo>
                    <a:pt x="28" y="263"/>
                  </a:lnTo>
                  <a:lnTo>
                    <a:pt x="49" y="219"/>
                  </a:lnTo>
                  <a:lnTo>
                    <a:pt x="74" y="177"/>
                  </a:lnTo>
                  <a:lnTo>
                    <a:pt x="104" y="138"/>
                  </a:lnTo>
                  <a:lnTo>
                    <a:pt x="139" y="104"/>
                  </a:lnTo>
                  <a:lnTo>
                    <a:pt x="177" y="74"/>
                  </a:lnTo>
                  <a:lnTo>
                    <a:pt x="220" y="48"/>
                  </a:lnTo>
                  <a:lnTo>
                    <a:pt x="264" y="27"/>
                  </a:lnTo>
                  <a:lnTo>
                    <a:pt x="312" y="12"/>
                  </a:lnTo>
                  <a:lnTo>
                    <a:pt x="362" y="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1" name="Freeform 275"/>
            <p:cNvSpPr>
              <a:spLocks noEditPoints="1"/>
            </p:cNvSpPr>
            <p:nvPr/>
          </p:nvSpPr>
          <p:spPr bwMode="auto">
            <a:xfrm>
              <a:off x="1073150" y="2935288"/>
              <a:ext cx="193675" cy="244475"/>
            </a:xfrm>
            <a:custGeom>
              <a:avLst/>
              <a:gdLst>
                <a:gd name="T0" fmla="*/ 561 w 1218"/>
                <a:gd name="T1" fmla="*/ 966 h 1541"/>
                <a:gd name="T2" fmla="*/ 516 w 1218"/>
                <a:gd name="T3" fmla="*/ 1013 h 1541"/>
                <a:gd name="T4" fmla="*/ 510 w 1218"/>
                <a:gd name="T5" fmla="*/ 1080 h 1541"/>
                <a:gd name="T6" fmla="*/ 548 w 1218"/>
                <a:gd name="T7" fmla="*/ 1135 h 1541"/>
                <a:gd name="T8" fmla="*/ 558 w 1218"/>
                <a:gd name="T9" fmla="*/ 1155 h 1541"/>
                <a:gd name="T10" fmla="*/ 568 w 1218"/>
                <a:gd name="T11" fmla="*/ 1316 h 1541"/>
                <a:gd name="T12" fmla="*/ 609 w 1218"/>
                <a:gd name="T13" fmla="*/ 1336 h 1541"/>
                <a:gd name="T14" fmla="*/ 649 w 1218"/>
                <a:gd name="T15" fmla="*/ 1316 h 1541"/>
                <a:gd name="T16" fmla="*/ 659 w 1218"/>
                <a:gd name="T17" fmla="*/ 1156 h 1541"/>
                <a:gd name="T18" fmla="*/ 669 w 1218"/>
                <a:gd name="T19" fmla="*/ 1134 h 1541"/>
                <a:gd name="T20" fmla="*/ 707 w 1218"/>
                <a:gd name="T21" fmla="*/ 1078 h 1541"/>
                <a:gd name="T22" fmla="*/ 699 w 1218"/>
                <a:gd name="T23" fmla="*/ 1009 h 1541"/>
                <a:gd name="T24" fmla="*/ 649 w 1218"/>
                <a:gd name="T25" fmla="*/ 962 h 1541"/>
                <a:gd name="T26" fmla="*/ 536 w 1218"/>
                <a:gd name="T27" fmla="*/ 201 h 1541"/>
                <a:gd name="T28" fmla="*/ 438 w 1218"/>
                <a:gd name="T29" fmla="*/ 228 h 1541"/>
                <a:gd name="T30" fmla="*/ 368 w 1218"/>
                <a:gd name="T31" fmla="*/ 297 h 1541"/>
                <a:gd name="T32" fmla="*/ 341 w 1218"/>
                <a:gd name="T33" fmla="*/ 395 h 1541"/>
                <a:gd name="T34" fmla="*/ 347 w 1218"/>
                <a:gd name="T35" fmla="*/ 692 h 1541"/>
                <a:gd name="T36" fmla="*/ 877 w 1218"/>
                <a:gd name="T37" fmla="*/ 649 h 1541"/>
                <a:gd name="T38" fmla="*/ 873 w 1218"/>
                <a:gd name="T39" fmla="*/ 361 h 1541"/>
                <a:gd name="T40" fmla="*/ 831 w 1218"/>
                <a:gd name="T41" fmla="*/ 271 h 1541"/>
                <a:gd name="T42" fmla="*/ 750 w 1218"/>
                <a:gd name="T43" fmla="*/ 213 h 1541"/>
                <a:gd name="T44" fmla="*/ 536 w 1218"/>
                <a:gd name="T45" fmla="*/ 201 h 1541"/>
                <a:gd name="T46" fmla="*/ 733 w 1218"/>
                <a:gd name="T47" fmla="*/ 4 h 1541"/>
                <a:gd name="T48" fmla="*/ 868 w 1218"/>
                <a:gd name="T49" fmla="*/ 47 h 1541"/>
                <a:gd name="T50" fmla="*/ 978 w 1218"/>
                <a:gd name="T51" fmla="*/ 132 h 1541"/>
                <a:gd name="T52" fmla="*/ 1051 w 1218"/>
                <a:gd name="T53" fmla="*/ 252 h 1541"/>
                <a:gd name="T54" fmla="*/ 1078 w 1218"/>
                <a:gd name="T55" fmla="*/ 394 h 1541"/>
                <a:gd name="T56" fmla="*/ 1075 w 1218"/>
                <a:gd name="T57" fmla="*/ 695 h 1541"/>
                <a:gd name="T58" fmla="*/ 1156 w 1218"/>
                <a:gd name="T59" fmla="*/ 737 h 1541"/>
                <a:gd name="T60" fmla="*/ 1207 w 1218"/>
                <a:gd name="T61" fmla="*/ 813 h 1541"/>
                <a:gd name="T62" fmla="*/ 1218 w 1218"/>
                <a:gd name="T63" fmla="*/ 1358 h 1541"/>
                <a:gd name="T64" fmla="*/ 1192 w 1218"/>
                <a:gd name="T65" fmla="*/ 1450 h 1541"/>
                <a:gd name="T66" fmla="*/ 1127 w 1218"/>
                <a:gd name="T67" fmla="*/ 1517 h 1541"/>
                <a:gd name="T68" fmla="*/ 1034 w 1218"/>
                <a:gd name="T69" fmla="*/ 1541 h 1541"/>
                <a:gd name="T70" fmla="*/ 119 w 1218"/>
                <a:gd name="T71" fmla="*/ 1530 h 1541"/>
                <a:gd name="T72" fmla="*/ 43 w 1218"/>
                <a:gd name="T73" fmla="*/ 1476 h 1541"/>
                <a:gd name="T74" fmla="*/ 2 w 1218"/>
                <a:gd name="T75" fmla="*/ 1391 h 1541"/>
                <a:gd name="T76" fmla="*/ 2 w 1218"/>
                <a:gd name="T77" fmla="*/ 842 h 1541"/>
                <a:gd name="T78" fmla="*/ 41 w 1218"/>
                <a:gd name="T79" fmla="*/ 759 h 1541"/>
                <a:gd name="T80" fmla="*/ 115 w 1218"/>
                <a:gd name="T81" fmla="*/ 704 h 1541"/>
                <a:gd name="T82" fmla="*/ 142 w 1218"/>
                <a:gd name="T83" fmla="*/ 648 h 1541"/>
                <a:gd name="T84" fmla="*/ 154 w 1218"/>
                <a:gd name="T85" fmla="*/ 297 h 1541"/>
                <a:gd name="T86" fmla="*/ 213 w 1218"/>
                <a:gd name="T87" fmla="*/ 169 h 1541"/>
                <a:gd name="T88" fmla="*/ 312 w 1218"/>
                <a:gd name="T89" fmla="*/ 70 h 1541"/>
                <a:gd name="T90" fmla="*/ 439 w 1218"/>
                <a:gd name="T91" fmla="*/ 13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8" h="1541">
                  <a:moveTo>
                    <a:pt x="603" y="954"/>
                  </a:moveTo>
                  <a:lnTo>
                    <a:pt x="582" y="958"/>
                  </a:lnTo>
                  <a:lnTo>
                    <a:pt x="561" y="966"/>
                  </a:lnTo>
                  <a:lnTo>
                    <a:pt x="543" y="978"/>
                  </a:lnTo>
                  <a:lnTo>
                    <a:pt x="528" y="995"/>
                  </a:lnTo>
                  <a:lnTo>
                    <a:pt x="516" y="1013"/>
                  </a:lnTo>
                  <a:lnTo>
                    <a:pt x="509" y="1036"/>
                  </a:lnTo>
                  <a:lnTo>
                    <a:pt x="507" y="1058"/>
                  </a:lnTo>
                  <a:lnTo>
                    <a:pt x="510" y="1080"/>
                  </a:lnTo>
                  <a:lnTo>
                    <a:pt x="518" y="1101"/>
                  </a:lnTo>
                  <a:lnTo>
                    <a:pt x="531" y="1119"/>
                  </a:lnTo>
                  <a:lnTo>
                    <a:pt x="548" y="1135"/>
                  </a:lnTo>
                  <a:lnTo>
                    <a:pt x="554" y="1141"/>
                  </a:lnTo>
                  <a:lnTo>
                    <a:pt x="558" y="1148"/>
                  </a:lnTo>
                  <a:lnTo>
                    <a:pt x="558" y="1155"/>
                  </a:lnTo>
                  <a:lnTo>
                    <a:pt x="558" y="1286"/>
                  </a:lnTo>
                  <a:lnTo>
                    <a:pt x="561" y="1302"/>
                  </a:lnTo>
                  <a:lnTo>
                    <a:pt x="568" y="1316"/>
                  </a:lnTo>
                  <a:lnTo>
                    <a:pt x="579" y="1327"/>
                  </a:lnTo>
                  <a:lnTo>
                    <a:pt x="592" y="1334"/>
                  </a:lnTo>
                  <a:lnTo>
                    <a:pt x="609" y="1336"/>
                  </a:lnTo>
                  <a:lnTo>
                    <a:pt x="624" y="1334"/>
                  </a:lnTo>
                  <a:lnTo>
                    <a:pt x="638" y="1327"/>
                  </a:lnTo>
                  <a:lnTo>
                    <a:pt x="649" y="1316"/>
                  </a:lnTo>
                  <a:lnTo>
                    <a:pt x="656" y="1302"/>
                  </a:lnTo>
                  <a:lnTo>
                    <a:pt x="659" y="1286"/>
                  </a:lnTo>
                  <a:lnTo>
                    <a:pt x="659" y="1156"/>
                  </a:lnTo>
                  <a:lnTo>
                    <a:pt x="660" y="1148"/>
                  </a:lnTo>
                  <a:lnTo>
                    <a:pt x="663" y="1141"/>
                  </a:lnTo>
                  <a:lnTo>
                    <a:pt x="669" y="1134"/>
                  </a:lnTo>
                  <a:lnTo>
                    <a:pt x="688" y="1118"/>
                  </a:lnTo>
                  <a:lnTo>
                    <a:pt x="700" y="1099"/>
                  </a:lnTo>
                  <a:lnTo>
                    <a:pt x="707" y="1078"/>
                  </a:lnTo>
                  <a:lnTo>
                    <a:pt x="709" y="1053"/>
                  </a:lnTo>
                  <a:lnTo>
                    <a:pt x="706" y="1030"/>
                  </a:lnTo>
                  <a:lnTo>
                    <a:pt x="699" y="1009"/>
                  </a:lnTo>
                  <a:lnTo>
                    <a:pt x="685" y="990"/>
                  </a:lnTo>
                  <a:lnTo>
                    <a:pt x="669" y="975"/>
                  </a:lnTo>
                  <a:lnTo>
                    <a:pt x="649" y="962"/>
                  </a:lnTo>
                  <a:lnTo>
                    <a:pt x="625" y="956"/>
                  </a:lnTo>
                  <a:lnTo>
                    <a:pt x="603" y="954"/>
                  </a:lnTo>
                  <a:close/>
                  <a:moveTo>
                    <a:pt x="536" y="201"/>
                  </a:moveTo>
                  <a:lnTo>
                    <a:pt x="501" y="204"/>
                  </a:lnTo>
                  <a:lnTo>
                    <a:pt x="468" y="213"/>
                  </a:lnTo>
                  <a:lnTo>
                    <a:pt x="438" y="228"/>
                  </a:lnTo>
                  <a:lnTo>
                    <a:pt x="411" y="246"/>
                  </a:lnTo>
                  <a:lnTo>
                    <a:pt x="388" y="271"/>
                  </a:lnTo>
                  <a:lnTo>
                    <a:pt x="368" y="297"/>
                  </a:lnTo>
                  <a:lnTo>
                    <a:pt x="354" y="327"/>
                  </a:lnTo>
                  <a:lnTo>
                    <a:pt x="345" y="361"/>
                  </a:lnTo>
                  <a:lnTo>
                    <a:pt x="341" y="395"/>
                  </a:lnTo>
                  <a:lnTo>
                    <a:pt x="341" y="649"/>
                  </a:lnTo>
                  <a:lnTo>
                    <a:pt x="344" y="671"/>
                  </a:lnTo>
                  <a:lnTo>
                    <a:pt x="347" y="692"/>
                  </a:lnTo>
                  <a:lnTo>
                    <a:pt x="872" y="692"/>
                  </a:lnTo>
                  <a:lnTo>
                    <a:pt x="876" y="671"/>
                  </a:lnTo>
                  <a:lnTo>
                    <a:pt x="877" y="649"/>
                  </a:lnTo>
                  <a:lnTo>
                    <a:pt x="876" y="649"/>
                  </a:lnTo>
                  <a:lnTo>
                    <a:pt x="876" y="395"/>
                  </a:lnTo>
                  <a:lnTo>
                    <a:pt x="873" y="361"/>
                  </a:lnTo>
                  <a:lnTo>
                    <a:pt x="864" y="327"/>
                  </a:lnTo>
                  <a:lnTo>
                    <a:pt x="849" y="297"/>
                  </a:lnTo>
                  <a:lnTo>
                    <a:pt x="831" y="271"/>
                  </a:lnTo>
                  <a:lnTo>
                    <a:pt x="807" y="246"/>
                  </a:lnTo>
                  <a:lnTo>
                    <a:pt x="781" y="228"/>
                  </a:lnTo>
                  <a:lnTo>
                    <a:pt x="750" y="213"/>
                  </a:lnTo>
                  <a:lnTo>
                    <a:pt x="717" y="204"/>
                  </a:lnTo>
                  <a:lnTo>
                    <a:pt x="683" y="201"/>
                  </a:lnTo>
                  <a:lnTo>
                    <a:pt x="536" y="201"/>
                  </a:lnTo>
                  <a:close/>
                  <a:moveTo>
                    <a:pt x="537" y="0"/>
                  </a:moveTo>
                  <a:lnTo>
                    <a:pt x="683" y="0"/>
                  </a:lnTo>
                  <a:lnTo>
                    <a:pt x="733" y="4"/>
                  </a:lnTo>
                  <a:lnTo>
                    <a:pt x="781" y="13"/>
                  </a:lnTo>
                  <a:lnTo>
                    <a:pt x="826" y="27"/>
                  </a:lnTo>
                  <a:lnTo>
                    <a:pt x="868" y="47"/>
                  </a:lnTo>
                  <a:lnTo>
                    <a:pt x="908" y="71"/>
                  </a:lnTo>
                  <a:lnTo>
                    <a:pt x="945" y="100"/>
                  </a:lnTo>
                  <a:lnTo>
                    <a:pt x="978" y="132"/>
                  </a:lnTo>
                  <a:lnTo>
                    <a:pt x="1007" y="169"/>
                  </a:lnTo>
                  <a:lnTo>
                    <a:pt x="1031" y="209"/>
                  </a:lnTo>
                  <a:lnTo>
                    <a:pt x="1051" y="252"/>
                  </a:lnTo>
                  <a:lnTo>
                    <a:pt x="1066" y="297"/>
                  </a:lnTo>
                  <a:lnTo>
                    <a:pt x="1075" y="345"/>
                  </a:lnTo>
                  <a:lnTo>
                    <a:pt x="1078" y="394"/>
                  </a:lnTo>
                  <a:lnTo>
                    <a:pt x="1078" y="648"/>
                  </a:lnTo>
                  <a:lnTo>
                    <a:pt x="1077" y="672"/>
                  </a:lnTo>
                  <a:lnTo>
                    <a:pt x="1075" y="695"/>
                  </a:lnTo>
                  <a:lnTo>
                    <a:pt x="1105" y="705"/>
                  </a:lnTo>
                  <a:lnTo>
                    <a:pt x="1131" y="720"/>
                  </a:lnTo>
                  <a:lnTo>
                    <a:pt x="1156" y="737"/>
                  </a:lnTo>
                  <a:lnTo>
                    <a:pt x="1177" y="760"/>
                  </a:lnTo>
                  <a:lnTo>
                    <a:pt x="1194" y="784"/>
                  </a:lnTo>
                  <a:lnTo>
                    <a:pt x="1207" y="813"/>
                  </a:lnTo>
                  <a:lnTo>
                    <a:pt x="1214" y="843"/>
                  </a:lnTo>
                  <a:lnTo>
                    <a:pt x="1218" y="874"/>
                  </a:lnTo>
                  <a:lnTo>
                    <a:pt x="1218" y="1358"/>
                  </a:lnTo>
                  <a:lnTo>
                    <a:pt x="1214" y="1391"/>
                  </a:lnTo>
                  <a:lnTo>
                    <a:pt x="1205" y="1421"/>
                  </a:lnTo>
                  <a:lnTo>
                    <a:pt x="1192" y="1450"/>
                  </a:lnTo>
                  <a:lnTo>
                    <a:pt x="1174" y="1476"/>
                  </a:lnTo>
                  <a:lnTo>
                    <a:pt x="1152" y="1498"/>
                  </a:lnTo>
                  <a:lnTo>
                    <a:pt x="1127" y="1517"/>
                  </a:lnTo>
                  <a:lnTo>
                    <a:pt x="1098" y="1530"/>
                  </a:lnTo>
                  <a:lnTo>
                    <a:pt x="1067" y="1539"/>
                  </a:lnTo>
                  <a:lnTo>
                    <a:pt x="1034" y="1541"/>
                  </a:lnTo>
                  <a:lnTo>
                    <a:pt x="183" y="1541"/>
                  </a:lnTo>
                  <a:lnTo>
                    <a:pt x="150" y="1539"/>
                  </a:lnTo>
                  <a:lnTo>
                    <a:pt x="119" y="1530"/>
                  </a:lnTo>
                  <a:lnTo>
                    <a:pt x="91" y="1517"/>
                  </a:lnTo>
                  <a:lnTo>
                    <a:pt x="65" y="1498"/>
                  </a:lnTo>
                  <a:lnTo>
                    <a:pt x="43" y="1476"/>
                  </a:lnTo>
                  <a:lnTo>
                    <a:pt x="24" y="1450"/>
                  </a:lnTo>
                  <a:lnTo>
                    <a:pt x="11" y="1421"/>
                  </a:lnTo>
                  <a:lnTo>
                    <a:pt x="2" y="1391"/>
                  </a:lnTo>
                  <a:lnTo>
                    <a:pt x="0" y="1358"/>
                  </a:lnTo>
                  <a:lnTo>
                    <a:pt x="0" y="874"/>
                  </a:lnTo>
                  <a:lnTo>
                    <a:pt x="2" y="842"/>
                  </a:lnTo>
                  <a:lnTo>
                    <a:pt x="11" y="812"/>
                  </a:lnTo>
                  <a:lnTo>
                    <a:pt x="24" y="784"/>
                  </a:lnTo>
                  <a:lnTo>
                    <a:pt x="41" y="759"/>
                  </a:lnTo>
                  <a:lnTo>
                    <a:pt x="63" y="736"/>
                  </a:lnTo>
                  <a:lnTo>
                    <a:pt x="88" y="719"/>
                  </a:lnTo>
                  <a:lnTo>
                    <a:pt x="115" y="704"/>
                  </a:lnTo>
                  <a:lnTo>
                    <a:pt x="145" y="695"/>
                  </a:lnTo>
                  <a:lnTo>
                    <a:pt x="143" y="671"/>
                  </a:lnTo>
                  <a:lnTo>
                    <a:pt x="142" y="648"/>
                  </a:lnTo>
                  <a:lnTo>
                    <a:pt x="142" y="394"/>
                  </a:lnTo>
                  <a:lnTo>
                    <a:pt x="145" y="345"/>
                  </a:lnTo>
                  <a:lnTo>
                    <a:pt x="154" y="297"/>
                  </a:lnTo>
                  <a:lnTo>
                    <a:pt x="168" y="252"/>
                  </a:lnTo>
                  <a:lnTo>
                    <a:pt x="188" y="209"/>
                  </a:lnTo>
                  <a:lnTo>
                    <a:pt x="213" y="169"/>
                  </a:lnTo>
                  <a:lnTo>
                    <a:pt x="242" y="132"/>
                  </a:lnTo>
                  <a:lnTo>
                    <a:pt x="275" y="100"/>
                  </a:lnTo>
                  <a:lnTo>
                    <a:pt x="312" y="70"/>
                  </a:lnTo>
                  <a:lnTo>
                    <a:pt x="351" y="46"/>
                  </a:lnTo>
                  <a:lnTo>
                    <a:pt x="394" y="27"/>
                  </a:lnTo>
                  <a:lnTo>
                    <a:pt x="439" y="13"/>
                  </a:lnTo>
                  <a:lnTo>
                    <a:pt x="487" y="4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22" name="Freeform 66"/>
          <p:cNvSpPr>
            <a:spLocks noEditPoints="1"/>
          </p:cNvSpPr>
          <p:nvPr/>
        </p:nvSpPr>
        <p:spPr bwMode="auto">
          <a:xfrm>
            <a:off x="4972137" y="2051819"/>
            <a:ext cx="386814" cy="385424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3" name="Freeform 101"/>
          <p:cNvSpPr/>
          <p:nvPr/>
        </p:nvSpPr>
        <p:spPr bwMode="auto">
          <a:xfrm>
            <a:off x="3189583" y="4654898"/>
            <a:ext cx="431997" cy="329490"/>
          </a:xfrm>
          <a:custGeom>
            <a:avLst/>
            <a:gdLst>
              <a:gd name="T0" fmla="*/ 2510 w 3538"/>
              <a:gd name="T1" fmla="*/ 12 h 2700"/>
              <a:gd name="T2" fmla="*/ 2653 w 3538"/>
              <a:gd name="T3" fmla="*/ 96 h 2700"/>
              <a:gd name="T4" fmla="*/ 2738 w 3538"/>
              <a:gd name="T5" fmla="*/ 241 h 2700"/>
              <a:gd name="T6" fmla="*/ 2746 w 3538"/>
              <a:gd name="T7" fmla="*/ 866 h 2700"/>
              <a:gd name="T8" fmla="*/ 2681 w 3538"/>
              <a:gd name="T9" fmla="*/ 1022 h 2700"/>
              <a:gd name="T10" fmla="*/ 2550 w 3538"/>
              <a:gd name="T11" fmla="*/ 1124 h 2700"/>
              <a:gd name="T12" fmla="*/ 1851 w 3538"/>
              <a:gd name="T13" fmla="*/ 1150 h 2700"/>
              <a:gd name="T14" fmla="*/ 2829 w 3538"/>
              <a:gd name="T15" fmla="*/ 1596 h 2700"/>
              <a:gd name="T16" fmla="*/ 2987 w 3538"/>
              <a:gd name="T17" fmla="*/ 1680 h 2700"/>
              <a:gd name="T18" fmla="*/ 3090 w 3538"/>
              <a:gd name="T19" fmla="*/ 1827 h 2700"/>
              <a:gd name="T20" fmla="*/ 3115 w 3538"/>
              <a:gd name="T21" fmla="*/ 2072 h 2700"/>
              <a:gd name="T22" fmla="*/ 3446 w 3538"/>
              <a:gd name="T23" fmla="*/ 2097 h 2700"/>
              <a:gd name="T24" fmla="*/ 3526 w 3538"/>
              <a:gd name="T25" fmla="*/ 2194 h 2700"/>
              <a:gd name="T26" fmla="*/ 3536 w 3538"/>
              <a:gd name="T27" fmla="*/ 2545 h 2700"/>
              <a:gd name="T28" fmla="*/ 3471 w 3538"/>
              <a:gd name="T29" fmla="*/ 2655 h 2700"/>
              <a:gd name="T30" fmla="*/ 3351 w 3538"/>
              <a:gd name="T31" fmla="*/ 2700 h 2700"/>
              <a:gd name="T32" fmla="*/ 2622 w 3538"/>
              <a:gd name="T33" fmla="*/ 2674 h 2700"/>
              <a:gd name="T34" fmla="*/ 2540 w 3538"/>
              <a:gd name="T35" fmla="*/ 2578 h 2700"/>
              <a:gd name="T36" fmla="*/ 2531 w 3538"/>
              <a:gd name="T37" fmla="*/ 2226 h 2700"/>
              <a:gd name="T38" fmla="*/ 2595 w 3538"/>
              <a:gd name="T39" fmla="*/ 2116 h 2700"/>
              <a:gd name="T40" fmla="*/ 2716 w 3538"/>
              <a:gd name="T41" fmla="*/ 2072 h 2700"/>
              <a:gd name="T42" fmla="*/ 2941 w 3538"/>
              <a:gd name="T43" fmla="*/ 1896 h 2700"/>
              <a:gd name="T44" fmla="*/ 2864 w 3538"/>
              <a:gd name="T45" fmla="*/ 1789 h 2700"/>
              <a:gd name="T46" fmla="*/ 2736 w 3538"/>
              <a:gd name="T47" fmla="*/ 1748 h 2700"/>
              <a:gd name="T48" fmla="*/ 2120 w 3538"/>
              <a:gd name="T49" fmla="*/ 2074 h 2700"/>
              <a:gd name="T50" fmla="*/ 2230 w 3538"/>
              <a:gd name="T51" fmla="*/ 2139 h 2700"/>
              <a:gd name="T52" fmla="*/ 2274 w 3538"/>
              <a:gd name="T53" fmla="*/ 2259 h 2700"/>
              <a:gd name="T54" fmla="*/ 2248 w 3538"/>
              <a:gd name="T55" fmla="*/ 2607 h 2700"/>
              <a:gd name="T56" fmla="*/ 2153 w 3538"/>
              <a:gd name="T57" fmla="*/ 2688 h 2700"/>
              <a:gd name="T58" fmla="*/ 1418 w 3538"/>
              <a:gd name="T59" fmla="*/ 2696 h 2700"/>
              <a:gd name="T60" fmla="*/ 1308 w 3538"/>
              <a:gd name="T61" fmla="*/ 2633 h 2700"/>
              <a:gd name="T62" fmla="*/ 1264 w 3538"/>
              <a:gd name="T63" fmla="*/ 2512 h 2700"/>
              <a:gd name="T64" fmla="*/ 1290 w 3538"/>
              <a:gd name="T65" fmla="*/ 2165 h 2700"/>
              <a:gd name="T66" fmla="*/ 1387 w 3538"/>
              <a:gd name="T67" fmla="*/ 2083 h 2700"/>
              <a:gd name="T68" fmla="*/ 1688 w 3538"/>
              <a:gd name="T69" fmla="*/ 1748 h 2700"/>
              <a:gd name="T70" fmla="*/ 704 w 3538"/>
              <a:gd name="T71" fmla="*/ 1772 h 2700"/>
              <a:gd name="T72" fmla="*/ 611 w 3538"/>
              <a:gd name="T73" fmla="*/ 1865 h 2700"/>
              <a:gd name="T74" fmla="*/ 586 w 3538"/>
              <a:gd name="T75" fmla="*/ 2072 h 2700"/>
              <a:gd name="T76" fmla="*/ 918 w 3538"/>
              <a:gd name="T77" fmla="*/ 2097 h 2700"/>
              <a:gd name="T78" fmla="*/ 998 w 3538"/>
              <a:gd name="T79" fmla="*/ 2194 h 2700"/>
              <a:gd name="T80" fmla="*/ 1007 w 3538"/>
              <a:gd name="T81" fmla="*/ 2545 h 2700"/>
              <a:gd name="T82" fmla="*/ 943 w 3538"/>
              <a:gd name="T83" fmla="*/ 2655 h 2700"/>
              <a:gd name="T84" fmla="*/ 823 w 3538"/>
              <a:gd name="T85" fmla="*/ 2700 h 2700"/>
              <a:gd name="T86" fmla="*/ 93 w 3538"/>
              <a:gd name="T87" fmla="*/ 2674 h 2700"/>
              <a:gd name="T88" fmla="*/ 12 w 3538"/>
              <a:gd name="T89" fmla="*/ 2578 h 2700"/>
              <a:gd name="T90" fmla="*/ 3 w 3538"/>
              <a:gd name="T91" fmla="*/ 2226 h 2700"/>
              <a:gd name="T92" fmla="*/ 67 w 3538"/>
              <a:gd name="T93" fmla="*/ 2116 h 2700"/>
              <a:gd name="T94" fmla="*/ 187 w 3538"/>
              <a:gd name="T95" fmla="*/ 2072 h 2700"/>
              <a:gd name="T96" fmla="*/ 436 w 3538"/>
              <a:gd name="T97" fmla="*/ 1870 h 2700"/>
              <a:gd name="T98" fmla="*/ 520 w 3538"/>
              <a:gd name="T99" fmla="*/ 1712 h 2700"/>
              <a:gd name="T100" fmla="*/ 666 w 3538"/>
              <a:gd name="T101" fmla="*/ 1610 h 2700"/>
              <a:gd name="T102" fmla="*/ 1688 w 3538"/>
              <a:gd name="T103" fmla="*/ 1584 h 2700"/>
              <a:gd name="T104" fmla="*/ 1030 w 3538"/>
              <a:gd name="T105" fmla="*/ 1138 h 2700"/>
              <a:gd name="T106" fmla="*/ 885 w 3538"/>
              <a:gd name="T107" fmla="*/ 1054 h 2700"/>
              <a:gd name="T108" fmla="*/ 801 w 3538"/>
              <a:gd name="T109" fmla="*/ 909 h 2700"/>
              <a:gd name="T110" fmla="*/ 793 w 3538"/>
              <a:gd name="T111" fmla="*/ 283 h 2700"/>
              <a:gd name="T112" fmla="*/ 857 w 3538"/>
              <a:gd name="T113" fmla="*/ 127 h 2700"/>
              <a:gd name="T114" fmla="*/ 989 w 3538"/>
              <a:gd name="T115" fmla="*/ 26 h 2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538" h="2700">
                <a:moveTo>
                  <a:pt x="1116" y="0"/>
                </a:moveTo>
                <a:lnTo>
                  <a:pt x="2423" y="0"/>
                </a:lnTo>
                <a:lnTo>
                  <a:pt x="2467" y="3"/>
                </a:lnTo>
                <a:lnTo>
                  <a:pt x="2510" y="12"/>
                </a:lnTo>
                <a:lnTo>
                  <a:pt x="2550" y="26"/>
                </a:lnTo>
                <a:lnTo>
                  <a:pt x="2587" y="45"/>
                </a:lnTo>
                <a:lnTo>
                  <a:pt x="2622" y="68"/>
                </a:lnTo>
                <a:lnTo>
                  <a:pt x="2653" y="96"/>
                </a:lnTo>
                <a:lnTo>
                  <a:pt x="2681" y="127"/>
                </a:lnTo>
                <a:lnTo>
                  <a:pt x="2704" y="163"/>
                </a:lnTo>
                <a:lnTo>
                  <a:pt x="2724" y="201"/>
                </a:lnTo>
                <a:lnTo>
                  <a:pt x="2738" y="241"/>
                </a:lnTo>
                <a:lnTo>
                  <a:pt x="2746" y="283"/>
                </a:lnTo>
                <a:lnTo>
                  <a:pt x="2749" y="328"/>
                </a:lnTo>
                <a:lnTo>
                  <a:pt x="2749" y="822"/>
                </a:lnTo>
                <a:lnTo>
                  <a:pt x="2746" y="866"/>
                </a:lnTo>
                <a:lnTo>
                  <a:pt x="2738" y="909"/>
                </a:lnTo>
                <a:lnTo>
                  <a:pt x="2724" y="949"/>
                </a:lnTo>
                <a:lnTo>
                  <a:pt x="2704" y="987"/>
                </a:lnTo>
                <a:lnTo>
                  <a:pt x="2681" y="1022"/>
                </a:lnTo>
                <a:lnTo>
                  <a:pt x="2653" y="1054"/>
                </a:lnTo>
                <a:lnTo>
                  <a:pt x="2622" y="1081"/>
                </a:lnTo>
                <a:lnTo>
                  <a:pt x="2587" y="1104"/>
                </a:lnTo>
                <a:lnTo>
                  <a:pt x="2550" y="1124"/>
                </a:lnTo>
                <a:lnTo>
                  <a:pt x="2510" y="1138"/>
                </a:lnTo>
                <a:lnTo>
                  <a:pt x="2467" y="1146"/>
                </a:lnTo>
                <a:lnTo>
                  <a:pt x="2423" y="1150"/>
                </a:lnTo>
                <a:lnTo>
                  <a:pt x="1851" y="1150"/>
                </a:lnTo>
                <a:lnTo>
                  <a:pt x="1851" y="1584"/>
                </a:lnTo>
                <a:lnTo>
                  <a:pt x="2737" y="1584"/>
                </a:lnTo>
                <a:lnTo>
                  <a:pt x="2784" y="1588"/>
                </a:lnTo>
                <a:lnTo>
                  <a:pt x="2829" y="1596"/>
                </a:lnTo>
                <a:lnTo>
                  <a:pt x="2873" y="1610"/>
                </a:lnTo>
                <a:lnTo>
                  <a:pt x="2914" y="1629"/>
                </a:lnTo>
                <a:lnTo>
                  <a:pt x="2953" y="1652"/>
                </a:lnTo>
                <a:lnTo>
                  <a:pt x="2987" y="1680"/>
                </a:lnTo>
                <a:lnTo>
                  <a:pt x="3020" y="1712"/>
                </a:lnTo>
                <a:lnTo>
                  <a:pt x="3047" y="1747"/>
                </a:lnTo>
                <a:lnTo>
                  <a:pt x="3070" y="1786"/>
                </a:lnTo>
                <a:lnTo>
                  <a:pt x="3090" y="1827"/>
                </a:lnTo>
                <a:lnTo>
                  <a:pt x="3104" y="1870"/>
                </a:lnTo>
                <a:lnTo>
                  <a:pt x="3112" y="1917"/>
                </a:lnTo>
                <a:lnTo>
                  <a:pt x="3115" y="1964"/>
                </a:lnTo>
                <a:lnTo>
                  <a:pt x="3115" y="2072"/>
                </a:lnTo>
                <a:lnTo>
                  <a:pt x="3351" y="2072"/>
                </a:lnTo>
                <a:lnTo>
                  <a:pt x="3384" y="2074"/>
                </a:lnTo>
                <a:lnTo>
                  <a:pt x="3417" y="2084"/>
                </a:lnTo>
                <a:lnTo>
                  <a:pt x="3446" y="2097"/>
                </a:lnTo>
                <a:lnTo>
                  <a:pt x="3471" y="2116"/>
                </a:lnTo>
                <a:lnTo>
                  <a:pt x="3494" y="2139"/>
                </a:lnTo>
                <a:lnTo>
                  <a:pt x="3513" y="2165"/>
                </a:lnTo>
                <a:lnTo>
                  <a:pt x="3526" y="2194"/>
                </a:lnTo>
                <a:lnTo>
                  <a:pt x="3536" y="2226"/>
                </a:lnTo>
                <a:lnTo>
                  <a:pt x="3538" y="2259"/>
                </a:lnTo>
                <a:lnTo>
                  <a:pt x="3538" y="2512"/>
                </a:lnTo>
                <a:lnTo>
                  <a:pt x="3536" y="2545"/>
                </a:lnTo>
                <a:lnTo>
                  <a:pt x="3526" y="2578"/>
                </a:lnTo>
                <a:lnTo>
                  <a:pt x="3512" y="2607"/>
                </a:lnTo>
                <a:lnTo>
                  <a:pt x="3494" y="2633"/>
                </a:lnTo>
                <a:lnTo>
                  <a:pt x="3471" y="2655"/>
                </a:lnTo>
                <a:lnTo>
                  <a:pt x="3446" y="2674"/>
                </a:lnTo>
                <a:lnTo>
                  <a:pt x="3417" y="2688"/>
                </a:lnTo>
                <a:lnTo>
                  <a:pt x="3384" y="2696"/>
                </a:lnTo>
                <a:lnTo>
                  <a:pt x="3351" y="2700"/>
                </a:lnTo>
                <a:lnTo>
                  <a:pt x="2716" y="2700"/>
                </a:lnTo>
                <a:lnTo>
                  <a:pt x="2682" y="2696"/>
                </a:lnTo>
                <a:lnTo>
                  <a:pt x="2651" y="2688"/>
                </a:lnTo>
                <a:lnTo>
                  <a:pt x="2622" y="2674"/>
                </a:lnTo>
                <a:lnTo>
                  <a:pt x="2595" y="2655"/>
                </a:lnTo>
                <a:lnTo>
                  <a:pt x="2572" y="2633"/>
                </a:lnTo>
                <a:lnTo>
                  <a:pt x="2554" y="2607"/>
                </a:lnTo>
                <a:lnTo>
                  <a:pt x="2540" y="2578"/>
                </a:lnTo>
                <a:lnTo>
                  <a:pt x="2531" y="2545"/>
                </a:lnTo>
                <a:lnTo>
                  <a:pt x="2528" y="2512"/>
                </a:lnTo>
                <a:lnTo>
                  <a:pt x="2528" y="2259"/>
                </a:lnTo>
                <a:lnTo>
                  <a:pt x="2531" y="2226"/>
                </a:lnTo>
                <a:lnTo>
                  <a:pt x="2540" y="2194"/>
                </a:lnTo>
                <a:lnTo>
                  <a:pt x="2554" y="2165"/>
                </a:lnTo>
                <a:lnTo>
                  <a:pt x="2572" y="2139"/>
                </a:lnTo>
                <a:lnTo>
                  <a:pt x="2595" y="2116"/>
                </a:lnTo>
                <a:lnTo>
                  <a:pt x="2622" y="2097"/>
                </a:lnTo>
                <a:lnTo>
                  <a:pt x="2651" y="2084"/>
                </a:lnTo>
                <a:lnTo>
                  <a:pt x="2682" y="2074"/>
                </a:lnTo>
                <a:lnTo>
                  <a:pt x="2716" y="2072"/>
                </a:lnTo>
                <a:lnTo>
                  <a:pt x="2952" y="2072"/>
                </a:lnTo>
                <a:lnTo>
                  <a:pt x="2952" y="1964"/>
                </a:lnTo>
                <a:lnTo>
                  <a:pt x="2949" y="1929"/>
                </a:lnTo>
                <a:lnTo>
                  <a:pt x="2941" y="1896"/>
                </a:lnTo>
                <a:lnTo>
                  <a:pt x="2928" y="1865"/>
                </a:lnTo>
                <a:lnTo>
                  <a:pt x="2910" y="1837"/>
                </a:lnTo>
                <a:lnTo>
                  <a:pt x="2888" y="1811"/>
                </a:lnTo>
                <a:lnTo>
                  <a:pt x="2864" y="1789"/>
                </a:lnTo>
                <a:lnTo>
                  <a:pt x="2836" y="1772"/>
                </a:lnTo>
                <a:lnTo>
                  <a:pt x="2805" y="1759"/>
                </a:lnTo>
                <a:lnTo>
                  <a:pt x="2771" y="1750"/>
                </a:lnTo>
                <a:lnTo>
                  <a:pt x="2736" y="1748"/>
                </a:lnTo>
                <a:lnTo>
                  <a:pt x="1851" y="1748"/>
                </a:lnTo>
                <a:lnTo>
                  <a:pt x="1851" y="2072"/>
                </a:lnTo>
                <a:lnTo>
                  <a:pt x="2087" y="2072"/>
                </a:lnTo>
                <a:lnTo>
                  <a:pt x="2120" y="2074"/>
                </a:lnTo>
                <a:lnTo>
                  <a:pt x="2153" y="2083"/>
                </a:lnTo>
                <a:lnTo>
                  <a:pt x="2182" y="2097"/>
                </a:lnTo>
                <a:lnTo>
                  <a:pt x="2207" y="2116"/>
                </a:lnTo>
                <a:lnTo>
                  <a:pt x="2230" y="2139"/>
                </a:lnTo>
                <a:lnTo>
                  <a:pt x="2248" y="2165"/>
                </a:lnTo>
                <a:lnTo>
                  <a:pt x="2262" y="2194"/>
                </a:lnTo>
                <a:lnTo>
                  <a:pt x="2271" y="2226"/>
                </a:lnTo>
                <a:lnTo>
                  <a:pt x="2274" y="2259"/>
                </a:lnTo>
                <a:lnTo>
                  <a:pt x="2274" y="2512"/>
                </a:lnTo>
                <a:lnTo>
                  <a:pt x="2271" y="2545"/>
                </a:lnTo>
                <a:lnTo>
                  <a:pt x="2262" y="2578"/>
                </a:lnTo>
                <a:lnTo>
                  <a:pt x="2248" y="2607"/>
                </a:lnTo>
                <a:lnTo>
                  <a:pt x="2230" y="2633"/>
                </a:lnTo>
                <a:lnTo>
                  <a:pt x="2207" y="2655"/>
                </a:lnTo>
                <a:lnTo>
                  <a:pt x="2182" y="2674"/>
                </a:lnTo>
                <a:lnTo>
                  <a:pt x="2153" y="2688"/>
                </a:lnTo>
                <a:lnTo>
                  <a:pt x="2120" y="2696"/>
                </a:lnTo>
                <a:lnTo>
                  <a:pt x="2087" y="2700"/>
                </a:lnTo>
                <a:lnTo>
                  <a:pt x="1452" y="2700"/>
                </a:lnTo>
                <a:lnTo>
                  <a:pt x="1418" y="2696"/>
                </a:lnTo>
                <a:lnTo>
                  <a:pt x="1387" y="2688"/>
                </a:lnTo>
                <a:lnTo>
                  <a:pt x="1358" y="2674"/>
                </a:lnTo>
                <a:lnTo>
                  <a:pt x="1331" y="2655"/>
                </a:lnTo>
                <a:lnTo>
                  <a:pt x="1308" y="2633"/>
                </a:lnTo>
                <a:lnTo>
                  <a:pt x="1290" y="2607"/>
                </a:lnTo>
                <a:lnTo>
                  <a:pt x="1276" y="2578"/>
                </a:lnTo>
                <a:lnTo>
                  <a:pt x="1267" y="2545"/>
                </a:lnTo>
                <a:lnTo>
                  <a:pt x="1264" y="2512"/>
                </a:lnTo>
                <a:lnTo>
                  <a:pt x="1264" y="2259"/>
                </a:lnTo>
                <a:lnTo>
                  <a:pt x="1267" y="2226"/>
                </a:lnTo>
                <a:lnTo>
                  <a:pt x="1276" y="2194"/>
                </a:lnTo>
                <a:lnTo>
                  <a:pt x="1290" y="2165"/>
                </a:lnTo>
                <a:lnTo>
                  <a:pt x="1308" y="2139"/>
                </a:lnTo>
                <a:lnTo>
                  <a:pt x="1331" y="2116"/>
                </a:lnTo>
                <a:lnTo>
                  <a:pt x="1358" y="2097"/>
                </a:lnTo>
                <a:lnTo>
                  <a:pt x="1387" y="2083"/>
                </a:lnTo>
                <a:lnTo>
                  <a:pt x="1418" y="2074"/>
                </a:lnTo>
                <a:lnTo>
                  <a:pt x="1452" y="2072"/>
                </a:lnTo>
                <a:lnTo>
                  <a:pt x="1688" y="2072"/>
                </a:lnTo>
                <a:lnTo>
                  <a:pt x="1688" y="1748"/>
                </a:lnTo>
                <a:lnTo>
                  <a:pt x="803" y="1748"/>
                </a:lnTo>
                <a:lnTo>
                  <a:pt x="767" y="1750"/>
                </a:lnTo>
                <a:lnTo>
                  <a:pt x="735" y="1759"/>
                </a:lnTo>
                <a:lnTo>
                  <a:pt x="704" y="1772"/>
                </a:lnTo>
                <a:lnTo>
                  <a:pt x="676" y="1789"/>
                </a:lnTo>
                <a:lnTo>
                  <a:pt x="650" y="1811"/>
                </a:lnTo>
                <a:lnTo>
                  <a:pt x="628" y="1837"/>
                </a:lnTo>
                <a:lnTo>
                  <a:pt x="611" y="1865"/>
                </a:lnTo>
                <a:lnTo>
                  <a:pt x="598" y="1896"/>
                </a:lnTo>
                <a:lnTo>
                  <a:pt x="590" y="1929"/>
                </a:lnTo>
                <a:lnTo>
                  <a:pt x="586" y="1964"/>
                </a:lnTo>
                <a:lnTo>
                  <a:pt x="586" y="2072"/>
                </a:lnTo>
                <a:lnTo>
                  <a:pt x="823" y="2072"/>
                </a:lnTo>
                <a:lnTo>
                  <a:pt x="856" y="2074"/>
                </a:lnTo>
                <a:lnTo>
                  <a:pt x="889" y="2084"/>
                </a:lnTo>
                <a:lnTo>
                  <a:pt x="918" y="2097"/>
                </a:lnTo>
                <a:lnTo>
                  <a:pt x="943" y="2116"/>
                </a:lnTo>
                <a:lnTo>
                  <a:pt x="966" y="2139"/>
                </a:lnTo>
                <a:lnTo>
                  <a:pt x="984" y="2165"/>
                </a:lnTo>
                <a:lnTo>
                  <a:pt x="998" y="2194"/>
                </a:lnTo>
                <a:lnTo>
                  <a:pt x="1007" y="2226"/>
                </a:lnTo>
                <a:lnTo>
                  <a:pt x="1010" y="2259"/>
                </a:lnTo>
                <a:lnTo>
                  <a:pt x="1010" y="2512"/>
                </a:lnTo>
                <a:lnTo>
                  <a:pt x="1007" y="2545"/>
                </a:lnTo>
                <a:lnTo>
                  <a:pt x="998" y="2578"/>
                </a:lnTo>
                <a:lnTo>
                  <a:pt x="984" y="2607"/>
                </a:lnTo>
                <a:lnTo>
                  <a:pt x="966" y="2633"/>
                </a:lnTo>
                <a:lnTo>
                  <a:pt x="943" y="2655"/>
                </a:lnTo>
                <a:lnTo>
                  <a:pt x="918" y="2674"/>
                </a:lnTo>
                <a:lnTo>
                  <a:pt x="889" y="2688"/>
                </a:lnTo>
                <a:lnTo>
                  <a:pt x="856" y="2696"/>
                </a:lnTo>
                <a:lnTo>
                  <a:pt x="823" y="2700"/>
                </a:lnTo>
                <a:lnTo>
                  <a:pt x="187" y="2700"/>
                </a:lnTo>
                <a:lnTo>
                  <a:pt x="154" y="2696"/>
                </a:lnTo>
                <a:lnTo>
                  <a:pt x="123" y="2688"/>
                </a:lnTo>
                <a:lnTo>
                  <a:pt x="93" y="2674"/>
                </a:lnTo>
                <a:lnTo>
                  <a:pt x="67" y="2655"/>
                </a:lnTo>
                <a:lnTo>
                  <a:pt x="44" y="2633"/>
                </a:lnTo>
                <a:lnTo>
                  <a:pt x="26" y="2607"/>
                </a:lnTo>
                <a:lnTo>
                  <a:pt x="12" y="2578"/>
                </a:lnTo>
                <a:lnTo>
                  <a:pt x="3" y="2545"/>
                </a:lnTo>
                <a:lnTo>
                  <a:pt x="0" y="2512"/>
                </a:lnTo>
                <a:lnTo>
                  <a:pt x="0" y="2259"/>
                </a:lnTo>
                <a:lnTo>
                  <a:pt x="3" y="2226"/>
                </a:lnTo>
                <a:lnTo>
                  <a:pt x="12" y="2194"/>
                </a:lnTo>
                <a:lnTo>
                  <a:pt x="26" y="2165"/>
                </a:lnTo>
                <a:lnTo>
                  <a:pt x="44" y="2139"/>
                </a:lnTo>
                <a:lnTo>
                  <a:pt x="67" y="2116"/>
                </a:lnTo>
                <a:lnTo>
                  <a:pt x="93" y="2097"/>
                </a:lnTo>
                <a:lnTo>
                  <a:pt x="123" y="2084"/>
                </a:lnTo>
                <a:lnTo>
                  <a:pt x="154" y="2074"/>
                </a:lnTo>
                <a:lnTo>
                  <a:pt x="187" y="2072"/>
                </a:lnTo>
                <a:lnTo>
                  <a:pt x="424" y="2072"/>
                </a:lnTo>
                <a:lnTo>
                  <a:pt x="424" y="1964"/>
                </a:lnTo>
                <a:lnTo>
                  <a:pt x="427" y="1917"/>
                </a:lnTo>
                <a:lnTo>
                  <a:pt x="436" y="1870"/>
                </a:lnTo>
                <a:lnTo>
                  <a:pt x="449" y="1827"/>
                </a:lnTo>
                <a:lnTo>
                  <a:pt x="468" y="1786"/>
                </a:lnTo>
                <a:lnTo>
                  <a:pt x="492" y="1747"/>
                </a:lnTo>
                <a:lnTo>
                  <a:pt x="520" y="1712"/>
                </a:lnTo>
                <a:lnTo>
                  <a:pt x="551" y="1680"/>
                </a:lnTo>
                <a:lnTo>
                  <a:pt x="586" y="1652"/>
                </a:lnTo>
                <a:lnTo>
                  <a:pt x="624" y="1629"/>
                </a:lnTo>
                <a:lnTo>
                  <a:pt x="666" y="1610"/>
                </a:lnTo>
                <a:lnTo>
                  <a:pt x="709" y="1596"/>
                </a:lnTo>
                <a:lnTo>
                  <a:pt x="755" y="1588"/>
                </a:lnTo>
                <a:lnTo>
                  <a:pt x="803" y="1584"/>
                </a:lnTo>
                <a:lnTo>
                  <a:pt x="1688" y="1584"/>
                </a:lnTo>
                <a:lnTo>
                  <a:pt x="1688" y="1150"/>
                </a:lnTo>
                <a:lnTo>
                  <a:pt x="1116" y="1150"/>
                </a:lnTo>
                <a:lnTo>
                  <a:pt x="1071" y="1146"/>
                </a:lnTo>
                <a:lnTo>
                  <a:pt x="1030" y="1138"/>
                </a:lnTo>
                <a:lnTo>
                  <a:pt x="989" y="1124"/>
                </a:lnTo>
                <a:lnTo>
                  <a:pt x="951" y="1104"/>
                </a:lnTo>
                <a:lnTo>
                  <a:pt x="917" y="1081"/>
                </a:lnTo>
                <a:lnTo>
                  <a:pt x="885" y="1054"/>
                </a:lnTo>
                <a:lnTo>
                  <a:pt x="857" y="1022"/>
                </a:lnTo>
                <a:lnTo>
                  <a:pt x="834" y="987"/>
                </a:lnTo>
                <a:lnTo>
                  <a:pt x="815" y="949"/>
                </a:lnTo>
                <a:lnTo>
                  <a:pt x="801" y="909"/>
                </a:lnTo>
                <a:lnTo>
                  <a:pt x="793" y="866"/>
                </a:lnTo>
                <a:lnTo>
                  <a:pt x="790" y="822"/>
                </a:lnTo>
                <a:lnTo>
                  <a:pt x="790" y="328"/>
                </a:lnTo>
                <a:lnTo>
                  <a:pt x="793" y="283"/>
                </a:lnTo>
                <a:lnTo>
                  <a:pt x="801" y="241"/>
                </a:lnTo>
                <a:lnTo>
                  <a:pt x="815" y="201"/>
                </a:lnTo>
                <a:lnTo>
                  <a:pt x="834" y="163"/>
                </a:lnTo>
                <a:lnTo>
                  <a:pt x="857" y="127"/>
                </a:lnTo>
                <a:lnTo>
                  <a:pt x="885" y="96"/>
                </a:lnTo>
                <a:lnTo>
                  <a:pt x="917" y="68"/>
                </a:lnTo>
                <a:lnTo>
                  <a:pt x="951" y="45"/>
                </a:lnTo>
                <a:lnTo>
                  <a:pt x="989" y="26"/>
                </a:lnTo>
                <a:lnTo>
                  <a:pt x="1030" y="12"/>
                </a:lnTo>
                <a:lnTo>
                  <a:pt x="1071" y="3"/>
                </a:lnTo>
                <a:lnTo>
                  <a:pt x="11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1400"/>
          </a:p>
        </p:txBody>
      </p:sp>
      <p:sp>
        <p:nvSpPr>
          <p:cNvPr id="35" name="Inhaltsplatzhalter 4"/>
          <p:cNvSpPr txBox="1"/>
          <p:nvPr/>
        </p:nvSpPr>
        <p:spPr>
          <a:xfrm>
            <a:off x="3368545" y="2145732"/>
            <a:ext cx="15503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latin typeface="+mj-lt"/>
              </a:rPr>
              <a:t>OPTION 01</a:t>
            </a:r>
            <a:endParaRPr lang="en-US" sz="1100" dirty="0">
              <a:latin typeface="+mn-lt"/>
            </a:endParaRPr>
          </a:p>
        </p:txBody>
      </p:sp>
      <p:sp>
        <p:nvSpPr>
          <p:cNvPr id="36" name="Inhaltsplatzhalter 4"/>
          <p:cNvSpPr txBox="1"/>
          <p:nvPr/>
        </p:nvSpPr>
        <p:spPr>
          <a:xfrm>
            <a:off x="2841655" y="2776540"/>
            <a:ext cx="15503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latin typeface="+mj-lt"/>
              </a:rPr>
              <a:t>OPTION 01</a:t>
            </a:r>
            <a:endParaRPr lang="en-US" sz="1100" dirty="0">
              <a:latin typeface="+mn-lt"/>
            </a:endParaRPr>
          </a:p>
        </p:txBody>
      </p:sp>
      <p:sp>
        <p:nvSpPr>
          <p:cNvPr id="37" name="Inhaltsplatzhalter 4"/>
          <p:cNvSpPr txBox="1"/>
          <p:nvPr/>
        </p:nvSpPr>
        <p:spPr>
          <a:xfrm>
            <a:off x="2482640" y="3451851"/>
            <a:ext cx="15503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latin typeface="+mj-lt"/>
              </a:rPr>
              <a:t>OPTION 01</a:t>
            </a:r>
            <a:endParaRPr lang="en-US" sz="1100" dirty="0">
              <a:latin typeface="+mn-lt"/>
            </a:endParaRPr>
          </a:p>
        </p:txBody>
      </p:sp>
      <p:sp>
        <p:nvSpPr>
          <p:cNvPr id="38" name="Inhaltsplatzhalter 4"/>
          <p:cNvSpPr txBox="1"/>
          <p:nvPr/>
        </p:nvSpPr>
        <p:spPr>
          <a:xfrm>
            <a:off x="2193898" y="4072884"/>
            <a:ext cx="15503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latin typeface="+mj-lt"/>
              </a:rPr>
              <a:t>OPTION 01</a:t>
            </a:r>
            <a:endParaRPr lang="en-US" sz="1100" dirty="0">
              <a:latin typeface="+mn-lt"/>
            </a:endParaRPr>
          </a:p>
        </p:txBody>
      </p:sp>
      <p:sp>
        <p:nvSpPr>
          <p:cNvPr id="39" name="Inhaltsplatzhalter 4"/>
          <p:cNvSpPr txBox="1"/>
          <p:nvPr/>
        </p:nvSpPr>
        <p:spPr>
          <a:xfrm>
            <a:off x="2109952" y="4730911"/>
            <a:ext cx="117133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latin typeface="+mj-lt"/>
              </a:rPr>
              <a:t>OPTION 01</a:t>
            </a:r>
            <a:endParaRPr lang="en-US" sz="1100" dirty="0">
              <a:latin typeface="+mn-lt"/>
            </a:endParaRPr>
          </a:p>
        </p:txBody>
      </p:sp>
      <p:sp>
        <p:nvSpPr>
          <p:cNvPr id="40" name="Inhaltsplatzhalter 4"/>
          <p:cNvSpPr txBox="1"/>
          <p:nvPr/>
        </p:nvSpPr>
        <p:spPr>
          <a:xfrm>
            <a:off x="4025192" y="5615822"/>
            <a:ext cx="1550316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KEY POINT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1" name="Inhaltsplatzhalter 4"/>
          <p:cNvSpPr txBox="1"/>
          <p:nvPr/>
        </p:nvSpPr>
        <p:spPr>
          <a:xfrm>
            <a:off x="7164253" y="1862892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2" name="Inhaltsplatzhalter 4"/>
          <p:cNvSpPr txBox="1"/>
          <p:nvPr/>
        </p:nvSpPr>
        <p:spPr>
          <a:xfrm>
            <a:off x="5937206" y="1883245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1"/>
                </a:solidFill>
                <a:latin typeface="+mj-lt"/>
              </a:rPr>
              <a:t>40%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3" name="Inhaltsplatzhalter 4"/>
          <p:cNvSpPr txBox="1"/>
          <p:nvPr/>
        </p:nvSpPr>
        <p:spPr>
          <a:xfrm>
            <a:off x="7164253" y="2844735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4" name="Inhaltsplatzhalter 4"/>
          <p:cNvSpPr txBox="1"/>
          <p:nvPr/>
        </p:nvSpPr>
        <p:spPr>
          <a:xfrm>
            <a:off x="5937206" y="2860180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2"/>
                </a:solidFill>
                <a:latin typeface="+mj-lt"/>
              </a:rPr>
              <a:t>50%</a:t>
            </a:r>
            <a:endParaRPr lang="en-US" sz="2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5" name="Inhaltsplatzhalter 4"/>
          <p:cNvSpPr txBox="1"/>
          <p:nvPr/>
        </p:nvSpPr>
        <p:spPr>
          <a:xfrm>
            <a:off x="7164253" y="3826578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6" name="Inhaltsplatzhalter 4"/>
          <p:cNvSpPr txBox="1"/>
          <p:nvPr/>
        </p:nvSpPr>
        <p:spPr>
          <a:xfrm>
            <a:off x="5937206" y="3842080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3"/>
                </a:solidFill>
                <a:latin typeface="+mj-lt"/>
              </a:rPr>
              <a:t>70%</a:t>
            </a:r>
            <a:endParaRPr lang="en-US" sz="2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47" name="Inhaltsplatzhalter 4"/>
          <p:cNvSpPr txBox="1"/>
          <p:nvPr/>
        </p:nvSpPr>
        <p:spPr>
          <a:xfrm>
            <a:off x="7164253" y="4808421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8" name="Inhaltsplatzhalter 4"/>
          <p:cNvSpPr txBox="1"/>
          <p:nvPr/>
        </p:nvSpPr>
        <p:spPr>
          <a:xfrm>
            <a:off x="5937206" y="4823980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4"/>
                </a:solidFill>
                <a:latin typeface="+mj-lt"/>
              </a:rPr>
              <a:t>50%</a:t>
            </a:r>
            <a:endParaRPr lang="en-US" sz="28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49" name="Inhaltsplatzhalter 4"/>
          <p:cNvSpPr txBox="1"/>
          <p:nvPr/>
        </p:nvSpPr>
        <p:spPr>
          <a:xfrm>
            <a:off x="7164253" y="5790264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0" name="Inhaltsplatzhalter 4"/>
          <p:cNvSpPr txBox="1"/>
          <p:nvPr/>
        </p:nvSpPr>
        <p:spPr>
          <a:xfrm>
            <a:off x="5937206" y="5805881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5"/>
                </a:solidFill>
                <a:latin typeface="+mj-lt"/>
              </a:rPr>
              <a:t>90%</a:t>
            </a:r>
            <a:endParaRPr lang="en-US" sz="28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2" presetClass="entr" presetSubtype="4" accel="14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" presetClass="entr" presetSubtype="4" accel="14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2" presetClass="entr" presetSubtype="4" accel="14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500"/>
                            </p:stCondLst>
                            <p:childTnLst>
                              <p:par>
                                <p:cTn id="132" presetID="2" presetClass="entr" presetSubtype="4" accel="14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3" presetID="2" presetClass="entr" presetSubtype="4" accel="14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4" grpId="0" bldLvl="0" animBg="1"/>
      <p:bldP spid="18" grpId="0" bldLvl="0" animBg="1"/>
      <p:bldP spid="22" grpId="0" bldLvl="0" animBg="1"/>
      <p:bldP spid="23" grpId="0" bldLvl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551543" y="2533338"/>
            <a:ext cx="1736828" cy="3675826"/>
            <a:chOff x="551543" y="2533338"/>
            <a:chExt cx="1736828" cy="3675826"/>
          </a:xfrm>
        </p:grpSpPr>
        <p:sp>
          <p:nvSpPr>
            <p:cNvPr id="6" name="Freeform 5"/>
            <p:cNvSpPr/>
            <p:nvPr/>
          </p:nvSpPr>
          <p:spPr bwMode="auto">
            <a:xfrm>
              <a:off x="551543" y="2533338"/>
              <a:ext cx="1736828" cy="3675826"/>
            </a:xfrm>
            <a:custGeom>
              <a:avLst/>
              <a:gdLst>
                <a:gd name="T0" fmla="*/ 1323 w 1323"/>
                <a:gd name="T1" fmla="*/ 2626 h 2800"/>
                <a:gd name="T2" fmla="*/ 661 w 1323"/>
                <a:gd name="T3" fmla="*/ 2800 h 2800"/>
                <a:gd name="T4" fmla="*/ 0 w 1323"/>
                <a:gd name="T5" fmla="*/ 2626 h 2800"/>
                <a:gd name="T6" fmla="*/ 0 w 1323"/>
                <a:gd name="T7" fmla="*/ 0 h 2800"/>
                <a:gd name="T8" fmla="*/ 1323 w 1323"/>
                <a:gd name="T9" fmla="*/ 0 h 2800"/>
                <a:gd name="T10" fmla="*/ 1323 w 1323"/>
                <a:gd name="T11" fmla="*/ 2626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3" h="2800">
                  <a:moveTo>
                    <a:pt x="1323" y="2626"/>
                  </a:moveTo>
                  <a:lnTo>
                    <a:pt x="661" y="2800"/>
                  </a:lnTo>
                  <a:lnTo>
                    <a:pt x="0" y="2626"/>
                  </a:lnTo>
                  <a:lnTo>
                    <a:pt x="0" y="0"/>
                  </a:lnTo>
                  <a:lnTo>
                    <a:pt x="1323" y="0"/>
                  </a:lnTo>
                  <a:lnTo>
                    <a:pt x="1323" y="26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37304" y="3872389"/>
              <a:ext cx="1365307" cy="341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895905" y="2533338"/>
            <a:ext cx="1736828" cy="3675826"/>
            <a:chOff x="2895905" y="2533338"/>
            <a:chExt cx="1736828" cy="3675826"/>
          </a:xfrm>
        </p:grpSpPr>
        <p:sp>
          <p:nvSpPr>
            <p:cNvPr id="19" name="Freeform 18"/>
            <p:cNvSpPr/>
            <p:nvPr/>
          </p:nvSpPr>
          <p:spPr bwMode="auto">
            <a:xfrm>
              <a:off x="2895905" y="2533338"/>
              <a:ext cx="1736828" cy="3675826"/>
            </a:xfrm>
            <a:custGeom>
              <a:avLst/>
              <a:gdLst>
                <a:gd name="T0" fmla="*/ 1323 w 1323"/>
                <a:gd name="T1" fmla="*/ 2626 h 2800"/>
                <a:gd name="T2" fmla="*/ 661 w 1323"/>
                <a:gd name="T3" fmla="*/ 2800 h 2800"/>
                <a:gd name="T4" fmla="*/ 0 w 1323"/>
                <a:gd name="T5" fmla="*/ 2626 h 2800"/>
                <a:gd name="T6" fmla="*/ 0 w 1323"/>
                <a:gd name="T7" fmla="*/ 0 h 2800"/>
                <a:gd name="T8" fmla="*/ 1323 w 1323"/>
                <a:gd name="T9" fmla="*/ 0 h 2800"/>
                <a:gd name="T10" fmla="*/ 1323 w 1323"/>
                <a:gd name="T11" fmla="*/ 2626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3" h="2800">
                  <a:moveTo>
                    <a:pt x="1323" y="2626"/>
                  </a:moveTo>
                  <a:lnTo>
                    <a:pt x="661" y="2800"/>
                  </a:lnTo>
                  <a:lnTo>
                    <a:pt x="0" y="2626"/>
                  </a:lnTo>
                  <a:lnTo>
                    <a:pt x="0" y="0"/>
                  </a:lnTo>
                  <a:lnTo>
                    <a:pt x="1323" y="0"/>
                  </a:lnTo>
                  <a:lnTo>
                    <a:pt x="1323" y="26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081666" y="3872389"/>
              <a:ext cx="1365307" cy="341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240267" y="2533338"/>
            <a:ext cx="1736828" cy="3675826"/>
            <a:chOff x="5240267" y="2533338"/>
            <a:chExt cx="1736828" cy="3675826"/>
          </a:xfrm>
        </p:grpSpPr>
        <p:sp>
          <p:nvSpPr>
            <p:cNvPr id="29" name="Freeform 28"/>
            <p:cNvSpPr/>
            <p:nvPr/>
          </p:nvSpPr>
          <p:spPr bwMode="auto">
            <a:xfrm>
              <a:off x="5240267" y="2533338"/>
              <a:ext cx="1736828" cy="3675826"/>
            </a:xfrm>
            <a:custGeom>
              <a:avLst/>
              <a:gdLst>
                <a:gd name="T0" fmla="*/ 1323 w 1323"/>
                <a:gd name="T1" fmla="*/ 2626 h 2800"/>
                <a:gd name="T2" fmla="*/ 661 w 1323"/>
                <a:gd name="T3" fmla="*/ 2800 h 2800"/>
                <a:gd name="T4" fmla="*/ 0 w 1323"/>
                <a:gd name="T5" fmla="*/ 2626 h 2800"/>
                <a:gd name="T6" fmla="*/ 0 w 1323"/>
                <a:gd name="T7" fmla="*/ 0 h 2800"/>
                <a:gd name="T8" fmla="*/ 1323 w 1323"/>
                <a:gd name="T9" fmla="*/ 0 h 2800"/>
                <a:gd name="T10" fmla="*/ 1323 w 1323"/>
                <a:gd name="T11" fmla="*/ 2626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3" h="2800">
                  <a:moveTo>
                    <a:pt x="1323" y="2626"/>
                  </a:moveTo>
                  <a:lnTo>
                    <a:pt x="661" y="2800"/>
                  </a:lnTo>
                  <a:lnTo>
                    <a:pt x="0" y="2626"/>
                  </a:lnTo>
                  <a:lnTo>
                    <a:pt x="0" y="0"/>
                  </a:lnTo>
                  <a:lnTo>
                    <a:pt x="1323" y="0"/>
                  </a:lnTo>
                  <a:lnTo>
                    <a:pt x="1323" y="26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5426028" y="3872389"/>
              <a:ext cx="1365307" cy="341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584629" y="2533338"/>
            <a:ext cx="1736828" cy="3675826"/>
            <a:chOff x="7584629" y="2533338"/>
            <a:chExt cx="1736828" cy="3675826"/>
          </a:xfrm>
        </p:grpSpPr>
        <p:sp>
          <p:nvSpPr>
            <p:cNvPr id="39" name="Freeform 38"/>
            <p:cNvSpPr/>
            <p:nvPr/>
          </p:nvSpPr>
          <p:spPr bwMode="auto">
            <a:xfrm>
              <a:off x="7584629" y="2533338"/>
              <a:ext cx="1736828" cy="3675826"/>
            </a:xfrm>
            <a:custGeom>
              <a:avLst/>
              <a:gdLst>
                <a:gd name="T0" fmla="*/ 1323 w 1323"/>
                <a:gd name="T1" fmla="*/ 2626 h 2800"/>
                <a:gd name="T2" fmla="*/ 661 w 1323"/>
                <a:gd name="T3" fmla="*/ 2800 h 2800"/>
                <a:gd name="T4" fmla="*/ 0 w 1323"/>
                <a:gd name="T5" fmla="*/ 2626 h 2800"/>
                <a:gd name="T6" fmla="*/ 0 w 1323"/>
                <a:gd name="T7" fmla="*/ 0 h 2800"/>
                <a:gd name="T8" fmla="*/ 1323 w 1323"/>
                <a:gd name="T9" fmla="*/ 0 h 2800"/>
                <a:gd name="T10" fmla="*/ 1323 w 1323"/>
                <a:gd name="T11" fmla="*/ 2626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3" h="2800">
                  <a:moveTo>
                    <a:pt x="1323" y="2626"/>
                  </a:moveTo>
                  <a:lnTo>
                    <a:pt x="661" y="2800"/>
                  </a:lnTo>
                  <a:lnTo>
                    <a:pt x="0" y="2626"/>
                  </a:lnTo>
                  <a:lnTo>
                    <a:pt x="0" y="0"/>
                  </a:lnTo>
                  <a:lnTo>
                    <a:pt x="1323" y="0"/>
                  </a:lnTo>
                  <a:lnTo>
                    <a:pt x="1323" y="26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7770390" y="3872389"/>
              <a:ext cx="1365307" cy="341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9928990" y="2533338"/>
            <a:ext cx="1736828" cy="3675826"/>
            <a:chOff x="9928990" y="2533338"/>
            <a:chExt cx="1736828" cy="3675826"/>
          </a:xfrm>
        </p:grpSpPr>
        <p:sp>
          <p:nvSpPr>
            <p:cNvPr id="49" name="Freeform 48"/>
            <p:cNvSpPr/>
            <p:nvPr/>
          </p:nvSpPr>
          <p:spPr bwMode="auto">
            <a:xfrm>
              <a:off x="9928990" y="2533338"/>
              <a:ext cx="1736828" cy="3675826"/>
            </a:xfrm>
            <a:custGeom>
              <a:avLst/>
              <a:gdLst>
                <a:gd name="T0" fmla="*/ 1323 w 1323"/>
                <a:gd name="T1" fmla="*/ 2626 h 2800"/>
                <a:gd name="T2" fmla="*/ 661 w 1323"/>
                <a:gd name="T3" fmla="*/ 2800 h 2800"/>
                <a:gd name="T4" fmla="*/ 0 w 1323"/>
                <a:gd name="T5" fmla="*/ 2626 h 2800"/>
                <a:gd name="T6" fmla="*/ 0 w 1323"/>
                <a:gd name="T7" fmla="*/ 0 h 2800"/>
                <a:gd name="T8" fmla="*/ 1323 w 1323"/>
                <a:gd name="T9" fmla="*/ 0 h 2800"/>
                <a:gd name="T10" fmla="*/ 1323 w 1323"/>
                <a:gd name="T11" fmla="*/ 2626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3" h="2800">
                  <a:moveTo>
                    <a:pt x="1323" y="2626"/>
                  </a:moveTo>
                  <a:lnTo>
                    <a:pt x="661" y="2800"/>
                  </a:lnTo>
                  <a:lnTo>
                    <a:pt x="0" y="2626"/>
                  </a:lnTo>
                  <a:lnTo>
                    <a:pt x="0" y="0"/>
                  </a:lnTo>
                  <a:lnTo>
                    <a:pt x="1323" y="0"/>
                  </a:lnTo>
                  <a:lnTo>
                    <a:pt x="1323" y="26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10114094" y="3872389"/>
              <a:ext cx="1365307" cy="341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51543" y="2002969"/>
            <a:ext cx="1736828" cy="746981"/>
            <a:chOff x="551543" y="2002969"/>
            <a:chExt cx="1736828" cy="74698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51543" y="2533338"/>
              <a:ext cx="1736828" cy="10108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007083" y="2002969"/>
              <a:ext cx="824435" cy="746981"/>
            </a:xfrm>
            <a:custGeom>
              <a:avLst/>
              <a:gdLst>
                <a:gd name="T0" fmla="*/ 414 w 414"/>
                <a:gd name="T1" fmla="*/ 0 h 376"/>
                <a:gd name="T2" fmla="*/ 0 w 414"/>
                <a:gd name="T3" fmla="*/ 0 h 376"/>
                <a:gd name="T4" fmla="*/ 0 w 414"/>
                <a:gd name="T5" fmla="*/ 239 h 376"/>
                <a:gd name="T6" fmla="*/ 136 w 414"/>
                <a:gd name="T7" fmla="*/ 376 h 376"/>
                <a:gd name="T8" fmla="*/ 278 w 414"/>
                <a:gd name="T9" fmla="*/ 376 h 376"/>
                <a:gd name="T10" fmla="*/ 414 w 414"/>
                <a:gd name="T11" fmla="*/ 239 h 376"/>
                <a:gd name="T12" fmla="*/ 414 w 414"/>
                <a:gd name="T13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4" h="376">
                  <a:moveTo>
                    <a:pt x="4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315"/>
                    <a:pt x="61" y="376"/>
                    <a:pt x="136" y="376"/>
                  </a:cubicBezTo>
                  <a:cubicBezTo>
                    <a:pt x="278" y="376"/>
                    <a:pt x="278" y="376"/>
                    <a:pt x="278" y="376"/>
                  </a:cubicBezTo>
                  <a:cubicBezTo>
                    <a:pt x="353" y="376"/>
                    <a:pt x="414" y="315"/>
                    <a:pt x="414" y="239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51543" y="2002969"/>
              <a:ext cx="1736828" cy="5303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51543" y="2002969"/>
              <a:ext cx="1736828" cy="530369"/>
            </a:xfrm>
            <a:custGeom>
              <a:avLst/>
              <a:gdLst>
                <a:gd name="connsiteX0" fmla="*/ 581025 w 2100263"/>
                <a:gd name="connsiteY0" fmla="*/ 0 h 641350"/>
                <a:gd name="connsiteX1" fmla="*/ 1519238 w 2100263"/>
                <a:gd name="connsiteY1" fmla="*/ 0 h 641350"/>
                <a:gd name="connsiteX2" fmla="*/ 1519238 w 2100263"/>
                <a:gd name="connsiteY2" fmla="*/ 30274 h 641350"/>
                <a:gd name="connsiteX3" fmla="*/ 1519238 w 2100263"/>
                <a:gd name="connsiteY3" fmla="*/ 52388 h 641350"/>
                <a:gd name="connsiteX4" fmla="*/ 2100263 w 2100263"/>
                <a:gd name="connsiteY4" fmla="*/ 52388 h 641350"/>
                <a:gd name="connsiteX5" fmla="*/ 2100263 w 2100263"/>
                <a:gd name="connsiteY5" fmla="*/ 192088 h 641350"/>
                <a:gd name="connsiteX6" fmla="*/ 1519238 w 2100263"/>
                <a:gd name="connsiteY6" fmla="*/ 192088 h 641350"/>
                <a:gd name="connsiteX7" fmla="*/ 1519238 w 2100263"/>
                <a:gd name="connsiteY7" fmla="*/ 242195 h 641350"/>
                <a:gd name="connsiteX8" fmla="*/ 1519238 w 2100263"/>
                <a:gd name="connsiteY8" fmla="*/ 574092 h 641350"/>
                <a:gd name="connsiteX9" fmla="*/ 1512021 w 2100263"/>
                <a:gd name="connsiteY9" fmla="*/ 641350 h 641350"/>
                <a:gd name="connsiteX10" fmla="*/ 588242 w 2100263"/>
                <a:gd name="connsiteY10" fmla="*/ 641350 h 641350"/>
                <a:gd name="connsiteX11" fmla="*/ 581025 w 2100263"/>
                <a:gd name="connsiteY11" fmla="*/ 574092 h 641350"/>
                <a:gd name="connsiteX12" fmla="*/ 581025 w 2100263"/>
                <a:gd name="connsiteY12" fmla="*/ 266162 h 641350"/>
                <a:gd name="connsiteX13" fmla="*/ 581025 w 2100263"/>
                <a:gd name="connsiteY13" fmla="*/ 192088 h 641350"/>
                <a:gd name="connsiteX14" fmla="*/ 0 w 2100263"/>
                <a:gd name="connsiteY14" fmla="*/ 192088 h 641350"/>
                <a:gd name="connsiteX15" fmla="*/ 0 w 2100263"/>
                <a:gd name="connsiteY15" fmla="*/ 52388 h 641350"/>
                <a:gd name="connsiteX16" fmla="*/ 581025 w 2100263"/>
                <a:gd name="connsiteY16" fmla="*/ 52388 h 6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00263" h="641350">
                  <a:moveTo>
                    <a:pt x="581025" y="0"/>
                  </a:moveTo>
                  <a:cubicBezTo>
                    <a:pt x="581025" y="0"/>
                    <a:pt x="581025" y="0"/>
                    <a:pt x="1519238" y="0"/>
                  </a:cubicBezTo>
                  <a:cubicBezTo>
                    <a:pt x="1519238" y="0"/>
                    <a:pt x="1519238" y="0"/>
                    <a:pt x="1519238" y="30274"/>
                  </a:cubicBezTo>
                  <a:lnTo>
                    <a:pt x="1519238" y="52388"/>
                  </a:lnTo>
                  <a:lnTo>
                    <a:pt x="2100263" y="52388"/>
                  </a:lnTo>
                  <a:lnTo>
                    <a:pt x="2100263" y="192088"/>
                  </a:lnTo>
                  <a:lnTo>
                    <a:pt x="1519238" y="192088"/>
                  </a:lnTo>
                  <a:lnTo>
                    <a:pt x="1519238" y="242195"/>
                  </a:lnTo>
                  <a:cubicBezTo>
                    <a:pt x="1519238" y="322927"/>
                    <a:pt x="1519238" y="430569"/>
                    <a:pt x="1519238" y="574092"/>
                  </a:cubicBezTo>
                  <a:cubicBezTo>
                    <a:pt x="1519238" y="598113"/>
                    <a:pt x="1516832" y="619732"/>
                    <a:pt x="1512021" y="641350"/>
                  </a:cubicBezTo>
                  <a:cubicBezTo>
                    <a:pt x="1512021" y="641350"/>
                    <a:pt x="1512021" y="641350"/>
                    <a:pt x="588242" y="641350"/>
                  </a:cubicBezTo>
                  <a:cubicBezTo>
                    <a:pt x="583431" y="619732"/>
                    <a:pt x="581025" y="598113"/>
                    <a:pt x="581025" y="574092"/>
                  </a:cubicBezTo>
                  <a:cubicBezTo>
                    <a:pt x="581025" y="574092"/>
                    <a:pt x="581025" y="574092"/>
                    <a:pt x="581025" y="266162"/>
                  </a:cubicBezTo>
                  <a:lnTo>
                    <a:pt x="581025" y="192088"/>
                  </a:lnTo>
                  <a:lnTo>
                    <a:pt x="0" y="192088"/>
                  </a:lnTo>
                  <a:lnTo>
                    <a:pt x="0" y="52388"/>
                  </a:lnTo>
                  <a:lnTo>
                    <a:pt x="581025" y="52388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51543" y="2002969"/>
              <a:ext cx="1736828" cy="112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064846" y="2002969"/>
              <a:ext cx="707597" cy="659023"/>
            </a:xfrm>
            <a:custGeom>
              <a:avLst/>
              <a:gdLst>
                <a:gd name="T0" fmla="*/ 355 w 355"/>
                <a:gd name="T1" fmla="*/ 0 h 332"/>
                <a:gd name="T2" fmla="*/ 0 w 355"/>
                <a:gd name="T3" fmla="*/ 0 h 332"/>
                <a:gd name="T4" fmla="*/ 0 w 355"/>
                <a:gd name="T5" fmla="*/ 225 h 332"/>
                <a:gd name="T6" fmla="*/ 107 w 355"/>
                <a:gd name="T7" fmla="*/ 332 h 332"/>
                <a:gd name="T8" fmla="*/ 248 w 355"/>
                <a:gd name="T9" fmla="*/ 332 h 332"/>
                <a:gd name="T10" fmla="*/ 355 w 355"/>
                <a:gd name="T11" fmla="*/ 225 h 332"/>
                <a:gd name="T12" fmla="*/ 355 w 355"/>
                <a:gd name="T1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" h="332">
                  <a:moveTo>
                    <a:pt x="35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84"/>
                    <a:pt x="48" y="332"/>
                    <a:pt x="107" y="332"/>
                  </a:cubicBezTo>
                  <a:cubicBezTo>
                    <a:pt x="248" y="332"/>
                    <a:pt x="248" y="332"/>
                    <a:pt x="248" y="332"/>
                  </a:cubicBezTo>
                  <a:cubicBezTo>
                    <a:pt x="307" y="332"/>
                    <a:pt x="355" y="284"/>
                    <a:pt x="355" y="225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895905" y="2002969"/>
            <a:ext cx="1736828" cy="746981"/>
            <a:chOff x="2895905" y="2002969"/>
            <a:chExt cx="1736828" cy="746981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895905" y="2533338"/>
              <a:ext cx="1736828" cy="1010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3351445" y="2002969"/>
              <a:ext cx="824435" cy="746981"/>
            </a:xfrm>
            <a:custGeom>
              <a:avLst/>
              <a:gdLst>
                <a:gd name="T0" fmla="*/ 414 w 414"/>
                <a:gd name="T1" fmla="*/ 0 h 376"/>
                <a:gd name="T2" fmla="*/ 0 w 414"/>
                <a:gd name="T3" fmla="*/ 0 h 376"/>
                <a:gd name="T4" fmla="*/ 0 w 414"/>
                <a:gd name="T5" fmla="*/ 239 h 376"/>
                <a:gd name="T6" fmla="*/ 136 w 414"/>
                <a:gd name="T7" fmla="*/ 376 h 376"/>
                <a:gd name="T8" fmla="*/ 278 w 414"/>
                <a:gd name="T9" fmla="*/ 376 h 376"/>
                <a:gd name="T10" fmla="*/ 414 w 414"/>
                <a:gd name="T11" fmla="*/ 239 h 376"/>
                <a:gd name="T12" fmla="*/ 414 w 414"/>
                <a:gd name="T13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4" h="376">
                  <a:moveTo>
                    <a:pt x="4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315"/>
                    <a:pt x="61" y="376"/>
                    <a:pt x="136" y="376"/>
                  </a:cubicBezTo>
                  <a:cubicBezTo>
                    <a:pt x="278" y="376"/>
                    <a:pt x="278" y="376"/>
                    <a:pt x="278" y="376"/>
                  </a:cubicBezTo>
                  <a:cubicBezTo>
                    <a:pt x="353" y="376"/>
                    <a:pt x="414" y="315"/>
                    <a:pt x="414" y="239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895905" y="2002969"/>
              <a:ext cx="1736828" cy="5303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895905" y="2002969"/>
              <a:ext cx="1736828" cy="530369"/>
            </a:xfrm>
            <a:custGeom>
              <a:avLst/>
              <a:gdLst>
                <a:gd name="connsiteX0" fmla="*/ 581025 w 2100263"/>
                <a:gd name="connsiteY0" fmla="*/ 0 h 641350"/>
                <a:gd name="connsiteX1" fmla="*/ 1519238 w 2100263"/>
                <a:gd name="connsiteY1" fmla="*/ 0 h 641350"/>
                <a:gd name="connsiteX2" fmla="*/ 1519238 w 2100263"/>
                <a:gd name="connsiteY2" fmla="*/ 30274 h 641350"/>
                <a:gd name="connsiteX3" fmla="*/ 1519238 w 2100263"/>
                <a:gd name="connsiteY3" fmla="*/ 52388 h 641350"/>
                <a:gd name="connsiteX4" fmla="*/ 2100263 w 2100263"/>
                <a:gd name="connsiteY4" fmla="*/ 52388 h 641350"/>
                <a:gd name="connsiteX5" fmla="*/ 2100263 w 2100263"/>
                <a:gd name="connsiteY5" fmla="*/ 192088 h 641350"/>
                <a:gd name="connsiteX6" fmla="*/ 1519238 w 2100263"/>
                <a:gd name="connsiteY6" fmla="*/ 192088 h 641350"/>
                <a:gd name="connsiteX7" fmla="*/ 1519238 w 2100263"/>
                <a:gd name="connsiteY7" fmla="*/ 242195 h 641350"/>
                <a:gd name="connsiteX8" fmla="*/ 1519238 w 2100263"/>
                <a:gd name="connsiteY8" fmla="*/ 574092 h 641350"/>
                <a:gd name="connsiteX9" fmla="*/ 1512021 w 2100263"/>
                <a:gd name="connsiteY9" fmla="*/ 641350 h 641350"/>
                <a:gd name="connsiteX10" fmla="*/ 588242 w 2100263"/>
                <a:gd name="connsiteY10" fmla="*/ 641350 h 641350"/>
                <a:gd name="connsiteX11" fmla="*/ 581025 w 2100263"/>
                <a:gd name="connsiteY11" fmla="*/ 574092 h 641350"/>
                <a:gd name="connsiteX12" fmla="*/ 581025 w 2100263"/>
                <a:gd name="connsiteY12" fmla="*/ 266162 h 641350"/>
                <a:gd name="connsiteX13" fmla="*/ 581025 w 2100263"/>
                <a:gd name="connsiteY13" fmla="*/ 192088 h 641350"/>
                <a:gd name="connsiteX14" fmla="*/ 0 w 2100263"/>
                <a:gd name="connsiteY14" fmla="*/ 192088 h 641350"/>
                <a:gd name="connsiteX15" fmla="*/ 0 w 2100263"/>
                <a:gd name="connsiteY15" fmla="*/ 52388 h 641350"/>
                <a:gd name="connsiteX16" fmla="*/ 581025 w 2100263"/>
                <a:gd name="connsiteY16" fmla="*/ 52388 h 6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00263" h="641350">
                  <a:moveTo>
                    <a:pt x="581025" y="0"/>
                  </a:moveTo>
                  <a:cubicBezTo>
                    <a:pt x="581025" y="0"/>
                    <a:pt x="581025" y="0"/>
                    <a:pt x="1519238" y="0"/>
                  </a:cubicBezTo>
                  <a:cubicBezTo>
                    <a:pt x="1519238" y="0"/>
                    <a:pt x="1519238" y="0"/>
                    <a:pt x="1519238" y="30274"/>
                  </a:cubicBezTo>
                  <a:lnTo>
                    <a:pt x="1519238" y="52388"/>
                  </a:lnTo>
                  <a:lnTo>
                    <a:pt x="2100263" y="52388"/>
                  </a:lnTo>
                  <a:lnTo>
                    <a:pt x="2100263" y="192088"/>
                  </a:lnTo>
                  <a:lnTo>
                    <a:pt x="1519238" y="192088"/>
                  </a:lnTo>
                  <a:lnTo>
                    <a:pt x="1519238" y="242195"/>
                  </a:lnTo>
                  <a:cubicBezTo>
                    <a:pt x="1519238" y="322927"/>
                    <a:pt x="1519238" y="430569"/>
                    <a:pt x="1519238" y="574092"/>
                  </a:cubicBezTo>
                  <a:cubicBezTo>
                    <a:pt x="1519238" y="598113"/>
                    <a:pt x="1516832" y="619732"/>
                    <a:pt x="1512021" y="641350"/>
                  </a:cubicBezTo>
                  <a:cubicBezTo>
                    <a:pt x="1512021" y="641350"/>
                    <a:pt x="1512021" y="641350"/>
                    <a:pt x="588242" y="641350"/>
                  </a:cubicBezTo>
                  <a:cubicBezTo>
                    <a:pt x="583431" y="619732"/>
                    <a:pt x="581025" y="598113"/>
                    <a:pt x="581025" y="574092"/>
                  </a:cubicBezTo>
                  <a:cubicBezTo>
                    <a:pt x="581025" y="574092"/>
                    <a:pt x="581025" y="574092"/>
                    <a:pt x="581025" y="266162"/>
                  </a:cubicBezTo>
                  <a:lnTo>
                    <a:pt x="581025" y="192088"/>
                  </a:lnTo>
                  <a:lnTo>
                    <a:pt x="0" y="192088"/>
                  </a:lnTo>
                  <a:lnTo>
                    <a:pt x="0" y="52388"/>
                  </a:lnTo>
                  <a:lnTo>
                    <a:pt x="581025" y="52388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895905" y="2002969"/>
              <a:ext cx="1736828" cy="112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409208" y="2002969"/>
              <a:ext cx="707597" cy="659023"/>
            </a:xfrm>
            <a:custGeom>
              <a:avLst/>
              <a:gdLst>
                <a:gd name="T0" fmla="*/ 355 w 355"/>
                <a:gd name="T1" fmla="*/ 0 h 332"/>
                <a:gd name="T2" fmla="*/ 0 w 355"/>
                <a:gd name="T3" fmla="*/ 0 h 332"/>
                <a:gd name="T4" fmla="*/ 0 w 355"/>
                <a:gd name="T5" fmla="*/ 225 h 332"/>
                <a:gd name="T6" fmla="*/ 107 w 355"/>
                <a:gd name="T7" fmla="*/ 332 h 332"/>
                <a:gd name="T8" fmla="*/ 248 w 355"/>
                <a:gd name="T9" fmla="*/ 332 h 332"/>
                <a:gd name="T10" fmla="*/ 355 w 355"/>
                <a:gd name="T11" fmla="*/ 225 h 332"/>
                <a:gd name="T12" fmla="*/ 355 w 355"/>
                <a:gd name="T1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" h="332">
                  <a:moveTo>
                    <a:pt x="35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84"/>
                    <a:pt x="48" y="332"/>
                    <a:pt x="107" y="332"/>
                  </a:cubicBezTo>
                  <a:cubicBezTo>
                    <a:pt x="248" y="332"/>
                    <a:pt x="248" y="332"/>
                    <a:pt x="248" y="332"/>
                  </a:cubicBezTo>
                  <a:cubicBezTo>
                    <a:pt x="307" y="332"/>
                    <a:pt x="355" y="284"/>
                    <a:pt x="355" y="225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240267" y="2002969"/>
            <a:ext cx="1736828" cy="746981"/>
            <a:chOff x="5240267" y="2002969"/>
            <a:chExt cx="1736828" cy="746981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5240267" y="2533338"/>
              <a:ext cx="1736828" cy="10108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5695807" y="2002969"/>
              <a:ext cx="824435" cy="746981"/>
            </a:xfrm>
            <a:custGeom>
              <a:avLst/>
              <a:gdLst>
                <a:gd name="T0" fmla="*/ 414 w 414"/>
                <a:gd name="T1" fmla="*/ 0 h 376"/>
                <a:gd name="T2" fmla="*/ 0 w 414"/>
                <a:gd name="T3" fmla="*/ 0 h 376"/>
                <a:gd name="T4" fmla="*/ 0 w 414"/>
                <a:gd name="T5" fmla="*/ 239 h 376"/>
                <a:gd name="T6" fmla="*/ 136 w 414"/>
                <a:gd name="T7" fmla="*/ 376 h 376"/>
                <a:gd name="T8" fmla="*/ 278 w 414"/>
                <a:gd name="T9" fmla="*/ 376 h 376"/>
                <a:gd name="T10" fmla="*/ 414 w 414"/>
                <a:gd name="T11" fmla="*/ 239 h 376"/>
                <a:gd name="T12" fmla="*/ 414 w 414"/>
                <a:gd name="T13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4" h="376">
                  <a:moveTo>
                    <a:pt x="4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315"/>
                    <a:pt x="61" y="376"/>
                    <a:pt x="136" y="376"/>
                  </a:cubicBezTo>
                  <a:cubicBezTo>
                    <a:pt x="278" y="376"/>
                    <a:pt x="278" y="376"/>
                    <a:pt x="278" y="376"/>
                  </a:cubicBezTo>
                  <a:cubicBezTo>
                    <a:pt x="353" y="376"/>
                    <a:pt x="414" y="315"/>
                    <a:pt x="414" y="239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240267" y="2002969"/>
              <a:ext cx="1736828" cy="5303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5240267" y="2002969"/>
              <a:ext cx="1736828" cy="530369"/>
            </a:xfrm>
            <a:custGeom>
              <a:avLst/>
              <a:gdLst>
                <a:gd name="connsiteX0" fmla="*/ 581025 w 2100263"/>
                <a:gd name="connsiteY0" fmla="*/ 0 h 641350"/>
                <a:gd name="connsiteX1" fmla="*/ 1519238 w 2100263"/>
                <a:gd name="connsiteY1" fmla="*/ 0 h 641350"/>
                <a:gd name="connsiteX2" fmla="*/ 1519238 w 2100263"/>
                <a:gd name="connsiteY2" fmla="*/ 30274 h 641350"/>
                <a:gd name="connsiteX3" fmla="*/ 1519238 w 2100263"/>
                <a:gd name="connsiteY3" fmla="*/ 52388 h 641350"/>
                <a:gd name="connsiteX4" fmla="*/ 2100263 w 2100263"/>
                <a:gd name="connsiteY4" fmla="*/ 52388 h 641350"/>
                <a:gd name="connsiteX5" fmla="*/ 2100263 w 2100263"/>
                <a:gd name="connsiteY5" fmla="*/ 192088 h 641350"/>
                <a:gd name="connsiteX6" fmla="*/ 1519238 w 2100263"/>
                <a:gd name="connsiteY6" fmla="*/ 192088 h 641350"/>
                <a:gd name="connsiteX7" fmla="*/ 1519238 w 2100263"/>
                <a:gd name="connsiteY7" fmla="*/ 242195 h 641350"/>
                <a:gd name="connsiteX8" fmla="*/ 1519238 w 2100263"/>
                <a:gd name="connsiteY8" fmla="*/ 574092 h 641350"/>
                <a:gd name="connsiteX9" fmla="*/ 1512021 w 2100263"/>
                <a:gd name="connsiteY9" fmla="*/ 641350 h 641350"/>
                <a:gd name="connsiteX10" fmla="*/ 588242 w 2100263"/>
                <a:gd name="connsiteY10" fmla="*/ 641350 h 641350"/>
                <a:gd name="connsiteX11" fmla="*/ 581025 w 2100263"/>
                <a:gd name="connsiteY11" fmla="*/ 574092 h 641350"/>
                <a:gd name="connsiteX12" fmla="*/ 581025 w 2100263"/>
                <a:gd name="connsiteY12" fmla="*/ 266162 h 641350"/>
                <a:gd name="connsiteX13" fmla="*/ 581025 w 2100263"/>
                <a:gd name="connsiteY13" fmla="*/ 192088 h 641350"/>
                <a:gd name="connsiteX14" fmla="*/ 0 w 2100263"/>
                <a:gd name="connsiteY14" fmla="*/ 192088 h 641350"/>
                <a:gd name="connsiteX15" fmla="*/ 0 w 2100263"/>
                <a:gd name="connsiteY15" fmla="*/ 52388 h 641350"/>
                <a:gd name="connsiteX16" fmla="*/ 581025 w 2100263"/>
                <a:gd name="connsiteY16" fmla="*/ 52388 h 6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00263" h="641350">
                  <a:moveTo>
                    <a:pt x="581025" y="0"/>
                  </a:moveTo>
                  <a:cubicBezTo>
                    <a:pt x="581025" y="0"/>
                    <a:pt x="581025" y="0"/>
                    <a:pt x="1519238" y="0"/>
                  </a:cubicBezTo>
                  <a:cubicBezTo>
                    <a:pt x="1519238" y="0"/>
                    <a:pt x="1519238" y="0"/>
                    <a:pt x="1519238" y="30274"/>
                  </a:cubicBezTo>
                  <a:lnTo>
                    <a:pt x="1519238" y="52388"/>
                  </a:lnTo>
                  <a:lnTo>
                    <a:pt x="2100263" y="52388"/>
                  </a:lnTo>
                  <a:lnTo>
                    <a:pt x="2100263" y="192088"/>
                  </a:lnTo>
                  <a:lnTo>
                    <a:pt x="1519238" y="192088"/>
                  </a:lnTo>
                  <a:lnTo>
                    <a:pt x="1519238" y="242195"/>
                  </a:lnTo>
                  <a:cubicBezTo>
                    <a:pt x="1519238" y="322927"/>
                    <a:pt x="1519238" y="430569"/>
                    <a:pt x="1519238" y="574092"/>
                  </a:cubicBezTo>
                  <a:cubicBezTo>
                    <a:pt x="1519238" y="598113"/>
                    <a:pt x="1516832" y="619732"/>
                    <a:pt x="1512021" y="641350"/>
                  </a:cubicBezTo>
                  <a:cubicBezTo>
                    <a:pt x="1512021" y="641350"/>
                    <a:pt x="1512021" y="641350"/>
                    <a:pt x="588242" y="641350"/>
                  </a:cubicBezTo>
                  <a:cubicBezTo>
                    <a:pt x="583431" y="619732"/>
                    <a:pt x="581025" y="598113"/>
                    <a:pt x="581025" y="574092"/>
                  </a:cubicBezTo>
                  <a:cubicBezTo>
                    <a:pt x="581025" y="574092"/>
                    <a:pt x="581025" y="574092"/>
                    <a:pt x="581025" y="266162"/>
                  </a:cubicBezTo>
                  <a:lnTo>
                    <a:pt x="581025" y="192088"/>
                  </a:lnTo>
                  <a:lnTo>
                    <a:pt x="0" y="192088"/>
                  </a:lnTo>
                  <a:lnTo>
                    <a:pt x="0" y="52388"/>
                  </a:lnTo>
                  <a:lnTo>
                    <a:pt x="581025" y="52388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5240267" y="2002969"/>
              <a:ext cx="1736828" cy="112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5753570" y="2002969"/>
              <a:ext cx="707597" cy="659023"/>
            </a:xfrm>
            <a:custGeom>
              <a:avLst/>
              <a:gdLst>
                <a:gd name="T0" fmla="*/ 355 w 355"/>
                <a:gd name="T1" fmla="*/ 0 h 332"/>
                <a:gd name="T2" fmla="*/ 0 w 355"/>
                <a:gd name="T3" fmla="*/ 0 h 332"/>
                <a:gd name="T4" fmla="*/ 0 w 355"/>
                <a:gd name="T5" fmla="*/ 225 h 332"/>
                <a:gd name="T6" fmla="*/ 107 w 355"/>
                <a:gd name="T7" fmla="*/ 332 h 332"/>
                <a:gd name="T8" fmla="*/ 248 w 355"/>
                <a:gd name="T9" fmla="*/ 332 h 332"/>
                <a:gd name="T10" fmla="*/ 355 w 355"/>
                <a:gd name="T11" fmla="*/ 225 h 332"/>
                <a:gd name="T12" fmla="*/ 355 w 355"/>
                <a:gd name="T1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" h="332">
                  <a:moveTo>
                    <a:pt x="35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84"/>
                    <a:pt x="48" y="332"/>
                    <a:pt x="107" y="332"/>
                  </a:cubicBezTo>
                  <a:cubicBezTo>
                    <a:pt x="248" y="332"/>
                    <a:pt x="248" y="332"/>
                    <a:pt x="248" y="332"/>
                  </a:cubicBezTo>
                  <a:cubicBezTo>
                    <a:pt x="307" y="332"/>
                    <a:pt x="355" y="284"/>
                    <a:pt x="355" y="225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84629" y="2002969"/>
            <a:ext cx="1736828" cy="746981"/>
            <a:chOff x="7584629" y="2002969"/>
            <a:chExt cx="1736828" cy="746981"/>
          </a:xfrm>
        </p:grpSpPr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7584629" y="2533338"/>
              <a:ext cx="1736828" cy="10108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8040169" y="2002969"/>
              <a:ext cx="824435" cy="746981"/>
            </a:xfrm>
            <a:custGeom>
              <a:avLst/>
              <a:gdLst>
                <a:gd name="T0" fmla="*/ 414 w 414"/>
                <a:gd name="T1" fmla="*/ 0 h 376"/>
                <a:gd name="T2" fmla="*/ 0 w 414"/>
                <a:gd name="T3" fmla="*/ 0 h 376"/>
                <a:gd name="T4" fmla="*/ 0 w 414"/>
                <a:gd name="T5" fmla="*/ 239 h 376"/>
                <a:gd name="T6" fmla="*/ 136 w 414"/>
                <a:gd name="T7" fmla="*/ 376 h 376"/>
                <a:gd name="T8" fmla="*/ 278 w 414"/>
                <a:gd name="T9" fmla="*/ 376 h 376"/>
                <a:gd name="T10" fmla="*/ 414 w 414"/>
                <a:gd name="T11" fmla="*/ 239 h 376"/>
                <a:gd name="T12" fmla="*/ 414 w 414"/>
                <a:gd name="T13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4" h="376">
                  <a:moveTo>
                    <a:pt x="4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315"/>
                    <a:pt x="61" y="376"/>
                    <a:pt x="136" y="376"/>
                  </a:cubicBezTo>
                  <a:cubicBezTo>
                    <a:pt x="278" y="376"/>
                    <a:pt x="278" y="376"/>
                    <a:pt x="278" y="376"/>
                  </a:cubicBezTo>
                  <a:cubicBezTo>
                    <a:pt x="353" y="376"/>
                    <a:pt x="414" y="315"/>
                    <a:pt x="414" y="239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7584629" y="2002969"/>
              <a:ext cx="1736828" cy="5303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7584629" y="2002969"/>
              <a:ext cx="1736828" cy="530369"/>
            </a:xfrm>
            <a:custGeom>
              <a:avLst/>
              <a:gdLst>
                <a:gd name="connsiteX0" fmla="*/ 581025 w 2100263"/>
                <a:gd name="connsiteY0" fmla="*/ 0 h 641350"/>
                <a:gd name="connsiteX1" fmla="*/ 1519238 w 2100263"/>
                <a:gd name="connsiteY1" fmla="*/ 0 h 641350"/>
                <a:gd name="connsiteX2" fmla="*/ 1519238 w 2100263"/>
                <a:gd name="connsiteY2" fmla="*/ 30274 h 641350"/>
                <a:gd name="connsiteX3" fmla="*/ 1519238 w 2100263"/>
                <a:gd name="connsiteY3" fmla="*/ 52388 h 641350"/>
                <a:gd name="connsiteX4" fmla="*/ 2100263 w 2100263"/>
                <a:gd name="connsiteY4" fmla="*/ 52388 h 641350"/>
                <a:gd name="connsiteX5" fmla="*/ 2100263 w 2100263"/>
                <a:gd name="connsiteY5" fmla="*/ 192088 h 641350"/>
                <a:gd name="connsiteX6" fmla="*/ 1519238 w 2100263"/>
                <a:gd name="connsiteY6" fmla="*/ 192088 h 641350"/>
                <a:gd name="connsiteX7" fmla="*/ 1519238 w 2100263"/>
                <a:gd name="connsiteY7" fmla="*/ 242195 h 641350"/>
                <a:gd name="connsiteX8" fmla="*/ 1519238 w 2100263"/>
                <a:gd name="connsiteY8" fmla="*/ 574092 h 641350"/>
                <a:gd name="connsiteX9" fmla="*/ 1512021 w 2100263"/>
                <a:gd name="connsiteY9" fmla="*/ 641350 h 641350"/>
                <a:gd name="connsiteX10" fmla="*/ 588242 w 2100263"/>
                <a:gd name="connsiteY10" fmla="*/ 641350 h 641350"/>
                <a:gd name="connsiteX11" fmla="*/ 581025 w 2100263"/>
                <a:gd name="connsiteY11" fmla="*/ 574092 h 641350"/>
                <a:gd name="connsiteX12" fmla="*/ 581025 w 2100263"/>
                <a:gd name="connsiteY12" fmla="*/ 266162 h 641350"/>
                <a:gd name="connsiteX13" fmla="*/ 581025 w 2100263"/>
                <a:gd name="connsiteY13" fmla="*/ 192088 h 641350"/>
                <a:gd name="connsiteX14" fmla="*/ 0 w 2100263"/>
                <a:gd name="connsiteY14" fmla="*/ 192088 h 641350"/>
                <a:gd name="connsiteX15" fmla="*/ 0 w 2100263"/>
                <a:gd name="connsiteY15" fmla="*/ 52388 h 641350"/>
                <a:gd name="connsiteX16" fmla="*/ 581025 w 2100263"/>
                <a:gd name="connsiteY16" fmla="*/ 52388 h 6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00263" h="641350">
                  <a:moveTo>
                    <a:pt x="581025" y="0"/>
                  </a:moveTo>
                  <a:cubicBezTo>
                    <a:pt x="581025" y="0"/>
                    <a:pt x="581025" y="0"/>
                    <a:pt x="1519238" y="0"/>
                  </a:cubicBezTo>
                  <a:cubicBezTo>
                    <a:pt x="1519238" y="0"/>
                    <a:pt x="1519238" y="0"/>
                    <a:pt x="1519238" y="30274"/>
                  </a:cubicBezTo>
                  <a:lnTo>
                    <a:pt x="1519238" y="52388"/>
                  </a:lnTo>
                  <a:lnTo>
                    <a:pt x="2100263" y="52388"/>
                  </a:lnTo>
                  <a:lnTo>
                    <a:pt x="2100263" y="192088"/>
                  </a:lnTo>
                  <a:lnTo>
                    <a:pt x="1519238" y="192088"/>
                  </a:lnTo>
                  <a:lnTo>
                    <a:pt x="1519238" y="242195"/>
                  </a:lnTo>
                  <a:cubicBezTo>
                    <a:pt x="1519238" y="322927"/>
                    <a:pt x="1519238" y="430569"/>
                    <a:pt x="1519238" y="574092"/>
                  </a:cubicBezTo>
                  <a:cubicBezTo>
                    <a:pt x="1519238" y="598113"/>
                    <a:pt x="1516832" y="619732"/>
                    <a:pt x="1512021" y="641350"/>
                  </a:cubicBezTo>
                  <a:cubicBezTo>
                    <a:pt x="1512021" y="641350"/>
                    <a:pt x="1512021" y="641350"/>
                    <a:pt x="588242" y="641350"/>
                  </a:cubicBezTo>
                  <a:cubicBezTo>
                    <a:pt x="583431" y="619732"/>
                    <a:pt x="581025" y="598113"/>
                    <a:pt x="581025" y="574092"/>
                  </a:cubicBezTo>
                  <a:cubicBezTo>
                    <a:pt x="581025" y="574092"/>
                    <a:pt x="581025" y="574092"/>
                    <a:pt x="581025" y="266162"/>
                  </a:cubicBezTo>
                  <a:lnTo>
                    <a:pt x="581025" y="192088"/>
                  </a:lnTo>
                  <a:lnTo>
                    <a:pt x="0" y="192088"/>
                  </a:lnTo>
                  <a:lnTo>
                    <a:pt x="0" y="52388"/>
                  </a:lnTo>
                  <a:lnTo>
                    <a:pt x="581025" y="52388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7584629" y="2002969"/>
              <a:ext cx="1736828" cy="112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8097932" y="2002969"/>
              <a:ext cx="707597" cy="659023"/>
            </a:xfrm>
            <a:custGeom>
              <a:avLst/>
              <a:gdLst>
                <a:gd name="T0" fmla="*/ 355 w 355"/>
                <a:gd name="T1" fmla="*/ 0 h 332"/>
                <a:gd name="T2" fmla="*/ 0 w 355"/>
                <a:gd name="T3" fmla="*/ 0 h 332"/>
                <a:gd name="T4" fmla="*/ 0 w 355"/>
                <a:gd name="T5" fmla="*/ 225 h 332"/>
                <a:gd name="T6" fmla="*/ 107 w 355"/>
                <a:gd name="T7" fmla="*/ 332 h 332"/>
                <a:gd name="T8" fmla="*/ 248 w 355"/>
                <a:gd name="T9" fmla="*/ 332 h 332"/>
                <a:gd name="T10" fmla="*/ 355 w 355"/>
                <a:gd name="T11" fmla="*/ 225 h 332"/>
                <a:gd name="T12" fmla="*/ 355 w 355"/>
                <a:gd name="T1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" h="332">
                  <a:moveTo>
                    <a:pt x="35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84"/>
                    <a:pt x="48" y="332"/>
                    <a:pt x="107" y="332"/>
                  </a:cubicBezTo>
                  <a:cubicBezTo>
                    <a:pt x="248" y="332"/>
                    <a:pt x="248" y="332"/>
                    <a:pt x="248" y="332"/>
                  </a:cubicBezTo>
                  <a:cubicBezTo>
                    <a:pt x="307" y="332"/>
                    <a:pt x="355" y="284"/>
                    <a:pt x="355" y="225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28990" y="2002969"/>
            <a:ext cx="1736828" cy="746981"/>
            <a:chOff x="9928990" y="2002969"/>
            <a:chExt cx="1736828" cy="746981"/>
          </a:xfrm>
        </p:grpSpPr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9928990" y="2533338"/>
              <a:ext cx="1736828" cy="10108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10384530" y="2002969"/>
              <a:ext cx="824435" cy="746981"/>
            </a:xfrm>
            <a:custGeom>
              <a:avLst/>
              <a:gdLst>
                <a:gd name="T0" fmla="*/ 414 w 414"/>
                <a:gd name="T1" fmla="*/ 0 h 376"/>
                <a:gd name="T2" fmla="*/ 0 w 414"/>
                <a:gd name="T3" fmla="*/ 0 h 376"/>
                <a:gd name="T4" fmla="*/ 0 w 414"/>
                <a:gd name="T5" fmla="*/ 239 h 376"/>
                <a:gd name="T6" fmla="*/ 136 w 414"/>
                <a:gd name="T7" fmla="*/ 376 h 376"/>
                <a:gd name="T8" fmla="*/ 278 w 414"/>
                <a:gd name="T9" fmla="*/ 376 h 376"/>
                <a:gd name="T10" fmla="*/ 414 w 414"/>
                <a:gd name="T11" fmla="*/ 239 h 376"/>
                <a:gd name="T12" fmla="*/ 414 w 414"/>
                <a:gd name="T13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4" h="376">
                  <a:moveTo>
                    <a:pt x="4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315"/>
                    <a:pt x="61" y="376"/>
                    <a:pt x="136" y="376"/>
                  </a:cubicBezTo>
                  <a:cubicBezTo>
                    <a:pt x="278" y="376"/>
                    <a:pt x="278" y="376"/>
                    <a:pt x="278" y="376"/>
                  </a:cubicBezTo>
                  <a:cubicBezTo>
                    <a:pt x="353" y="376"/>
                    <a:pt x="414" y="315"/>
                    <a:pt x="414" y="239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9928990" y="2002969"/>
              <a:ext cx="1736828" cy="5303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9928990" y="2002969"/>
              <a:ext cx="1736828" cy="530369"/>
            </a:xfrm>
            <a:custGeom>
              <a:avLst/>
              <a:gdLst>
                <a:gd name="connsiteX0" fmla="*/ 581025 w 2100263"/>
                <a:gd name="connsiteY0" fmla="*/ 0 h 641350"/>
                <a:gd name="connsiteX1" fmla="*/ 1519238 w 2100263"/>
                <a:gd name="connsiteY1" fmla="*/ 0 h 641350"/>
                <a:gd name="connsiteX2" fmla="*/ 1519238 w 2100263"/>
                <a:gd name="connsiteY2" fmla="*/ 30274 h 641350"/>
                <a:gd name="connsiteX3" fmla="*/ 1519238 w 2100263"/>
                <a:gd name="connsiteY3" fmla="*/ 52388 h 641350"/>
                <a:gd name="connsiteX4" fmla="*/ 2100263 w 2100263"/>
                <a:gd name="connsiteY4" fmla="*/ 52388 h 641350"/>
                <a:gd name="connsiteX5" fmla="*/ 2100263 w 2100263"/>
                <a:gd name="connsiteY5" fmla="*/ 192088 h 641350"/>
                <a:gd name="connsiteX6" fmla="*/ 1519238 w 2100263"/>
                <a:gd name="connsiteY6" fmla="*/ 192088 h 641350"/>
                <a:gd name="connsiteX7" fmla="*/ 1519238 w 2100263"/>
                <a:gd name="connsiteY7" fmla="*/ 242195 h 641350"/>
                <a:gd name="connsiteX8" fmla="*/ 1519238 w 2100263"/>
                <a:gd name="connsiteY8" fmla="*/ 574092 h 641350"/>
                <a:gd name="connsiteX9" fmla="*/ 1512021 w 2100263"/>
                <a:gd name="connsiteY9" fmla="*/ 641350 h 641350"/>
                <a:gd name="connsiteX10" fmla="*/ 588242 w 2100263"/>
                <a:gd name="connsiteY10" fmla="*/ 641350 h 641350"/>
                <a:gd name="connsiteX11" fmla="*/ 581025 w 2100263"/>
                <a:gd name="connsiteY11" fmla="*/ 574092 h 641350"/>
                <a:gd name="connsiteX12" fmla="*/ 581025 w 2100263"/>
                <a:gd name="connsiteY12" fmla="*/ 266162 h 641350"/>
                <a:gd name="connsiteX13" fmla="*/ 581025 w 2100263"/>
                <a:gd name="connsiteY13" fmla="*/ 192088 h 641350"/>
                <a:gd name="connsiteX14" fmla="*/ 0 w 2100263"/>
                <a:gd name="connsiteY14" fmla="*/ 192088 h 641350"/>
                <a:gd name="connsiteX15" fmla="*/ 0 w 2100263"/>
                <a:gd name="connsiteY15" fmla="*/ 52388 h 641350"/>
                <a:gd name="connsiteX16" fmla="*/ 581025 w 2100263"/>
                <a:gd name="connsiteY16" fmla="*/ 52388 h 6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00263" h="641350">
                  <a:moveTo>
                    <a:pt x="581025" y="0"/>
                  </a:moveTo>
                  <a:cubicBezTo>
                    <a:pt x="581025" y="0"/>
                    <a:pt x="581025" y="0"/>
                    <a:pt x="1519238" y="0"/>
                  </a:cubicBezTo>
                  <a:cubicBezTo>
                    <a:pt x="1519238" y="0"/>
                    <a:pt x="1519238" y="0"/>
                    <a:pt x="1519238" y="30274"/>
                  </a:cubicBezTo>
                  <a:lnTo>
                    <a:pt x="1519238" y="52388"/>
                  </a:lnTo>
                  <a:lnTo>
                    <a:pt x="2100263" y="52388"/>
                  </a:lnTo>
                  <a:lnTo>
                    <a:pt x="2100263" y="192088"/>
                  </a:lnTo>
                  <a:lnTo>
                    <a:pt x="1519238" y="192088"/>
                  </a:lnTo>
                  <a:lnTo>
                    <a:pt x="1519238" y="242195"/>
                  </a:lnTo>
                  <a:cubicBezTo>
                    <a:pt x="1519238" y="322927"/>
                    <a:pt x="1519238" y="430569"/>
                    <a:pt x="1519238" y="574092"/>
                  </a:cubicBezTo>
                  <a:cubicBezTo>
                    <a:pt x="1519238" y="598113"/>
                    <a:pt x="1516832" y="619732"/>
                    <a:pt x="1512021" y="641350"/>
                  </a:cubicBezTo>
                  <a:cubicBezTo>
                    <a:pt x="1512021" y="641350"/>
                    <a:pt x="1512021" y="641350"/>
                    <a:pt x="588242" y="641350"/>
                  </a:cubicBezTo>
                  <a:cubicBezTo>
                    <a:pt x="583431" y="619732"/>
                    <a:pt x="581025" y="598113"/>
                    <a:pt x="581025" y="574092"/>
                  </a:cubicBezTo>
                  <a:cubicBezTo>
                    <a:pt x="581025" y="574092"/>
                    <a:pt x="581025" y="574092"/>
                    <a:pt x="581025" y="266162"/>
                  </a:cubicBezTo>
                  <a:lnTo>
                    <a:pt x="581025" y="192088"/>
                  </a:lnTo>
                  <a:lnTo>
                    <a:pt x="0" y="192088"/>
                  </a:lnTo>
                  <a:lnTo>
                    <a:pt x="0" y="52388"/>
                  </a:lnTo>
                  <a:lnTo>
                    <a:pt x="581025" y="52388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9928990" y="2002969"/>
              <a:ext cx="1736828" cy="112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10442293" y="2002969"/>
              <a:ext cx="707597" cy="659023"/>
            </a:xfrm>
            <a:custGeom>
              <a:avLst/>
              <a:gdLst>
                <a:gd name="T0" fmla="*/ 355 w 355"/>
                <a:gd name="T1" fmla="*/ 0 h 332"/>
                <a:gd name="T2" fmla="*/ 0 w 355"/>
                <a:gd name="T3" fmla="*/ 0 h 332"/>
                <a:gd name="T4" fmla="*/ 0 w 355"/>
                <a:gd name="T5" fmla="*/ 225 h 332"/>
                <a:gd name="T6" fmla="*/ 107 w 355"/>
                <a:gd name="T7" fmla="*/ 332 h 332"/>
                <a:gd name="T8" fmla="*/ 248 w 355"/>
                <a:gd name="T9" fmla="*/ 332 h 332"/>
                <a:gd name="T10" fmla="*/ 355 w 355"/>
                <a:gd name="T11" fmla="*/ 225 h 332"/>
                <a:gd name="T12" fmla="*/ 355 w 355"/>
                <a:gd name="T1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" h="332">
                  <a:moveTo>
                    <a:pt x="35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84"/>
                    <a:pt x="48" y="332"/>
                    <a:pt x="107" y="332"/>
                  </a:cubicBezTo>
                  <a:cubicBezTo>
                    <a:pt x="248" y="332"/>
                    <a:pt x="248" y="332"/>
                    <a:pt x="248" y="332"/>
                  </a:cubicBezTo>
                  <a:cubicBezTo>
                    <a:pt x="307" y="332"/>
                    <a:pt x="355" y="284"/>
                    <a:pt x="355" y="225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05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680415" y="3072255"/>
            <a:ext cx="856532" cy="407088"/>
            <a:chOff x="10028238" y="2828925"/>
            <a:chExt cx="577850" cy="274638"/>
          </a:xfrm>
          <a:solidFill>
            <a:schemeClr val="bg1"/>
          </a:solidFill>
        </p:grpSpPr>
        <p:sp>
          <p:nvSpPr>
            <p:cNvPr id="61" name="Freeform 91"/>
            <p:cNvSpPr>
              <a:spLocks noEditPoints="1"/>
            </p:cNvSpPr>
            <p:nvPr/>
          </p:nvSpPr>
          <p:spPr bwMode="auto">
            <a:xfrm>
              <a:off x="10028238" y="2828925"/>
              <a:ext cx="577850" cy="274638"/>
            </a:xfrm>
            <a:custGeom>
              <a:avLst/>
              <a:gdLst>
                <a:gd name="T0" fmla="*/ 227 w 3643"/>
                <a:gd name="T1" fmla="*/ 1180 h 1728"/>
                <a:gd name="T2" fmla="*/ 163 w 3643"/>
                <a:gd name="T3" fmla="*/ 1377 h 1728"/>
                <a:gd name="T4" fmla="*/ 282 w 3643"/>
                <a:gd name="T5" fmla="*/ 1542 h 1728"/>
                <a:gd name="T6" fmla="*/ 491 w 3643"/>
                <a:gd name="T7" fmla="*/ 1542 h 1728"/>
                <a:gd name="T8" fmla="*/ 611 w 3643"/>
                <a:gd name="T9" fmla="*/ 1377 h 1728"/>
                <a:gd name="T10" fmla="*/ 548 w 3643"/>
                <a:gd name="T11" fmla="*/ 1180 h 1728"/>
                <a:gd name="T12" fmla="*/ 2303 w 3643"/>
                <a:gd name="T13" fmla="*/ 1114 h 1728"/>
                <a:gd name="T14" fmla="*/ 2120 w 3643"/>
                <a:gd name="T15" fmla="*/ 1207 h 1728"/>
                <a:gd name="T16" fmla="*/ 2088 w 3643"/>
                <a:gd name="T17" fmla="*/ 1413 h 1728"/>
                <a:gd name="T18" fmla="*/ 2232 w 3643"/>
                <a:gd name="T19" fmla="*/ 1556 h 1728"/>
                <a:gd name="T20" fmla="*/ 2438 w 3643"/>
                <a:gd name="T21" fmla="*/ 1523 h 1728"/>
                <a:gd name="T22" fmla="*/ 2531 w 3643"/>
                <a:gd name="T23" fmla="*/ 1341 h 1728"/>
                <a:gd name="T24" fmla="*/ 2438 w 3643"/>
                <a:gd name="T25" fmla="*/ 1157 h 1728"/>
                <a:gd name="T26" fmla="*/ 3220 w 3643"/>
                <a:gd name="T27" fmla="*/ 163 h 1728"/>
                <a:gd name="T28" fmla="*/ 3055 w 3643"/>
                <a:gd name="T29" fmla="*/ 282 h 1728"/>
                <a:gd name="T30" fmla="*/ 3055 w 3643"/>
                <a:gd name="T31" fmla="*/ 492 h 1728"/>
                <a:gd name="T32" fmla="*/ 3220 w 3643"/>
                <a:gd name="T33" fmla="*/ 611 h 1728"/>
                <a:gd name="T34" fmla="*/ 3417 w 3643"/>
                <a:gd name="T35" fmla="*/ 547 h 1728"/>
                <a:gd name="T36" fmla="*/ 3480 w 3643"/>
                <a:gd name="T37" fmla="*/ 350 h 1728"/>
                <a:gd name="T38" fmla="*/ 3360 w 3643"/>
                <a:gd name="T39" fmla="*/ 185 h 1728"/>
                <a:gd name="T40" fmla="*/ 1268 w 3643"/>
                <a:gd name="T41" fmla="*/ 172 h 1728"/>
                <a:gd name="T42" fmla="*/ 1124 w 3643"/>
                <a:gd name="T43" fmla="*/ 316 h 1728"/>
                <a:gd name="T44" fmla="*/ 1157 w 3643"/>
                <a:gd name="T45" fmla="*/ 522 h 1728"/>
                <a:gd name="T46" fmla="*/ 1339 w 3643"/>
                <a:gd name="T47" fmla="*/ 615 h 1728"/>
                <a:gd name="T48" fmla="*/ 1523 w 3643"/>
                <a:gd name="T49" fmla="*/ 522 h 1728"/>
                <a:gd name="T50" fmla="*/ 1555 w 3643"/>
                <a:gd name="T51" fmla="*/ 316 h 1728"/>
                <a:gd name="T52" fmla="*/ 1411 w 3643"/>
                <a:gd name="T53" fmla="*/ 172 h 1728"/>
                <a:gd name="T54" fmla="*/ 3396 w 3643"/>
                <a:gd name="T55" fmla="*/ 26 h 1728"/>
                <a:gd name="T56" fmla="*/ 3598 w 3643"/>
                <a:gd name="T57" fmla="*/ 205 h 1728"/>
                <a:gd name="T58" fmla="*/ 3631 w 3643"/>
                <a:gd name="T59" fmla="*/ 482 h 1728"/>
                <a:gd name="T60" fmla="*/ 3477 w 3643"/>
                <a:gd name="T61" fmla="*/ 704 h 1728"/>
                <a:gd name="T62" fmla="*/ 3210 w 3643"/>
                <a:gd name="T63" fmla="*/ 772 h 1728"/>
                <a:gd name="T64" fmla="*/ 2649 w 3643"/>
                <a:gd name="T65" fmla="*/ 1167 h 1728"/>
                <a:gd name="T66" fmla="*/ 2678 w 3643"/>
                <a:gd name="T67" fmla="*/ 1436 h 1728"/>
                <a:gd name="T68" fmla="*/ 2524 w 3643"/>
                <a:gd name="T69" fmla="*/ 1658 h 1728"/>
                <a:gd name="T70" fmla="*/ 2255 w 3643"/>
                <a:gd name="T71" fmla="*/ 1725 h 1728"/>
                <a:gd name="T72" fmla="*/ 2014 w 3643"/>
                <a:gd name="T73" fmla="*/ 1597 h 1728"/>
                <a:gd name="T74" fmla="*/ 1917 w 3643"/>
                <a:gd name="T75" fmla="*/ 1341 h 1728"/>
                <a:gd name="T76" fmla="*/ 1551 w 3643"/>
                <a:gd name="T77" fmla="*/ 711 h 1728"/>
                <a:gd name="T78" fmla="*/ 1294 w 3643"/>
                <a:gd name="T79" fmla="*/ 772 h 1728"/>
                <a:gd name="T80" fmla="*/ 732 w 3643"/>
                <a:gd name="T81" fmla="*/ 1167 h 1728"/>
                <a:gd name="T82" fmla="*/ 762 w 3643"/>
                <a:gd name="T83" fmla="*/ 1436 h 1728"/>
                <a:gd name="T84" fmla="*/ 607 w 3643"/>
                <a:gd name="T85" fmla="*/ 1658 h 1728"/>
                <a:gd name="T86" fmla="*/ 338 w 3643"/>
                <a:gd name="T87" fmla="*/ 1725 h 1728"/>
                <a:gd name="T88" fmla="*/ 97 w 3643"/>
                <a:gd name="T89" fmla="*/ 1597 h 1728"/>
                <a:gd name="T90" fmla="*/ 0 w 3643"/>
                <a:gd name="T91" fmla="*/ 1341 h 1728"/>
                <a:gd name="T92" fmla="*/ 97 w 3643"/>
                <a:gd name="T93" fmla="*/ 1084 h 1728"/>
                <a:gd name="T94" fmla="*/ 338 w 3643"/>
                <a:gd name="T95" fmla="*/ 957 h 1728"/>
                <a:gd name="T96" fmla="*/ 597 w 3643"/>
                <a:gd name="T97" fmla="*/ 1016 h 1728"/>
                <a:gd name="T98" fmla="*/ 952 w 3643"/>
                <a:gd name="T99" fmla="*/ 387 h 1728"/>
                <a:gd name="T100" fmla="*/ 1051 w 3643"/>
                <a:gd name="T101" fmla="*/ 130 h 1728"/>
                <a:gd name="T102" fmla="*/ 1291 w 3643"/>
                <a:gd name="T103" fmla="*/ 2 h 1728"/>
                <a:gd name="T104" fmla="*/ 1561 w 3643"/>
                <a:gd name="T105" fmla="*/ 69 h 1728"/>
                <a:gd name="T106" fmla="*/ 1714 w 3643"/>
                <a:gd name="T107" fmla="*/ 291 h 1728"/>
                <a:gd name="T108" fmla="*/ 1686 w 3643"/>
                <a:gd name="T109" fmla="*/ 560 h 1728"/>
                <a:gd name="T110" fmla="*/ 2255 w 3643"/>
                <a:gd name="T111" fmla="*/ 957 h 1728"/>
                <a:gd name="T112" fmla="*/ 2514 w 3643"/>
                <a:gd name="T113" fmla="*/ 1016 h 1728"/>
                <a:gd name="T114" fmla="*/ 2869 w 3643"/>
                <a:gd name="T115" fmla="*/ 387 h 1728"/>
                <a:gd name="T116" fmla="*/ 2968 w 3643"/>
                <a:gd name="T117" fmla="*/ 130 h 1728"/>
                <a:gd name="T118" fmla="*/ 3208 w 3643"/>
                <a:gd name="T119" fmla="*/ 2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43" h="1728">
                  <a:moveTo>
                    <a:pt x="387" y="1114"/>
                  </a:moveTo>
                  <a:lnTo>
                    <a:pt x="350" y="1116"/>
                  </a:lnTo>
                  <a:lnTo>
                    <a:pt x="315" y="1125"/>
                  </a:lnTo>
                  <a:lnTo>
                    <a:pt x="282" y="1139"/>
                  </a:lnTo>
                  <a:lnTo>
                    <a:pt x="253" y="1157"/>
                  </a:lnTo>
                  <a:lnTo>
                    <a:pt x="227" y="1180"/>
                  </a:lnTo>
                  <a:lnTo>
                    <a:pt x="204" y="1207"/>
                  </a:lnTo>
                  <a:lnTo>
                    <a:pt x="185" y="1237"/>
                  </a:lnTo>
                  <a:lnTo>
                    <a:pt x="171" y="1269"/>
                  </a:lnTo>
                  <a:lnTo>
                    <a:pt x="163" y="1304"/>
                  </a:lnTo>
                  <a:lnTo>
                    <a:pt x="160" y="1341"/>
                  </a:lnTo>
                  <a:lnTo>
                    <a:pt x="163" y="1377"/>
                  </a:lnTo>
                  <a:lnTo>
                    <a:pt x="171" y="1413"/>
                  </a:lnTo>
                  <a:lnTo>
                    <a:pt x="185" y="1445"/>
                  </a:lnTo>
                  <a:lnTo>
                    <a:pt x="204" y="1475"/>
                  </a:lnTo>
                  <a:lnTo>
                    <a:pt x="227" y="1501"/>
                  </a:lnTo>
                  <a:lnTo>
                    <a:pt x="253" y="1523"/>
                  </a:lnTo>
                  <a:lnTo>
                    <a:pt x="282" y="1542"/>
                  </a:lnTo>
                  <a:lnTo>
                    <a:pt x="315" y="1556"/>
                  </a:lnTo>
                  <a:lnTo>
                    <a:pt x="350" y="1564"/>
                  </a:lnTo>
                  <a:lnTo>
                    <a:pt x="387" y="1568"/>
                  </a:lnTo>
                  <a:lnTo>
                    <a:pt x="424" y="1564"/>
                  </a:lnTo>
                  <a:lnTo>
                    <a:pt x="458" y="1556"/>
                  </a:lnTo>
                  <a:lnTo>
                    <a:pt x="491" y="1542"/>
                  </a:lnTo>
                  <a:lnTo>
                    <a:pt x="521" y="1523"/>
                  </a:lnTo>
                  <a:lnTo>
                    <a:pt x="548" y="1501"/>
                  </a:lnTo>
                  <a:lnTo>
                    <a:pt x="570" y="1475"/>
                  </a:lnTo>
                  <a:lnTo>
                    <a:pt x="588" y="1445"/>
                  </a:lnTo>
                  <a:lnTo>
                    <a:pt x="602" y="1413"/>
                  </a:lnTo>
                  <a:lnTo>
                    <a:pt x="611" y="1377"/>
                  </a:lnTo>
                  <a:lnTo>
                    <a:pt x="614" y="1341"/>
                  </a:lnTo>
                  <a:lnTo>
                    <a:pt x="611" y="1304"/>
                  </a:lnTo>
                  <a:lnTo>
                    <a:pt x="602" y="1269"/>
                  </a:lnTo>
                  <a:lnTo>
                    <a:pt x="588" y="1237"/>
                  </a:lnTo>
                  <a:lnTo>
                    <a:pt x="570" y="1207"/>
                  </a:lnTo>
                  <a:lnTo>
                    <a:pt x="548" y="1180"/>
                  </a:lnTo>
                  <a:lnTo>
                    <a:pt x="521" y="1157"/>
                  </a:lnTo>
                  <a:lnTo>
                    <a:pt x="491" y="1139"/>
                  </a:lnTo>
                  <a:lnTo>
                    <a:pt x="458" y="1125"/>
                  </a:lnTo>
                  <a:lnTo>
                    <a:pt x="424" y="1116"/>
                  </a:lnTo>
                  <a:lnTo>
                    <a:pt x="387" y="1114"/>
                  </a:lnTo>
                  <a:close/>
                  <a:moveTo>
                    <a:pt x="2303" y="1114"/>
                  </a:moveTo>
                  <a:lnTo>
                    <a:pt x="2266" y="1116"/>
                  </a:lnTo>
                  <a:lnTo>
                    <a:pt x="2232" y="1125"/>
                  </a:lnTo>
                  <a:lnTo>
                    <a:pt x="2199" y="1139"/>
                  </a:lnTo>
                  <a:lnTo>
                    <a:pt x="2169" y="1157"/>
                  </a:lnTo>
                  <a:lnTo>
                    <a:pt x="2142" y="1180"/>
                  </a:lnTo>
                  <a:lnTo>
                    <a:pt x="2120" y="1207"/>
                  </a:lnTo>
                  <a:lnTo>
                    <a:pt x="2102" y="1237"/>
                  </a:lnTo>
                  <a:lnTo>
                    <a:pt x="2088" y="1269"/>
                  </a:lnTo>
                  <a:lnTo>
                    <a:pt x="2079" y="1304"/>
                  </a:lnTo>
                  <a:lnTo>
                    <a:pt x="2076" y="1341"/>
                  </a:lnTo>
                  <a:lnTo>
                    <a:pt x="2079" y="1377"/>
                  </a:lnTo>
                  <a:lnTo>
                    <a:pt x="2088" y="1413"/>
                  </a:lnTo>
                  <a:lnTo>
                    <a:pt x="2102" y="1445"/>
                  </a:lnTo>
                  <a:lnTo>
                    <a:pt x="2120" y="1475"/>
                  </a:lnTo>
                  <a:lnTo>
                    <a:pt x="2142" y="1501"/>
                  </a:lnTo>
                  <a:lnTo>
                    <a:pt x="2169" y="1523"/>
                  </a:lnTo>
                  <a:lnTo>
                    <a:pt x="2199" y="1542"/>
                  </a:lnTo>
                  <a:lnTo>
                    <a:pt x="2232" y="1556"/>
                  </a:lnTo>
                  <a:lnTo>
                    <a:pt x="2266" y="1564"/>
                  </a:lnTo>
                  <a:lnTo>
                    <a:pt x="2303" y="1568"/>
                  </a:lnTo>
                  <a:lnTo>
                    <a:pt x="2340" y="1564"/>
                  </a:lnTo>
                  <a:lnTo>
                    <a:pt x="2375" y="1556"/>
                  </a:lnTo>
                  <a:lnTo>
                    <a:pt x="2408" y="1542"/>
                  </a:lnTo>
                  <a:lnTo>
                    <a:pt x="2438" y="1523"/>
                  </a:lnTo>
                  <a:lnTo>
                    <a:pt x="2463" y="1501"/>
                  </a:lnTo>
                  <a:lnTo>
                    <a:pt x="2486" y="1475"/>
                  </a:lnTo>
                  <a:lnTo>
                    <a:pt x="2505" y="1445"/>
                  </a:lnTo>
                  <a:lnTo>
                    <a:pt x="2519" y="1413"/>
                  </a:lnTo>
                  <a:lnTo>
                    <a:pt x="2527" y="1377"/>
                  </a:lnTo>
                  <a:lnTo>
                    <a:pt x="2531" y="1341"/>
                  </a:lnTo>
                  <a:lnTo>
                    <a:pt x="2527" y="1304"/>
                  </a:lnTo>
                  <a:lnTo>
                    <a:pt x="2519" y="1269"/>
                  </a:lnTo>
                  <a:lnTo>
                    <a:pt x="2505" y="1237"/>
                  </a:lnTo>
                  <a:lnTo>
                    <a:pt x="2486" y="1207"/>
                  </a:lnTo>
                  <a:lnTo>
                    <a:pt x="2463" y="1180"/>
                  </a:lnTo>
                  <a:lnTo>
                    <a:pt x="2438" y="1157"/>
                  </a:lnTo>
                  <a:lnTo>
                    <a:pt x="2408" y="1139"/>
                  </a:lnTo>
                  <a:lnTo>
                    <a:pt x="2375" y="1125"/>
                  </a:lnTo>
                  <a:lnTo>
                    <a:pt x="2340" y="1116"/>
                  </a:lnTo>
                  <a:lnTo>
                    <a:pt x="2303" y="1114"/>
                  </a:lnTo>
                  <a:close/>
                  <a:moveTo>
                    <a:pt x="3256" y="160"/>
                  </a:moveTo>
                  <a:lnTo>
                    <a:pt x="3220" y="163"/>
                  </a:lnTo>
                  <a:lnTo>
                    <a:pt x="3184" y="172"/>
                  </a:lnTo>
                  <a:lnTo>
                    <a:pt x="3152" y="185"/>
                  </a:lnTo>
                  <a:lnTo>
                    <a:pt x="3122" y="204"/>
                  </a:lnTo>
                  <a:lnTo>
                    <a:pt x="3096" y="226"/>
                  </a:lnTo>
                  <a:lnTo>
                    <a:pt x="3073" y="253"/>
                  </a:lnTo>
                  <a:lnTo>
                    <a:pt x="3055" y="282"/>
                  </a:lnTo>
                  <a:lnTo>
                    <a:pt x="3041" y="316"/>
                  </a:lnTo>
                  <a:lnTo>
                    <a:pt x="3032" y="350"/>
                  </a:lnTo>
                  <a:lnTo>
                    <a:pt x="3030" y="387"/>
                  </a:lnTo>
                  <a:lnTo>
                    <a:pt x="3032" y="424"/>
                  </a:lnTo>
                  <a:lnTo>
                    <a:pt x="3041" y="458"/>
                  </a:lnTo>
                  <a:lnTo>
                    <a:pt x="3055" y="492"/>
                  </a:lnTo>
                  <a:lnTo>
                    <a:pt x="3073" y="522"/>
                  </a:lnTo>
                  <a:lnTo>
                    <a:pt x="3096" y="547"/>
                  </a:lnTo>
                  <a:lnTo>
                    <a:pt x="3122" y="570"/>
                  </a:lnTo>
                  <a:lnTo>
                    <a:pt x="3152" y="589"/>
                  </a:lnTo>
                  <a:lnTo>
                    <a:pt x="3184" y="602"/>
                  </a:lnTo>
                  <a:lnTo>
                    <a:pt x="3220" y="611"/>
                  </a:lnTo>
                  <a:lnTo>
                    <a:pt x="3256" y="615"/>
                  </a:lnTo>
                  <a:lnTo>
                    <a:pt x="3293" y="611"/>
                  </a:lnTo>
                  <a:lnTo>
                    <a:pt x="3328" y="602"/>
                  </a:lnTo>
                  <a:lnTo>
                    <a:pt x="3360" y="589"/>
                  </a:lnTo>
                  <a:lnTo>
                    <a:pt x="3390" y="570"/>
                  </a:lnTo>
                  <a:lnTo>
                    <a:pt x="3417" y="547"/>
                  </a:lnTo>
                  <a:lnTo>
                    <a:pt x="3439" y="522"/>
                  </a:lnTo>
                  <a:lnTo>
                    <a:pt x="3458" y="492"/>
                  </a:lnTo>
                  <a:lnTo>
                    <a:pt x="3472" y="458"/>
                  </a:lnTo>
                  <a:lnTo>
                    <a:pt x="3480" y="424"/>
                  </a:lnTo>
                  <a:lnTo>
                    <a:pt x="3483" y="387"/>
                  </a:lnTo>
                  <a:lnTo>
                    <a:pt x="3480" y="350"/>
                  </a:lnTo>
                  <a:lnTo>
                    <a:pt x="3472" y="316"/>
                  </a:lnTo>
                  <a:lnTo>
                    <a:pt x="3458" y="282"/>
                  </a:lnTo>
                  <a:lnTo>
                    <a:pt x="3439" y="253"/>
                  </a:lnTo>
                  <a:lnTo>
                    <a:pt x="3417" y="226"/>
                  </a:lnTo>
                  <a:lnTo>
                    <a:pt x="3390" y="204"/>
                  </a:lnTo>
                  <a:lnTo>
                    <a:pt x="3360" y="185"/>
                  </a:lnTo>
                  <a:lnTo>
                    <a:pt x="3328" y="172"/>
                  </a:lnTo>
                  <a:lnTo>
                    <a:pt x="3293" y="163"/>
                  </a:lnTo>
                  <a:lnTo>
                    <a:pt x="3256" y="160"/>
                  </a:lnTo>
                  <a:close/>
                  <a:moveTo>
                    <a:pt x="1339" y="160"/>
                  </a:moveTo>
                  <a:lnTo>
                    <a:pt x="1303" y="163"/>
                  </a:lnTo>
                  <a:lnTo>
                    <a:pt x="1268" y="172"/>
                  </a:lnTo>
                  <a:lnTo>
                    <a:pt x="1235" y="185"/>
                  </a:lnTo>
                  <a:lnTo>
                    <a:pt x="1206" y="204"/>
                  </a:lnTo>
                  <a:lnTo>
                    <a:pt x="1179" y="226"/>
                  </a:lnTo>
                  <a:lnTo>
                    <a:pt x="1157" y="253"/>
                  </a:lnTo>
                  <a:lnTo>
                    <a:pt x="1138" y="282"/>
                  </a:lnTo>
                  <a:lnTo>
                    <a:pt x="1124" y="316"/>
                  </a:lnTo>
                  <a:lnTo>
                    <a:pt x="1116" y="350"/>
                  </a:lnTo>
                  <a:lnTo>
                    <a:pt x="1113" y="387"/>
                  </a:lnTo>
                  <a:lnTo>
                    <a:pt x="1116" y="424"/>
                  </a:lnTo>
                  <a:lnTo>
                    <a:pt x="1124" y="458"/>
                  </a:lnTo>
                  <a:lnTo>
                    <a:pt x="1138" y="492"/>
                  </a:lnTo>
                  <a:lnTo>
                    <a:pt x="1157" y="522"/>
                  </a:lnTo>
                  <a:lnTo>
                    <a:pt x="1179" y="547"/>
                  </a:lnTo>
                  <a:lnTo>
                    <a:pt x="1206" y="570"/>
                  </a:lnTo>
                  <a:lnTo>
                    <a:pt x="1235" y="589"/>
                  </a:lnTo>
                  <a:lnTo>
                    <a:pt x="1268" y="602"/>
                  </a:lnTo>
                  <a:lnTo>
                    <a:pt x="1303" y="611"/>
                  </a:lnTo>
                  <a:lnTo>
                    <a:pt x="1339" y="615"/>
                  </a:lnTo>
                  <a:lnTo>
                    <a:pt x="1376" y="611"/>
                  </a:lnTo>
                  <a:lnTo>
                    <a:pt x="1411" y="602"/>
                  </a:lnTo>
                  <a:lnTo>
                    <a:pt x="1443" y="589"/>
                  </a:lnTo>
                  <a:lnTo>
                    <a:pt x="1473" y="570"/>
                  </a:lnTo>
                  <a:lnTo>
                    <a:pt x="1500" y="547"/>
                  </a:lnTo>
                  <a:lnTo>
                    <a:pt x="1523" y="522"/>
                  </a:lnTo>
                  <a:lnTo>
                    <a:pt x="1541" y="492"/>
                  </a:lnTo>
                  <a:lnTo>
                    <a:pt x="1555" y="458"/>
                  </a:lnTo>
                  <a:lnTo>
                    <a:pt x="1564" y="424"/>
                  </a:lnTo>
                  <a:lnTo>
                    <a:pt x="1566" y="387"/>
                  </a:lnTo>
                  <a:lnTo>
                    <a:pt x="1564" y="350"/>
                  </a:lnTo>
                  <a:lnTo>
                    <a:pt x="1555" y="316"/>
                  </a:lnTo>
                  <a:lnTo>
                    <a:pt x="1541" y="282"/>
                  </a:lnTo>
                  <a:lnTo>
                    <a:pt x="1523" y="253"/>
                  </a:lnTo>
                  <a:lnTo>
                    <a:pt x="1500" y="226"/>
                  </a:lnTo>
                  <a:lnTo>
                    <a:pt x="1473" y="204"/>
                  </a:lnTo>
                  <a:lnTo>
                    <a:pt x="1443" y="185"/>
                  </a:lnTo>
                  <a:lnTo>
                    <a:pt x="1411" y="172"/>
                  </a:lnTo>
                  <a:lnTo>
                    <a:pt x="1376" y="163"/>
                  </a:lnTo>
                  <a:lnTo>
                    <a:pt x="1339" y="160"/>
                  </a:lnTo>
                  <a:close/>
                  <a:moveTo>
                    <a:pt x="3256" y="0"/>
                  </a:moveTo>
                  <a:lnTo>
                    <a:pt x="3305" y="2"/>
                  </a:lnTo>
                  <a:lnTo>
                    <a:pt x="3351" y="11"/>
                  </a:lnTo>
                  <a:lnTo>
                    <a:pt x="3396" y="26"/>
                  </a:lnTo>
                  <a:lnTo>
                    <a:pt x="3438" y="46"/>
                  </a:lnTo>
                  <a:lnTo>
                    <a:pt x="3477" y="69"/>
                  </a:lnTo>
                  <a:lnTo>
                    <a:pt x="3513" y="98"/>
                  </a:lnTo>
                  <a:lnTo>
                    <a:pt x="3545" y="130"/>
                  </a:lnTo>
                  <a:lnTo>
                    <a:pt x="3574" y="166"/>
                  </a:lnTo>
                  <a:lnTo>
                    <a:pt x="3598" y="205"/>
                  </a:lnTo>
                  <a:lnTo>
                    <a:pt x="3617" y="247"/>
                  </a:lnTo>
                  <a:lnTo>
                    <a:pt x="3631" y="291"/>
                  </a:lnTo>
                  <a:lnTo>
                    <a:pt x="3640" y="339"/>
                  </a:lnTo>
                  <a:lnTo>
                    <a:pt x="3643" y="387"/>
                  </a:lnTo>
                  <a:lnTo>
                    <a:pt x="3640" y="435"/>
                  </a:lnTo>
                  <a:lnTo>
                    <a:pt x="3631" y="482"/>
                  </a:lnTo>
                  <a:lnTo>
                    <a:pt x="3617" y="527"/>
                  </a:lnTo>
                  <a:lnTo>
                    <a:pt x="3598" y="569"/>
                  </a:lnTo>
                  <a:lnTo>
                    <a:pt x="3574" y="608"/>
                  </a:lnTo>
                  <a:lnTo>
                    <a:pt x="3545" y="644"/>
                  </a:lnTo>
                  <a:lnTo>
                    <a:pt x="3513" y="676"/>
                  </a:lnTo>
                  <a:lnTo>
                    <a:pt x="3477" y="704"/>
                  </a:lnTo>
                  <a:lnTo>
                    <a:pt x="3438" y="729"/>
                  </a:lnTo>
                  <a:lnTo>
                    <a:pt x="3396" y="748"/>
                  </a:lnTo>
                  <a:lnTo>
                    <a:pt x="3351" y="762"/>
                  </a:lnTo>
                  <a:lnTo>
                    <a:pt x="3305" y="771"/>
                  </a:lnTo>
                  <a:lnTo>
                    <a:pt x="3256" y="774"/>
                  </a:lnTo>
                  <a:lnTo>
                    <a:pt x="3210" y="772"/>
                  </a:lnTo>
                  <a:lnTo>
                    <a:pt x="3166" y="763"/>
                  </a:lnTo>
                  <a:lnTo>
                    <a:pt x="3124" y="751"/>
                  </a:lnTo>
                  <a:lnTo>
                    <a:pt x="3083" y="733"/>
                  </a:lnTo>
                  <a:lnTo>
                    <a:pt x="3045" y="711"/>
                  </a:lnTo>
                  <a:lnTo>
                    <a:pt x="2627" y="1129"/>
                  </a:lnTo>
                  <a:lnTo>
                    <a:pt x="2649" y="1167"/>
                  </a:lnTo>
                  <a:lnTo>
                    <a:pt x="2667" y="1208"/>
                  </a:lnTo>
                  <a:lnTo>
                    <a:pt x="2679" y="1250"/>
                  </a:lnTo>
                  <a:lnTo>
                    <a:pt x="2688" y="1294"/>
                  </a:lnTo>
                  <a:lnTo>
                    <a:pt x="2690" y="1341"/>
                  </a:lnTo>
                  <a:lnTo>
                    <a:pt x="2687" y="1389"/>
                  </a:lnTo>
                  <a:lnTo>
                    <a:pt x="2678" y="1436"/>
                  </a:lnTo>
                  <a:lnTo>
                    <a:pt x="2665" y="1480"/>
                  </a:lnTo>
                  <a:lnTo>
                    <a:pt x="2645" y="1522"/>
                  </a:lnTo>
                  <a:lnTo>
                    <a:pt x="2620" y="1562"/>
                  </a:lnTo>
                  <a:lnTo>
                    <a:pt x="2593" y="1597"/>
                  </a:lnTo>
                  <a:lnTo>
                    <a:pt x="2561" y="1629"/>
                  </a:lnTo>
                  <a:lnTo>
                    <a:pt x="2524" y="1658"/>
                  </a:lnTo>
                  <a:lnTo>
                    <a:pt x="2485" y="1683"/>
                  </a:lnTo>
                  <a:lnTo>
                    <a:pt x="2443" y="1701"/>
                  </a:lnTo>
                  <a:lnTo>
                    <a:pt x="2398" y="1716"/>
                  </a:lnTo>
                  <a:lnTo>
                    <a:pt x="2351" y="1725"/>
                  </a:lnTo>
                  <a:lnTo>
                    <a:pt x="2303" y="1728"/>
                  </a:lnTo>
                  <a:lnTo>
                    <a:pt x="2255" y="1725"/>
                  </a:lnTo>
                  <a:lnTo>
                    <a:pt x="2208" y="1716"/>
                  </a:lnTo>
                  <a:lnTo>
                    <a:pt x="2163" y="1701"/>
                  </a:lnTo>
                  <a:lnTo>
                    <a:pt x="2121" y="1683"/>
                  </a:lnTo>
                  <a:lnTo>
                    <a:pt x="2083" y="1658"/>
                  </a:lnTo>
                  <a:lnTo>
                    <a:pt x="2046" y="1629"/>
                  </a:lnTo>
                  <a:lnTo>
                    <a:pt x="2014" y="1597"/>
                  </a:lnTo>
                  <a:lnTo>
                    <a:pt x="1985" y="1562"/>
                  </a:lnTo>
                  <a:lnTo>
                    <a:pt x="1962" y="1522"/>
                  </a:lnTo>
                  <a:lnTo>
                    <a:pt x="1942" y="1480"/>
                  </a:lnTo>
                  <a:lnTo>
                    <a:pt x="1928" y="1436"/>
                  </a:lnTo>
                  <a:lnTo>
                    <a:pt x="1919" y="1389"/>
                  </a:lnTo>
                  <a:lnTo>
                    <a:pt x="1917" y="1341"/>
                  </a:lnTo>
                  <a:lnTo>
                    <a:pt x="1919" y="1296"/>
                  </a:lnTo>
                  <a:lnTo>
                    <a:pt x="1927" y="1253"/>
                  </a:lnTo>
                  <a:lnTo>
                    <a:pt x="1939" y="1212"/>
                  </a:lnTo>
                  <a:lnTo>
                    <a:pt x="1954" y="1172"/>
                  </a:lnTo>
                  <a:lnTo>
                    <a:pt x="1975" y="1136"/>
                  </a:lnTo>
                  <a:lnTo>
                    <a:pt x="1551" y="711"/>
                  </a:lnTo>
                  <a:lnTo>
                    <a:pt x="1513" y="733"/>
                  </a:lnTo>
                  <a:lnTo>
                    <a:pt x="1472" y="751"/>
                  </a:lnTo>
                  <a:lnTo>
                    <a:pt x="1430" y="763"/>
                  </a:lnTo>
                  <a:lnTo>
                    <a:pt x="1386" y="772"/>
                  </a:lnTo>
                  <a:lnTo>
                    <a:pt x="1339" y="774"/>
                  </a:lnTo>
                  <a:lnTo>
                    <a:pt x="1294" y="772"/>
                  </a:lnTo>
                  <a:lnTo>
                    <a:pt x="1249" y="763"/>
                  </a:lnTo>
                  <a:lnTo>
                    <a:pt x="1207" y="751"/>
                  </a:lnTo>
                  <a:lnTo>
                    <a:pt x="1167" y="733"/>
                  </a:lnTo>
                  <a:lnTo>
                    <a:pt x="1128" y="711"/>
                  </a:lnTo>
                  <a:lnTo>
                    <a:pt x="711" y="1129"/>
                  </a:lnTo>
                  <a:lnTo>
                    <a:pt x="732" y="1167"/>
                  </a:lnTo>
                  <a:lnTo>
                    <a:pt x="750" y="1208"/>
                  </a:lnTo>
                  <a:lnTo>
                    <a:pt x="763" y="1250"/>
                  </a:lnTo>
                  <a:lnTo>
                    <a:pt x="771" y="1294"/>
                  </a:lnTo>
                  <a:lnTo>
                    <a:pt x="773" y="1341"/>
                  </a:lnTo>
                  <a:lnTo>
                    <a:pt x="771" y="1389"/>
                  </a:lnTo>
                  <a:lnTo>
                    <a:pt x="762" y="1436"/>
                  </a:lnTo>
                  <a:lnTo>
                    <a:pt x="748" y="1480"/>
                  </a:lnTo>
                  <a:lnTo>
                    <a:pt x="728" y="1522"/>
                  </a:lnTo>
                  <a:lnTo>
                    <a:pt x="705" y="1562"/>
                  </a:lnTo>
                  <a:lnTo>
                    <a:pt x="676" y="1597"/>
                  </a:lnTo>
                  <a:lnTo>
                    <a:pt x="644" y="1629"/>
                  </a:lnTo>
                  <a:lnTo>
                    <a:pt x="607" y="1658"/>
                  </a:lnTo>
                  <a:lnTo>
                    <a:pt x="569" y="1683"/>
                  </a:lnTo>
                  <a:lnTo>
                    <a:pt x="526" y="1701"/>
                  </a:lnTo>
                  <a:lnTo>
                    <a:pt x="482" y="1716"/>
                  </a:lnTo>
                  <a:lnTo>
                    <a:pt x="436" y="1725"/>
                  </a:lnTo>
                  <a:lnTo>
                    <a:pt x="387" y="1728"/>
                  </a:lnTo>
                  <a:lnTo>
                    <a:pt x="338" y="1725"/>
                  </a:lnTo>
                  <a:lnTo>
                    <a:pt x="292" y="1716"/>
                  </a:lnTo>
                  <a:lnTo>
                    <a:pt x="247" y="1701"/>
                  </a:lnTo>
                  <a:lnTo>
                    <a:pt x="205" y="1683"/>
                  </a:lnTo>
                  <a:lnTo>
                    <a:pt x="166" y="1658"/>
                  </a:lnTo>
                  <a:lnTo>
                    <a:pt x="131" y="1629"/>
                  </a:lnTo>
                  <a:lnTo>
                    <a:pt x="97" y="1597"/>
                  </a:lnTo>
                  <a:lnTo>
                    <a:pt x="70" y="1562"/>
                  </a:lnTo>
                  <a:lnTo>
                    <a:pt x="45" y="1522"/>
                  </a:lnTo>
                  <a:lnTo>
                    <a:pt x="27" y="1480"/>
                  </a:lnTo>
                  <a:lnTo>
                    <a:pt x="12" y="1436"/>
                  </a:lnTo>
                  <a:lnTo>
                    <a:pt x="3" y="1389"/>
                  </a:lnTo>
                  <a:lnTo>
                    <a:pt x="0" y="1341"/>
                  </a:lnTo>
                  <a:lnTo>
                    <a:pt x="3" y="1292"/>
                  </a:lnTo>
                  <a:lnTo>
                    <a:pt x="12" y="1245"/>
                  </a:lnTo>
                  <a:lnTo>
                    <a:pt x="27" y="1201"/>
                  </a:lnTo>
                  <a:lnTo>
                    <a:pt x="45" y="1159"/>
                  </a:lnTo>
                  <a:lnTo>
                    <a:pt x="70" y="1119"/>
                  </a:lnTo>
                  <a:lnTo>
                    <a:pt x="97" y="1084"/>
                  </a:lnTo>
                  <a:lnTo>
                    <a:pt x="131" y="1052"/>
                  </a:lnTo>
                  <a:lnTo>
                    <a:pt x="166" y="1023"/>
                  </a:lnTo>
                  <a:lnTo>
                    <a:pt x="205" y="999"/>
                  </a:lnTo>
                  <a:lnTo>
                    <a:pt x="247" y="980"/>
                  </a:lnTo>
                  <a:lnTo>
                    <a:pt x="292" y="965"/>
                  </a:lnTo>
                  <a:lnTo>
                    <a:pt x="338" y="957"/>
                  </a:lnTo>
                  <a:lnTo>
                    <a:pt x="387" y="953"/>
                  </a:lnTo>
                  <a:lnTo>
                    <a:pt x="432" y="957"/>
                  </a:lnTo>
                  <a:lnTo>
                    <a:pt x="477" y="964"/>
                  </a:lnTo>
                  <a:lnTo>
                    <a:pt x="520" y="976"/>
                  </a:lnTo>
                  <a:lnTo>
                    <a:pt x="560" y="994"/>
                  </a:lnTo>
                  <a:lnTo>
                    <a:pt x="597" y="1016"/>
                  </a:lnTo>
                  <a:lnTo>
                    <a:pt x="1015" y="598"/>
                  </a:lnTo>
                  <a:lnTo>
                    <a:pt x="994" y="560"/>
                  </a:lnTo>
                  <a:lnTo>
                    <a:pt x="977" y="520"/>
                  </a:lnTo>
                  <a:lnTo>
                    <a:pt x="963" y="477"/>
                  </a:lnTo>
                  <a:lnTo>
                    <a:pt x="956" y="433"/>
                  </a:lnTo>
                  <a:lnTo>
                    <a:pt x="952" y="387"/>
                  </a:lnTo>
                  <a:lnTo>
                    <a:pt x="956" y="339"/>
                  </a:lnTo>
                  <a:lnTo>
                    <a:pt x="964" y="291"/>
                  </a:lnTo>
                  <a:lnTo>
                    <a:pt x="979" y="247"/>
                  </a:lnTo>
                  <a:lnTo>
                    <a:pt x="998" y="205"/>
                  </a:lnTo>
                  <a:lnTo>
                    <a:pt x="1022" y="166"/>
                  </a:lnTo>
                  <a:lnTo>
                    <a:pt x="1051" y="130"/>
                  </a:lnTo>
                  <a:lnTo>
                    <a:pt x="1083" y="98"/>
                  </a:lnTo>
                  <a:lnTo>
                    <a:pt x="1118" y="69"/>
                  </a:lnTo>
                  <a:lnTo>
                    <a:pt x="1158" y="46"/>
                  </a:lnTo>
                  <a:lnTo>
                    <a:pt x="1200" y="26"/>
                  </a:lnTo>
                  <a:lnTo>
                    <a:pt x="1244" y="11"/>
                  </a:lnTo>
                  <a:lnTo>
                    <a:pt x="1291" y="2"/>
                  </a:lnTo>
                  <a:lnTo>
                    <a:pt x="1339" y="0"/>
                  </a:lnTo>
                  <a:lnTo>
                    <a:pt x="1388" y="2"/>
                  </a:lnTo>
                  <a:lnTo>
                    <a:pt x="1435" y="11"/>
                  </a:lnTo>
                  <a:lnTo>
                    <a:pt x="1479" y="26"/>
                  </a:lnTo>
                  <a:lnTo>
                    <a:pt x="1521" y="46"/>
                  </a:lnTo>
                  <a:lnTo>
                    <a:pt x="1561" y="69"/>
                  </a:lnTo>
                  <a:lnTo>
                    <a:pt x="1596" y="98"/>
                  </a:lnTo>
                  <a:lnTo>
                    <a:pt x="1628" y="130"/>
                  </a:lnTo>
                  <a:lnTo>
                    <a:pt x="1657" y="166"/>
                  </a:lnTo>
                  <a:lnTo>
                    <a:pt x="1681" y="205"/>
                  </a:lnTo>
                  <a:lnTo>
                    <a:pt x="1700" y="247"/>
                  </a:lnTo>
                  <a:lnTo>
                    <a:pt x="1714" y="291"/>
                  </a:lnTo>
                  <a:lnTo>
                    <a:pt x="1723" y="339"/>
                  </a:lnTo>
                  <a:lnTo>
                    <a:pt x="1727" y="387"/>
                  </a:lnTo>
                  <a:lnTo>
                    <a:pt x="1723" y="433"/>
                  </a:lnTo>
                  <a:lnTo>
                    <a:pt x="1716" y="477"/>
                  </a:lnTo>
                  <a:lnTo>
                    <a:pt x="1703" y="520"/>
                  </a:lnTo>
                  <a:lnTo>
                    <a:pt x="1686" y="560"/>
                  </a:lnTo>
                  <a:lnTo>
                    <a:pt x="1664" y="598"/>
                  </a:lnTo>
                  <a:lnTo>
                    <a:pt x="2086" y="1021"/>
                  </a:lnTo>
                  <a:lnTo>
                    <a:pt x="2125" y="997"/>
                  </a:lnTo>
                  <a:lnTo>
                    <a:pt x="2166" y="979"/>
                  </a:lnTo>
                  <a:lnTo>
                    <a:pt x="2210" y="965"/>
                  </a:lnTo>
                  <a:lnTo>
                    <a:pt x="2255" y="957"/>
                  </a:lnTo>
                  <a:lnTo>
                    <a:pt x="2303" y="953"/>
                  </a:lnTo>
                  <a:lnTo>
                    <a:pt x="2349" y="957"/>
                  </a:lnTo>
                  <a:lnTo>
                    <a:pt x="2394" y="964"/>
                  </a:lnTo>
                  <a:lnTo>
                    <a:pt x="2437" y="976"/>
                  </a:lnTo>
                  <a:lnTo>
                    <a:pt x="2476" y="994"/>
                  </a:lnTo>
                  <a:lnTo>
                    <a:pt x="2514" y="1016"/>
                  </a:lnTo>
                  <a:lnTo>
                    <a:pt x="2932" y="598"/>
                  </a:lnTo>
                  <a:lnTo>
                    <a:pt x="2910" y="560"/>
                  </a:lnTo>
                  <a:lnTo>
                    <a:pt x="2892" y="520"/>
                  </a:lnTo>
                  <a:lnTo>
                    <a:pt x="2880" y="477"/>
                  </a:lnTo>
                  <a:lnTo>
                    <a:pt x="2872" y="433"/>
                  </a:lnTo>
                  <a:lnTo>
                    <a:pt x="2869" y="387"/>
                  </a:lnTo>
                  <a:lnTo>
                    <a:pt x="2872" y="339"/>
                  </a:lnTo>
                  <a:lnTo>
                    <a:pt x="2881" y="291"/>
                  </a:lnTo>
                  <a:lnTo>
                    <a:pt x="2896" y="247"/>
                  </a:lnTo>
                  <a:lnTo>
                    <a:pt x="2914" y="205"/>
                  </a:lnTo>
                  <a:lnTo>
                    <a:pt x="2939" y="166"/>
                  </a:lnTo>
                  <a:lnTo>
                    <a:pt x="2968" y="130"/>
                  </a:lnTo>
                  <a:lnTo>
                    <a:pt x="3000" y="98"/>
                  </a:lnTo>
                  <a:lnTo>
                    <a:pt x="3035" y="69"/>
                  </a:lnTo>
                  <a:lnTo>
                    <a:pt x="3075" y="46"/>
                  </a:lnTo>
                  <a:lnTo>
                    <a:pt x="3117" y="26"/>
                  </a:lnTo>
                  <a:lnTo>
                    <a:pt x="3161" y="11"/>
                  </a:lnTo>
                  <a:lnTo>
                    <a:pt x="3208" y="2"/>
                  </a:lnTo>
                  <a:lnTo>
                    <a:pt x="3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2" name="Freeform 92"/>
            <p:cNvSpPr/>
            <p:nvPr/>
          </p:nvSpPr>
          <p:spPr bwMode="auto">
            <a:xfrm>
              <a:off x="10180638" y="2981325"/>
              <a:ext cx="50800" cy="50800"/>
            </a:xfrm>
            <a:custGeom>
              <a:avLst/>
              <a:gdLst>
                <a:gd name="T0" fmla="*/ 242 w 322"/>
                <a:gd name="T1" fmla="*/ 0 h 322"/>
                <a:gd name="T2" fmla="*/ 262 w 322"/>
                <a:gd name="T3" fmla="*/ 2 h 322"/>
                <a:gd name="T4" fmla="*/ 282 w 322"/>
                <a:gd name="T5" fmla="*/ 10 h 322"/>
                <a:gd name="T6" fmla="*/ 299 w 322"/>
                <a:gd name="T7" fmla="*/ 23 h 322"/>
                <a:gd name="T8" fmla="*/ 312 w 322"/>
                <a:gd name="T9" fmla="*/ 40 h 322"/>
                <a:gd name="T10" fmla="*/ 320 w 322"/>
                <a:gd name="T11" fmla="*/ 59 h 322"/>
                <a:gd name="T12" fmla="*/ 322 w 322"/>
                <a:gd name="T13" fmla="*/ 80 h 322"/>
                <a:gd name="T14" fmla="*/ 320 w 322"/>
                <a:gd name="T15" fmla="*/ 99 h 322"/>
                <a:gd name="T16" fmla="*/ 312 w 322"/>
                <a:gd name="T17" fmla="*/ 118 h 322"/>
                <a:gd name="T18" fmla="*/ 299 w 322"/>
                <a:gd name="T19" fmla="*/ 136 h 322"/>
                <a:gd name="T20" fmla="*/ 136 w 322"/>
                <a:gd name="T21" fmla="*/ 299 h 322"/>
                <a:gd name="T22" fmla="*/ 119 w 322"/>
                <a:gd name="T23" fmla="*/ 312 h 322"/>
                <a:gd name="T24" fmla="*/ 100 w 322"/>
                <a:gd name="T25" fmla="*/ 320 h 322"/>
                <a:gd name="T26" fmla="*/ 80 w 322"/>
                <a:gd name="T27" fmla="*/ 322 h 322"/>
                <a:gd name="T28" fmla="*/ 60 w 322"/>
                <a:gd name="T29" fmla="*/ 320 h 322"/>
                <a:gd name="T30" fmla="*/ 40 w 322"/>
                <a:gd name="T31" fmla="*/ 312 h 322"/>
                <a:gd name="T32" fmla="*/ 23 w 322"/>
                <a:gd name="T33" fmla="*/ 299 h 322"/>
                <a:gd name="T34" fmla="*/ 10 w 322"/>
                <a:gd name="T35" fmla="*/ 282 h 322"/>
                <a:gd name="T36" fmla="*/ 2 w 322"/>
                <a:gd name="T37" fmla="*/ 262 h 322"/>
                <a:gd name="T38" fmla="*/ 0 w 322"/>
                <a:gd name="T39" fmla="*/ 242 h 322"/>
                <a:gd name="T40" fmla="*/ 2 w 322"/>
                <a:gd name="T41" fmla="*/ 221 h 322"/>
                <a:gd name="T42" fmla="*/ 10 w 322"/>
                <a:gd name="T43" fmla="*/ 202 h 322"/>
                <a:gd name="T44" fmla="*/ 23 w 322"/>
                <a:gd name="T45" fmla="*/ 186 h 322"/>
                <a:gd name="T46" fmla="*/ 186 w 322"/>
                <a:gd name="T47" fmla="*/ 23 h 322"/>
                <a:gd name="T48" fmla="*/ 202 w 322"/>
                <a:gd name="T49" fmla="*/ 10 h 322"/>
                <a:gd name="T50" fmla="*/ 222 w 322"/>
                <a:gd name="T51" fmla="*/ 2 h 322"/>
                <a:gd name="T52" fmla="*/ 242 w 322"/>
                <a:gd name="T53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322">
                  <a:moveTo>
                    <a:pt x="242" y="0"/>
                  </a:moveTo>
                  <a:lnTo>
                    <a:pt x="262" y="2"/>
                  </a:lnTo>
                  <a:lnTo>
                    <a:pt x="282" y="10"/>
                  </a:lnTo>
                  <a:lnTo>
                    <a:pt x="299" y="23"/>
                  </a:lnTo>
                  <a:lnTo>
                    <a:pt x="312" y="40"/>
                  </a:lnTo>
                  <a:lnTo>
                    <a:pt x="320" y="59"/>
                  </a:lnTo>
                  <a:lnTo>
                    <a:pt x="322" y="80"/>
                  </a:lnTo>
                  <a:lnTo>
                    <a:pt x="320" y="99"/>
                  </a:lnTo>
                  <a:lnTo>
                    <a:pt x="312" y="118"/>
                  </a:lnTo>
                  <a:lnTo>
                    <a:pt x="299" y="136"/>
                  </a:lnTo>
                  <a:lnTo>
                    <a:pt x="136" y="299"/>
                  </a:lnTo>
                  <a:lnTo>
                    <a:pt x="119" y="312"/>
                  </a:lnTo>
                  <a:lnTo>
                    <a:pt x="100" y="320"/>
                  </a:lnTo>
                  <a:lnTo>
                    <a:pt x="80" y="322"/>
                  </a:lnTo>
                  <a:lnTo>
                    <a:pt x="60" y="320"/>
                  </a:lnTo>
                  <a:lnTo>
                    <a:pt x="40" y="312"/>
                  </a:lnTo>
                  <a:lnTo>
                    <a:pt x="23" y="299"/>
                  </a:lnTo>
                  <a:lnTo>
                    <a:pt x="10" y="282"/>
                  </a:lnTo>
                  <a:lnTo>
                    <a:pt x="2" y="262"/>
                  </a:lnTo>
                  <a:lnTo>
                    <a:pt x="0" y="242"/>
                  </a:lnTo>
                  <a:lnTo>
                    <a:pt x="2" y="221"/>
                  </a:lnTo>
                  <a:lnTo>
                    <a:pt x="10" y="202"/>
                  </a:lnTo>
                  <a:lnTo>
                    <a:pt x="23" y="186"/>
                  </a:lnTo>
                  <a:lnTo>
                    <a:pt x="186" y="23"/>
                  </a:lnTo>
                  <a:lnTo>
                    <a:pt x="202" y="10"/>
                  </a:lnTo>
                  <a:lnTo>
                    <a:pt x="222" y="2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3" name="Freeform 93"/>
            <p:cNvSpPr/>
            <p:nvPr/>
          </p:nvSpPr>
          <p:spPr bwMode="auto">
            <a:xfrm>
              <a:off x="10402888" y="2900363"/>
              <a:ext cx="50800" cy="50800"/>
            </a:xfrm>
            <a:custGeom>
              <a:avLst/>
              <a:gdLst>
                <a:gd name="T0" fmla="*/ 243 w 323"/>
                <a:gd name="T1" fmla="*/ 0 h 323"/>
                <a:gd name="T2" fmla="*/ 264 w 323"/>
                <a:gd name="T3" fmla="*/ 3 h 323"/>
                <a:gd name="T4" fmla="*/ 282 w 323"/>
                <a:gd name="T5" fmla="*/ 10 h 323"/>
                <a:gd name="T6" fmla="*/ 300 w 323"/>
                <a:gd name="T7" fmla="*/ 24 h 323"/>
                <a:gd name="T8" fmla="*/ 312 w 323"/>
                <a:gd name="T9" fmla="*/ 40 h 323"/>
                <a:gd name="T10" fmla="*/ 320 w 323"/>
                <a:gd name="T11" fmla="*/ 60 h 323"/>
                <a:gd name="T12" fmla="*/ 323 w 323"/>
                <a:gd name="T13" fmla="*/ 80 h 323"/>
                <a:gd name="T14" fmla="*/ 320 w 323"/>
                <a:gd name="T15" fmla="*/ 100 h 323"/>
                <a:gd name="T16" fmla="*/ 312 w 323"/>
                <a:gd name="T17" fmla="*/ 120 h 323"/>
                <a:gd name="T18" fmla="*/ 300 w 323"/>
                <a:gd name="T19" fmla="*/ 137 h 323"/>
                <a:gd name="T20" fmla="*/ 138 w 323"/>
                <a:gd name="T21" fmla="*/ 299 h 323"/>
                <a:gd name="T22" fmla="*/ 120 w 323"/>
                <a:gd name="T23" fmla="*/ 313 h 323"/>
                <a:gd name="T24" fmla="*/ 101 w 323"/>
                <a:gd name="T25" fmla="*/ 320 h 323"/>
                <a:gd name="T26" fmla="*/ 80 w 323"/>
                <a:gd name="T27" fmla="*/ 323 h 323"/>
                <a:gd name="T28" fmla="*/ 60 w 323"/>
                <a:gd name="T29" fmla="*/ 320 h 323"/>
                <a:gd name="T30" fmla="*/ 41 w 323"/>
                <a:gd name="T31" fmla="*/ 313 h 323"/>
                <a:gd name="T32" fmla="*/ 24 w 323"/>
                <a:gd name="T33" fmla="*/ 299 h 323"/>
                <a:gd name="T34" fmla="*/ 12 w 323"/>
                <a:gd name="T35" fmla="*/ 283 h 323"/>
                <a:gd name="T36" fmla="*/ 4 w 323"/>
                <a:gd name="T37" fmla="*/ 263 h 323"/>
                <a:gd name="T38" fmla="*/ 0 w 323"/>
                <a:gd name="T39" fmla="*/ 243 h 323"/>
                <a:gd name="T40" fmla="*/ 4 w 323"/>
                <a:gd name="T41" fmla="*/ 223 h 323"/>
                <a:gd name="T42" fmla="*/ 12 w 323"/>
                <a:gd name="T43" fmla="*/ 203 h 323"/>
                <a:gd name="T44" fmla="*/ 24 w 323"/>
                <a:gd name="T45" fmla="*/ 186 h 323"/>
                <a:gd name="T46" fmla="*/ 186 w 323"/>
                <a:gd name="T47" fmla="*/ 24 h 323"/>
                <a:gd name="T48" fmla="*/ 204 w 323"/>
                <a:gd name="T49" fmla="*/ 10 h 323"/>
                <a:gd name="T50" fmla="*/ 223 w 323"/>
                <a:gd name="T51" fmla="*/ 3 h 323"/>
                <a:gd name="T52" fmla="*/ 243 w 323"/>
                <a:gd name="T5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3" h="323">
                  <a:moveTo>
                    <a:pt x="243" y="0"/>
                  </a:moveTo>
                  <a:lnTo>
                    <a:pt x="264" y="3"/>
                  </a:lnTo>
                  <a:lnTo>
                    <a:pt x="282" y="10"/>
                  </a:lnTo>
                  <a:lnTo>
                    <a:pt x="300" y="24"/>
                  </a:lnTo>
                  <a:lnTo>
                    <a:pt x="312" y="40"/>
                  </a:lnTo>
                  <a:lnTo>
                    <a:pt x="320" y="60"/>
                  </a:lnTo>
                  <a:lnTo>
                    <a:pt x="323" y="80"/>
                  </a:lnTo>
                  <a:lnTo>
                    <a:pt x="320" y="100"/>
                  </a:lnTo>
                  <a:lnTo>
                    <a:pt x="312" y="120"/>
                  </a:lnTo>
                  <a:lnTo>
                    <a:pt x="300" y="137"/>
                  </a:lnTo>
                  <a:lnTo>
                    <a:pt x="138" y="299"/>
                  </a:lnTo>
                  <a:lnTo>
                    <a:pt x="120" y="313"/>
                  </a:lnTo>
                  <a:lnTo>
                    <a:pt x="101" y="320"/>
                  </a:lnTo>
                  <a:lnTo>
                    <a:pt x="80" y="323"/>
                  </a:lnTo>
                  <a:lnTo>
                    <a:pt x="60" y="320"/>
                  </a:lnTo>
                  <a:lnTo>
                    <a:pt x="41" y="313"/>
                  </a:lnTo>
                  <a:lnTo>
                    <a:pt x="24" y="299"/>
                  </a:lnTo>
                  <a:lnTo>
                    <a:pt x="12" y="283"/>
                  </a:lnTo>
                  <a:lnTo>
                    <a:pt x="4" y="263"/>
                  </a:lnTo>
                  <a:lnTo>
                    <a:pt x="0" y="243"/>
                  </a:lnTo>
                  <a:lnTo>
                    <a:pt x="4" y="223"/>
                  </a:lnTo>
                  <a:lnTo>
                    <a:pt x="12" y="203"/>
                  </a:lnTo>
                  <a:lnTo>
                    <a:pt x="24" y="186"/>
                  </a:lnTo>
                  <a:lnTo>
                    <a:pt x="186" y="24"/>
                  </a:lnTo>
                  <a:lnTo>
                    <a:pt x="204" y="10"/>
                  </a:lnTo>
                  <a:lnTo>
                    <a:pt x="223" y="3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104053" y="2926809"/>
            <a:ext cx="697980" cy="697980"/>
            <a:chOff x="9085263" y="2676525"/>
            <a:chExt cx="579437" cy="579438"/>
          </a:xfrm>
          <a:solidFill>
            <a:schemeClr val="bg1"/>
          </a:solidFill>
        </p:grpSpPr>
        <p:sp>
          <p:nvSpPr>
            <p:cNvPr id="65" name="Freeform 98"/>
            <p:cNvSpPr>
              <a:spLocks noEditPoints="1"/>
            </p:cNvSpPr>
            <p:nvPr/>
          </p:nvSpPr>
          <p:spPr bwMode="auto">
            <a:xfrm>
              <a:off x="9085263" y="2676525"/>
              <a:ext cx="579437" cy="579438"/>
            </a:xfrm>
            <a:custGeom>
              <a:avLst/>
              <a:gdLst>
                <a:gd name="T0" fmla="*/ 199 w 3650"/>
                <a:gd name="T1" fmla="*/ 3163 h 3649"/>
                <a:gd name="T2" fmla="*/ 212 w 3650"/>
                <a:gd name="T3" fmla="*/ 3337 h 3649"/>
                <a:gd name="T4" fmla="*/ 345 w 3650"/>
                <a:gd name="T5" fmla="*/ 3450 h 3649"/>
                <a:gd name="T6" fmla="*/ 518 w 3650"/>
                <a:gd name="T7" fmla="*/ 3437 h 3649"/>
                <a:gd name="T8" fmla="*/ 941 w 3650"/>
                <a:gd name="T9" fmla="*/ 2387 h 3649"/>
                <a:gd name="T10" fmla="*/ 2326 w 3650"/>
                <a:gd name="T11" fmla="*/ 187 h 3649"/>
                <a:gd name="T12" fmla="*/ 1968 w 3650"/>
                <a:gd name="T13" fmla="*/ 245 h 3649"/>
                <a:gd name="T14" fmla="*/ 1639 w 3650"/>
                <a:gd name="T15" fmla="*/ 418 h 3649"/>
                <a:gd name="T16" fmla="*/ 1369 w 3650"/>
                <a:gd name="T17" fmla="*/ 710 h 3649"/>
                <a:gd name="T18" fmla="*/ 1216 w 3650"/>
                <a:gd name="T19" fmla="*/ 1080 h 3649"/>
                <a:gd name="T20" fmla="*/ 1201 w 3650"/>
                <a:gd name="T21" fmla="*/ 1487 h 3649"/>
                <a:gd name="T22" fmla="*/ 1327 w 3650"/>
                <a:gd name="T23" fmla="*/ 1867 h 3649"/>
                <a:gd name="T24" fmla="*/ 1582 w 3650"/>
                <a:gd name="T25" fmla="*/ 2181 h 3649"/>
                <a:gd name="T26" fmla="*/ 1916 w 3650"/>
                <a:gd name="T27" fmla="*/ 2383 h 3649"/>
                <a:gd name="T28" fmla="*/ 2288 w 3650"/>
                <a:gd name="T29" fmla="*/ 2458 h 3649"/>
                <a:gd name="T30" fmla="*/ 2663 w 3650"/>
                <a:gd name="T31" fmla="*/ 2408 h 3649"/>
                <a:gd name="T32" fmla="*/ 3007 w 3650"/>
                <a:gd name="T33" fmla="*/ 2232 h 3649"/>
                <a:gd name="T34" fmla="*/ 3283 w 3650"/>
                <a:gd name="T35" fmla="*/ 1936 h 3649"/>
                <a:gd name="T36" fmla="*/ 3437 w 3650"/>
                <a:gd name="T37" fmla="*/ 1566 h 3649"/>
                <a:gd name="T38" fmla="*/ 3451 w 3650"/>
                <a:gd name="T39" fmla="*/ 1159 h 3649"/>
                <a:gd name="T40" fmla="*/ 3324 w 3650"/>
                <a:gd name="T41" fmla="*/ 779 h 3649"/>
                <a:gd name="T42" fmla="*/ 3073 w 3650"/>
                <a:gd name="T43" fmla="*/ 467 h 3649"/>
                <a:gd name="T44" fmla="*/ 2754 w 3650"/>
                <a:gd name="T45" fmla="*/ 270 h 3649"/>
                <a:gd name="T46" fmla="*/ 2399 w 3650"/>
                <a:gd name="T47" fmla="*/ 189 h 3649"/>
                <a:gd name="T48" fmla="*/ 2579 w 3650"/>
                <a:gd name="T49" fmla="*/ 23 h 3649"/>
                <a:gd name="T50" fmla="*/ 2980 w 3650"/>
                <a:gd name="T51" fmla="*/ 172 h 3649"/>
                <a:gd name="T52" fmla="*/ 3323 w 3650"/>
                <a:gd name="T53" fmla="*/ 451 h 3649"/>
                <a:gd name="T54" fmla="*/ 3549 w 3650"/>
                <a:gd name="T55" fmla="*/ 816 h 3649"/>
                <a:gd name="T56" fmla="*/ 3647 w 3650"/>
                <a:gd name="T57" fmla="*/ 1236 h 3649"/>
                <a:gd name="T58" fmla="*/ 3605 w 3650"/>
                <a:gd name="T59" fmla="*/ 1667 h 3649"/>
                <a:gd name="T60" fmla="*/ 3429 w 3650"/>
                <a:gd name="T61" fmla="*/ 2057 h 3649"/>
                <a:gd name="T62" fmla="*/ 3127 w 3650"/>
                <a:gd name="T63" fmla="*/ 2378 h 3649"/>
                <a:gd name="T64" fmla="*/ 2744 w 3650"/>
                <a:gd name="T65" fmla="*/ 2579 h 3649"/>
                <a:gd name="T66" fmla="*/ 2326 w 3650"/>
                <a:gd name="T67" fmla="*/ 2647 h 3649"/>
                <a:gd name="T68" fmla="*/ 1909 w 3650"/>
                <a:gd name="T69" fmla="*/ 2579 h 3649"/>
                <a:gd name="T70" fmla="*/ 1527 w 3650"/>
                <a:gd name="T71" fmla="*/ 2379 h 3649"/>
                <a:gd name="T72" fmla="*/ 1482 w 3650"/>
                <a:gd name="T73" fmla="*/ 2672 h 3649"/>
                <a:gd name="T74" fmla="*/ 1473 w 3650"/>
                <a:gd name="T75" fmla="*/ 2760 h 3649"/>
                <a:gd name="T76" fmla="*/ 595 w 3650"/>
                <a:gd name="T77" fmla="*/ 3608 h 3649"/>
                <a:gd name="T78" fmla="*/ 368 w 3650"/>
                <a:gd name="T79" fmla="*/ 3647 h 3649"/>
                <a:gd name="T80" fmla="*/ 157 w 3650"/>
                <a:gd name="T81" fmla="*/ 3558 h 3649"/>
                <a:gd name="T82" fmla="*/ 23 w 3650"/>
                <a:gd name="T83" fmla="*/ 3371 h 3649"/>
                <a:gd name="T84" fmla="*/ 10 w 3650"/>
                <a:gd name="T85" fmla="*/ 3141 h 3649"/>
                <a:gd name="T86" fmla="*/ 122 w 3650"/>
                <a:gd name="T87" fmla="*/ 2940 h 3649"/>
                <a:gd name="T88" fmla="*/ 941 w 3650"/>
                <a:gd name="T89" fmla="*/ 2160 h 3649"/>
                <a:gd name="T90" fmla="*/ 1168 w 3650"/>
                <a:gd name="T91" fmla="*/ 2348 h 3649"/>
                <a:gd name="T92" fmla="*/ 1136 w 3650"/>
                <a:gd name="T93" fmla="*/ 1905 h 3649"/>
                <a:gd name="T94" fmla="*/ 1013 w 3650"/>
                <a:gd name="T95" fmla="*/ 1497 h 3649"/>
                <a:gd name="T96" fmla="*/ 1028 w 3650"/>
                <a:gd name="T97" fmla="*/ 1063 h 3649"/>
                <a:gd name="T98" fmla="*/ 1178 w 3650"/>
                <a:gd name="T99" fmla="*/ 662 h 3649"/>
                <a:gd name="T100" fmla="*/ 1456 w 3650"/>
                <a:gd name="T101" fmla="*/ 325 h 3649"/>
                <a:gd name="T102" fmla="*/ 1827 w 3650"/>
                <a:gd name="T103" fmla="*/ 96 h 3649"/>
                <a:gd name="T104" fmla="*/ 2241 w 3650"/>
                <a:gd name="T105" fmla="*/ 2 h 3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50" h="3649">
                  <a:moveTo>
                    <a:pt x="675" y="2654"/>
                  </a:moveTo>
                  <a:lnTo>
                    <a:pt x="254" y="3073"/>
                  </a:lnTo>
                  <a:lnTo>
                    <a:pt x="231" y="3100"/>
                  </a:lnTo>
                  <a:lnTo>
                    <a:pt x="212" y="3131"/>
                  </a:lnTo>
                  <a:lnTo>
                    <a:pt x="199" y="3163"/>
                  </a:lnTo>
                  <a:lnTo>
                    <a:pt x="190" y="3198"/>
                  </a:lnTo>
                  <a:lnTo>
                    <a:pt x="188" y="3234"/>
                  </a:lnTo>
                  <a:lnTo>
                    <a:pt x="190" y="3270"/>
                  </a:lnTo>
                  <a:lnTo>
                    <a:pt x="199" y="3304"/>
                  </a:lnTo>
                  <a:lnTo>
                    <a:pt x="212" y="3337"/>
                  </a:lnTo>
                  <a:lnTo>
                    <a:pt x="231" y="3367"/>
                  </a:lnTo>
                  <a:lnTo>
                    <a:pt x="254" y="3395"/>
                  </a:lnTo>
                  <a:lnTo>
                    <a:pt x="282" y="3418"/>
                  </a:lnTo>
                  <a:lnTo>
                    <a:pt x="312" y="3437"/>
                  </a:lnTo>
                  <a:lnTo>
                    <a:pt x="345" y="3450"/>
                  </a:lnTo>
                  <a:lnTo>
                    <a:pt x="379" y="3459"/>
                  </a:lnTo>
                  <a:lnTo>
                    <a:pt x="415" y="3461"/>
                  </a:lnTo>
                  <a:lnTo>
                    <a:pt x="451" y="3459"/>
                  </a:lnTo>
                  <a:lnTo>
                    <a:pt x="486" y="3450"/>
                  </a:lnTo>
                  <a:lnTo>
                    <a:pt x="518" y="3437"/>
                  </a:lnTo>
                  <a:lnTo>
                    <a:pt x="549" y="3418"/>
                  </a:lnTo>
                  <a:lnTo>
                    <a:pt x="576" y="3395"/>
                  </a:lnTo>
                  <a:lnTo>
                    <a:pt x="995" y="2974"/>
                  </a:lnTo>
                  <a:lnTo>
                    <a:pt x="675" y="2654"/>
                  </a:lnTo>
                  <a:close/>
                  <a:moveTo>
                    <a:pt x="941" y="2387"/>
                  </a:moveTo>
                  <a:lnTo>
                    <a:pt x="807" y="2521"/>
                  </a:lnTo>
                  <a:lnTo>
                    <a:pt x="1128" y="2842"/>
                  </a:lnTo>
                  <a:lnTo>
                    <a:pt x="1262" y="2708"/>
                  </a:lnTo>
                  <a:lnTo>
                    <a:pt x="941" y="2387"/>
                  </a:lnTo>
                  <a:close/>
                  <a:moveTo>
                    <a:pt x="2326" y="187"/>
                  </a:moveTo>
                  <a:lnTo>
                    <a:pt x="2253" y="189"/>
                  </a:lnTo>
                  <a:lnTo>
                    <a:pt x="2181" y="197"/>
                  </a:lnTo>
                  <a:lnTo>
                    <a:pt x="2109" y="208"/>
                  </a:lnTo>
                  <a:lnTo>
                    <a:pt x="2037" y="225"/>
                  </a:lnTo>
                  <a:lnTo>
                    <a:pt x="1968" y="245"/>
                  </a:lnTo>
                  <a:lnTo>
                    <a:pt x="1898" y="270"/>
                  </a:lnTo>
                  <a:lnTo>
                    <a:pt x="1831" y="301"/>
                  </a:lnTo>
                  <a:lnTo>
                    <a:pt x="1764" y="335"/>
                  </a:lnTo>
                  <a:lnTo>
                    <a:pt x="1701" y="374"/>
                  </a:lnTo>
                  <a:lnTo>
                    <a:pt x="1639" y="418"/>
                  </a:lnTo>
                  <a:lnTo>
                    <a:pt x="1579" y="467"/>
                  </a:lnTo>
                  <a:lnTo>
                    <a:pt x="1523" y="520"/>
                  </a:lnTo>
                  <a:lnTo>
                    <a:pt x="1467" y="580"/>
                  </a:lnTo>
                  <a:lnTo>
                    <a:pt x="1415" y="644"/>
                  </a:lnTo>
                  <a:lnTo>
                    <a:pt x="1369" y="710"/>
                  </a:lnTo>
                  <a:lnTo>
                    <a:pt x="1327" y="779"/>
                  </a:lnTo>
                  <a:lnTo>
                    <a:pt x="1292" y="851"/>
                  </a:lnTo>
                  <a:lnTo>
                    <a:pt x="1261" y="926"/>
                  </a:lnTo>
                  <a:lnTo>
                    <a:pt x="1235" y="1002"/>
                  </a:lnTo>
                  <a:lnTo>
                    <a:pt x="1216" y="1080"/>
                  </a:lnTo>
                  <a:lnTo>
                    <a:pt x="1201" y="1159"/>
                  </a:lnTo>
                  <a:lnTo>
                    <a:pt x="1192" y="1241"/>
                  </a:lnTo>
                  <a:lnTo>
                    <a:pt x="1190" y="1323"/>
                  </a:lnTo>
                  <a:lnTo>
                    <a:pt x="1192" y="1405"/>
                  </a:lnTo>
                  <a:lnTo>
                    <a:pt x="1201" y="1487"/>
                  </a:lnTo>
                  <a:lnTo>
                    <a:pt x="1216" y="1566"/>
                  </a:lnTo>
                  <a:lnTo>
                    <a:pt x="1235" y="1645"/>
                  </a:lnTo>
                  <a:lnTo>
                    <a:pt x="1261" y="1721"/>
                  </a:lnTo>
                  <a:lnTo>
                    <a:pt x="1292" y="1795"/>
                  </a:lnTo>
                  <a:lnTo>
                    <a:pt x="1327" y="1867"/>
                  </a:lnTo>
                  <a:lnTo>
                    <a:pt x="1369" y="1936"/>
                  </a:lnTo>
                  <a:lnTo>
                    <a:pt x="1415" y="2003"/>
                  </a:lnTo>
                  <a:lnTo>
                    <a:pt x="1467" y="2066"/>
                  </a:lnTo>
                  <a:lnTo>
                    <a:pt x="1523" y="2126"/>
                  </a:lnTo>
                  <a:lnTo>
                    <a:pt x="1582" y="2181"/>
                  </a:lnTo>
                  <a:lnTo>
                    <a:pt x="1644" y="2232"/>
                  </a:lnTo>
                  <a:lnTo>
                    <a:pt x="1709" y="2277"/>
                  </a:lnTo>
                  <a:lnTo>
                    <a:pt x="1776" y="2317"/>
                  </a:lnTo>
                  <a:lnTo>
                    <a:pt x="1845" y="2353"/>
                  </a:lnTo>
                  <a:lnTo>
                    <a:pt x="1916" y="2383"/>
                  </a:lnTo>
                  <a:lnTo>
                    <a:pt x="1989" y="2408"/>
                  </a:lnTo>
                  <a:lnTo>
                    <a:pt x="2062" y="2428"/>
                  </a:lnTo>
                  <a:lnTo>
                    <a:pt x="2137" y="2443"/>
                  </a:lnTo>
                  <a:lnTo>
                    <a:pt x="2212" y="2453"/>
                  </a:lnTo>
                  <a:lnTo>
                    <a:pt x="2288" y="2458"/>
                  </a:lnTo>
                  <a:lnTo>
                    <a:pt x="2364" y="2458"/>
                  </a:lnTo>
                  <a:lnTo>
                    <a:pt x="2440" y="2453"/>
                  </a:lnTo>
                  <a:lnTo>
                    <a:pt x="2515" y="2443"/>
                  </a:lnTo>
                  <a:lnTo>
                    <a:pt x="2589" y="2428"/>
                  </a:lnTo>
                  <a:lnTo>
                    <a:pt x="2663" y="2408"/>
                  </a:lnTo>
                  <a:lnTo>
                    <a:pt x="2735" y="2383"/>
                  </a:lnTo>
                  <a:lnTo>
                    <a:pt x="2807" y="2353"/>
                  </a:lnTo>
                  <a:lnTo>
                    <a:pt x="2876" y="2317"/>
                  </a:lnTo>
                  <a:lnTo>
                    <a:pt x="2943" y="2277"/>
                  </a:lnTo>
                  <a:lnTo>
                    <a:pt x="3007" y="2232"/>
                  </a:lnTo>
                  <a:lnTo>
                    <a:pt x="3070" y="2181"/>
                  </a:lnTo>
                  <a:lnTo>
                    <a:pt x="3129" y="2126"/>
                  </a:lnTo>
                  <a:lnTo>
                    <a:pt x="3185" y="2066"/>
                  </a:lnTo>
                  <a:lnTo>
                    <a:pt x="3236" y="2003"/>
                  </a:lnTo>
                  <a:lnTo>
                    <a:pt x="3283" y="1936"/>
                  </a:lnTo>
                  <a:lnTo>
                    <a:pt x="3324" y="1867"/>
                  </a:lnTo>
                  <a:lnTo>
                    <a:pt x="3360" y="1795"/>
                  </a:lnTo>
                  <a:lnTo>
                    <a:pt x="3391" y="1721"/>
                  </a:lnTo>
                  <a:lnTo>
                    <a:pt x="3417" y="1645"/>
                  </a:lnTo>
                  <a:lnTo>
                    <a:pt x="3437" y="1566"/>
                  </a:lnTo>
                  <a:lnTo>
                    <a:pt x="3451" y="1487"/>
                  </a:lnTo>
                  <a:lnTo>
                    <a:pt x="3460" y="1405"/>
                  </a:lnTo>
                  <a:lnTo>
                    <a:pt x="3462" y="1323"/>
                  </a:lnTo>
                  <a:lnTo>
                    <a:pt x="3460" y="1241"/>
                  </a:lnTo>
                  <a:lnTo>
                    <a:pt x="3451" y="1159"/>
                  </a:lnTo>
                  <a:lnTo>
                    <a:pt x="3437" y="1080"/>
                  </a:lnTo>
                  <a:lnTo>
                    <a:pt x="3417" y="1002"/>
                  </a:lnTo>
                  <a:lnTo>
                    <a:pt x="3391" y="926"/>
                  </a:lnTo>
                  <a:lnTo>
                    <a:pt x="3360" y="851"/>
                  </a:lnTo>
                  <a:lnTo>
                    <a:pt x="3324" y="779"/>
                  </a:lnTo>
                  <a:lnTo>
                    <a:pt x="3283" y="710"/>
                  </a:lnTo>
                  <a:lnTo>
                    <a:pt x="3236" y="644"/>
                  </a:lnTo>
                  <a:lnTo>
                    <a:pt x="3185" y="580"/>
                  </a:lnTo>
                  <a:lnTo>
                    <a:pt x="3129" y="520"/>
                  </a:lnTo>
                  <a:lnTo>
                    <a:pt x="3073" y="467"/>
                  </a:lnTo>
                  <a:lnTo>
                    <a:pt x="3013" y="418"/>
                  </a:lnTo>
                  <a:lnTo>
                    <a:pt x="2951" y="374"/>
                  </a:lnTo>
                  <a:lnTo>
                    <a:pt x="2887" y="335"/>
                  </a:lnTo>
                  <a:lnTo>
                    <a:pt x="2822" y="300"/>
                  </a:lnTo>
                  <a:lnTo>
                    <a:pt x="2754" y="270"/>
                  </a:lnTo>
                  <a:lnTo>
                    <a:pt x="2684" y="245"/>
                  </a:lnTo>
                  <a:lnTo>
                    <a:pt x="2615" y="225"/>
                  </a:lnTo>
                  <a:lnTo>
                    <a:pt x="2543" y="208"/>
                  </a:lnTo>
                  <a:lnTo>
                    <a:pt x="2471" y="197"/>
                  </a:lnTo>
                  <a:lnTo>
                    <a:pt x="2399" y="189"/>
                  </a:lnTo>
                  <a:lnTo>
                    <a:pt x="2326" y="187"/>
                  </a:lnTo>
                  <a:close/>
                  <a:moveTo>
                    <a:pt x="2326" y="0"/>
                  </a:moveTo>
                  <a:lnTo>
                    <a:pt x="2411" y="2"/>
                  </a:lnTo>
                  <a:lnTo>
                    <a:pt x="2495" y="10"/>
                  </a:lnTo>
                  <a:lnTo>
                    <a:pt x="2579" y="23"/>
                  </a:lnTo>
                  <a:lnTo>
                    <a:pt x="2662" y="42"/>
                  </a:lnTo>
                  <a:lnTo>
                    <a:pt x="2744" y="66"/>
                  </a:lnTo>
                  <a:lnTo>
                    <a:pt x="2825" y="96"/>
                  </a:lnTo>
                  <a:lnTo>
                    <a:pt x="2903" y="132"/>
                  </a:lnTo>
                  <a:lnTo>
                    <a:pt x="2980" y="172"/>
                  </a:lnTo>
                  <a:lnTo>
                    <a:pt x="3055" y="217"/>
                  </a:lnTo>
                  <a:lnTo>
                    <a:pt x="3127" y="269"/>
                  </a:lnTo>
                  <a:lnTo>
                    <a:pt x="3197" y="325"/>
                  </a:lnTo>
                  <a:lnTo>
                    <a:pt x="3262" y="387"/>
                  </a:lnTo>
                  <a:lnTo>
                    <a:pt x="3323" y="451"/>
                  </a:lnTo>
                  <a:lnTo>
                    <a:pt x="3378" y="519"/>
                  </a:lnTo>
                  <a:lnTo>
                    <a:pt x="3429" y="589"/>
                  </a:lnTo>
                  <a:lnTo>
                    <a:pt x="3474" y="662"/>
                  </a:lnTo>
                  <a:lnTo>
                    <a:pt x="3514" y="738"/>
                  </a:lnTo>
                  <a:lnTo>
                    <a:pt x="3549" y="816"/>
                  </a:lnTo>
                  <a:lnTo>
                    <a:pt x="3580" y="896"/>
                  </a:lnTo>
                  <a:lnTo>
                    <a:pt x="3605" y="979"/>
                  </a:lnTo>
                  <a:lnTo>
                    <a:pt x="3625" y="1063"/>
                  </a:lnTo>
                  <a:lnTo>
                    <a:pt x="3639" y="1148"/>
                  </a:lnTo>
                  <a:lnTo>
                    <a:pt x="3647" y="1236"/>
                  </a:lnTo>
                  <a:lnTo>
                    <a:pt x="3650" y="1323"/>
                  </a:lnTo>
                  <a:lnTo>
                    <a:pt x="3647" y="1411"/>
                  </a:lnTo>
                  <a:lnTo>
                    <a:pt x="3639" y="1498"/>
                  </a:lnTo>
                  <a:lnTo>
                    <a:pt x="3625" y="1583"/>
                  </a:lnTo>
                  <a:lnTo>
                    <a:pt x="3605" y="1667"/>
                  </a:lnTo>
                  <a:lnTo>
                    <a:pt x="3580" y="1750"/>
                  </a:lnTo>
                  <a:lnTo>
                    <a:pt x="3549" y="1830"/>
                  </a:lnTo>
                  <a:lnTo>
                    <a:pt x="3514" y="1908"/>
                  </a:lnTo>
                  <a:lnTo>
                    <a:pt x="3474" y="1984"/>
                  </a:lnTo>
                  <a:lnTo>
                    <a:pt x="3429" y="2057"/>
                  </a:lnTo>
                  <a:lnTo>
                    <a:pt x="3378" y="2128"/>
                  </a:lnTo>
                  <a:lnTo>
                    <a:pt x="3323" y="2196"/>
                  </a:lnTo>
                  <a:lnTo>
                    <a:pt x="3262" y="2260"/>
                  </a:lnTo>
                  <a:lnTo>
                    <a:pt x="3197" y="2321"/>
                  </a:lnTo>
                  <a:lnTo>
                    <a:pt x="3127" y="2378"/>
                  </a:lnTo>
                  <a:lnTo>
                    <a:pt x="3055" y="2429"/>
                  </a:lnTo>
                  <a:lnTo>
                    <a:pt x="2980" y="2474"/>
                  </a:lnTo>
                  <a:lnTo>
                    <a:pt x="2903" y="2514"/>
                  </a:lnTo>
                  <a:lnTo>
                    <a:pt x="2825" y="2550"/>
                  </a:lnTo>
                  <a:lnTo>
                    <a:pt x="2744" y="2579"/>
                  </a:lnTo>
                  <a:lnTo>
                    <a:pt x="2662" y="2604"/>
                  </a:lnTo>
                  <a:lnTo>
                    <a:pt x="2579" y="2623"/>
                  </a:lnTo>
                  <a:lnTo>
                    <a:pt x="2495" y="2636"/>
                  </a:lnTo>
                  <a:lnTo>
                    <a:pt x="2411" y="2644"/>
                  </a:lnTo>
                  <a:lnTo>
                    <a:pt x="2326" y="2647"/>
                  </a:lnTo>
                  <a:lnTo>
                    <a:pt x="2242" y="2644"/>
                  </a:lnTo>
                  <a:lnTo>
                    <a:pt x="2158" y="2636"/>
                  </a:lnTo>
                  <a:lnTo>
                    <a:pt x="2074" y="2623"/>
                  </a:lnTo>
                  <a:lnTo>
                    <a:pt x="1991" y="2604"/>
                  </a:lnTo>
                  <a:lnTo>
                    <a:pt x="1909" y="2579"/>
                  </a:lnTo>
                  <a:lnTo>
                    <a:pt x="1829" y="2551"/>
                  </a:lnTo>
                  <a:lnTo>
                    <a:pt x="1751" y="2515"/>
                  </a:lnTo>
                  <a:lnTo>
                    <a:pt x="1673" y="2475"/>
                  </a:lnTo>
                  <a:lnTo>
                    <a:pt x="1599" y="2430"/>
                  </a:lnTo>
                  <a:lnTo>
                    <a:pt x="1527" y="2379"/>
                  </a:lnTo>
                  <a:lnTo>
                    <a:pt x="1459" y="2323"/>
                  </a:lnTo>
                  <a:lnTo>
                    <a:pt x="1301" y="2481"/>
                  </a:lnTo>
                  <a:lnTo>
                    <a:pt x="1461" y="2641"/>
                  </a:lnTo>
                  <a:lnTo>
                    <a:pt x="1473" y="2656"/>
                  </a:lnTo>
                  <a:lnTo>
                    <a:pt x="1482" y="2672"/>
                  </a:lnTo>
                  <a:lnTo>
                    <a:pt x="1488" y="2690"/>
                  </a:lnTo>
                  <a:lnTo>
                    <a:pt x="1489" y="2708"/>
                  </a:lnTo>
                  <a:lnTo>
                    <a:pt x="1488" y="2727"/>
                  </a:lnTo>
                  <a:lnTo>
                    <a:pt x="1482" y="2744"/>
                  </a:lnTo>
                  <a:lnTo>
                    <a:pt x="1473" y="2760"/>
                  </a:lnTo>
                  <a:lnTo>
                    <a:pt x="1461" y="2774"/>
                  </a:lnTo>
                  <a:lnTo>
                    <a:pt x="709" y="3527"/>
                  </a:lnTo>
                  <a:lnTo>
                    <a:pt x="674" y="3558"/>
                  </a:lnTo>
                  <a:lnTo>
                    <a:pt x="636" y="3586"/>
                  </a:lnTo>
                  <a:lnTo>
                    <a:pt x="595" y="3608"/>
                  </a:lnTo>
                  <a:lnTo>
                    <a:pt x="552" y="3626"/>
                  </a:lnTo>
                  <a:lnTo>
                    <a:pt x="508" y="3639"/>
                  </a:lnTo>
                  <a:lnTo>
                    <a:pt x="462" y="3647"/>
                  </a:lnTo>
                  <a:lnTo>
                    <a:pt x="415" y="3649"/>
                  </a:lnTo>
                  <a:lnTo>
                    <a:pt x="368" y="3647"/>
                  </a:lnTo>
                  <a:lnTo>
                    <a:pt x="322" y="3639"/>
                  </a:lnTo>
                  <a:lnTo>
                    <a:pt x="278" y="3626"/>
                  </a:lnTo>
                  <a:lnTo>
                    <a:pt x="236" y="3608"/>
                  </a:lnTo>
                  <a:lnTo>
                    <a:pt x="195" y="3586"/>
                  </a:lnTo>
                  <a:lnTo>
                    <a:pt x="157" y="3558"/>
                  </a:lnTo>
                  <a:lnTo>
                    <a:pt x="122" y="3527"/>
                  </a:lnTo>
                  <a:lnTo>
                    <a:pt x="91" y="3492"/>
                  </a:lnTo>
                  <a:lnTo>
                    <a:pt x="63" y="3454"/>
                  </a:lnTo>
                  <a:lnTo>
                    <a:pt x="41" y="3413"/>
                  </a:lnTo>
                  <a:lnTo>
                    <a:pt x="23" y="3371"/>
                  </a:lnTo>
                  <a:lnTo>
                    <a:pt x="10" y="3327"/>
                  </a:lnTo>
                  <a:lnTo>
                    <a:pt x="2" y="3281"/>
                  </a:lnTo>
                  <a:lnTo>
                    <a:pt x="0" y="3234"/>
                  </a:lnTo>
                  <a:lnTo>
                    <a:pt x="2" y="3187"/>
                  </a:lnTo>
                  <a:lnTo>
                    <a:pt x="10" y="3141"/>
                  </a:lnTo>
                  <a:lnTo>
                    <a:pt x="23" y="3097"/>
                  </a:lnTo>
                  <a:lnTo>
                    <a:pt x="41" y="3054"/>
                  </a:lnTo>
                  <a:lnTo>
                    <a:pt x="63" y="3013"/>
                  </a:lnTo>
                  <a:lnTo>
                    <a:pt x="91" y="2975"/>
                  </a:lnTo>
                  <a:lnTo>
                    <a:pt x="122" y="2940"/>
                  </a:lnTo>
                  <a:lnTo>
                    <a:pt x="875" y="2188"/>
                  </a:lnTo>
                  <a:lnTo>
                    <a:pt x="889" y="2176"/>
                  </a:lnTo>
                  <a:lnTo>
                    <a:pt x="905" y="2167"/>
                  </a:lnTo>
                  <a:lnTo>
                    <a:pt x="922" y="2161"/>
                  </a:lnTo>
                  <a:lnTo>
                    <a:pt x="941" y="2160"/>
                  </a:lnTo>
                  <a:lnTo>
                    <a:pt x="959" y="2161"/>
                  </a:lnTo>
                  <a:lnTo>
                    <a:pt x="977" y="2167"/>
                  </a:lnTo>
                  <a:lnTo>
                    <a:pt x="993" y="2176"/>
                  </a:lnTo>
                  <a:lnTo>
                    <a:pt x="1008" y="2188"/>
                  </a:lnTo>
                  <a:lnTo>
                    <a:pt x="1168" y="2348"/>
                  </a:lnTo>
                  <a:lnTo>
                    <a:pt x="1326" y="2190"/>
                  </a:lnTo>
                  <a:lnTo>
                    <a:pt x="1271" y="2124"/>
                  </a:lnTo>
                  <a:lnTo>
                    <a:pt x="1221" y="2053"/>
                  </a:lnTo>
                  <a:lnTo>
                    <a:pt x="1176" y="1980"/>
                  </a:lnTo>
                  <a:lnTo>
                    <a:pt x="1136" y="1905"/>
                  </a:lnTo>
                  <a:lnTo>
                    <a:pt x="1101" y="1827"/>
                  </a:lnTo>
                  <a:lnTo>
                    <a:pt x="1071" y="1747"/>
                  </a:lnTo>
                  <a:lnTo>
                    <a:pt x="1046" y="1666"/>
                  </a:lnTo>
                  <a:lnTo>
                    <a:pt x="1028" y="1582"/>
                  </a:lnTo>
                  <a:lnTo>
                    <a:pt x="1013" y="1497"/>
                  </a:lnTo>
                  <a:lnTo>
                    <a:pt x="1004" y="1410"/>
                  </a:lnTo>
                  <a:lnTo>
                    <a:pt x="1002" y="1323"/>
                  </a:lnTo>
                  <a:lnTo>
                    <a:pt x="1004" y="1236"/>
                  </a:lnTo>
                  <a:lnTo>
                    <a:pt x="1013" y="1148"/>
                  </a:lnTo>
                  <a:lnTo>
                    <a:pt x="1028" y="1063"/>
                  </a:lnTo>
                  <a:lnTo>
                    <a:pt x="1046" y="979"/>
                  </a:lnTo>
                  <a:lnTo>
                    <a:pt x="1072" y="896"/>
                  </a:lnTo>
                  <a:lnTo>
                    <a:pt x="1102" y="816"/>
                  </a:lnTo>
                  <a:lnTo>
                    <a:pt x="1137" y="738"/>
                  </a:lnTo>
                  <a:lnTo>
                    <a:pt x="1178" y="662"/>
                  </a:lnTo>
                  <a:lnTo>
                    <a:pt x="1223" y="589"/>
                  </a:lnTo>
                  <a:lnTo>
                    <a:pt x="1274" y="519"/>
                  </a:lnTo>
                  <a:lnTo>
                    <a:pt x="1329" y="451"/>
                  </a:lnTo>
                  <a:lnTo>
                    <a:pt x="1389" y="387"/>
                  </a:lnTo>
                  <a:lnTo>
                    <a:pt x="1456" y="325"/>
                  </a:lnTo>
                  <a:lnTo>
                    <a:pt x="1525" y="269"/>
                  </a:lnTo>
                  <a:lnTo>
                    <a:pt x="1597" y="217"/>
                  </a:lnTo>
                  <a:lnTo>
                    <a:pt x="1672" y="172"/>
                  </a:lnTo>
                  <a:lnTo>
                    <a:pt x="1749" y="132"/>
                  </a:lnTo>
                  <a:lnTo>
                    <a:pt x="1827" y="96"/>
                  </a:lnTo>
                  <a:lnTo>
                    <a:pt x="1908" y="66"/>
                  </a:lnTo>
                  <a:lnTo>
                    <a:pt x="1990" y="42"/>
                  </a:lnTo>
                  <a:lnTo>
                    <a:pt x="2073" y="23"/>
                  </a:lnTo>
                  <a:lnTo>
                    <a:pt x="2157" y="10"/>
                  </a:lnTo>
                  <a:lnTo>
                    <a:pt x="2241" y="2"/>
                  </a:lnTo>
                  <a:lnTo>
                    <a:pt x="2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6" name="Freeform 99"/>
            <p:cNvSpPr>
              <a:spLocks noEditPoints="1"/>
            </p:cNvSpPr>
            <p:nvPr/>
          </p:nvSpPr>
          <p:spPr bwMode="auto">
            <a:xfrm>
              <a:off x="9309100" y="2741613"/>
              <a:ext cx="290512" cy="290513"/>
            </a:xfrm>
            <a:custGeom>
              <a:avLst/>
              <a:gdLst>
                <a:gd name="T0" fmla="*/ 793 w 1834"/>
                <a:gd name="T1" fmla="*/ 199 h 1834"/>
                <a:gd name="T2" fmla="*/ 613 w 1834"/>
                <a:gd name="T3" fmla="*/ 254 h 1834"/>
                <a:gd name="T4" fmla="*/ 450 w 1834"/>
                <a:gd name="T5" fmla="*/ 356 h 1834"/>
                <a:gd name="T6" fmla="*/ 318 w 1834"/>
                <a:gd name="T7" fmla="*/ 502 h 1834"/>
                <a:gd name="T8" fmla="*/ 230 w 1834"/>
                <a:gd name="T9" fmla="*/ 671 h 1834"/>
                <a:gd name="T10" fmla="*/ 190 w 1834"/>
                <a:gd name="T11" fmla="*/ 855 h 1834"/>
                <a:gd name="T12" fmla="*/ 198 w 1834"/>
                <a:gd name="T13" fmla="*/ 1041 h 1834"/>
                <a:gd name="T14" fmla="*/ 253 w 1834"/>
                <a:gd name="T15" fmla="*/ 1221 h 1834"/>
                <a:gd name="T16" fmla="*/ 356 w 1834"/>
                <a:gd name="T17" fmla="*/ 1384 h 1834"/>
                <a:gd name="T18" fmla="*/ 502 w 1834"/>
                <a:gd name="T19" fmla="*/ 1516 h 1834"/>
                <a:gd name="T20" fmla="*/ 672 w 1834"/>
                <a:gd name="T21" fmla="*/ 1604 h 1834"/>
                <a:gd name="T22" fmla="*/ 855 w 1834"/>
                <a:gd name="T23" fmla="*/ 1644 h 1834"/>
                <a:gd name="T24" fmla="*/ 1041 w 1834"/>
                <a:gd name="T25" fmla="*/ 1636 h 1834"/>
                <a:gd name="T26" fmla="*/ 1220 w 1834"/>
                <a:gd name="T27" fmla="*/ 1581 h 1834"/>
                <a:gd name="T28" fmla="*/ 1384 w 1834"/>
                <a:gd name="T29" fmla="*/ 1478 h 1834"/>
                <a:gd name="T30" fmla="*/ 1517 w 1834"/>
                <a:gd name="T31" fmla="*/ 1332 h 1834"/>
                <a:gd name="T32" fmla="*/ 1604 w 1834"/>
                <a:gd name="T33" fmla="*/ 1163 h 1834"/>
                <a:gd name="T34" fmla="*/ 1644 w 1834"/>
                <a:gd name="T35" fmla="*/ 979 h 1834"/>
                <a:gd name="T36" fmla="*/ 1635 w 1834"/>
                <a:gd name="T37" fmla="*/ 793 h 1834"/>
                <a:gd name="T38" fmla="*/ 1580 w 1834"/>
                <a:gd name="T39" fmla="*/ 614 h 1834"/>
                <a:gd name="T40" fmla="*/ 1478 w 1834"/>
                <a:gd name="T41" fmla="*/ 450 h 1834"/>
                <a:gd name="T42" fmla="*/ 1332 w 1834"/>
                <a:gd name="T43" fmla="*/ 317 h 1834"/>
                <a:gd name="T44" fmla="*/ 1161 w 1834"/>
                <a:gd name="T45" fmla="*/ 230 h 1834"/>
                <a:gd name="T46" fmla="*/ 979 w 1834"/>
                <a:gd name="T47" fmla="*/ 190 h 1834"/>
                <a:gd name="T48" fmla="*/ 988 w 1834"/>
                <a:gd name="T49" fmla="*/ 3 h 1834"/>
                <a:gd name="T50" fmla="*/ 1195 w 1834"/>
                <a:gd name="T51" fmla="*/ 43 h 1834"/>
                <a:gd name="T52" fmla="*/ 1390 w 1834"/>
                <a:gd name="T53" fmla="*/ 132 h 1834"/>
                <a:gd name="T54" fmla="*/ 1565 w 1834"/>
                <a:gd name="T55" fmla="*/ 269 h 1834"/>
                <a:gd name="T56" fmla="*/ 1702 w 1834"/>
                <a:gd name="T57" fmla="*/ 444 h 1834"/>
                <a:gd name="T58" fmla="*/ 1791 w 1834"/>
                <a:gd name="T59" fmla="*/ 639 h 1834"/>
                <a:gd name="T60" fmla="*/ 1831 w 1834"/>
                <a:gd name="T61" fmla="*/ 846 h 1834"/>
                <a:gd name="T62" fmla="*/ 1823 w 1834"/>
                <a:gd name="T63" fmla="*/ 1057 h 1834"/>
                <a:gd name="T64" fmla="*/ 1767 w 1834"/>
                <a:gd name="T65" fmla="*/ 1262 h 1834"/>
                <a:gd name="T66" fmla="*/ 1661 w 1834"/>
                <a:gd name="T67" fmla="*/ 1452 h 1834"/>
                <a:gd name="T68" fmla="*/ 1565 w 1834"/>
                <a:gd name="T69" fmla="*/ 1565 h 1834"/>
                <a:gd name="T70" fmla="*/ 1390 w 1834"/>
                <a:gd name="T71" fmla="*/ 1702 h 1834"/>
                <a:gd name="T72" fmla="*/ 1195 w 1834"/>
                <a:gd name="T73" fmla="*/ 1791 h 1834"/>
                <a:gd name="T74" fmla="*/ 988 w 1834"/>
                <a:gd name="T75" fmla="*/ 1831 h 1834"/>
                <a:gd name="T76" fmla="*/ 777 w 1834"/>
                <a:gd name="T77" fmla="*/ 1823 h 1834"/>
                <a:gd name="T78" fmla="*/ 572 w 1834"/>
                <a:gd name="T79" fmla="*/ 1766 h 1834"/>
                <a:gd name="T80" fmla="*/ 382 w 1834"/>
                <a:gd name="T81" fmla="*/ 1662 h 1834"/>
                <a:gd name="T82" fmla="*/ 218 w 1834"/>
                <a:gd name="T83" fmla="*/ 1510 h 1834"/>
                <a:gd name="T84" fmla="*/ 96 w 1834"/>
                <a:gd name="T85" fmla="*/ 1327 h 1834"/>
                <a:gd name="T86" fmla="*/ 24 w 1834"/>
                <a:gd name="T87" fmla="*/ 1127 h 1834"/>
                <a:gd name="T88" fmla="*/ 0 w 1834"/>
                <a:gd name="T89" fmla="*/ 917 h 1834"/>
                <a:gd name="T90" fmla="*/ 24 w 1834"/>
                <a:gd name="T91" fmla="*/ 707 h 1834"/>
                <a:gd name="T92" fmla="*/ 96 w 1834"/>
                <a:gd name="T93" fmla="*/ 507 h 1834"/>
                <a:gd name="T94" fmla="*/ 218 w 1834"/>
                <a:gd name="T95" fmla="*/ 324 h 1834"/>
                <a:gd name="T96" fmla="*/ 382 w 1834"/>
                <a:gd name="T97" fmla="*/ 173 h 1834"/>
                <a:gd name="T98" fmla="*/ 572 w 1834"/>
                <a:gd name="T99" fmla="*/ 68 h 1834"/>
                <a:gd name="T100" fmla="*/ 777 w 1834"/>
                <a:gd name="T101" fmla="*/ 11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1834">
                  <a:moveTo>
                    <a:pt x="917" y="188"/>
                  </a:moveTo>
                  <a:lnTo>
                    <a:pt x="855" y="190"/>
                  </a:lnTo>
                  <a:lnTo>
                    <a:pt x="793" y="199"/>
                  </a:lnTo>
                  <a:lnTo>
                    <a:pt x="732" y="211"/>
                  </a:lnTo>
                  <a:lnTo>
                    <a:pt x="672" y="230"/>
                  </a:lnTo>
                  <a:lnTo>
                    <a:pt x="613" y="254"/>
                  </a:lnTo>
                  <a:lnTo>
                    <a:pt x="556" y="283"/>
                  </a:lnTo>
                  <a:lnTo>
                    <a:pt x="502" y="317"/>
                  </a:lnTo>
                  <a:lnTo>
                    <a:pt x="450" y="356"/>
                  </a:lnTo>
                  <a:lnTo>
                    <a:pt x="402" y="402"/>
                  </a:lnTo>
                  <a:lnTo>
                    <a:pt x="356" y="450"/>
                  </a:lnTo>
                  <a:lnTo>
                    <a:pt x="318" y="502"/>
                  </a:lnTo>
                  <a:lnTo>
                    <a:pt x="283" y="556"/>
                  </a:lnTo>
                  <a:lnTo>
                    <a:pt x="253" y="614"/>
                  </a:lnTo>
                  <a:lnTo>
                    <a:pt x="230" y="671"/>
                  </a:lnTo>
                  <a:lnTo>
                    <a:pt x="211" y="732"/>
                  </a:lnTo>
                  <a:lnTo>
                    <a:pt x="198" y="793"/>
                  </a:lnTo>
                  <a:lnTo>
                    <a:pt x="190" y="855"/>
                  </a:lnTo>
                  <a:lnTo>
                    <a:pt x="188" y="917"/>
                  </a:lnTo>
                  <a:lnTo>
                    <a:pt x="190" y="979"/>
                  </a:lnTo>
                  <a:lnTo>
                    <a:pt x="198" y="1041"/>
                  </a:lnTo>
                  <a:lnTo>
                    <a:pt x="211" y="1102"/>
                  </a:lnTo>
                  <a:lnTo>
                    <a:pt x="230" y="1163"/>
                  </a:lnTo>
                  <a:lnTo>
                    <a:pt x="253" y="1221"/>
                  </a:lnTo>
                  <a:lnTo>
                    <a:pt x="283" y="1278"/>
                  </a:lnTo>
                  <a:lnTo>
                    <a:pt x="318" y="1332"/>
                  </a:lnTo>
                  <a:lnTo>
                    <a:pt x="356" y="1384"/>
                  </a:lnTo>
                  <a:lnTo>
                    <a:pt x="402" y="1432"/>
                  </a:lnTo>
                  <a:lnTo>
                    <a:pt x="450" y="1478"/>
                  </a:lnTo>
                  <a:lnTo>
                    <a:pt x="502" y="1516"/>
                  </a:lnTo>
                  <a:lnTo>
                    <a:pt x="556" y="1551"/>
                  </a:lnTo>
                  <a:lnTo>
                    <a:pt x="613" y="1581"/>
                  </a:lnTo>
                  <a:lnTo>
                    <a:pt x="672" y="1604"/>
                  </a:lnTo>
                  <a:lnTo>
                    <a:pt x="732" y="1623"/>
                  </a:lnTo>
                  <a:lnTo>
                    <a:pt x="793" y="1636"/>
                  </a:lnTo>
                  <a:lnTo>
                    <a:pt x="855" y="1644"/>
                  </a:lnTo>
                  <a:lnTo>
                    <a:pt x="917" y="1646"/>
                  </a:lnTo>
                  <a:lnTo>
                    <a:pt x="979" y="1644"/>
                  </a:lnTo>
                  <a:lnTo>
                    <a:pt x="1041" y="1636"/>
                  </a:lnTo>
                  <a:lnTo>
                    <a:pt x="1102" y="1623"/>
                  </a:lnTo>
                  <a:lnTo>
                    <a:pt x="1161" y="1604"/>
                  </a:lnTo>
                  <a:lnTo>
                    <a:pt x="1220" y="1581"/>
                  </a:lnTo>
                  <a:lnTo>
                    <a:pt x="1278" y="1551"/>
                  </a:lnTo>
                  <a:lnTo>
                    <a:pt x="1332" y="1516"/>
                  </a:lnTo>
                  <a:lnTo>
                    <a:pt x="1384" y="1478"/>
                  </a:lnTo>
                  <a:lnTo>
                    <a:pt x="1432" y="1432"/>
                  </a:lnTo>
                  <a:lnTo>
                    <a:pt x="1478" y="1384"/>
                  </a:lnTo>
                  <a:lnTo>
                    <a:pt x="1517" y="1332"/>
                  </a:lnTo>
                  <a:lnTo>
                    <a:pt x="1551" y="1278"/>
                  </a:lnTo>
                  <a:lnTo>
                    <a:pt x="1580" y="1221"/>
                  </a:lnTo>
                  <a:lnTo>
                    <a:pt x="1604" y="1163"/>
                  </a:lnTo>
                  <a:lnTo>
                    <a:pt x="1623" y="1102"/>
                  </a:lnTo>
                  <a:lnTo>
                    <a:pt x="1635" y="1041"/>
                  </a:lnTo>
                  <a:lnTo>
                    <a:pt x="1644" y="979"/>
                  </a:lnTo>
                  <a:lnTo>
                    <a:pt x="1646" y="917"/>
                  </a:lnTo>
                  <a:lnTo>
                    <a:pt x="1644" y="855"/>
                  </a:lnTo>
                  <a:lnTo>
                    <a:pt x="1635" y="793"/>
                  </a:lnTo>
                  <a:lnTo>
                    <a:pt x="1623" y="732"/>
                  </a:lnTo>
                  <a:lnTo>
                    <a:pt x="1604" y="671"/>
                  </a:lnTo>
                  <a:lnTo>
                    <a:pt x="1580" y="614"/>
                  </a:lnTo>
                  <a:lnTo>
                    <a:pt x="1551" y="556"/>
                  </a:lnTo>
                  <a:lnTo>
                    <a:pt x="1517" y="502"/>
                  </a:lnTo>
                  <a:lnTo>
                    <a:pt x="1478" y="450"/>
                  </a:lnTo>
                  <a:lnTo>
                    <a:pt x="1432" y="402"/>
                  </a:lnTo>
                  <a:lnTo>
                    <a:pt x="1384" y="356"/>
                  </a:lnTo>
                  <a:lnTo>
                    <a:pt x="1332" y="317"/>
                  </a:lnTo>
                  <a:lnTo>
                    <a:pt x="1278" y="283"/>
                  </a:lnTo>
                  <a:lnTo>
                    <a:pt x="1220" y="254"/>
                  </a:lnTo>
                  <a:lnTo>
                    <a:pt x="1161" y="230"/>
                  </a:lnTo>
                  <a:lnTo>
                    <a:pt x="1102" y="211"/>
                  </a:lnTo>
                  <a:lnTo>
                    <a:pt x="1041" y="199"/>
                  </a:lnTo>
                  <a:lnTo>
                    <a:pt x="979" y="190"/>
                  </a:lnTo>
                  <a:lnTo>
                    <a:pt x="917" y="188"/>
                  </a:lnTo>
                  <a:close/>
                  <a:moveTo>
                    <a:pt x="917" y="0"/>
                  </a:moveTo>
                  <a:lnTo>
                    <a:pt x="988" y="3"/>
                  </a:lnTo>
                  <a:lnTo>
                    <a:pt x="1058" y="11"/>
                  </a:lnTo>
                  <a:lnTo>
                    <a:pt x="1127" y="24"/>
                  </a:lnTo>
                  <a:lnTo>
                    <a:pt x="1195" y="43"/>
                  </a:lnTo>
                  <a:lnTo>
                    <a:pt x="1262" y="68"/>
                  </a:lnTo>
                  <a:lnTo>
                    <a:pt x="1327" y="97"/>
                  </a:lnTo>
                  <a:lnTo>
                    <a:pt x="1390" y="132"/>
                  </a:lnTo>
                  <a:lnTo>
                    <a:pt x="1452" y="173"/>
                  </a:lnTo>
                  <a:lnTo>
                    <a:pt x="1510" y="218"/>
                  </a:lnTo>
                  <a:lnTo>
                    <a:pt x="1565" y="269"/>
                  </a:lnTo>
                  <a:lnTo>
                    <a:pt x="1616" y="324"/>
                  </a:lnTo>
                  <a:lnTo>
                    <a:pt x="1661" y="382"/>
                  </a:lnTo>
                  <a:lnTo>
                    <a:pt x="1702" y="444"/>
                  </a:lnTo>
                  <a:lnTo>
                    <a:pt x="1737" y="507"/>
                  </a:lnTo>
                  <a:lnTo>
                    <a:pt x="1767" y="572"/>
                  </a:lnTo>
                  <a:lnTo>
                    <a:pt x="1791" y="639"/>
                  </a:lnTo>
                  <a:lnTo>
                    <a:pt x="1810" y="707"/>
                  </a:lnTo>
                  <a:lnTo>
                    <a:pt x="1823" y="776"/>
                  </a:lnTo>
                  <a:lnTo>
                    <a:pt x="1831" y="846"/>
                  </a:lnTo>
                  <a:lnTo>
                    <a:pt x="1834" y="917"/>
                  </a:lnTo>
                  <a:lnTo>
                    <a:pt x="1831" y="988"/>
                  </a:lnTo>
                  <a:lnTo>
                    <a:pt x="1823" y="1057"/>
                  </a:lnTo>
                  <a:lnTo>
                    <a:pt x="1810" y="1127"/>
                  </a:lnTo>
                  <a:lnTo>
                    <a:pt x="1791" y="1196"/>
                  </a:lnTo>
                  <a:lnTo>
                    <a:pt x="1767" y="1262"/>
                  </a:lnTo>
                  <a:lnTo>
                    <a:pt x="1737" y="1327"/>
                  </a:lnTo>
                  <a:lnTo>
                    <a:pt x="1702" y="1391"/>
                  </a:lnTo>
                  <a:lnTo>
                    <a:pt x="1661" y="1452"/>
                  </a:lnTo>
                  <a:lnTo>
                    <a:pt x="1616" y="1510"/>
                  </a:lnTo>
                  <a:lnTo>
                    <a:pt x="1565" y="1565"/>
                  </a:lnTo>
                  <a:lnTo>
                    <a:pt x="1565" y="1565"/>
                  </a:lnTo>
                  <a:lnTo>
                    <a:pt x="1510" y="1616"/>
                  </a:lnTo>
                  <a:lnTo>
                    <a:pt x="1452" y="1662"/>
                  </a:lnTo>
                  <a:lnTo>
                    <a:pt x="1390" y="1702"/>
                  </a:lnTo>
                  <a:lnTo>
                    <a:pt x="1327" y="1738"/>
                  </a:lnTo>
                  <a:lnTo>
                    <a:pt x="1262" y="1766"/>
                  </a:lnTo>
                  <a:lnTo>
                    <a:pt x="1195" y="1791"/>
                  </a:lnTo>
                  <a:lnTo>
                    <a:pt x="1127" y="1810"/>
                  </a:lnTo>
                  <a:lnTo>
                    <a:pt x="1058" y="1823"/>
                  </a:lnTo>
                  <a:lnTo>
                    <a:pt x="988" y="1831"/>
                  </a:lnTo>
                  <a:lnTo>
                    <a:pt x="917" y="1834"/>
                  </a:lnTo>
                  <a:lnTo>
                    <a:pt x="846" y="1831"/>
                  </a:lnTo>
                  <a:lnTo>
                    <a:pt x="777" y="1823"/>
                  </a:lnTo>
                  <a:lnTo>
                    <a:pt x="707" y="1810"/>
                  </a:lnTo>
                  <a:lnTo>
                    <a:pt x="638" y="1791"/>
                  </a:lnTo>
                  <a:lnTo>
                    <a:pt x="572" y="1766"/>
                  </a:lnTo>
                  <a:lnTo>
                    <a:pt x="507" y="1738"/>
                  </a:lnTo>
                  <a:lnTo>
                    <a:pt x="443" y="1702"/>
                  </a:lnTo>
                  <a:lnTo>
                    <a:pt x="382" y="1662"/>
                  </a:lnTo>
                  <a:lnTo>
                    <a:pt x="324" y="1616"/>
                  </a:lnTo>
                  <a:lnTo>
                    <a:pt x="269" y="1565"/>
                  </a:lnTo>
                  <a:lnTo>
                    <a:pt x="218" y="1510"/>
                  </a:lnTo>
                  <a:lnTo>
                    <a:pt x="172" y="1452"/>
                  </a:lnTo>
                  <a:lnTo>
                    <a:pt x="132" y="1391"/>
                  </a:lnTo>
                  <a:lnTo>
                    <a:pt x="96" y="1327"/>
                  </a:lnTo>
                  <a:lnTo>
                    <a:pt x="68" y="1262"/>
                  </a:lnTo>
                  <a:lnTo>
                    <a:pt x="43" y="1196"/>
                  </a:lnTo>
                  <a:lnTo>
                    <a:pt x="24" y="1127"/>
                  </a:lnTo>
                  <a:lnTo>
                    <a:pt x="11" y="1057"/>
                  </a:lnTo>
                  <a:lnTo>
                    <a:pt x="3" y="988"/>
                  </a:lnTo>
                  <a:lnTo>
                    <a:pt x="0" y="917"/>
                  </a:lnTo>
                  <a:lnTo>
                    <a:pt x="3" y="846"/>
                  </a:lnTo>
                  <a:lnTo>
                    <a:pt x="11" y="776"/>
                  </a:lnTo>
                  <a:lnTo>
                    <a:pt x="24" y="707"/>
                  </a:lnTo>
                  <a:lnTo>
                    <a:pt x="43" y="639"/>
                  </a:lnTo>
                  <a:lnTo>
                    <a:pt x="68" y="572"/>
                  </a:lnTo>
                  <a:lnTo>
                    <a:pt x="96" y="507"/>
                  </a:lnTo>
                  <a:lnTo>
                    <a:pt x="132" y="444"/>
                  </a:lnTo>
                  <a:lnTo>
                    <a:pt x="172" y="382"/>
                  </a:lnTo>
                  <a:lnTo>
                    <a:pt x="218" y="324"/>
                  </a:lnTo>
                  <a:lnTo>
                    <a:pt x="269" y="269"/>
                  </a:lnTo>
                  <a:lnTo>
                    <a:pt x="324" y="218"/>
                  </a:lnTo>
                  <a:lnTo>
                    <a:pt x="382" y="173"/>
                  </a:lnTo>
                  <a:lnTo>
                    <a:pt x="443" y="132"/>
                  </a:lnTo>
                  <a:lnTo>
                    <a:pt x="507" y="97"/>
                  </a:lnTo>
                  <a:lnTo>
                    <a:pt x="572" y="68"/>
                  </a:lnTo>
                  <a:lnTo>
                    <a:pt x="638" y="43"/>
                  </a:lnTo>
                  <a:lnTo>
                    <a:pt x="707" y="24"/>
                  </a:lnTo>
                  <a:lnTo>
                    <a:pt x="777" y="11"/>
                  </a:lnTo>
                  <a:lnTo>
                    <a:pt x="846" y="3"/>
                  </a:lnTo>
                  <a:lnTo>
                    <a:pt x="9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7" name="Freeform 100"/>
            <p:cNvSpPr/>
            <p:nvPr/>
          </p:nvSpPr>
          <p:spPr bwMode="auto">
            <a:xfrm>
              <a:off x="9394825" y="2808288"/>
              <a:ext cx="119062" cy="47625"/>
            </a:xfrm>
            <a:custGeom>
              <a:avLst/>
              <a:gdLst>
                <a:gd name="T0" fmla="*/ 352 w 753"/>
                <a:gd name="T1" fmla="*/ 0 h 304"/>
                <a:gd name="T2" fmla="*/ 402 w 753"/>
                <a:gd name="T3" fmla="*/ 0 h 304"/>
                <a:gd name="T4" fmla="*/ 452 w 753"/>
                <a:gd name="T5" fmla="*/ 4 h 304"/>
                <a:gd name="T6" fmla="*/ 502 w 753"/>
                <a:gd name="T7" fmla="*/ 15 h 304"/>
                <a:gd name="T8" fmla="*/ 551 w 753"/>
                <a:gd name="T9" fmla="*/ 31 h 304"/>
                <a:gd name="T10" fmla="*/ 598 w 753"/>
                <a:gd name="T11" fmla="*/ 51 h 304"/>
                <a:gd name="T12" fmla="*/ 644 w 753"/>
                <a:gd name="T13" fmla="*/ 77 h 304"/>
                <a:gd name="T14" fmla="*/ 687 w 753"/>
                <a:gd name="T15" fmla="*/ 107 h 304"/>
                <a:gd name="T16" fmla="*/ 727 w 753"/>
                <a:gd name="T17" fmla="*/ 143 h 304"/>
                <a:gd name="T18" fmla="*/ 740 w 753"/>
                <a:gd name="T19" fmla="*/ 160 h 304"/>
                <a:gd name="T20" fmla="*/ 749 w 753"/>
                <a:gd name="T21" fmla="*/ 179 h 304"/>
                <a:gd name="T22" fmla="*/ 753 w 753"/>
                <a:gd name="T23" fmla="*/ 200 h 304"/>
                <a:gd name="T24" fmla="*/ 753 w 753"/>
                <a:gd name="T25" fmla="*/ 220 h 304"/>
                <a:gd name="T26" fmla="*/ 749 w 753"/>
                <a:gd name="T27" fmla="*/ 241 h 304"/>
                <a:gd name="T28" fmla="*/ 740 w 753"/>
                <a:gd name="T29" fmla="*/ 260 h 304"/>
                <a:gd name="T30" fmla="*/ 727 w 753"/>
                <a:gd name="T31" fmla="*/ 276 h 304"/>
                <a:gd name="T32" fmla="*/ 712 w 753"/>
                <a:gd name="T33" fmla="*/ 288 h 304"/>
                <a:gd name="T34" fmla="*/ 696 w 753"/>
                <a:gd name="T35" fmla="*/ 297 h 304"/>
                <a:gd name="T36" fmla="*/ 678 w 753"/>
                <a:gd name="T37" fmla="*/ 302 h 304"/>
                <a:gd name="T38" fmla="*/ 660 w 753"/>
                <a:gd name="T39" fmla="*/ 304 h 304"/>
                <a:gd name="T40" fmla="*/ 643 w 753"/>
                <a:gd name="T41" fmla="*/ 302 h 304"/>
                <a:gd name="T42" fmla="*/ 625 w 753"/>
                <a:gd name="T43" fmla="*/ 297 h 304"/>
                <a:gd name="T44" fmla="*/ 608 w 753"/>
                <a:gd name="T45" fmla="*/ 288 h 304"/>
                <a:gd name="T46" fmla="*/ 594 w 753"/>
                <a:gd name="T47" fmla="*/ 276 h 304"/>
                <a:gd name="T48" fmla="*/ 563 w 753"/>
                <a:gd name="T49" fmla="*/ 249 h 304"/>
                <a:gd name="T50" fmla="*/ 529 w 753"/>
                <a:gd name="T51" fmla="*/ 226 h 304"/>
                <a:gd name="T52" fmla="*/ 492 w 753"/>
                <a:gd name="T53" fmla="*/ 209 h 304"/>
                <a:gd name="T54" fmla="*/ 454 w 753"/>
                <a:gd name="T55" fmla="*/ 197 h 304"/>
                <a:gd name="T56" fmla="*/ 416 w 753"/>
                <a:gd name="T57" fmla="*/ 189 h 304"/>
                <a:gd name="T58" fmla="*/ 377 w 753"/>
                <a:gd name="T59" fmla="*/ 187 h 304"/>
                <a:gd name="T60" fmla="*/ 337 w 753"/>
                <a:gd name="T61" fmla="*/ 189 h 304"/>
                <a:gd name="T62" fmla="*/ 300 w 753"/>
                <a:gd name="T63" fmla="*/ 197 h 304"/>
                <a:gd name="T64" fmla="*/ 262 w 753"/>
                <a:gd name="T65" fmla="*/ 209 h 304"/>
                <a:gd name="T66" fmla="*/ 226 w 753"/>
                <a:gd name="T67" fmla="*/ 226 h 304"/>
                <a:gd name="T68" fmla="*/ 191 w 753"/>
                <a:gd name="T69" fmla="*/ 249 h 304"/>
                <a:gd name="T70" fmla="*/ 160 w 753"/>
                <a:gd name="T71" fmla="*/ 276 h 304"/>
                <a:gd name="T72" fmla="*/ 144 w 753"/>
                <a:gd name="T73" fmla="*/ 289 h 304"/>
                <a:gd name="T74" fmla="*/ 124 w 753"/>
                <a:gd name="T75" fmla="*/ 298 h 304"/>
                <a:gd name="T76" fmla="*/ 104 w 753"/>
                <a:gd name="T77" fmla="*/ 303 h 304"/>
                <a:gd name="T78" fmla="*/ 84 w 753"/>
                <a:gd name="T79" fmla="*/ 303 h 304"/>
                <a:gd name="T80" fmla="*/ 63 w 753"/>
                <a:gd name="T81" fmla="*/ 298 h 304"/>
                <a:gd name="T82" fmla="*/ 44 w 753"/>
                <a:gd name="T83" fmla="*/ 289 h 304"/>
                <a:gd name="T84" fmla="*/ 28 w 753"/>
                <a:gd name="T85" fmla="*/ 276 h 304"/>
                <a:gd name="T86" fmla="*/ 14 w 753"/>
                <a:gd name="T87" fmla="*/ 260 h 304"/>
                <a:gd name="T88" fmla="*/ 4 w 753"/>
                <a:gd name="T89" fmla="*/ 241 h 304"/>
                <a:gd name="T90" fmla="*/ 0 w 753"/>
                <a:gd name="T91" fmla="*/ 220 h 304"/>
                <a:gd name="T92" fmla="*/ 0 w 753"/>
                <a:gd name="T93" fmla="*/ 200 h 304"/>
                <a:gd name="T94" fmla="*/ 4 w 753"/>
                <a:gd name="T95" fmla="*/ 179 h 304"/>
                <a:gd name="T96" fmla="*/ 14 w 753"/>
                <a:gd name="T97" fmla="*/ 160 h 304"/>
                <a:gd name="T98" fmla="*/ 28 w 753"/>
                <a:gd name="T99" fmla="*/ 143 h 304"/>
                <a:gd name="T100" fmla="*/ 67 w 753"/>
                <a:gd name="T101" fmla="*/ 107 h 304"/>
                <a:gd name="T102" fmla="*/ 110 w 753"/>
                <a:gd name="T103" fmla="*/ 77 h 304"/>
                <a:gd name="T104" fmla="*/ 156 w 753"/>
                <a:gd name="T105" fmla="*/ 51 h 304"/>
                <a:gd name="T106" fmla="*/ 202 w 753"/>
                <a:gd name="T107" fmla="*/ 31 h 304"/>
                <a:gd name="T108" fmla="*/ 251 w 753"/>
                <a:gd name="T109" fmla="*/ 15 h 304"/>
                <a:gd name="T110" fmla="*/ 301 w 753"/>
                <a:gd name="T111" fmla="*/ 4 h 304"/>
                <a:gd name="T112" fmla="*/ 352 w 753"/>
                <a:gd name="T11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3" h="304">
                  <a:moveTo>
                    <a:pt x="352" y="0"/>
                  </a:moveTo>
                  <a:lnTo>
                    <a:pt x="402" y="0"/>
                  </a:lnTo>
                  <a:lnTo>
                    <a:pt x="452" y="4"/>
                  </a:lnTo>
                  <a:lnTo>
                    <a:pt x="502" y="15"/>
                  </a:lnTo>
                  <a:lnTo>
                    <a:pt x="551" y="31"/>
                  </a:lnTo>
                  <a:lnTo>
                    <a:pt x="598" y="51"/>
                  </a:lnTo>
                  <a:lnTo>
                    <a:pt x="644" y="77"/>
                  </a:lnTo>
                  <a:lnTo>
                    <a:pt x="687" y="107"/>
                  </a:lnTo>
                  <a:lnTo>
                    <a:pt x="727" y="143"/>
                  </a:lnTo>
                  <a:lnTo>
                    <a:pt x="740" y="160"/>
                  </a:lnTo>
                  <a:lnTo>
                    <a:pt x="749" y="179"/>
                  </a:lnTo>
                  <a:lnTo>
                    <a:pt x="753" y="200"/>
                  </a:lnTo>
                  <a:lnTo>
                    <a:pt x="753" y="220"/>
                  </a:lnTo>
                  <a:lnTo>
                    <a:pt x="749" y="241"/>
                  </a:lnTo>
                  <a:lnTo>
                    <a:pt x="740" y="260"/>
                  </a:lnTo>
                  <a:lnTo>
                    <a:pt x="727" y="276"/>
                  </a:lnTo>
                  <a:lnTo>
                    <a:pt x="712" y="288"/>
                  </a:lnTo>
                  <a:lnTo>
                    <a:pt x="696" y="297"/>
                  </a:lnTo>
                  <a:lnTo>
                    <a:pt x="678" y="302"/>
                  </a:lnTo>
                  <a:lnTo>
                    <a:pt x="660" y="304"/>
                  </a:lnTo>
                  <a:lnTo>
                    <a:pt x="643" y="302"/>
                  </a:lnTo>
                  <a:lnTo>
                    <a:pt x="625" y="297"/>
                  </a:lnTo>
                  <a:lnTo>
                    <a:pt x="608" y="288"/>
                  </a:lnTo>
                  <a:lnTo>
                    <a:pt x="594" y="276"/>
                  </a:lnTo>
                  <a:lnTo>
                    <a:pt x="563" y="249"/>
                  </a:lnTo>
                  <a:lnTo>
                    <a:pt x="529" y="226"/>
                  </a:lnTo>
                  <a:lnTo>
                    <a:pt x="492" y="209"/>
                  </a:lnTo>
                  <a:lnTo>
                    <a:pt x="454" y="197"/>
                  </a:lnTo>
                  <a:lnTo>
                    <a:pt x="416" y="189"/>
                  </a:lnTo>
                  <a:lnTo>
                    <a:pt x="377" y="187"/>
                  </a:lnTo>
                  <a:lnTo>
                    <a:pt x="337" y="189"/>
                  </a:lnTo>
                  <a:lnTo>
                    <a:pt x="300" y="197"/>
                  </a:lnTo>
                  <a:lnTo>
                    <a:pt x="262" y="209"/>
                  </a:lnTo>
                  <a:lnTo>
                    <a:pt x="226" y="226"/>
                  </a:lnTo>
                  <a:lnTo>
                    <a:pt x="191" y="249"/>
                  </a:lnTo>
                  <a:lnTo>
                    <a:pt x="160" y="276"/>
                  </a:lnTo>
                  <a:lnTo>
                    <a:pt x="144" y="289"/>
                  </a:lnTo>
                  <a:lnTo>
                    <a:pt x="124" y="298"/>
                  </a:lnTo>
                  <a:lnTo>
                    <a:pt x="104" y="303"/>
                  </a:lnTo>
                  <a:lnTo>
                    <a:pt x="84" y="303"/>
                  </a:lnTo>
                  <a:lnTo>
                    <a:pt x="63" y="298"/>
                  </a:lnTo>
                  <a:lnTo>
                    <a:pt x="44" y="289"/>
                  </a:lnTo>
                  <a:lnTo>
                    <a:pt x="28" y="276"/>
                  </a:lnTo>
                  <a:lnTo>
                    <a:pt x="14" y="260"/>
                  </a:lnTo>
                  <a:lnTo>
                    <a:pt x="4" y="241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4" y="179"/>
                  </a:lnTo>
                  <a:lnTo>
                    <a:pt x="14" y="160"/>
                  </a:lnTo>
                  <a:lnTo>
                    <a:pt x="28" y="143"/>
                  </a:lnTo>
                  <a:lnTo>
                    <a:pt x="67" y="107"/>
                  </a:lnTo>
                  <a:lnTo>
                    <a:pt x="110" y="77"/>
                  </a:lnTo>
                  <a:lnTo>
                    <a:pt x="156" y="51"/>
                  </a:lnTo>
                  <a:lnTo>
                    <a:pt x="202" y="31"/>
                  </a:lnTo>
                  <a:lnTo>
                    <a:pt x="251" y="15"/>
                  </a:lnTo>
                  <a:lnTo>
                    <a:pt x="301" y="4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68" name="Freeform 124"/>
          <p:cNvSpPr>
            <a:spLocks noEditPoints="1"/>
          </p:cNvSpPr>
          <p:nvPr/>
        </p:nvSpPr>
        <p:spPr bwMode="auto">
          <a:xfrm>
            <a:off x="1070376" y="2967402"/>
            <a:ext cx="699162" cy="616794"/>
          </a:xfrm>
          <a:custGeom>
            <a:avLst/>
            <a:gdLst>
              <a:gd name="T0" fmla="*/ 1495 w 3650"/>
              <a:gd name="T1" fmla="*/ 3047 h 3224"/>
              <a:gd name="T2" fmla="*/ 1498 w 3650"/>
              <a:gd name="T3" fmla="*/ 3044 h 3224"/>
              <a:gd name="T4" fmla="*/ 198 w 3650"/>
              <a:gd name="T5" fmla="*/ 981 h 3224"/>
              <a:gd name="T6" fmla="*/ 179 w 3650"/>
              <a:gd name="T7" fmla="*/ 1543 h 3224"/>
              <a:gd name="T8" fmla="*/ 342 w 3650"/>
              <a:gd name="T9" fmla="*/ 1579 h 3224"/>
              <a:gd name="T10" fmla="*/ 3250 w 3650"/>
              <a:gd name="T11" fmla="*/ 1591 h 3224"/>
              <a:gd name="T12" fmla="*/ 3423 w 3650"/>
              <a:gd name="T13" fmla="*/ 1451 h 3224"/>
              <a:gd name="T14" fmla="*/ 3470 w 3650"/>
              <a:gd name="T15" fmla="*/ 1227 h 3224"/>
              <a:gd name="T16" fmla="*/ 3366 w 3650"/>
              <a:gd name="T17" fmla="*/ 1029 h 3224"/>
              <a:gd name="T18" fmla="*/ 617 w 3650"/>
              <a:gd name="T19" fmla="*/ 728 h 3224"/>
              <a:gd name="T20" fmla="*/ 529 w 3650"/>
              <a:gd name="T21" fmla="*/ 784 h 3224"/>
              <a:gd name="T22" fmla="*/ 521 w 3650"/>
              <a:gd name="T23" fmla="*/ 1746 h 3224"/>
              <a:gd name="T24" fmla="*/ 585 w 3650"/>
              <a:gd name="T25" fmla="*/ 1816 h 3224"/>
              <a:gd name="T26" fmla="*/ 627 w 3650"/>
              <a:gd name="T27" fmla="*/ 1821 h 3224"/>
              <a:gd name="T28" fmla="*/ 761 w 3650"/>
              <a:gd name="T29" fmla="*/ 1822 h 3224"/>
              <a:gd name="T30" fmla="*/ 949 w 3650"/>
              <a:gd name="T31" fmla="*/ 1822 h 3224"/>
              <a:gd name="T32" fmla="*/ 1083 w 3650"/>
              <a:gd name="T33" fmla="*/ 1822 h 3224"/>
              <a:gd name="T34" fmla="*/ 3024 w 3650"/>
              <a:gd name="T35" fmla="*/ 175 h 3224"/>
              <a:gd name="T36" fmla="*/ 2568 w 3650"/>
              <a:gd name="T37" fmla="*/ 398 h 3224"/>
              <a:gd name="T38" fmla="*/ 1772 w 3650"/>
              <a:gd name="T39" fmla="*/ 645 h 3224"/>
              <a:gd name="T40" fmla="*/ 1441 w 3650"/>
              <a:gd name="T41" fmla="*/ 1850 h 3224"/>
              <a:gd name="T42" fmla="*/ 2255 w 3650"/>
              <a:gd name="T43" fmla="*/ 2034 h 3224"/>
              <a:gd name="T44" fmla="*/ 3022 w 3650"/>
              <a:gd name="T45" fmla="*/ 2373 h 3224"/>
              <a:gd name="T46" fmla="*/ 3028 w 3650"/>
              <a:gd name="T47" fmla="*/ 2371 h 3224"/>
              <a:gd name="T48" fmla="*/ 3026 w 3650"/>
              <a:gd name="T49" fmla="*/ 177 h 3224"/>
              <a:gd name="T50" fmla="*/ 3116 w 3650"/>
              <a:gd name="T51" fmla="*/ 24 h 3224"/>
              <a:gd name="T52" fmla="*/ 3202 w 3650"/>
              <a:gd name="T53" fmla="*/ 148 h 3224"/>
              <a:gd name="T54" fmla="*/ 3368 w 3650"/>
              <a:gd name="T55" fmla="*/ 817 h 3224"/>
              <a:gd name="T56" fmla="*/ 3571 w 3650"/>
              <a:gd name="T57" fmla="*/ 1003 h 3224"/>
              <a:gd name="T58" fmla="*/ 3650 w 3650"/>
              <a:gd name="T59" fmla="*/ 1274 h 3224"/>
              <a:gd name="T60" fmla="*/ 3571 w 3650"/>
              <a:gd name="T61" fmla="*/ 1546 h 3224"/>
              <a:gd name="T62" fmla="*/ 3368 w 3650"/>
              <a:gd name="T63" fmla="*/ 1732 h 3224"/>
              <a:gd name="T64" fmla="*/ 3202 w 3650"/>
              <a:gd name="T65" fmla="*/ 2402 h 3224"/>
              <a:gd name="T66" fmla="*/ 3116 w 3650"/>
              <a:gd name="T67" fmla="*/ 2525 h 3224"/>
              <a:gd name="T68" fmla="*/ 2964 w 3650"/>
              <a:gd name="T69" fmla="*/ 2540 h 3224"/>
              <a:gd name="T70" fmla="*/ 2369 w 3650"/>
              <a:gd name="T71" fmla="*/ 2262 h 3224"/>
              <a:gd name="T72" fmla="*/ 1621 w 3650"/>
              <a:gd name="T73" fmla="*/ 2055 h 3224"/>
              <a:gd name="T74" fmla="*/ 1675 w 3650"/>
              <a:gd name="T75" fmla="*/ 3040 h 3224"/>
              <a:gd name="T76" fmla="*/ 1624 w 3650"/>
              <a:gd name="T77" fmla="*/ 3170 h 3224"/>
              <a:gd name="T78" fmla="*/ 1495 w 3650"/>
              <a:gd name="T79" fmla="*/ 3224 h 3224"/>
              <a:gd name="T80" fmla="*/ 969 w 3650"/>
              <a:gd name="T81" fmla="*/ 3182 h 3224"/>
              <a:gd name="T82" fmla="*/ 470 w 3650"/>
              <a:gd name="T83" fmla="*/ 1956 h 3224"/>
              <a:gd name="T84" fmla="*/ 352 w 3650"/>
              <a:gd name="T85" fmla="*/ 1797 h 3224"/>
              <a:gd name="T86" fmla="*/ 124 w 3650"/>
              <a:gd name="T87" fmla="*/ 1729 h 3224"/>
              <a:gd name="T88" fmla="*/ 12 w 3650"/>
              <a:gd name="T89" fmla="*/ 1598 h 3224"/>
              <a:gd name="T90" fmla="*/ 12 w 3650"/>
              <a:gd name="T91" fmla="*/ 951 h 3224"/>
              <a:gd name="T92" fmla="*/ 124 w 3650"/>
              <a:gd name="T93" fmla="*/ 821 h 3224"/>
              <a:gd name="T94" fmla="*/ 352 w 3650"/>
              <a:gd name="T95" fmla="*/ 755 h 3224"/>
              <a:gd name="T96" fmla="*/ 465 w 3650"/>
              <a:gd name="T97" fmla="*/ 598 h 3224"/>
              <a:gd name="T98" fmla="*/ 622 w 3650"/>
              <a:gd name="T99" fmla="*/ 552 h 3224"/>
              <a:gd name="T100" fmla="*/ 739 w 3650"/>
              <a:gd name="T101" fmla="*/ 552 h 3224"/>
              <a:gd name="T102" fmla="*/ 940 w 3650"/>
              <a:gd name="T103" fmla="*/ 551 h 3224"/>
              <a:gd name="T104" fmla="*/ 1123 w 3650"/>
              <a:gd name="T105" fmla="*/ 549 h 3224"/>
              <a:gd name="T106" fmla="*/ 1352 w 3650"/>
              <a:gd name="T107" fmla="*/ 533 h 3224"/>
              <a:gd name="T108" fmla="*/ 2169 w 3650"/>
              <a:gd name="T109" fmla="*/ 357 h 3224"/>
              <a:gd name="T110" fmla="*/ 2935 w 3650"/>
              <a:gd name="T111" fmla="*/ 23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50" h="3224">
                <a:moveTo>
                  <a:pt x="702" y="1998"/>
                </a:moveTo>
                <a:lnTo>
                  <a:pt x="1082" y="3046"/>
                </a:lnTo>
                <a:lnTo>
                  <a:pt x="1083" y="3047"/>
                </a:lnTo>
                <a:lnTo>
                  <a:pt x="1084" y="3047"/>
                </a:lnTo>
                <a:lnTo>
                  <a:pt x="1495" y="3047"/>
                </a:lnTo>
                <a:lnTo>
                  <a:pt x="1497" y="3047"/>
                </a:lnTo>
                <a:lnTo>
                  <a:pt x="1498" y="3046"/>
                </a:lnTo>
                <a:lnTo>
                  <a:pt x="1498" y="3046"/>
                </a:lnTo>
                <a:lnTo>
                  <a:pt x="1498" y="3045"/>
                </a:lnTo>
                <a:lnTo>
                  <a:pt x="1498" y="3044"/>
                </a:lnTo>
                <a:lnTo>
                  <a:pt x="1118" y="1998"/>
                </a:lnTo>
                <a:lnTo>
                  <a:pt x="702" y="1998"/>
                </a:lnTo>
                <a:close/>
                <a:moveTo>
                  <a:pt x="229" y="971"/>
                </a:moveTo>
                <a:lnTo>
                  <a:pt x="212" y="974"/>
                </a:lnTo>
                <a:lnTo>
                  <a:pt x="198" y="981"/>
                </a:lnTo>
                <a:lnTo>
                  <a:pt x="187" y="993"/>
                </a:lnTo>
                <a:lnTo>
                  <a:pt x="179" y="1008"/>
                </a:lnTo>
                <a:lnTo>
                  <a:pt x="176" y="1023"/>
                </a:lnTo>
                <a:lnTo>
                  <a:pt x="176" y="1527"/>
                </a:lnTo>
                <a:lnTo>
                  <a:pt x="179" y="1543"/>
                </a:lnTo>
                <a:lnTo>
                  <a:pt x="187" y="1558"/>
                </a:lnTo>
                <a:lnTo>
                  <a:pt x="198" y="1569"/>
                </a:lnTo>
                <a:lnTo>
                  <a:pt x="212" y="1576"/>
                </a:lnTo>
                <a:lnTo>
                  <a:pt x="229" y="1579"/>
                </a:lnTo>
                <a:lnTo>
                  <a:pt x="342" y="1579"/>
                </a:lnTo>
                <a:lnTo>
                  <a:pt x="342" y="971"/>
                </a:lnTo>
                <a:lnTo>
                  <a:pt x="229" y="971"/>
                </a:lnTo>
                <a:close/>
                <a:moveTo>
                  <a:pt x="3204" y="946"/>
                </a:moveTo>
                <a:lnTo>
                  <a:pt x="3204" y="1604"/>
                </a:lnTo>
                <a:lnTo>
                  <a:pt x="3250" y="1591"/>
                </a:lnTo>
                <a:lnTo>
                  <a:pt x="3292" y="1573"/>
                </a:lnTo>
                <a:lnTo>
                  <a:pt x="3330" y="1550"/>
                </a:lnTo>
                <a:lnTo>
                  <a:pt x="3366" y="1521"/>
                </a:lnTo>
                <a:lnTo>
                  <a:pt x="3397" y="1489"/>
                </a:lnTo>
                <a:lnTo>
                  <a:pt x="3423" y="1451"/>
                </a:lnTo>
                <a:lnTo>
                  <a:pt x="3444" y="1411"/>
                </a:lnTo>
                <a:lnTo>
                  <a:pt x="3461" y="1368"/>
                </a:lnTo>
                <a:lnTo>
                  <a:pt x="3470" y="1323"/>
                </a:lnTo>
                <a:lnTo>
                  <a:pt x="3474" y="1274"/>
                </a:lnTo>
                <a:lnTo>
                  <a:pt x="3470" y="1227"/>
                </a:lnTo>
                <a:lnTo>
                  <a:pt x="3461" y="1181"/>
                </a:lnTo>
                <a:lnTo>
                  <a:pt x="3444" y="1138"/>
                </a:lnTo>
                <a:lnTo>
                  <a:pt x="3423" y="1098"/>
                </a:lnTo>
                <a:lnTo>
                  <a:pt x="3397" y="1061"/>
                </a:lnTo>
                <a:lnTo>
                  <a:pt x="3366" y="1029"/>
                </a:lnTo>
                <a:lnTo>
                  <a:pt x="3330" y="1000"/>
                </a:lnTo>
                <a:lnTo>
                  <a:pt x="3292" y="977"/>
                </a:lnTo>
                <a:lnTo>
                  <a:pt x="3250" y="958"/>
                </a:lnTo>
                <a:lnTo>
                  <a:pt x="3204" y="946"/>
                </a:lnTo>
                <a:close/>
                <a:moveTo>
                  <a:pt x="617" y="728"/>
                </a:moveTo>
                <a:lnTo>
                  <a:pt x="595" y="731"/>
                </a:lnTo>
                <a:lnTo>
                  <a:pt x="574" y="739"/>
                </a:lnTo>
                <a:lnTo>
                  <a:pt x="555" y="750"/>
                </a:lnTo>
                <a:lnTo>
                  <a:pt x="540" y="765"/>
                </a:lnTo>
                <a:lnTo>
                  <a:pt x="529" y="784"/>
                </a:lnTo>
                <a:lnTo>
                  <a:pt x="521" y="805"/>
                </a:lnTo>
                <a:lnTo>
                  <a:pt x="518" y="827"/>
                </a:lnTo>
                <a:lnTo>
                  <a:pt x="518" y="827"/>
                </a:lnTo>
                <a:lnTo>
                  <a:pt x="518" y="1722"/>
                </a:lnTo>
                <a:lnTo>
                  <a:pt x="521" y="1746"/>
                </a:lnTo>
                <a:lnTo>
                  <a:pt x="529" y="1768"/>
                </a:lnTo>
                <a:lnTo>
                  <a:pt x="541" y="1785"/>
                </a:lnTo>
                <a:lnTo>
                  <a:pt x="557" y="1801"/>
                </a:lnTo>
                <a:lnTo>
                  <a:pt x="577" y="1813"/>
                </a:lnTo>
                <a:lnTo>
                  <a:pt x="585" y="1816"/>
                </a:lnTo>
                <a:lnTo>
                  <a:pt x="592" y="1819"/>
                </a:lnTo>
                <a:lnTo>
                  <a:pt x="601" y="1820"/>
                </a:lnTo>
                <a:lnTo>
                  <a:pt x="611" y="1821"/>
                </a:lnTo>
                <a:lnTo>
                  <a:pt x="615" y="1821"/>
                </a:lnTo>
                <a:lnTo>
                  <a:pt x="627" y="1821"/>
                </a:lnTo>
                <a:lnTo>
                  <a:pt x="645" y="1821"/>
                </a:lnTo>
                <a:lnTo>
                  <a:pt x="667" y="1821"/>
                </a:lnTo>
                <a:lnTo>
                  <a:pt x="696" y="1822"/>
                </a:lnTo>
                <a:lnTo>
                  <a:pt x="727" y="1822"/>
                </a:lnTo>
                <a:lnTo>
                  <a:pt x="761" y="1822"/>
                </a:lnTo>
                <a:lnTo>
                  <a:pt x="797" y="1822"/>
                </a:lnTo>
                <a:lnTo>
                  <a:pt x="836" y="1822"/>
                </a:lnTo>
                <a:lnTo>
                  <a:pt x="874" y="1822"/>
                </a:lnTo>
                <a:lnTo>
                  <a:pt x="911" y="1822"/>
                </a:lnTo>
                <a:lnTo>
                  <a:pt x="949" y="1822"/>
                </a:lnTo>
                <a:lnTo>
                  <a:pt x="983" y="1822"/>
                </a:lnTo>
                <a:lnTo>
                  <a:pt x="1014" y="1822"/>
                </a:lnTo>
                <a:lnTo>
                  <a:pt x="1042" y="1822"/>
                </a:lnTo>
                <a:lnTo>
                  <a:pt x="1065" y="1822"/>
                </a:lnTo>
                <a:lnTo>
                  <a:pt x="1083" y="1822"/>
                </a:lnTo>
                <a:lnTo>
                  <a:pt x="1094" y="1822"/>
                </a:lnTo>
                <a:lnTo>
                  <a:pt x="1097" y="1822"/>
                </a:lnTo>
                <a:lnTo>
                  <a:pt x="1097" y="728"/>
                </a:lnTo>
                <a:lnTo>
                  <a:pt x="617" y="728"/>
                </a:lnTo>
                <a:close/>
                <a:moveTo>
                  <a:pt x="3024" y="175"/>
                </a:moveTo>
                <a:lnTo>
                  <a:pt x="3023" y="175"/>
                </a:lnTo>
                <a:lnTo>
                  <a:pt x="3022" y="177"/>
                </a:lnTo>
                <a:lnTo>
                  <a:pt x="2872" y="256"/>
                </a:lnTo>
                <a:lnTo>
                  <a:pt x="2722" y="330"/>
                </a:lnTo>
                <a:lnTo>
                  <a:pt x="2568" y="398"/>
                </a:lnTo>
                <a:lnTo>
                  <a:pt x="2413" y="459"/>
                </a:lnTo>
                <a:lnTo>
                  <a:pt x="2255" y="514"/>
                </a:lnTo>
                <a:lnTo>
                  <a:pt x="2096" y="564"/>
                </a:lnTo>
                <a:lnTo>
                  <a:pt x="1936" y="607"/>
                </a:lnTo>
                <a:lnTo>
                  <a:pt x="1772" y="645"/>
                </a:lnTo>
                <a:lnTo>
                  <a:pt x="1608" y="676"/>
                </a:lnTo>
                <a:lnTo>
                  <a:pt x="1441" y="700"/>
                </a:lnTo>
                <a:lnTo>
                  <a:pt x="1274" y="719"/>
                </a:lnTo>
                <a:lnTo>
                  <a:pt x="1274" y="1831"/>
                </a:lnTo>
                <a:lnTo>
                  <a:pt x="1441" y="1850"/>
                </a:lnTo>
                <a:lnTo>
                  <a:pt x="1608" y="1874"/>
                </a:lnTo>
                <a:lnTo>
                  <a:pt x="1772" y="1905"/>
                </a:lnTo>
                <a:lnTo>
                  <a:pt x="1936" y="1943"/>
                </a:lnTo>
                <a:lnTo>
                  <a:pt x="2096" y="1986"/>
                </a:lnTo>
                <a:lnTo>
                  <a:pt x="2255" y="2034"/>
                </a:lnTo>
                <a:lnTo>
                  <a:pt x="2412" y="2091"/>
                </a:lnTo>
                <a:lnTo>
                  <a:pt x="2568" y="2152"/>
                </a:lnTo>
                <a:lnTo>
                  <a:pt x="2722" y="2219"/>
                </a:lnTo>
                <a:lnTo>
                  <a:pt x="2872" y="2293"/>
                </a:lnTo>
                <a:lnTo>
                  <a:pt x="3022" y="2373"/>
                </a:lnTo>
                <a:lnTo>
                  <a:pt x="3023" y="2373"/>
                </a:lnTo>
                <a:lnTo>
                  <a:pt x="3024" y="2374"/>
                </a:lnTo>
                <a:lnTo>
                  <a:pt x="3026" y="2373"/>
                </a:lnTo>
                <a:lnTo>
                  <a:pt x="3027" y="2372"/>
                </a:lnTo>
                <a:lnTo>
                  <a:pt x="3028" y="2371"/>
                </a:lnTo>
                <a:lnTo>
                  <a:pt x="3028" y="2370"/>
                </a:lnTo>
                <a:lnTo>
                  <a:pt x="3028" y="180"/>
                </a:lnTo>
                <a:lnTo>
                  <a:pt x="3028" y="179"/>
                </a:lnTo>
                <a:lnTo>
                  <a:pt x="3027" y="178"/>
                </a:lnTo>
                <a:lnTo>
                  <a:pt x="3026" y="177"/>
                </a:lnTo>
                <a:lnTo>
                  <a:pt x="3024" y="175"/>
                </a:lnTo>
                <a:close/>
                <a:moveTo>
                  <a:pt x="3026" y="0"/>
                </a:moveTo>
                <a:lnTo>
                  <a:pt x="3056" y="2"/>
                </a:lnTo>
                <a:lnTo>
                  <a:pt x="3087" y="11"/>
                </a:lnTo>
                <a:lnTo>
                  <a:pt x="3116" y="24"/>
                </a:lnTo>
                <a:lnTo>
                  <a:pt x="3141" y="43"/>
                </a:lnTo>
                <a:lnTo>
                  <a:pt x="3163" y="65"/>
                </a:lnTo>
                <a:lnTo>
                  <a:pt x="3181" y="90"/>
                </a:lnTo>
                <a:lnTo>
                  <a:pt x="3194" y="118"/>
                </a:lnTo>
                <a:lnTo>
                  <a:pt x="3202" y="148"/>
                </a:lnTo>
                <a:lnTo>
                  <a:pt x="3204" y="180"/>
                </a:lnTo>
                <a:lnTo>
                  <a:pt x="3204" y="767"/>
                </a:lnTo>
                <a:lnTo>
                  <a:pt x="3262" y="779"/>
                </a:lnTo>
                <a:lnTo>
                  <a:pt x="3316" y="795"/>
                </a:lnTo>
                <a:lnTo>
                  <a:pt x="3368" y="817"/>
                </a:lnTo>
                <a:lnTo>
                  <a:pt x="3417" y="845"/>
                </a:lnTo>
                <a:lnTo>
                  <a:pt x="3461" y="878"/>
                </a:lnTo>
                <a:lnTo>
                  <a:pt x="3503" y="916"/>
                </a:lnTo>
                <a:lnTo>
                  <a:pt x="3539" y="957"/>
                </a:lnTo>
                <a:lnTo>
                  <a:pt x="3571" y="1003"/>
                </a:lnTo>
                <a:lnTo>
                  <a:pt x="3599" y="1052"/>
                </a:lnTo>
                <a:lnTo>
                  <a:pt x="3620" y="1104"/>
                </a:lnTo>
                <a:lnTo>
                  <a:pt x="3637" y="1158"/>
                </a:lnTo>
                <a:lnTo>
                  <a:pt x="3647" y="1216"/>
                </a:lnTo>
                <a:lnTo>
                  <a:pt x="3650" y="1274"/>
                </a:lnTo>
                <a:lnTo>
                  <a:pt x="3647" y="1334"/>
                </a:lnTo>
                <a:lnTo>
                  <a:pt x="3637" y="1390"/>
                </a:lnTo>
                <a:lnTo>
                  <a:pt x="3620" y="1446"/>
                </a:lnTo>
                <a:lnTo>
                  <a:pt x="3599" y="1498"/>
                </a:lnTo>
                <a:lnTo>
                  <a:pt x="3571" y="1546"/>
                </a:lnTo>
                <a:lnTo>
                  <a:pt x="3539" y="1592"/>
                </a:lnTo>
                <a:lnTo>
                  <a:pt x="3503" y="1634"/>
                </a:lnTo>
                <a:lnTo>
                  <a:pt x="3461" y="1672"/>
                </a:lnTo>
                <a:lnTo>
                  <a:pt x="3417" y="1705"/>
                </a:lnTo>
                <a:lnTo>
                  <a:pt x="3368" y="1732"/>
                </a:lnTo>
                <a:lnTo>
                  <a:pt x="3316" y="1755"/>
                </a:lnTo>
                <a:lnTo>
                  <a:pt x="3262" y="1771"/>
                </a:lnTo>
                <a:lnTo>
                  <a:pt x="3204" y="1782"/>
                </a:lnTo>
                <a:lnTo>
                  <a:pt x="3204" y="2370"/>
                </a:lnTo>
                <a:lnTo>
                  <a:pt x="3202" y="2402"/>
                </a:lnTo>
                <a:lnTo>
                  <a:pt x="3194" y="2432"/>
                </a:lnTo>
                <a:lnTo>
                  <a:pt x="3181" y="2459"/>
                </a:lnTo>
                <a:lnTo>
                  <a:pt x="3163" y="2485"/>
                </a:lnTo>
                <a:lnTo>
                  <a:pt x="3141" y="2507"/>
                </a:lnTo>
                <a:lnTo>
                  <a:pt x="3116" y="2525"/>
                </a:lnTo>
                <a:lnTo>
                  <a:pt x="3086" y="2539"/>
                </a:lnTo>
                <a:lnTo>
                  <a:pt x="3055" y="2548"/>
                </a:lnTo>
                <a:lnTo>
                  <a:pt x="3024" y="2550"/>
                </a:lnTo>
                <a:lnTo>
                  <a:pt x="2994" y="2548"/>
                </a:lnTo>
                <a:lnTo>
                  <a:pt x="2964" y="2540"/>
                </a:lnTo>
                <a:lnTo>
                  <a:pt x="2935" y="2527"/>
                </a:lnTo>
                <a:lnTo>
                  <a:pt x="2797" y="2453"/>
                </a:lnTo>
                <a:lnTo>
                  <a:pt x="2657" y="2384"/>
                </a:lnTo>
                <a:lnTo>
                  <a:pt x="2514" y="2320"/>
                </a:lnTo>
                <a:lnTo>
                  <a:pt x="2369" y="2262"/>
                </a:lnTo>
                <a:lnTo>
                  <a:pt x="2223" y="2210"/>
                </a:lnTo>
                <a:lnTo>
                  <a:pt x="2075" y="2163"/>
                </a:lnTo>
                <a:lnTo>
                  <a:pt x="1926" y="2122"/>
                </a:lnTo>
                <a:lnTo>
                  <a:pt x="1774" y="2086"/>
                </a:lnTo>
                <a:lnTo>
                  <a:pt x="1621" y="2055"/>
                </a:lnTo>
                <a:lnTo>
                  <a:pt x="1467" y="2031"/>
                </a:lnTo>
                <a:lnTo>
                  <a:pt x="1312" y="2012"/>
                </a:lnTo>
                <a:lnTo>
                  <a:pt x="1664" y="2984"/>
                </a:lnTo>
                <a:lnTo>
                  <a:pt x="1671" y="3012"/>
                </a:lnTo>
                <a:lnTo>
                  <a:pt x="1675" y="3040"/>
                </a:lnTo>
                <a:lnTo>
                  <a:pt x="1672" y="3068"/>
                </a:lnTo>
                <a:lnTo>
                  <a:pt x="1667" y="3096"/>
                </a:lnTo>
                <a:lnTo>
                  <a:pt x="1657" y="3122"/>
                </a:lnTo>
                <a:lnTo>
                  <a:pt x="1641" y="3148"/>
                </a:lnTo>
                <a:lnTo>
                  <a:pt x="1624" y="3170"/>
                </a:lnTo>
                <a:lnTo>
                  <a:pt x="1602" y="3189"/>
                </a:lnTo>
                <a:lnTo>
                  <a:pt x="1578" y="3204"/>
                </a:lnTo>
                <a:lnTo>
                  <a:pt x="1552" y="3215"/>
                </a:lnTo>
                <a:lnTo>
                  <a:pt x="1524" y="3222"/>
                </a:lnTo>
                <a:lnTo>
                  <a:pt x="1495" y="3224"/>
                </a:lnTo>
                <a:lnTo>
                  <a:pt x="1084" y="3224"/>
                </a:lnTo>
                <a:lnTo>
                  <a:pt x="1053" y="3221"/>
                </a:lnTo>
                <a:lnTo>
                  <a:pt x="1022" y="3213"/>
                </a:lnTo>
                <a:lnTo>
                  <a:pt x="994" y="3200"/>
                </a:lnTo>
                <a:lnTo>
                  <a:pt x="969" y="3182"/>
                </a:lnTo>
                <a:lnTo>
                  <a:pt x="948" y="3160"/>
                </a:lnTo>
                <a:lnTo>
                  <a:pt x="929" y="3134"/>
                </a:lnTo>
                <a:lnTo>
                  <a:pt x="916" y="3106"/>
                </a:lnTo>
                <a:lnTo>
                  <a:pt x="507" y="1975"/>
                </a:lnTo>
                <a:lnTo>
                  <a:pt x="470" y="1956"/>
                </a:lnTo>
                <a:lnTo>
                  <a:pt x="438" y="1932"/>
                </a:lnTo>
                <a:lnTo>
                  <a:pt x="409" y="1903"/>
                </a:lnTo>
                <a:lnTo>
                  <a:pt x="385" y="1871"/>
                </a:lnTo>
                <a:lnTo>
                  <a:pt x="366" y="1835"/>
                </a:lnTo>
                <a:lnTo>
                  <a:pt x="352" y="1797"/>
                </a:lnTo>
                <a:lnTo>
                  <a:pt x="344" y="1755"/>
                </a:lnTo>
                <a:lnTo>
                  <a:pt x="229" y="1755"/>
                </a:lnTo>
                <a:lnTo>
                  <a:pt x="191" y="1752"/>
                </a:lnTo>
                <a:lnTo>
                  <a:pt x="156" y="1743"/>
                </a:lnTo>
                <a:lnTo>
                  <a:pt x="124" y="1729"/>
                </a:lnTo>
                <a:lnTo>
                  <a:pt x="94" y="1710"/>
                </a:lnTo>
                <a:lnTo>
                  <a:pt x="67" y="1688"/>
                </a:lnTo>
                <a:lnTo>
                  <a:pt x="44" y="1662"/>
                </a:lnTo>
                <a:lnTo>
                  <a:pt x="25" y="1632"/>
                </a:lnTo>
                <a:lnTo>
                  <a:pt x="12" y="1598"/>
                </a:lnTo>
                <a:lnTo>
                  <a:pt x="3" y="1563"/>
                </a:lnTo>
                <a:lnTo>
                  <a:pt x="0" y="1527"/>
                </a:lnTo>
                <a:lnTo>
                  <a:pt x="0" y="1023"/>
                </a:lnTo>
                <a:lnTo>
                  <a:pt x="3" y="987"/>
                </a:lnTo>
                <a:lnTo>
                  <a:pt x="12" y="951"/>
                </a:lnTo>
                <a:lnTo>
                  <a:pt x="25" y="919"/>
                </a:lnTo>
                <a:lnTo>
                  <a:pt x="44" y="888"/>
                </a:lnTo>
                <a:lnTo>
                  <a:pt x="67" y="862"/>
                </a:lnTo>
                <a:lnTo>
                  <a:pt x="94" y="839"/>
                </a:lnTo>
                <a:lnTo>
                  <a:pt x="124" y="821"/>
                </a:lnTo>
                <a:lnTo>
                  <a:pt x="156" y="806"/>
                </a:lnTo>
                <a:lnTo>
                  <a:pt x="191" y="797"/>
                </a:lnTo>
                <a:lnTo>
                  <a:pt x="229" y="795"/>
                </a:lnTo>
                <a:lnTo>
                  <a:pt x="344" y="795"/>
                </a:lnTo>
                <a:lnTo>
                  <a:pt x="352" y="755"/>
                </a:lnTo>
                <a:lnTo>
                  <a:pt x="365" y="717"/>
                </a:lnTo>
                <a:lnTo>
                  <a:pt x="384" y="682"/>
                </a:lnTo>
                <a:lnTo>
                  <a:pt x="406" y="650"/>
                </a:lnTo>
                <a:lnTo>
                  <a:pt x="434" y="623"/>
                </a:lnTo>
                <a:lnTo>
                  <a:pt x="465" y="598"/>
                </a:lnTo>
                <a:lnTo>
                  <a:pt x="499" y="578"/>
                </a:lnTo>
                <a:lnTo>
                  <a:pt x="536" y="564"/>
                </a:lnTo>
                <a:lnTo>
                  <a:pt x="576" y="555"/>
                </a:lnTo>
                <a:lnTo>
                  <a:pt x="617" y="552"/>
                </a:lnTo>
                <a:lnTo>
                  <a:pt x="622" y="552"/>
                </a:lnTo>
                <a:lnTo>
                  <a:pt x="633" y="552"/>
                </a:lnTo>
                <a:lnTo>
                  <a:pt x="651" y="552"/>
                </a:lnTo>
                <a:lnTo>
                  <a:pt x="676" y="552"/>
                </a:lnTo>
                <a:lnTo>
                  <a:pt x="705" y="552"/>
                </a:lnTo>
                <a:lnTo>
                  <a:pt x="739" y="552"/>
                </a:lnTo>
                <a:lnTo>
                  <a:pt x="775" y="551"/>
                </a:lnTo>
                <a:lnTo>
                  <a:pt x="815" y="551"/>
                </a:lnTo>
                <a:lnTo>
                  <a:pt x="856" y="551"/>
                </a:lnTo>
                <a:lnTo>
                  <a:pt x="898" y="551"/>
                </a:lnTo>
                <a:lnTo>
                  <a:pt x="940" y="551"/>
                </a:lnTo>
                <a:lnTo>
                  <a:pt x="982" y="551"/>
                </a:lnTo>
                <a:lnTo>
                  <a:pt x="1022" y="549"/>
                </a:lnTo>
                <a:lnTo>
                  <a:pt x="1059" y="549"/>
                </a:lnTo>
                <a:lnTo>
                  <a:pt x="1093" y="549"/>
                </a:lnTo>
                <a:lnTo>
                  <a:pt x="1123" y="549"/>
                </a:lnTo>
                <a:lnTo>
                  <a:pt x="1147" y="549"/>
                </a:lnTo>
                <a:lnTo>
                  <a:pt x="1166" y="549"/>
                </a:lnTo>
                <a:lnTo>
                  <a:pt x="1178" y="549"/>
                </a:lnTo>
                <a:lnTo>
                  <a:pt x="1183" y="548"/>
                </a:lnTo>
                <a:lnTo>
                  <a:pt x="1352" y="533"/>
                </a:lnTo>
                <a:lnTo>
                  <a:pt x="1519" y="511"/>
                </a:lnTo>
                <a:lnTo>
                  <a:pt x="1683" y="482"/>
                </a:lnTo>
                <a:lnTo>
                  <a:pt x="1847" y="447"/>
                </a:lnTo>
                <a:lnTo>
                  <a:pt x="2009" y="406"/>
                </a:lnTo>
                <a:lnTo>
                  <a:pt x="2169" y="357"/>
                </a:lnTo>
                <a:lnTo>
                  <a:pt x="2326" y="303"/>
                </a:lnTo>
                <a:lnTo>
                  <a:pt x="2482" y="242"/>
                </a:lnTo>
                <a:lnTo>
                  <a:pt x="2636" y="175"/>
                </a:lnTo>
                <a:lnTo>
                  <a:pt x="2786" y="102"/>
                </a:lnTo>
                <a:lnTo>
                  <a:pt x="2935" y="23"/>
                </a:lnTo>
                <a:lnTo>
                  <a:pt x="2964" y="9"/>
                </a:lnTo>
                <a:lnTo>
                  <a:pt x="2995" y="2"/>
                </a:lnTo>
                <a:lnTo>
                  <a:pt x="302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69" name="Freeform 164"/>
          <p:cNvSpPr>
            <a:spLocks noEditPoints="1"/>
          </p:cNvSpPr>
          <p:nvPr/>
        </p:nvSpPr>
        <p:spPr bwMode="auto">
          <a:xfrm>
            <a:off x="3407466" y="2958053"/>
            <a:ext cx="713706" cy="635492"/>
          </a:xfrm>
          <a:custGeom>
            <a:avLst/>
            <a:gdLst>
              <a:gd name="T0" fmla="*/ 171 w 3653"/>
              <a:gd name="T1" fmla="*/ 2242 h 3248"/>
              <a:gd name="T2" fmla="*/ 171 w 3653"/>
              <a:gd name="T3" fmla="*/ 2273 h 3248"/>
              <a:gd name="T4" fmla="*/ 1756 w 3653"/>
              <a:gd name="T5" fmla="*/ 3070 h 3248"/>
              <a:gd name="T6" fmla="*/ 1897 w 3653"/>
              <a:gd name="T7" fmla="*/ 3070 h 3248"/>
              <a:gd name="T8" fmla="*/ 3481 w 3653"/>
              <a:gd name="T9" fmla="*/ 2273 h 3248"/>
              <a:gd name="T10" fmla="*/ 3481 w 3653"/>
              <a:gd name="T11" fmla="*/ 2242 h 3248"/>
              <a:gd name="T12" fmla="*/ 2005 w 3653"/>
              <a:gd name="T13" fmla="*/ 2572 h 3248"/>
              <a:gd name="T14" fmla="*/ 1827 w 3653"/>
              <a:gd name="T15" fmla="*/ 2614 h 3248"/>
              <a:gd name="T16" fmla="*/ 1647 w 3653"/>
              <a:gd name="T17" fmla="*/ 2572 h 3248"/>
              <a:gd name="T18" fmla="*/ 1962 w 3653"/>
              <a:gd name="T19" fmla="*/ 1956 h 3248"/>
              <a:gd name="T20" fmla="*/ 1780 w 3653"/>
              <a:gd name="T21" fmla="*/ 1977 h 3248"/>
              <a:gd name="T22" fmla="*/ 571 w 3653"/>
              <a:gd name="T23" fmla="*/ 1401 h 3248"/>
              <a:gd name="T24" fmla="*/ 169 w 3653"/>
              <a:gd name="T25" fmla="*/ 1617 h 3248"/>
              <a:gd name="T26" fmla="*/ 177 w 3653"/>
              <a:gd name="T27" fmla="*/ 1648 h 3248"/>
              <a:gd name="T28" fmla="*/ 1791 w 3653"/>
              <a:gd name="T29" fmla="*/ 2444 h 3248"/>
              <a:gd name="T30" fmla="*/ 1931 w 3653"/>
              <a:gd name="T31" fmla="*/ 2421 h 3248"/>
              <a:gd name="T32" fmla="*/ 3485 w 3653"/>
              <a:gd name="T33" fmla="*/ 1631 h 3248"/>
              <a:gd name="T34" fmla="*/ 3476 w 3653"/>
              <a:gd name="T35" fmla="*/ 1600 h 3248"/>
              <a:gd name="T36" fmla="*/ 1791 w 3653"/>
              <a:gd name="T37" fmla="*/ 171 h 3248"/>
              <a:gd name="T38" fmla="*/ 177 w 3653"/>
              <a:gd name="T39" fmla="*/ 966 h 3248"/>
              <a:gd name="T40" fmla="*/ 169 w 3653"/>
              <a:gd name="T41" fmla="*/ 997 h 3248"/>
              <a:gd name="T42" fmla="*/ 1722 w 3653"/>
              <a:gd name="T43" fmla="*/ 1788 h 3248"/>
              <a:gd name="T44" fmla="*/ 1862 w 3653"/>
              <a:gd name="T45" fmla="*/ 1810 h 3248"/>
              <a:gd name="T46" fmla="*/ 3476 w 3653"/>
              <a:gd name="T47" fmla="*/ 1014 h 3248"/>
              <a:gd name="T48" fmla="*/ 3485 w 3653"/>
              <a:gd name="T49" fmla="*/ 983 h 3248"/>
              <a:gd name="T50" fmla="*/ 1930 w 3653"/>
              <a:gd name="T51" fmla="*/ 192 h 3248"/>
              <a:gd name="T52" fmla="*/ 1827 w 3653"/>
              <a:gd name="T53" fmla="*/ 0 h 3248"/>
              <a:gd name="T54" fmla="*/ 2005 w 3653"/>
              <a:gd name="T55" fmla="*/ 42 h 3248"/>
              <a:gd name="T56" fmla="*/ 3613 w 3653"/>
              <a:gd name="T57" fmla="*/ 870 h 3248"/>
              <a:gd name="T58" fmla="*/ 3653 w 3653"/>
              <a:gd name="T59" fmla="*/ 990 h 3248"/>
              <a:gd name="T60" fmla="*/ 3615 w 3653"/>
              <a:gd name="T61" fmla="*/ 1109 h 3248"/>
              <a:gd name="T62" fmla="*/ 3541 w 3653"/>
              <a:gd name="T63" fmla="*/ 1171 h 3248"/>
              <a:gd name="T64" fmla="*/ 3593 w 3653"/>
              <a:gd name="T65" fmla="*/ 1481 h 3248"/>
              <a:gd name="T66" fmla="*/ 3650 w 3653"/>
              <a:gd name="T67" fmla="*/ 1591 h 3248"/>
              <a:gd name="T68" fmla="*/ 3630 w 3653"/>
              <a:gd name="T69" fmla="*/ 1717 h 3248"/>
              <a:gd name="T70" fmla="*/ 3541 w 3653"/>
              <a:gd name="T71" fmla="*/ 1805 h 3248"/>
              <a:gd name="T72" fmla="*/ 3593 w 3653"/>
              <a:gd name="T73" fmla="*/ 2114 h 3248"/>
              <a:gd name="T74" fmla="*/ 3650 w 3653"/>
              <a:gd name="T75" fmla="*/ 2225 h 3248"/>
              <a:gd name="T76" fmla="*/ 3630 w 3653"/>
              <a:gd name="T77" fmla="*/ 2350 h 3248"/>
              <a:gd name="T78" fmla="*/ 3541 w 3653"/>
              <a:gd name="T79" fmla="*/ 2439 h 3248"/>
              <a:gd name="T80" fmla="*/ 1872 w 3653"/>
              <a:gd name="T81" fmla="*/ 3245 h 3248"/>
              <a:gd name="T82" fmla="*/ 1690 w 3653"/>
              <a:gd name="T83" fmla="*/ 3224 h 3248"/>
              <a:gd name="T84" fmla="*/ 60 w 3653"/>
              <a:gd name="T85" fmla="*/ 2401 h 3248"/>
              <a:gd name="T86" fmla="*/ 2 w 3653"/>
              <a:gd name="T87" fmla="*/ 2290 h 3248"/>
              <a:gd name="T88" fmla="*/ 22 w 3653"/>
              <a:gd name="T89" fmla="*/ 2164 h 3248"/>
              <a:gd name="T90" fmla="*/ 112 w 3653"/>
              <a:gd name="T91" fmla="*/ 2077 h 3248"/>
              <a:gd name="T92" fmla="*/ 60 w 3653"/>
              <a:gd name="T93" fmla="*/ 1768 h 3248"/>
              <a:gd name="T94" fmla="*/ 2 w 3653"/>
              <a:gd name="T95" fmla="*/ 1657 h 3248"/>
              <a:gd name="T96" fmla="*/ 22 w 3653"/>
              <a:gd name="T97" fmla="*/ 1532 h 3248"/>
              <a:gd name="T98" fmla="*/ 112 w 3653"/>
              <a:gd name="T99" fmla="*/ 1443 h 3248"/>
              <a:gd name="T100" fmla="*/ 60 w 3653"/>
              <a:gd name="T101" fmla="*/ 1134 h 3248"/>
              <a:gd name="T102" fmla="*/ 2 w 3653"/>
              <a:gd name="T103" fmla="*/ 1023 h 3248"/>
              <a:gd name="T104" fmla="*/ 22 w 3653"/>
              <a:gd name="T105" fmla="*/ 898 h 3248"/>
              <a:gd name="T106" fmla="*/ 112 w 3653"/>
              <a:gd name="T107" fmla="*/ 809 h 3248"/>
              <a:gd name="T108" fmla="*/ 1780 w 3653"/>
              <a:gd name="T109" fmla="*/ 2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53" h="3248">
                <a:moveTo>
                  <a:pt x="571" y="2035"/>
                </a:moveTo>
                <a:lnTo>
                  <a:pt x="187" y="2226"/>
                </a:lnTo>
                <a:lnTo>
                  <a:pt x="177" y="2234"/>
                </a:lnTo>
                <a:lnTo>
                  <a:pt x="171" y="2242"/>
                </a:lnTo>
                <a:lnTo>
                  <a:pt x="169" y="2251"/>
                </a:lnTo>
                <a:lnTo>
                  <a:pt x="167" y="2257"/>
                </a:lnTo>
                <a:lnTo>
                  <a:pt x="169" y="2265"/>
                </a:lnTo>
                <a:lnTo>
                  <a:pt x="171" y="2273"/>
                </a:lnTo>
                <a:lnTo>
                  <a:pt x="177" y="2282"/>
                </a:lnTo>
                <a:lnTo>
                  <a:pt x="187" y="2288"/>
                </a:lnTo>
                <a:lnTo>
                  <a:pt x="1722" y="3055"/>
                </a:lnTo>
                <a:lnTo>
                  <a:pt x="1756" y="3070"/>
                </a:lnTo>
                <a:lnTo>
                  <a:pt x="1791" y="3077"/>
                </a:lnTo>
                <a:lnTo>
                  <a:pt x="1827" y="3080"/>
                </a:lnTo>
                <a:lnTo>
                  <a:pt x="1862" y="3077"/>
                </a:lnTo>
                <a:lnTo>
                  <a:pt x="1897" y="3070"/>
                </a:lnTo>
                <a:lnTo>
                  <a:pt x="1931" y="3055"/>
                </a:lnTo>
                <a:lnTo>
                  <a:pt x="3466" y="2288"/>
                </a:lnTo>
                <a:lnTo>
                  <a:pt x="3476" y="2282"/>
                </a:lnTo>
                <a:lnTo>
                  <a:pt x="3481" y="2273"/>
                </a:lnTo>
                <a:lnTo>
                  <a:pt x="3485" y="2265"/>
                </a:lnTo>
                <a:lnTo>
                  <a:pt x="3485" y="2257"/>
                </a:lnTo>
                <a:lnTo>
                  <a:pt x="3485" y="2251"/>
                </a:lnTo>
                <a:lnTo>
                  <a:pt x="3481" y="2242"/>
                </a:lnTo>
                <a:lnTo>
                  <a:pt x="3476" y="2234"/>
                </a:lnTo>
                <a:lnTo>
                  <a:pt x="3466" y="2226"/>
                </a:lnTo>
                <a:lnTo>
                  <a:pt x="3081" y="2035"/>
                </a:lnTo>
                <a:lnTo>
                  <a:pt x="2005" y="2572"/>
                </a:lnTo>
                <a:lnTo>
                  <a:pt x="1962" y="2590"/>
                </a:lnTo>
                <a:lnTo>
                  <a:pt x="1918" y="2603"/>
                </a:lnTo>
                <a:lnTo>
                  <a:pt x="1872" y="2611"/>
                </a:lnTo>
                <a:lnTo>
                  <a:pt x="1827" y="2614"/>
                </a:lnTo>
                <a:lnTo>
                  <a:pt x="1780" y="2611"/>
                </a:lnTo>
                <a:lnTo>
                  <a:pt x="1735" y="2603"/>
                </a:lnTo>
                <a:lnTo>
                  <a:pt x="1690" y="2590"/>
                </a:lnTo>
                <a:lnTo>
                  <a:pt x="1647" y="2572"/>
                </a:lnTo>
                <a:lnTo>
                  <a:pt x="571" y="2035"/>
                </a:lnTo>
                <a:close/>
                <a:moveTo>
                  <a:pt x="3081" y="1401"/>
                </a:moveTo>
                <a:lnTo>
                  <a:pt x="2005" y="1938"/>
                </a:lnTo>
                <a:lnTo>
                  <a:pt x="1962" y="1956"/>
                </a:lnTo>
                <a:lnTo>
                  <a:pt x="1918" y="1969"/>
                </a:lnTo>
                <a:lnTo>
                  <a:pt x="1872" y="1977"/>
                </a:lnTo>
                <a:lnTo>
                  <a:pt x="1827" y="1980"/>
                </a:lnTo>
                <a:lnTo>
                  <a:pt x="1780" y="1977"/>
                </a:lnTo>
                <a:lnTo>
                  <a:pt x="1735" y="1969"/>
                </a:lnTo>
                <a:lnTo>
                  <a:pt x="1690" y="1956"/>
                </a:lnTo>
                <a:lnTo>
                  <a:pt x="1647" y="1938"/>
                </a:lnTo>
                <a:lnTo>
                  <a:pt x="571" y="1401"/>
                </a:lnTo>
                <a:lnTo>
                  <a:pt x="187" y="1593"/>
                </a:lnTo>
                <a:lnTo>
                  <a:pt x="177" y="1600"/>
                </a:lnTo>
                <a:lnTo>
                  <a:pt x="171" y="1608"/>
                </a:lnTo>
                <a:lnTo>
                  <a:pt x="169" y="1617"/>
                </a:lnTo>
                <a:lnTo>
                  <a:pt x="167" y="1624"/>
                </a:lnTo>
                <a:lnTo>
                  <a:pt x="169" y="1631"/>
                </a:lnTo>
                <a:lnTo>
                  <a:pt x="171" y="1639"/>
                </a:lnTo>
                <a:lnTo>
                  <a:pt x="177" y="1648"/>
                </a:lnTo>
                <a:lnTo>
                  <a:pt x="187" y="1655"/>
                </a:lnTo>
                <a:lnTo>
                  <a:pt x="1722" y="2421"/>
                </a:lnTo>
                <a:lnTo>
                  <a:pt x="1756" y="2436"/>
                </a:lnTo>
                <a:lnTo>
                  <a:pt x="1791" y="2444"/>
                </a:lnTo>
                <a:lnTo>
                  <a:pt x="1827" y="2446"/>
                </a:lnTo>
                <a:lnTo>
                  <a:pt x="1862" y="2444"/>
                </a:lnTo>
                <a:lnTo>
                  <a:pt x="1897" y="2436"/>
                </a:lnTo>
                <a:lnTo>
                  <a:pt x="1931" y="2421"/>
                </a:lnTo>
                <a:lnTo>
                  <a:pt x="3466" y="1655"/>
                </a:lnTo>
                <a:lnTo>
                  <a:pt x="3476" y="1648"/>
                </a:lnTo>
                <a:lnTo>
                  <a:pt x="3481" y="1639"/>
                </a:lnTo>
                <a:lnTo>
                  <a:pt x="3485" y="1631"/>
                </a:lnTo>
                <a:lnTo>
                  <a:pt x="3485" y="1624"/>
                </a:lnTo>
                <a:lnTo>
                  <a:pt x="3485" y="1617"/>
                </a:lnTo>
                <a:lnTo>
                  <a:pt x="3481" y="1608"/>
                </a:lnTo>
                <a:lnTo>
                  <a:pt x="3476" y="1600"/>
                </a:lnTo>
                <a:lnTo>
                  <a:pt x="3466" y="1593"/>
                </a:lnTo>
                <a:lnTo>
                  <a:pt x="3081" y="1401"/>
                </a:lnTo>
                <a:close/>
                <a:moveTo>
                  <a:pt x="1827" y="168"/>
                </a:moveTo>
                <a:lnTo>
                  <a:pt x="1791" y="171"/>
                </a:lnTo>
                <a:lnTo>
                  <a:pt x="1756" y="179"/>
                </a:lnTo>
                <a:lnTo>
                  <a:pt x="1722" y="192"/>
                </a:lnTo>
                <a:lnTo>
                  <a:pt x="187" y="959"/>
                </a:lnTo>
                <a:lnTo>
                  <a:pt x="177" y="966"/>
                </a:lnTo>
                <a:lnTo>
                  <a:pt x="171" y="974"/>
                </a:lnTo>
                <a:lnTo>
                  <a:pt x="169" y="983"/>
                </a:lnTo>
                <a:lnTo>
                  <a:pt x="167" y="990"/>
                </a:lnTo>
                <a:lnTo>
                  <a:pt x="169" y="997"/>
                </a:lnTo>
                <a:lnTo>
                  <a:pt x="171" y="1005"/>
                </a:lnTo>
                <a:lnTo>
                  <a:pt x="177" y="1014"/>
                </a:lnTo>
                <a:lnTo>
                  <a:pt x="187" y="1021"/>
                </a:lnTo>
                <a:lnTo>
                  <a:pt x="1722" y="1788"/>
                </a:lnTo>
                <a:lnTo>
                  <a:pt x="1756" y="1802"/>
                </a:lnTo>
                <a:lnTo>
                  <a:pt x="1791" y="1810"/>
                </a:lnTo>
                <a:lnTo>
                  <a:pt x="1827" y="1812"/>
                </a:lnTo>
                <a:lnTo>
                  <a:pt x="1862" y="1810"/>
                </a:lnTo>
                <a:lnTo>
                  <a:pt x="1897" y="1802"/>
                </a:lnTo>
                <a:lnTo>
                  <a:pt x="1931" y="1788"/>
                </a:lnTo>
                <a:lnTo>
                  <a:pt x="3466" y="1021"/>
                </a:lnTo>
                <a:lnTo>
                  <a:pt x="3476" y="1014"/>
                </a:lnTo>
                <a:lnTo>
                  <a:pt x="3481" y="1005"/>
                </a:lnTo>
                <a:lnTo>
                  <a:pt x="3485" y="997"/>
                </a:lnTo>
                <a:lnTo>
                  <a:pt x="3485" y="990"/>
                </a:lnTo>
                <a:lnTo>
                  <a:pt x="3485" y="983"/>
                </a:lnTo>
                <a:lnTo>
                  <a:pt x="3481" y="974"/>
                </a:lnTo>
                <a:lnTo>
                  <a:pt x="3476" y="966"/>
                </a:lnTo>
                <a:lnTo>
                  <a:pt x="3466" y="959"/>
                </a:lnTo>
                <a:lnTo>
                  <a:pt x="1930" y="192"/>
                </a:lnTo>
                <a:lnTo>
                  <a:pt x="1897" y="179"/>
                </a:lnTo>
                <a:lnTo>
                  <a:pt x="1862" y="171"/>
                </a:lnTo>
                <a:lnTo>
                  <a:pt x="1827" y="168"/>
                </a:lnTo>
                <a:close/>
                <a:moveTo>
                  <a:pt x="1827" y="0"/>
                </a:moveTo>
                <a:lnTo>
                  <a:pt x="1872" y="2"/>
                </a:lnTo>
                <a:lnTo>
                  <a:pt x="1918" y="10"/>
                </a:lnTo>
                <a:lnTo>
                  <a:pt x="1962" y="23"/>
                </a:lnTo>
                <a:lnTo>
                  <a:pt x="2005" y="42"/>
                </a:lnTo>
                <a:lnTo>
                  <a:pt x="3541" y="809"/>
                </a:lnTo>
                <a:lnTo>
                  <a:pt x="3569" y="826"/>
                </a:lnTo>
                <a:lnTo>
                  <a:pt x="3593" y="847"/>
                </a:lnTo>
                <a:lnTo>
                  <a:pt x="3613" y="870"/>
                </a:lnTo>
                <a:lnTo>
                  <a:pt x="3630" y="898"/>
                </a:lnTo>
                <a:lnTo>
                  <a:pt x="3642" y="927"/>
                </a:lnTo>
                <a:lnTo>
                  <a:pt x="3650" y="958"/>
                </a:lnTo>
                <a:lnTo>
                  <a:pt x="3653" y="990"/>
                </a:lnTo>
                <a:lnTo>
                  <a:pt x="3650" y="1023"/>
                </a:lnTo>
                <a:lnTo>
                  <a:pt x="3642" y="1054"/>
                </a:lnTo>
                <a:lnTo>
                  <a:pt x="3630" y="1083"/>
                </a:lnTo>
                <a:lnTo>
                  <a:pt x="3615" y="1109"/>
                </a:lnTo>
                <a:lnTo>
                  <a:pt x="3593" y="1134"/>
                </a:lnTo>
                <a:lnTo>
                  <a:pt x="3569" y="1154"/>
                </a:lnTo>
                <a:lnTo>
                  <a:pt x="3541" y="1171"/>
                </a:lnTo>
                <a:lnTo>
                  <a:pt x="3541" y="1171"/>
                </a:lnTo>
                <a:lnTo>
                  <a:pt x="3268" y="1307"/>
                </a:lnTo>
                <a:lnTo>
                  <a:pt x="3541" y="1443"/>
                </a:lnTo>
                <a:lnTo>
                  <a:pt x="3569" y="1460"/>
                </a:lnTo>
                <a:lnTo>
                  <a:pt x="3593" y="1481"/>
                </a:lnTo>
                <a:lnTo>
                  <a:pt x="3613" y="1504"/>
                </a:lnTo>
                <a:lnTo>
                  <a:pt x="3630" y="1532"/>
                </a:lnTo>
                <a:lnTo>
                  <a:pt x="3642" y="1560"/>
                </a:lnTo>
                <a:lnTo>
                  <a:pt x="3650" y="1591"/>
                </a:lnTo>
                <a:lnTo>
                  <a:pt x="3653" y="1624"/>
                </a:lnTo>
                <a:lnTo>
                  <a:pt x="3650" y="1657"/>
                </a:lnTo>
                <a:lnTo>
                  <a:pt x="3642" y="1688"/>
                </a:lnTo>
                <a:lnTo>
                  <a:pt x="3630" y="1717"/>
                </a:lnTo>
                <a:lnTo>
                  <a:pt x="3613" y="1743"/>
                </a:lnTo>
                <a:lnTo>
                  <a:pt x="3593" y="1768"/>
                </a:lnTo>
                <a:lnTo>
                  <a:pt x="3569" y="1788"/>
                </a:lnTo>
                <a:lnTo>
                  <a:pt x="3541" y="1805"/>
                </a:lnTo>
                <a:lnTo>
                  <a:pt x="3268" y="1940"/>
                </a:lnTo>
                <a:lnTo>
                  <a:pt x="3541" y="2077"/>
                </a:lnTo>
                <a:lnTo>
                  <a:pt x="3569" y="2093"/>
                </a:lnTo>
                <a:lnTo>
                  <a:pt x="3593" y="2114"/>
                </a:lnTo>
                <a:lnTo>
                  <a:pt x="3613" y="2138"/>
                </a:lnTo>
                <a:lnTo>
                  <a:pt x="3630" y="2164"/>
                </a:lnTo>
                <a:lnTo>
                  <a:pt x="3642" y="2194"/>
                </a:lnTo>
                <a:lnTo>
                  <a:pt x="3650" y="2225"/>
                </a:lnTo>
                <a:lnTo>
                  <a:pt x="3653" y="2257"/>
                </a:lnTo>
                <a:lnTo>
                  <a:pt x="3650" y="2290"/>
                </a:lnTo>
                <a:lnTo>
                  <a:pt x="3642" y="2322"/>
                </a:lnTo>
                <a:lnTo>
                  <a:pt x="3630" y="2350"/>
                </a:lnTo>
                <a:lnTo>
                  <a:pt x="3615" y="2377"/>
                </a:lnTo>
                <a:lnTo>
                  <a:pt x="3593" y="2401"/>
                </a:lnTo>
                <a:lnTo>
                  <a:pt x="3569" y="2421"/>
                </a:lnTo>
                <a:lnTo>
                  <a:pt x="3541" y="2439"/>
                </a:lnTo>
                <a:lnTo>
                  <a:pt x="2005" y="3206"/>
                </a:lnTo>
                <a:lnTo>
                  <a:pt x="1962" y="3224"/>
                </a:lnTo>
                <a:lnTo>
                  <a:pt x="1918" y="3237"/>
                </a:lnTo>
                <a:lnTo>
                  <a:pt x="1872" y="3245"/>
                </a:lnTo>
                <a:lnTo>
                  <a:pt x="1827" y="3248"/>
                </a:lnTo>
                <a:lnTo>
                  <a:pt x="1780" y="3245"/>
                </a:lnTo>
                <a:lnTo>
                  <a:pt x="1735" y="3237"/>
                </a:lnTo>
                <a:lnTo>
                  <a:pt x="1690" y="3224"/>
                </a:lnTo>
                <a:lnTo>
                  <a:pt x="1647" y="3206"/>
                </a:lnTo>
                <a:lnTo>
                  <a:pt x="112" y="2439"/>
                </a:lnTo>
                <a:lnTo>
                  <a:pt x="84" y="2421"/>
                </a:lnTo>
                <a:lnTo>
                  <a:pt x="60" y="2401"/>
                </a:lnTo>
                <a:lnTo>
                  <a:pt x="39" y="2377"/>
                </a:lnTo>
                <a:lnTo>
                  <a:pt x="22" y="2350"/>
                </a:lnTo>
                <a:lnTo>
                  <a:pt x="10" y="2322"/>
                </a:lnTo>
                <a:lnTo>
                  <a:pt x="2" y="2290"/>
                </a:lnTo>
                <a:lnTo>
                  <a:pt x="0" y="2257"/>
                </a:lnTo>
                <a:lnTo>
                  <a:pt x="2" y="2225"/>
                </a:lnTo>
                <a:lnTo>
                  <a:pt x="10" y="2194"/>
                </a:lnTo>
                <a:lnTo>
                  <a:pt x="22" y="2164"/>
                </a:lnTo>
                <a:lnTo>
                  <a:pt x="39" y="2138"/>
                </a:lnTo>
                <a:lnTo>
                  <a:pt x="60" y="2114"/>
                </a:lnTo>
                <a:lnTo>
                  <a:pt x="84" y="2093"/>
                </a:lnTo>
                <a:lnTo>
                  <a:pt x="112" y="2077"/>
                </a:lnTo>
                <a:lnTo>
                  <a:pt x="384" y="1940"/>
                </a:lnTo>
                <a:lnTo>
                  <a:pt x="112" y="1805"/>
                </a:lnTo>
                <a:lnTo>
                  <a:pt x="84" y="1788"/>
                </a:lnTo>
                <a:lnTo>
                  <a:pt x="60" y="1768"/>
                </a:lnTo>
                <a:lnTo>
                  <a:pt x="39" y="1743"/>
                </a:lnTo>
                <a:lnTo>
                  <a:pt x="22" y="1717"/>
                </a:lnTo>
                <a:lnTo>
                  <a:pt x="10" y="1688"/>
                </a:lnTo>
                <a:lnTo>
                  <a:pt x="2" y="1657"/>
                </a:lnTo>
                <a:lnTo>
                  <a:pt x="0" y="1624"/>
                </a:lnTo>
                <a:lnTo>
                  <a:pt x="2" y="1591"/>
                </a:lnTo>
                <a:lnTo>
                  <a:pt x="10" y="1560"/>
                </a:lnTo>
                <a:lnTo>
                  <a:pt x="22" y="1532"/>
                </a:lnTo>
                <a:lnTo>
                  <a:pt x="39" y="1504"/>
                </a:lnTo>
                <a:lnTo>
                  <a:pt x="60" y="1481"/>
                </a:lnTo>
                <a:lnTo>
                  <a:pt x="84" y="1460"/>
                </a:lnTo>
                <a:lnTo>
                  <a:pt x="112" y="1443"/>
                </a:lnTo>
                <a:lnTo>
                  <a:pt x="384" y="1307"/>
                </a:lnTo>
                <a:lnTo>
                  <a:pt x="112" y="1171"/>
                </a:lnTo>
                <a:lnTo>
                  <a:pt x="84" y="1154"/>
                </a:lnTo>
                <a:lnTo>
                  <a:pt x="60" y="1134"/>
                </a:lnTo>
                <a:lnTo>
                  <a:pt x="39" y="1109"/>
                </a:lnTo>
                <a:lnTo>
                  <a:pt x="22" y="1083"/>
                </a:lnTo>
                <a:lnTo>
                  <a:pt x="10" y="1054"/>
                </a:lnTo>
                <a:lnTo>
                  <a:pt x="2" y="1023"/>
                </a:lnTo>
                <a:lnTo>
                  <a:pt x="0" y="990"/>
                </a:lnTo>
                <a:lnTo>
                  <a:pt x="2" y="958"/>
                </a:lnTo>
                <a:lnTo>
                  <a:pt x="10" y="927"/>
                </a:lnTo>
                <a:lnTo>
                  <a:pt x="22" y="898"/>
                </a:lnTo>
                <a:lnTo>
                  <a:pt x="39" y="870"/>
                </a:lnTo>
                <a:lnTo>
                  <a:pt x="60" y="847"/>
                </a:lnTo>
                <a:lnTo>
                  <a:pt x="84" y="826"/>
                </a:lnTo>
                <a:lnTo>
                  <a:pt x="112" y="809"/>
                </a:lnTo>
                <a:lnTo>
                  <a:pt x="1647" y="42"/>
                </a:lnTo>
                <a:lnTo>
                  <a:pt x="1690" y="23"/>
                </a:lnTo>
                <a:lnTo>
                  <a:pt x="1735" y="10"/>
                </a:lnTo>
                <a:lnTo>
                  <a:pt x="1780" y="2"/>
                </a:lnTo>
                <a:lnTo>
                  <a:pt x="182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70" name="Inhaltsplatzhalter 4"/>
          <p:cNvSpPr txBox="1"/>
          <p:nvPr/>
        </p:nvSpPr>
        <p:spPr>
          <a:xfrm>
            <a:off x="625068" y="4024555"/>
            <a:ext cx="1589778" cy="189282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latin typeface="+mj-lt"/>
              </a:rPr>
              <a:t>TITLE GOES HERE</a:t>
            </a:r>
            <a:br>
              <a:rPr lang="en-US" sz="1600" b="1" dirty="0">
                <a:latin typeface="+mj-lt"/>
              </a:rPr>
            </a:br>
            <a:r>
              <a:rPr lang="en-US" sz="1400" b="1" dirty="0">
                <a:latin typeface="+mj-lt"/>
              </a:rPr>
              <a:t/>
            </a:r>
            <a:br>
              <a:rPr lang="en-US" sz="1400" b="1" dirty="0">
                <a:latin typeface="+mj-lt"/>
              </a:rPr>
            </a:br>
            <a:r>
              <a:rPr lang="en-US" sz="1100" dirty="0"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1" name="Inhaltsplatzhalter 4"/>
          <p:cNvSpPr txBox="1"/>
          <p:nvPr/>
        </p:nvSpPr>
        <p:spPr>
          <a:xfrm>
            <a:off x="5313792" y="4111430"/>
            <a:ext cx="1589778" cy="189282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latin typeface="+mj-lt"/>
              </a:rPr>
              <a:t>TITLE GOES HERE</a:t>
            </a:r>
            <a:br>
              <a:rPr lang="en-US" sz="1600" b="1" dirty="0">
                <a:latin typeface="+mj-lt"/>
              </a:rPr>
            </a:br>
            <a:r>
              <a:rPr lang="en-US" sz="1400" b="1" dirty="0">
                <a:latin typeface="+mj-lt"/>
              </a:rPr>
              <a:t/>
            </a:r>
            <a:br>
              <a:rPr lang="en-US" sz="1400" b="1" dirty="0">
                <a:latin typeface="+mj-lt"/>
              </a:rPr>
            </a:br>
            <a:r>
              <a:rPr lang="en-US" sz="1100" dirty="0"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2" name="Inhaltsplatzhalter 4"/>
          <p:cNvSpPr txBox="1"/>
          <p:nvPr/>
        </p:nvSpPr>
        <p:spPr>
          <a:xfrm>
            <a:off x="2969430" y="4045402"/>
            <a:ext cx="1589778" cy="189282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latin typeface="+mj-lt"/>
              </a:rPr>
              <a:t>TITLE GOES HERE</a:t>
            </a:r>
            <a:br>
              <a:rPr lang="en-US" sz="1600" b="1" dirty="0">
                <a:latin typeface="+mj-lt"/>
              </a:rPr>
            </a:br>
            <a:r>
              <a:rPr lang="en-US" sz="1400" b="1" dirty="0">
                <a:latin typeface="+mj-lt"/>
              </a:rPr>
              <a:t/>
            </a:r>
            <a:br>
              <a:rPr lang="en-US" sz="1400" b="1" dirty="0">
                <a:latin typeface="+mj-lt"/>
              </a:rPr>
            </a:br>
            <a:r>
              <a:rPr lang="en-US" sz="1100" dirty="0"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3" name="Inhaltsplatzhalter 4"/>
          <p:cNvSpPr txBox="1"/>
          <p:nvPr/>
        </p:nvSpPr>
        <p:spPr>
          <a:xfrm>
            <a:off x="7658154" y="4082548"/>
            <a:ext cx="1589778" cy="189282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latin typeface="+mj-lt"/>
              </a:rPr>
              <a:t>TITLE GOES HERE</a:t>
            </a:r>
            <a:br>
              <a:rPr lang="en-US" sz="1600" b="1" dirty="0">
                <a:latin typeface="+mj-lt"/>
              </a:rPr>
            </a:br>
            <a:r>
              <a:rPr lang="en-US" sz="1400" b="1" dirty="0">
                <a:latin typeface="+mj-lt"/>
              </a:rPr>
              <a:t/>
            </a:r>
            <a:br>
              <a:rPr lang="en-US" sz="1400" b="1" dirty="0">
                <a:latin typeface="+mj-lt"/>
              </a:rPr>
            </a:br>
            <a:r>
              <a:rPr lang="en-US" sz="1100" dirty="0"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4" name="Inhaltsplatzhalter 4"/>
          <p:cNvSpPr txBox="1"/>
          <p:nvPr/>
        </p:nvSpPr>
        <p:spPr>
          <a:xfrm>
            <a:off x="10001202" y="4082548"/>
            <a:ext cx="1589778" cy="189282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latin typeface="+mj-lt"/>
              </a:rPr>
              <a:t>TITLE GOES HERE</a:t>
            </a:r>
            <a:br>
              <a:rPr lang="en-US" sz="1600" b="1" dirty="0">
                <a:latin typeface="+mj-lt"/>
              </a:rPr>
            </a:br>
            <a:r>
              <a:rPr lang="en-US" sz="1400" b="1" dirty="0">
                <a:latin typeface="+mj-lt"/>
              </a:rPr>
              <a:t/>
            </a:r>
            <a:br>
              <a:rPr lang="en-US" sz="1400" b="1" dirty="0">
                <a:latin typeface="+mj-lt"/>
              </a:rPr>
            </a:br>
            <a:r>
              <a:rPr lang="en-US" sz="1100" dirty="0"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5" name="Freeform 176"/>
          <p:cNvSpPr>
            <a:spLocks noEditPoints="1"/>
          </p:cNvSpPr>
          <p:nvPr/>
        </p:nvSpPr>
        <p:spPr bwMode="auto">
          <a:xfrm>
            <a:off x="10454282" y="3003749"/>
            <a:ext cx="683618" cy="544100"/>
          </a:xfrm>
          <a:custGeom>
            <a:avLst/>
            <a:gdLst/>
            <a:ahLst/>
            <a:cxnLst>
              <a:cxn ang="0">
                <a:pos x="53" y="20"/>
              </a:cxn>
              <a:cxn ang="0">
                <a:pos x="26" y="39"/>
              </a:cxn>
              <a:cxn ang="0">
                <a:pos x="20" y="39"/>
              </a:cxn>
              <a:cxn ang="0">
                <a:pos x="9" y="44"/>
              </a:cxn>
              <a:cxn ang="0">
                <a:pos x="6" y="44"/>
              </a:cxn>
              <a:cxn ang="0">
                <a:pos x="6" y="44"/>
              </a:cxn>
              <a:cxn ang="0">
                <a:pos x="5" y="43"/>
              </a:cxn>
              <a:cxn ang="0">
                <a:pos x="5" y="41"/>
              </a:cxn>
              <a:cxn ang="0">
                <a:pos x="10" y="35"/>
              </a:cxn>
              <a:cxn ang="0">
                <a:pos x="0" y="20"/>
              </a:cxn>
              <a:cxn ang="0">
                <a:pos x="26" y="0"/>
              </a:cxn>
              <a:cxn ang="0">
                <a:pos x="53" y="20"/>
              </a:cxn>
              <a:cxn ang="0">
                <a:pos x="5" y="20"/>
              </a:cxn>
              <a:cxn ang="0">
                <a:pos x="12" y="31"/>
              </a:cxn>
              <a:cxn ang="0">
                <a:pos x="16" y="33"/>
              </a:cxn>
              <a:cxn ang="0">
                <a:pos x="15" y="36"/>
              </a:cxn>
              <a:cxn ang="0">
                <a:pos x="17" y="35"/>
              </a:cxn>
              <a:cxn ang="0">
                <a:pos x="19" y="34"/>
              </a:cxn>
              <a:cxn ang="0">
                <a:pos x="21" y="34"/>
              </a:cxn>
              <a:cxn ang="0">
                <a:pos x="26" y="34"/>
              </a:cxn>
              <a:cxn ang="0">
                <a:pos x="48" y="20"/>
              </a:cxn>
              <a:cxn ang="0">
                <a:pos x="26" y="5"/>
              </a:cxn>
              <a:cxn ang="0">
                <a:pos x="5" y="20"/>
              </a:cxn>
              <a:cxn ang="0">
                <a:pos x="62" y="51"/>
              </a:cxn>
              <a:cxn ang="0">
                <a:pos x="63" y="53"/>
              </a:cxn>
              <a:cxn ang="0">
                <a:pos x="62" y="54"/>
              </a:cxn>
              <a:cxn ang="0">
                <a:pos x="58" y="53"/>
              </a:cxn>
              <a:cxn ang="0">
                <a:pos x="48" y="48"/>
              </a:cxn>
              <a:cxn ang="0">
                <a:pos x="41" y="49"/>
              </a:cxn>
              <a:cxn ang="0">
                <a:pos x="23" y="44"/>
              </a:cxn>
              <a:cxn ang="0">
                <a:pos x="26" y="44"/>
              </a:cxn>
              <a:cxn ang="0">
                <a:pos x="48" y="38"/>
              </a:cxn>
              <a:cxn ang="0">
                <a:pos x="58" y="20"/>
              </a:cxn>
              <a:cxn ang="0">
                <a:pos x="57" y="14"/>
              </a:cxn>
              <a:cxn ang="0">
                <a:pos x="68" y="30"/>
              </a:cxn>
              <a:cxn ang="0">
                <a:pos x="58" y="45"/>
              </a:cxn>
              <a:cxn ang="0">
                <a:pos x="62" y="51"/>
              </a:cxn>
            </a:cxnLst>
            <a:rect l="0" t="0" r="r" b="b"/>
            <a:pathLst>
              <a:path w="68" h="54">
                <a:moveTo>
                  <a:pt x="53" y="20"/>
                </a:moveTo>
                <a:cubicBezTo>
                  <a:pt x="53" y="31"/>
                  <a:pt x="41" y="39"/>
                  <a:pt x="26" y="39"/>
                </a:cubicBezTo>
                <a:cubicBezTo>
                  <a:pt x="24" y="39"/>
                  <a:pt x="22" y="39"/>
                  <a:pt x="20" y="39"/>
                </a:cubicBezTo>
                <a:cubicBezTo>
                  <a:pt x="17" y="41"/>
                  <a:pt x="13" y="43"/>
                  <a:pt x="9" y="44"/>
                </a:cubicBezTo>
                <a:cubicBezTo>
                  <a:pt x="8" y="44"/>
                  <a:pt x="7" y="44"/>
                  <a:pt x="6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5" y="44"/>
                  <a:pt x="5" y="44"/>
                  <a:pt x="5" y="43"/>
                </a:cubicBezTo>
                <a:cubicBezTo>
                  <a:pt x="5" y="42"/>
                  <a:pt x="5" y="42"/>
                  <a:pt x="5" y="41"/>
                </a:cubicBezTo>
                <a:cubicBezTo>
                  <a:pt x="7" y="40"/>
                  <a:pt x="9" y="38"/>
                  <a:pt x="10" y="35"/>
                </a:cubicBezTo>
                <a:cubicBezTo>
                  <a:pt x="4" y="32"/>
                  <a:pt x="0" y="26"/>
                  <a:pt x="0" y="20"/>
                </a:cubicBezTo>
                <a:cubicBezTo>
                  <a:pt x="0" y="9"/>
                  <a:pt x="12" y="0"/>
                  <a:pt x="26" y="0"/>
                </a:cubicBezTo>
                <a:cubicBezTo>
                  <a:pt x="41" y="0"/>
                  <a:pt x="53" y="9"/>
                  <a:pt x="53" y="20"/>
                </a:cubicBezTo>
                <a:close/>
                <a:moveTo>
                  <a:pt x="5" y="20"/>
                </a:moveTo>
                <a:cubicBezTo>
                  <a:pt x="5" y="24"/>
                  <a:pt x="7" y="28"/>
                  <a:pt x="12" y="31"/>
                </a:cubicBezTo>
                <a:cubicBezTo>
                  <a:pt x="16" y="33"/>
                  <a:pt x="16" y="33"/>
                  <a:pt x="16" y="33"/>
                </a:cubicBezTo>
                <a:cubicBezTo>
                  <a:pt x="15" y="36"/>
                  <a:pt x="15" y="36"/>
                  <a:pt x="15" y="36"/>
                </a:cubicBezTo>
                <a:cubicBezTo>
                  <a:pt x="15" y="36"/>
                  <a:pt x="16" y="35"/>
                  <a:pt x="17" y="35"/>
                </a:cubicBezTo>
                <a:cubicBezTo>
                  <a:pt x="19" y="34"/>
                  <a:pt x="19" y="34"/>
                  <a:pt x="19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3" y="34"/>
                  <a:pt x="25" y="34"/>
                  <a:pt x="26" y="34"/>
                </a:cubicBezTo>
                <a:cubicBezTo>
                  <a:pt x="38" y="34"/>
                  <a:pt x="48" y="28"/>
                  <a:pt x="48" y="20"/>
                </a:cubicBezTo>
                <a:cubicBezTo>
                  <a:pt x="48" y="12"/>
                  <a:pt x="38" y="5"/>
                  <a:pt x="26" y="5"/>
                </a:cubicBezTo>
                <a:cubicBezTo>
                  <a:pt x="15" y="5"/>
                  <a:pt x="5" y="12"/>
                  <a:pt x="5" y="20"/>
                </a:cubicBezTo>
                <a:close/>
                <a:moveTo>
                  <a:pt x="62" y="51"/>
                </a:moveTo>
                <a:cubicBezTo>
                  <a:pt x="63" y="52"/>
                  <a:pt x="63" y="52"/>
                  <a:pt x="63" y="53"/>
                </a:cubicBezTo>
                <a:cubicBezTo>
                  <a:pt x="63" y="53"/>
                  <a:pt x="62" y="54"/>
                  <a:pt x="62" y="54"/>
                </a:cubicBezTo>
                <a:cubicBezTo>
                  <a:pt x="60" y="54"/>
                  <a:pt x="59" y="54"/>
                  <a:pt x="58" y="53"/>
                </a:cubicBezTo>
                <a:cubicBezTo>
                  <a:pt x="54" y="52"/>
                  <a:pt x="51" y="51"/>
                  <a:pt x="48" y="48"/>
                </a:cubicBezTo>
                <a:cubicBezTo>
                  <a:pt x="46" y="49"/>
                  <a:pt x="43" y="49"/>
                  <a:pt x="41" y="49"/>
                </a:cubicBezTo>
                <a:cubicBezTo>
                  <a:pt x="34" y="49"/>
                  <a:pt x="28" y="47"/>
                  <a:pt x="23" y="44"/>
                </a:cubicBezTo>
                <a:cubicBezTo>
                  <a:pt x="24" y="44"/>
                  <a:pt x="25" y="44"/>
                  <a:pt x="26" y="44"/>
                </a:cubicBezTo>
                <a:cubicBezTo>
                  <a:pt x="35" y="44"/>
                  <a:pt x="42" y="42"/>
                  <a:pt x="48" y="38"/>
                </a:cubicBezTo>
                <a:cubicBezTo>
                  <a:pt x="55" y="33"/>
                  <a:pt x="58" y="27"/>
                  <a:pt x="58" y="20"/>
                </a:cubicBezTo>
                <a:cubicBezTo>
                  <a:pt x="58" y="18"/>
                  <a:pt x="58" y="16"/>
                  <a:pt x="57" y="14"/>
                </a:cubicBezTo>
                <a:cubicBezTo>
                  <a:pt x="64" y="18"/>
                  <a:pt x="68" y="23"/>
                  <a:pt x="68" y="30"/>
                </a:cubicBezTo>
                <a:cubicBezTo>
                  <a:pt x="68" y="36"/>
                  <a:pt x="64" y="41"/>
                  <a:pt x="58" y="45"/>
                </a:cubicBezTo>
                <a:cubicBezTo>
                  <a:pt x="59" y="48"/>
                  <a:pt x="61" y="49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69" grpId="0" bldLvl="0" animBg="1"/>
      <p:bldP spid="70" grpId="0"/>
      <p:bldP spid="71" grpId="0"/>
      <p:bldP spid="72" grpId="0"/>
      <p:bldP spid="73" grpId="0"/>
      <p:bldP spid="74" grpId="0"/>
      <p:bldP spid="75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5273612" y="3293015"/>
            <a:ext cx="1644776" cy="16435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6" name="Freeform 6"/>
          <p:cNvSpPr/>
          <p:nvPr/>
        </p:nvSpPr>
        <p:spPr bwMode="auto">
          <a:xfrm>
            <a:off x="4651558" y="4795812"/>
            <a:ext cx="2890088" cy="1425793"/>
          </a:xfrm>
          <a:custGeom>
            <a:avLst/>
            <a:gdLst>
              <a:gd name="T0" fmla="*/ 549 w 1866"/>
              <a:gd name="T1" fmla="*/ 0 h 921"/>
              <a:gd name="T2" fmla="*/ 0 w 1866"/>
              <a:gd name="T3" fmla="*/ 550 h 921"/>
              <a:gd name="T4" fmla="*/ 933 w 1866"/>
              <a:gd name="T5" fmla="*/ 921 h 921"/>
              <a:gd name="T6" fmla="*/ 1866 w 1866"/>
              <a:gd name="T7" fmla="*/ 550 h 921"/>
              <a:gd name="T8" fmla="*/ 1317 w 1866"/>
              <a:gd name="T9" fmla="*/ 0 h 921"/>
              <a:gd name="T10" fmla="*/ 933 w 1866"/>
              <a:gd name="T11" fmla="*/ 144 h 921"/>
              <a:gd name="T12" fmla="*/ 549 w 1866"/>
              <a:gd name="T13" fmla="*/ 0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66" h="921">
                <a:moveTo>
                  <a:pt x="549" y="0"/>
                </a:moveTo>
                <a:cubicBezTo>
                  <a:pt x="0" y="550"/>
                  <a:pt x="0" y="550"/>
                  <a:pt x="0" y="550"/>
                </a:cubicBezTo>
                <a:cubicBezTo>
                  <a:pt x="253" y="789"/>
                  <a:pt x="583" y="921"/>
                  <a:pt x="933" y="921"/>
                </a:cubicBezTo>
                <a:cubicBezTo>
                  <a:pt x="1283" y="921"/>
                  <a:pt x="1613" y="789"/>
                  <a:pt x="1866" y="550"/>
                </a:cubicBezTo>
                <a:cubicBezTo>
                  <a:pt x="1317" y="0"/>
                  <a:pt x="1317" y="0"/>
                  <a:pt x="1317" y="0"/>
                </a:cubicBezTo>
                <a:cubicBezTo>
                  <a:pt x="1214" y="90"/>
                  <a:pt x="1080" y="144"/>
                  <a:pt x="933" y="144"/>
                </a:cubicBezTo>
                <a:cubicBezTo>
                  <a:pt x="786" y="144"/>
                  <a:pt x="652" y="90"/>
                  <a:pt x="5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7" name="Freeform 7"/>
          <p:cNvSpPr/>
          <p:nvPr/>
        </p:nvSpPr>
        <p:spPr bwMode="auto">
          <a:xfrm>
            <a:off x="4651558" y="2007997"/>
            <a:ext cx="2890088" cy="1424589"/>
          </a:xfrm>
          <a:custGeom>
            <a:avLst/>
            <a:gdLst>
              <a:gd name="T0" fmla="*/ 1317 w 1866"/>
              <a:gd name="T1" fmla="*/ 920 h 920"/>
              <a:gd name="T2" fmla="*/ 1866 w 1866"/>
              <a:gd name="T3" fmla="*/ 370 h 920"/>
              <a:gd name="T4" fmla="*/ 933 w 1866"/>
              <a:gd name="T5" fmla="*/ 0 h 920"/>
              <a:gd name="T6" fmla="*/ 0 w 1866"/>
              <a:gd name="T7" fmla="*/ 370 h 920"/>
              <a:gd name="T8" fmla="*/ 549 w 1866"/>
              <a:gd name="T9" fmla="*/ 920 h 920"/>
              <a:gd name="T10" fmla="*/ 933 w 1866"/>
              <a:gd name="T11" fmla="*/ 777 h 920"/>
              <a:gd name="T12" fmla="*/ 1317 w 1866"/>
              <a:gd name="T13" fmla="*/ 92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66" h="920">
                <a:moveTo>
                  <a:pt x="1317" y="920"/>
                </a:moveTo>
                <a:cubicBezTo>
                  <a:pt x="1866" y="370"/>
                  <a:pt x="1866" y="370"/>
                  <a:pt x="1866" y="370"/>
                </a:cubicBezTo>
                <a:cubicBezTo>
                  <a:pt x="1613" y="131"/>
                  <a:pt x="1283" y="0"/>
                  <a:pt x="933" y="0"/>
                </a:cubicBezTo>
                <a:cubicBezTo>
                  <a:pt x="583" y="0"/>
                  <a:pt x="253" y="131"/>
                  <a:pt x="0" y="370"/>
                </a:cubicBezTo>
                <a:cubicBezTo>
                  <a:pt x="549" y="920"/>
                  <a:pt x="549" y="920"/>
                  <a:pt x="549" y="920"/>
                </a:cubicBezTo>
                <a:cubicBezTo>
                  <a:pt x="652" y="831"/>
                  <a:pt x="786" y="777"/>
                  <a:pt x="933" y="777"/>
                </a:cubicBezTo>
                <a:cubicBezTo>
                  <a:pt x="1080" y="777"/>
                  <a:pt x="1214" y="831"/>
                  <a:pt x="1317" y="9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8" name="Freeform 8"/>
          <p:cNvSpPr/>
          <p:nvPr/>
        </p:nvSpPr>
        <p:spPr bwMode="auto">
          <a:xfrm>
            <a:off x="6777613" y="2669757"/>
            <a:ext cx="1425793" cy="2890087"/>
          </a:xfrm>
          <a:custGeom>
            <a:avLst/>
            <a:gdLst>
              <a:gd name="T0" fmla="*/ 0 w 921"/>
              <a:gd name="T1" fmla="*/ 1317 h 1867"/>
              <a:gd name="T2" fmla="*/ 550 w 921"/>
              <a:gd name="T3" fmla="*/ 1867 h 1867"/>
              <a:gd name="T4" fmla="*/ 921 w 921"/>
              <a:gd name="T5" fmla="*/ 933 h 1867"/>
              <a:gd name="T6" fmla="*/ 550 w 921"/>
              <a:gd name="T7" fmla="*/ 0 h 1867"/>
              <a:gd name="T8" fmla="*/ 0 w 921"/>
              <a:gd name="T9" fmla="*/ 550 h 1867"/>
              <a:gd name="T10" fmla="*/ 144 w 921"/>
              <a:gd name="T11" fmla="*/ 933 h 1867"/>
              <a:gd name="T12" fmla="*/ 0 w 921"/>
              <a:gd name="T13" fmla="*/ 1317 h 1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1" h="1867">
                <a:moveTo>
                  <a:pt x="0" y="1317"/>
                </a:moveTo>
                <a:cubicBezTo>
                  <a:pt x="550" y="1867"/>
                  <a:pt x="550" y="1867"/>
                  <a:pt x="550" y="1867"/>
                </a:cubicBezTo>
                <a:cubicBezTo>
                  <a:pt x="789" y="1613"/>
                  <a:pt x="921" y="1283"/>
                  <a:pt x="921" y="933"/>
                </a:cubicBezTo>
                <a:cubicBezTo>
                  <a:pt x="921" y="583"/>
                  <a:pt x="789" y="253"/>
                  <a:pt x="550" y="0"/>
                </a:cubicBezTo>
                <a:cubicBezTo>
                  <a:pt x="0" y="550"/>
                  <a:pt x="0" y="550"/>
                  <a:pt x="0" y="550"/>
                </a:cubicBezTo>
                <a:cubicBezTo>
                  <a:pt x="89" y="652"/>
                  <a:pt x="144" y="786"/>
                  <a:pt x="144" y="933"/>
                </a:cubicBezTo>
                <a:cubicBezTo>
                  <a:pt x="144" y="1080"/>
                  <a:pt x="89" y="1214"/>
                  <a:pt x="0" y="13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9" name="Freeform 9"/>
          <p:cNvSpPr/>
          <p:nvPr/>
        </p:nvSpPr>
        <p:spPr bwMode="auto">
          <a:xfrm>
            <a:off x="3988594" y="2669757"/>
            <a:ext cx="1425793" cy="2890087"/>
          </a:xfrm>
          <a:custGeom>
            <a:avLst/>
            <a:gdLst>
              <a:gd name="T0" fmla="*/ 921 w 921"/>
              <a:gd name="T1" fmla="*/ 550 h 1867"/>
              <a:gd name="T2" fmla="*/ 371 w 921"/>
              <a:gd name="T3" fmla="*/ 0 h 1867"/>
              <a:gd name="T4" fmla="*/ 0 w 921"/>
              <a:gd name="T5" fmla="*/ 933 h 1867"/>
              <a:gd name="T6" fmla="*/ 371 w 921"/>
              <a:gd name="T7" fmla="*/ 1867 h 1867"/>
              <a:gd name="T8" fmla="*/ 921 w 921"/>
              <a:gd name="T9" fmla="*/ 1317 h 1867"/>
              <a:gd name="T10" fmla="*/ 777 w 921"/>
              <a:gd name="T11" fmla="*/ 933 h 1867"/>
              <a:gd name="T12" fmla="*/ 921 w 921"/>
              <a:gd name="T13" fmla="*/ 550 h 1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1" h="1867">
                <a:moveTo>
                  <a:pt x="921" y="550"/>
                </a:moveTo>
                <a:cubicBezTo>
                  <a:pt x="371" y="0"/>
                  <a:pt x="371" y="0"/>
                  <a:pt x="371" y="0"/>
                </a:cubicBezTo>
                <a:cubicBezTo>
                  <a:pt x="132" y="253"/>
                  <a:pt x="0" y="583"/>
                  <a:pt x="0" y="933"/>
                </a:cubicBezTo>
                <a:cubicBezTo>
                  <a:pt x="0" y="1283"/>
                  <a:pt x="132" y="1613"/>
                  <a:pt x="371" y="1867"/>
                </a:cubicBezTo>
                <a:cubicBezTo>
                  <a:pt x="921" y="1317"/>
                  <a:pt x="921" y="1317"/>
                  <a:pt x="921" y="1317"/>
                </a:cubicBezTo>
                <a:cubicBezTo>
                  <a:pt x="832" y="1214"/>
                  <a:pt x="777" y="1080"/>
                  <a:pt x="777" y="933"/>
                </a:cubicBezTo>
                <a:cubicBezTo>
                  <a:pt x="777" y="786"/>
                  <a:pt x="832" y="652"/>
                  <a:pt x="921" y="5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691101" y="2215744"/>
            <a:ext cx="586260" cy="585216"/>
            <a:chOff x="10996613" y="1925638"/>
            <a:chExt cx="534987" cy="534988"/>
          </a:xfrm>
          <a:solidFill>
            <a:schemeClr val="accent1"/>
          </a:solidFill>
        </p:grpSpPr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13" name="Freeform 29"/>
          <p:cNvSpPr>
            <a:spLocks noEditPoints="1"/>
          </p:cNvSpPr>
          <p:nvPr/>
        </p:nvSpPr>
        <p:spPr bwMode="auto">
          <a:xfrm>
            <a:off x="7876035" y="2228849"/>
            <a:ext cx="521412" cy="559006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14" name="Group 13"/>
          <p:cNvGrpSpPr/>
          <p:nvPr/>
        </p:nvGrpSpPr>
        <p:grpSpPr>
          <a:xfrm>
            <a:off x="7807167" y="5457195"/>
            <a:ext cx="508208" cy="596132"/>
            <a:chOff x="1671638" y="5013325"/>
            <a:chExt cx="458787" cy="538162"/>
          </a:xfrm>
          <a:solidFill>
            <a:schemeClr val="accent3"/>
          </a:solidFill>
        </p:grpSpPr>
        <p:sp>
          <p:nvSpPr>
            <p:cNvPr id="15" name="Freeform 211"/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6" name="Freeform 212"/>
            <p:cNvSpPr/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17" name="Inhaltsplatzhalter 4"/>
          <p:cNvSpPr txBox="1"/>
          <p:nvPr/>
        </p:nvSpPr>
        <p:spPr>
          <a:xfrm>
            <a:off x="699450" y="1954354"/>
            <a:ext cx="287418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8" name="Inhaltsplatzhalter 4"/>
          <p:cNvSpPr txBox="1"/>
          <p:nvPr/>
        </p:nvSpPr>
        <p:spPr>
          <a:xfrm>
            <a:off x="8598766" y="1954354"/>
            <a:ext cx="285627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2"/>
                </a:solidFill>
                <a:latin typeface="+mj-lt"/>
              </a:rPr>
            </a:b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9" name="Inhaltsplatzhalter 4"/>
          <p:cNvSpPr txBox="1"/>
          <p:nvPr/>
        </p:nvSpPr>
        <p:spPr>
          <a:xfrm>
            <a:off x="8598766" y="5201263"/>
            <a:ext cx="285627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3"/>
                </a:solidFill>
                <a:latin typeface="+mj-lt"/>
              </a:rPr>
            </a:b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0" name="Freeform 206"/>
          <p:cNvSpPr>
            <a:spLocks noEditPoints="1"/>
          </p:cNvSpPr>
          <p:nvPr/>
        </p:nvSpPr>
        <p:spPr bwMode="auto">
          <a:xfrm>
            <a:off x="3779136" y="5522555"/>
            <a:ext cx="518997" cy="465412"/>
          </a:xfrm>
          <a:custGeom>
            <a:avLst/>
            <a:gdLst>
              <a:gd name="T0" fmla="*/ 194 w 3394"/>
              <a:gd name="T1" fmla="*/ 2074 h 3044"/>
              <a:gd name="T2" fmla="*/ 235 w 3394"/>
              <a:gd name="T3" fmla="*/ 2172 h 3044"/>
              <a:gd name="T4" fmla="*/ 314 w 3394"/>
              <a:gd name="T5" fmla="*/ 2239 h 3044"/>
              <a:gd name="T6" fmla="*/ 418 w 3394"/>
              <a:gd name="T7" fmla="*/ 2265 h 3044"/>
              <a:gd name="T8" fmla="*/ 3048 w 3394"/>
              <a:gd name="T9" fmla="*/ 2254 h 3044"/>
              <a:gd name="T10" fmla="*/ 3136 w 3394"/>
              <a:gd name="T11" fmla="*/ 2198 h 3044"/>
              <a:gd name="T12" fmla="*/ 3192 w 3394"/>
              <a:gd name="T13" fmla="*/ 2109 h 3044"/>
              <a:gd name="T14" fmla="*/ 3203 w 3394"/>
              <a:gd name="T15" fmla="*/ 1961 h 3044"/>
              <a:gd name="T16" fmla="*/ 381 w 3394"/>
              <a:gd name="T17" fmla="*/ 194 h 3044"/>
              <a:gd name="T18" fmla="*/ 283 w 3394"/>
              <a:gd name="T19" fmla="*/ 235 h 3044"/>
              <a:gd name="T20" fmla="*/ 215 w 3394"/>
              <a:gd name="T21" fmla="*/ 314 h 3044"/>
              <a:gd name="T22" fmla="*/ 191 w 3394"/>
              <a:gd name="T23" fmla="*/ 419 h 3044"/>
              <a:gd name="T24" fmla="*/ 3204 w 3394"/>
              <a:gd name="T25" fmla="*/ 419 h 3044"/>
              <a:gd name="T26" fmla="*/ 3178 w 3394"/>
              <a:gd name="T27" fmla="*/ 314 h 3044"/>
              <a:gd name="T28" fmla="*/ 3110 w 3394"/>
              <a:gd name="T29" fmla="*/ 235 h 3044"/>
              <a:gd name="T30" fmla="*/ 3013 w 3394"/>
              <a:gd name="T31" fmla="*/ 194 h 3044"/>
              <a:gd name="T32" fmla="*/ 418 w 3394"/>
              <a:gd name="T33" fmla="*/ 0 h 3044"/>
              <a:gd name="T34" fmla="*/ 3079 w 3394"/>
              <a:gd name="T35" fmla="*/ 14 h 3044"/>
              <a:gd name="T36" fmla="*/ 3215 w 3394"/>
              <a:gd name="T37" fmla="*/ 75 h 3044"/>
              <a:gd name="T38" fmla="*/ 3319 w 3394"/>
              <a:gd name="T39" fmla="*/ 179 h 3044"/>
              <a:gd name="T40" fmla="*/ 3380 w 3394"/>
              <a:gd name="T41" fmla="*/ 316 h 3044"/>
              <a:gd name="T42" fmla="*/ 3394 w 3394"/>
              <a:gd name="T43" fmla="*/ 2037 h 3044"/>
              <a:gd name="T44" fmla="*/ 3365 w 3394"/>
              <a:gd name="T45" fmla="*/ 2188 h 3044"/>
              <a:gd name="T46" fmla="*/ 3288 w 3394"/>
              <a:gd name="T47" fmla="*/ 2314 h 3044"/>
              <a:gd name="T48" fmla="*/ 3171 w 3394"/>
              <a:gd name="T49" fmla="*/ 2406 h 3044"/>
              <a:gd name="T50" fmla="*/ 3027 w 3394"/>
              <a:gd name="T51" fmla="*/ 2451 h 3044"/>
              <a:gd name="T52" fmla="*/ 1792 w 3394"/>
              <a:gd name="T53" fmla="*/ 2853 h 3044"/>
              <a:gd name="T54" fmla="*/ 2423 w 3394"/>
              <a:gd name="T55" fmla="*/ 2864 h 3044"/>
              <a:gd name="T56" fmla="*/ 2468 w 3394"/>
              <a:gd name="T57" fmla="*/ 2907 h 3044"/>
              <a:gd name="T58" fmla="*/ 2475 w 3394"/>
              <a:gd name="T59" fmla="*/ 2971 h 3044"/>
              <a:gd name="T60" fmla="*/ 2442 w 3394"/>
              <a:gd name="T61" fmla="*/ 3023 h 3044"/>
              <a:gd name="T62" fmla="*/ 2382 w 3394"/>
              <a:gd name="T63" fmla="*/ 3044 h 3044"/>
              <a:gd name="T64" fmla="*/ 970 w 3394"/>
              <a:gd name="T65" fmla="*/ 3034 h 3044"/>
              <a:gd name="T66" fmla="*/ 926 w 3394"/>
              <a:gd name="T67" fmla="*/ 2990 h 3044"/>
              <a:gd name="T68" fmla="*/ 919 w 3394"/>
              <a:gd name="T69" fmla="*/ 2926 h 3044"/>
              <a:gd name="T70" fmla="*/ 952 w 3394"/>
              <a:gd name="T71" fmla="*/ 2875 h 3044"/>
              <a:gd name="T72" fmla="*/ 1012 w 3394"/>
              <a:gd name="T73" fmla="*/ 2853 h 3044"/>
              <a:gd name="T74" fmla="*/ 418 w 3394"/>
              <a:gd name="T75" fmla="*/ 2455 h 3044"/>
              <a:gd name="T76" fmla="*/ 267 w 3394"/>
              <a:gd name="T77" fmla="*/ 2427 h 3044"/>
              <a:gd name="T78" fmla="*/ 140 w 3394"/>
              <a:gd name="T79" fmla="*/ 2349 h 3044"/>
              <a:gd name="T80" fmla="*/ 49 w 3394"/>
              <a:gd name="T81" fmla="*/ 2233 h 3044"/>
              <a:gd name="T82" fmla="*/ 3 w 3394"/>
              <a:gd name="T83" fmla="*/ 2089 h 3044"/>
              <a:gd name="T84" fmla="*/ 3 w 3394"/>
              <a:gd name="T85" fmla="*/ 366 h 3044"/>
              <a:gd name="T86" fmla="*/ 49 w 3394"/>
              <a:gd name="T87" fmla="*/ 222 h 3044"/>
              <a:gd name="T88" fmla="*/ 141 w 3394"/>
              <a:gd name="T89" fmla="*/ 106 h 3044"/>
              <a:gd name="T90" fmla="*/ 268 w 3394"/>
              <a:gd name="T91" fmla="*/ 29 h 3044"/>
              <a:gd name="T92" fmla="*/ 418 w 3394"/>
              <a:gd name="T93" fmla="*/ 0 h 3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94" h="3044">
                <a:moveTo>
                  <a:pt x="191" y="1961"/>
                </a:moveTo>
                <a:lnTo>
                  <a:pt x="191" y="2037"/>
                </a:lnTo>
                <a:lnTo>
                  <a:pt x="194" y="2074"/>
                </a:lnTo>
                <a:lnTo>
                  <a:pt x="202" y="2109"/>
                </a:lnTo>
                <a:lnTo>
                  <a:pt x="216" y="2142"/>
                </a:lnTo>
                <a:lnTo>
                  <a:pt x="235" y="2172"/>
                </a:lnTo>
                <a:lnTo>
                  <a:pt x="258" y="2198"/>
                </a:lnTo>
                <a:lnTo>
                  <a:pt x="284" y="2221"/>
                </a:lnTo>
                <a:lnTo>
                  <a:pt x="314" y="2239"/>
                </a:lnTo>
                <a:lnTo>
                  <a:pt x="346" y="2254"/>
                </a:lnTo>
                <a:lnTo>
                  <a:pt x="381" y="2262"/>
                </a:lnTo>
                <a:lnTo>
                  <a:pt x="418" y="2265"/>
                </a:lnTo>
                <a:lnTo>
                  <a:pt x="2976" y="2265"/>
                </a:lnTo>
                <a:lnTo>
                  <a:pt x="3013" y="2262"/>
                </a:lnTo>
                <a:lnTo>
                  <a:pt x="3048" y="2254"/>
                </a:lnTo>
                <a:lnTo>
                  <a:pt x="3080" y="2239"/>
                </a:lnTo>
                <a:lnTo>
                  <a:pt x="3109" y="2221"/>
                </a:lnTo>
                <a:lnTo>
                  <a:pt x="3136" y="2198"/>
                </a:lnTo>
                <a:lnTo>
                  <a:pt x="3159" y="2172"/>
                </a:lnTo>
                <a:lnTo>
                  <a:pt x="3177" y="2142"/>
                </a:lnTo>
                <a:lnTo>
                  <a:pt x="3192" y="2109"/>
                </a:lnTo>
                <a:lnTo>
                  <a:pt x="3200" y="2074"/>
                </a:lnTo>
                <a:lnTo>
                  <a:pt x="3203" y="2037"/>
                </a:lnTo>
                <a:lnTo>
                  <a:pt x="3203" y="1961"/>
                </a:lnTo>
                <a:lnTo>
                  <a:pt x="191" y="1961"/>
                </a:lnTo>
                <a:close/>
                <a:moveTo>
                  <a:pt x="418" y="190"/>
                </a:moveTo>
                <a:lnTo>
                  <a:pt x="381" y="194"/>
                </a:lnTo>
                <a:lnTo>
                  <a:pt x="346" y="202"/>
                </a:lnTo>
                <a:lnTo>
                  <a:pt x="313" y="216"/>
                </a:lnTo>
                <a:lnTo>
                  <a:pt x="283" y="235"/>
                </a:lnTo>
                <a:lnTo>
                  <a:pt x="258" y="257"/>
                </a:lnTo>
                <a:lnTo>
                  <a:pt x="234" y="284"/>
                </a:lnTo>
                <a:lnTo>
                  <a:pt x="215" y="314"/>
                </a:lnTo>
                <a:lnTo>
                  <a:pt x="202" y="347"/>
                </a:lnTo>
                <a:lnTo>
                  <a:pt x="194" y="382"/>
                </a:lnTo>
                <a:lnTo>
                  <a:pt x="191" y="419"/>
                </a:lnTo>
                <a:lnTo>
                  <a:pt x="191" y="1771"/>
                </a:lnTo>
                <a:lnTo>
                  <a:pt x="3204" y="1771"/>
                </a:lnTo>
                <a:lnTo>
                  <a:pt x="3204" y="419"/>
                </a:lnTo>
                <a:lnTo>
                  <a:pt x="3201" y="382"/>
                </a:lnTo>
                <a:lnTo>
                  <a:pt x="3193" y="347"/>
                </a:lnTo>
                <a:lnTo>
                  <a:pt x="3178" y="314"/>
                </a:lnTo>
                <a:lnTo>
                  <a:pt x="3160" y="284"/>
                </a:lnTo>
                <a:lnTo>
                  <a:pt x="3137" y="257"/>
                </a:lnTo>
                <a:lnTo>
                  <a:pt x="3110" y="235"/>
                </a:lnTo>
                <a:lnTo>
                  <a:pt x="3081" y="216"/>
                </a:lnTo>
                <a:lnTo>
                  <a:pt x="3048" y="202"/>
                </a:lnTo>
                <a:lnTo>
                  <a:pt x="3013" y="194"/>
                </a:lnTo>
                <a:lnTo>
                  <a:pt x="2976" y="190"/>
                </a:lnTo>
                <a:lnTo>
                  <a:pt x="418" y="190"/>
                </a:lnTo>
                <a:close/>
                <a:moveTo>
                  <a:pt x="418" y="0"/>
                </a:moveTo>
                <a:lnTo>
                  <a:pt x="2976" y="0"/>
                </a:lnTo>
                <a:lnTo>
                  <a:pt x="3028" y="3"/>
                </a:lnTo>
                <a:lnTo>
                  <a:pt x="3079" y="14"/>
                </a:lnTo>
                <a:lnTo>
                  <a:pt x="3126" y="29"/>
                </a:lnTo>
                <a:lnTo>
                  <a:pt x="3172" y="50"/>
                </a:lnTo>
                <a:lnTo>
                  <a:pt x="3215" y="75"/>
                </a:lnTo>
                <a:lnTo>
                  <a:pt x="3253" y="106"/>
                </a:lnTo>
                <a:lnTo>
                  <a:pt x="3288" y="141"/>
                </a:lnTo>
                <a:lnTo>
                  <a:pt x="3319" y="179"/>
                </a:lnTo>
                <a:lnTo>
                  <a:pt x="3344" y="222"/>
                </a:lnTo>
                <a:lnTo>
                  <a:pt x="3366" y="268"/>
                </a:lnTo>
                <a:lnTo>
                  <a:pt x="3380" y="316"/>
                </a:lnTo>
                <a:lnTo>
                  <a:pt x="3391" y="366"/>
                </a:lnTo>
                <a:lnTo>
                  <a:pt x="3394" y="419"/>
                </a:lnTo>
                <a:lnTo>
                  <a:pt x="3394" y="2037"/>
                </a:lnTo>
                <a:lnTo>
                  <a:pt x="3391" y="2089"/>
                </a:lnTo>
                <a:lnTo>
                  <a:pt x="3380" y="2140"/>
                </a:lnTo>
                <a:lnTo>
                  <a:pt x="3365" y="2188"/>
                </a:lnTo>
                <a:lnTo>
                  <a:pt x="3344" y="2233"/>
                </a:lnTo>
                <a:lnTo>
                  <a:pt x="3319" y="2275"/>
                </a:lnTo>
                <a:lnTo>
                  <a:pt x="3288" y="2314"/>
                </a:lnTo>
                <a:lnTo>
                  <a:pt x="3253" y="2349"/>
                </a:lnTo>
                <a:lnTo>
                  <a:pt x="3214" y="2380"/>
                </a:lnTo>
                <a:lnTo>
                  <a:pt x="3171" y="2406"/>
                </a:lnTo>
                <a:lnTo>
                  <a:pt x="3126" y="2427"/>
                </a:lnTo>
                <a:lnTo>
                  <a:pt x="3078" y="2442"/>
                </a:lnTo>
                <a:lnTo>
                  <a:pt x="3027" y="2451"/>
                </a:lnTo>
                <a:lnTo>
                  <a:pt x="2976" y="2455"/>
                </a:lnTo>
                <a:lnTo>
                  <a:pt x="1792" y="2455"/>
                </a:lnTo>
                <a:lnTo>
                  <a:pt x="1792" y="2853"/>
                </a:lnTo>
                <a:lnTo>
                  <a:pt x="2382" y="2853"/>
                </a:lnTo>
                <a:lnTo>
                  <a:pt x="2404" y="2857"/>
                </a:lnTo>
                <a:lnTo>
                  <a:pt x="2423" y="2864"/>
                </a:lnTo>
                <a:lnTo>
                  <a:pt x="2442" y="2875"/>
                </a:lnTo>
                <a:lnTo>
                  <a:pt x="2456" y="2889"/>
                </a:lnTo>
                <a:lnTo>
                  <a:pt x="2468" y="2907"/>
                </a:lnTo>
                <a:lnTo>
                  <a:pt x="2475" y="2926"/>
                </a:lnTo>
                <a:lnTo>
                  <a:pt x="2477" y="2949"/>
                </a:lnTo>
                <a:lnTo>
                  <a:pt x="2475" y="2971"/>
                </a:lnTo>
                <a:lnTo>
                  <a:pt x="2468" y="2990"/>
                </a:lnTo>
                <a:lnTo>
                  <a:pt x="2456" y="3009"/>
                </a:lnTo>
                <a:lnTo>
                  <a:pt x="2442" y="3023"/>
                </a:lnTo>
                <a:lnTo>
                  <a:pt x="2423" y="3034"/>
                </a:lnTo>
                <a:lnTo>
                  <a:pt x="2404" y="3042"/>
                </a:lnTo>
                <a:lnTo>
                  <a:pt x="2382" y="3044"/>
                </a:lnTo>
                <a:lnTo>
                  <a:pt x="1012" y="3044"/>
                </a:lnTo>
                <a:lnTo>
                  <a:pt x="990" y="3042"/>
                </a:lnTo>
                <a:lnTo>
                  <a:pt x="970" y="3034"/>
                </a:lnTo>
                <a:lnTo>
                  <a:pt x="952" y="3023"/>
                </a:lnTo>
                <a:lnTo>
                  <a:pt x="938" y="3009"/>
                </a:lnTo>
                <a:lnTo>
                  <a:pt x="926" y="2990"/>
                </a:lnTo>
                <a:lnTo>
                  <a:pt x="919" y="2971"/>
                </a:lnTo>
                <a:lnTo>
                  <a:pt x="917" y="2949"/>
                </a:lnTo>
                <a:lnTo>
                  <a:pt x="919" y="2926"/>
                </a:lnTo>
                <a:lnTo>
                  <a:pt x="926" y="2907"/>
                </a:lnTo>
                <a:lnTo>
                  <a:pt x="938" y="2889"/>
                </a:lnTo>
                <a:lnTo>
                  <a:pt x="952" y="2875"/>
                </a:lnTo>
                <a:lnTo>
                  <a:pt x="970" y="2864"/>
                </a:lnTo>
                <a:lnTo>
                  <a:pt x="990" y="2857"/>
                </a:lnTo>
                <a:lnTo>
                  <a:pt x="1012" y="2853"/>
                </a:lnTo>
                <a:lnTo>
                  <a:pt x="1602" y="2853"/>
                </a:lnTo>
                <a:lnTo>
                  <a:pt x="1602" y="2455"/>
                </a:lnTo>
                <a:lnTo>
                  <a:pt x="418" y="2455"/>
                </a:lnTo>
                <a:lnTo>
                  <a:pt x="366" y="2451"/>
                </a:lnTo>
                <a:lnTo>
                  <a:pt x="315" y="2442"/>
                </a:lnTo>
                <a:lnTo>
                  <a:pt x="267" y="2427"/>
                </a:lnTo>
                <a:lnTo>
                  <a:pt x="222" y="2406"/>
                </a:lnTo>
                <a:lnTo>
                  <a:pt x="179" y="2380"/>
                </a:lnTo>
                <a:lnTo>
                  <a:pt x="140" y="2349"/>
                </a:lnTo>
                <a:lnTo>
                  <a:pt x="106" y="2314"/>
                </a:lnTo>
                <a:lnTo>
                  <a:pt x="75" y="2275"/>
                </a:lnTo>
                <a:lnTo>
                  <a:pt x="49" y="2233"/>
                </a:lnTo>
                <a:lnTo>
                  <a:pt x="28" y="2188"/>
                </a:lnTo>
                <a:lnTo>
                  <a:pt x="12" y="2140"/>
                </a:lnTo>
                <a:lnTo>
                  <a:pt x="3" y="2089"/>
                </a:lnTo>
                <a:lnTo>
                  <a:pt x="0" y="2037"/>
                </a:lnTo>
                <a:lnTo>
                  <a:pt x="0" y="419"/>
                </a:lnTo>
                <a:lnTo>
                  <a:pt x="3" y="366"/>
                </a:lnTo>
                <a:lnTo>
                  <a:pt x="12" y="316"/>
                </a:lnTo>
                <a:lnTo>
                  <a:pt x="28" y="268"/>
                </a:lnTo>
                <a:lnTo>
                  <a:pt x="49" y="222"/>
                </a:lnTo>
                <a:lnTo>
                  <a:pt x="75" y="179"/>
                </a:lnTo>
                <a:lnTo>
                  <a:pt x="106" y="141"/>
                </a:lnTo>
                <a:lnTo>
                  <a:pt x="141" y="106"/>
                </a:lnTo>
                <a:lnTo>
                  <a:pt x="179" y="75"/>
                </a:lnTo>
                <a:lnTo>
                  <a:pt x="223" y="50"/>
                </a:lnTo>
                <a:lnTo>
                  <a:pt x="268" y="29"/>
                </a:lnTo>
                <a:lnTo>
                  <a:pt x="315" y="14"/>
                </a:lnTo>
                <a:lnTo>
                  <a:pt x="366" y="3"/>
                </a:lnTo>
                <a:lnTo>
                  <a:pt x="418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1" name="Inhaltsplatzhalter 4"/>
          <p:cNvSpPr txBox="1"/>
          <p:nvPr/>
        </p:nvSpPr>
        <p:spPr>
          <a:xfrm>
            <a:off x="699450" y="5201263"/>
            <a:ext cx="287418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4"/>
                </a:solidFill>
                <a:latin typeface="+mj-lt"/>
              </a:rPr>
            </a:br>
            <a:r>
              <a:rPr lang="en-US" sz="1400" b="1" dirty="0">
                <a:solidFill>
                  <a:schemeClr val="accent4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4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954261" y="3650805"/>
            <a:ext cx="556260" cy="556259"/>
            <a:chOff x="5954261" y="3650805"/>
            <a:chExt cx="556260" cy="556259"/>
          </a:xfrm>
        </p:grpSpPr>
        <p:sp>
          <p:nvSpPr>
            <p:cNvPr id="23" name="Freeform 70"/>
            <p:cNvSpPr>
              <a:spLocks noEditPoints="1"/>
            </p:cNvSpPr>
            <p:nvPr/>
          </p:nvSpPr>
          <p:spPr bwMode="auto">
            <a:xfrm>
              <a:off x="5954261" y="3650805"/>
              <a:ext cx="556260" cy="556259"/>
            </a:xfrm>
            <a:custGeom>
              <a:avLst/>
              <a:gdLst>
                <a:gd name="T0" fmla="*/ 958 w 2077"/>
                <a:gd name="T1" fmla="*/ 277 h 2076"/>
                <a:gd name="T2" fmla="*/ 796 w 2077"/>
                <a:gd name="T3" fmla="*/ 377 h 2076"/>
                <a:gd name="T4" fmla="*/ 576 w 2077"/>
                <a:gd name="T5" fmla="*/ 455 h 2076"/>
                <a:gd name="T6" fmla="*/ 456 w 2077"/>
                <a:gd name="T7" fmla="*/ 350 h 2076"/>
                <a:gd name="T8" fmla="*/ 457 w 2077"/>
                <a:gd name="T9" fmla="*/ 573 h 2076"/>
                <a:gd name="T10" fmla="*/ 379 w 2077"/>
                <a:gd name="T11" fmla="*/ 793 h 2076"/>
                <a:gd name="T12" fmla="*/ 281 w 2077"/>
                <a:gd name="T13" fmla="*/ 955 h 2076"/>
                <a:gd name="T14" fmla="*/ 142 w 2077"/>
                <a:gd name="T15" fmla="*/ 1105 h 2076"/>
                <a:gd name="T16" fmla="*/ 300 w 2077"/>
                <a:gd name="T17" fmla="*/ 1120 h 2076"/>
                <a:gd name="T18" fmla="*/ 400 w 2077"/>
                <a:gd name="T19" fmla="*/ 1331 h 2076"/>
                <a:gd name="T20" fmla="*/ 446 w 2077"/>
                <a:gd name="T21" fmla="*/ 1515 h 2076"/>
                <a:gd name="T22" fmla="*/ 459 w 2077"/>
                <a:gd name="T23" fmla="*/ 1723 h 2076"/>
                <a:gd name="T24" fmla="*/ 591 w 2077"/>
                <a:gd name="T25" fmla="*/ 1612 h 2076"/>
                <a:gd name="T26" fmla="*/ 846 w 2077"/>
                <a:gd name="T27" fmla="*/ 1714 h 2076"/>
                <a:gd name="T28" fmla="*/ 957 w 2077"/>
                <a:gd name="T29" fmla="*/ 1922 h 2076"/>
                <a:gd name="T30" fmla="*/ 1111 w 2077"/>
                <a:gd name="T31" fmla="*/ 1934 h 2076"/>
                <a:gd name="T32" fmla="*/ 1130 w 2077"/>
                <a:gd name="T33" fmla="*/ 1759 h 2076"/>
                <a:gd name="T34" fmla="*/ 1382 w 2077"/>
                <a:gd name="T35" fmla="*/ 1650 h 2076"/>
                <a:gd name="T36" fmla="*/ 1608 w 2077"/>
                <a:gd name="T37" fmla="*/ 1720 h 2076"/>
                <a:gd name="T38" fmla="*/ 1723 w 2077"/>
                <a:gd name="T39" fmla="*/ 1623 h 2076"/>
                <a:gd name="T40" fmla="*/ 1613 w 2077"/>
                <a:gd name="T41" fmla="*/ 1464 h 2076"/>
                <a:gd name="T42" fmla="*/ 1730 w 2077"/>
                <a:gd name="T43" fmla="*/ 1175 h 2076"/>
                <a:gd name="T44" fmla="*/ 1929 w 2077"/>
                <a:gd name="T45" fmla="*/ 1118 h 2076"/>
                <a:gd name="T46" fmla="*/ 1934 w 2077"/>
                <a:gd name="T47" fmla="*/ 962 h 2076"/>
                <a:gd name="T48" fmla="*/ 1747 w 2077"/>
                <a:gd name="T49" fmla="*/ 934 h 2076"/>
                <a:gd name="T50" fmla="*/ 1624 w 2077"/>
                <a:gd name="T51" fmla="*/ 648 h 2076"/>
                <a:gd name="T52" fmla="*/ 1728 w 2077"/>
                <a:gd name="T53" fmla="*/ 463 h 2076"/>
                <a:gd name="T54" fmla="*/ 1616 w 2077"/>
                <a:gd name="T55" fmla="*/ 350 h 2076"/>
                <a:gd name="T56" fmla="*/ 1449 w 2077"/>
                <a:gd name="T57" fmla="*/ 461 h 2076"/>
                <a:gd name="T58" fmla="*/ 1159 w 2077"/>
                <a:gd name="T59" fmla="*/ 341 h 2076"/>
                <a:gd name="T60" fmla="*/ 1119 w 2077"/>
                <a:gd name="T61" fmla="*/ 145 h 2076"/>
                <a:gd name="T62" fmla="*/ 1139 w 2077"/>
                <a:gd name="T63" fmla="*/ 3 h 2076"/>
                <a:gd name="T64" fmla="*/ 1260 w 2077"/>
                <a:gd name="T65" fmla="*/ 152 h 2076"/>
                <a:gd name="T66" fmla="*/ 1547 w 2077"/>
                <a:gd name="T67" fmla="*/ 227 h 2076"/>
                <a:gd name="T68" fmla="*/ 1705 w 2077"/>
                <a:gd name="T69" fmla="*/ 239 h 2076"/>
                <a:gd name="T70" fmla="*/ 1866 w 2077"/>
                <a:gd name="T71" fmla="*/ 474 h 2076"/>
                <a:gd name="T72" fmla="*/ 1819 w 2077"/>
                <a:gd name="T73" fmla="*/ 714 h 2076"/>
                <a:gd name="T74" fmla="*/ 2032 w 2077"/>
                <a:gd name="T75" fmla="*/ 861 h 2076"/>
                <a:gd name="T76" fmla="*/ 2065 w 2077"/>
                <a:gd name="T77" fmla="*/ 1165 h 2076"/>
                <a:gd name="T78" fmla="*/ 1925 w 2077"/>
                <a:gd name="T79" fmla="*/ 1259 h 2076"/>
                <a:gd name="T80" fmla="*/ 1852 w 2077"/>
                <a:gd name="T81" fmla="*/ 1551 h 2076"/>
                <a:gd name="T82" fmla="*/ 1821 w 2077"/>
                <a:gd name="T83" fmla="*/ 1722 h 2076"/>
                <a:gd name="T84" fmla="*/ 1592 w 2077"/>
                <a:gd name="T85" fmla="*/ 1863 h 2076"/>
                <a:gd name="T86" fmla="*/ 1361 w 2077"/>
                <a:gd name="T87" fmla="*/ 1818 h 2076"/>
                <a:gd name="T88" fmla="*/ 1216 w 2077"/>
                <a:gd name="T89" fmla="*/ 2031 h 2076"/>
                <a:gd name="T90" fmla="*/ 910 w 2077"/>
                <a:gd name="T91" fmla="*/ 2064 h 2076"/>
                <a:gd name="T92" fmla="*/ 817 w 2077"/>
                <a:gd name="T93" fmla="*/ 1852 h 2076"/>
                <a:gd name="T94" fmla="*/ 508 w 2077"/>
                <a:gd name="T95" fmla="*/ 1857 h 2076"/>
                <a:gd name="T96" fmla="*/ 354 w 2077"/>
                <a:gd name="T97" fmla="*/ 1820 h 2076"/>
                <a:gd name="T98" fmla="*/ 216 w 2077"/>
                <a:gd name="T99" fmla="*/ 1577 h 2076"/>
                <a:gd name="T100" fmla="*/ 240 w 2077"/>
                <a:gd name="T101" fmla="*/ 1311 h 2076"/>
                <a:gd name="T102" fmla="*/ 26 w 2077"/>
                <a:gd name="T103" fmla="*/ 1192 h 2076"/>
                <a:gd name="T104" fmla="*/ 26 w 2077"/>
                <a:gd name="T105" fmla="*/ 884 h 2076"/>
                <a:gd name="T106" fmla="*/ 246 w 2077"/>
                <a:gd name="T107" fmla="*/ 748 h 2076"/>
                <a:gd name="T108" fmla="*/ 211 w 2077"/>
                <a:gd name="T109" fmla="*/ 474 h 2076"/>
                <a:gd name="T110" fmla="*/ 372 w 2077"/>
                <a:gd name="T111" fmla="*/ 239 h 2076"/>
                <a:gd name="T112" fmla="*/ 530 w 2077"/>
                <a:gd name="T113" fmla="*/ 227 h 2076"/>
                <a:gd name="T114" fmla="*/ 817 w 2077"/>
                <a:gd name="T115" fmla="*/ 224 h 2076"/>
                <a:gd name="T116" fmla="*/ 910 w 2077"/>
                <a:gd name="T117" fmla="*/ 12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77" h="2076">
                  <a:moveTo>
                    <a:pt x="971" y="140"/>
                  </a:moveTo>
                  <a:lnTo>
                    <a:pt x="967" y="140"/>
                  </a:lnTo>
                  <a:lnTo>
                    <a:pt x="964" y="142"/>
                  </a:lnTo>
                  <a:lnTo>
                    <a:pt x="961" y="145"/>
                  </a:lnTo>
                  <a:lnTo>
                    <a:pt x="959" y="149"/>
                  </a:lnTo>
                  <a:lnTo>
                    <a:pt x="958" y="152"/>
                  </a:lnTo>
                  <a:lnTo>
                    <a:pt x="958" y="277"/>
                  </a:lnTo>
                  <a:lnTo>
                    <a:pt x="956" y="296"/>
                  </a:lnTo>
                  <a:lnTo>
                    <a:pt x="948" y="314"/>
                  </a:lnTo>
                  <a:lnTo>
                    <a:pt x="936" y="329"/>
                  </a:lnTo>
                  <a:lnTo>
                    <a:pt x="920" y="340"/>
                  </a:lnTo>
                  <a:lnTo>
                    <a:pt x="902" y="346"/>
                  </a:lnTo>
                  <a:lnTo>
                    <a:pt x="849" y="360"/>
                  </a:lnTo>
                  <a:lnTo>
                    <a:pt x="796" y="377"/>
                  </a:lnTo>
                  <a:lnTo>
                    <a:pt x="745" y="397"/>
                  </a:lnTo>
                  <a:lnTo>
                    <a:pt x="697" y="422"/>
                  </a:lnTo>
                  <a:lnTo>
                    <a:pt x="649" y="451"/>
                  </a:lnTo>
                  <a:lnTo>
                    <a:pt x="631" y="460"/>
                  </a:lnTo>
                  <a:lnTo>
                    <a:pt x="612" y="463"/>
                  </a:lnTo>
                  <a:lnTo>
                    <a:pt x="594" y="461"/>
                  </a:lnTo>
                  <a:lnTo>
                    <a:pt x="576" y="455"/>
                  </a:lnTo>
                  <a:lnTo>
                    <a:pt x="561" y="443"/>
                  </a:lnTo>
                  <a:lnTo>
                    <a:pt x="471" y="352"/>
                  </a:lnTo>
                  <a:lnTo>
                    <a:pt x="468" y="350"/>
                  </a:lnTo>
                  <a:lnTo>
                    <a:pt x="465" y="349"/>
                  </a:lnTo>
                  <a:lnTo>
                    <a:pt x="462" y="349"/>
                  </a:lnTo>
                  <a:lnTo>
                    <a:pt x="459" y="349"/>
                  </a:lnTo>
                  <a:lnTo>
                    <a:pt x="456" y="350"/>
                  </a:lnTo>
                  <a:lnTo>
                    <a:pt x="453" y="352"/>
                  </a:lnTo>
                  <a:lnTo>
                    <a:pt x="356" y="450"/>
                  </a:lnTo>
                  <a:lnTo>
                    <a:pt x="353" y="456"/>
                  </a:lnTo>
                  <a:lnTo>
                    <a:pt x="353" y="462"/>
                  </a:lnTo>
                  <a:lnTo>
                    <a:pt x="356" y="467"/>
                  </a:lnTo>
                  <a:lnTo>
                    <a:pt x="446" y="557"/>
                  </a:lnTo>
                  <a:lnTo>
                    <a:pt x="457" y="573"/>
                  </a:lnTo>
                  <a:lnTo>
                    <a:pt x="465" y="591"/>
                  </a:lnTo>
                  <a:lnTo>
                    <a:pt x="466" y="610"/>
                  </a:lnTo>
                  <a:lnTo>
                    <a:pt x="462" y="629"/>
                  </a:lnTo>
                  <a:lnTo>
                    <a:pt x="454" y="645"/>
                  </a:lnTo>
                  <a:lnTo>
                    <a:pt x="425" y="693"/>
                  </a:lnTo>
                  <a:lnTo>
                    <a:pt x="400" y="742"/>
                  </a:lnTo>
                  <a:lnTo>
                    <a:pt x="379" y="793"/>
                  </a:lnTo>
                  <a:lnTo>
                    <a:pt x="362" y="845"/>
                  </a:lnTo>
                  <a:lnTo>
                    <a:pt x="350" y="899"/>
                  </a:lnTo>
                  <a:lnTo>
                    <a:pt x="343" y="918"/>
                  </a:lnTo>
                  <a:lnTo>
                    <a:pt x="332" y="933"/>
                  </a:lnTo>
                  <a:lnTo>
                    <a:pt x="317" y="945"/>
                  </a:lnTo>
                  <a:lnTo>
                    <a:pt x="300" y="952"/>
                  </a:lnTo>
                  <a:lnTo>
                    <a:pt x="281" y="955"/>
                  </a:lnTo>
                  <a:lnTo>
                    <a:pt x="153" y="955"/>
                  </a:lnTo>
                  <a:lnTo>
                    <a:pt x="150" y="955"/>
                  </a:lnTo>
                  <a:lnTo>
                    <a:pt x="147" y="958"/>
                  </a:lnTo>
                  <a:lnTo>
                    <a:pt x="144" y="961"/>
                  </a:lnTo>
                  <a:lnTo>
                    <a:pt x="143" y="964"/>
                  </a:lnTo>
                  <a:lnTo>
                    <a:pt x="142" y="967"/>
                  </a:lnTo>
                  <a:lnTo>
                    <a:pt x="142" y="1105"/>
                  </a:lnTo>
                  <a:lnTo>
                    <a:pt x="143" y="1109"/>
                  </a:lnTo>
                  <a:lnTo>
                    <a:pt x="144" y="1113"/>
                  </a:lnTo>
                  <a:lnTo>
                    <a:pt x="147" y="1115"/>
                  </a:lnTo>
                  <a:lnTo>
                    <a:pt x="150" y="1117"/>
                  </a:lnTo>
                  <a:lnTo>
                    <a:pt x="153" y="1118"/>
                  </a:lnTo>
                  <a:lnTo>
                    <a:pt x="281" y="1118"/>
                  </a:lnTo>
                  <a:lnTo>
                    <a:pt x="300" y="1120"/>
                  </a:lnTo>
                  <a:lnTo>
                    <a:pt x="317" y="1128"/>
                  </a:lnTo>
                  <a:lnTo>
                    <a:pt x="332" y="1140"/>
                  </a:lnTo>
                  <a:lnTo>
                    <a:pt x="343" y="1156"/>
                  </a:lnTo>
                  <a:lnTo>
                    <a:pt x="350" y="1174"/>
                  </a:lnTo>
                  <a:lnTo>
                    <a:pt x="362" y="1228"/>
                  </a:lnTo>
                  <a:lnTo>
                    <a:pt x="379" y="1280"/>
                  </a:lnTo>
                  <a:lnTo>
                    <a:pt x="400" y="1331"/>
                  </a:lnTo>
                  <a:lnTo>
                    <a:pt x="425" y="1379"/>
                  </a:lnTo>
                  <a:lnTo>
                    <a:pt x="454" y="1427"/>
                  </a:lnTo>
                  <a:lnTo>
                    <a:pt x="462" y="1445"/>
                  </a:lnTo>
                  <a:lnTo>
                    <a:pt x="467" y="1464"/>
                  </a:lnTo>
                  <a:lnTo>
                    <a:pt x="465" y="1483"/>
                  </a:lnTo>
                  <a:lnTo>
                    <a:pt x="457" y="1500"/>
                  </a:lnTo>
                  <a:lnTo>
                    <a:pt x="446" y="1515"/>
                  </a:lnTo>
                  <a:lnTo>
                    <a:pt x="356" y="1606"/>
                  </a:lnTo>
                  <a:lnTo>
                    <a:pt x="353" y="1611"/>
                  </a:lnTo>
                  <a:lnTo>
                    <a:pt x="353" y="1617"/>
                  </a:lnTo>
                  <a:lnTo>
                    <a:pt x="356" y="1623"/>
                  </a:lnTo>
                  <a:lnTo>
                    <a:pt x="453" y="1720"/>
                  </a:lnTo>
                  <a:lnTo>
                    <a:pt x="456" y="1722"/>
                  </a:lnTo>
                  <a:lnTo>
                    <a:pt x="459" y="1723"/>
                  </a:lnTo>
                  <a:lnTo>
                    <a:pt x="462" y="1724"/>
                  </a:lnTo>
                  <a:lnTo>
                    <a:pt x="465" y="1723"/>
                  </a:lnTo>
                  <a:lnTo>
                    <a:pt x="468" y="1722"/>
                  </a:lnTo>
                  <a:lnTo>
                    <a:pt x="471" y="1720"/>
                  </a:lnTo>
                  <a:lnTo>
                    <a:pt x="559" y="1630"/>
                  </a:lnTo>
                  <a:lnTo>
                    <a:pt x="574" y="1619"/>
                  </a:lnTo>
                  <a:lnTo>
                    <a:pt x="591" y="1612"/>
                  </a:lnTo>
                  <a:lnTo>
                    <a:pt x="609" y="1610"/>
                  </a:lnTo>
                  <a:lnTo>
                    <a:pt x="629" y="1614"/>
                  </a:lnTo>
                  <a:lnTo>
                    <a:pt x="648" y="1622"/>
                  </a:lnTo>
                  <a:lnTo>
                    <a:pt x="695" y="1651"/>
                  </a:lnTo>
                  <a:lnTo>
                    <a:pt x="744" y="1676"/>
                  </a:lnTo>
                  <a:lnTo>
                    <a:pt x="795" y="1697"/>
                  </a:lnTo>
                  <a:lnTo>
                    <a:pt x="846" y="1714"/>
                  </a:lnTo>
                  <a:lnTo>
                    <a:pt x="900" y="1726"/>
                  </a:lnTo>
                  <a:lnTo>
                    <a:pt x="919" y="1733"/>
                  </a:lnTo>
                  <a:lnTo>
                    <a:pt x="935" y="1744"/>
                  </a:lnTo>
                  <a:lnTo>
                    <a:pt x="947" y="1759"/>
                  </a:lnTo>
                  <a:lnTo>
                    <a:pt x="955" y="1776"/>
                  </a:lnTo>
                  <a:lnTo>
                    <a:pt x="957" y="1796"/>
                  </a:lnTo>
                  <a:lnTo>
                    <a:pt x="957" y="1922"/>
                  </a:lnTo>
                  <a:lnTo>
                    <a:pt x="958" y="1926"/>
                  </a:lnTo>
                  <a:lnTo>
                    <a:pt x="959" y="1929"/>
                  </a:lnTo>
                  <a:lnTo>
                    <a:pt x="963" y="1932"/>
                  </a:lnTo>
                  <a:lnTo>
                    <a:pt x="966" y="1934"/>
                  </a:lnTo>
                  <a:lnTo>
                    <a:pt x="970" y="1934"/>
                  </a:lnTo>
                  <a:lnTo>
                    <a:pt x="1108" y="1934"/>
                  </a:lnTo>
                  <a:lnTo>
                    <a:pt x="1111" y="1934"/>
                  </a:lnTo>
                  <a:lnTo>
                    <a:pt x="1114" y="1932"/>
                  </a:lnTo>
                  <a:lnTo>
                    <a:pt x="1118" y="1929"/>
                  </a:lnTo>
                  <a:lnTo>
                    <a:pt x="1119" y="1926"/>
                  </a:lnTo>
                  <a:lnTo>
                    <a:pt x="1120" y="1922"/>
                  </a:lnTo>
                  <a:lnTo>
                    <a:pt x="1120" y="1796"/>
                  </a:lnTo>
                  <a:lnTo>
                    <a:pt x="1123" y="1776"/>
                  </a:lnTo>
                  <a:lnTo>
                    <a:pt x="1130" y="1759"/>
                  </a:lnTo>
                  <a:lnTo>
                    <a:pt x="1142" y="1744"/>
                  </a:lnTo>
                  <a:lnTo>
                    <a:pt x="1158" y="1733"/>
                  </a:lnTo>
                  <a:lnTo>
                    <a:pt x="1177" y="1726"/>
                  </a:lnTo>
                  <a:lnTo>
                    <a:pt x="1231" y="1714"/>
                  </a:lnTo>
                  <a:lnTo>
                    <a:pt x="1282" y="1697"/>
                  </a:lnTo>
                  <a:lnTo>
                    <a:pt x="1333" y="1676"/>
                  </a:lnTo>
                  <a:lnTo>
                    <a:pt x="1382" y="1650"/>
                  </a:lnTo>
                  <a:lnTo>
                    <a:pt x="1430" y="1622"/>
                  </a:lnTo>
                  <a:lnTo>
                    <a:pt x="1447" y="1614"/>
                  </a:lnTo>
                  <a:lnTo>
                    <a:pt x="1466" y="1610"/>
                  </a:lnTo>
                  <a:lnTo>
                    <a:pt x="1485" y="1611"/>
                  </a:lnTo>
                  <a:lnTo>
                    <a:pt x="1503" y="1619"/>
                  </a:lnTo>
                  <a:lnTo>
                    <a:pt x="1518" y="1630"/>
                  </a:lnTo>
                  <a:lnTo>
                    <a:pt x="1608" y="1720"/>
                  </a:lnTo>
                  <a:lnTo>
                    <a:pt x="1611" y="1722"/>
                  </a:lnTo>
                  <a:lnTo>
                    <a:pt x="1614" y="1723"/>
                  </a:lnTo>
                  <a:lnTo>
                    <a:pt x="1617" y="1724"/>
                  </a:lnTo>
                  <a:lnTo>
                    <a:pt x="1619" y="1723"/>
                  </a:lnTo>
                  <a:lnTo>
                    <a:pt x="1622" y="1722"/>
                  </a:lnTo>
                  <a:lnTo>
                    <a:pt x="1625" y="1720"/>
                  </a:lnTo>
                  <a:lnTo>
                    <a:pt x="1723" y="1623"/>
                  </a:lnTo>
                  <a:lnTo>
                    <a:pt x="1726" y="1618"/>
                  </a:lnTo>
                  <a:lnTo>
                    <a:pt x="1726" y="1611"/>
                  </a:lnTo>
                  <a:lnTo>
                    <a:pt x="1723" y="1606"/>
                  </a:lnTo>
                  <a:lnTo>
                    <a:pt x="1633" y="1516"/>
                  </a:lnTo>
                  <a:lnTo>
                    <a:pt x="1621" y="1501"/>
                  </a:lnTo>
                  <a:lnTo>
                    <a:pt x="1615" y="1483"/>
                  </a:lnTo>
                  <a:lnTo>
                    <a:pt x="1613" y="1464"/>
                  </a:lnTo>
                  <a:lnTo>
                    <a:pt x="1616" y="1446"/>
                  </a:lnTo>
                  <a:lnTo>
                    <a:pt x="1624" y="1428"/>
                  </a:lnTo>
                  <a:lnTo>
                    <a:pt x="1654" y="1380"/>
                  </a:lnTo>
                  <a:lnTo>
                    <a:pt x="1679" y="1332"/>
                  </a:lnTo>
                  <a:lnTo>
                    <a:pt x="1700" y="1281"/>
                  </a:lnTo>
                  <a:lnTo>
                    <a:pt x="1717" y="1229"/>
                  </a:lnTo>
                  <a:lnTo>
                    <a:pt x="1730" y="1175"/>
                  </a:lnTo>
                  <a:lnTo>
                    <a:pt x="1736" y="1156"/>
                  </a:lnTo>
                  <a:lnTo>
                    <a:pt x="1747" y="1141"/>
                  </a:lnTo>
                  <a:lnTo>
                    <a:pt x="1761" y="1128"/>
                  </a:lnTo>
                  <a:lnTo>
                    <a:pt x="1779" y="1121"/>
                  </a:lnTo>
                  <a:lnTo>
                    <a:pt x="1798" y="1119"/>
                  </a:lnTo>
                  <a:lnTo>
                    <a:pt x="1925" y="1119"/>
                  </a:lnTo>
                  <a:lnTo>
                    <a:pt x="1929" y="1118"/>
                  </a:lnTo>
                  <a:lnTo>
                    <a:pt x="1932" y="1117"/>
                  </a:lnTo>
                  <a:lnTo>
                    <a:pt x="1934" y="1114"/>
                  </a:lnTo>
                  <a:lnTo>
                    <a:pt x="1936" y="1110"/>
                  </a:lnTo>
                  <a:lnTo>
                    <a:pt x="1936" y="1107"/>
                  </a:lnTo>
                  <a:lnTo>
                    <a:pt x="1936" y="969"/>
                  </a:lnTo>
                  <a:lnTo>
                    <a:pt x="1936" y="965"/>
                  </a:lnTo>
                  <a:lnTo>
                    <a:pt x="1934" y="962"/>
                  </a:lnTo>
                  <a:lnTo>
                    <a:pt x="1932" y="959"/>
                  </a:lnTo>
                  <a:lnTo>
                    <a:pt x="1929" y="958"/>
                  </a:lnTo>
                  <a:lnTo>
                    <a:pt x="1925" y="957"/>
                  </a:lnTo>
                  <a:lnTo>
                    <a:pt x="1798" y="957"/>
                  </a:lnTo>
                  <a:lnTo>
                    <a:pt x="1779" y="954"/>
                  </a:lnTo>
                  <a:lnTo>
                    <a:pt x="1761" y="946"/>
                  </a:lnTo>
                  <a:lnTo>
                    <a:pt x="1747" y="934"/>
                  </a:lnTo>
                  <a:lnTo>
                    <a:pt x="1736" y="919"/>
                  </a:lnTo>
                  <a:lnTo>
                    <a:pt x="1730" y="900"/>
                  </a:lnTo>
                  <a:lnTo>
                    <a:pt x="1716" y="847"/>
                  </a:lnTo>
                  <a:lnTo>
                    <a:pt x="1699" y="794"/>
                  </a:lnTo>
                  <a:lnTo>
                    <a:pt x="1678" y="744"/>
                  </a:lnTo>
                  <a:lnTo>
                    <a:pt x="1654" y="694"/>
                  </a:lnTo>
                  <a:lnTo>
                    <a:pt x="1624" y="648"/>
                  </a:lnTo>
                  <a:lnTo>
                    <a:pt x="1616" y="630"/>
                  </a:lnTo>
                  <a:lnTo>
                    <a:pt x="1613" y="611"/>
                  </a:lnTo>
                  <a:lnTo>
                    <a:pt x="1615" y="592"/>
                  </a:lnTo>
                  <a:lnTo>
                    <a:pt x="1621" y="574"/>
                  </a:lnTo>
                  <a:lnTo>
                    <a:pt x="1633" y="559"/>
                  </a:lnTo>
                  <a:lnTo>
                    <a:pt x="1724" y="468"/>
                  </a:lnTo>
                  <a:lnTo>
                    <a:pt x="1728" y="463"/>
                  </a:lnTo>
                  <a:lnTo>
                    <a:pt x="1728" y="457"/>
                  </a:lnTo>
                  <a:lnTo>
                    <a:pt x="1724" y="451"/>
                  </a:lnTo>
                  <a:lnTo>
                    <a:pt x="1626" y="354"/>
                  </a:lnTo>
                  <a:lnTo>
                    <a:pt x="1623" y="351"/>
                  </a:lnTo>
                  <a:lnTo>
                    <a:pt x="1621" y="350"/>
                  </a:lnTo>
                  <a:lnTo>
                    <a:pt x="1618" y="350"/>
                  </a:lnTo>
                  <a:lnTo>
                    <a:pt x="1616" y="350"/>
                  </a:lnTo>
                  <a:lnTo>
                    <a:pt x="1613" y="351"/>
                  </a:lnTo>
                  <a:lnTo>
                    <a:pt x="1609" y="354"/>
                  </a:lnTo>
                  <a:lnTo>
                    <a:pt x="1520" y="444"/>
                  </a:lnTo>
                  <a:lnTo>
                    <a:pt x="1504" y="456"/>
                  </a:lnTo>
                  <a:lnTo>
                    <a:pt x="1486" y="462"/>
                  </a:lnTo>
                  <a:lnTo>
                    <a:pt x="1467" y="464"/>
                  </a:lnTo>
                  <a:lnTo>
                    <a:pt x="1449" y="461"/>
                  </a:lnTo>
                  <a:lnTo>
                    <a:pt x="1431" y="452"/>
                  </a:lnTo>
                  <a:lnTo>
                    <a:pt x="1384" y="423"/>
                  </a:lnTo>
                  <a:lnTo>
                    <a:pt x="1335" y="399"/>
                  </a:lnTo>
                  <a:lnTo>
                    <a:pt x="1284" y="378"/>
                  </a:lnTo>
                  <a:lnTo>
                    <a:pt x="1232" y="361"/>
                  </a:lnTo>
                  <a:lnTo>
                    <a:pt x="1178" y="348"/>
                  </a:lnTo>
                  <a:lnTo>
                    <a:pt x="1159" y="341"/>
                  </a:lnTo>
                  <a:lnTo>
                    <a:pt x="1143" y="330"/>
                  </a:lnTo>
                  <a:lnTo>
                    <a:pt x="1131" y="315"/>
                  </a:lnTo>
                  <a:lnTo>
                    <a:pt x="1124" y="298"/>
                  </a:lnTo>
                  <a:lnTo>
                    <a:pt x="1121" y="278"/>
                  </a:lnTo>
                  <a:lnTo>
                    <a:pt x="1121" y="152"/>
                  </a:lnTo>
                  <a:lnTo>
                    <a:pt x="1121" y="149"/>
                  </a:lnTo>
                  <a:lnTo>
                    <a:pt x="1119" y="145"/>
                  </a:lnTo>
                  <a:lnTo>
                    <a:pt x="1117" y="142"/>
                  </a:lnTo>
                  <a:lnTo>
                    <a:pt x="1112" y="140"/>
                  </a:lnTo>
                  <a:lnTo>
                    <a:pt x="1109" y="140"/>
                  </a:lnTo>
                  <a:lnTo>
                    <a:pt x="971" y="140"/>
                  </a:lnTo>
                  <a:close/>
                  <a:moveTo>
                    <a:pt x="970" y="0"/>
                  </a:moveTo>
                  <a:lnTo>
                    <a:pt x="1108" y="0"/>
                  </a:lnTo>
                  <a:lnTo>
                    <a:pt x="1139" y="3"/>
                  </a:lnTo>
                  <a:lnTo>
                    <a:pt x="1167" y="12"/>
                  </a:lnTo>
                  <a:lnTo>
                    <a:pt x="1193" y="25"/>
                  </a:lnTo>
                  <a:lnTo>
                    <a:pt x="1216" y="44"/>
                  </a:lnTo>
                  <a:lnTo>
                    <a:pt x="1234" y="66"/>
                  </a:lnTo>
                  <a:lnTo>
                    <a:pt x="1248" y="93"/>
                  </a:lnTo>
                  <a:lnTo>
                    <a:pt x="1257" y="121"/>
                  </a:lnTo>
                  <a:lnTo>
                    <a:pt x="1260" y="152"/>
                  </a:lnTo>
                  <a:lnTo>
                    <a:pt x="1260" y="223"/>
                  </a:lnTo>
                  <a:lnTo>
                    <a:pt x="1329" y="245"/>
                  </a:lnTo>
                  <a:lnTo>
                    <a:pt x="1394" y="272"/>
                  </a:lnTo>
                  <a:lnTo>
                    <a:pt x="1457" y="305"/>
                  </a:lnTo>
                  <a:lnTo>
                    <a:pt x="1508" y="255"/>
                  </a:lnTo>
                  <a:lnTo>
                    <a:pt x="1527" y="239"/>
                  </a:lnTo>
                  <a:lnTo>
                    <a:pt x="1547" y="227"/>
                  </a:lnTo>
                  <a:lnTo>
                    <a:pt x="1569" y="217"/>
                  </a:lnTo>
                  <a:lnTo>
                    <a:pt x="1592" y="212"/>
                  </a:lnTo>
                  <a:lnTo>
                    <a:pt x="1616" y="210"/>
                  </a:lnTo>
                  <a:lnTo>
                    <a:pt x="1640" y="212"/>
                  </a:lnTo>
                  <a:lnTo>
                    <a:pt x="1663" y="217"/>
                  </a:lnTo>
                  <a:lnTo>
                    <a:pt x="1684" y="227"/>
                  </a:lnTo>
                  <a:lnTo>
                    <a:pt x="1705" y="239"/>
                  </a:lnTo>
                  <a:lnTo>
                    <a:pt x="1723" y="255"/>
                  </a:lnTo>
                  <a:lnTo>
                    <a:pt x="1821" y="352"/>
                  </a:lnTo>
                  <a:lnTo>
                    <a:pt x="1839" y="373"/>
                  </a:lnTo>
                  <a:lnTo>
                    <a:pt x="1852" y="397"/>
                  </a:lnTo>
                  <a:lnTo>
                    <a:pt x="1862" y="422"/>
                  </a:lnTo>
                  <a:lnTo>
                    <a:pt x="1866" y="447"/>
                  </a:lnTo>
                  <a:lnTo>
                    <a:pt x="1866" y="474"/>
                  </a:lnTo>
                  <a:lnTo>
                    <a:pt x="1862" y="499"/>
                  </a:lnTo>
                  <a:lnTo>
                    <a:pt x="1852" y="523"/>
                  </a:lnTo>
                  <a:lnTo>
                    <a:pt x="1839" y="546"/>
                  </a:lnTo>
                  <a:lnTo>
                    <a:pt x="1821" y="567"/>
                  </a:lnTo>
                  <a:lnTo>
                    <a:pt x="1771" y="618"/>
                  </a:lnTo>
                  <a:lnTo>
                    <a:pt x="1796" y="665"/>
                  </a:lnTo>
                  <a:lnTo>
                    <a:pt x="1819" y="714"/>
                  </a:lnTo>
                  <a:lnTo>
                    <a:pt x="1837" y="765"/>
                  </a:lnTo>
                  <a:lnTo>
                    <a:pt x="1853" y="816"/>
                  </a:lnTo>
                  <a:lnTo>
                    <a:pt x="1925" y="816"/>
                  </a:lnTo>
                  <a:lnTo>
                    <a:pt x="1955" y="818"/>
                  </a:lnTo>
                  <a:lnTo>
                    <a:pt x="1984" y="828"/>
                  </a:lnTo>
                  <a:lnTo>
                    <a:pt x="2010" y="842"/>
                  </a:lnTo>
                  <a:lnTo>
                    <a:pt x="2032" y="861"/>
                  </a:lnTo>
                  <a:lnTo>
                    <a:pt x="2051" y="883"/>
                  </a:lnTo>
                  <a:lnTo>
                    <a:pt x="2065" y="909"/>
                  </a:lnTo>
                  <a:lnTo>
                    <a:pt x="2075" y="938"/>
                  </a:lnTo>
                  <a:lnTo>
                    <a:pt x="2077" y="968"/>
                  </a:lnTo>
                  <a:lnTo>
                    <a:pt x="2077" y="1106"/>
                  </a:lnTo>
                  <a:lnTo>
                    <a:pt x="2075" y="1137"/>
                  </a:lnTo>
                  <a:lnTo>
                    <a:pt x="2065" y="1165"/>
                  </a:lnTo>
                  <a:lnTo>
                    <a:pt x="2051" y="1192"/>
                  </a:lnTo>
                  <a:lnTo>
                    <a:pt x="2032" y="1214"/>
                  </a:lnTo>
                  <a:lnTo>
                    <a:pt x="2010" y="1233"/>
                  </a:lnTo>
                  <a:lnTo>
                    <a:pt x="1984" y="1247"/>
                  </a:lnTo>
                  <a:lnTo>
                    <a:pt x="1955" y="1255"/>
                  </a:lnTo>
                  <a:lnTo>
                    <a:pt x="1925" y="1258"/>
                  </a:lnTo>
                  <a:lnTo>
                    <a:pt x="1925" y="1259"/>
                  </a:lnTo>
                  <a:lnTo>
                    <a:pt x="1853" y="1259"/>
                  </a:lnTo>
                  <a:lnTo>
                    <a:pt x="1831" y="1328"/>
                  </a:lnTo>
                  <a:lnTo>
                    <a:pt x="1803" y="1393"/>
                  </a:lnTo>
                  <a:lnTo>
                    <a:pt x="1771" y="1456"/>
                  </a:lnTo>
                  <a:lnTo>
                    <a:pt x="1821" y="1507"/>
                  </a:lnTo>
                  <a:lnTo>
                    <a:pt x="1839" y="1528"/>
                  </a:lnTo>
                  <a:lnTo>
                    <a:pt x="1852" y="1551"/>
                  </a:lnTo>
                  <a:lnTo>
                    <a:pt x="1862" y="1577"/>
                  </a:lnTo>
                  <a:lnTo>
                    <a:pt x="1866" y="1602"/>
                  </a:lnTo>
                  <a:lnTo>
                    <a:pt x="1866" y="1628"/>
                  </a:lnTo>
                  <a:lnTo>
                    <a:pt x="1862" y="1654"/>
                  </a:lnTo>
                  <a:lnTo>
                    <a:pt x="1852" y="1678"/>
                  </a:lnTo>
                  <a:lnTo>
                    <a:pt x="1839" y="1701"/>
                  </a:lnTo>
                  <a:lnTo>
                    <a:pt x="1821" y="1722"/>
                  </a:lnTo>
                  <a:lnTo>
                    <a:pt x="1723" y="1820"/>
                  </a:lnTo>
                  <a:lnTo>
                    <a:pt x="1705" y="1836"/>
                  </a:lnTo>
                  <a:lnTo>
                    <a:pt x="1684" y="1849"/>
                  </a:lnTo>
                  <a:lnTo>
                    <a:pt x="1663" y="1857"/>
                  </a:lnTo>
                  <a:lnTo>
                    <a:pt x="1640" y="1863"/>
                  </a:lnTo>
                  <a:lnTo>
                    <a:pt x="1616" y="1864"/>
                  </a:lnTo>
                  <a:lnTo>
                    <a:pt x="1592" y="1863"/>
                  </a:lnTo>
                  <a:lnTo>
                    <a:pt x="1569" y="1857"/>
                  </a:lnTo>
                  <a:lnTo>
                    <a:pt x="1547" y="1849"/>
                  </a:lnTo>
                  <a:lnTo>
                    <a:pt x="1527" y="1836"/>
                  </a:lnTo>
                  <a:lnTo>
                    <a:pt x="1508" y="1820"/>
                  </a:lnTo>
                  <a:lnTo>
                    <a:pt x="1457" y="1770"/>
                  </a:lnTo>
                  <a:lnTo>
                    <a:pt x="1410" y="1796"/>
                  </a:lnTo>
                  <a:lnTo>
                    <a:pt x="1361" y="1818"/>
                  </a:lnTo>
                  <a:lnTo>
                    <a:pt x="1312" y="1837"/>
                  </a:lnTo>
                  <a:lnTo>
                    <a:pt x="1260" y="1852"/>
                  </a:lnTo>
                  <a:lnTo>
                    <a:pt x="1260" y="1924"/>
                  </a:lnTo>
                  <a:lnTo>
                    <a:pt x="1257" y="1954"/>
                  </a:lnTo>
                  <a:lnTo>
                    <a:pt x="1248" y="1983"/>
                  </a:lnTo>
                  <a:lnTo>
                    <a:pt x="1234" y="2009"/>
                  </a:lnTo>
                  <a:lnTo>
                    <a:pt x="1216" y="2031"/>
                  </a:lnTo>
                  <a:lnTo>
                    <a:pt x="1193" y="2050"/>
                  </a:lnTo>
                  <a:lnTo>
                    <a:pt x="1167" y="2064"/>
                  </a:lnTo>
                  <a:lnTo>
                    <a:pt x="1139" y="2073"/>
                  </a:lnTo>
                  <a:lnTo>
                    <a:pt x="1108" y="2076"/>
                  </a:lnTo>
                  <a:lnTo>
                    <a:pt x="970" y="2076"/>
                  </a:lnTo>
                  <a:lnTo>
                    <a:pt x="938" y="2073"/>
                  </a:lnTo>
                  <a:lnTo>
                    <a:pt x="910" y="2064"/>
                  </a:lnTo>
                  <a:lnTo>
                    <a:pt x="884" y="2050"/>
                  </a:lnTo>
                  <a:lnTo>
                    <a:pt x="861" y="2031"/>
                  </a:lnTo>
                  <a:lnTo>
                    <a:pt x="843" y="2009"/>
                  </a:lnTo>
                  <a:lnTo>
                    <a:pt x="829" y="1983"/>
                  </a:lnTo>
                  <a:lnTo>
                    <a:pt x="820" y="1954"/>
                  </a:lnTo>
                  <a:lnTo>
                    <a:pt x="817" y="1924"/>
                  </a:lnTo>
                  <a:lnTo>
                    <a:pt x="817" y="1852"/>
                  </a:lnTo>
                  <a:lnTo>
                    <a:pt x="748" y="1831"/>
                  </a:lnTo>
                  <a:lnTo>
                    <a:pt x="683" y="1802"/>
                  </a:lnTo>
                  <a:lnTo>
                    <a:pt x="620" y="1770"/>
                  </a:lnTo>
                  <a:lnTo>
                    <a:pt x="569" y="1820"/>
                  </a:lnTo>
                  <a:lnTo>
                    <a:pt x="550" y="1836"/>
                  </a:lnTo>
                  <a:lnTo>
                    <a:pt x="530" y="1849"/>
                  </a:lnTo>
                  <a:lnTo>
                    <a:pt x="508" y="1857"/>
                  </a:lnTo>
                  <a:lnTo>
                    <a:pt x="486" y="1863"/>
                  </a:lnTo>
                  <a:lnTo>
                    <a:pt x="461" y="1864"/>
                  </a:lnTo>
                  <a:lnTo>
                    <a:pt x="437" y="1863"/>
                  </a:lnTo>
                  <a:lnTo>
                    <a:pt x="414" y="1857"/>
                  </a:lnTo>
                  <a:lnTo>
                    <a:pt x="393" y="1849"/>
                  </a:lnTo>
                  <a:lnTo>
                    <a:pt x="372" y="1836"/>
                  </a:lnTo>
                  <a:lnTo>
                    <a:pt x="354" y="1820"/>
                  </a:lnTo>
                  <a:lnTo>
                    <a:pt x="256" y="1722"/>
                  </a:lnTo>
                  <a:lnTo>
                    <a:pt x="238" y="1701"/>
                  </a:lnTo>
                  <a:lnTo>
                    <a:pt x="225" y="1678"/>
                  </a:lnTo>
                  <a:lnTo>
                    <a:pt x="216" y="1654"/>
                  </a:lnTo>
                  <a:lnTo>
                    <a:pt x="211" y="1628"/>
                  </a:lnTo>
                  <a:lnTo>
                    <a:pt x="211" y="1602"/>
                  </a:lnTo>
                  <a:lnTo>
                    <a:pt x="216" y="1577"/>
                  </a:lnTo>
                  <a:lnTo>
                    <a:pt x="225" y="1551"/>
                  </a:lnTo>
                  <a:lnTo>
                    <a:pt x="238" y="1528"/>
                  </a:lnTo>
                  <a:lnTo>
                    <a:pt x="256" y="1507"/>
                  </a:lnTo>
                  <a:lnTo>
                    <a:pt x="306" y="1456"/>
                  </a:lnTo>
                  <a:lnTo>
                    <a:pt x="281" y="1410"/>
                  </a:lnTo>
                  <a:lnTo>
                    <a:pt x="259" y="1360"/>
                  </a:lnTo>
                  <a:lnTo>
                    <a:pt x="240" y="1311"/>
                  </a:lnTo>
                  <a:lnTo>
                    <a:pt x="224" y="1259"/>
                  </a:lnTo>
                  <a:lnTo>
                    <a:pt x="152" y="1259"/>
                  </a:lnTo>
                  <a:lnTo>
                    <a:pt x="122" y="1256"/>
                  </a:lnTo>
                  <a:lnTo>
                    <a:pt x="93" y="1248"/>
                  </a:lnTo>
                  <a:lnTo>
                    <a:pt x="67" y="1233"/>
                  </a:lnTo>
                  <a:lnTo>
                    <a:pt x="45" y="1215"/>
                  </a:lnTo>
                  <a:lnTo>
                    <a:pt x="26" y="1192"/>
                  </a:lnTo>
                  <a:lnTo>
                    <a:pt x="12" y="1166"/>
                  </a:lnTo>
                  <a:lnTo>
                    <a:pt x="3" y="1138"/>
                  </a:lnTo>
                  <a:lnTo>
                    <a:pt x="0" y="1107"/>
                  </a:lnTo>
                  <a:lnTo>
                    <a:pt x="0" y="969"/>
                  </a:lnTo>
                  <a:lnTo>
                    <a:pt x="3" y="938"/>
                  </a:lnTo>
                  <a:lnTo>
                    <a:pt x="12" y="909"/>
                  </a:lnTo>
                  <a:lnTo>
                    <a:pt x="26" y="884"/>
                  </a:lnTo>
                  <a:lnTo>
                    <a:pt x="45" y="861"/>
                  </a:lnTo>
                  <a:lnTo>
                    <a:pt x="67" y="843"/>
                  </a:lnTo>
                  <a:lnTo>
                    <a:pt x="93" y="829"/>
                  </a:lnTo>
                  <a:lnTo>
                    <a:pt x="122" y="819"/>
                  </a:lnTo>
                  <a:lnTo>
                    <a:pt x="152" y="816"/>
                  </a:lnTo>
                  <a:lnTo>
                    <a:pt x="224" y="816"/>
                  </a:lnTo>
                  <a:lnTo>
                    <a:pt x="246" y="748"/>
                  </a:lnTo>
                  <a:lnTo>
                    <a:pt x="274" y="682"/>
                  </a:lnTo>
                  <a:lnTo>
                    <a:pt x="306" y="619"/>
                  </a:lnTo>
                  <a:lnTo>
                    <a:pt x="256" y="568"/>
                  </a:lnTo>
                  <a:lnTo>
                    <a:pt x="238" y="547"/>
                  </a:lnTo>
                  <a:lnTo>
                    <a:pt x="225" y="524"/>
                  </a:lnTo>
                  <a:lnTo>
                    <a:pt x="216" y="500"/>
                  </a:lnTo>
                  <a:lnTo>
                    <a:pt x="211" y="474"/>
                  </a:lnTo>
                  <a:lnTo>
                    <a:pt x="211" y="448"/>
                  </a:lnTo>
                  <a:lnTo>
                    <a:pt x="216" y="422"/>
                  </a:lnTo>
                  <a:lnTo>
                    <a:pt x="225" y="398"/>
                  </a:lnTo>
                  <a:lnTo>
                    <a:pt x="238" y="374"/>
                  </a:lnTo>
                  <a:lnTo>
                    <a:pt x="256" y="353"/>
                  </a:lnTo>
                  <a:lnTo>
                    <a:pt x="354" y="255"/>
                  </a:lnTo>
                  <a:lnTo>
                    <a:pt x="372" y="239"/>
                  </a:lnTo>
                  <a:lnTo>
                    <a:pt x="393" y="227"/>
                  </a:lnTo>
                  <a:lnTo>
                    <a:pt x="414" y="218"/>
                  </a:lnTo>
                  <a:lnTo>
                    <a:pt x="437" y="213"/>
                  </a:lnTo>
                  <a:lnTo>
                    <a:pt x="461" y="211"/>
                  </a:lnTo>
                  <a:lnTo>
                    <a:pt x="486" y="213"/>
                  </a:lnTo>
                  <a:lnTo>
                    <a:pt x="508" y="218"/>
                  </a:lnTo>
                  <a:lnTo>
                    <a:pt x="530" y="227"/>
                  </a:lnTo>
                  <a:lnTo>
                    <a:pt x="550" y="239"/>
                  </a:lnTo>
                  <a:lnTo>
                    <a:pt x="569" y="255"/>
                  </a:lnTo>
                  <a:lnTo>
                    <a:pt x="620" y="306"/>
                  </a:lnTo>
                  <a:lnTo>
                    <a:pt x="667" y="281"/>
                  </a:lnTo>
                  <a:lnTo>
                    <a:pt x="716" y="258"/>
                  </a:lnTo>
                  <a:lnTo>
                    <a:pt x="765" y="239"/>
                  </a:lnTo>
                  <a:lnTo>
                    <a:pt x="817" y="224"/>
                  </a:lnTo>
                  <a:lnTo>
                    <a:pt x="817" y="152"/>
                  </a:lnTo>
                  <a:lnTo>
                    <a:pt x="820" y="121"/>
                  </a:lnTo>
                  <a:lnTo>
                    <a:pt x="829" y="93"/>
                  </a:lnTo>
                  <a:lnTo>
                    <a:pt x="843" y="66"/>
                  </a:lnTo>
                  <a:lnTo>
                    <a:pt x="861" y="44"/>
                  </a:lnTo>
                  <a:lnTo>
                    <a:pt x="884" y="25"/>
                  </a:lnTo>
                  <a:lnTo>
                    <a:pt x="910" y="12"/>
                  </a:lnTo>
                  <a:lnTo>
                    <a:pt x="938" y="3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4" name="Freeform 71"/>
            <p:cNvSpPr>
              <a:spLocks noEditPoints="1"/>
            </p:cNvSpPr>
            <p:nvPr/>
          </p:nvSpPr>
          <p:spPr bwMode="auto">
            <a:xfrm>
              <a:off x="6114720" y="3811264"/>
              <a:ext cx="235341" cy="235340"/>
            </a:xfrm>
            <a:custGeom>
              <a:avLst/>
              <a:gdLst>
                <a:gd name="T0" fmla="*/ 398 w 886"/>
                <a:gd name="T1" fmla="*/ 143 h 884"/>
                <a:gd name="T2" fmla="*/ 316 w 886"/>
                <a:gd name="T3" fmla="*/ 169 h 884"/>
                <a:gd name="T4" fmla="*/ 245 w 886"/>
                <a:gd name="T5" fmla="*/ 214 h 884"/>
                <a:gd name="T6" fmla="*/ 189 w 886"/>
                <a:gd name="T7" fmla="*/ 277 h 884"/>
                <a:gd name="T8" fmla="*/ 153 w 886"/>
                <a:gd name="T9" fmla="*/ 355 h 884"/>
                <a:gd name="T10" fmla="*/ 141 w 886"/>
                <a:gd name="T11" fmla="*/ 442 h 884"/>
                <a:gd name="T12" fmla="*/ 153 w 886"/>
                <a:gd name="T13" fmla="*/ 529 h 884"/>
                <a:gd name="T14" fmla="*/ 189 w 886"/>
                <a:gd name="T15" fmla="*/ 606 h 884"/>
                <a:gd name="T16" fmla="*/ 245 w 886"/>
                <a:gd name="T17" fmla="*/ 669 h 884"/>
                <a:gd name="T18" fmla="*/ 316 w 886"/>
                <a:gd name="T19" fmla="*/ 716 h 884"/>
                <a:gd name="T20" fmla="*/ 398 w 886"/>
                <a:gd name="T21" fmla="*/ 740 h 884"/>
                <a:gd name="T22" fmla="*/ 488 w 886"/>
                <a:gd name="T23" fmla="*/ 740 h 884"/>
                <a:gd name="T24" fmla="*/ 570 w 886"/>
                <a:gd name="T25" fmla="*/ 716 h 884"/>
                <a:gd name="T26" fmla="*/ 641 w 886"/>
                <a:gd name="T27" fmla="*/ 669 h 884"/>
                <a:gd name="T28" fmla="*/ 696 w 886"/>
                <a:gd name="T29" fmla="*/ 606 h 884"/>
                <a:gd name="T30" fmla="*/ 732 w 886"/>
                <a:gd name="T31" fmla="*/ 529 h 884"/>
                <a:gd name="T32" fmla="*/ 745 w 886"/>
                <a:gd name="T33" fmla="*/ 442 h 884"/>
                <a:gd name="T34" fmla="*/ 732 w 886"/>
                <a:gd name="T35" fmla="*/ 355 h 884"/>
                <a:gd name="T36" fmla="*/ 696 w 886"/>
                <a:gd name="T37" fmla="*/ 277 h 884"/>
                <a:gd name="T38" fmla="*/ 641 w 886"/>
                <a:gd name="T39" fmla="*/ 214 h 884"/>
                <a:gd name="T40" fmla="*/ 570 w 886"/>
                <a:gd name="T41" fmla="*/ 169 h 884"/>
                <a:gd name="T42" fmla="*/ 488 w 886"/>
                <a:gd name="T43" fmla="*/ 143 h 884"/>
                <a:gd name="T44" fmla="*/ 443 w 886"/>
                <a:gd name="T45" fmla="*/ 0 h 884"/>
                <a:gd name="T46" fmla="*/ 544 w 886"/>
                <a:gd name="T47" fmla="*/ 11 h 884"/>
                <a:gd name="T48" fmla="*/ 638 w 886"/>
                <a:gd name="T49" fmla="*/ 45 h 884"/>
                <a:gd name="T50" fmla="*/ 719 w 886"/>
                <a:gd name="T51" fmla="*/ 97 h 884"/>
                <a:gd name="T52" fmla="*/ 788 w 886"/>
                <a:gd name="T53" fmla="*/ 165 h 884"/>
                <a:gd name="T54" fmla="*/ 840 w 886"/>
                <a:gd name="T55" fmla="*/ 248 h 884"/>
                <a:gd name="T56" fmla="*/ 873 w 886"/>
                <a:gd name="T57" fmla="*/ 340 h 884"/>
                <a:gd name="T58" fmla="*/ 886 w 886"/>
                <a:gd name="T59" fmla="*/ 442 h 884"/>
                <a:gd name="T60" fmla="*/ 873 w 886"/>
                <a:gd name="T61" fmla="*/ 543 h 884"/>
                <a:gd name="T62" fmla="*/ 840 w 886"/>
                <a:gd name="T63" fmla="*/ 636 h 884"/>
                <a:gd name="T64" fmla="*/ 788 w 886"/>
                <a:gd name="T65" fmla="*/ 718 h 884"/>
                <a:gd name="T66" fmla="*/ 719 w 886"/>
                <a:gd name="T67" fmla="*/ 787 h 884"/>
                <a:gd name="T68" fmla="*/ 638 w 886"/>
                <a:gd name="T69" fmla="*/ 839 h 884"/>
                <a:gd name="T70" fmla="*/ 544 w 886"/>
                <a:gd name="T71" fmla="*/ 872 h 884"/>
                <a:gd name="T72" fmla="*/ 443 w 886"/>
                <a:gd name="T73" fmla="*/ 884 h 884"/>
                <a:gd name="T74" fmla="*/ 341 w 886"/>
                <a:gd name="T75" fmla="*/ 872 h 884"/>
                <a:gd name="T76" fmla="*/ 248 w 886"/>
                <a:gd name="T77" fmla="*/ 839 h 884"/>
                <a:gd name="T78" fmla="*/ 166 w 886"/>
                <a:gd name="T79" fmla="*/ 787 h 884"/>
                <a:gd name="T80" fmla="*/ 97 w 886"/>
                <a:gd name="T81" fmla="*/ 718 h 884"/>
                <a:gd name="T82" fmla="*/ 46 w 886"/>
                <a:gd name="T83" fmla="*/ 636 h 884"/>
                <a:gd name="T84" fmla="*/ 12 w 886"/>
                <a:gd name="T85" fmla="*/ 543 h 884"/>
                <a:gd name="T86" fmla="*/ 0 w 886"/>
                <a:gd name="T87" fmla="*/ 442 h 884"/>
                <a:gd name="T88" fmla="*/ 12 w 886"/>
                <a:gd name="T89" fmla="*/ 340 h 884"/>
                <a:gd name="T90" fmla="*/ 46 w 886"/>
                <a:gd name="T91" fmla="*/ 248 h 884"/>
                <a:gd name="T92" fmla="*/ 97 w 886"/>
                <a:gd name="T93" fmla="*/ 165 h 884"/>
                <a:gd name="T94" fmla="*/ 166 w 886"/>
                <a:gd name="T95" fmla="*/ 97 h 884"/>
                <a:gd name="T96" fmla="*/ 248 w 886"/>
                <a:gd name="T97" fmla="*/ 45 h 884"/>
                <a:gd name="T98" fmla="*/ 341 w 886"/>
                <a:gd name="T99" fmla="*/ 11 h 884"/>
                <a:gd name="T100" fmla="*/ 443 w 886"/>
                <a:gd name="T101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6" h="884">
                  <a:moveTo>
                    <a:pt x="443" y="140"/>
                  </a:moveTo>
                  <a:lnTo>
                    <a:pt x="398" y="143"/>
                  </a:lnTo>
                  <a:lnTo>
                    <a:pt x="356" y="153"/>
                  </a:lnTo>
                  <a:lnTo>
                    <a:pt x="316" y="169"/>
                  </a:lnTo>
                  <a:lnTo>
                    <a:pt x="279" y="189"/>
                  </a:lnTo>
                  <a:lnTo>
                    <a:pt x="245" y="214"/>
                  </a:lnTo>
                  <a:lnTo>
                    <a:pt x="215" y="243"/>
                  </a:lnTo>
                  <a:lnTo>
                    <a:pt x="189" y="277"/>
                  </a:lnTo>
                  <a:lnTo>
                    <a:pt x="169" y="315"/>
                  </a:lnTo>
                  <a:lnTo>
                    <a:pt x="153" y="355"/>
                  </a:lnTo>
                  <a:lnTo>
                    <a:pt x="144" y="397"/>
                  </a:lnTo>
                  <a:lnTo>
                    <a:pt x="141" y="442"/>
                  </a:lnTo>
                  <a:lnTo>
                    <a:pt x="144" y="486"/>
                  </a:lnTo>
                  <a:lnTo>
                    <a:pt x="153" y="529"/>
                  </a:lnTo>
                  <a:lnTo>
                    <a:pt x="169" y="569"/>
                  </a:lnTo>
                  <a:lnTo>
                    <a:pt x="189" y="606"/>
                  </a:lnTo>
                  <a:lnTo>
                    <a:pt x="215" y="640"/>
                  </a:lnTo>
                  <a:lnTo>
                    <a:pt x="245" y="669"/>
                  </a:lnTo>
                  <a:lnTo>
                    <a:pt x="279" y="695"/>
                  </a:lnTo>
                  <a:lnTo>
                    <a:pt x="316" y="716"/>
                  </a:lnTo>
                  <a:lnTo>
                    <a:pt x="356" y="731"/>
                  </a:lnTo>
                  <a:lnTo>
                    <a:pt x="398" y="740"/>
                  </a:lnTo>
                  <a:lnTo>
                    <a:pt x="443" y="743"/>
                  </a:lnTo>
                  <a:lnTo>
                    <a:pt x="488" y="740"/>
                  </a:lnTo>
                  <a:lnTo>
                    <a:pt x="530" y="731"/>
                  </a:lnTo>
                  <a:lnTo>
                    <a:pt x="570" y="716"/>
                  </a:lnTo>
                  <a:lnTo>
                    <a:pt x="607" y="695"/>
                  </a:lnTo>
                  <a:lnTo>
                    <a:pt x="641" y="669"/>
                  </a:lnTo>
                  <a:lnTo>
                    <a:pt x="670" y="640"/>
                  </a:lnTo>
                  <a:lnTo>
                    <a:pt x="696" y="606"/>
                  </a:lnTo>
                  <a:lnTo>
                    <a:pt x="717" y="569"/>
                  </a:lnTo>
                  <a:lnTo>
                    <a:pt x="732" y="529"/>
                  </a:lnTo>
                  <a:lnTo>
                    <a:pt x="741" y="486"/>
                  </a:lnTo>
                  <a:lnTo>
                    <a:pt x="745" y="442"/>
                  </a:lnTo>
                  <a:lnTo>
                    <a:pt x="741" y="397"/>
                  </a:lnTo>
                  <a:lnTo>
                    <a:pt x="732" y="355"/>
                  </a:lnTo>
                  <a:lnTo>
                    <a:pt x="717" y="315"/>
                  </a:lnTo>
                  <a:lnTo>
                    <a:pt x="696" y="277"/>
                  </a:lnTo>
                  <a:lnTo>
                    <a:pt x="670" y="243"/>
                  </a:lnTo>
                  <a:lnTo>
                    <a:pt x="641" y="214"/>
                  </a:lnTo>
                  <a:lnTo>
                    <a:pt x="607" y="189"/>
                  </a:lnTo>
                  <a:lnTo>
                    <a:pt x="570" y="169"/>
                  </a:lnTo>
                  <a:lnTo>
                    <a:pt x="530" y="153"/>
                  </a:lnTo>
                  <a:lnTo>
                    <a:pt x="488" y="143"/>
                  </a:lnTo>
                  <a:lnTo>
                    <a:pt x="443" y="140"/>
                  </a:lnTo>
                  <a:close/>
                  <a:moveTo>
                    <a:pt x="443" y="0"/>
                  </a:moveTo>
                  <a:lnTo>
                    <a:pt x="494" y="3"/>
                  </a:lnTo>
                  <a:lnTo>
                    <a:pt x="544" y="11"/>
                  </a:lnTo>
                  <a:lnTo>
                    <a:pt x="592" y="25"/>
                  </a:lnTo>
                  <a:lnTo>
                    <a:pt x="638" y="45"/>
                  </a:lnTo>
                  <a:lnTo>
                    <a:pt x="680" y="68"/>
                  </a:lnTo>
                  <a:lnTo>
                    <a:pt x="719" y="97"/>
                  </a:lnTo>
                  <a:lnTo>
                    <a:pt x="756" y="130"/>
                  </a:lnTo>
                  <a:lnTo>
                    <a:pt x="788" y="165"/>
                  </a:lnTo>
                  <a:lnTo>
                    <a:pt x="816" y="205"/>
                  </a:lnTo>
                  <a:lnTo>
                    <a:pt x="840" y="248"/>
                  </a:lnTo>
                  <a:lnTo>
                    <a:pt x="859" y="293"/>
                  </a:lnTo>
                  <a:lnTo>
                    <a:pt x="873" y="340"/>
                  </a:lnTo>
                  <a:lnTo>
                    <a:pt x="883" y="390"/>
                  </a:lnTo>
                  <a:lnTo>
                    <a:pt x="886" y="442"/>
                  </a:lnTo>
                  <a:lnTo>
                    <a:pt x="883" y="493"/>
                  </a:lnTo>
                  <a:lnTo>
                    <a:pt x="873" y="543"/>
                  </a:lnTo>
                  <a:lnTo>
                    <a:pt x="859" y="590"/>
                  </a:lnTo>
                  <a:lnTo>
                    <a:pt x="840" y="636"/>
                  </a:lnTo>
                  <a:lnTo>
                    <a:pt x="816" y="679"/>
                  </a:lnTo>
                  <a:lnTo>
                    <a:pt x="788" y="718"/>
                  </a:lnTo>
                  <a:lnTo>
                    <a:pt x="756" y="754"/>
                  </a:lnTo>
                  <a:lnTo>
                    <a:pt x="719" y="787"/>
                  </a:lnTo>
                  <a:lnTo>
                    <a:pt x="680" y="815"/>
                  </a:lnTo>
                  <a:lnTo>
                    <a:pt x="638" y="839"/>
                  </a:lnTo>
                  <a:lnTo>
                    <a:pt x="592" y="858"/>
                  </a:lnTo>
                  <a:lnTo>
                    <a:pt x="544" y="872"/>
                  </a:lnTo>
                  <a:lnTo>
                    <a:pt x="494" y="880"/>
                  </a:lnTo>
                  <a:lnTo>
                    <a:pt x="443" y="884"/>
                  </a:lnTo>
                  <a:lnTo>
                    <a:pt x="392" y="880"/>
                  </a:lnTo>
                  <a:lnTo>
                    <a:pt x="341" y="872"/>
                  </a:lnTo>
                  <a:lnTo>
                    <a:pt x="294" y="858"/>
                  </a:lnTo>
                  <a:lnTo>
                    <a:pt x="248" y="839"/>
                  </a:lnTo>
                  <a:lnTo>
                    <a:pt x="206" y="815"/>
                  </a:lnTo>
                  <a:lnTo>
                    <a:pt x="166" y="787"/>
                  </a:lnTo>
                  <a:lnTo>
                    <a:pt x="130" y="754"/>
                  </a:lnTo>
                  <a:lnTo>
                    <a:pt x="97" y="718"/>
                  </a:lnTo>
                  <a:lnTo>
                    <a:pt x="70" y="679"/>
                  </a:lnTo>
                  <a:lnTo>
                    <a:pt x="46" y="636"/>
                  </a:lnTo>
                  <a:lnTo>
                    <a:pt x="27" y="590"/>
                  </a:lnTo>
                  <a:lnTo>
                    <a:pt x="12" y="543"/>
                  </a:lnTo>
                  <a:lnTo>
                    <a:pt x="4" y="493"/>
                  </a:lnTo>
                  <a:lnTo>
                    <a:pt x="0" y="442"/>
                  </a:lnTo>
                  <a:lnTo>
                    <a:pt x="4" y="390"/>
                  </a:lnTo>
                  <a:lnTo>
                    <a:pt x="12" y="340"/>
                  </a:lnTo>
                  <a:lnTo>
                    <a:pt x="27" y="293"/>
                  </a:lnTo>
                  <a:lnTo>
                    <a:pt x="46" y="248"/>
                  </a:lnTo>
                  <a:lnTo>
                    <a:pt x="70" y="205"/>
                  </a:lnTo>
                  <a:lnTo>
                    <a:pt x="97" y="165"/>
                  </a:lnTo>
                  <a:lnTo>
                    <a:pt x="130" y="130"/>
                  </a:lnTo>
                  <a:lnTo>
                    <a:pt x="166" y="97"/>
                  </a:lnTo>
                  <a:lnTo>
                    <a:pt x="206" y="68"/>
                  </a:lnTo>
                  <a:lnTo>
                    <a:pt x="248" y="45"/>
                  </a:lnTo>
                  <a:lnTo>
                    <a:pt x="294" y="25"/>
                  </a:lnTo>
                  <a:lnTo>
                    <a:pt x="341" y="11"/>
                  </a:lnTo>
                  <a:lnTo>
                    <a:pt x="392" y="3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25" name="Freeform 72"/>
          <p:cNvSpPr/>
          <p:nvPr/>
        </p:nvSpPr>
        <p:spPr bwMode="auto">
          <a:xfrm>
            <a:off x="5681479" y="3803242"/>
            <a:ext cx="679280" cy="775553"/>
          </a:xfrm>
          <a:custGeom>
            <a:avLst/>
            <a:gdLst>
              <a:gd name="T0" fmla="*/ 1098 w 2541"/>
              <a:gd name="T1" fmla="*/ 8 h 2906"/>
              <a:gd name="T2" fmla="*/ 1133 w 2541"/>
              <a:gd name="T3" fmla="*/ 48 h 2906"/>
              <a:gd name="T4" fmla="*/ 1130 w 2541"/>
              <a:gd name="T5" fmla="*/ 102 h 2906"/>
              <a:gd name="T6" fmla="*/ 1090 w 2541"/>
              <a:gd name="T7" fmla="*/ 136 h 2906"/>
              <a:gd name="T8" fmla="*/ 917 w 2541"/>
              <a:gd name="T9" fmla="*/ 214 h 2906"/>
              <a:gd name="T10" fmla="*/ 736 w 2541"/>
              <a:gd name="T11" fmla="*/ 341 h 2906"/>
              <a:gd name="T12" fmla="*/ 590 w 2541"/>
              <a:gd name="T13" fmla="*/ 501 h 2906"/>
              <a:gd name="T14" fmla="*/ 479 w 2541"/>
              <a:gd name="T15" fmla="*/ 688 h 2906"/>
              <a:gd name="T16" fmla="*/ 409 w 2541"/>
              <a:gd name="T17" fmla="*/ 895 h 2906"/>
              <a:gd name="T18" fmla="*/ 386 w 2541"/>
              <a:gd name="T19" fmla="*/ 1114 h 2906"/>
              <a:gd name="T20" fmla="*/ 378 w 2541"/>
              <a:gd name="T21" fmla="*/ 1330 h 2906"/>
              <a:gd name="T22" fmla="*/ 141 w 2541"/>
              <a:gd name="T23" fmla="*/ 1791 h 2906"/>
              <a:gd name="T24" fmla="*/ 145 w 2541"/>
              <a:gd name="T25" fmla="*/ 1829 h 2906"/>
              <a:gd name="T26" fmla="*/ 188 w 2541"/>
              <a:gd name="T27" fmla="*/ 1851 h 2906"/>
              <a:gd name="T28" fmla="*/ 336 w 2541"/>
              <a:gd name="T29" fmla="*/ 1855 h 2906"/>
              <a:gd name="T30" fmla="*/ 377 w 2541"/>
              <a:gd name="T31" fmla="*/ 1887 h 2906"/>
              <a:gd name="T32" fmla="*/ 386 w 2541"/>
              <a:gd name="T33" fmla="*/ 2330 h 2906"/>
              <a:gd name="T34" fmla="*/ 414 w 2541"/>
              <a:gd name="T35" fmla="*/ 2418 h 2906"/>
              <a:gd name="T36" fmla="*/ 482 w 2541"/>
              <a:gd name="T37" fmla="*/ 2477 h 2906"/>
              <a:gd name="T38" fmla="*/ 856 w 2541"/>
              <a:gd name="T39" fmla="*/ 2445 h 2906"/>
              <a:gd name="T40" fmla="*/ 899 w 2541"/>
              <a:gd name="T41" fmla="*/ 2452 h 2906"/>
              <a:gd name="T42" fmla="*/ 933 w 2541"/>
              <a:gd name="T43" fmla="*/ 2494 h 2906"/>
              <a:gd name="T44" fmla="*/ 2099 w 2541"/>
              <a:gd name="T45" fmla="*/ 2764 h 2906"/>
              <a:gd name="T46" fmla="*/ 2109 w 2541"/>
              <a:gd name="T47" fmla="*/ 1888 h 2906"/>
              <a:gd name="T48" fmla="*/ 2224 w 2541"/>
              <a:gd name="T49" fmla="*/ 1763 h 2906"/>
              <a:gd name="T50" fmla="*/ 2347 w 2541"/>
              <a:gd name="T51" fmla="*/ 1575 h 2906"/>
              <a:gd name="T52" fmla="*/ 2412 w 2541"/>
              <a:gd name="T53" fmla="*/ 1419 h 2906"/>
              <a:gd name="T54" fmla="*/ 2455 w 2541"/>
              <a:gd name="T55" fmla="*/ 1389 h 2906"/>
              <a:gd name="T56" fmla="*/ 2509 w 2541"/>
              <a:gd name="T57" fmla="*/ 1400 h 2906"/>
              <a:gd name="T58" fmla="*/ 2539 w 2541"/>
              <a:gd name="T59" fmla="*/ 1443 h 2906"/>
              <a:gd name="T60" fmla="*/ 2509 w 2541"/>
              <a:gd name="T61" fmla="*/ 1556 h 2906"/>
              <a:gd name="T62" fmla="*/ 2395 w 2541"/>
              <a:gd name="T63" fmla="*/ 1770 h 2906"/>
              <a:gd name="T64" fmla="*/ 2239 w 2541"/>
              <a:gd name="T65" fmla="*/ 1955 h 2906"/>
              <a:gd name="T66" fmla="*/ 2230 w 2541"/>
              <a:gd name="T67" fmla="*/ 2871 h 2906"/>
              <a:gd name="T68" fmla="*/ 2187 w 2541"/>
              <a:gd name="T69" fmla="*/ 2902 h 2906"/>
              <a:gd name="T70" fmla="*/ 847 w 2541"/>
              <a:gd name="T71" fmla="*/ 2902 h 2906"/>
              <a:gd name="T72" fmla="*/ 805 w 2541"/>
              <a:gd name="T73" fmla="*/ 2871 h 2906"/>
              <a:gd name="T74" fmla="*/ 796 w 2541"/>
              <a:gd name="T75" fmla="*/ 2596 h 2906"/>
              <a:gd name="T76" fmla="*/ 551 w 2541"/>
              <a:gd name="T77" fmla="*/ 2631 h 2906"/>
              <a:gd name="T78" fmla="*/ 461 w 2541"/>
              <a:gd name="T79" fmla="*/ 2618 h 2906"/>
              <a:gd name="T80" fmla="*/ 350 w 2541"/>
              <a:gd name="T81" fmla="*/ 2557 h 2906"/>
              <a:gd name="T82" fmla="*/ 274 w 2541"/>
              <a:gd name="T83" fmla="*/ 2455 h 2906"/>
              <a:gd name="T84" fmla="*/ 246 w 2541"/>
              <a:gd name="T85" fmla="*/ 2329 h 2906"/>
              <a:gd name="T86" fmla="*/ 176 w 2541"/>
              <a:gd name="T87" fmla="*/ 1989 h 2906"/>
              <a:gd name="T88" fmla="*/ 87 w 2541"/>
              <a:gd name="T89" fmla="*/ 1961 h 2906"/>
              <a:gd name="T90" fmla="*/ 24 w 2541"/>
              <a:gd name="T91" fmla="*/ 1900 h 2906"/>
              <a:gd name="T92" fmla="*/ 0 w 2541"/>
              <a:gd name="T93" fmla="*/ 1817 h 2906"/>
              <a:gd name="T94" fmla="*/ 16 w 2541"/>
              <a:gd name="T95" fmla="*/ 1724 h 2906"/>
              <a:gd name="T96" fmla="*/ 247 w 2541"/>
              <a:gd name="T97" fmla="*/ 1114 h 2906"/>
              <a:gd name="T98" fmla="*/ 271 w 2541"/>
              <a:gd name="T99" fmla="*/ 878 h 2906"/>
              <a:gd name="T100" fmla="*/ 341 w 2541"/>
              <a:gd name="T101" fmla="*/ 655 h 2906"/>
              <a:gd name="T102" fmla="*/ 453 w 2541"/>
              <a:gd name="T103" fmla="*/ 453 h 2906"/>
              <a:gd name="T104" fmla="*/ 602 w 2541"/>
              <a:gd name="T105" fmla="*/ 274 h 2906"/>
              <a:gd name="T106" fmla="*/ 785 w 2541"/>
              <a:gd name="T107" fmla="*/ 129 h 2906"/>
              <a:gd name="T108" fmla="*/ 983 w 2541"/>
              <a:gd name="T109" fmla="*/ 27 h 2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41" h="2906">
                <a:moveTo>
                  <a:pt x="1063" y="0"/>
                </a:moveTo>
                <a:lnTo>
                  <a:pt x="1082" y="1"/>
                </a:lnTo>
                <a:lnTo>
                  <a:pt x="1098" y="8"/>
                </a:lnTo>
                <a:lnTo>
                  <a:pt x="1113" y="17"/>
                </a:lnTo>
                <a:lnTo>
                  <a:pt x="1125" y="31"/>
                </a:lnTo>
                <a:lnTo>
                  <a:pt x="1133" y="48"/>
                </a:lnTo>
                <a:lnTo>
                  <a:pt x="1137" y="66"/>
                </a:lnTo>
                <a:lnTo>
                  <a:pt x="1135" y="85"/>
                </a:lnTo>
                <a:lnTo>
                  <a:pt x="1130" y="102"/>
                </a:lnTo>
                <a:lnTo>
                  <a:pt x="1121" y="116"/>
                </a:lnTo>
                <a:lnTo>
                  <a:pt x="1107" y="128"/>
                </a:lnTo>
                <a:lnTo>
                  <a:pt x="1090" y="136"/>
                </a:lnTo>
                <a:lnTo>
                  <a:pt x="1036" y="156"/>
                </a:lnTo>
                <a:lnTo>
                  <a:pt x="983" y="180"/>
                </a:lnTo>
                <a:lnTo>
                  <a:pt x="917" y="214"/>
                </a:lnTo>
                <a:lnTo>
                  <a:pt x="854" y="252"/>
                </a:lnTo>
                <a:lnTo>
                  <a:pt x="793" y="295"/>
                </a:lnTo>
                <a:lnTo>
                  <a:pt x="736" y="341"/>
                </a:lnTo>
                <a:lnTo>
                  <a:pt x="684" y="392"/>
                </a:lnTo>
                <a:lnTo>
                  <a:pt x="634" y="444"/>
                </a:lnTo>
                <a:lnTo>
                  <a:pt x="590" y="501"/>
                </a:lnTo>
                <a:lnTo>
                  <a:pt x="549" y="561"/>
                </a:lnTo>
                <a:lnTo>
                  <a:pt x="512" y="624"/>
                </a:lnTo>
                <a:lnTo>
                  <a:pt x="479" y="688"/>
                </a:lnTo>
                <a:lnTo>
                  <a:pt x="452" y="755"/>
                </a:lnTo>
                <a:lnTo>
                  <a:pt x="428" y="824"/>
                </a:lnTo>
                <a:lnTo>
                  <a:pt x="409" y="895"/>
                </a:lnTo>
                <a:lnTo>
                  <a:pt x="397" y="966"/>
                </a:lnTo>
                <a:lnTo>
                  <a:pt x="388" y="1040"/>
                </a:lnTo>
                <a:lnTo>
                  <a:pt x="386" y="1114"/>
                </a:lnTo>
                <a:lnTo>
                  <a:pt x="386" y="1297"/>
                </a:lnTo>
                <a:lnTo>
                  <a:pt x="384" y="1314"/>
                </a:lnTo>
                <a:lnTo>
                  <a:pt x="378" y="1330"/>
                </a:lnTo>
                <a:lnTo>
                  <a:pt x="154" y="1758"/>
                </a:lnTo>
                <a:lnTo>
                  <a:pt x="147" y="1775"/>
                </a:lnTo>
                <a:lnTo>
                  <a:pt x="141" y="1791"/>
                </a:lnTo>
                <a:lnTo>
                  <a:pt x="139" y="1806"/>
                </a:lnTo>
                <a:lnTo>
                  <a:pt x="140" y="1818"/>
                </a:lnTo>
                <a:lnTo>
                  <a:pt x="145" y="1829"/>
                </a:lnTo>
                <a:lnTo>
                  <a:pt x="154" y="1838"/>
                </a:lnTo>
                <a:lnTo>
                  <a:pt x="169" y="1846"/>
                </a:lnTo>
                <a:lnTo>
                  <a:pt x="188" y="1851"/>
                </a:lnTo>
                <a:lnTo>
                  <a:pt x="211" y="1852"/>
                </a:lnTo>
                <a:lnTo>
                  <a:pt x="317" y="1852"/>
                </a:lnTo>
                <a:lnTo>
                  <a:pt x="336" y="1855"/>
                </a:lnTo>
                <a:lnTo>
                  <a:pt x="352" y="1862"/>
                </a:lnTo>
                <a:lnTo>
                  <a:pt x="366" y="1873"/>
                </a:lnTo>
                <a:lnTo>
                  <a:pt x="377" y="1887"/>
                </a:lnTo>
                <a:lnTo>
                  <a:pt x="384" y="1904"/>
                </a:lnTo>
                <a:lnTo>
                  <a:pt x="386" y="1923"/>
                </a:lnTo>
                <a:lnTo>
                  <a:pt x="386" y="2330"/>
                </a:lnTo>
                <a:lnTo>
                  <a:pt x="389" y="2362"/>
                </a:lnTo>
                <a:lnTo>
                  <a:pt x="399" y="2392"/>
                </a:lnTo>
                <a:lnTo>
                  <a:pt x="414" y="2418"/>
                </a:lnTo>
                <a:lnTo>
                  <a:pt x="433" y="2443"/>
                </a:lnTo>
                <a:lnTo>
                  <a:pt x="456" y="2463"/>
                </a:lnTo>
                <a:lnTo>
                  <a:pt x="482" y="2477"/>
                </a:lnTo>
                <a:lnTo>
                  <a:pt x="512" y="2487"/>
                </a:lnTo>
                <a:lnTo>
                  <a:pt x="543" y="2491"/>
                </a:lnTo>
                <a:lnTo>
                  <a:pt x="856" y="2445"/>
                </a:lnTo>
                <a:lnTo>
                  <a:pt x="870" y="2444"/>
                </a:lnTo>
                <a:lnTo>
                  <a:pt x="885" y="2447"/>
                </a:lnTo>
                <a:lnTo>
                  <a:pt x="899" y="2452"/>
                </a:lnTo>
                <a:lnTo>
                  <a:pt x="912" y="2461"/>
                </a:lnTo>
                <a:lnTo>
                  <a:pt x="924" y="2476"/>
                </a:lnTo>
                <a:lnTo>
                  <a:pt x="933" y="2494"/>
                </a:lnTo>
                <a:lnTo>
                  <a:pt x="936" y="2514"/>
                </a:lnTo>
                <a:lnTo>
                  <a:pt x="936" y="2764"/>
                </a:lnTo>
                <a:lnTo>
                  <a:pt x="2099" y="2764"/>
                </a:lnTo>
                <a:lnTo>
                  <a:pt x="2099" y="1925"/>
                </a:lnTo>
                <a:lnTo>
                  <a:pt x="2101" y="1906"/>
                </a:lnTo>
                <a:lnTo>
                  <a:pt x="2109" y="1888"/>
                </a:lnTo>
                <a:lnTo>
                  <a:pt x="2121" y="1873"/>
                </a:lnTo>
                <a:lnTo>
                  <a:pt x="2175" y="1820"/>
                </a:lnTo>
                <a:lnTo>
                  <a:pt x="2224" y="1763"/>
                </a:lnTo>
                <a:lnTo>
                  <a:pt x="2270" y="1703"/>
                </a:lnTo>
                <a:lnTo>
                  <a:pt x="2310" y="1640"/>
                </a:lnTo>
                <a:lnTo>
                  <a:pt x="2347" y="1575"/>
                </a:lnTo>
                <a:lnTo>
                  <a:pt x="2377" y="1506"/>
                </a:lnTo>
                <a:lnTo>
                  <a:pt x="2404" y="1436"/>
                </a:lnTo>
                <a:lnTo>
                  <a:pt x="2412" y="1419"/>
                </a:lnTo>
                <a:lnTo>
                  <a:pt x="2424" y="1405"/>
                </a:lnTo>
                <a:lnTo>
                  <a:pt x="2438" y="1395"/>
                </a:lnTo>
                <a:lnTo>
                  <a:pt x="2455" y="1389"/>
                </a:lnTo>
                <a:lnTo>
                  <a:pt x="2474" y="1388"/>
                </a:lnTo>
                <a:lnTo>
                  <a:pt x="2492" y="1391"/>
                </a:lnTo>
                <a:lnTo>
                  <a:pt x="2509" y="1400"/>
                </a:lnTo>
                <a:lnTo>
                  <a:pt x="2523" y="1411"/>
                </a:lnTo>
                <a:lnTo>
                  <a:pt x="2533" y="1426"/>
                </a:lnTo>
                <a:lnTo>
                  <a:pt x="2539" y="1443"/>
                </a:lnTo>
                <a:lnTo>
                  <a:pt x="2541" y="1461"/>
                </a:lnTo>
                <a:lnTo>
                  <a:pt x="2537" y="1480"/>
                </a:lnTo>
                <a:lnTo>
                  <a:pt x="2509" y="1556"/>
                </a:lnTo>
                <a:lnTo>
                  <a:pt x="2476" y="1630"/>
                </a:lnTo>
                <a:lnTo>
                  <a:pt x="2438" y="1701"/>
                </a:lnTo>
                <a:lnTo>
                  <a:pt x="2395" y="1770"/>
                </a:lnTo>
                <a:lnTo>
                  <a:pt x="2348" y="1835"/>
                </a:lnTo>
                <a:lnTo>
                  <a:pt x="2295" y="1896"/>
                </a:lnTo>
                <a:lnTo>
                  <a:pt x="2239" y="1955"/>
                </a:lnTo>
                <a:lnTo>
                  <a:pt x="2239" y="2835"/>
                </a:lnTo>
                <a:lnTo>
                  <a:pt x="2236" y="2854"/>
                </a:lnTo>
                <a:lnTo>
                  <a:pt x="2230" y="2871"/>
                </a:lnTo>
                <a:lnTo>
                  <a:pt x="2218" y="2884"/>
                </a:lnTo>
                <a:lnTo>
                  <a:pt x="2204" y="2896"/>
                </a:lnTo>
                <a:lnTo>
                  <a:pt x="2187" y="2902"/>
                </a:lnTo>
                <a:lnTo>
                  <a:pt x="2168" y="2906"/>
                </a:lnTo>
                <a:lnTo>
                  <a:pt x="865" y="2906"/>
                </a:lnTo>
                <a:lnTo>
                  <a:pt x="847" y="2902"/>
                </a:lnTo>
                <a:lnTo>
                  <a:pt x="830" y="2896"/>
                </a:lnTo>
                <a:lnTo>
                  <a:pt x="816" y="2884"/>
                </a:lnTo>
                <a:lnTo>
                  <a:pt x="805" y="2871"/>
                </a:lnTo>
                <a:lnTo>
                  <a:pt x="798" y="2854"/>
                </a:lnTo>
                <a:lnTo>
                  <a:pt x="796" y="2835"/>
                </a:lnTo>
                <a:lnTo>
                  <a:pt x="796" y="2596"/>
                </a:lnTo>
                <a:lnTo>
                  <a:pt x="558" y="2631"/>
                </a:lnTo>
                <a:lnTo>
                  <a:pt x="555" y="2631"/>
                </a:lnTo>
                <a:lnTo>
                  <a:pt x="551" y="2631"/>
                </a:lnTo>
                <a:lnTo>
                  <a:pt x="549" y="2630"/>
                </a:lnTo>
                <a:lnTo>
                  <a:pt x="503" y="2627"/>
                </a:lnTo>
                <a:lnTo>
                  <a:pt x="461" y="2618"/>
                </a:lnTo>
                <a:lnTo>
                  <a:pt x="421" y="2602"/>
                </a:lnTo>
                <a:lnTo>
                  <a:pt x="384" y="2582"/>
                </a:lnTo>
                <a:lnTo>
                  <a:pt x="350" y="2557"/>
                </a:lnTo>
                <a:lnTo>
                  <a:pt x="321" y="2526"/>
                </a:lnTo>
                <a:lnTo>
                  <a:pt x="295" y="2493"/>
                </a:lnTo>
                <a:lnTo>
                  <a:pt x="274" y="2455"/>
                </a:lnTo>
                <a:lnTo>
                  <a:pt x="260" y="2415"/>
                </a:lnTo>
                <a:lnTo>
                  <a:pt x="249" y="2373"/>
                </a:lnTo>
                <a:lnTo>
                  <a:pt x="246" y="2329"/>
                </a:lnTo>
                <a:lnTo>
                  <a:pt x="246" y="1991"/>
                </a:lnTo>
                <a:lnTo>
                  <a:pt x="211" y="1991"/>
                </a:lnTo>
                <a:lnTo>
                  <a:pt x="176" y="1989"/>
                </a:lnTo>
                <a:lnTo>
                  <a:pt x="143" y="1983"/>
                </a:lnTo>
                <a:lnTo>
                  <a:pt x="114" y="1973"/>
                </a:lnTo>
                <a:lnTo>
                  <a:pt x="87" y="1961"/>
                </a:lnTo>
                <a:lnTo>
                  <a:pt x="62" y="1944"/>
                </a:lnTo>
                <a:lnTo>
                  <a:pt x="41" y="1924"/>
                </a:lnTo>
                <a:lnTo>
                  <a:pt x="24" y="1900"/>
                </a:lnTo>
                <a:lnTo>
                  <a:pt x="12" y="1874"/>
                </a:lnTo>
                <a:lnTo>
                  <a:pt x="3" y="1846"/>
                </a:lnTo>
                <a:lnTo>
                  <a:pt x="0" y="1817"/>
                </a:lnTo>
                <a:lnTo>
                  <a:pt x="0" y="1787"/>
                </a:lnTo>
                <a:lnTo>
                  <a:pt x="5" y="1756"/>
                </a:lnTo>
                <a:lnTo>
                  <a:pt x="16" y="1724"/>
                </a:lnTo>
                <a:lnTo>
                  <a:pt x="30" y="1693"/>
                </a:lnTo>
                <a:lnTo>
                  <a:pt x="247" y="1279"/>
                </a:lnTo>
                <a:lnTo>
                  <a:pt x="247" y="1114"/>
                </a:lnTo>
                <a:lnTo>
                  <a:pt x="250" y="1034"/>
                </a:lnTo>
                <a:lnTo>
                  <a:pt x="257" y="956"/>
                </a:lnTo>
                <a:lnTo>
                  <a:pt x="271" y="878"/>
                </a:lnTo>
                <a:lnTo>
                  <a:pt x="289" y="802"/>
                </a:lnTo>
                <a:lnTo>
                  <a:pt x="313" y="728"/>
                </a:lnTo>
                <a:lnTo>
                  <a:pt x="341" y="655"/>
                </a:lnTo>
                <a:lnTo>
                  <a:pt x="374" y="586"/>
                </a:lnTo>
                <a:lnTo>
                  <a:pt x="412" y="518"/>
                </a:lnTo>
                <a:lnTo>
                  <a:pt x="453" y="453"/>
                </a:lnTo>
                <a:lnTo>
                  <a:pt x="498" y="390"/>
                </a:lnTo>
                <a:lnTo>
                  <a:pt x="549" y="330"/>
                </a:lnTo>
                <a:lnTo>
                  <a:pt x="602" y="274"/>
                </a:lnTo>
                <a:lnTo>
                  <a:pt x="659" y="223"/>
                </a:lnTo>
                <a:lnTo>
                  <a:pt x="721" y="173"/>
                </a:lnTo>
                <a:lnTo>
                  <a:pt x="785" y="129"/>
                </a:lnTo>
                <a:lnTo>
                  <a:pt x="854" y="89"/>
                </a:lnTo>
                <a:lnTo>
                  <a:pt x="924" y="52"/>
                </a:lnTo>
                <a:lnTo>
                  <a:pt x="983" y="27"/>
                </a:lnTo>
                <a:lnTo>
                  <a:pt x="1045" y="3"/>
                </a:lnTo>
                <a:lnTo>
                  <a:pt x="106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6" name="Inhaltsplatzhalter 4"/>
          <p:cNvSpPr txBox="1"/>
          <p:nvPr/>
        </p:nvSpPr>
        <p:spPr>
          <a:xfrm>
            <a:off x="4105244" y="3837802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latin typeface="+mj-lt"/>
              </a:rPr>
              <a:t>40%</a:t>
            </a:r>
            <a:endParaRPr lang="en-US" sz="2800" dirty="0">
              <a:latin typeface="+mn-lt"/>
            </a:endParaRPr>
          </a:p>
        </p:txBody>
      </p:sp>
      <p:sp>
        <p:nvSpPr>
          <p:cNvPr id="27" name="Inhaltsplatzhalter 4"/>
          <p:cNvSpPr txBox="1"/>
          <p:nvPr/>
        </p:nvSpPr>
        <p:spPr>
          <a:xfrm>
            <a:off x="5653379" y="2415194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latin typeface="+mj-lt"/>
              </a:rPr>
              <a:t>50%</a:t>
            </a:r>
            <a:endParaRPr lang="en-US" sz="2800" dirty="0">
              <a:latin typeface="+mn-lt"/>
            </a:endParaRPr>
          </a:p>
        </p:txBody>
      </p:sp>
      <p:sp>
        <p:nvSpPr>
          <p:cNvPr id="28" name="Inhaltsplatzhalter 4"/>
          <p:cNvSpPr txBox="1"/>
          <p:nvPr/>
        </p:nvSpPr>
        <p:spPr>
          <a:xfrm>
            <a:off x="7117039" y="3837802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latin typeface="+mj-lt"/>
              </a:rPr>
              <a:t>70%</a:t>
            </a:r>
            <a:endParaRPr lang="en-US" sz="2800" dirty="0">
              <a:latin typeface="+mn-lt"/>
            </a:endParaRPr>
          </a:p>
        </p:txBody>
      </p:sp>
      <p:sp>
        <p:nvSpPr>
          <p:cNvPr id="29" name="Inhaltsplatzhalter 4"/>
          <p:cNvSpPr txBox="1"/>
          <p:nvPr/>
        </p:nvSpPr>
        <p:spPr>
          <a:xfrm>
            <a:off x="5653379" y="5302097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latin typeface="+mj-lt"/>
              </a:rPr>
              <a:t>50%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3" grpId="0" bldLvl="0" animBg="1"/>
      <p:bldP spid="17" grpId="0"/>
      <p:bldP spid="18" grpId="0"/>
      <p:bldP spid="19" grpId="0"/>
      <p:bldP spid="20" grpId="0" bldLvl="0" animBg="1"/>
      <p:bldP spid="21" grpId="0"/>
      <p:bldP spid="26" grpId="0"/>
      <p:bldP spid="27" grpId="0"/>
      <p:bldP spid="28" grpId="0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1926015" y="3287583"/>
            <a:ext cx="2814421" cy="635262"/>
          </a:xfrm>
          <a:custGeom>
            <a:avLst/>
            <a:gdLst>
              <a:gd name="T0" fmla="*/ 0 w 2162"/>
              <a:gd name="T1" fmla="*/ 488 h 488"/>
              <a:gd name="T2" fmla="*/ 0 w 2162"/>
              <a:gd name="T3" fmla="*/ 0 h 488"/>
              <a:gd name="T4" fmla="*/ 2162 w 2162"/>
              <a:gd name="T5" fmla="*/ 0 h 488"/>
              <a:gd name="T6" fmla="*/ 2162 w 2162"/>
              <a:gd name="T7" fmla="*/ 272 h 488"/>
              <a:gd name="T8" fmla="*/ 1804 w 2162"/>
              <a:gd name="T9" fmla="*/ 467 h 488"/>
              <a:gd name="T10" fmla="*/ 1804 w 2162"/>
              <a:gd name="T11" fmla="*/ 488 h 488"/>
              <a:gd name="T12" fmla="*/ 0 w 2162"/>
              <a:gd name="T13" fmla="*/ 488 h 488"/>
              <a:gd name="T14" fmla="*/ 0 w 2162"/>
              <a:gd name="T15" fmla="*/ 488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2" h="488">
                <a:moveTo>
                  <a:pt x="0" y="488"/>
                </a:moveTo>
                <a:lnTo>
                  <a:pt x="0" y="0"/>
                </a:lnTo>
                <a:lnTo>
                  <a:pt x="2162" y="0"/>
                </a:lnTo>
                <a:lnTo>
                  <a:pt x="2162" y="272"/>
                </a:lnTo>
                <a:lnTo>
                  <a:pt x="1804" y="467"/>
                </a:lnTo>
                <a:lnTo>
                  <a:pt x="1804" y="488"/>
                </a:lnTo>
                <a:lnTo>
                  <a:pt x="0" y="488"/>
                </a:lnTo>
                <a:lnTo>
                  <a:pt x="0" y="48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6" name="Freeform 6"/>
          <p:cNvSpPr/>
          <p:nvPr/>
        </p:nvSpPr>
        <p:spPr bwMode="auto">
          <a:xfrm>
            <a:off x="1463887" y="3922846"/>
            <a:ext cx="2814421" cy="633961"/>
          </a:xfrm>
          <a:custGeom>
            <a:avLst/>
            <a:gdLst>
              <a:gd name="T0" fmla="*/ 0 w 2162"/>
              <a:gd name="T1" fmla="*/ 487 h 487"/>
              <a:gd name="T2" fmla="*/ 0 w 2162"/>
              <a:gd name="T3" fmla="*/ 0 h 487"/>
              <a:gd name="T4" fmla="*/ 2159 w 2162"/>
              <a:gd name="T5" fmla="*/ 0 h 487"/>
              <a:gd name="T6" fmla="*/ 2162 w 2162"/>
              <a:gd name="T7" fmla="*/ 270 h 487"/>
              <a:gd name="T8" fmla="*/ 1807 w 2162"/>
              <a:gd name="T9" fmla="*/ 466 h 487"/>
              <a:gd name="T10" fmla="*/ 1807 w 2162"/>
              <a:gd name="T11" fmla="*/ 487 h 487"/>
              <a:gd name="T12" fmla="*/ 0 w 2162"/>
              <a:gd name="T13" fmla="*/ 487 h 487"/>
              <a:gd name="T14" fmla="*/ 0 w 2162"/>
              <a:gd name="T15" fmla="*/ 487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2" h="487">
                <a:moveTo>
                  <a:pt x="0" y="487"/>
                </a:moveTo>
                <a:lnTo>
                  <a:pt x="0" y="0"/>
                </a:lnTo>
                <a:lnTo>
                  <a:pt x="2159" y="0"/>
                </a:lnTo>
                <a:lnTo>
                  <a:pt x="2162" y="270"/>
                </a:lnTo>
                <a:lnTo>
                  <a:pt x="1807" y="466"/>
                </a:lnTo>
                <a:lnTo>
                  <a:pt x="1807" y="487"/>
                </a:lnTo>
                <a:lnTo>
                  <a:pt x="0" y="487"/>
                </a:lnTo>
                <a:lnTo>
                  <a:pt x="0" y="4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7" name="Freeform 7"/>
          <p:cNvSpPr/>
          <p:nvPr/>
        </p:nvSpPr>
        <p:spPr bwMode="auto">
          <a:xfrm>
            <a:off x="1001761" y="4556806"/>
            <a:ext cx="2814421" cy="635262"/>
          </a:xfrm>
          <a:custGeom>
            <a:avLst/>
            <a:gdLst>
              <a:gd name="T0" fmla="*/ 0 w 2162"/>
              <a:gd name="T1" fmla="*/ 488 h 488"/>
              <a:gd name="T2" fmla="*/ 0 w 2162"/>
              <a:gd name="T3" fmla="*/ 0 h 488"/>
              <a:gd name="T4" fmla="*/ 2162 w 2162"/>
              <a:gd name="T5" fmla="*/ 0 h 488"/>
              <a:gd name="T6" fmla="*/ 2162 w 2162"/>
              <a:gd name="T7" fmla="*/ 273 h 488"/>
              <a:gd name="T8" fmla="*/ 1805 w 2162"/>
              <a:gd name="T9" fmla="*/ 469 h 488"/>
              <a:gd name="T10" fmla="*/ 1805 w 2162"/>
              <a:gd name="T11" fmla="*/ 488 h 488"/>
              <a:gd name="T12" fmla="*/ 0 w 2162"/>
              <a:gd name="T13" fmla="*/ 488 h 488"/>
              <a:gd name="T14" fmla="*/ 0 w 2162"/>
              <a:gd name="T15" fmla="*/ 488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2" h="488">
                <a:moveTo>
                  <a:pt x="0" y="488"/>
                </a:moveTo>
                <a:lnTo>
                  <a:pt x="0" y="0"/>
                </a:lnTo>
                <a:lnTo>
                  <a:pt x="2162" y="0"/>
                </a:lnTo>
                <a:lnTo>
                  <a:pt x="2162" y="273"/>
                </a:lnTo>
                <a:lnTo>
                  <a:pt x="1805" y="469"/>
                </a:lnTo>
                <a:lnTo>
                  <a:pt x="1805" y="488"/>
                </a:lnTo>
                <a:lnTo>
                  <a:pt x="0" y="488"/>
                </a:lnTo>
                <a:lnTo>
                  <a:pt x="0" y="4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8" name="Freeform 8"/>
          <p:cNvSpPr/>
          <p:nvPr/>
        </p:nvSpPr>
        <p:spPr bwMode="auto">
          <a:xfrm>
            <a:off x="537029" y="5192068"/>
            <a:ext cx="2814421" cy="813605"/>
          </a:xfrm>
          <a:custGeom>
            <a:avLst/>
            <a:gdLst>
              <a:gd name="T0" fmla="*/ 2162 w 2162"/>
              <a:gd name="T1" fmla="*/ 625 h 625"/>
              <a:gd name="T2" fmla="*/ 0 w 2162"/>
              <a:gd name="T3" fmla="*/ 625 h 625"/>
              <a:gd name="T4" fmla="*/ 0 w 2162"/>
              <a:gd name="T5" fmla="*/ 0 h 625"/>
              <a:gd name="T6" fmla="*/ 2162 w 2162"/>
              <a:gd name="T7" fmla="*/ 0 h 625"/>
              <a:gd name="T8" fmla="*/ 2162 w 2162"/>
              <a:gd name="T9" fmla="*/ 625 h 625"/>
              <a:gd name="T10" fmla="*/ 2162 w 2162"/>
              <a:gd name="T11" fmla="*/ 625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2" h="625">
                <a:moveTo>
                  <a:pt x="2162" y="625"/>
                </a:moveTo>
                <a:lnTo>
                  <a:pt x="0" y="625"/>
                </a:lnTo>
                <a:lnTo>
                  <a:pt x="0" y="0"/>
                </a:lnTo>
                <a:lnTo>
                  <a:pt x="2162" y="0"/>
                </a:lnTo>
                <a:lnTo>
                  <a:pt x="2162" y="625"/>
                </a:lnTo>
                <a:lnTo>
                  <a:pt x="2162" y="6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33" name="Group 32"/>
          <p:cNvGrpSpPr/>
          <p:nvPr/>
        </p:nvGrpSpPr>
        <p:grpSpPr>
          <a:xfrm>
            <a:off x="4431917" y="1772327"/>
            <a:ext cx="1959160" cy="3900094"/>
            <a:chOff x="4431917" y="1772327"/>
            <a:chExt cx="1959160" cy="3900094"/>
          </a:xfrm>
        </p:grpSpPr>
        <p:sp>
          <p:nvSpPr>
            <p:cNvPr id="9" name="Freeform 9"/>
            <p:cNvSpPr/>
            <p:nvPr/>
          </p:nvSpPr>
          <p:spPr bwMode="auto">
            <a:xfrm>
              <a:off x="5636052" y="3417760"/>
              <a:ext cx="462127" cy="2254660"/>
            </a:xfrm>
            <a:custGeom>
              <a:avLst/>
              <a:gdLst>
                <a:gd name="T0" fmla="*/ 355 w 355"/>
                <a:gd name="T1" fmla="*/ 1533 h 1732"/>
                <a:gd name="T2" fmla="*/ 355 w 355"/>
                <a:gd name="T3" fmla="*/ 104 h 1732"/>
                <a:gd name="T4" fmla="*/ 282 w 355"/>
                <a:gd name="T5" fmla="*/ 144 h 1732"/>
                <a:gd name="T6" fmla="*/ 0 w 355"/>
                <a:gd name="T7" fmla="*/ 0 h 1732"/>
                <a:gd name="T8" fmla="*/ 0 w 355"/>
                <a:gd name="T9" fmla="*/ 1732 h 1732"/>
                <a:gd name="T10" fmla="*/ 355 w 355"/>
                <a:gd name="T11" fmla="*/ 1533 h 1732"/>
                <a:gd name="T12" fmla="*/ 355 w 355"/>
                <a:gd name="T13" fmla="*/ 1533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" h="1732">
                  <a:moveTo>
                    <a:pt x="355" y="1533"/>
                  </a:moveTo>
                  <a:lnTo>
                    <a:pt x="355" y="104"/>
                  </a:lnTo>
                  <a:lnTo>
                    <a:pt x="282" y="144"/>
                  </a:lnTo>
                  <a:lnTo>
                    <a:pt x="0" y="0"/>
                  </a:lnTo>
                  <a:lnTo>
                    <a:pt x="0" y="1732"/>
                  </a:lnTo>
                  <a:lnTo>
                    <a:pt x="355" y="1533"/>
                  </a:lnTo>
                  <a:lnTo>
                    <a:pt x="355" y="153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5309308" y="1772327"/>
              <a:ext cx="1081769" cy="1832888"/>
            </a:xfrm>
            <a:custGeom>
              <a:avLst/>
              <a:gdLst>
                <a:gd name="T0" fmla="*/ 291 w 831"/>
                <a:gd name="T1" fmla="*/ 0 h 1408"/>
                <a:gd name="T2" fmla="*/ 0 w 831"/>
                <a:gd name="T3" fmla="*/ 161 h 1408"/>
                <a:gd name="T4" fmla="*/ 533 w 831"/>
                <a:gd name="T5" fmla="*/ 1408 h 1408"/>
                <a:gd name="T6" fmla="*/ 831 w 831"/>
                <a:gd name="T7" fmla="*/ 1247 h 1408"/>
                <a:gd name="T8" fmla="*/ 291 w 831"/>
                <a:gd name="T9" fmla="*/ 0 h 1408"/>
                <a:gd name="T10" fmla="*/ 291 w 831"/>
                <a:gd name="T11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1" h="1408">
                  <a:moveTo>
                    <a:pt x="291" y="0"/>
                  </a:moveTo>
                  <a:lnTo>
                    <a:pt x="0" y="161"/>
                  </a:lnTo>
                  <a:lnTo>
                    <a:pt x="533" y="1408"/>
                  </a:lnTo>
                  <a:lnTo>
                    <a:pt x="831" y="1247"/>
                  </a:lnTo>
                  <a:lnTo>
                    <a:pt x="291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4431917" y="1981912"/>
              <a:ext cx="1571233" cy="3690509"/>
            </a:xfrm>
            <a:custGeom>
              <a:avLst/>
              <a:gdLst>
                <a:gd name="T0" fmla="*/ 925 w 1207"/>
                <a:gd name="T1" fmla="*/ 2835 h 2835"/>
                <a:gd name="T2" fmla="*/ 925 w 1207"/>
                <a:gd name="T3" fmla="*/ 1103 h 2835"/>
                <a:gd name="T4" fmla="*/ 1207 w 1207"/>
                <a:gd name="T5" fmla="*/ 1247 h 2835"/>
                <a:gd name="T6" fmla="*/ 674 w 1207"/>
                <a:gd name="T7" fmla="*/ 0 h 2835"/>
                <a:gd name="T8" fmla="*/ 0 w 1207"/>
                <a:gd name="T9" fmla="*/ 632 h 2835"/>
                <a:gd name="T10" fmla="*/ 267 w 1207"/>
                <a:gd name="T11" fmla="*/ 767 h 2835"/>
                <a:gd name="T12" fmla="*/ 267 w 1207"/>
                <a:gd name="T13" fmla="*/ 2499 h 2835"/>
                <a:gd name="T14" fmla="*/ 925 w 1207"/>
                <a:gd name="T15" fmla="*/ 2835 h 2835"/>
                <a:gd name="T16" fmla="*/ 925 w 1207"/>
                <a:gd name="T17" fmla="*/ 2835 h 2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7" h="2835">
                  <a:moveTo>
                    <a:pt x="925" y="2835"/>
                  </a:moveTo>
                  <a:lnTo>
                    <a:pt x="925" y="1103"/>
                  </a:lnTo>
                  <a:lnTo>
                    <a:pt x="1207" y="1247"/>
                  </a:lnTo>
                  <a:lnTo>
                    <a:pt x="674" y="0"/>
                  </a:lnTo>
                  <a:lnTo>
                    <a:pt x="0" y="632"/>
                  </a:lnTo>
                  <a:lnTo>
                    <a:pt x="267" y="767"/>
                  </a:lnTo>
                  <a:lnTo>
                    <a:pt x="267" y="2499"/>
                  </a:lnTo>
                  <a:lnTo>
                    <a:pt x="925" y="2835"/>
                  </a:lnTo>
                  <a:lnTo>
                    <a:pt x="925" y="283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18664" y="3666398"/>
            <a:ext cx="1317389" cy="2262471"/>
            <a:chOff x="4318664" y="3666398"/>
            <a:chExt cx="1317389" cy="2262471"/>
          </a:xfrm>
        </p:grpSpPr>
        <p:sp>
          <p:nvSpPr>
            <p:cNvPr id="12" name="Freeform 12"/>
            <p:cNvSpPr/>
            <p:nvPr/>
          </p:nvSpPr>
          <p:spPr bwMode="auto">
            <a:xfrm>
              <a:off x="4318664" y="3666398"/>
              <a:ext cx="1317389" cy="691238"/>
            </a:xfrm>
            <a:custGeom>
              <a:avLst/>
              <a:gdLst>
                <a:gd name="T0" fmla="*/ 1012 w 1012"/>
                <a:gd name="T1" fmla="*/ 334 h 531"/>
                <a:gd name="T2" fmla="*/ 354 w 1012"/>
                <a:gd name="T3" fmla="*/ 0 h 531"/>
                <a:gd name="T4" fmla="*/ 0 w 1012"/>
                <a:gd name="T5" fmla="*/ 194 h 531"/>
                <a:gd name="T6" fmla="*/ 657 w 1012"/>
                <a:gd name="T7" fmla="*/ 531 h 531"/>
                <a:gd name="T8" fmla="*/ 1012 w 1012"/>
                <a:gd name="T9" fmla="*/ 334 h 531"/>
                <a:gd name="T10" fmla="*/ 1012 w 1012"/>
                <a:gd name="T11" fmla="*/ 334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2" h="531">
                  <a:moveTo>
                    <a:pt x="1012" y="334"/>
                  </a:moveTo>
                  <a:lnTo>
                    <a:pt x="354" y="0"/>
                  </a:lnTo>
                  <a:lnTo>
                    <a:pt x="0" y="194"/>
                  </a:lnTo>
                  <a:lnTo>
                    <a:pt x="657" y="531"/>
                  </a:lnTo>
                  <a:lnTo>
                    <a:pt x="1012" y="334"/>
                  </a:lnTo>
                  <a:lnTo>
                    <a:pt x="1012" y="33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4318664" y="3918941"/>
              <a:ext cx="855262" cy="2009928"/>
            </a:xfrm>
            <a:custGeom>
              <a:avLst/>
              <a:gdLst>
                <a:gd name="T0" fmla="*/ 657 w 657"/>
                <a:gd name="T1" fmla="*/ 1544 h 1544"/>
                <a:gd name="T2" fmla="*/ 657 w 657"/>
                <a:gd name="T3" fmla="*/ 337 h 1544"/>
                <a:gd name="T4" fmla="*/ 0 w 657"/>
                <a:gd name="T5" fmla="*/ 0 h 1544"/>
                <a:gd name="T6" fmla="*/ 0 w 657"/>
                <a:gd name="T7" fmla="*/ 1208 h 1544"/>
                <a:gd name="T8" fmla="*/ 657 w 657"/>
                <a:gd name="T9" fmla="*/ 1544 h 1544"/>
                <a:gd name="T10" fmla="*/ 657 w 657"/>
                <a:gd name="T11" fmla="*/ 1544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7" h="1544">
                  <a:moveTo>
                    <a:pt x="657" y="1544"/>
                  </a:moveTo>
                  <a:lnTo>
                    <a:pt x="657" y="337"/>
                  </a:lnTo>
                  <a:lnTo>
                    <a:pt x="0" y="0"/>
                  </a:lnTo>
                  <a:lnTo>
                    <a:pt x="0" y="1208"/>
                  </a:lnTo>
                  <a:lnTo>
                    <a:pt x="657" y="1544"/>
                  </a:lnTo>
                  <a:lnTo>
                    <a:pt x="657" y="15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5173924" y="4101188"/>
              <a:ext cx="462127" cy="1827680"/>
            </a:xfrm>
            <a:custGeom>
              <a:avLst/>
              <a:gdLst>
                <a:gd name="T0" fmla="*/ 355 w 355"/>
                <a:gd name="T1" fmla="*/ 1207 h 1404"/>
                <a:gd name="T2" fmla="*/ 355 w 355"/>
                <a:gd name="T3" fmla="*/ 0 h 1404"/>
                <a:gd name="T4" fmla="*/ 0 w 355"/>
                <a:gd name="T5" fmla="*/ 197 h 1404"/>
                <a:gd name="T6" fmla="*/ 0 w 355"/>
                <a:gd name="T7" fmla="*/ 1404 h 1404"/>
                <a:gd name="T8" fmla="*/ 355 w 355"/>
                <a:gd name="T9" fmla="*/ 1207 h 1404"/>
                <a:gd name="T10" fmla="*/ 355 w 355"/>
                <a:gd name="T11" fmla="*/ 1207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1404">
                  <a:moveTo>
                    <a:pt x="355" y="1207"/>
                  </a:moveTo>
                  <a:lnTo>
                    <a:pt x="355" y="0"/>
                  </a:lnTo>
                  <a:lnTo>
                    <a:pt x="0" y="197"/>
                  </a:lnTo>
                  <a:lnTo>
                    <a:pt x="0" y="1404"/>
                  </a:lnTo>
                  <a:lnTo>
                    <a:pt x="355" y="1207"/>
                  </a:lnTo>
                  <a:lnTo>
                    <a:pt x="355" y="120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56535" y="4299057"/>
            <a:ext cx="1317390" cy="1884958"/>
            <a:chOff x="3856535" y="4299057"/>
            <a:chExt cx="1317390" cy="1884958"/>
          </a:xfrm>
        </p:grpSpPr>
        <p:sp>
          <p:nvSpPr>
            <p:cNvPr id="15" name="Freeform 15"/>
            <p:cNvSpPr/>
            <p:nvPr/>
          </p:nvSpPr>
          <p:spPr bwMode="auto">
            <a:xfrm>
              <a:off x="3856535" y="4299057"/>
              <a:ext cx="1317389" cy="689937"/>
            </a:xfrm>
            <a:custGeom>
              <a:avLst/>
              <a:gdLst>
                <a:gd name="T0" fmla="*/ 1012 w 1012"/>
                <a:gd name="T1" fmla="*/ 333 h 530"/>
                <a:gd name="T2" fmla="*/ 355 w 1012"/>
                <a:gd name="T3" fmla="*/ 0 h 530"/>
                <a:gd name="T4" fmla="*/ 0 w 1012"/>
                <a:gd name="T5" fmla="*/ 196 h 530"/>
                <a:gd name="T6" fmla="*/ 657 w 1012"/>
                <a:gd name="T7" fmla="*/ 530 h 530"/>
                <a:gd name="T8" fmla="*/ 1012 w 1012"/>
                <a:gd name="T9" fmla="*/ 333 h 530"/>
                <a:gd name="T10" fmla="*/ 1012 w 1012"/>
                <a:gd name="T11" fmla="*/ 333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2" h="530">
                  <a:moveTo>
                    <a:pt x="1012" y="333"/>
                  </a:moveTo>
                  <a:lnTo>
                    <a:pt x="355" y="0"/>
                  </a:lnTo>
                  <a:lnTo>
                    <a:pt x="0" y="196"/>
                  </a:lnTo>
                  <a:lnTo>
                    <a:pt x="657" y="530"/>
                  </a:lnTo>
                  <a:lnTo>
                    <a:pt x="1012" y="333"/>
                  </a:lnTo>
                  <a:lnTo>
                    <a:pt x="1012" y="33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4711798" y="4732545"/>
              <a:ext cx="462127" cy="1451470"/>
            </a:xfrm>
            <a:custGeom>
              <a:avLst/>
              <a:gdLst>
                <a:gd name="T0" fmla="*/ 355 w 355"/>
                <a:gd name="T1" fmla="*/ 919 h 1115"/>
                <a:gd name="T2" fmla="*/ 355 w 355"/>
                <a:gd name="T3" fmla="*/ 0 h 1115"/>
                <a:gd name="T4" fmla="*/ 0 w 355"/>
                <a:gd name="T5" fmla="*/ 197 h 1115"/>
                <a:gd name="T6" fmla="*/ 0 w 355"/>
                <a:gd name="T7" fmla="*/ 1115 h 1115"/>
                <a:gd name="T8" fmla="*/ 355 w 355"/>
                <a:gd name="T9" fmla="*/ 919 h 1115"/>
                <a:gd name="T10" fmla="*/ 355 w 355"/>
                <a:gd name="T11" fmla="*/ 919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1115">
                  <a:moveTo>
                    <a:pt x="355" y="919"/>
                  </a:moveTo>
                  <a:lnTo>
                    <a:pt x="355" y="0"/>
                  </a:lnTo>
                  <a:lnTo>
                    <a:pt x="0" y="197"/>
                  </a:lnTo>
                  <a:lnTo>
                    <a:pt x="0" y="1115"/>
                  </a:lnTo>
                  <a:lnTo>
                    <a:pt x="355" y="919"/>
                  </a:lnTo>
                  <a:lnTo>
                    <a:pt x="355" y="91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3856535" y="4554203"/>
              <a:ext cx="855262" cy="1629812"/>
            </a:xfrm>
            <a:custGeom>
              <a:avLst/>
              <a:gdLst>
                <a:gd name="T0" fmla="*/ 657 w 657"/>
                <a:gd name="T1" fmla="*/ 1252 h 1252"/>
                <a:gd name="T2" fmla="*/ 657 w 657"/>
                <a:gd name="T3" fmla="*/ 334 h 1252"/>
                <a:gd name="T4" fmla="*/ 0 w 657"/>
                <a:gd name="T5" fmla="*/ 0 h 1252"/>
                <a:gd name="T6" fmla="*/ 0 w 657"/>
                <a:gd name="T7" fmla="*/ 919 h 1252"/>
                <a:gd name="T8" fmla="*/ 657 w 657"/>
                <a:gd name="T9" fmla="*/ 1252 h 1252"/>
                <a:gd name="T10" fmla="*/ 657 w 657"/>
                <a:gd name="T11" fmla="*/ 1252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7" h="1252">
                  <a:moveTo>
                    <a:pt x="657" y="1252"/>
                  </a:moveTo>
                  <a:lnTo>
                    <a:pt x="657" y="334"/>
                  </a:lnTo>
                  <a:lnTo>
                    <a:pt x="0" y="0"/>
                  </a:lnTo>
                  <a:lnTo>
                    <a:pt x="0" y="919"/>
                  </a:lnTo>
                  <a:lnTo>
                    <a:pt x="657" y="1252"/>
                  </a:lnTo>
                  <a:lnTo>
                    <a:pt x="657" y="12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94409" y="4936922"/>
            <a:ext cx="1317389" cy="1506145"/>
            <a:chOff x="3394409" y="4936922"/>
            <a:chExt cx="1317389" cy="1506145"/>
          </a:xfrm>
        </p:grpSpPr>
        <p:sp>
          <p:nvSpPr>
            <p:cNvPr id="18" name="Freeform 18"/>
            <p:cNvSpPr/>
            <p:nvPr/>
          </p:nvSpPr>
          <p:spPr bwMode="auto">
            <a:xfrm>
              <a:off x="3394409" y="4936922"/>
              <a:ext cx="1317389" cy="692540"/>
            </a:xfrm>
            <a:custGeom>
              <a:avLst/>
              <a:gdLst>
                <a:gd name="T0" fmla="*/ 1012 w 1012"/>
                <a:gd name="T1" fmla="*/ 336 h 532"/>
                <a:gd name="T2" fmla="*/ 355 w 1012"/>
                <a:gd name="T3" fmla="*/ 0 h 532"/>
                <a:gd name="T4" fmla="*/ 0 w 1012"/>
                <a:gd name="T5" fmla="*/ 196 h 532"/>
                <a:gd name="T6" fmla="*/ 658 w 1012"/>
                <a:gd name="T7" fmla="*/ 532 h 532"/>
                <a:gd name="T8" fmla="*/ 1012 w 1012"/>
                <a:gd name="T9" fmla="*/ 336 h 532"/>
                <a:gd name="T10" fmla="*/ 1012 w 1012"/>
                <a:gd name="T11" fmla="*/ 336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2" h="532">
                  <a:moveTo>
                    <a:pt x="1012" y="336"/>
                  </a:moveTo>
                  <a:lnTo>
                    <a:pt x="355" y="0"/>
                  </a:lnTo>
                  <a:lnTo>
                    <a:pt x="0" y="196"/>
                  </a:lnTo>
                  <a:lnTo>
                    <a:pt x="658" y="532"/>
                  </a:lnTo>
                  <a:lnTo>
                    <a:pt x="1012" y="336"/>
                  </a:lnTo>
                  <a:lnTo>
                    <a:pt x="1012" y="33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4250972" y="5374316"/>
              <a:ext cx="460826" cy="1068751"/>
            </a:xfrm>
            <a:custGeom>
              <a:avLst/>
              <a:gdLst>
                <a:gd name="T0" fmla="*/ 354 w 354"/>
                <a:gd name="T1" fmla="*/ 622 h 821"/>
                <a:gd name="T2" fmla="*/ 354 w 354"/>
                <a:gd name="T3" fmla="*/ 0 h 821"/>
                <a:gd name="T4" fmla="*/ 0 w 354"/>
                <a:gd name="T5" fmla="*/ 196 h 821"/>
                <a:gd name="T6" fmla="*/ 0 w 354"/>
                <a:gd name="T7" fmla="*/ 821 h 821"/>
                <a:gd name="T8" fmla="*/ 354 w 354"/>
                <a:gd name="T9" fmla="*/ 622 h 821"/>
                <a:gd name="T10" fmla="*/ 354 w 354"/>
                <a:gd name="T11" fmla="*/ 622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4" h="821">
                  <a:moveTo>
                    <a:pt x="354" y="622"/>
                  </a:moveTo>
                  <a:lnTo>
                    <a:pt x="354" y="0"/>
                  </a:lnTo>
                  <a:lnTo>
                    <a:pt x="0" y="196"/>
                  </a:lnTo>
                  <a:lnTo>
                    <a:pt x="0" y="821"/>
                  </a:lnTo>
                  <a:lnTo>
                    <a:pt x="354" y="622"/>
                  </a:lnTo>
                  <a:lnTo>
                    <a:pt x="354" y="62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3394409" y="5192068"/>
              <a:ext cx="856563" cy="1250999"/>
            </a:xfrm>
            <a:custGeom>
              <a:avLst/>
              <a:gdLst>
                <a:gd name="T0" fmla="*/ 658 w 658"/>
                <a:gd name="T1" fmla="*/ 961 h 961"/>
                <a:gd name="T2" fmla="*/ 658 w 658"/>
                <a:gd name="T3" fmla="*/ 336 h 961"/>
                <a:gd name="T4" fmla="*/ 0 w 658"/>
                <a:gd name="T5" fmla="*/ 0 h 961"/>
                <a:gd name="T6" fmla="*/ 0 w 658"/>
                <a:gd name="T7" fmla="*/ 625 h 961"/>
                <a:gd name="T8" fmla="*/ 658 w 658"/>
                <a:gd name="T9" fmla="*/ 961 h 961"/>
                <a:gd name="T10" fmla="*/ 658 w 658"/>
                <a:gd name="T11" fmla="*/ 961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961">
                  <a:moveTo>
                    <a:pt x="658" y="961"/>
                  </a:moveTo>
                  <a:lnTo>
                    <a:pt x="658" y="336"/>
                  </a:lnTo>
                  <a:lnTo>
                    <a:pt x="0" y="0"/>
                  </a:lnTo>
                  <a:lnTo>
                    <a:pt x="0" y="625"/>
                  </a:lnTo>
                  <a:lnTo>
                    <a:pt x="658" y="961"/>
                  </a:lnTo>
                  <a:lnTo>
                    <a:pt x="658" y="9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21" name="Freeform 21"/>
          <p:cNvSpPr/>
          <p:nvPr/>
        </p:nvSpPr>
        <p:spPr bwMode="auto">
          <a:xfrm>
            <a:off x="1426136" y="5428990"/>
            <a:ext cx="28638" cy="348873"/>
          </a:xfrm>
          <a:custGeom>
            <a:avLst/>
            <a:gdLst>
              <a:gd name="T0" fmla="*/ 22 w 22"/>
              <a:gd name="T1" fmla="*/ 0 h 268"/>
              <a:gd name="T2" fmla="*/ 22 w 22"/>
              <a:gd name="T3" fmla="*/ 268 h 268"/>
              <a:gd name="T4" fmla="*/ 0 w 22"/>
              <a:gd name="T5" fmla="*/ 268 h 268"/>
              <a:gd name="T6" fmla="*/ 0 w 22"/>
              <a:gd name="T7" fmla="*/ 0 h 268"/>
              <a:gd name="T8" fmla="*/ 22 w 22"/>
              <a:gd name="T9" fmla="*/ 0 h 268"/>
              <a:gd name="T10" fmla="*/ 22 w 22"/>
              <a:gd name="T11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" h="268">
                <a:moveTo>
                  <a:pt x="22" y="0"/>
                </a:moveTo>
                <a:lnTo>
                  <a:pt x="22" y="268"/>
                </a:lnTo>
                <a:lnTo>
                  <a:pt x="0" y="268"/>
                </a:lnTo>
                <a:lnTo>
                  <a:pt x="0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2" name="Freeform 22"/>
          <p:cNvSpPr/>
          <p:nvPr/>
        </p:nvSpPr>
        <p:spPr bwMode="auto">
          <a:xfrm>
            <a:off x="1888264" y="4711716"/>
            <a:ext cx="24734" cy="347573"/>
          </a:xfrm>
          <a:custGeom>
            <a:avLst/>
            <a:gdLst>
              <a:gd name="T0" fmla="*/ 19 w 19"/>
              <a:gd name="T1" fmla="*/ 0 h 267"/>
              <a:gd name="T2" fmla="*/ 19 w 19"/>
              <a:gd name="T3" fmla="*/ 267 h 267"/>
              <a:gd name="T4" fmla="*/ 0 w 19"/>
              <a:gd name="T5" fmla="*/ 267 h 267"/>
              <a:gd name="T6" fmla="*/ 0 w 19"/>
              <a:gd name="T7" fmla="*/ 0 h 267"/>
              <a:gd name="T8" fmla="*/ 19 w 19"/>
              <a:gd name="T9" fmla="*/ 0 h 267"/>
              <a:gd name="T10" fmla="*/ 19 w 19"/>
              <a:gd name="T11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267">
                <a:moveTo>
                  <a:pt x="19" y="0"/>
                </a:moveTo>
                <a:lnTo>
                  <a:pt x="19" y="267"/>
                </a:lnTo>
                <a:lnTo>
                  <a:pt x="0" y="267"/>
                </a:lnTo>
                <a:lnTo>
                  <a:pt x="0" y="0"/>
                </a:lnTo>
                <a:lnTo>
                  <a:pt x="19" y="0"/>
                </a:lnTo>
                <a:lnTo>
                  <a:pt x="1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3" name="Freeform 23"/>
          <p:cNvSpPr/>
          <p:nvPr/>
        </p:nvSpPr>
        <p:spPr bwMode="auto">
          <a:xfrm>
            <a:off x="2350391" y="4073851"/>
            <a:ext cx="24734" cy="347573"/>
          </a:xfrm>
          <a:custGeom>
            <a:avLst/>
            <a:gdLst>
              <a:gd name="T0" fmla="*/ 19 w 19"/>
              <a:gd name="T1" fmla="*/ 0 h 267"/>
              <a:gd name="T2" fmla="*/ 19 w 19"/>
              <a:gd name="T3" fmla="*/ 267 h 267"/>
              <a:gd name="T4" fmla="*/ 0 w 19"/>
              <a:gd name="T5" fmla="*/ 267 h 267"/>
              <a:gd name="T6" fmla="*/ 0 w 19"/>
              <a:gd name="T7" fmla="*/ 0 h 267"/>
              <a:gd name="T8" fmla="*/ 19 w 19"/>
              <a:gd name="T9" fmla="*/ 0 h 267"/>
              <a:gd name="T10" fmla="*/ 19 w 19"/>
              <a:gd name="T11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267">
                <a:moveTo>
                  <a:pt x="19" y="0"/>
                </a:moveTo>
                <a:lnTo>
                  <a:pt x="19" y="267"/>
                </a:lnTo>
                <a:lnTo>
                  <a:pt x="0" y="267"/>
                </a:lnTo>
                <a:lnTo>
                  <a:pt x="0" y="0"/>
                </a:lnTo>
                <a:lnTo>
                  <a:pt x="19" y="0"/>
                </a:lnTo>
                <a:lnTo>
                  <a:pt x="1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4" name="Freeform 24"/>
          <p:cNvSpPr/>
          <p:nvPr/>
        </p:nvSpPr>
        <p:spPr bwMode="auto">
          <a:xfrm>
            <a:off x="2799501" y="3432080"/>
            <a:ext cx="28638" cy="348873"/>
          </a:xfrm>
          <a:custGeom>
            <a:avLst/>
            <a:gdLst>
              <a:gd name="T0" fmla="*/ 22 w 22"/>
              <a:gd name="T1" fmla="*/ 0 h 268"/>
              <a:gd name="T2" fmla="*/ 22 w 22"/>
              <a:gd name="T3" fmla="*/ 268 h 268"/>
              <a:gd name="T4" fmla="*/ 0 w 22"/>
              <a:gd name="T5" fmla="*/ 268 h 268"/>
              <a:gd name="T6" fmla="*/ 0 w 22"/>
              <a:gd name="T7" fmla="*/ 0 h 268"/>
              <a:gd name="T8" fmla="*/ 22 w 22"/>
              <a:gd name="T9" fmla="*/ 0 h 268"/>
              <a:gd name="T10" fmla="*/ 22 w 22"/>
              <a:gd name="T11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" h="268">
                <a:moveTo>
                  <a:pt x="22" y="0"/>
                </a:moveTo>
                <a:lnTo>
                  <a:pt x="22" y="268"/>
                </a:lnTo>
                <a:lnTo>
                  <a:pt x="0" y="268"/>
                </a:lnTo>
                <a:lnTo>
                  <a:pt x="0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7000305" y="2264126"/>
            <a:ext cx="227809" cy="2278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7000305" y="3245535"/>
            <a:ext cx="227809" cy="2278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7000305" y="4226944"/>
            <a:ext cx="227809" cy="22911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7000305" y="5209655"/>
            <a:ext cx="227809" cy="22780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sp>
        <p:nvSpPr>
          <p:cNvPr id="34" name="Inhaltsplatzhalter 4"/>
          <p:cNvSpPr txBox="1"/>
          <p:nvPr/>
        </p:nvSpPr>
        <p:spPr>
          <a:xfrm>
            <a:off x="1548488" y="5346939"/>
            <a:ext cx="1720965" cy="50783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100" dirty="0"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5" name="Inhaltsplatzhalter 4"/>
          <p:cNvSpPr txBox="1"/>
          <p:nvPr/>
        </p:nvSpPr>
        <p:spPr>
          <a:xfrm>
            <a:off x="606038" y="5386342"/>
            <a:ext cx="76347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latin typeface="+mj-lt"/>
              </a:rPr>
              <a:t>40%</a:t>
            </a:r>
            <a:endParaRPr lang="en-US" sz="2000" dirty="0">
              <a:latin typeface="+mn-lt"/>
            </a:endParaRPr>
          </a:p>
        </p:txBody>
      </p:sp>
      <p:sp>
        <p:nvSpPr>
          <p:cNvPr id="36" name="Inhaltsplatzhalter 4"/>
          <p:cNvSpPr txBox="1"/>
          <p:nvPr/>
        </p:nvSpPr>
        <p:spPr>
          <a:xfrm>
            <a:off x="1068166" y="4686092"/>
            <a:ext cx="76347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latin typeface="+mj-lt"/>
              </a:rPr>
              <a:t>60%</a:t>
            </a:r>
            <a:endParaRPr lang="en-US" sz="2000" dirty="0">
              <a:latin typeface="+mn-lt"/>
            </a:endParaRPr>
          </a:p>
        </p:txBody>
      </p:sp>
      <p:sp>
        <p:nvSpPr>
          <p:cNvPr id="37" name="Inhaltsplatzhalter 4"/>
          <p:cNvSpPr txBox="1"/>
          <p:nvPr/>
        </p:nvSpPr>
        <p:spPr>
          <a:xfrm>
            <a:off x="1530479" y="4047524"/>
            <a:ext cx="76347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latin typeface="+mj-lt"/>
              </a:rPr>
              <a:t>70%</a:t>
            </a:r>
            <a:endParaRPr lang="en-US" sz="2000" dirty="0">
              <a:latin typeface="+mn-lt"/>
            </a:endParaRPr>
          </a:p>
        </p:txBody>
      </p:sp>
      <p:sp>
        <p:nvSpPr>
          <p:cNvPr id="38" name="Inhaltsplatzhalter 4"/>
          <p:cNvSpPr txBox="1"/>
          <p:nvPr/>
        </p:nvSpPr>
        <p:spPr>
          <a:xfrm>
            <a:off x="1978807" y="3389976"/>
            <a:ext cx="76347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latin typeface="+mj-lt"/>
              </a:rPr>
              <a:t>80%</a:t>
            </a:r>
            <a:endParaRPr lang="en-US" sz="2000" dirty="0">
              <a:latin typeface="+mn-lt"/>
            </a:endParaRPr>
          </a:p>
        </p:txBody>
      </p:sp>
      <p:sp>
        <p:nvSpPr>
          <p:cNvPr id="39" name="Inhaltsplatzhalter 4"/>
          <p:cNvSpPr txBox="1"/>
          <p:nvPr/>
        </p:nvSpPr>
        <p:spPr>
          <a:xfrm>
            <a:off x="1963427" y="4631586"/>
            <a:ext cx="1720965" cy="50783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100" dirty="0"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0" name="Inhaltsplatzhalter 4"/>
          <p:cNvSpPr txBox="1"/>
          <p:nvPr/>
        </p:nvSpPr>
        <p:spPr>
          <a:xfrm>
            <a:off x="2422450" y="3998714"/>
            <a:ext cx="1720965" cy="50783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100" dirty="0"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1" name="Inhaltsplatzhalter 4"/>
          <p:cNvSpPr txBox="1"/>
          <p:nvPr/>
        </p:nvSpPr>
        <p:spPr>
          <a:xfrm>
            <a:off x="2885361" y="3351300"/>
            <a:ext cx="1720965" cy="50783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100" dirty="0"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8" name="Inhaltsplatzhalter 4"/>
          <p:cNvSpPr txBox="1"/>
          <p:nvPr/>
        </p:nvSpPr>
        <p:spPr>
          <a:xfrm>
            <a:off x="7425511" y="2001004"/>
            <a:ext cx="4240307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9" name="Inhaltsplatzhalter 4"/>
          <p:cNvSpPr txBox="1"/>
          <p:nvPr/>
        </p:nvSpPr>
        <p:spPr>
          <a:xfrm>
            <a:off x="7425511" y="2982847"/>
            <a:ext cx="4240307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0" name="Inhaltsplatzhalter 4"/>
          <p:cNvSpPr txBox="1"/>
          <p:nvPr/>
        </p:nvSpPr>
        <p:spPr>
          <a:xfrm>
            <a:off x="7425511" y="3964690"/>
            <a:ext cx="4240307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1" name="Inhaltsplatzhalter 4"/>
          <p:cNvSpPr txBox="1"/>
          <p:nvPr/>
        </p:nvSpPr>
        <p:spPr>
          <a:xfrm>
            <a:off x="7425511" y="4946533"/>
            <a:ext cx="4240307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8" grpId="0"/>
      <p:bldP spid="49" grpId="0"/>
      <p:bldP spid="50" grpId="0"/>
      <p:bldP spid="5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5881498" y="4114786"/>
            <a:ext cx="2175150" cy="1959442"/>
          </a:xfrm>
          <a:custGeom>
            <a:avLst/>
            <a:gdLst>
              <a:gd name="T0" fmla="*/ 910 w 1104"/>
              <a:gd name="T1" fmla="*/ 0 h 994"/>
              <a:gd name="T2" fmla="*/ 922 w 1104"/>
              <a:gd name="T3" fmla="*/ 38 h 994"/>
              <a:gd name="T4" fmla="*/ 856 w 1104"/>
              <a:gd name="T5" fmla="*/ 104 h 994"/>
              <a:gd name="T6" fmla="*/ 790 w 1104"/>
              <a:gd name="T7" fmla="*/ 38 h 994"/>
              <a:gd name="T8" fmla="*/ 803 w 1104"/>
              <a:gd name="T9" fmla="*/ 0 h 994"/>
              <a:gd name="T10" fmla="*/ 624 w 1104"/>
              <a:gd name="T11" fmla="*/ 0 h 994"/>
              <a:gd name="T12" fmla="*/ 108 w 1104"/>
              <a:gd name="T13" fmla="*/ 514 h 994"/>
              <a:gd name="T14" fmla="*/ 103 w 1104"/>
              <a:gd name="T15" fmla="*/ 513 h 994"/>
              <a:gd name="T16" fmla="*/ 103 w 1104"/>
              <a:gd name="T17" fmla="*/ 731 h 994"/>
              <a:gd name="T18" fmla="*/ 66 w 1104"/>
              <a:gd name="T19" fmla="*/ 720 h 994"/>
              <a:gd name="T20" fmla="*/ 0 w 1104"/>
              <a:gd name="T21" fmla="*/ 786 h 994"/>
              <a:gd name="T22" fmla="*/ 66 w 1104"/>
              <a:gd name="T23" fmla="*/ 852 h 994"/>
              <a:gd name="T24" fmla="*/ 103 w 1104"/>
              <a:gd name="T25" fmla="*/ 841 h 994"/>
              <a:gd name="T26" fmla="*/ 103 w 1104"/>
              <a:gd name="T27" fmla="*/ 994 h 994"/>
              <a:gd name="T28" fmla="*/ 108 w 1104"/>
              <a:gd name="T29" fmla="*/ 994 h 994"/>
              <a:gd name="T30" fmla="*/ 1104 w 1104"/>
              <a:gd name="T31" fmla="*/ 0 h 994"/>
              <a:gd name="T32" fmla="*/ 910 w 1104"/>
              <a:gd name="T33" fmla="*/ 0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04" h="994">
                <a:moveTo>
                  <a:pt x="910" y="0"/>
                </a:moveTo>
                <a:cubicBezTo>
                  <a:pt x="918" y="11"/>
                  <a:pt x="922" y="24"/>
                  <a:pt x="922" y="38"/>
                </a:cubicBezTo>
                <a:cubicBezTo>
                  <a:pt x="922" y="75"/>
                  <a:pt x="893" y="104"/>
                  <a:pt x="856" y="104"/>
                </a:cubicBezTo>
                <a:cubicBezTo>
                  <a:pt x="820" y="104"/>
                  <a:pt x="790" y="75"/>
                  <a:pt x="790" y="38"/>
                </a:cubicBezTo>
                <a:cubicBezTo>
                  <a:pt x="790" y="24"/>
                  <a:pt x="795" y="11"/>
                  <a:pt x="803" y="0"/>
                </a:cubicBezTo>
                <a:cubicBezTo>
                  <a:pt x="624" y="0"/>
                  <a:pt x="624" y="0"/>
                  <a:pt x="624" y="0"/>
                </a:cubicBezTo>
                <a:cubicBezTo>
                  <a:pt x="623" y="284"/>
                  <a:pt x="392" y="514"/>
                  <a:pt x="108" y="514"/>
                </a:cubicBezTo>
                <a:cubicBezTo>
                  <a:pt x="106" y="514"/>
                  <a:pt x="104" y="513"/>
                  <a:pt x="103" y="513"/>
                </a:cubicBezTo>
                <a:cubicBezTo>
                  <a:pt x="103" y="731"/>
                  <a:pt x="103" y="731"/>
                  <a:pt x="103" y="731"/>
                </a:cubicBezTo>
                <a:cubicBezTo>
                  <a:pt x="92" y="724"/>
                  <a:pt x="79" y="720"/>
                  <a:pt x="66" y="720"/>
                </a:cubicBezTo>
                <a:cubicBezTo>
                  <a:pt x="29" y="720"/>
                  <a:pt x="0" y="750"/>
                  <a:pt x="0" y="786"/>
                </a:cubicBezTo>
                <a:cubicBezTo>
                  <a:pt x="0" y="823"/>
                  <a:pt x="29" y="852"/>
                  <a:pt x="66" y="852"/>
                </a:cubicBezTo>
                <a:cubicBezTo>
                  <a:pt x="79" y="852"/>
                  <a:pt x="92" y="848"/>
                  <a:pt x="103" y="841"/>
                </a:cubicBezTo>
                <a:cubicBezTo>
                  <a:pt x="103" y="994"/>
                  <a:pt x="103" y="994"/>
                  <a:pt x="103" y="994"/>
                </a:cubicBezTo>
                <a:cubicBezTo>
                  <a:pt x="104" y="994"/>
                  <a:pt x="106" y="994"/>
                  <a:pt x="108" y="994"/>
                </a:cubicBezTo>
                <a:cubicBezTo>
                  <a:pt x="657" y="994"/>
                  <a:pt x="1103" y="549"/>
                  <a:pt x="1104" y="0"/>
                </a:cubicBezTo>
                <a:lnTo>
                  <a:pt x="9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6" name="Freeform 6"/>
          <p:cNvSpPr/>
          <p:nvPr/>
        </p:nvSpPr>
        <p:spPr bwMode="auto">
          <a:xfrm>
            <a:off x="4131737" y="3908719"/>
            <a:ext cx="1952212" cy="2165510"/>
          </a:xfrm>
          <a:custGeom>
            <a:avLst/>
            <a:gdLst>
              <a:gd name="T0" fmla="*/ 954 w 991"/>
              <a:gd name="T1" fmla="*/ 825 h 1099"/>
              <a:gd name="T2" fmla="*/ 991 w 991"/>
              <a:gd name="T3" fmla="*/ 836 h 1099"/>
              <a:gd name="T4" fmla="*/ 991 w 991"/>
              <a:gd name="T5" fmla="*/ 618 h 1099"/>
              <a:gd name="T6" fmla="*/ 480 w 991"/>
              <a:gd name="T7" fmla="*/ 105 h 1099"/>
              <a:gd name="T8" fmla="*/ 294 w 991"/>
              <a:gd name="T9" fmla="*/ 105 h 1099"/>
              <a:gd name="T10" fmla="*/ 306 w 991"/>
              <a:gd name="T11" fmla="*/ 66 h 1099"/>
              <a:gd name="T12" fmla="*/ 240 w 991"/>
              <a:gd name="T13" fmla="*/ 0 h 1099"/>
              <a:gd name="T14" fmla="*/ 174 w 991"/>
              <a:gd name="T15" fmla="*/ 66 h 1099"/>
              <a:gd name="T16" fmla="*/ 187 w 991"/>
              <a:gd name="T17" fmla="*/ 105 h 1099"/>
              <a:gd name="T18" fmla="*/ 0 w 991"/>
              <a:gd name="T19" fmla="*/ 105 h 1099"/>
              <a:gd name="T20" fmla="*/ 991 w 991"/>
              <a:gd name="T21" fmla="*/ 1099 h 1099"/>
              <a:gd name="T22" fmla="*/ 991 w 991"/>
              <a:gd name="T23" fmla="*/ 946 h 1099"/>
              <a:gd name="T24" fmla="*/ 954 w 991"/>
              <a:gd name="T25" fmla="*/ 957 h 1099"/>
              <a:gd name="T26" fmla="*/ 888 w 991"/>
              <a:gd name="T27" fmla="*/ 891 h 1099"/>
              <a:gd name="T28" fmla="*/ 954 w 991"/>
              <a:gd name="T29" fmla="*/ 825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91" h="1099">
                <a:moveTo>
                  <a:pt x="954" y="825"/>
                </a:moveTo>
                <a:cubicBezTo>
                  <a:pt x="967" y="825"/>
                  <a:pt x="980" y="829"/>
                  <a:pt x="991" y="836"/>
                </a:cubicBezTo>
                <a:cubicBezTo>
                  <a:pt x="991" y="618"/>
                  <a:pt x="991" y="618"/>
                  <a:pt x="991" y="618"/>
                </a:cubicBezTo>
                <a:cubicBezTo>
                  <a:pt x="709" y="616"/>
                  <a:pt x="482" y="387"/>
                  <a:pt x="480" y="105"/>
                </a:cubicBezTo>
                <a:cubicBezTo>
                  <a:pt x="294" y="105"/>
                  <a:pt x="294" y="105"/>
                  <a:pt x="294" y="105"/>
                </a:cubicBezTo>
                <a:cubicBezTo>
                  <a:pt x="302" y="94"/>
                  <a:pt x="306" y="81"/>
                  <a:pt x="306" y="66"/>
                </a:cubicBezTo>
                <a:cubicBezTo>
                  <a:pt x="306" y="30"/>
                  <a:pt x="277" y="0"/>
                  <a:pt x="240" y="0"/>
                </a:cubicBezTo>
                <a:cubicBezTo>
                  <a:pt x="204" y="0"/>
                  <a:pt x="174" y="30"/>
                  <a:pt x="174" y="66"/>
                </a:cubicBezTo>
                <a:cubicBezTo>
                  <a:pt x="174" y="81"/>
                  <a:pt x="179" y="94"/>
                  <a:pt x="187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2" y="652"/>
                  <a:pt x="444" y="1096"/>
                  <a:pt x="991" y="1099"/>
                </a:cubicBezTo>
                <a:cubicBezTo>
                  <a:pt x="991" y="946"/>
                  <a:pt x="991" y="946"/>
                  <a:pt x="991" y="946"/>
                </a:cubicBezTo>
                <a:cubicBezTo>
                  <a:pt x="980" y="953"/>
                  <a:pt x="967" y="957"/>
                  <a:pt x="954" y="957"/>
                </a:cubicBezTo>
                <a:cubicBezTo>
                  <a:pt x="917" y="957"/>
                  <a:pt x="888" y="928"/>
                  <a:pt x="888" y="891"/>
                </a:cubicBezTo>
                <a:cubicBezTo>
                  <a:pt x="888" y="855"/>
                  <a:pt x="917" y="825"/>
                  <a:pt x="954" y="8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7" name="Freeform 7"/>
          <p:cNvSpPr/>
          <p:nvPr/>
        </p:nvSpPr>
        <p:spPr bwMode="auto">
          <a:xfrm>
            <a:off x="4131737" y="2148113"/>
            <a:ext cx="2161894" cy="1966673"/>
          </a:xfrm>
          <a:custGeom>
            <a:avLst/>
            <a:gdLst>
              <a:gd name="T0" fmla="*/ 480 w 1097"/>
              <a:gd name="T1" fmla="*/ 998 h 998"/>
              <a:gd name="T2" fmla="*/ 480 w 1097"/>
              <a:gd name="T3" fmla="*/ 996 h 998"/>
              <a:gd name="T4" fmla="*/ 991 w 1097"/>
              <a:gd name="T5" fmla="*/ 480 h 998"/>
              <a:gd name="T6" fmla="*/ 991 w 1097"/>
              <a:gd name="T7" fmla="*/ 332 h 998"/>
              <a:gd name="T8" fmla="*/ 1031 w 1097"/>
              <a:gd name="T9" fmla="*/ 346 h 998"/>
              <a:gd name="T10" fmla="*/ 1097 w 1097"/>
              <a:gd name="T11" fmla="*/ 280 h 998"/>
              <a:gd name="T12" fmla="*/ 1031 w 1097"/>
              <a:gd name="T13" fmla="*/ 214 h 998"/>
              <a:gd name="T14" fmla="*/ 991 w 1097"/>
              <a:gd name="T15" fmla="*/ 228 h 998"/>
              <a:gd name="T16" fmla="*/ 991 w 1097"/>
              <a:gd name="T17" fmla="*/ 0 h 998"/>
              <a:gd name="T18" fmla="*/ 0 w 1097"/>
              <a:gd name="T19" fmla="*/ 996 h 998"/>
              <a:gd name="T20" fmla="*/ 0 w 1097"/>
              <a:gd name="T21" fmla="*/ 998 h 998"/>
              <a:gd name="T22" fmla="*/ 187 w 1097"/>
              <a:gd name="T23" fmla="*/ 998 h 998"/>
              <a:gd name="T24" fmla="*/ 174 w 1097"/>
              <a:gd name="T25" fmla="*/ 959 h 998"/>
              <a:gd name="T26" fmla="*/ 240 w 1097"/>
              <a:gd name="T27" fmla="*/ 893 h 998"/>
              <a:gd name="T28" fmla="*/ 306 w 1097"/>
              <a:gd name="T29" fmla="*/ 959 h 998"/>
              <a:gd name="T30" fmla="*/ 294 w 1097"/>
              <a:gd name="T31" fmla="*/ 998 h 998"/>
              <a:gd name="T32" fmla="*/ 480 w 1097"/>
              <a:gd name="T33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97" h="998">
                <a:moveTo>
                  <a:pt x="480" y="998"/>
                </a:moveTo>
                <a:cubicBezTo>
                  <a:pt x="480" y="997"/>
                  <a:pt x="480" y="997"/>
                  <a:pt x="480" y="996"/>
                </a:cubicBezTo>
                <a:cubicBezTo>
                  <a:pt x="480" y="713"/>
                  <a:pt x="708" y="483"/>
                  <a:pt x="991" y="480"/>
                </a:cubicBezTo>
                <a:cubicBezTo>
                  <a:pt x="991" y="332"/>
                  <a:pt x="991" y="332"/>
                  <a:pt x="991" y="332"/>
                </a:cubicBezTo>
                <a:cubicBezTo>
                  <a:pt x="1002" y="341"/>
                  <a:pt x="1016" y="346"/>
                  <a:pt x="1031" y="346"/>
                </a:cubicBezTo>
                <a:cubicBezTo>
                  <a:pt x="1067" y="346"/>
                  <a:pt x="1097" y="316"/>
                  <a:pt x="1097" y="280"/>
                </a:cubicBezTo>
                <a:cubicBezTo>
                  <a:pt x="1097" y="244"/>
                  <a:pt x="1067" y="214"/>
                  <a:pt x="1031" y="214"/>
                </a:cubicBezTo>
                <a:cubicBezTo>
                  <a:pt x="1016" y="214"/>
                  <a:pt x="1002" y="219"/>
                  <a:pt x="991" y="228"/>
                </a:cubicBezTo>
                <a:cubicBezTo>
                  <a:pt x="991" y="0"/>
                  <a:pt x="991" y="0"/>
                  <a:pt x="991" y="0"/>
                </a:cubicBezTo>
                <a:cubicBezTo>
                  <a:pt x="443" y="3"/>
                  <a:pt x="0" y="448"/>
                  <a:pt x="0" y="996"/>
                </a:cubicBezTo>
                <a:cubicBezTo>
                  <a:pt x="0" y="997"/>
                  <a:pt x="0" y="997"/>
                  <a:pt x="0" y="998"/>
                </a:cubicBezTo>
                <a:cubicBezTo>
                  <a:pt x="187" y="998"/>
                  <a:pt x="187" y="998"/>
                  <a:pt x="187" y="998"/>
                </a:cubicBezTo>
                <a:cubicBezTo>
                  <a:pt x="179" y="987"/>
                  <a:pt x="174" y="974"/>
                  <a:pt x="174" y="959"/>
                </a:cubicBezTo>
                <a:cubicBezTo>
                  <a:pt x="174" y="923"/>
                  <a:pt x="204" y="893"/>
                  <a:pt x="240" y="893"/>
                </a:cubicBezTo>
                <a:cubicBezTo>
                  <a:pt x="277" y="893"/>
                  <a:pt x="306" y="923"/>
                  <a:pt x="306" y="959"/>
                </a:cubicBezTo>
                <a:cubicBezTo>
                  <a:pt x="306" y="974"/>
                  <a:pt x="302" y="987"/>
                  <a:pt x="294" y="998"/>
                </a:cubicBezTo>
                <a:lnTo>
                  <a:pt x="480" y="9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8" name="Freeform 8"/>
          <p:cNvSpPr/>
          <p:nvPr/>
        </p:nvSpPr>
        <p:spPr bwMode="auto">
          <a:xfrm>
            <a:off x="6083949" y="2148113"/>
            <a:ext cx="1972699" cy="2171535"/>
          </a:xfrm>
          <a:custGeom>
            <a:avLst/>
            <a:gdLst>
              <a:gd name="T0" fmla="*/ 1001 w 1001"/>
              <a:gd name="T1" fmla="*/ 996 h 1102"/>
              <a:gd name="T2" fmla="*/ 5 w 1001"/>
              <a:gd name="T3" fmla="*/ 0 h 1102"/>
              <a:gd name="T4" fmla="*/ 0 w 1001"/>
              <a:gd name="T5" fmla="*/ 0 h 1102"/>
              <a:gd name="T6" fmla="*/ 0 w 1001"/>
              <a:gd name="T7" fmla="*/ 228 h 1102"/>
              <a:gd name="T8" fmla="*/ 40 w 1001"/>
              <a:gd name="T9" fmla="*/ 214 h 1102"/>
              <a:gd name="T10" fmla="*/ 106 w 1001"/>
              <a:gd name="T11" fmla="*/ 280 h 1102"/>
              <a:gd name="T12" fmla="*/ 40 w 1001"/>
              <a:gd name="T13" fmla="*/ 346 h 1102"/>
              <a:gd name="T14" fmla="*/ 0 w 1001"/>
              <a:gd name="T15" fmla="*/ 332 h 1102"/>
              <a:gd name="T16" fmla="*/ 0 w 1001"/>
              <a:gd name="T17" fmla="*/ 480 h 1102"/>
              <a:gd name="T18" fmla="*/ 5 w 1001"/>
              <a:gd name="T19" fmla="*/ 480 h 1102"/>
              <a:gd name="T20" fmla="*/ 521 w 1001"/>
              <a:gd name="T21" fmla="*/ 996 h 1102"/>
              <a:gd name="T22" fmla="*/ 521 w 1001"/>
              <a:gd name="T23" fmla="*/ 998 h 1102"/>
              <a:gd name="T24" fmla="*/ 700 w 1001"/>
              <a:gd name="T25" fmla="*/ 998 h 1102"/>
              <a:gd name="T26" fmla="*/ 687 w 1001"/>
              <a:gd name="T27" fmla="*/ 1036 h 1102"/>
              <a:gd name="T28" fmla="*/ 753 w 1001"/>
              <a:gd name="T29" fmla="*/ 1102 h 1102"/>
              <a:gd name="T30" fmla="*/ 819 w 1001"/>
              <a:gd name="T31" fmla="*/ 1036 h 1102"/>
              <a:gd name="T32" fmla="*/ 807 w 1001"/>
              <a:gd name="T33" fmla="*/ 998 h 1102"/>
              <a:gd name="T34" fmla="*/ 1001 w 1001"/>
              <a:gd name="T35" fmla="*/ 998 h 1102"/>
              <a:gd name="T36" fmla="*/ 1001 w 1001"/>
              <a:gd name="T37" fmla="*/ 996 h 1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01" h="1102">
                <a:moveTo>
                  <a:pt x="1001" y="996"/>
                </a:moveTo>
                <a:cubicBezTo>
                  <a:pt x="1001" y="446"/>
                  <a:pt x="555" y="0"/>
                  <a:pt x="5" y="0"/>
                </a:cubicBezTo>
                <a:cubicBezTo>
                  <a:pt x="3" y="0"/>
                  <a:pt x="1" y="0"/>
                  <a:pt x="0" y="0"/>
                </a:cubicBezTo>
                <a:cubicBezTo>
                  <a:pt x="0" y="228"/>
                  <a:pt x="0" y="228"/>
                  <a:pt x="0" y="228"/>
                </a:cubicBezTo>
                <a:cubicBezTo>
                  <a:pt x="11" y="219"/>
                  <a:pt x="25" y="214"/>
                  <a:pt x="40" y="214"/>
                </a:cubicBezTo>
                <a:cubicBezTo>
                  <a:pt x="76" y="214"/>
                  <a:pt x="106" y="244"/>
                  <a:pt x="106" y="280"/>
                </a:cubicBezTo>
                <a:cubicBezTo>
                  <a:pt x="106" y="316"/>
                  <a:pt x="76" y="346"/>
                  <a:pt x="40" y="346"/>
                </a:cubicBezTo>
                <a:cubicBezTo>
                  <a:pt x="25" y="346"/>
                  <a:pt x="11" y="341"/>
                  <a:pt x="0" y="332"/>
                </a:cubicBezTo>
                <a:cubicBezTo>
                  <a:pt x="0" y="480"/>
                  <a:pt x="0" y="480"/>
                  <a:pt x="0" y="480"/>
                </a:cubicBezTo>
                <a:cubicBezTo>
                  <a:pt x="1" y="480"/>
                  <a:pt x="3" y="480"/>
                  <a:pt x="5" y="480"/>
                </a:cubicBezTo>
                <a:cubicBezTo>
                  <a:pt x="290" y="480"/>
                  <a:pt x="521" y="711"/>
                  <a:pt x="521" y="996"/>
                </a:cubicBezTo>
                <a:cubicBezTo>
                  <a:pt x="521" y="997"/>
                  <a:pt x="521" y="997"/>
                  <a:pt x="521" y="998"/>
                </a:cubicBezTo>
                <a:cubicBezTo>
                  <a:pt x="700" y="998"/>
                  <a:pt x="700" y="998"/>
                  <a:pt x="700" y="998"/>
                </a:cubicBezTo>
                <a:cubicBezTo>
                  <a:pt x="692" y="1009"/>
                  <a:pt x="687" y="1022"/>
                  <a:pt x="687" y="1036"/>
                </a:cubicBezTo>
                <a:cubicBezTo>
                  <a:pt x="687" y="1073"/>
                  <a:pt x="717" y="1102"/>
                  <a:pt x="753" y="1102"/>
                </a:cubicBezTo>
                <a:cubicBezTo>
                  <a:pt x="790" y="1102"/>
                  <a:pt x="819" y="1073"/>
                  <a:pt x="819" y="1036"/>
                </a:cubicBezTo>
                <a:cubicBezTo>
                  <a:pt x="819" y="1022"/>
                  <a:pt x="815" y="1009"/>
                  <a:pt x="807" y="998"/>
                </a:cubicBezTo>
                <a:cubicBezTo>
                  <a:pt x="1001" y="998"/>
                  <a:pt x="1001" y="998"/>
                  <a:pt x="1001" y="998"/>
                </a:cubicBezTo>
                <a:cubicBezTo>
                  <a:pt x="1001" y="997"/>
                  <a:pt x="1001" y="997"/>
                  <a:pt x="1001" y="9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7329991" y="5203920"/>
            <a:ext cx="782090" cy="7820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7329991" y="2239511"/>
            <a:ext cx="782090" cy="7820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079919" y="5203920"/>
            <a:ext cx="782090" cy="7820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079919" y="2239511"/>
            <a:ext cx="782090" cy="7820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sp>
        <p:nvSpPr>
          <p:cNvPr id="14" name="Inhaltsplatzhalter 4"/>
          <p:cNvSpPr txBox="1"/>
          <p:nvPr/>
        </p:nvSpPr>
        <p:spPr>
          <a:xfrm>
            <a:off x="699450" y="2076558"/>
            <a:ext cx="287418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5" name="Inhaltsplatzhalter 4"/>
          <p:cNvSpPr txBox="1"/>
          <p:nvPr/>
        </p:nvSpPr>
        <p:spPr>
          <a:xfrm>
            <a:off x="8598766" y="2076558"/>
            <a:ext cx="285627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2"/>
                </a:solidFill>
                <a:latin typeface="+mj-lt"/>
              </a:rPr>
            </a:b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6" name="Inhaltsplatzhalter 4"/>
          <p:cNvSpPr txBox="1"/>
          <p:nvPr/>
        </p:nvSpPr>
        <p:spPr>
          <a:xfrm>
            <a:off x="8598766" y="5040967"/>
            <a:ext cx="285627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3"/>
                </a:solidFill>
                <a:latin typeface="+mj-lt"/>
              </a:rPr>
            </a:b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7" name="Inhaltsplatzhalter 4"/>
          <p:cNvSpPr txBox="1"/>
          <p:nvPr/>
        </p:nvSpPr>
        <p:spPr>
          <a:xfrm>
            <a:off x="699450" y="5040967"/>
            <a:ext cx="287418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4"/>
                </a:solidFill>
                <a:latin typeface="+mj-lt"/>
              </a:rPr>
            </a:br>
            <a:r>
              <a:rPr lang="en-US" sz="1400" b="1" dirty="0">
                <a:solidFill>
                  <a:schemeClr val="accent4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4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758425" y="4824291"/>
            <a:ext cx="546327" cy="544915"/>
            <a:chOff x="674688" y="3432176"/>
            <a:chExt cx="614363" cy="612775"/>
          </a:xfrm>
          <a:solidFill>
            <a:schemeClr val="bg1"/>
          </a:solidFill>
        </p:grpSpPr>
        <p:sp>
          <p:nvSpPr>
            <p:cNvPr id="19" name="Freeform 18"/>
            <p:cNvSpPr/>
            <p:nvPr/>
          </p:nvSpPr>
          <p:spPr bwMode="auto">
            <a:xfrm>
              <a:off x="674688" y="3432176"/>
              <a:ext cx="361950" cy="287338"/>
            </a:xfrm>
            <a:custGeom>
              <a:avLst/>
              <a:gdLst>
                <a:gd name="T0" fmla="*/ 1151 w 2052"/>
                <a:gd name="T1" fmla="*/ 3 h 1632"/>
                <a:gd name="T2" fmla="*/ 1296 w 2052"/>
                <a:gd name="T3" fmla="*/ 22 h 1632"/>
                <a:gd name="T4" fmla="*/ 1436 w 2052"/>
                <a:gd name="T5" fmla="*/ 60 h 1632"/>
                <a:gd name="T6" fmla="*/ 1569 w 2052"/>
                <a:gd name="T7" fmla="*/ 116 h 1632"/>
                <a:gd name="T8" fmla="*/ 1694 w 2052"/>
                <a:gd name="T9" fmla="*/ 189 h 1632"/>
                <a:gd name="T10" fmla="*/ 1810 w 2052"/>
                <a:gd name="T11" fmla="*/ 280 h 1632"/>
                <a:gd name="T12" fmla="*/ 1914 w 2052"/>
                <a:gd name="T13" fmla="*/ 386 h 1632"/>
                <a:gd name="T14" fmla="*/ 2003 w 2052"/>
                <a:gd name="T15" fmla="*/ 509 h 1632"/>
                <a:gd name="T16" fmla="*/ 2050 w 2052"/>
                <a:gd name="T17" fmla="*/ 594 h 1632"/>
                <a:gd name="T18" fmla="*/ 2049 w 2052"/>
                <a:gd name="T19" fmla="*/ 632 h 1632"/>
                <a:gd name="T20" fmla="*/ 2029 w 2052"/>
                <a:gd name="T21" fmla="*/ 666 h 1632"/>
                <a:gd name="T22" fmla="*/ 1993 w 2052"/>
                <a:gd name="T23" fmla="*/ 686 h 1632"/>
                <a:gd name="T24" fmla="*/ 1954 w 2052"/>
                <a:gd name="T25" fmla="*/ 686 h 1632"/>
                <a:gd name="T26" fmla="*/ 1920 w 2052"/>
                <a:gd name="T27" fmla="*/ 665 h 1632"/>
                <a:gd name="T28" fmla="*/ 1872 w 2052"/>
                <a:gd name="T29" fmla="*/ 585 h 1632"/>
                <a:gd name="T30" fmla="*/ 1788 w 2052"/>
                <a:gd name="T31" fmla="*/ 467 h 1632"/>
                <a:gd name="T32" fmla="*/ 1689 w 2052"/>
                <a:gd name="T33" fmla="*/ 367 h 1632"/>
                <a:gd name="T34" fmla="*/ 1579 w 2052"/>
                <a:gd name="T35" fmla="*/ 285 h 1632"/>
                <a:gd name="T36" fmla="*/ 1458 w 2052"/>
                <a:gd name="T37" fmla="*/ 221 h 1632"/>
                <a:gd name="T38" fmla="*/ 1329 w 2052"/>
                <a:gd name="T39" fmla="*/ 175 h 1632"/>
                <a:gd name="T40" fmla="*/ 1196 w 2052"/>
                <a:gd name="T41" fmla="*/ 150 h 1632"/>
                <a:gd name="T42" fmla="*/ 1058 w 2052"/>
                <a:gd name="T43" fmla="*/ 143 h 1632"/>
                <a:gd name="T44" fmla="*/ 920 w 2052"/>
                <a:gd name="T45" fmla="*/ 158 h 1632"/>
                <a:gd name="T46" fmla="*/ 783 w 2052"/>
                <a:gd name="T47" fmla="*/ 195 h 1632"/>
                <a:gd name="T48" fmla="*/ 648 w 2052"/>
                <a:gd name="T49" fmla="*/ 253 h 1632"/>
                <a:gd name="T50" fmla="*/ 525 w 2052"/>
                <a:gd name="T51" fmla="*/ 332 h 1632"/>
                <a:gd name="T52" fmla="*/ 418 w 2052"/>
                <a:gd name="T53" fmla="*/ 425 h 1632"/>
                <a:gd name="T54" fmla="*/ 328 w 2052"/>
                <a:gd name="T55" fmla="*/ 532 h 1632"/>
                <a:gd name="T56" fmla="*/ 256 w 2052"/>
                <a:gd name="T57" fmla="*/ 649 h 1632"/>
                <a:gd name="T58" fmla="*/ 202 w 2052"/>
                <a:gd name="T59" fmla="*/ 776 h 1632"/>
                <a:gd name="T60" fmla="*/ 167 w 2052"/>
                <a:gd name="T61" fmla="*/ 909 h 1632"/>
                <a:gd name="T62" fmla="*/ 151 w 2052"/>
                <a:gd name="T63" fmla="*/ 1045 h 1632"/>
                <a:gd name="T64" fmla="*/ 155 w 2052"/>
                <a:gd name="T65" fmla="*/ 1183 h 1632"/>
                <a:gd name="T66" fmla="*/ 181 w 2052"/>
                <a:gd name="T67" fmla="*/ 1320 h 1632"/>
                <a:gd name="T68" fmla="*/ 228 w 2052"/>
                <a:gd name="T69" fmla="*/ 1455 h 1632"/>
                <a:gd name="T70" fmla="*/ 268 w 2052"/>
                <a:gd name="T71" fmla="*/ 1540 h 1632"/>
                <a:gd name="T72" fmla="*/ 267 w 2052"/>
                <a:gd name="T73" fmla="*/ 1578 h 1632"/>
                <a:gd name="T74" fmla="*/ 247 w 2052"/>
                <a:gd name="T75" fmla="*/ 1610 h 1632"/>
                <a:gd name="T76" fmla="*/ 211 w 2052"/>
                <a:gd name="T77" fmla="*/ 1631 h 1632"/>
                <a:gd name="T78" fmla="*/ 175 w 2052"/>
                <a:gd name="T79" fmla="*/ 1628 h 1632"/>
                <a:gd name="T80" fmla="*/ 145 w 2052"/>
                <a:gd name="T81" fmla="*/ 1614 h 1632"/>
                <a:gd name="T82" fmla="*/ 127 w 2052"/>
                <a:gd name="T83" fmla="*/ 1594 h 1632"/>
                <a:gd name="T84" fmla="*/ 65 w 2052"/>
                <a:gd name="T85" fmla="*/ 1454 h 1632"/>
                <a:gd name="T86" fmla="*/ 23 w 2052"/>
                <a:gd name="T87" fmla="*/ 1310 h 1632"/>
                <a:gd name="T88" fmla="*/ 3 w 2052"/>
                <a:gd name="T89" fmla="*/ 1164 h 1632"/>
                <a:gd name="T90" fmla="*/ 2 w 2052"/>
                <a:gd name="T91" fmla="*/ 1018 h 1632"/>
                <a:gd name="T92" fmla="*/ 21 w 2052"/>
                <a:gd name="T93" fmla="*/ 874 h 1632"/>
                <a:gd name="T94" fmla="*/ 59 w 2052"/>
                <a:gd name="T95" fmla="*/ 734 h 1632"/>
                <a:gd name="T96" fmla="*/ 116 w 2052"/>
                <a:gd name="T97" fmla="*/ 600 h 1632"/>
                <a:gd name="T98" fmla="*/ 189 w 2052"/>
                <a:gd name="T99" fmla="*/ 475 h 1632"/>
                <a:gd name="T100" fmla="*/ 279 w 2052"/>
                <a:gd name="T101" fmla="*/ 358 h 1632"/>
                <a:gd name="T102" fmla="*/ 386 w 2052"/>
                <a:gd name="T103" fmla="*/ 256 h 1632"/>
                <a:gd name="T104" fmla="*/ 508 w 2052"/>
                <a:gd name="T105" fmla="*/ 166 h 1632"/>
                <a:gd name="T106" fmla="*/ 645 w 2052"/>
                <a:gd name="T107" fmla="*/ 94 h 1632"/>
                <a:gd name="T108" fmla="*/ 787 w 2052"/>
                <a:gd name="T109" fmla="*/ 42 h 1632"/>
                <a:gd name="T110" fmla="*/ 933 w 2052"/>
                <a:gd name="T111" fmla="*/ 11 h 1632"/>
                <a:gd name="T112" fmla="*/ 1079 w 2052"/>
                <a:gd name="T113" fmla="*/ 0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52" h="1632">
                  <a:moveTo>
                    <a:pt x="1079" y="0"/>
                  </a:moveTo>
                  <a:lnTo>
                    <a:pt x="1151" y="3"/>
                  </a:lnTo>
                  <a:lnTo>
                    <a:pt x="1224" y="10"/>
                  </a:lnTo>
                  <a:lnTo>
                    <a:pt x="1296" y="22"/>
                  </a:lnTo>
                  <a:lnTo>
                    <a:pt x="1367" y="39"/>
                  </a:lnTo>
                  <a:lnTo>
                    <a:pt x="1436" y="60"/>
                  </a:lnTo>
                  <a:lnTo>
                    <a:pt x="1503" y="85"/>
                  </a:lnTo>
                  <a:lnTo>
                    <a:pt x="1569" y="116"/>
                  </a:lnTo>
                  <a:lnTo>
                    <a:pt x="1633" y="150"/>
                  </a:lnTo>
                  <a:lnTo>
                    <a:pt x="1694" y="189"/>
                  </a:lnTo>
                  <a:lnTo>
                    <a:pt x="1754" y="232"/>
                  </a:lnTo>
                  <a:lnTo>
                    <a:pt x="1810" y="280"/>
                  </a:lnTo>
                  <a:lnTo>
                    <a:pt x="1863" y="331"/>
                  </a:lnTo>
                  <a:lnTo>
                    <a:pt x="1914" y="386"/>
                  </a:lnTo>
                  <a:lnTo>
                    <a:pt x="1960" y="445"/>
                  </a:lnTo>
                  <a:lnTo>
                    <a:pt x="2003" y="509"/>
                  </a:lnTo>
                  <a:lnTo>
                    <a:pt x="2041" y="575"/>
                  </a:lnTo>
                  <a:lnTo>
                    <a:pt x="2050" y="594"/>
                  </a:lnTo>
                  <a:lnTo>
                    <a:pt x="2052" y="613"/>
                  </a:lnTo>
                  <a:lnTo>
                    <a:pt x="2049" y="632"/>
                  </a:lnTo>
                  <a:lnTo>
                    <a:pt x="2040" y="650"/>
                  </a:lnTo>
                  <a:lnTo>
                    <a:pt x="2029" y="666"/>
                  </a:lnTo>
                  <a:lnTo>
                    <a:pt x="2012" y="679"/>
                  </a:lnTo>
                  <a:lnTo>
                    <a:pt x="1993" y="686"/>
                  </a:lnTo>
                  <a:lnTo>
                    <a:pt x="1974" y="690"/>
                  </a:lnTo>
                  <a:lnTo>
                    <a:pt x="1954" y="686"/>
                  </a:lnTo>
                  <a:lnTo>
                    <a:pt x="1936" y="678"/>
                  </a:lnTo>
                  <a:lnTo>
                    <a:pt x="1920" y="665"/>
                  </a:lnTo>
                  <a:lnTo>
                    <a:pt x="1908" y="649"/>
                  </a:lnTo>
                  <a:lnTo>
                    <a:pt x="1872" y="585"/>
                  </a:lnTo>
                  <a:lnTo>
                    <a:pt x="1831" y="523"/>
                  </a:lnTo>
                  <a:lnTo>
                    <a:pt x="1788" y="467"/>
                  </a:lnTo>
                  <a:lnTo>
                    <a:pt x="1740" y="415"/>
                  </a:lnTo>
                  <a:lnTo>
                    <a:pt x="1689" y="367"/>
                  </a:lnTo>
                  <a:lnTo>
                    <a:pt x="1635" y="323"/>
                  </a:lnTo>
                  <a:lnTo>
                    <a:pt x="1579" y="285"/>
                  </a:lnTo>
                  <a:lnTo>
                    <a:pt x="1519" y="250"/>
                  </a:lnTo>
                  <a:lnTo>
                    <a:pt x="1458" y="221"/>
                  </a:lnTo>
                  <a:lnTo>
                    <a:pt x="1394" y="195"/>
                  </a:lnTo>
                  <a:lnTo>
                    <a:pt x="1329" y="175"/>
                  </a:lnTo>
                  <a:lnTo>
                    <a:pt x="1263" y="160"/>
                  </a:lnTo>
                  <a:lnTo>
                    <a:pt x="1196" y="150"/>
                  </a:lnTo>
                  <a:lnTo>
                    <a:pt x="1127" y="144"/>
                  </a:lnTo>
                  <a:lnTo>
                    <a:pt x="1058" y="143"/>
                  </a:lnTo>
                  <a:lnTo>
                    <a:pt x="989" y="149"/>
                  </a:lnTo>
                  <a:lnTo>
                    <a:pt x="920" y="158"/>
                  </a:lnTo>
                  <a:lnTo>
                    <a:pt x="851" y="174"/>
                  </a:lnTo>
                  <a:lnTo>
                    <a:pt x="783" y="195"/>
                  </a:lnTo>
                  <a:lnTo>
                    <a:pt x="715" y="222"/>
                  </a:lnTo>
                  <a:lnTo>
                    <a:pt x="648" y="253"/>
                  </a:lnTo>
                  <a:lnTo>
                    <a:pt x="585" y="290"/>
                  </a:lnTo>
                  <a:lnTo>
                    <a:pt x="525" y="332"/>
                  </a:lnTo>
                  <a:lnTo>
                    <a:pt x="470" y="376"/>
                  </a:lnTo>
                  <a:lnTo>
                    <a:pt x="418" y="425"/>
                  </a:lnTo>
                  <a:lnTo>
                    <a:pt x="371" y="477"/>
                  </a:lnTo>
                  <a:lnTo>
                    <a:pt x="328" y="532"/>
                  </a:lnTo>
                  <a:lnTo>
                    <a:pt x="290" y="590"/>
                  </a:lnTo>
                  <a:lnTo>
                    <a:pt x="256" y="649"/>
                  </a:lnTo>
                  <a:lnTo>
                    <a:pt x="226" y="712"/>
                  </a:lnTo>
                  <a:lnTo>
                    <a:pt x="202" y="776"/>
                  </a:lnTo>
                  <a:lnTo>
                    <a:pt x="181" y="842"/>
                  </a:lnTo>
                  <a:lnTo>
                    <a:pt x="167" y="909"/>
                  </a:lnTo>
                  <a:lnTo>
                    <a:pt x="156" y="976"/>
                  </a:lnTo>
                  <a:lnTo>
                    <a:pt x="151" y="1045"/>
                  </a:lnTo>
                  <a:lnTo>
                    <a:pt x="151" y="1114"/>
                  </a:lnTo>
                  <a:lnTo>
                    <a:pt x="155" y="1183"/>
                  </a:lnTo>
                  <a:lnTo>
                    <a:pt x="165" y="1252"/>
                  </a:lnTo>
                  <a:lnTo>
                    <a:pt x="181" y="1320"/>
                  </a:lnTo>
                  <a:lnTo>
                    <a:pt x="202" y="1388"/>
                  </a:lnTo>
                  <a:lnTo>
                    <a:pt x="228" y="1455"/>
                  </a:lnTo>
                  <a:lnTo>
                    <a:pt x="261" y="1520"/>
                  </a:lnTo>
                  <a:lnTo>
                    <a:pt x="268" y="1540"/>
                  </a:lnTo>
                  <a:lnTo>
                    <a:pt x="271" y="1559"/>
                  </a:lnTo>
                  <a:lnTo>
                    <a:pt x="267" y="1578"/>
                  </a:lnTo>
                  <a:lnTo>
                    <a:pt x="260" y="1596"/>
                  </a:lnTo>
                  <a:lnTo>
                    <a:pt x="247" y="1610"/>
                  </a:lnTo>
                  <a:lnTo>
                    <a:pt x="230" y="1623"/>
                  </a:lnTo>
                  <a:lnTo>
                    <a:pt x="211" y="1631"/>
                  </a:lnTo>
                  <a:lnTo>
                    <a:pt x="192" y="1632"/>
                  </a:lnTo>
                  <a:lnTo>
                    <a:pt x="175" y="1628"/>
                  </a:lnTo>
                  <a:lnTo>
                    <a:pt x="159" y="1622"/>
                  </a:lnTo>
                  <a:lnTo>
                    <a:pt x="145" y="1614"/>
                  </a:lnTo>
                  <a:lnTo>
                    <a:pt x="135" y="1604"/>
                  </a:lnTo>
                  <a:lnTo>
                    <a:pt x="127" y="1594"/>
                  </a:lnTo>
                  <a:lnTo>
                    <a:pt x="93" y="1525"/>
                  </a:lnTo>
                  <a:lnTo>
                    <a:pt x="65" y="1454"/>
                  </a:lnTo>
                  <a:lnTo>
                    <a:pt x="41" y="1382"/>
                  </a:lnTo>
                  <a:lnTo>
                    <a:pt x="23" y="1310"/>
                  </a:lnTo>
                  <a:lnTo>
                    <a:pt x="11" y="1237"/>
                  </a:lnTo>
                  <a:lnTo>
                    <a:pt x="3" y="1164"/>
                  </a:lnTo>
                  <a:lnTo>
                    <a:pt x="0" y="1091"/>
                  </a:lnTo>
                  <a:lnTo>
                    <a:pt x="2" y="1018"/>
                  </a:lnTo>
                  <a:lnTo>
                    <a:pt x="9" y="945"/>
                  </a:lnTo>
                  <a:lnTo>
                    <a:pt x="21" y="874"/>
                  </a:lnTo>
                  <a:lnTo>
                    <a:pt x="38" y="803"/>
                  </a:lnTo>
                  <a:lnTo>
                    <a:pt x="59" y="734"/>
                  </a:lnTo>
                  <a:lnTo>
                    <a:pt x="85" y="666"/>
                  </a:lnTo>
                  <a:lnTo>
                    <a:pt x="116" y="600"/>
                  </a:lnTo>
                  <a:lnTo>
                    <a:pt x="150" y="536"/>
                  </a:lnTo>
                  <a:lnTo>
                    <a:pt x="189" y="475"/>
                  </a:lnTo>
                  <a:lnTo>
                    <a:pt x="232" y="415"/>
                  </a:lnTo>
                  <a:lnTo>
                    <a:pt x="279" y="358"/>
                  </a:lnTo>
                  <a:lnTo>
                    <a:pt x="331" y="305"/>
                  </a:lnTo>
                  <a:lnTo>
                    <a:pt x="386" y="256"/>
                  </a:lnTo>
                  <a:lnTo>
                    <a:pt x="446" y="209"/>
                  </a:lnTo>
                  <a:lnTo>
                    <a:pt x="508" y="166"/>
                  </a:lnTo>
                  <a:lnTo>
                    <a:pt x="575" y="127"/>
                  </a:lnTo>
                  <a:lnTo>
                    <a:pt x="645" y="94"/>
                  </a:lnTo>
                  <a:lnTo>
                    <a:pt x="715" y="65"/>
                  </a:lnTo>
                  <a:lnTo>
                    <a:pt x="787" y="42"/>
                  </a:lnTo>
                  <a:lnTo>
                    <a:pt x="859" y="24"/>
                  </a:lnTo>
                  <a:lnTo>
                    <a:pt x="933" y="11"/>
                  </a:lnTo>
                  <a:lnTo>
                    <a:pt x="1006" y="4"/>
                  </a:lnTo>
                  <a:lnTo>
                    <a:pt x="10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757238" y="3513138"/>
              <a:ext cx="207963" cy="168275"/>
            </a:xfrm>
            <a:custGeom>
              <a:avLst/>
              <a:gdLst>
                <a:gd name="T0" fmla="*/ 679 w 1174"/>
                <a:gd name="T1" fmla="*/ 4 h 954"/>
                <a:gd name="T2" fmla="*/ 801 w 1174"/>
                <a:gd name="T3" fmla="*/ 31 h 954"/>
                <a:gd name="T4" fmla="*/ 901 w 1174"/>
                <a:gd name="T5" fmla="*/ 70 h 954"/>
                <a:gd name="T6" fmla="*/ 992 w 1174"/>
                <a:gd name="T7" fmla="*/ 127 h 954"/>
                <a:gd name="T8" fmla="*/ 1071 w 1174"/>
                <a:gd name="T9" fmla="*/ 201 h 954"/>
                <a:gd name="T10" fmla="*/ 1136 w 1174"/>
                <a:gd name="T11" fmla="*/ 288 h 954"/>
                <a:gd name="T12" fmla="*/ 1171 w 1174"/>
                <a:gd name="T13" fmla="*/ 355 h 954"/>
                <a:gd name="T14" fmla="*/ 1170 w 1174"/>
                <a:gd name="T15" fmla="*/ 393 h 954"/>
                <a:gd name="T16" fmla="*/ 1150 w 1174"/>
                <a:gd name="T17" fmla="*/ 426 h 954"/>
                <a:gd name="T18" fmla="*/ 1114 w 1174"/>
                <a:gd name="T19" fmla="*/ 448 h 954"/>
                <a:gd name="T20" fmla="*/ 1076 w 1174"/>
                <a:gd name="T21" fmla="*/ 447 h 954"/>
                <a:gd name="T22" fmla="*/ 1043 w 1174"/>
                <a:gd name="T23" fmla="*/ 425 h 954"/>
                <a:gd name="T24" fmla="*/ 1008 w 1174"/>
                <a:gd name="T25" fmla="*/ 367 h 954"/>
                <a:gd name="T26" fmla="*/ 952 w 1174"/>
                <a:gd name="T27" fmla="*/ 292 h 954"/>
                <a:gd name="T28" fmla="*/ 881 w 1174"/>
                <a:gd name="T29" fmla="*/ 233 h 954"/>
                <a:gd name="T30" fmla="*/ 800 w 1174"/>
                <a:gd name="T31" fmla="*/ 188 h 954"/>
                <a:gd name="T32" fmla="*/ 705 w 1174"/>
                <a:gd name="T33" fmla="*/ 159 h 954"/>
                <a:gd name="T34" fmla="*/ 601 w 1174"/>
                <a:gd name="T35" fmla="*/ 151 h 954"/>
                <a:gd name="T36" fmla="*/ 498 w 1174"/>
                <a:gd name="T37" fmla="*/ 168 h 954"/>
                <a:gd name="T38" fmla="*/ 400 w 1174"/>
                <a:gd name="T39" fmla="*/ 208 h 954"/>
                <a:gd name="T40" fmla="*/ 323 w 1174"/>
                <a:gd name="T41" fmla="*/ 259 h 954"/>
                <a:gd name="T42" fmla="*/ 257 w 1174"/>
                <a:gd name="T43" fmla="*/ 323 h 954"/>
                <a:gd name="T44" fmla="*/ 206 w 1174"/>
                <a:gd name="T45" fmla="*/ 400 h 954"/>
                <a:gd name="T46" fmla="*/ 170 w 1174"/>
                <a:gd name="T47" fmla="*/ 489 h 954"/>
                <a:gd name="T48" fmla="*/ 151 w 1174"/>
                <a:gd name="T49" fmla="*/ 592 h 954"/>
                <a:gd name="T50" fmla="*/ 155 w 1174"/>
                <a:gd name="T51" fmla="*/ 695 h 954"/>
                <a:gd name="T52" fmla="*/ 184 w 1174"/>
                <a:gd name="T53" fmla="*/ 796 h 954"/>
                <a:gd name="T54" fmla="*/ 213 w 1174"/>
                <a:gd name="T55" fmla="*/ 864 h 954"/>
                <a:gd name="T56" fmla="*/ 213 w 1174"/>
                <a:gd name="T57" fmla="*/ 903 h 954"/>
                <a:gd name="T58" fmla="*/ 193 w 1174"/>
                <a:gd name="T59" fmla="*/ 936 h 954"/>
                <a:gd name="T60" fmla="*/ 157 w 1174"/>
                <a:gd name="T61" fmla="*/ 954 h 954"/>
                <a:gd name="T62" fmla="*/ 120 w 1174"/>
                <a:gd name="T63" fmla="*/ 949 h 954"/>
                <a:gd name="T64" fmla="*/ 91 w 1174"/>
                <a:gd name="T65" fmla="*/ 931 h 954"/>
                <a:gd name="T66" fmla="*/ 73 w 1174"/>
                <a:gd name="T67" fmla="*/ 911 h 954"/>
                <a:gd name="T68" fmla="*/ 27 w 1174"/>
                <a:gd name="T69" fmla="*/ 801 h 954"/>
                <a:gd name="T70" fmla="*/ 3 w 1174"/>
                <a:gd name="T71" fmla="*/ 689 h 954"/>
                <a:gd name="T72" fmla="*/ 1 w 1174"/>
                <a:gd name="T73" fmla="*/ 576 h 954"/>
                <a:gd name="T74" fmla="*/ 19 w 1174"/>
                <a:gd name="T75" fmla="*/ 466 h 954"/>
                <a:gd name="T76" fmla="*/ 57 w 1174"/>
                <a:gd name="T77" fmla="*/ 361 h 954"/>
                <a:gd name="T78" fmla="*/ 114 w 1174"/>
                <a:gd name="T79" fmla="*/ 265 h 954"/>
                <a:gd name="T80" fmla="*/ 187 w 1174"/>
                <a:gd name="T81" fmla="*/ 178 h 954"/>
                <a:gd name="T82" fmla="*/ 276 w 1174"/>
                <a:gd name="T83" fmla="*/ 105 h 954"/>
                <a:gd name="T84" fmla="*/ 383 w 1174"/>
                <a:gd name="T85" fmla="*/ 46 h 954"/>
                <a:gd name="T86" fmla="*/ 499 w 1174"/>
                <a:gd name="T87" fmla="*/ 11 h 954"/>
                <a:gd name="T88" fmla="*/ 619 w 1174"/>
                <a:gd name="T89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4" h="954">
                  <a:moveTo>
                    <a:pt x="619" y="0"/>
                  </a:moveTo>
                  <a:lnTo>
                    <a:pt x="679" y="4"/>
                  </a:lnTo>
                  <a:lnTo>
                    <a:pt x="740" y="14"/>
                  </a:lnTo>
                  <a:lnTo>
                    <a:pt x="801" y="31"/>
                  </a:lnTo>
                  <a:lnTo>
                    <a:pt x="852" y="48"/>
                  </a:lnTo>
                  <a:lnTo>
                    <a:pt x="901" y="70"/>
                  </a:lnTo>
                  <a:lnTo>
                    <a:pt x="948" y="96"/>
                  </a:lnTo>
                  <a:lnTo>
                    <a:pt x="992" y="127"/>
                  </a:lnTo>
                  <a:lnTo>
                    <a:pt x="1033" y="162"/>
                  </a:lnTo>
                  <a:lnTo>
                    <a:pt x="1071" y="201"/>
                  </a:lnTo>
                  <a:lnTo>
                    <a:pt x="1106" y="242"/>
                  </a:lnTo>
                  <a:lnTo>
                    <a:pt x="1136" y="288"/>
                  </a:lnTo>
                  <a:lnTo>
                    <a:pt x="1163" y="335"/>
                  </a:lnTo>
                  <a:lnTo>
                    <a:pt x="1171" y="355"/>
                  </a:lnTo>
                  <a:lnTo>
                    <a:pt x="1174" y="374"/>
                  </a:lnTo>
                  <a:lnTo>
                    <a:pt x="1170" y="393"/>
                  </a:lnTo>
                  <a:lnTo>
                    <a:pt x="1163" y="411"/>
                  </a:lnTo>
                  <a:lnTo>
                    <a:pt x="1150" y="426"/>
                  </a:lnTo>
                  <a:lnTo>
                    <a:pt x="1133" y="439"/>
                  </a:lnTo>
                  <a:lnTo>
                    <a:pt x="1114" y="448"/>
                  </a:lnTo>
                  <a:lnTo>
                    <a:pt x="1095" y="450"/>
                  </a:lnTo>
                  <a:lnTo>
                    <a:pt x="1076" y="447"/>
                  </a:lnTo>
                  <a:lnTo>
                    <a:pt x="1058" y="438"/>
                  </a:lnTo>
                  <a:lnTo>
                    <a:pt x="1043" y="425"/>
                  </a:lnTo>
                  <a:lnTo>
                    <a:pt x="1029" y="410"/>
                  </a:lnTo>
                  <a:lnTo>
                    <a:pt x="1008" y="367"/>
                  </a:lnTo>
                  <a:lnTo>
                    <a:pt x="981" y="328"/>
                  </a:lnTo>
                  <a:lnTo>
                    <a:pt x="952" y="292"/>
                  </a:lnTo>
                  <a:lnTo>
                    <a:pt x="918" y="260"/>
                  </a:lnTo>
                  <a:lnTo>
                    <a:pt x="881" y="233"/>
                  </a:lnTo>
                  <a:lnTo>
                    <a:pt x="841" y="208"/>
                  </a:lnTo>
                  <a:lnTo>
                    <a:pt x="800" y="188"/>
                  </a:lnTo>
                  <a:lnTo>
                    <a:pt x="757" y="171"/>
                  </a:lnTo>
                  <a:lnTo>
                    <a:pt x="705" y="159"/>
                  </a:lnTo>
                  <a:lnTo>
                    <a:pt x="653" y="152"/>
                  </a:lnTo>
                  <a:lnTo>
                    <a:pt x="601" y="151"/>
                  </a:lnTo>
                  <a:lnTo>
                    <a:pt x="550" y="158"/>
                  </a:lnTo>
                  <a:lnTo>
                    <a:pt x="498" y="168"/>
                  </a:lnTo>
                  <a:lnTo>
                    <a:pt x="448" y="185"/>
                  </a:lnTo>
                  <a:lnTo>
                    <a:pt x="400" y="208"/>
                  </a:lnTo>
                  <a:lnTo>
                    <a:pt x="360" y="232"/>
                  </a:lnTo>
                  <a:lnTo>
                    <a:pt x="323" y="259"/>
                  </a:lnTo>
                  <a:lnTo>
                    <a:pt x="289" y="290"/>
                  </a:lnTo>
                  <a:lnTo>
                    <a:pt x="257" y="323"/>
                  </a:lnTo>
                  <a:lnTo>
                    <a:pt x="229" y="360"/>
                  </a:lnTo>
                  <a:lnTo>
                    <a:pt x="206" y="400"/>
                  </a:lnTo>
                  <a:lnTo>
                    <a:pt x="186" y="443"/>
                  </a:lnTo>
                  <a:lnTo>
                    <a:pt x="170" y="489"/>
                  </a:lnTo>
                  <a:lnTo>
                    <a:pt x="157" y="540"/>
                  </a:lnTo>
                  <a:lnTo>
                    <a:pt x="151" y="592"/>
                  </a:lnTo>
                  <a:lnTo>
                    <a:pt x="150" y="643"/>
                  </a:lnTo>
                  <a:lnTo>
                    <a:pt x="155" y="695"/>
                  </a:lnTo>
                  <a:lnTo>
                    <a:pt x="167" y="746"/>
                  </a:lnTo>
                  <a:lnTo>
                    <a:pt x="184" y="796"/>
                  </a:lnTo>
                  <a:lnTo>
                    <a:pt x="206" y="845"/>
                  </a:lnTo>
                  <a:lnTo>
                    <a:pt x="213" y="864"/>
                  </a:lnTo>
                  <a:lnTo>
                    <a:pt x="216" y="884"/>
                  </a:lnTo>
                  <a:lnTo>
                    <a:pt x="213" y="903"/>
                  </a:lnTo>
                  <a:lnTo>
                    <a:pt x="205" y="920"/>
                  </a:lnTo>
                  <a:lnTo>
                    <a:pt x="193" y="936"/>
                  </a:lnTo>
                  <a:lnTo>
                    <a:pt x="176" y="948"/>
                  </a:lnTo>
                  <a:lnTo>
                    <a:pt x="157" y="954"/>
                  </a:lnTo>
                  <a:lnTo>
                    <a:pt x="138" y="954"/>
                  </a:lnTo>
                  <a:lnTo>
                    <a:pt x="120" y="949"/>
                  </a:lnTo>
                  <a:lnTo>
                    <a:pt x="105" y="941"/>
                  </a:lnTo>
                  <a:lnTo>
                    <a:pt x="91" y="931"/>
                  </a:lnTo>
                  <a:lnTo>
                    <a:pt x="81" y="921"/>
                  </a:lnTo>
                  <a:lnTo>
                    <a:pt x="73" y="911"/>
                  </a:lnTo>
                  <a:lnTo>
                    <a:pt x="47" y="856"/>
                  </a:lnTo>
                  <a:lnTo>
                    <a:pt x="27" y="801"/>
                  </a:lnTo>
                  <a:lnTo>
                    <a:pt x="13" y="745"/>
                  </a:lnTo>
                  <a:lnTo>
                    <a:pt x="3" y="689"/>
                  </a:lnTo>
                  <a:lnTo>
                    <a:pt x="0" y="632"/>
                  </a:lnTo>
                  <a:lnTo>
                    <a:pt x="1" y="576"/>
                  </a:lnTo>
                  <a:lnTo>
                    <a:pt x="7" y="521"/>
                  </a:lnTo>
                  <a:lnTo>
                    <a:pt x="19" y="466"/>
                  </a:lnTo>
                  <a:lnTo>
                    <a:pt x="36" y="413"/>
                  </a:lnTo>
                  <a:lnTo>
                    <a:pt x="57" y="361"/>
                  </a:lnTo>
                  <a:lnTo>
                    <a:pt x="83" y="311"/>
                  </a:lnTo>
                  <a:lnTo>
                    <a:pt x="114" y="265"/>
                  </a:lnTo>
                  <a:lnTo>
                    <a:pt x="147" y="219"/>
                  </a:lnTo>
                  <a:lnTo>
                    <a:pt x="187" y="178"/>
                  </a:lnTo>
                  <a:lnTo>
                    <a:pt x="229" y="140"/>
                  </a:lnTo>
                  <a:lnTo>
                    <a:pt x="276" y="105"/>
                  </a:lnTo>
                  <a:lnTo>
                    <a:pt x="327" y="74"/>
                  </a:lnTo>
                  <a:lnTo>
                    <a:pt x="383" y="46"/>
                  </a:lnTo>
                  <a:lnTo>
                    <a:pt x="440" y="25"/>
                  </a:lnTo>
                  <a:lnTo>
                    <a:pt x="499" y="11"/>
                  </a:lnTo>
                  <a:lnTo>
                    <a:pt x="558" y="2"/>
                  </a:lnTo>
                  <a:lnTo>
                    <a:pt x="6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793751" y="3595688"/>
              <a:ext cx="495300" cy="449263"/>
            </a:xfrm>
            <a:custGeom>
              <a:avLst/>
              <a:gdLst>
                <a:gd name="T0" fmla="*/ 1449 w 2805"/>
                <a:gd name="T1" fmla="*/ 2389 h 2551"/>
                <a:gd name="T2" fmla="*/ 438 w 2805"/>
                <a:gd name="T3" fmla="*/ 150 h 2551"/>
                <a:gd name="T4" fmla="*/ 375 w 2805"/>
                <a:gd name="T5" fmla="*/ 176 h 2551"/>
                <a:gd name="T6" fmla="*/ 337 w 2805"/>
                <a:gd name="T7" fmla="*/ 231 h 2551"/>
                <a:gd name="T8" fmla="*/ 337 w 2805"/>
                <a:gd name="T9" fmla="*/ 298 h 2551"/>
                <a:gd name="T10" fmla="*/ 877 w 2805"/>
                <a:gd name="T11" fmla="*/ 1322 h 2551"/>
                <a:gd name="T12" fmla="*/ 868 w 2805"/>
                <a:gd name="T13" fmla="*/ 1375 h 2551"/>
                <a:gd name="T14" fmla="*/ 825 w 2805"/>
                <a:gd name="T15" fmla="*/ 1406 h 2551"/>
                <a:gd name="T16" fmla="*/ 300 w 2805"/>
                <a:gd name="T17" fmla="*/ 1257 h 2551"/>
                <a:gd name="T18" fmla="*/ 231 w 2805"/>
                <a:gd name="T19" fmla="*/ 1257 h 2551"/>
                <a:gd name="T20" fmla="*/ 176 w 2805"/>
                <a:gd name="T21" fmla="*/ 1294 h 2551"/>
                <a:gd name="T22" fmla="*/ 151 w 2805"/>
                <a:gd name="T23" fmla="*/ 1358 h 2551"/>
                <a:gd name="T24" fmla="*/ 163 w 2805"/>
                <a:gd name="T25" fmla="*/ 1422 h 2551"/>
                <a:gd name="T26" fmla="*/ 211 w 2805"/>
                <a:gd name="T27" fmla="*/ 1470 h 2551"/>
                <a:gd name="T28" fmla="*/ 1094 w 2805"/>
                <a:gd name="T29" fmla="*/ 1743 h 2551"/>
                <a:gd name="T30" fmla="*/ 1199 w 2805"/>
                <a:gd name="T31" fmla="*/ 1916 h 2551"/>
                <a:gd name="T32" fmla="*/ 1884 w 2805"/>
                <a:gd name="T33" fmla="*/ 332 h 2551"/>
                <a:gd name="T34" fmla="*/ 1827 w 2805"/>
                <a:gd name="T35" fmla="*/ 290 h 2551"/>
                <a:gd name="T36" fmla="*/ 1757 w 2805"/>
                <a:gd name="T37" fmla="*/ 281 h 2551"/>
                <a:gd name="T38" fmla="*/ 844 w 2805"/>
                <a:gd name="T39" fmla="*/ 758 h 2551"/>
                <a:gd name="T40" fmla="*/ 521 w 2805"/>
                <a:gd name="T41" fmla="*/ 175 h 2551"/>
                <a:gd name="T42" fmla="*/ 460 w 2805"/>
                <a:gd name="T43" fmla="*/ 150 h 2551"/>
                <a:gd name="T44" fmla="*/ 492 w 2805"/>
                <a:gd name="T45" fmla="*/ 3 h 2551"/>
                <a:gd name="T46" fmla="*/ 588 w 2805"/>
                <a:gd name="T47" fmla="*/ 39 h 2551"/>
                <a:gd name="T48" fmla="*/ 664 w 2805"/>
                <a:gd name="T49" fmla="*/ 109 h 2551"/>
                <a:gd name="T50" fmla="*/ 1643 w 2805"/>
                <a:gd name="T51" fmla="*/ 163 h 2551"/>
                <a:gd name="T52" fmla="*/ 1751 w 2805"/>
                <a:gd name="T53" fmla="*/ 130 h 2551"/>
                <a:gd name="T54" fmla="*/ 1859 w 2805"/>
                <a:gd name="T55" fmla="*/ 141 h 2551"/>
                <a:gd name="T56" fmla="*/ 1957 w 2805"/>
                <a:gd name="T57" fmla="*/ 193 h 2551"/>
                <a:gd name="T58" fmla="*/ 2029 w 2805"/>
                <a:gd name="T59" fmla="*/ 280 h 2551"/>
                <a:gd name="T60" fmla="*/ 2805 w 2805"/>
                <a:gd name="T61" fmla="*/ 1757 h 2551"/>
                <a:gd name="T62" fmla="*/ 2793 w 2805"/>
                <a:gd name="T63" fmla="*/ 1820 h 2551"/>
                <a:gd name="T64" fmla="*/ 2746 w 2805"/>
                <a:gd name="T65" fmla="*/ 1868 h 2551"/>
                <a:gd name="T66" fmla="*/ 1445 w 2805"/>
                <a:gd name="T67" fmla="*/ 2551 h 2551"/>
                <a:gd name="T68" fmla="*/ 1381 w 2805"/>
                <a:gd name="T69" fmla="*/ 2538 h 2551"/>
                <a:gd name="T70" fmla="*/ 1335 w 2805"/>
                <a:gd name="T71" fmla="*/ 2491 h 2551"/>
                <a:gd name="T72" fmla="*/ 152 w 2805"/>
                <a:gd name="T73" fmla="*/ 1607 h 2551"/>
                <a:gd name="T74" fmla="*/ 63 w 2805"/>
                <a:gd name="T75" fmla="*/ 1539 h 2551"/>
                <a:gd name="T76" fmla="*/ 11 w 2805"/>
                <a:gd name="T77" fmla="*/ 1441 h 2551"/>
                <a:gd name="T78" fmla="*/ 3 w 2805"/>
                <a:gd name="T79" fmla="*/ 1329 h 2551"/>
                <a:gd name="T80" fmla="*/ 45 w 2805"/>
                <a:gd name="T81" fmla="*/ 1220 h 2551"/>
                <a:gd name="T82" fmla="*/ 125 w 2805"/>
                <a:gd name="T83" fmla="*/ 1142 h 2551"/>
                <a:gd name="T84" fmla="*/ 229 w 2805"/>
                <a:gd name="T85" fmla="*/ 1104 h 2551"/>
                <a:gd name="T86" fmla="*/ 344 w 2805"/>
                <a:gd name="T87" fmla="*/ 1113 h 2551"/>
                <a:gd name="T88" fmla="*/ 199 w 2805"/>
                <a:gd name="T89" fmla="*/ 357 h 2551"/>
                <a:gd name="T90" fmla="*/ 182 w 2805"/>
                <a:gd name="T91" fmla="*/ 255 h 2551"/>
                <a:gd name="T92" fmla="*/ 206 w 2805"/>
                <a:gd name="T93" fmla="*/ 156 h 2551"/>
                <a:gd name="T94" fmla="*/ 265 w 2805"/>
                <a:gd name="T95" fmla="*/ 73 h 2551"/>
                <a:gd name="T96" fmla="*/ 356 w 2805"/>
                <a:gd name="T97" fmla="*/ 15 h 2551"/>
                <a:gd name="T98" fmla="*/ 458 w 2805"/>
                <a:gd name="T99" fmla="*/ 0 h 2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05" h="2551">
                  <a:moveTo>
                    <a:pt x="2469" y="1425"/>
                  </a:moveTo>
                  <a:lnTo>
                    <a:pt x="1275" y="2062"/>
                  </a:lnTo>
                  <a:lnTo>
                    <a:pt x="1449" y="2389"/>
                  </a:lnTo>
                  <a:lnTo>
                    <a:pt x="2643" y="1751"/>
                  </a:lnTo>
                  <a:lnTo>
                    <a:pt x="2469" y="1425"/>
                  </a:lnTo>
                  <a:close/>
                  <a:moveTo>
                    <a:pt x="438" y="150"/>
                  </a:moveTo>
                  <a:lnTo>
                    <a:pt x="415" y="154"/>
                  </a:lnTo>
                  <a:lnTo>
                    <a:pt x="394" y="164"/>
                  </a:lnTo>
                  <a:lnTo>
                    <a:pt x="375" y="176"/>
                  </a:lnTo>
                  <a:lnTo>
                    <a:pt x="359" y="192"/>
                  </a:lnTo>
                  <a:lnTo>
                    <a:pt x="346" y="211"/>
                  </a:lnTo>
                  <a:lnTo>
                    <a:pt x="337" y="231"/>
                  </a:lnTo>
                  <a:lnTo>
                    <a:pt x="333" y="254"/>
                  </a:lnTo>
                  <a:lnTo>
                    <a:pt x="333" y="276"/>
                  </a:lnTo>
                  <a:lnTo>
                    <a:pt x="337" y="298"/>
                  </a:lnTo>
                  <a:lnTo>
                    <a:pt x="346" y="320"/>
                  </a:lnTo>
                  <a:lnTo>
                    <a:pt x="871" y="1303"/>
                  </a:lnTo>
                  <a:lnTo>
                    <a:pt x="877" y="1322"/>
                  </a:lnTo>
                  <a:lnTo>
                    <a:pt x="880" y="1341"/>
                  </a:lnTo>
                  <a:lnTo>
                    <a:pt x="876" y="1359"/>
                  </a:lnTo>
                  <a:lnTo>
                    <a:pt x="868" y="1375"/>
                  </a:lnTo>
                  <a:lnTo>
                    <a:pt x="857" y="1388"/>
                  </a:lnTo>
                  <a:lnTo>
                    <a:pt x="842" y="1399"/>
                  </a:lnTo>
                  <a:lnTo>
                    <a:pt x="825" y="1406"/>
                  </a:lnTo>
                  <a:lnTo>
                    <a:pt x="806" y="1408"/>
                  </a:lnTo>
                  <a:lnTo>
                    <a:pt x="787" y="1405"/>
                  </a:lnTo>
                  <a:lnTo>
                    <a:pt x="300" y="1257"/>
                  </a:lnTo>
                  <a:lnTo>
                    <a:pt x="277" y="1253"/>
                  </a:lnTo>
                  <a:lnTo>
                    <a:pt x="254" y="1253"/>
                  </a:lnTo>
                  <a:lnTo>
                    <a:pt x="231" y="1257"/>
                  </a:lnTo>
                  <a:lnTo>
                    <a:pt x="211" y="1266"/>
                  </a:lnTo>
                  <a:lnTo>
                    <a:pt x="192" y="1278"/>
                  </a:lnTo>
                  <a:lnTo>
                    <a:pt x="176" y="1294"/>
                  </a:lnTo>
                  <a:lnTo>
                    <a:pt x="163" y="1312"/>
                  </a:lnTo>
                  <a:lnTo>
                    <a:pt x="155" y="1334"/>
                  </a:lnTo>
                  <a:lnTo>
                    <a:pt x="151" y="1358"/>
                  </a:lnTo>
                  <a:lnTo>
                    <a:pt x="151" y="1380"/>
                  </a:lnTo>
                  <a:lnTo>
                    <a:pt x="155" y="1402"/>
                  </a:lnTo>
                  <a:lnTo>
                    <a:pt x="163" y="1422"/>
                  </a:lnTo>
                  <a:lnTo>
                    <a:pt x="176" y="1441"/>
                  </a:lnTo>
                  <a:lnTo>
                    <a:pt x="192" y="1457"/>
                  </a:lnTo>
                  <a:lnTo>
                    <a:pt x="211" y="1470"/>
                  </a:lnTo>
                  <a:lnTo>
                    <a:pt x="232" y="1478"/>
                  </a:lnTo>
                  <a:lnTo>
                    <a:pt x="1078" y="1735"/>
                  </a:lnTo>
                  <a:lnTo>
                    <a:pt x="1094" y="1743"/>
                  </a:lnTo>
                  <a:lnTo>
                    <a:pt x="1109" y="1755"/>
                  </a:lnTo>
                  <a:lnTo>
                    <a:pt x="1119" y="1770"/>
                  </a:lnTo>
                  <a:lnTo>
                    <a:pt x="1199" y="1916"/>
                  </a:lnTo>
                  <a:lnTo>
                    <a:pt x="2393" y="1279"/>
                  </a:lnTo>
                  <a:lnTo>
                    <a:pt x="1898" y="353"/>
                  </a:lnTo>
                  <a:lnTo>
                    <a:pt x="1884" y="332"/>
                  </a:lnTo>
                  <a:lnTo>
                    <a:pt x="1867" y="314"/>
                  </a:lnTo>
                  <a:lnTo>
                    <a:pt x="1848" y="300"/>
                  </a:lnTo>
                  <a:lnTo>
                    <a:pt x="1827" y="290"/>
                  </a:lnTo>
                  <a:lnTo>
                    <a:pt x="1804" y="282"/>
                  </a:lnTo>
                  <a:lnTo>
                    <a:pt x="1780" y="279"/>
                  </a:lnTo>
                  <a:lnTo>
                    <a:pt x="1757" y="281"/>
                  </a:lnTo>
                  <a:lnTo>
                    <a:pt x="1733" y="286"/>
                  </a:lnTo>
                  <a:lnTo>
                    <a:pt x="1709" y="296"/>
                  </a:lnTo>
                  <a:lnTo>
                    <a:pt x="844" y="758"/>
                  </a:lnTo>
                  <a:lnTo>
                    <a:pt x="551" y="210"/>
                  </a:lnTo>
                  <a:lnTo>
                    <a:pt x="538" y="191"/>
                  </a:lnTo>
                  <a:lnTo>
                    <a:pt x="521" y="175"/>
                  </a:lnTo>
                  <a:lnTo>
                    <a:pt x="503" y="163"/>
                  </a:lnTo>
                  <a:lnTo>
                    <a:pt x="482" y="154"/>
                  </a:lnTo>
                  <a:lnTo>
                    <a:pt x="460" y="150"/>
                  </a:lnTo>
                  <a:lnTo>
                    <a:pt x="438" y="150"/>
                  </a:lnTo>
                  <a:close/>
                  <a:moveTo>
                    <a:pt x="458" y="0"/>
                  </a:moveTo>
                  <a:lnTo>
                    <a:pt x="492" y="3"/>
                  </a:lnTo>
                  <a:lnTo>
                    <a:pt x="526" y="10"/>
                  </a:lnTo>
                  <a:lnTo>
                    <a:pt x="558" y="23"/>
                  </a:lnTo>
                  <a:lnTo>
                    <a:pt x="588" y="39"/>
                  </a:lnTo>
                  <a:lnTo>
                    <a:pt x="616" y="58"/>
                  </a:lnTo>
                  <a:lnTo>
                    <a:pt x="642" y="82"/>
                  </a:lnTo>
                  <a:lnTo>
                    <a:pt x="664" y="109"/>
                  </a:lnTo>
                  <a:lnTo>
                    <a:pt x="683" y="139"/>
                  </a:lnTo>
                  <a:lnTo>
                    <a:pt x="905" y="556"/>
                  </a:lnTo>
                  <a:lnTo>
                    <a:pt x="1643" y="163"/>
                  </a:lnTo>
                  <a:lnTo>
                    <a:pt x="1678" y="147"/>
                  </a:lnTo>
                  <a:lnTo>
                    <a:pt x="1714" y="136"/>
                  </a:lnTo>
                  <a:lnTo>
                    <a:pt x="1751" y="130"/>
                  </a:lnTo>
                  <a:lnTo>
                    <a:pt x="1788" y="130"/>
                  </a:lnTo>
                  <a:lnTo>
                    <a:pt x="1824" y="133"/>
                  </a:lnTo>
                  <a:lnTo>
                    <a:pt x="1859" y="141"/>
                  </a:lnTo>
                  <a:lnTo>
                    <a:pt x="1894" y="154"/>
                  </a:lnTo>
                  <a:lnTo>
                    <a:pt x="1926" y="171"/>
                  </a:lnTo>
                  <a:lnTo>
                    <a:pt x="1957" y="193"/>
                  </a:lnTo>
                  <a:lnTo>
                    <a:pt x="1983" y="218"/>
                  </a:lnTo>
                  <a:lnTo>
                    <a:pt x="2008" y="247"/>
                  </a:lnTo>
                  <a:lnTo>
                    <a:pt x="2029" y="280"/>
                  </a:lnTo>
                  <a:lnTo>
                    <a:pt x="2793" y="1713"/>
                  </a:lnTo>
                  <a:lnTo>
                    <a:pt x="2801" y="1734"/>
                  </a:lnTo>
                  <a:lnTo>
                    <a:pt x="2805" y="1757"/>
                  </a:lnTo>
                  <a:lnTo>
                    <a:pt x="2805" y="1778"/>
                  </a:lnTo>
                  <a:lnTo>
                    <a:pt x="2801" y="1800"/>
                  </a:lnTo>
                  <a:lnTo>
                    <a:pt x="2793" y="1820"/>
                  </a:lnTo>
                  <a:lnTo>
                    <a:pt x="2781" y="1838"/>
                  </a:lnTo>
                  <a:lnTo>
                    <a:pt x="2765" y="1854"/>
                  </a:lnTo>
                  <a:lnTo>
                    <a:pt x="2746" y="1868"/>
                  </a:lnTo>
                  <a:lnTo>
                    <a:pt x="1489" y="2538"/>
                  </a:lnTo>
                  <a:lnTo>
                    <a:pt x="1467" y="2546"/>
                  </a:lnTo>
                  <a:lnTo>
                    <a:pt x="1445" y="2551"/>
                  </a:lnTo>
                  <a:lnTo>
                    <a:pt x="1423" y="2551"/>
                  </a:lnTo>
                  <a:lnTo>
                    <a:pt x="1402" y="2546"/>
                  </a:lnTo>
                  <a:lnTo>
                    <a:pt x="1381" y="2538"/>
                  </a:lnTo>
                  <a:lnTo>
                    <a:pt x="1363" y="2526"/>
                  </a:lnTo>
                  <a:lnTo>
                    <a:pt x="1348" y="2510"/>
                  </a:lnTo>
                  <a:lnTo>
                    <a:pt x="1335" y="2491"/>
                  </a:lnTo>
                  <a:lnTo>
                    <a:pt x="1003" y="1870"/>
                  </a:lnTo>
                  <a:lnTo>
                    <a:pt x="189" y="1622"/>
                  </a:lnTo>
                  <a:lnTo>
                    <a:pt x="152" y="1607"/>
                  </a:lnTo>
                  <a:lnTo>
                    <a:pt x="119" y="1589"/>
                  </a:lnTo>
                  <a:lnTo>
                    <a:pt x="89" y="1566"/>
                  </a:lnTo>
                  <a:lnTo>
                    <a:pt x="63" y="1539"/>
                  </a:lnTo>
                  <a:lnTo>
                    <a:pt x="41" y="1509"/>
                  </a:lnTo>
                  <a:lnTo>
                    <a:pt x="23" y="1476"/>
                  </a:lnTo>
                  <a:lnTo>
                    <a:pt x="11" y="1441"/>
                  </a:lnTo>
                  <a:lnTo>
                    <a:pt x="3" y="1404"/>
                  </a:lnTo>
                  <a:lnTo>
                    <a:pt x="0" y="1367"/>
                  </a:lnTo>
                  <a:lnTo>
                    <a:pt x="3" y="1329"/>
                  </a:lnTo>
                  <a:lnTo>
                    <a:pt x="12" y="1290"/>
                  </a:lnTo>
                  <a:lnTo>
                    <a:pt x="26" y="1253"/>
                  </a:lnTo>
                  <a:lnTo>
                    <a:pt x="45" y="1220"/>
                  </a:lnTo>
                  <a:lnTo>
                    <a:pt x="68" y="1189"/>
                  </a:lnTo>
                  <a:lnTo>
                    <a:pt x="95" y="1164"/>
                  </a:lnTo>
                  <a:lnTo>
                    <a:pt x="125" y="1142"/>
                  </a:lnTo>
                  <a:lnTo>
                    <a:pt x="158" y="1125"/>
                  </a:lnTo>
                  <a:lnTo>
                    <a:pt x="193" y="1112"/>
                  </a:lnTo>
                  <a:lnTo>
                    <a:pt x="229" y="1104"/>
                  </a:lnTo>
                  <a:lnTo>
                    <a:pt x="267" y="1101"/>
                  </a:lnTo>
                  <a:lnTo>
                    <a:pt x="306" y="1105"/>
                  </a:lnTo>
                  <a:lnTo>
                    <a:pt x="344" y="1113"/>
                  </a:lnTo>
                  <a:lnTo>
                    <a:pt x="649" y="1206"/>
                  </a:lnTo>
                  <a:lnTo>
                    <a:pt x="214" y="390"/>
                  </a:lnTo>
                  <a:lnTo>
                    <a:pt x="199" y="357"/>
                  </a:lnTo>
                  <a:lnTo>
                    <a:pt x="189" y="323"/>
                  </a:lnTo>
                  <a:lnTo>
                    <a:pt x="184" y="290"/>
                  </a:lnTo>
                  <a:lnTo>
                    <a:pt x="182" y="255"/>
                  </a:lnTo>
                  <a:lnTo>
                    <a:pt x="187" y="221"/>
                  </a:lnTo>
                  <a:lnTo>
                    <a:pt x="194" y="188"/>
                  </a:lnTo>
                  <a:lnTo>
                    <a:pt x="206" y="156"/>
                  </a:lnTo>
                  <a:lnTo>
                    <a:pt x="222" y="126"/>
                  </a:lnTo>
                  <a:lnTo>
                    <a:pt x="242" y="98"/>
                  </a:lnTo>
                  <a:lnTo>
                    <a:pt x="265" y="73"/>
                  </a:lnTo>
                  <a:lnTo>
                    <a:pt x="293" y="49"/>
                  </a:lnTo>
                  <a:lnTo>
                    <a:pt x="324" y="30"/>
                  </a:lnTo>
                  <a:lnTo>
                    <a:pt x="356" y="15"/>
                  </a:lnTo>
                  <a:lnTo>
                    <a:pt x="390" y="6"/>
                  </a:lnTo>
                  <a:lnTo>
                    <a:pt x="424" y="0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20654" y="2956081"/>
            <a:ext cx="508971" cy="507655"/>
            <a:chOff x="673100" y="2660651"/>
            <a:chExt cx="614363" cy="612775"/>
          </a:xfrm>
          <a:solidFill>
            <a:schemeClr val="bg1"/>
          </a:solidFill>
        </p:grpSpPr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803275" y="2830513"/>
              <a:ext cx="26988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895350" y="2830513"/>
              <a:ext cx="254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987425" y="2830513"/>
              <a:ext cx="254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6" name="Freeform 34"/>
            <p:cNvSpPr>
              <a:spLocks noEditPoints="1"/>
            </p:cNvSpPr>
            <p:nvPr/>
          </p:nvSpPr>
          <p:spPr bwMode="auto">
            <a:xfrm>
              <a:off x="673100" y="2660651"/>
              <a:ext cx="614363" cy="612775"/>
            </a:xfrm>
            <a:custGeom>
              <a:avLst/>
              <a:gdLst>
                <a:gd name="T0" fmla="*/ 2668 w 3484"/>
                <a:gd name="T1" fmla="*/ 1997 h 3476"/>
                <a:gd name="T2" fmla="*/ 2659 w 3484"/>
                <a:gd name="T3" fmla="*/ 2036 h 3476"/>
                <a:gd name="T4" fmla="*/ 2633 w 3484"/>
                <a:gd name="T5" fmla="*/ 2061 h 3476"/>
                <a:gd name="T6" fmla="*/ 2594 w 3484"/>
                <a:gd name="T7" fmla="*/ 2071 h 3476"/>
                <a:gd name="T8" fmla="*/ 1409 w 3484"/>
                <a:gd name="T9" fmla="*/ 2966 h 3476"/>
                <a:gd name="T10" fmla="*/ 2632 w 3484"/>
                <a:gd name="T11" fmla="*/ 2967 h 3476"/>
                <a:gd name="T12" fmla="*/ 2656 w 3484"/>
                <a:gd name="T13" fmla="*/ 2978 h 3476"/>
                <a:gd name="T14" fmla="*/ 2906 w 3484"/>
                <a:gd name="T15" fmla="*/ 3225 h 3476"/>
                <a:gd name="T16" fmla="*/ 2908 w 3484"/>
                <a:gd name="T17" fmla="*/ 3019 h 3476"/>
                <a:gd name="T18" fmla="*/ 2926 w 3484"/>
                <a:gd name="T19" fmla="*/ 2987 h 3476"/>
                <a:gd name="T20" fmla="*/ 2959 w 3484"/>
                <a:gd name="T21" fmla="*/ 2969 h 3476"/>
                <a:gd name="T22" fmla="*/ 3335 w 3484"/>
                <a:gd name="T23" fmla="*/ 2966 h 3476"/>
                <a:gd name="T24" fmla="*/ 2668 w 3484"/>
                <a:gd name="T25" fmla="*/ 1525 h 3476"/>
                <a:gd name="T26" fmla="*/ 148 w 3484"/>
                <a:gd name="T27" fmla="*/ 1924 h 3476"/>
                <a:gd name="T28" fmla="*/ 614 w 3484"/>
                <a:gd name="T29" fmla="*/ 1926 h 3476"/>
                <a:gd name="T30" fmla="*/ 647 w 3484"/>
                <a:gd name="T31" fmla="*/ 1944 h 3476"/>
                <a:gd name="T32" fmla="*/ 665 w 3484"/>
                <a:gd name="T33" fmla="*/ 1977 h 3476"/>
                <a:gd name="T34" fmla="*/ 667 w 3484"/>
                <a:gd name="T35" fmla="*/ 2264 h 3476"/>
                <a:gd name="T36" fmla="*/ 997 w 3484"/>
                <a:gd name="T37" fmla="*/ 1935 h 3476"/>
                <a:gd name="T38" fmla="*/ 1023 w 3484"/>
                <a:gd name="T39" fmla="*/ 1925 h 3476"/>
                <a:gd name="T40" fmla="*/ 2521 w 3484"/>
                <a:gd name="T41" fmla="*/ 1924 h 3476"/>
                <a:gd name="T42" fmla="*/ 148 w 3484"/>
                <a:gd name="T43" fmla="*/ 149 h 3476"/>
                <a:gd name="T44" fmla="*/ 2594 w 3484"/>
                <a:gd name="T45" fmla="*/ 0 h 3476"/>
                <a:gd name="T46" fmla="*/ 2633 w 3484"/>
                <a:gd name="T47" fmla="*/ 10 h 3476"/>
                <a:gd name="T48" fmla="*/ 2659 w 3484"/>
                <a:gd name="T49" fmla="*/ 35 h 3476"/>
                <a:gd name="T50" fmla="*/ 2668 w 3484"/>
                <a:gd name="T51" fmla="*/ 75 h 3476"/>
                <a:gd name="T52" fmla="*/ 3410 w 3484"/>
                <a:gd name="T53" fmla="*/ 1377 h 3476"/>
                <a:gd name="T54" fmla="*/ 3448 w 3484"/>
                <a:gd name="T55" fmla="*/ 1385 h 3476"/>
                <a:gd name="T56" fmla="*/ 3474 w 3484"/>
                <a:gd name="T57" fmla="*/ 1411 h 3476"/>
                <a:gd name="T58" fmla="*/ 3484 w 3484"/>
                <a:gd name="T59" fmla="*/ 1450 h 3476"/>
                <a:gd name="T60" fmla="*/ 3481 w 3484"/>
                <a:gd name="T61" fmla="*/ 3053 h 3476"/>
                <a:gd name="T62" fmla="*/ 3464 w 3484"/>
                <a:gd name="T63" fmla="*/ 3086 h 3476"/>
                <a:gd name="T64" fmla="*/ 3431 w 3484"/>
                <a:gd name="T65" fmla="*/ 3104 h 3476"/>
                <a:gd name="T66" fmla="*/ 3054 w 3484"/>
                <a:gd name="T67" fmla="*/ 3106 h 3476"/>
                <a:gd name="T68" fmla="*/ 3052 w 3484"/>
                <a:gd name="T69" fmla="*/ 3416 h 3476"/>
                <a:gd name="T70" fmla="*/ 3033 w 3484"/>
                <a:gd name="T71" fmla="*/ 3451 h 3476"/>
                <a:gd name="T72" fmla="*/ 3003 w 3484"/>
                <a:gd name="T73" fmla="*/ 3472 h 3476"/>
                <a:gd name="T74" fmla="*/ 2966 w 3484"/>
                <a:gd name="T75" fmla="*/ 3474 h 3476"/>
                <a:gd name="T76" fmla="*/ 2928 w 3484"/>
                <a:gd name="T77" fmla="*/ 3454 h 3476"/>
                <a:gd name="T78" fmla="*/ 1335 w 3484"/>
                <a:gd name="T79" fmla="*/ 3114 h 3476"/>
                <a:gd name="T80" fmla="*/ 1296 w 3484"/>
                <a:gd name="T81" fmla="*/ 3104 h 3476"/>
                <a:gd name="T82" fmla="*/ 1270 w 3484"/>
                <a:gd name="T83" fmla="*/ 3079 h 3476"/>
                <a:gd name="T84" fmla="*/ 1260 w 3484"/>
                <a:gd name="T85" fmla="*/ 3039 h 3476"/>
                <a:gd name="T86" fmla="*/ 1068 w 3484"/>
                <a:gd name="T87" fmla="*/ 2071 h 3476"/>
                <a:gd name="T88" fmla="*/ 634 w 3484"/>
                <a:gd name="T89" fmla="*/ 2501 h 3476"/>
                <a:gd name="T90" fmla="*/ 603 w 3484"/>
                <a:gd name="T91" fmla="*/ 2512 h 3476"/>
                <a:gd name="T92" fmla="*/ 564 w 3484"/>
                <a:gd name="T93" fmla="*/ 2507 h 3476"/>
                <a:gd name="T94" fmla="*/ 536 w 3484"/>
                <a:gd name="T95" fmla="*/ 2486 h 3476"/>
                <a:gd name="T96" fmla="*/ 521 w 3484"/>
                <a:gd name="T97" fmla="*/ 2457 h 3476"/>
                <a:gd name="T98" fmla="*/ 519 w 3484"/>
                <a:gd name="T99" fmla="*/ 2071 h 3476"/>
                <a:gd name="T100" fmla="*/ 53 w 3484"/>
                <a:gd name="T101" fmla="*/ 2069 h 3476"/>
                <a:gd name="T102" fmla="*/ 21 w 3484"/>
                <a:gd name="T103" fmla="*/ 2051 h 3476"/>
                <a:gd name="T104" fmla="*/ 3 w 3484"/>
                <a:gd name="T105" fmla="*/ 2018 h 3476"/>
                <a:gd name="T106" fmla="*/ 0 w 3484"/>
                <a:gd name="T107" fmla="*/ 75 h 3476"/>
                <a:gd name="T108" fmla="*/ 9 w 3484"/>
                <a:gd name="T109" fmla="*/ 35 h 3476"/>
                <a:gd name="T110" fmla="*/ 36 w 3484"/>
                <a:gd name="T111" fmla="*/ 10 h 3476"/>
                <a:gd name="T112" fmla="*/ 74 w 3484"/>
                <a:gd name="T113" fmla="*/ 0 h 3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84" h="3476">
                  <a:moveTo>
                    <a:pt x="2668" y="1525"/>
                  </a:moveTo>
                  <a:lnTo>
                    <a:pt x="2668" y="1997"/>
                  </a:lnTo>
                  <a:lnTo>
                    <a:pt x="2666" y="2018"/>
                  </a:lnTo>
                  <a:lnTo>
                    <a:pt x="2659" y="2036"/>
                  </a:lnTo>
                  <a:lnTo>
                    <a:pt x="2648" y="2051"/>
                  </a:lnTo>
                  <a:lnTo>
                    <a:pt x="2633" y="2061"/>
                  </a:lnTo>
                  <a:lnTo>
                    <a:pt x="2615" y="2069"/>
                  </a:lnTo>
                  <a:lnTo>
                    <a:pt x="2594" y="2071"/>
                  </a:lnTo>
                  <a:lnTo>
                    <a:pt x="1409" y="2071"/>
                  </a:lnTo>
                  <a:lnTo>
                    <a:pt x="1409" y="2966"/>
                  </a:lnTo>
                  <a:lnTo>
                    <a:pt x="2616" y="2966"/>
                  </a:lnTo>
                  <a:lnTo>
                    <a:pt x="2632" y="2967"/>
                  </a:lnTo>
                  <a:lnTo>
                    <a:pt x="2645" y="2972"/>
                  </a:lnTo>
                  <a:lnTo>
                    <a:pt x="2656" y="2978"/>
                  </a:lnTo>
                  <a:lnTo>
                    <a:pt x="2668" y="2989"/>
                  </a:lnTo>
                  <a:lnTo>
                    <a:pt x="2906" y="3225"/>
                  </a:lnTo>
                  <a:lnTo>
                    <a:pt x="2906" y="3039"/>
                  </a:lnTo>
                  <a:lnTo>
                    <a:pt x="2908" y="3019"/>
                  </a:lnTo>
                  <a:lnTo>
                    <a:pt x="2915" y="3001"/>
                  </a:lnTo>
                  <a:lnTo>
                    <a:pt x="2926" y="2987"/>
                  </a:lnTo>
                  <a:lnTo>
                    <a:pt x="2941" y="2976"/>
                  </a:lnTo>
                  <a:lnTo>
                    <a:pt x="2959" y="2969"/>
                  </a:lnTo>
                  <a:lnTo>
                    <a:pt x="2980" y="2966"/>
                  </a:lnTo>
                  <a:lnTo>
                    <a:pt x="3335" y="2966"/>
                  </a:lnTo>
                  <a:lnTo>
                    <a:pt x="3335" y="1525"/>
                  </a:lnTo>
                  <a:lnTo>
                    <a:pt x="2668" y="1525"/>
                  </a:lnTo>
                  <a:close/>
                  <a:moveTo>
                    <a:pt x="148" y="149"/>
                  </a:moveTo>
                  <a:lnTo>
                    <a:pt x="148" y="1924"/>
                  </a:lnTo>
                  <a:lnTo>
                    <a:pt x="593" y="1924"/>
                  </a:lnTo>
                  <a:lnTo>
                    <a:pt x="614" y="1926"/>
                  </a:lnTo>
                  <a:lnTo>
                    <a:pt x="632" y="1932"/>
                  </a:lnTo>
                  <a:lnTo>
                    <a:pt x="647" y="1944"/>
                  </a:lnTo>
                  <a:lnTo>
                    <a:pt x="658" y="1959"/>
                  </a:lnTo>
                  <a:lnTo>
                    <a:pt x="665" y="1977"/>
                  </a:lnTo>
                  <a:lnTo>
                    <a:pt x="667" y="1997"/>
                  </a:lnTo>
                  <a:lnTo>
                    <a:pt x="667" y="2264"/>
                  </a:lnTo>
                  <a:lnTo>
                    <a:pt x="987" y="1946"/>
                  </a:lnTo>
                  <a:lnTo>
                    <a:pt x="997" y="1935"/>
                  </a:lnTo>
                  <a:lnTo>
                    <a:pt x="1010" y="1929"/>
                  </a:lnTo>
                  <a:lnTo>
                    <a:pt x="1023" y="1925"/>
                  </a:lnTo>
                  <a:lnTo>
                    <a:pt x="1039" y="1924"/>
                  </a:lnTo>
                  <a:lnTo>
                    <a:pt x="2521" y="1924"/>
                  </a:lnTo>
                  <a:lnTo>
                    <a:pt x="2521" y="149"/>
                  </a:lnTo>
                  <a:lnTo>
                    <a:pt x="148" y="149"/>
                  </a:lnTo>
                  <a:close/>
                  <a:moveTo>
                    <a:pt x="74" y="0"/>
                  </a:moveTo>
                  <a:lnTo>
                    <a:pt x="2594" y="0"/>
                  </a:lnTo>
                  <a:lnTo>
                    <a:pt x="2615" y="3"/>
                  </a:lnTo>
                  <a:lnTo>
                    <a:pt x="2633" y="10"/>
                  </a:lnTo>
                  <a:lnTo>
                    <a:pt x="2648" y="21"/>
                  </a:lnTo>
                  <a:lnTo>
                    <a:pt x="2659" y="35"/>
                  </a:lnTo>
                  <a:lnTo>
                    <a:pt x="2666" y="53"/>
                  </a:lnTo>
                  <a:lnTo>
                    <a:pt x="2668" y="75"/>
                  </a:lnTo>
                  <a:lnTo>
                    <a:pt x="2668" y="1377"/>
                  </a:lnTo>
                  <a:lnTo>
                    <a:pt x="3410" y="1377"/>
                  </a:lnTo>
                  <a:lnTo>
                    <a:pt x="3431" y="1379"/>
                  </a:lnTo>
                  <a:lnTo>
                    <a:pt x="3448" y="1385"/>
                  </a:lnTo>
                  <a:lnTo>
                    <a:pt x="3463" y="1397"/>
                  </a:lnTo>
                  <a:lnTo>
                    <a:pt x="3474" y="1411"/>
                  </a:lnTo>
                  <a:lnTo>
                    <a:pt x="3481" y="1429"/>
                  </a:lnTo>
                  <a:lnTo>
                    <a:pt x="3484" y="1450"/>
                  </a:lnTo>
                  <a:lnTo>
                    <a:pt x="3484" y="3033"/>
                  </a:lnTo>
                  <a:lnTo>
                    <a:pt x="3481" y="3053"/>
                  </a:lnTo>
                  <a:lnTo>
                    <a:pt x="3474" y="3071"/>
                  </a:lnTo>
                  <a:lnTo>
                    <a:pt x="3464" y="3086"/>
                  </a:lnTo>
                  <a:lnTo>
                    <a:pt x="3449" y="3098"/>
                  </a:lnTo>
                  <a:lnTo>
                    <a:pt x="3431" y="3104"/>
                  </a:lnTo>
                  <a:lnTo>
                    <a:pt x="3410" y="3106"/>
                  </a:lnTo>
                  <a:lnTo>
                    <a:pt x="3054" y="3106"/>
                  </a:lnTo>
                  <a:lnTo>
                    <a:pt x="3054" y="3395"/>
                  </a:lnTo>
                  <a:lnTo>
                    <a:pt x="3052" y="3416"/>
                  </a:lnTo>
                  <a:lnTo>
                    <a:pt x="3045" y="3435"/>
                  </a:lnTo>
                  <a:lnTo>
                    <a:pt x="3033" y="3451"/>
                  </a:lnTo>
                  <a:lnTo>
                    <a:pt x="3019" y="3464"/>
                  </a:lnTo>
                  <a:lnTo>
                    <a:pt x="3003" y="3472"/>
                  </a:lnTo>
                  <a:lnTo>
                    <a:pt x="2985" y="3476"/>
                  </a:lnTo>
                  <a:lnTo>
                    <a:pt x="2966" y="3474"/>
                  </a:lnTo>
                  <a:lnTo>
                    <a:pt x="2947" y="3467"/>
                  </a:lnTo>
                  <a:lnTo>
                    <a:pt x="2928" y="3454"/>
                  </a:lnTo>
                  <a:lnTo>
                    <a:pt x="2588" y="3114"/>
                  </a:lnTo>
                  <a:lnTo>
                    <a:pt x="1335" y="3114"/>
                  </a:lnTo>
                  <a:lnTo>
                    <a:pt x="1313" y="3111"/>
                  </a:lnTo>
                  <a:lnTo>
                    <a:pt x="1296" y="3104"/>
                  </a:lnTo>
                  <a:lnTo>
                    <a:pt x="1282" y="3093"/>
                  </a:lnTo>
                  <a:lnTo>
                    <a:pt x="1270" y="3079"/>
                  </a:lnTo>
                  <a:lnTo>
                    <a:pt x="1263" y="3061"/>
                  </a:lnTo>
                  <a:lnTo>
                    <a:pt x="1260" y="3039"/>
                  </a:lnTo>
                  <a:lnTo>
                    <a:pt x="1260" y="2071"/>
                  </a:lnTo>
                  <a:lnTo>
                    <a:pt x="1068" y="2071"/>
                  </a:lnTo>
                  <a:lnTo>
                    <a:pt x="646" y="2492"/>
                  </a:lnTo>
                  <a:lnTo>
                    <a:pt x="634" y="2501"/>
                  </a:lnTo>
                  <a:lnTo>
                    <a:pt x="621" y="2508"/>
                  </a:lnTo>
                  <a:lnTo>
                    <a:pt x="603" y="2512"/>
                  </a:lnTo>
                  <a:lnTo>
                    <a:pt x="583" y="2513"/>
                  </a:lnTo>
                  <a:lnTo>
                    <a:pt x="564" y="2507"/>
                  </a:lnTo>
                  <a:lnTo>
                    <a:pt x="548" y="2497"/>
                  </a:lnTo>
                  <a:lnTo>
                    <a:pt x="536" y="2486"/>
                  </a:lnTo>
                  <a:lnTo>
                    <a:pt x="526" y="2473"/>
                  </a:lnTo>
                  <a:lnTo>
                    <a:pt x="521" y="2457"/>
                  </a:lnTo>
                  <a:lnTo>
                    <a:pt x="519" y="2440"/>
                  </a:lnTo>
                  <a:lnTo>
                    <a:pt x="519" y="2071"/>
                  </a:lnTo>
                  <a:lnTo>
                    <a:pt x="74" y="2071"/>
                  </a:lnTo>
                  <a:lnTo>
                    <a:pt x="53" y="2069"/>
                  </a:lnTo>
                  <a:lnTo>
                    <a:pt x="36" y="2061"/>
                  </a:lnTo>
                  <a:lnTo>
                    <a:pt x="21" y="2051"/>
                  </a:lnTo>
                  <a:lnTo>
                    <a:pt x="9" y="2036"/>
                  </a:lnTo>
                  <a:lnTo>
                    <a:pt x="3" y="2018"/>
                  </a:lnTo>
                  <a:lnTo>
                    <a:pt x="0" y="1997"/>
                  </a:lnTo>
                  <a:lnTo>
                    <a:pt x="0" y="75"/>
                  </a:lnTo>
                  <a:lnTo>
                    <a:pt x="3" y="53"/>
                  </a:lnTo>
                  <a:lnTo>
                    <a:pt x="9" y="35"/>
                  </a:lnTo>
                  <a:lnTo>
                    <a:pt x="21" y="22"/>
                  </a:lnTo>
                  <a:lnTo>
                    <a:pt x="36" y="10"/>
                  </a:lnTo>
                  <a:lnTo>
                    <a:pt x="53" y="4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98460" y="4893780"/>
            <a:ext cx="500802" cy="500802"/>
            <a:chOff x="6251575" y="2659063"/>
            <a:chExt cx="612775" cy="612775"/>
          </a:xfrm>
          <a:solidFill>
            <a:schemeClr val="bg1"/>
          </a:solidFill>
        </p:grpSpPr>
        <p:sp>
          <p:nvSpPr>
            <p:cNvPr id="28" name="Freeform 82"/>
            <p:cNvSpPr/>
            <p:nvPr/>
          </p:nvSpPr>
          <p:spPr bwMode="auto">
            <a:xfrm>
              <a:off x="6575425" y="2867025"/>
              <a:ext cx="38100" cy="38100"/>
            </a:xfrm>
            <a:custGeom>
              <a:avLst/>
              <a:gdLst>
                <a:gd name="T0" fmla="*/ 111 w 214"/>
                <a:gd name="T1" fmla="*/ 0 h 214"/>
                <a:gd name="T2" fmla="*/ 214 w 214"/>
                <a:gd name="T3" fmla="*/ 103 h 214"/>
                <a:gd name="T4" fmla="*/ 104 w 214"/>
                <a:gd name="T5" fmla="*/ 214 h 214"/>
                <a:gd name="T6" fmla="*/ 0 w 214"/>
                <a:gd name="T7" fmla="*/ 111 h 214"/>
                <a:gd name="T8" fmla="*/ 111 w 214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214">
                  <a:moveTo>
                    <a:pt x="111" y="0"/>
                  </a:moveTo>
                  <a:lnTo>
                    <a:pt x="214" y="103"/>
                  </a:lnTo>
                  <a:lnTo>
                    <a:pt x="104" y="214"/>
                  </a:lnTo>
                  <a:lnTo>
                    <a:pt x="0" y="111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9" name="Freeform 83"/>
            <p:cNvSpPr/>
            <p:nvPr/>
          </p:nvSpPr>
          <p:spPr bwMode="auto">
            <a:xfrm>
              <a:off x="6461125" y="2981325"/>
              <a:ext cx="38100" cy="38100"/>
            </a:xfrm>
            <a:custGeom>
              <a:avLst/>
              <a:gdLst>
                <a:gd name="T0" fmla="*/ 111 w 215"/>
                <a:gd name="T1" fmla="*/ 0 h 214"/>
                <a:gd name="T2" fmla="*/ 215 w 215"/>
                <a:gd name="T3" fmla="*/ 104 h 214"/>
                <a:gd name="T4" fmla="*/ 104 w 215"/>
                <a:gd name="T5" fmla="*/ 214 h 214"/>
                <a:gd name="T6" fmla="*/ 0 w 215"/>
                <a:gd name="T7" fmla="*/ 111 h 214"/>
                <a:gd name="T8" fmla="*/ 111 w 215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214">
                  <a:moveTo>
                    <a:pt x="111" y="0"/>
                  </a:moveTo>
                  <a:lnTo>
                    <a:pt x="215" y="104"/>
                  </a:lnTo>
                  <a:lnTo>
                    <a:pt x="104" y="214"/>
                  </a:lnTo>
                  <a:lnTo>
                    <a:pt x="0" y="111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0" name="Freeform 84"/>
            <p:cNvSpPr/>
            <p:nvPr/>
          </p:nvSpPr>
          <p:spPr bwMode="auto">
            <a:xfrm>
              <a:off x="6500813" y="2943225"/>
              <a:ext cx="36513" cy="36512"/>
            </a:xfrm>
            <a:custGeom>
              <a:avLst/>
              <a:gdLst>
                <a:gd name="T0" fmla="*/ 110 w 213"/>
                <a:gd name="T1" fmla="*/ 0 h 215"/>
                <a:gd name="T2" fmla="*/ 213 w 213"/>
                <a:gd name="T3" fmla="*/ 105 h 215"/>
                <a:gd name="T4" fmla="*/ 103 w 213"/>
                <a:gd name="T5" fmla="*/ 215 h 215"/>
                <a:gd name="T6" fmla="*/ 0 w 213"/>
                <a:gd name="T7" fmla="*/ 111 h 215"/>
                <a:gd name="T8" fmla="*/ 110 w 213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215">
                  <a:moveTo>
                    <a:pt x="110" y="0"/>
                  </a:moveTo>
                  <a:lnTo>
                    <a:pt x="213" y="105"/>
                  </a:lnTo>
                  <a:lnTo>
                    <a:pt x="103" y="215"/>
                  </a:lnTo>
                  <a:lnTo>
                    <a:pt x="0" y="111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1" name="Freeform 85"/>
            <p:cNvSpPr/>
            <p:nvPr/>
          </p:nvSpPr>
          <p:spPr bwMode="auto">
            <a:xfrm>
              <a:off x="6537325" y="2905125"/>
              <a:ext cx="38100" cy="38100"/>
            </a:xfrm>
            <a:custGeom>
              <a:avLst/>
              <a:gdLst>
                <a:gd name="T0" fmla="*/ 111 w 214"/>
                <a:gd name="T1" fmla="*/ 0 h 215"/>
                <a:gd name="T2" fmla="*/ 214 w 214"/>
                <a:gd name="T3" fmla="*/ 105 h 215"/>
                <a:gd name="T4" fmla="*/ 104 w 214"/>
                <a:gd name="T5" fmla="*/ 215 h 215"/>
                <a:gd name="T6" fmla="*/ 0 w 214"/>
                <a:gd name="T7" fmla="*/ 112 h 215"/>
                <a:gd name="T8" fmla="*/ 111 w 214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215">
                  <a:moveTo>
                    <a:pt x="111" y="0"/>
                  </a:moveTo>
                  <a:lnTo>
                    <a:pt x="214" y="105"/>
                  </a:lnTo>
                  <a:lnTo>
                    <a:pt x="104" y="215"/>
                  </a:lnTo>
                  <a:lnTo>
                    <a:pt x="0" y="112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2" name="Freeform 86"/>
            <p:cNvSpPr>
              <a:spLocks noEditPoints="1"/>
            </p:cNvSpPr>
            <p:nvPr/>
          </p:nvSpPr>
          <p:spPr bwMode="auto">
            <a:xfrm>
              <a:off x="6251575" y="2659063"/>
              <a:ext cx="612775" cy="612775"/>
            </a:xfrm>
            <a:custGeom>
              <a:avLst/>
              <a:gdLst>
                <a:gd name="T0" fmla="*/ 1133 w 3475"/>
                <a:gd name="T1" fmla="*/ 1076 h 3474"/>
                <a:gd name="T2" fmla="*/ 1071 w 3475"/>
                <a:gd name="T3" fmla="*/ 1157 h 3474"/>
                <a:gd name="T4" fmla="*/ 1124 w 3475"/>
                <a:gd name="T5" fmla="*/ 1171 h 3474"/>
                <a:gd name="T6" fmla="*/ 1181 w 3475"/>
                <a:gd name="T7" fmla="*/ 1194 h 3474"/>
                <a:gd name="T8" fmla="*/ 1199 w 3475"/>
                <a:gd name="T9" fmla="*/ 1253 h 3474"/>
                <a:gd name="T10" fmla="*/ 1167 w 3475"/>
                <a:gd name="T11" fmla="*/ 1308 h 3474"/>
                <a:gd name="T12" fmla="*/ 1227 w 3475"/>
                <a:gd name="T13" fmla="*/ 1325 h 3474"/>
                <a:gd name="T14" fmla="*/ 1315 w 3475"/>
                <a:gd name="T15" fmla="*/ 1267 h 3474"/>
                <a:gd name="T16" fmla="*/ 1334 w 3475"/>
                <a:gd name="T17" fmla="*/ 1165 h 3474"/>
                <a:gd name="T18" fmla="*/ 1287 w 3475"/>
                <a:gd name="T19" fmla="*/ 1084 h 3474"/>
                <a:gd name="T20" fmla="*/ 1208 w 3475"/>
                <a:gd name="T21" fmla="*/ 1056 h 3474"/>
                <a:gd name="T22" fmla="*/ 736 w 3475"/>
                <a:gd name="T23" fmla="*/ 1040 h 3474"/>
                <a:gd name="T24" fmla="*/ 924 w 3475"/>
                <a:gd name="T25" fmla="*/ 1147 h 3474"/>
                <a:gd name="T26" fmla="*/ 978 w 3475"/>
                <a:gd name="T27" fmla="*/ 1020 h 3474"/>
                <a:gd name="T28" fmla="*/ 1093 w 3475"/>
                <a:gd name="T29" fmla="*/ 933 h 3474"/>
                <a:gd name="T30" fmla="*/ 1236 w 3475"/>
                <a:gd name="T31" fmla="*/ 916 h 3474"/>
                <a:gd name="T32" fmla="*/ 1372 w 3475"/>
                <a:gd name="T33" fmla="*/ 968 h 3474"/>
                <a:gd name="T34" fmla="*/ 1464 w 3475"/>
                <a:gd name="T35" fmla="*/ 1085 h 3474"/>
                <a:gd name="T36" fmla="*/ 1482 w 3475"/>
                <a:gd name="T37" fmla="*/ 1228 h 3474"/>
                <a:gd name="T38" fmla="*/ 1427 w 3475"/>
                <a:gd name="T39" fmla="*/ 1363 h 3474"/>
                <a:gd name="T40" fmla="*/ 1310 w 3475"/>
                <a:gd name="T41" fmla="*/ 1451 h 3474"/>
                <a:gd name="T42" fmla="*/ 1165 w 3475"/>
                <a:gd name="T43" fmla="*/ 1470 h 3474"/>
                <a:gd name="T44" fmla="*/ 1030 w 3475"/>
                <a:gd name="T45" fmla="*/ 1415 h 3474"/>
                <a:gd name="T46" fmla="*/ 941 w 3475"/>
                <a:gd name="T47" fmla="*/ 1298 h 3474"/>
                <a:gd name="T48" fmla="*/ 719 w 3475"/>
                <a:gd name="T49" fmla="*/ 1198 h 3474"/>
                <a:gd name="T50" fmla="*/ 3296 w 3475"/>
                <a:gd name="T51" fmla="*/ 2318 h 3474"/>
                <a:gd name="T52" fmla="*/ 207 w 3475"/>
                <a:gd name="T53" fmla="*/ 148 h 3474"/>
                <a:gd name="T54" fmla="*/ 147 w 3475"/>
                <a:gd name="T55" fmla="*/ 208 h 3474"/>
                <a:gd name="T56" fmla="*/ 151 w 3475"/>
                <a:gd name="T57" fmla="*/ 322 h 3474"/>
                <a:gd name="T58" fmla="*/ 214 w 3475"/>
                <a:gd name="T59" fmla="*/ 473 h 3474"/>
                <a:gd name="T60" fmla="*/ 329 w 3475"/>
                <a:gd name="T61" fmla="*/ 647 h 3474"/>
                <a:gd name="T62" fmla="*/ 489 w 3475"/>
                <a:gd name="T63" fmla="*/ 830 h 3474"/>
                <a:gd name="T64" fmla="*/ 602 w 3475"/>
                <a:gd name="T65" fmla="*/ 608 h 3474"/>
                <a:gd name="T66" fmla="*/ 648 w 3475"/>
                <a:gd name="T67" fmla="*/ 577 h 3474"/>
                <a:gd name="T68" fmla="*/ 734 w 3475"/>
                <a:gd name="T69" fmla="*/ 409 h 3474"/>
                <a:gd name="T70" fmla="*/ 555 w 3475"/>
                <a:gd name="T71" fmla="*/ 268 h 3474"/>
                <a:gd name="T72" fmla="*/ 392 w 3475"/>
                <a:gd name="T73" fmla="*/ 177 h 3474"/>
                <a:gd name="T74" fmla="*/ 259 w 3475"/>
                <a:gd name="T75" fmla="*/ 143 h 3474"/>
                <a:gd name="T76" fmla="*/ 336 w 3475"/>
                <a:gd name="T77" fmla="*/ 14 h 3474"/>
                <a:gd name="T78" fmla="*/ 524 w 3475"/>
                <a:gd name="T79" fmla="*/ 86 h 3474"/>
                <a:gd name="T80" fmla="*/ 726 w 3475"/>
                <a:gd name="T81" fmla="*/ 213 h 3474"/>
                <a:gd name="T82" fmla="*/ 929 w 3475"/>
                <a:gd name="T83" fmla="*/ 390 h 3474"/>
                <a:gd name="T84" fmla="*/ 1592 w 3475"/>
                <a:gd name="T85" fmla="*/ 426 h 3474"/>
                <a:gd name="T86" fmla="*/ 1644 w 3475"/>
                <a:gd name="T87" fmla="*/ 451 h 3474"/>
                <a:gd name="T88" fmla="*/ 3475 w 3475"/>
                <a:gd name="T89" fmla="*/ 2318 h 3474"/>
                <a:gd name="T90" fmla="*/ 2375 w 3475"/>
                <a:gd name="T91" fmla="*/ 3451 h 3474"/>
                <a:gd name="T92" fmla="*/ 2323 w 3475"/>
                <a:gd name="T93" fmla="*/ 3474 h 3474"/>
                <a:gd name="T94" fmla="*/ 2271 w 3475"/>
                <a:gd name="T95" fmla="*/ 3451 h 3474"/>
                <a:gd name="T96" fmla="*/ 443 w 3475"/>
                <a:gd name="T97" fmla="*/ 1591 h 3474"/>
                <a:gd name="T98" fmla="*/ 430 w 3475"/>
                <a:gd name="T99" fmla="*/ 977 h 3474"/>
                <a:gd name="T100" fmla="*/ 248 w 3475"/>
                <a:gd name="T101" fmla="*/ 780 h 3474"/>
                <a:gd name="T102" fmla="*/ 111 w 3475"/>
                <a:gd name="T103" fmla="*/ 574 h 3474"/>
                <a:gd name="T104" fmla="*/ 25 w 3475"/>
                <a:gd name="T105" fmla="*/ 380 h 3474"/>
                <a:gd name="T106" fmla="*/ 0 w 3475"/>
                <a:gd name="T107" fmla="*/ 211 h 3474"/>
                <a:gd name="T108" fmla="*/ 39 w 3475"/>
                <a:gd name="T109" fmla="*/ 82 h 3474"/>
                <a:gd name="T110" fmla="*/ 142 w 3475"/>
                <a:gd name="T111" fmla="*/ 11 h 3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75" h="3474">
                  <a:moveTo>
                    <a:pt x="1208" y="1056"/>
                  </a:moveTo>
                  <a:lnTo>
                    <a:pt x="1184" y="1058"/>
                  </a:lnTo>
                  <a:lnTo>
                    <a:pt x="1159" y="1064"/>
                  </a:lnTo>
                  <a:lnTo>
                    <a:pt x="1133" y="1076"/>
                  </a:lnTo>
                  <a:lnTo>
                    <a:pt x="1106" y="1096"/>
                  </a:lnTo>
                  <a:lnTo>
                    <a:pt x="1091" y="1114"/>
                  </a:lnTo>
                  <a:lnTo>
                    <a:pt x="1080" y="1135"/>
                  </a:lnTo>
                  <a:lnTo>
                    <a:pt x="1071" y="1157"/>
                  </a:lnTo>
                  <a:lnTo>
                    <a:pt x="1068" y="1180"/>
                  </a:lnTo>
                  <a:lnTo>
                    <a:pt x="1088" y="1179"/>
                  </a:lnTo>
                  <a:lnTo>
                    <a:pt x="1106" y="1175"/>
                  </a:lnTo>
                  <a:lnTo>
                    <a:pt x="1124" y="1171"/>
                  </a:lnTo>
                  <a:lnTo>
                    <a:pt x="1141" y="1171"/>
                  </a:lnTo>
                  <a:lnTo>
                    <a:pt x="1157" y="1175"/>
                  </a:lnTo>
                  <a:lnTo>
                    <a:pt x="1169" y="1182"/>
                  </a:lnTo>
                  <a:lnTo>
                    <a:pt x="1181" y="1194"/>
                  </a:lnTo>
                  <a:lnTo>
                    <a:pt x="1189" y="1206"/>
                  </a:lnTo>
                  <a:lnTo>
                    <a:pt x="1195" y="1221"/>
                  </a:lnTo>
                  <a:lnTo>
                    <a:pt x="1199" y="1237"/>
                  </a:lnTo>
                  <a:lnTo>
                    <a:pt x="1199" y="1253"/>
                  </a:lnTo>
                  <a:lnTo>
                    <a:pt x="1196" y="1269"/>
                  </a:lnTo>
                  <a:lnTo>
                    <a:pt x="1191" y="1283"/>
                  </a:lnTo>
                  <a:lnTo>
                    <a:pt x="1180" y="1296"/>
                  </a:lnTo>
                  <a:lnTo>
                    <a:pt x="1167" y="1308"/>
                  </a:lnTo>
                  <a:lnTo>
                    <a:pt x="1149" y="1316"/>
                  </a:lnTo>
                  <a:lnTo>
                    <a:pt x="1175" y="1324"/>
                  </a:lnTo>
                  <a:lnTo>
                    <a:pt x="1201" y="1327"/>
                  </a:lnTo>
                  <a:lnTo>
                    <a:pt x="1227" y="1325"/>
                  </a:lnTo>
                  <a:lnTo>
                    <a:pt x="1253" y="1317"/>
                  </a:lnTo>
                  <a:lnTo>
                    <a:pt x="1277" y="1305"/>
                  </a:lnTo>
                  <a:lnTo>
                    <a:pt x="1298" y="1288"/>
                  </a:lnTo>
                  <a:lnTo>
                    <a:pt x="1315" y="1267"/>
                  </a:lnTo>
                  <a:lnTo>
                    <a:pt x="1327" y="1243"/>
                  </a:lnTo>
                  <a:lnTo>
                    <a:pt x="1334" y="1218"/>
                  </a:lnTo>
                  <a:lnTo>
                    <a:pt x="1337" y="1192"/>
                  </a:lnTo>
                  <a:lnTo>
                    <a:pt x="1334" y="1165"/>
                  </a:lnTo>
                  <a:lnTo>
                    <a:pt x="1327" y="1140"/>
                  </a:lnTo>
                  <a:lnTo>
                    <a:pt x="1315" y="1116"/>
                  </a:lnTo>
                  <a:lnTo>
                    <a:pt x="1298" y="1096"/>
                  </a:lnTo>
                  <a:lnTo>
                    <a:pt x="1287" y="1084"/>
                  </a:lnTo>
                  <a:lnTo>
                    <a:pt x="1271" y="1073"/>
                  </a:lnTo>
                  <a:lnTo>
                    <a:pt x="1253" y="1065"/>
                  </a:lnTo>
                  <a:lnTo>
                    <a:pt x="1232" y="1059"/>
                  </a:lnTo>
                  <a:lnTo>
                    <a:pt x="1208" y="1056"/>
                  </a:lnTo>
                  <a:close/>
                  <a:moveTo>
                    <a:pt x="1571" y="585"/>
                  </a:moveTo>
                  <a:lnTo>
                    <a:pt x="730" y="718"/>
                  </a:lnTo>
                  <a:lnTo>
                    <a:pt x="685" y="1003"/>
                  </a:lnTo>
                  <a:lnTo>
                    <a:pt x="736" y="1040"/>
                  </a:lnTo>
                  <a:lnTo>
                    <a:pt x="785" y="1072"/>
                  </a:lnTo>
                  <a:lnTo>
                    <a:pt x="833" y="1102"/>
                  </a:lnTo>
                  <a:lnTo>
                    <a:pt x="879" y="1126"/>
                  </a:lnTo>
                  <a:lnTo>
                    <a:pt x="924" y="1147"/>
                  </a:lnTo>
                  <a:lnTo>
                    <a:pt x="931" y="1114"/>
                  </a:lnTo>
                  <a:lnTo>
                    <a:pt x="943" y="1081"/>
                  </a:lnTo>
                  <a:lnTo>
                    <a:pt x="958" y="1049"/>
                  </a:lnTo>
                  <a:lnTo>
                    <a:pt x="978" y="1020"/>
                  </a:lnTo>
                  <a:lnTo>
                    <a:pt x="1003" y="991"/>
                  </a:lnTo>
                  <a:lnTo>
                    <a:pt x="1030" y="968"/>
                  </a:lnTo>
                  <a:lnTo>
                    <a:pt x="1061" y="949"/>
                  </a:lnTo>
                  <a:lnTo>
                    <a:pt x="1093" y="933"/>
                  </a:lnTo>
                  <a:lnTo>
                    <a:pt x="1127" y="923"/>
                  </a:lnTo>
                  <a:lnTo>
                    <a:pt x="1163" y="916"/>
                  </a:lnTo>
                  <a:lnTo>
                    <a:pt x="1200" y="914"/>
                  </a:lnTo>
                  <a:lnTo>
                    <a:pt x="1236" y="916"/>
                  </a:lnTo>
                  <a:lnTo>
                    <a:pt x="1272" y="923"/>
                  </a:lnTo>
                  <a:lnTo>
                    <a:pt x="1307" y="933"/>
                  </a:lnTo>
                  <a:lnTo>
                    <a:pt x="1340" y="949"/>
                  </a:lnTo>
                  <a:lnTo>
                    <a:pt x="1372" y="968"/>
                  </a:lnTo>
                  <a:lnTo>
                    <a:pt x="1402" y="991"/>
                  </a:lnTo>
                  <a:lnTo>
                    <a:pt x="1427" y="1021"/>
                  </a:lnTo>
                  <a:lnTo>
                    <a:pt x="1447" y="1052"/>
                  </a:lnTo>
                  <a:lnTo>
                    <a:pt x="1464" y="1085"/>
                  </a:lnTo>
                  <a:lnTo>
                    <a:pt x="1476" y="1120"/>
                  </a:lnTo>
                  <a:lnTo>
                    <a:pt x="1482" y="1155"/>
                  </a:lnTo>
                  <a:lnTo>
                    <a:pt x="1484" y="1192"/>
                  </a:lnTo>
                  <a:lnTo>
                    <a:pt x="1482" y="1228"/>
                  </a:lnTo>
                  <a:lnTo>
                    <a:pt x="1476" y="1263"/>
                  </a:lnTo>
                  <a:lnTo>
                    <a:pt x="1464" y="1297"/>
                  </a:lnTo>
                  <a:lnTo>
                    <a:pt x="1447" y="1331"/>
                  </a:lnTo>
                  <a:lnTo>
                    <a:pt x="1427" y="1363"/>
                  </a:lnTo>
                  <a:lnTo>
                    <a:pt x="1402" y="1391"/>
                  </a:lnTo>
                  <a:lnTo>
                    <a:pt x="1374" y="1415"/>
                  </a:lnTo>
                  <a:lnTo>
                    <a:pt x="1344" y="1435"/>
                  </a:lnTo>
                  <a:lnTo>
                    <a:pt x="1310" y="1451"/>
                  </a:lnTo>
                  <a:lnTo>
                    <a:pt x="1275" y="1463"/>
                  </a:lnTo>
                  <a:lnTo>
                    <a:pt x="1239" y="1470"/>
                  </a:lnTo>
                  <a:lnTo>
                    <a:pt x="1202" y="1473"/>
                  </a:lnTo>
                  <a:lnTo>
                    <a:pt x="1165" y="1470"/>
                  </a:lnTo>
                  <a:lnTo>
                    <a:pt x="1129" y="1463"/>
                  </a:lnTo>
                  <a:lnTo>
                    <a:pt x="1095" y="1451"/>
                  </a:lnTo>
                  <a:lnTo>
                    <a:pt x="1061" y="1435"/>
                  </a:lnTo>
                  <a:lnTo>
                    <a:pt x="1030" y="1415"/>
                  </a:lnTo>
                  <a:lnTo>
                    <a:pt x="1003" y="1391"/>
                  </a:lnTo>
                  <a:lnTo>
                    <a:pt x="978" y="1363"/>
                  </a:lnTo>
                  <a:lnTo>
                    <a:pt x="957" y="1332"/>
                  </a:lnTo>
                  <a:lnTo>
                    <a:pt x="941" y="1298"/>
                  </a:lnTo>
                  <a:lnTo>
                    <a:pt x="888" y="1280"/>
                  </a:lnTo>
                  <a:lnTo>
                    <a:pt x="833" y="1258"/>
                  </a:lnTo>
                  <a:lnTo>
                    <a:pt x="777" y="1231"/>
                  </a:lnTo>
                  <a:lnTo>
                    <a:pt x="719" y="1198"/>
                  </a:lnTo>
                  <a:lnTo>
                    <a:pt x="661" y="1162"/>
                  </a:lnTo>
                  <a:lnTo>
                    <a:pt x="597" y="1562"/>
                  </a:lnTo>
                  <a:lnTo>
                    <a:pt x="2323" y="3296"/>
                  </a:lnTo>
                  <a:lnTo>
                    <a:pt x="3296" y="2318"/>
                  </a:lnTo>
                  <a:lnTo>
                    <a:pt x="1571" y="585"/>
                  </a:lnTo>
                  <a:close/>
                  <a:moveTo>
                    <a:pt x="259" y="143"/>
                  </a:moveTo>
                  <a:lnTo>
                    <a:pt x="231" y="143"/>
                  </a:lnTo>
                  <a:lnTo>
                    <a:pt x="207" y="148"/>
                  </a:lnTo>
                  <a:lnTo>
                    <a:pt x="187" y="156"/>
                  </a:lnTo>
                  <a:lnTo>
                    <a:pt x="169" y="170"/>
                  </a:lnTo>
                  <a:lnTo>
                    <a:pt x="156" y="187"/>
                  </a:lnTo>
                  <a:lnTo>
                    <a:pt x="147" y="208"/>
                  </a:lnTo>
                  <a:lnTo>
                    <a:pt x="141" y="232"/>
                  </a:lnTo>
                  <a:lnTo>
                    <a:pt x="141" y="260"/>
                  </a:lnTo>
                  <a:lnTo>
                    <a:pt x="144" y="289"/>
                  </a:lnTo>
                  <a:lnTo>
                    <a:pt x="151" y="322"/>
                  </a:lnTo>
                  <a:lnTo>
                    <a:pt x="161" y="357"/>
                  </a:lnTo>
                  <a:lnTo>
                    <a:pt x="175" y="394"/>
                  </a:lnTo>
                  <a:lnTo>
                    <a:pt x="193" y="433"/>
                  </a:lnTo>
                  <a:lnTo>
                    <a:pt x="214" y="473"/>
                  </a:lnTo>
                  <a:lnTo>
                    <a:pt x="239" y="515"/>
                  </a:lnTo>
                  <a:lnTo>
                    <a:pt x="266" y="558"/>
                  </a:lnTo>
                  <a:lnTo>
                    <a:pt x="296" y="603"/>
                  </a:lnTo>
                  <a:lnTo>
                    <a:pt x="329" y="647"/>
                  </a:lnTo>
                  <a:lnTo>
                    <a:pt x="365" y="692"/>
                  </a:lnTo>
                  <a:lnTo>
                    <a:pt x="403" y="738"/>
                  </a:lnTo>
                  <a:lnTo>
                    <a:pt x="444" y="784"/>
                  </a:lnTo>
                  <a:lnTo>
                    <a:pt x="489" y="830"/>
                  </a:lnTo>
                  <a:lnTo>
                    <a:pt x="550" y="889"/>
                  </a:lnTo>
                  <a:lnTo>
                    <a:pt x="590" y="638"/>
                  </a:lnTo>
                  <a:lnTo>
                    <a:pt x="594" y="623"/>
                  </a:lnTo>
                  <a:lnTo>
                    <a:pt x="602" y="608"/>
                  </a:lnTo>
                  <a:lnTo>
                    <a:pt x="610" y="596"/>
                  </a:lnTo>
                  <a:lnTo>
                    <a:pt x="622" y="587"/>
                  </a:lnTo>
                  <a:lnTo>
                    <a:pt x="634" y="580"/>
                  </a:lnTo>
                  <a:lnTo>
                    <a:pt x="648" y="577"/>
                  </a:lnTo>
                  <a:lnTo>
                    <a:pt x="870" y="543"/>
                  </a:lnTo>
                  <a:lnTo>
                    <a:pt x="823" y="494"/>
                  </a:lnTo>
                  <a:lnTo>
                    <a:pt x="779" y="450"/>
                  </a:lnTo>
                  <a:lnTo>
                    <a:pt x="734" y="409"/>
                  </a:lnTo>
                  <a:lnTo>
                    <a:pt x="688" y="369"/>
                  </a:lnTo>
                  <a:lnTo>
                    <a:pt x="644" y="333"/>
                  </a:lnTo>
                  <a:lnTo>
                    <a:pt x="598" y="299"/>
                  </a:lnTo>
                  <a:lnTo>
                    <a:pt x="555" y="268"/>
                  </a:lnTo>
                  <a:lnTo>
                    <a:pt x="512" y="241"/>
                  </a:lnTo>
                  <a:lnTo>
                    <a:pt x="471" y="216"/>
                  </a:lnTo>
                  <a:lnTo>
                    <a:pt x="431" y="195"/>
                  </a:lnTo>
                  <a:lnTo>
                    <a:pt x="392" y="177"/>
                  </a:lnTo>
                  <a:lnTo>
                    <a:pt x="355" y="163"/>
                  </a:lnTo>
                  <a:lnTo>
                    <a:pt x="321" y="152"/>
                  </a:lnTo>
                  <a:lnTo>
                    <a:pt x="288" y="146"/>
                  </a:lnTo>
                  <a:lnTo>
                    <a:pt x="259" y="143"/>
                  </a:lnTo>
                  <a:close/>
                  <a:moveTo>
                    <a:pt x="212" y="0"/>
                  </a:moveTo>
                  <a:lnTo>
                    <a:pt x="251" y="0"/>
                  </a:lnTo>
                  <a:lnTo>
                    <a:pt x="292" y="5"/>
                  </a:lnTo>
                  <a:lnTo>
                    <a:pt x="336" y="14"/>
                  </a:lnTo>
                  <a:lnTo>
                    <a:pt x="380" y="26"/>
                  </a:lnTo>
                  <a:lnTo>
                    <a:pt x="426" y="42"/>
                  </a:lnTo>
                  <a:lnTo>
                    <a:pt x="475" y="62"/>
                  </a:lnTo>
                  <a:lnTo>
                    <a:pt x="524" y="86"/>
                  </a:lnTo>
                  <a:lnTo>
                    <a:pt x="573" y="113"/>
                  </a:lnTo>
                  <a:lnTo>
                    <a:pt x="624" y="143"/>
                  </a:lnTo>
                  <a:lnTo>
                    <a:pt x="674" y="176"/>
                  </a:lnTo>
                  <a:lnTo>
                    <a:pt x="726" y="213"/>
                  </a:lnTo>
                  <a:lnTo>
                    <a:pt x="777" y="252"/>
                  </a:lnTo>
                  <a:lnTo>
                    <a:pt x="829" y="296"/>
                  </a:lnTo>
                  <a:lnTo>
                    <a:pt x="879" y="341"/>
                  </a:lnTo>
                  <a:lnTo>
                    <a:pt x="929" y="390"/>
                  </a:lnTo>
                  <a:lnTo>
                    <a:pt x="987" y="452"/>
                  </a:lnTo>
                  <a:lnTo>
                    <a:pt x="1042" y="514"/>
                  </a:lnTo>
                  <a:lnTo>
                    <a:pt x="1578" y="429"/>
                  </a:lnTo>
                  <a:lnTo>
                    <a:pt x="1592" y="426"/>
                  </a:lnTo>
                  <a:lnTo>
                    <a:pt x="1605" y="429"/>
                  </a:lnTo>
                  <a:lnTo>
                    <a:pt x="1618" y="434"/>
                  </a:lnTo>
                  <a:lnTo>
                    <a:pt x="1632" y="442"/>
                  </a:lnTo>
                  <a:lnTo>
                    <a:pt x="1644" y="451"/>
                  </a:lnTo>
                  <a:lnTo>
                    <a:pt x="3452" y="2266"/>
                  </a:lnTo>
                  <a:lnTo>
                    <a:pt x="3464" y="2282"/>
                  </a:lnTo>
                  <a:lnTo>
                    <a:pt x="3471" y="2299"/>
                  </a:lnTo>
                  <a:lnTo>
                    <a:pt x="3475" y="2318"/>
                  </a:lnTo>
                  <a:lnTo>
                    <a:pt x="3471" y="2336"/>
                  </a:lnTo>
                  <a:lnTo>
                    <a:pt x="3464" y="2354"/>
                  </a:lnTo>
                  <a:lnTo>
                    <a:pt x="3452" y="2370"/>
                  </a:lnTo>
                  <a:lnTo>
                    <a:pt x="2375" y="3451"/>
                  </a:lnTo>
                  <a:lnTo>
                    <a:pt x="2363" y="3461"/>
                  </a:lnTo>
                  <a:lnTo>
                    <a:pt x="2352" y="3467"/>
                  </a:lnTo>
                  <a:lnTo>
                    <a:pt x="2339" y="3471"/>
                  </a:lnTo>
                  <a:lnTo>
                    <a:pt x="2323" y="3474"/>
                  </a:lnTo>
                  <a:lnTo>
                    <a:pt x="2308" y="3471"/>
                  </a:lnTo>
                  <a:lnTo>
                    <a:pt x="2295" y="3467"/>
                  </a:lnTo>
                  <a:lnTo>
                    <a:pt x="2283" y="3461"/>
                  </a:lnTo>
                  <a:lnTo>
                    <a:pt x="2271" y="3451"/>
                  </a:lnTo>
                  <a:lnTo>
                    <a:pt x="464" y="1636"/>
                  </a:lnTo>
                  <a:lnTo>
                    <a:pt x="455" y="1623"/>
                  </a:lnTo>
                  <a:lnTo>
                    <a:pt x="448" y="1609"/>
                  </a:lnTo>
                  <a:lnTo>
                    <a:pt x="443" y="1591"/>
                  </a:lnTo>
                  <a:lnTo>
                    <a:pt x="442" y="1570"/>
                  </a:lnTo>
                  <a:lnTo>
                    <a:pt x="522" y="1060"/>
                  </a:lnTo>
                  <a:lnTo>
                    <a:pt x="476" y="1020"/>
                  </a:lnTo>
                  <a:lnTo>
                    <a:pt x="430" y="977"/>
                  </a:lnTo>
                  <a:lnTo>
                    <a:pt x="384" y="933"/>
                  </a:lnTo>
                  <a:lnTo>
                    <a:pt x="336" y="882"/>
                  </a:lnTo>
                  <a:lnTo>
                    <a:pt x="290" y="832"/>
                  </a:lnTo>
                  <a:lnTo>
                    <a:pt x="248" y="780"/>
                  </a:lnTo>
                  <a:lnTo>
                    <a:pt x="209" y="728"/>
                  </a:lnTo>
                  <a:lnTo>
                    <a:pt x="173" y="677"/>
                  </a:lnTo>
                  <a:lnTo>
                    <a:pt x="140" y="625"/>
                  </a:lnTo>
                  <a:lnTo>
                    <a:pt x="111" y="574"/>
                  </a:lnTo>
                  <a:lnTo>
                    <a:pt x="84" y="525"/>
                  </a:lnTo>
                  <a:lnTo>
                    <a:pt x="61" y="475"/>
                  </a:lnTo>
                  <a:lnTo>
                    <a:pt x="41" y="426"/>
                  </a:lnTo>
                  <a:lnTo>
                    <a:pt x="25" y="380"/>
                  </a:lnTo>
                  <a:lnTo>
                    <a:pt x="14" y="335"/>
                  </a:lnTo>
                  <a:lnTo>
                    <a:pt x="5" y="291"/>
                  </a:lnTo>
                  <a:lnTo>
                    <a:pt x="1" y="250"/>
                  </a:lnTo>
                  <a:lnTo>
                    <a:pt x="0" y="211"/>
                  </a:lnTo>
                  <a:lnTo>
                    <a:pt x="4" y="174"/>
                  </a:lnTo>
                  <a:lnTo>
                    <a:pt x="12" y="140"/>
                  </a:lnTo>
                  <a:lnTo>
                    <a:pt x="23" y="110"/>
                  </a:lnTo>
                  <a:lnTo>
                    <a:pt x="39" y="82"/>
                  </a:lnTo>
                  <a:lnTo>
                    <a:pt x="59" y="58"/>
                  </a:lnTo>
                  <a:lnTo>
                    <a:pt x="83" y="38"/>
                  </a:lnTo>
                  <a:lnTo>
                    <a:pt x="111" y="22"/>
                  </a:lnTo>
                  <a:lnTo>
                    <a:pt x="142" y="11"/>
                  </a:lnTo>
                  <a:lnTo>
                    <a:pt x="176" y="3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73119" y="2867973"/>
            <a:ext cx="553821" cy="370646"/>
            <a:chOff x="620713" y="1989138"/>
            <a:chExt cx="614362" cy="411163"/>
          </a:xfrm>
          <a:solidFill>
            <a:schemeClr val="bg1"/>
          </a:solidFill>
        </p:grpSpPr>
        <p:sp>
          <p:nvSpPr>
            <p:cNvPr id="34" name="Freeform 118"/>
            <p:cNvSpPr>
              <a:spLocks noEditPoints="1"/>
            </p:cNvSpPr>
            <p:nvPr/>
          </p:nvSpPr>
          <p:spPr bwMode="auto">
            <a:xfrm>
              <a:off x="620713" y="1989138"/>
              <a:ext cx="614362" cy="411163"/>
            </a:xfrm>
            <a:custGeom>
              <a:avLst/>
              <a:gdLst>
                <a:gd name="T0" fmla="*/ 1947 w 3483"/>
                <a:gd name="T1" fmla="*/ 157 h 2336"/>
                <a:gd name="T2" fmla="*/ 1720 w 3483"/>
                <a:gd name="T3" fmla="*/ 258 h 2336"/>
                <a:gd name="T4" fmla="*/ 1538 w 3483"/>
                <a:gd name="T5" fmla="*/ 428 h 2336"/>
                <a:gd name="T6" fmla="*/ 1474 w 3483"/>
                <a:gd name="T7" fmla="*/ 455 h 2336"/>
                <a:gd name="T8" fmla="*/ 1339 w 3483"/>
                <a:gd name="T9" fmla="*/ 404 h 2336"/>
                <a:gd name="T10" fmla="*/ 1130 w 3483"/>
                <a:gd name="T11" fmla="*/ 369 h 2336"/>
                <a:gd name="T12" fmla="*/ 916 w 3483"/>
                <a:gd name="T13" fmla="*/ 412 h 2336"/>
                <a:gd name="T14" fmla="*/ 743 w 3483"/>
                <a:gd name="T15" fmla="*/ 530 h 2336"/>
                <a:gd name="T16" fmla="*/ 628 w 3483"/>
                <a:gd name="T17" fmla="*/ 707 h 2336"/>
                <a:gd name="T18" fmla="*/ 589 w 3483"/>
                <a:gd name="T19" fmla="*/ 886 h 2336"/>
                <a:gd name="T20" fmla="*/ 548 w 3483"/>
                <a:gd name="T21" fmla="*/ 929 h 2336"/>
                <a:gd name="T22" fmla="*/ 349 w 3483"/>
                <a:gd name="T23" fmla="*/ 1059 h 2336"/>
                <a:gd name="T24" fmla="*/ 213 w 3483"/>
                <a:gd name="T25" fmla="*/ 1245 h 2336"/>
                <a:gd name="T26" fmla="*/ 151 w 3483"/>
                <a:gd name="T27" fmla="*/ 1472 h 2336"/>
                <a:gd name="T28" fmla="*/ 174 w 3483"/>
                <a:gd name="T29" fmla="*/ 1716 h 2336"/>
                <a:gd name="T30" fmla="*/ 282 w 3483"/>
                <a:gd name="T31" fmla="*/ 1929 h 2336"/>
                <a:gd name="T32" fmla="*/ 457 w 3483"/>
                <a:gd name="T33" fmla="*/ 2088 h 2336"/>
                <a:gd name="T34" fmla="*/ 681 w 3483"/>
                <a:gd name="T35" fmla="*/ 2177 h 2336"/>
                <a:gd name="T36" fmla="*/ 2867 w 3483"/>
                <a:gd name="T37" fmla="*/ 2185 h 2336"/>
                <a:gd name="T38" fmla="*/ 3072 w 3483"/>
                <a:gd name="T39" fmla="*/ 2119 h 2336"/>
                <a:gd name="T40" fmla="*/ 3229 w 3483"/>
                <a:gd name="T41" fmla="*/ 1978 h 2336"/>
                <a:gd name="T42" fmla="*/ 3316 w 3483"/>
                <a:gd name="T43" fmla="*/ 1785 h 2336"/>
                <a:gd name="T44" fmla="*/ 3317 w 3483"/>
                <a:gd name="T45" fmla="*/ 1563 h 2336"/>
                <a:gd name="T46" fmla="*/ 3233 w 3483"/>
                <a:gd name="T47" fmla="*/ 1372 h 2336"/>
                <a:gd name="T48" fmla="*/ 3080 w 3483"/>
                <a:gd name="T49" fmla="*/ 1232 h 2336"/>
                <a:gd name="T50" fmla="*/ 2920 w 3483"/>
                <a:gd name="T51" fmla="*/ 1168 h 2336"/>
                <a:gd name="T52" fmla="*/ 2882 w 3483"/>
                <a:gd name="T53" fmla="*/ 1141 h 2336"/>
                <a:gd name="T54" fmla="*/ 2877 w 3483"/>
                <a:gd name="T55" fmla="*/ 1077 h 2336"/>
                <a:gd name="T56" fmla="*/ 2898 w 3483"/>
                <a:gd name="T57" fmla="*/ 891 h 2336"/>
                <a:gd name="T58" fmla="*/ 2851 w 3483"/>
                <a:gd name="T59" fmla="*/ 627 h 2336"/>
                <a:gd name="T60" fmla="*/ 2720 w 3483"/>
                <a:gd name="T61" fmla="*/ 403 h 2336"/>
                <a:gd name="T62" fmla="*/ 2521 w 3483"/>
                <a:gd name="T63" fmla="*/ 237 h 2336"/>
                <a:gd name="T64" fmla="*/ 2273 w 3483"/>
                <a:gd name="T65" fmla="*/ 146 h 2336"/>
                <a:gd name="T66" fmla="*/ 2215 w 3483"/>
                <a:gd name="T67" fmla="*/ 3 h 2336"/>
                <a:gd name="T68" fmla="*/ 2509 w 3483"/>
                <a:gd name="T69" fmla="*/ 78 h 2336"/>
                <a:gd name="T70" fmla="*/ 2754 w 3483"/>
                <a:gd name="T71" fmla="*/ 240 h 2336"/>
                <a:gd name="T72" fmla="*/ 2934 w 3483"/>
                <a:gd name="T73" fmla="*/ 470 h 2336"/>
                <a:gd name="T74" fmla="*/ 3033 w 3483"/>
                <a:gd name="T75" fmla="*/ 751 h 2336"/>
                <a:gd name="T76" fmla="*/ 3042 w 3483"/>
                <a:gd name="T77" fmla="*/ 980 h 2336"/>
                <a:gd name="T78" fmla="*/ 3141 w 3483"/>
                <a:gd name="T79" fmla="*/ 1101 h 2336"/>
                <a:gd name="T80" fmla="*/ 3322 w 3483"/>
                <a:gd name="T81" fmla="*/ 1247 h 2336"/>
                <a:gd name="T82" fmla="*/ 3440 w 3483"/>
                <a:gd name="T83" fmla="*/ 1445 h 2336"/>
                <a:gd name="T84" fmla="*/ 3483 w 3483"/>
                <a:gd name="T85" fmla="*/ 1680 h 2336"/>
                <a:gd name="T86" fmla="*/ 3432 w 3483"/>
                <a:gd name="T87" fmla="*/ 1921 h 2336"/>
                <a:gd name="T88" fmla="*/ 3303 w 3483"/>
                <a:gd name="T89" fmla="*/ 2122 h 2336"/>
                <a:gd name="T90" fmla="*/ 3111 w 3483"/>
                <a:gd name="T91" fmla="*/ 2265 h 2336"/>
                <a:gd name="T92" fmla="*/ 2874 w 3483"/>
                <a:gd name="T93" fmla="*/ 2332 h 2336"/>
                <a:gd name="T94" fmla="*/ 662 w 3483"/>
                <a:gd name="T95" fmla="*/ 2323 h 2336"/>
                <a:gd name="T96" fmla="*/ 400 w 3483"/>
                <a:gd name="T97" fmla="*/ 2226 h 2336"/>
                <a:gd name="T98" fmla="*/ 190 w 3483"/>
                <a:gd name="T99" fmla="*/ 2049 h 2336"/>
                <a:gd name="T100" fmla="*/ 51 w 3483"/>
                <a:gd name="T101" fmla="*/ 1812 h 2336"/>
                <a:gd name="T102" fmla="*/ 0 w 3483"/>
                <a:gd name="T103" fmla="*/ 1533 h 2336"/>
                <a:gd name="T104" fmla="*/ 41 w 3483"/>
                <a:gd name="T105" fmla="*/ 1277 h 2336"/>
                <a:gd name="T106" fmla="*/ 158 w 3483"/>
                <a:gd name="T107" fmla="*/ 1053 h 2336"/>
                <a:gd name="T108" fmla="*/ 340 w 3483"/>
                <a:gd name="T109" fmla="*/ 877 h 2336"/>
                <a:gd name="T110" fmla="*/ 481 w 3483"/>
                <a:gd name="T111" fmla="*/ 688 h 2336"/>
                <a:gd name="T112" fmla="*/ 599 w 3483"/>
                <a:gd name="T113" fmla="*/ 475 h 2336"/>
                <a:gd name="T114" fmla="*/ 782 w 3483"/>
                <a:gd name="T115" fmla="*/ 318 h 2336"/>
                <a:gd name="T116" fmla="*/ 1011 w 3483"/>
                <a:gd name="T117" fmla="*/ 233 h 2336"/>
                <a:gd name="T118" fmla="*/ 1249 w 3483"/>
                <a:gd name="T119" fmla="*/ 231 h 2336"/>
                <a:gd name="T120" fmla="*/ 1457 w 3483"/>
                <a:gd name="T121" fmla="*/ 303 h 2336"/>
                <a:gd name="T122" fmla="*/ 1669 w 3483"/>
                <a:gd name="T123" fmla="*/ 127 h 2336"/>
                <a:gd name="T124" fmla="*/ 1925 w 3483"/>
                <a:gd name="T125" fmla="*/ 24 h 2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83" h="2336">
                  <a:moveTo>
                    <a:pt x="2136" y="134"/>
                  </a:moveTo>
                  <a:lnTo>
                    <a:pt x="2073" y="136"/>
                  </a:lnTo>
                  <a:lnTo>
                    <a:pt x="2010" y="145"/>
                  </a:lnTo>
                  <a:lnTo>
                    <a:pt x="1947" y="157"/>
                  </a:lnTo>
                  <a:lnTo>
                    <a:pt x="1887" y="175"/>
                  </a:lnTo>
                  <a:lnTo>
                    <a:pt x="1829" y="198"/>
                  </a:lnTo>
                  <a:lnTo>
                    <a:pt x="1773" y="226"/>
                  </a:lnTo>
                  <a:lnTo>
                    <a:pt x="1720" y="258"/>
                  </a:lnTo>
                  <a:lnTo>
                    <a:pt x="1670" y="294"/>
                  </a:lnTo>
                  <a:lnTo>
                    <a:pt x="1622" y="335"/>
                  </a:lnTo>
                  <a:lnTo>
                    <a:pt x="1578" y="379"/>
                  </a:lnTo>
                  <a:lnTo>
                    <a:pt x="1538" y="428"/>
                  </a:lnTo>
                  <a:lnTo>
                    <a:pt x="1525" y="441"/>
                  </a:lnTo>
                  <a:lnTo>
                    <a:pt x="1509" y="450"/>
                  </a:lnTo>
                  <a:lnTo>
                    <a:pt x="1492" y="455"/>
                  </a:lnTo>
                  <a:lnTo>
                    <a:pt x="1474" y="455"/>
                  </a:lnTo>
                  <a:lnTo>
                    <a:pt x="1458" y="451"/>
                  </a:lnTo>
                  <a:lnTo>
                    <a:pt x="1442" y="443"/>
                  </a:lnTo>
                  <a:lnTo>
                    <a:pt x="1390" y="423"/>
                  </a:lnTo>
                  <a:lnTo>
                    <a:pt x="1339" y="404"/>
                  </a:lnTo>
                  <a:lnTo>
                    <a:pt x="1289" y="390"/>
                  </a:lnTo>
                  <a:lnTo>
                    <a:pt x="1238" y="378"/>
                  </a:lnTo>
                  <a:lnTo>
                    <a:pt x="1185" y="371"/>
                  </a:lnTo>
                  <a:lnTo>
                    <a:pt x="1130" y="369"/>
                  </a:lnTo>
                  <a:lnTo>
                    <a:pt x="1074" y="372"/>
                  </a:lnTo>
                  <a:lnTo>
                    <a:pt x="1020" y="381"/>
                  </a:lnTo>
                  <a:lnTo>
                    <a:pt x="967" y="393"/>
                  </a:lnTo>
                  <a:lnTo>
                    <a:pt x="916" y="412"/>
                  </a:lnTo>
                  <a:lnTo>
                    <a:pt x="868" y="435"/>
                  </a:lnTo>
                  <a:lnTo>
                    <a:pt x="823" y="463"/>
                  </a:lnTo>
                  <a:lnTo>
                    <a:pt x="781" y="494"/>
                  </a:lnTo>
                  <a:lnTo>
                    <a:pt x="743" y="530"/>
                  </a:lnTo>
                  <a:lnTo>
                    <a:pt x="708" y="569"/>
                  </a:lnTo>
                  <a:lnTo>
                    <a:pt x="678" y="612"/>
                  </a:lnTo>
                  <a:lnTo>
                    <a:pt x="650" y="659"/>
                  </a:lnTo>
                  <a:lnTo>
                    <a:pt x="628" y="707"/>
                  </a:lnTo>
                  <a:lnTo>
                    <a:pt x="611" y="760"/>
                  </a:lnTo>
                  <a:lnTo>
                    <a:pt x="598" y="813"/>
                  </a:lnTo>
                  <a:lnTo>
                    <a:pt x="591" y="870"/>
                  </a:lnTo>
                  <a:lnTo>
                    <a:pt x="589" y="886"/>
                  </a:lnTo>
                  <a:lnTo>
                    <a:pt x="583" y="901"/>
                  </a:lnTo>
                  <a:lnTo>
                    <a:pt x="572" y="914"/>
                  </a:lnTo>
                  <a:lnTo>
                    <a:pt x="560" y="923"/>
                  </a:lnTo>
                  <a:lnTo>
                    <a:pt x="548" y="929"/>
                  </a:lnTo>
                  <a:lnTo>
                    <a:pt x="493" y="955"/>
                  </a:lnTo>
                  <a:lnTo>
                    <a:pt x="441" y="985"/>
                  </a:lnTo>
                  <a:lnTo>
                    <a:pt x="394" y="1020"/>
                  </a:lnTo>
                  <a:lnTo>
                    <a:pt x="349" y="1059"/>
                  </a:lnTo>
                  <a:lnTo>
                    <a:pt x="308" y="1101"/>
                  </a:lnTo>
                  <a:lnTo>
                    <a:pt x="272" y="1146"/>
                  </a:lnTo>
                  <a:lnTo>
                    <a:pt x="241" y="1195"/>
                  </a:lnTo>
                  <a:lnTo>
                    <a:pt x="213" y="1245"/>
                  </a:lnTo>
                  <a:lnTo>
                    <a:pt x="190" y="1299"/>
                  </a:lnTo>
                  <a:lnTo>
                    <a:pt x="172" y="1355"/>
                  </a:lnTo>
                  <a:lnTo>
                    <a:pt x="158" y="1413"/>
                  </a:lnTo>
                  <a:lnTo>
                    <a:pt x="151" y="1472"/>
                  </a:lnTo>
                  <a:lnTo>
                    <a:pt x="148" y="1533"/>
                  </a:lnTo>
                  <a:lnTo>
                    <a:pt x="151" y="1595"/>
                  </a:lnTo>
                  <a:lnTo>
                    <a:pt x="159" y="1657"/>
                  </a:lnTo>
                  <a:lnTo>
                    <a:pt x="174" y="1716"/>
                  </a:lnTo>
                  <a:lnTo>
                    <a:pt x="194" y="1773"/>
                  </a:lnTo>
                  <a:lnTo>
                    <a:pt x="218" y="1828"/>
                  </a:lnTo>
                  <a:lnTo>
                    <a:pt x="248" y="1879"/>
                  </a:lnTo>
                  <a:lnTo>
                    <a:pt x="282" y="1929"/>
                  </a:lnTo>
                  <a:lnTo>
                    <a:pt x="321" y="1974"/>
                  </a:lnTo>
                  <a:lnTo>
                    <a:pt x="362" y="2016"/>
                  </a:lnTo>
                  <a:lnTo>
                    <a:pt x="408" y="2054"/>
                  </a:lnTo>
                  <a:lnTo>
                    <a:pt x="457" y="2088"/>
                  </a:lnTo>
                  <a:lnTo>
                    <a:pt x="510" y="2118"/>
                  </a:lnTo>
                  <a:lnTo>
                    <a:pt x="565" y="2142"/>
                  </a:lnTo>
                  <a:lnTo>
                    <a:pt x="622" y="2162"/>
                  </a:lnTo>
                  <a:lnTo>
                    <a:pt x="681" y="2177"/>
                  </a:lnTo>
                  <a:lnTo>
                    <a:pt x="743" y="2185"/>
                  </a:lnTo>
                  <a:lnTo>
                    <a:pt x="806" y="2188"/>
                  </a:lnTo>
                  <a:lnTo>
                    <a:pt x="2810" y="2188"/>
                  </a:lnTo>
                  <a:lnTo>
                    <a:pt x="2867" y="2185"/>
                  </a:lnTo>
                  <a:lnTo>
                    <a:pt x="2921" y="2177"/>
                  </a:lnTo>
                  <a:lnTo>
                    <a:pt x="2974" y="2162"/>
                  </a:lnTo>
                  <a:lnTo>
                    <a:pt x="3025" y="2143"/>
                  </a:lnTo>
                  <a:lnTo>
                    <a:pt x="3072" y="2119"/>
                  </a:lnTo>
                  <a:lnTo>
                    <a:pt x="3117" y="2089"/>
                  </a:lnTo>
                  <a:lnTo>
                    <a:pt x="3158" y="2056"/>
                  </a:lnTo>
                  <a:lnTo>
                    <a:pt x="3195" y="2019"/>
                  </a:lnTo>
                  <a:lnTo>
                    <a:pt x="3229" y="1978"/>
                  </a:lnTo>
                  <a:lnTo>
                    <a:pt x="3258" y="1934"/>
                  </a:lnTo>
                  <a:lnTo>
                    <a:pt x="3282" y="1887"/>
                  </a:lnTo>
                  <a:lnTo>
                    <a:pt x="3301" y="1836"/>
                  </a:lnTo>
                  <a:lnTo>
                    <a:pt x="3316" y="1785"/>
                  </a:lnTo>
                  <a:lnTo>
                    <a:pt x="3325" y="1730"/>
                  </a:lnTo>
                  <a:lnTo>
                    <a:pt x="3328" y="1673"/>
                  </a:lnTo>
                  <a:lnTo>
                    <a:pt x="3325" y="1617"/>
                  </a:lnTo>
                  <a:lnTo>
                    <a:pt x="3317" y="1563"/>
                  </a:lnTo>
                  <a:lnTo>
                    <a:pt x="3304" y="1512"/>
                  </a:lnTo>
                  <a:lnTo>
                    <a:pt x="3285" y="1462"/>
                  </a:lnTo>
                  <a:lnTo>
                    <a:pt x="3261" y="1416"/>
                  </a:lnTo>
                  <a:lnTo>
                    <a:pt x="3233" y="1372"/>
                  </a:lnTo>
                  <a:lnTo>
                    <a:pt x="3200" y="1331"/>
                  </a:lnTo>
                  <a:lnTo>
                    <a:pt x="3164" y="1294"/>
                  </a:lnTo>
                  <a:lnTo>
                    <a:pt x="3123" y="1260"/>
                  </a:lnTo>
                  <a:lnTo>
                    <a:pt x="3080" y="1232"/>
                  </a:lnTo>
                  <a:lnTo>
                    <a:pt x="3032" y="1206"/>
                  </a:lnTo>
                  <a:lnTo>
                    <a:pt x="2982" y="1186"/>
                  </a:lnTo>
                  <a:lnTo>
                    <a:pt x="2929" y="1173"/>
                  </a:lnTo>
                  <a:lnTo>
                    <a:pt x="2920" y="1168"/>
                  </a:lnTo>
                  <a:lnTo>
                    <a:pt x="2911" y="1164"/>
                  </a:lnTo>
                  <a:lnTo>
                    <a:pt x="2900" y="1159"/>
                  </a:lnTo>
                  <a:lnTo>
                    <a:pt x="2891" y="1151"/>
                  </a:lnTo>
                  <a:lnTo>
                    <a:pt x="2882" y="1141"/>
                  </a:lnTo>
                  <a:lnTo>
                    <a:pt x="2876" y="1128"/>
                  </a:lnTo>
                  <a:lnTo>
                    <a:pt x="2873" y="1114"/>
                  </a:lnTo>
                  <a:lnTo>
                    <a:pt x="2873" y="1097"/>
                  </a:lnTo>
                  <a:lnTo>
                    <a:pt x="2877" y="1077"/>
                  </a:lnTo>
                  <a:lnTo>
                    <a:pt x="2887" y="1030"/>
                  </a:lnTo>
                  <a:lnTo>
                    <a:pt x="2893" y="984"/>
                  </a:lnTo>
                  <a:lnTo>
                    <a:pt x="2897" y="937"/>
                  </a:lnTo>
                  <a:lnTo>
                    <a:pt x="2898" y="891"/>
                  </a:lnTo>
                  <a:lnTo>
                    <a:pt x="2895" y="823"/>
                  </a:lnTo>
                  <a:lnTo>
                    <a:pt x="2887" y="756"/>
                  </a:lnTo>
                  <a:lnTo>
                    <a:pt x="2872" y="690"/>
                  </a:lnTo>
                  <a:lnTo>
                    <a:pt x="2851" y="627"/>
                  </a:lnTo>
                  <a:lnTo>
                    <a:pt x="2825" y="567"/>
                  </a:lnTo>
                  <a:lnTo>
                    <a:pt x="2795" y="509"/>
                  </a:lnTo>
                  <a:lnTo>
                    <a:pt x="2759" y="454"/>
                  </a:lnTo>
                  <a:lnTo>
                    <a:pt x="2720" y="403"/>
                  </a:lnTo>
                  <a:lnTo>
                    <a:pt x="2676" y="355"/>
                  </a:lnTo>
                  <a:lnTo>
                    <a:pt x="2628" y="312"/>
                  </a:lnTo>
                  <a:lnTo>
                    <a:pt x="2576" y="272"/>
                  </a:lnTo>
                  <a:lnTo>
                    <a:pt x="2521" y="237"/>
                  </a:lnTo>
                  <a:lnTo>
                    <a:pt x="2463" y="207"/>
                  </a:lnTo>
                  <a:lnTo>
                    <a:pt x="2403" y="181"/>
                  </a:lnTo>
                  <a:lnTo>
                    <a:pt x="2340" y="160"/>
                  </a:lnTo>
                  <a:lnTo>
                    <a:pt x="2273" y="146"/>
                  </a:lnTo>
                  <a:lnTo>
                    <a:pt x="2206" y="136"/>
                  </a:lnTo>
                  <a:lnTo>
                    <a:pt x="2136" y="134"/>
                  </a:lnTo>
                  <a:close/>
                  <a:moveTo>
                    <a:pt x="2136" y="0"/>
                  </a:moveTo>
                  <a:lnTo>
                    <a:pt x="2215" y="3"/>
                  </a:lnTo>
                  <a:lnTo>
                    <a:pt x="2292" y="13"/>
                  </a:lnTo>
                  <a:lnTo>
                    <a:pt x="2366" y="30"/>
                  </a:lnTo>
                  <a:lnTo>
                    <a:pt x="2439" y="51"/>
                  </a:lnTo>
                  <a:lnTo>
                    <a:pt x="2509" y="78"/>
                  </a:lnTo>
                  <a:lnTo>
                    <a:pt x="2575" y="112"/>
                  </a:lnTo>
                  <a:lnTo>
                    <a:pt x="2638" y="150"/>
                  </a:lnTo>
                  <a:lnTo>
                    <a:pt x="2698" y="193"/>
                  </a:lnTo>
                  <a:lnTo>
                    <a:pt x="2754" y="240"/>
                  </a:lnTo>
                  <a:lnTo>
                    <a:pt x="2805" y="292"/>
                  </a:lnTo>
                  <a:lnTo>
                    <a:pt x="2854" y="348"/>
                  </a:lnTo>
                  <a:lnTo>
                    <a:pt x="2896" y="407"/>
                  </a:lnTo>
                  <a:lnTo>
                    <a:pt x="2934" y="470"/>
                  </a:lnTo>
                  <a:lnTo>
                    <a:pt x="2968" y="536"/>
                  </a:lnTo>
                  <a:lnTo>
                    <a:pt x="2995" y="606"/>
                  </a:lnTo>
                  <a:lnTo>
                    <a:pt x="3018" y="678"/>
                  </a:lnTo>
                  <a:lnTo>
                    <a:pt x="3033" y="751"/>
                  </a:lnTo>
                  <a:lnTo>
                    <a:pt x="3043" y="828"/>
                  </a:lnTo>
                  <a:lnTo>
                    <a:pt x="3046" y="906"/>
                  </a:lnTo>
                  <a:lnTo>
                    <a:pt x="3045" y="944"/>
                  </a:lnTo>
                  <a:lnTo>
                    <a:pt x="3042" y="980"/>
                  </a:lnTo>
                  <a:lnTo>
                    <a:pt x="3037" y="1016"/>
                  </a:lnTo>
                  <a:lnTo>
                    <a:pt x="3031" y="1054"/>
                  </a:lnTo>
                  <a:lnTo>
                    <a:pt x="3087" y="1075"/>
                  </a:lnTo>
                  <a:lnTo>
                    <a:pt x="3141" y="1101"/>
                  </a:lnTo>
                  <a:lnTo>
                    <a:pt x="3191" y="1132"/>
                  </a:lnTo>
                  <a:lnTo>
                    <a:pt x="3238" y="1166"/>
                  </a:lnTo>
                  <a:lnTo>
                    <a:pt x="3281" y="1205"/>
                  </a:lnTo>
                  <a:lnTo>
                    <a:pt x="3322" y="1247"/>
                  </a:lnTo>
                  <a:lnTo>
                    <a:pt x="3357" y="1293"/>
                  </a:lnTo>
                  <a:lnTo>
                    <a:pt x="3389" y="1341"/>
                  </a:lnTo>
                  <a:lnTo>
                    <a:pt x="3417" y="1392"/>
                  </a:lnTo>
                  <a:lnTo>
                    <a:pt x="3440" y="1445"/>
                  </a:lnTo>
                  <a:lnTo>
                    <a:pt x="3459" y="1501"/>
                  </a:lnTo>
                  <a:lnTo>
                    <a:pt x="3472" y="1559"/>
                  </a:lnTo>
                  <a:lnTo>
                    <a:pt x="3480" y="1619"/>
                  </a:lnTo>
                  <a:lnTo>
                    <a:pt x="3483" y="1680"/>
                  </a:lnTo>
                  <a:lnTo>
                    <a:pt x="3479" y="1744"/>
                  </a:lnTo>
                  <a:lnTo>
                    <a:pt x="3468" y="1805"/>
                  </a:lnTo>
                  <a:lnTo>
                    <a:pt x="3453" y="1864"/>
                  </a:lnTo>
                  <a:lnTo>
                    <a:pt x="3432" y="1921"/>
                  </a:lnTo>
                  <a:lnTo>
                    <a:pt x="3407" y="1975"/>
                  </a:lnTo>
                  <a:lnTo>
                    <a:pt x="3376" y="2028"/>
                  </a:lnTo>
                  <a:lnTo>
                    <a:pt x="3342" y="2076"/>
                  </a:lnTo>
                  <a:lnTo>
                    <a:pt x="3303" y="2122"/>
                  </a:lnTo>
                  <a:lnTo>
                    <a:pt x="3260" y="2164"/>
                  </a:lnTo>
                  <a:lnTo>
                    <a:pt x="3214" y="2202"/>
                  </a:lnTo>
                  <a:lnTo>
                    <a:pt x="3164" y="2236"/>
                  </a:lnTo>
                  <a:lnTo>
                    <a:pt x="3111" y="2265"/>
                  </a:lnTo>
                  <a:lnTo>
                    <a:pt x="3056" y="2289"/>
                  </a:lnTo>
                  <a:lnTo>
                    <a:pt x="2997" y="2309"/>
                  </a:lnTo>
                  <a:lnTo>
                    <a:pt x="2937" y="2324"/>
                  </a:lnTo>
                  <a:lnTo>
                    <a:pt x="2874" y="2332"/>
                  </a:lnTo>
                  <a:lnTo>
                    <a:pt x="2810" y="2336"/>
                  </a:lnTo>
                  <a:lnTo>
                    <a:pt x="806" y="2336"/>
                  </a:lnTo>
                  <a:lnTo>
                    <a:pt x="732" y="2332"/>
                  </a:lnTo>
                  <a:lnTo>
                    <a:pt x="662" y="2323"/>
                  </a:lnTo>
                  <a:lnTo>
                    <a:pt x="592" y="2307"/>
                  </a:lnTo>
                  <a:lnTo>
                    <a:pt x="526" y="2285"/>
                  </a:lnTo>
                  <a:lnTo>
                    <a:pt x="461" y="2258"/>
                  </a:lnTo>
                  <a:lnTo>
                    <a:pt x="400" y="2226"/>
                  </a:lnTo>
                  <a:lnTo>
                    <a:pt x="342" y="2188"/>
                  </a:lnTo>
                  <a:lnTo>
                    <a:pt x="287" y="2146"/>
                  </a:lnTo>
                  <a:lnTo>
                    <a:pt x="236" y="2100"/>
                  </a:lnTo>
                  <a:lnTo>
                    <a:pt x="190" y="2049"/>
                  </a:lnTo>
                  <a:lnTo>
                    <a:pt x="148" y="1995"/>
                  </a:lnTo>
                  <a:lnTo>
                    <a:pt x="111" y="1937"/>
                  </a:lnTo>
                  <a:lnTo>
                    <a:pt x="78" y="1876"/>
                  </a:lnTo>
                  <a:lnTo>
                    <a:pt x="51" y="1812"/>
                  </a:lnTo>
                  <a:lnTo>
                    <a:pt x="28" y="1746"/>
                  </a:lnTo>
                  <a:lnTo>
                    <a:pt x="13" y="1676"/>
                  </a:lnTo>
                  <a:lnTo>
                    <a:pt x="3" y="1606"/>
                  </a:lnTo>
                  <a:lnTo>
                    <a:pt x="0" y="1533"/>
                  </a:lnTo>
                  <a:lnTo>
                    <a:pt x="3" y="1467"/>
                  </a:lnTo>
                  <a:lnTo>
                    <a:pt x="11" y="1402"/>
                  </a:lnTo>
                  <a:lnTo>
                    <a:pt x="23" y="1339"/>
                  </a:lnTo>
                  <a:lnTo>
                    <a:pt x="41" y="1277"/>
                  </a:lnTo>
                  <a:lnTo>
                    <a:pt x="64" y="1218"/>
                  </a:lnTo>
                  <a:lnTo>
                    <a:pt x="92" y="1160"/>
                  </a:lnTo>
                  <a:lnTo>
                    <a:pt x="123" y="1105"/>
                  </a:lnTo>
                  <a:lnTo>
                    <a:pt x="158" y="1053"/>
                  </a:lnTo>
                  <a:lnTo>
                    <a:pt x="198" y="1004"/>
                  </a:lnTo>
                  <a:lnTo>
                    <a:pt x="242" y="958"/>
                  </a:lnTo>
                  <a:lnTo>
                    <a:pt x="289" y="916"/>
                  </a:lnTo>
                  <a:lnTo>
                    <a:pt x="340" y="877"/>
                  </a:lnTo>
                  <a:lnTo>
                    <a:pt x="394" y="842"/>
                  </a:lnTo>
                  <a:lnTo>
                    <a:pt x="451" y="811"/>
                  </a:lnTo>
                  <a:lnTo>
                    <a:pt x="463" y="748"/>
                  </a:lnTo>
                  <a:lnTo>
                    <a:pt x="481" y="688"/>
                  </a:lnTo>
                  <a:lnTo>
                    <a:pt x="503" y="631"/>
                  </a:lnTo>
                  <a:lnTo>
                    <a:pt x="531" y="575"/>
                  </a:lnTo>
                  <a:lnTo>
                    <a:pt x="564" y="524"/>
                  </a:lnTo>
                  <a:lnTo>
                    <a:pt x="599" y="475"/>
                  </a:lnTo>
                  <a:lnTo>
                    <a:pt x="640" y="430"/>
                  </a:lnTo>
                  <a:lnTo>
                    <a:pt x="684" y="389"/>
                  </a:lnTo>
                  <a:lnTo>
                    <a:pt x="731" y="352"/>
                  </a:lnTo>
                  <a:lnTo>
                    <a:pt x="782" y="318"/>
                  </a:lnTo>
                  <a:lnTo>
                    <a:pt x="836" y="290"/>
                  </a:lnTo>
                  <a:lnTo>
                    <a:pt x="892" y="266"/>
                  </a:lnTo>
                  <a:lnTo>
                    <a:pt x="951" y="247"/>
                  </a:lnTo>
                  <a:lnTo>
                    <a:pt x="1011" y="233"/>
                  </a:lnTo>
                  <a:lnTo>
                    <a:pt x="1074" y="225"/>
                  </a:lnTo>
                  <a:lnTo>
                    <a:pt x="1139" y="221"/>
                  </a:lnTo>
                  <a:lnTo>
                    <a:pt x="1194" y="224"/>
                  </a:lnTo>
                  <a:lnTo>
                    <a:pt x="1249" y="231"/>
                  </a:lnTo>
                  <a:lnTo>
                    <a:pt x="1303" y="243"/>
                  </a:lnTo>
                  <a:lnTo>
                    <a:pt x="1356" y="258"/>
                  </a:lnTo>
                  <a:lnTo>
                    <a:pt x="1407" y="278"/>
                  </a:lnTo>
                  <a:lnTo>
                    <a:pt x="1457" y="303"/>
                  </a:lnTo>
                  <a:lnTo>
                    <a:pt x="1505" y="252"/>
                  </a:lnTo>
                  <a:lnTo>
                    <a:pt x="1556" y="206"/>
                  </a:lnTo>
                  <a:lnTo>
                    <a:pt x="1611" y="165"/>
                  </a:lnTo>
                  <a:lnTo>
                    <a:pt x="1669" y="127"/>
                  </a:lnTo>
                  <a:lnTo>
                    <a:pt x="1729" y="94"/>
                  </a:lnTo>
                  <a:lnTo>
                    <a:pt x="1792" y="66"/>
                  </a:lnTo>
                  <a:lnTo>
                    <a:pt x="1858" y="42"/>
                  </a:lnTo>
                  <a:lnTo>
                    <a:pt x="1925" y="24"/>
                  </a:lnTo>
                  <a:lnTo>
                    <a:pt x="1994" y="11"/>
                  </a:lnTo>
                  <a:lnTo>
                    <a:pt x="2064" y="3"/>
                  </a:lnTo>
                  <a:lnTo>
                    <a:pt x="2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5" name="Freeform 119"/>
            <p:cNvSpPr/>
            <p:nvPr/>
          </p:nvSpPr>
          <p:spPr bwMode="auto">
            <a:xfrm>
              <a:off x="765175" y="2147888"/>
              <a:ext cx="87312" cy="155575"/>
            </a:xfrm>
            <a:custGeom>
              <a:avLst/>
              <a:gdLst>
                <a:gd name="T0" fmla="*/ 326 w 496"/>
                <a:gd name="T1" fmla="*/ 13 h 888"/>
                <a:gd name="T2" fmla="*/ 423 w 496"/>
                <a:gd name="T3" fmla="*/ 72 h 888"/>
                <a:gd name="T4" fmla="*/ 483 w 496"/>
                <a:gd name="T5" fmla="*/ 168 h 888"/>
                <a:gd name="T6" fmla="*/ 494 w 496"/>
                <a:gd name="T7" fmla="*/ 262 h 888"/>
                <a:gd name="T8" fmla="*/ 462 w 496"/>
                <a:gd name="T9" fmla="*/ 294 h 888"/>
                <a:gd name="T10" fmla="*/ 417 w 496"/>
                <a:gd name="T11" fmla="*/ 286 h 888"/>
                <a:gd name="T12" fmla="*/ 397 w 496"/>
                <a:gd name="T13" fmla="*/ 246 h 888"/>
                <a:gd name="T14" fmla="*/ 372 w 496"/>
                <a:gd name="T15" fmla="*/ 164 h 888"/>
                <a:gd name="T16" fmla="*/ 306 w 496"/>
                <a:gd name="T17" fmla="*/ 110 h 888"/>
                <a:gd name="T18" fmla="*/ 219 w 496"/>
                <a:gd name="T19" fmla="*/ 102 h 888"/>
                <a:gd name="T20" fmla="*/ 143 w 496"/>
                <a:gd name="T21" fmla="*/ 142 h 888"/>
                <a:gd name="T22" fmla="*/ 102 w 496"/>
                <a:gd name="T23" fmla="*/ 217 h 888"/>
                <a:gd name="T24" fmla="*/ 111 w 496"/>
                <a:gd name="T25" fmla="*/ 304 h 888"/>
                <a:gd name="T26" fmla="*/ 165 w 496"/>
                <a:gd name="T27" fmla="*/ 370 h 888"/>
                <a:gd name="T28" fmla="*/ 248 w 496"/>
                <a:gd name="T29" fmla="*/ 395 h 888"/>
                <a:gd name="T30" fmla="*/ 362 w 496"/>
                <a:gd name="T31" fmla="*/ 422 h 888"/>
                <a:gd name="T32" fmla="*/ 448 w 496"/>
                <a:gd name="T33" fmla="*/ 495 h 888"/>
                <a:gd name="T34" fmla="*/ 493 w 496"/>
                <a:gd name="T35" fmla="*/ 600 h 888"/>
                <a:gd name="T36" fmla="*/ 483 w 496"/>
                <a:gd name="T37" fmla="*/ 718 h 888"/>
                <a:gd name="T38" fmla="*/ 423 w 496"/>
                <a:gd name="T39" fmla="*/ 815 h 888"/>
                <a:gd name="T40" fmla="*/ 326 w 496"/>
                <a:gd name="T41" fmla="*/ 875 h 888"/>
                <a:gd name="T42" fmla="*/ 208 w 496"/>
                <a:gd name="T43" fmla="*/ 885 h 888"/>
                <a:gd name="T44" fmla="*/ 101 w 496"/>
                <a:gd name="T45" fmla="*/ 840 h 888"/>
                <a:gd name="T46" fmla="*/ 27 w 496"/>
                <a:gd name="T47" fmla="*/ 754 h 888"/>
                <a:gd name="T48" fmla="*/ 0 w 496"/>
                <a:gd name="T49" fmla="*/ 640 h 888"/>
                <a:gd name="T50" fmla="*/ 20 w 496"/>
                <a:gd name="T51" fmla="*/ 600 h 888"/>
                <a:gd name="T52" fmla="*/ 65 w 496"/>
                <a:gd name="T53" fmla="*/ 594 h 888"/>
                <a:gd name="T54" fmla="*/ 97 w 496"/>
                <a:gd name="T55" fmla="*/ 625 h 888"/>
                <a:gd name="T56" fmla="*/ 111 w 496"/>
                <a:gd name="T57" fmla="*/ 698 h 888"/>
                <a:gd name="T58" fmla="*/ 165 w 496"/>
                <a:gd name="T59" fmla="*/ 764 h 888"/>
                <a:gd name="T60" fmla="*/ 248 w 496"/>
                <a:gd name="T61" fmla="*/ 788 h 888"/>
                <a:gd name="T62" fmla="*/ 330 w 496"/>
                <a:gd name="T63" fmla="*/ 764 h 888"/>
                <a:gd name="T64" fmla="*/ 385 w 496"/>
                <a:gd name="T65" fmla="*/ 698 h 888"/>
                <a:gd name="T66" fmla="*/ 394 w 496"/>
                <a:gd name="T67" fmla="*/ 611 h 888"/>
                <a:gd name="T68" fmla="*/ 353 w 496"/>
                <a:gd name="T69" fmla="*/ 536 h 888"/>
                <a:gd name="T70" fmla="*/ 278 w 496"/>
                <a:gd name="T71" fmla="*/ 496 h 888"/>
                <a:gd name="T72" fmla="*/ 170 w 496"/>
                <a:gd name="T73" fmla="*/ 480 h 888"/>
                <a:gd name="T74" fmla="*/ 73 w 496"/>
                <a:gd name="T75" fmla="*/ 421 h 888"/>
                <a:gd name="T76" fmla="*/ 13 w 496"/>
                <a:gd name="T77" fmla="*/ 324 h 888"/>
                <a:gd name="T78" fmla="*/ 3 w 496"/>
                <a:gd name="T79" fmla="*/ 206 h 888"/>
                <a:gd name="T80" fmla="*/ 48 w 496"/>
                <a:gd name="T81" fmla="*/ 101 h 888"/>
                <a:gd name="T82" fmla="*/ 134 w 496"/>
                <a:gd name="T83" fmla="*/ 27 h 888"/>
                <a:gd name="T84" fmla="*/ 248 w 496"/>
                <a:gd name="T85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6" h="888">
                  <a:moveTo>
                    <a:pt x="248" y="0"/>
                  </a:moveTo>
                  <a:lnTo>
                    <a:pt x="288" y="3"/>
                  </a:lnTo>
                  <a:lnTo>
                    <a:pt x="326" y="13"/>
                  </a:lnTo>
                  <a:lnTo>
                    <a:pt x="362" y="27"/>
                  </a:lnTo>
                  <a:lnTo>
                    <a:pt x="394" y="47"/>
                  </a:lnTo>
                  <a:lnTo>
                    <a:pt x="423" y="72"/>
                  </a:lnTo>
                  <a:lnTo>
                    <a:pt x="448" y="101"/>
                  </a:lnTo>
                  <a:lnTo>
                    <a:pt x="469" y="133"/>
                  </a:lnTo>
                  <a:lnTo>
                    <a:pt x="483" y="168"/>
                  </a:lnTo>
                  <a:lnTo>
                    <a:pt x="493" y="206"/>
                  </a:lnTo>
                  <a:lnTo>
                    <a:pt x="496" y="246"/>
                  </a:lnTo>
                  <a:lnTo>
                    <a:pt x="494" y="262"/>
                  </a:lnTo>
                  <a:lnTo>
                    <a:pt x="487" y="276"/>
                  </a:lnTo>
                  <a:lnTo>
                    <a:pt x="476" y="286"/>
                  </a:lnTo>
                  <a:lnTo>
                    <a:pt x="462" y="294"/>
                  </a:lnTo>
                  <a:lnTo>
                    <a:pt x="446" y="296"/>
                  </a:lnTo>
                  <a:lnTo>
                    <a:pt x="431" y="294"/>
                  </a:lnTo>
                  <a:lnTo>
                    <a:pt x="417" y="286"/>
                  </a:lnTo>
                  <a:lnTo>
                    <a:pt x="406" y="276"/>
                  </a:lnTo>
                  <a:lnTo>
                    <a:pt x="399" y="262"/>
                  </a:lnTo>
                  <a:lnTo>
                    <a:pt x="397" y="246"/>
                  </a:lnTo>
                  <a:lnTo>
                    <a:pt x="394" y="217"/>
                  </a:lnTo>
                  <a:lnTo>
                    <a:pt x="385" y="188"/>
                  </a:lnTo>
                  <a:lnTo>
                    <a:pt x="372" y="164"/>
                  </a:lnTo>
                  <a:lnTo>
                    <a:pt x="353" y="142"/>
                  </a:lnTo>
                  <a:lnTo>
                    <a:pt x="330" y="124"/>
                  </a:lnTo>
                  <a:lnTo>
                    <a:pt x="306" y="110"/>
                  </a:lnTo>
                  <a:lnTo>
                    <a:pt x="278" y="102"/>
                  </a:lnTo>
                  <a:lnTo>
                    <a:pt x="248" y="99"/>
                  </a:lnTo>
                  <a:lnTo>
                    <a:pt x="219" y="102"/>
                  </a:lnTo>
                  <a:lnTo>
                    <a:pt x="190" y="110"/>
                  </a:lnTo>
                  <a:lnTo>
                    <a:pt x="165" y="124"/>
                  </a:lnTo>
                  <a:lnTo>
                    <a:pt x="143" y="142"/>
                  </a:lnTo>
                  <a:lnTo>
                    <a:pt x="125" y="164"/>
                  </a:lnTo>
                  <a:lnTo>
                    <a:pt x="111" y="189"/>
                  </a:lnTo>
                  <a:lnTo>
                    <a:pt x="102" y="217"/>
                  </a:lnTo>
                  <a:lnTo>
                    <a:pt x="99" y="247"/>
                  </a:lnTo>
                  <a:lnTo>
                    <a:pt x="102" y="277"/>
                  </a:lnTo>
                  <a:lnTo>
                    <a:pt x="111" y="304"/>
                  </a:lnTo>
                  <a:lnTo>
                    <a:pt x="125" y="330"/>
                  </a:lnTo>
                  <a:lnTo>
                    <a:pt x="143" y="352"/>
                  </a:lnTo>
                  <a:lnTo>
                    <a:pt x="165" y="370"/>
                  </a:lnTo>
                  <a:lnTo>
                    <a:pt x="190" y="383"/>
                  </a:lnTo>
                  <a:lnTo>
                    <a:pt x="219" y="392"/>
                  </a:lnTo>
                  <a:lnTo>
                    <a:pt x="248" y="395"/>
                  </a:lnTo>
                  <a:lnTo>
                    <a:pt x="288" y="398"/>
                  </a:lnTo>
                  <a:lnTo>
                    <a:pt x="326" y="408"/>
                  </a:lnTo>
                  <a:lnTo>
                    <a:pt x="362" y="422"/>
                  </a:lnTo>
                  <a:lnTo>
                    <a:pt x="394" y="442"/>
                  </a:lnTo>
                  <a:lnTo>
                    <a:pt x="423" y="467"/>
                  </a:lnTo>
                  <a:lnTo>
                    <a:pt x="448" y="495"/>
                  </a:lnTo>
                  <a:lnTo>
                    <a:pt x="469" y="528"/>
                  </a:lnTo>
                  <a:lnTo>
                    <a:pt x="483" y="562"/>
                  </a:lnTo>
                  <a:lnTo>
                    <a:pt x="493" y="600"/>
                  </a:lnTo>
                  <a:lnTo>
                    <a:pt x="496" y="640"/>
                  </a:lnTo>
                  <a:lnTo>
                    <a:pt x="493" y="680"/>
                  </a:lnTo>
                  <a:lnTo>
                    <a:pt x="483" y="718"/>
                  </a:lnTo>
                  <a:lnTo>
                    <a:pt x="469" y="754"/>
                  </a:lnTo>
                  <a:lnTo>
                    <a:pt x="449" y="787"/>
                  </a:lnTo>
                  <a:lnTo>
                    <a:pt x="423" y="815"/>
                  </a:lnTo>
                  <a:lnTo>
                    <a:pt x="395" y="840"/>
                  </a:lnTo>
                  <a:lnTo>
                    <a:pt x="362" y="860"/>
                  </a:lnTo>
                  <a:lnTo>
                    <a:pt x="326" y="875"/>
                  </a:lnTo>
                  <a:lnTo>
                    <a:pt x="288" y="885"/>
                  </a:lnTo>
                  <a:lnTo>
                    <a:pt x="248" y="888"/>
                  </a:lnTo>
                  <a:lnTo>
                    <a:pt x="208" y="885"/>
                  </a:lnTo>
                  <a:lnTo>
                    <a:pt x="170" y="875"/>
                  </a:lnTo>
                  <a:lnTo>
                    <a:pt x="134" y="860"/>
                  </a:lnTo>
                  <a:lnTo>
                    <a:pt x="101" y="840"/>
                  </a:lnTo>
                  <a:lnTo>
                    <a:pt x="73" y="815"/>
                  </a:lnTo>
                  <a:lnTo>
                    <a:pt x="48" y="787"/>
                  </a:lnTo>
                  <a:lnTo>
                    <a:pt x="27" y="754"/>
                  </a:lnTo>
                  <a:lnTo>
                    <a:pt x="13" y="718"/>
                  </a:lnTo>
                  <a:lnTo>
                    <a:pt x="3" y="680"/>
                  </a:lnTo>
                  <a:lnTo>
                    <a:pt x="0" y="640"/>
                  </a:lnTo>
                  <a:lnTo>
                    <a:pt x="2" y="625"/>
                  </a:lnTo>
                  <a:lnTo>
                    <a:pt x="10" y="611"/>
                  </a:lnTo>
                  <a:lnTo>
                    <a:pt x="20" y="600"/>
                  </a:lnTo>
                  <a:lnTo>
                    <a:pt x="34" y="594"/>
                  </a:lnTo>
                  <a:lnTo>
                    <a:pt x="50" y="591"/>
                  </a:lnTo>
                  <a:lnTo>
                    <a:pt x="65" y="594"/>
                  </a:lnTo>
                  <a:lnTo>
                    <a:pt x="79" y="600"/>
                  </a:lnTo>
                  <a:lnTo>
                    <a:pt x="90" y="611"/>
                  </a:lnTo>
                  <a:lnTo>
                    <a:pt x="97" y="625"/>
                  </a:lnTo>
                  <a:lnTo>
                    <a:pt x="99" y="640"/>
                  </a:lnTo>
                  <a:lnTo>
                    <a:pt x="102" y="671"/>
                  </a:lnTo>
                  <a:lnTo>
                    <a:pt x="111" y="698"/>
                  </a:lnTo>
                  <a:lnTo>
                    <a:pt x="125" y="724"/>
                  </a:lnTo>
                  <a:lnTo>
                    <a:pt x="143" y="745"/>
                  </a:lnTo>
                  <a:lnTo>
                    <a:pt x="165" y="764"/>
                  </a:lnTo>
                  <a:lnTo>
                    <a:pt x="190" y="776"/>
                  </a:lnTo>
                  <a:lnTo>
                    <a:pt x="219" y="786"/>
                  </a:lnTo>
                  <a:lnTo>
                    <a:pt x="248" y="788"/>
                  </a:lnTo>
                  <a:lnTo>
                    <a:pt x="278" y="786"/>
                  </a:lnTo>
                  <a:lnTo>
                    <a:pt x="306" y="776"/>
                  </a:lnTo>
                  <a:lnTo>
                    <a:pt x="330" y="764"/>
                  </a:lnTo>
                  <a:lnTo>
                    <a:pt x="353" y="745"/>
                  </a:lnTo>
                  <a:lnTo>
                    <a:pt x="372" y="724"/>
                  </a:lnTo>
                  <a:lnTo>
                    <a:pt x="385" y="698"/>
                  </a:lnTo>
                  <a:lnTo>
                    <a:pt x="394" y="671"/>
                  </a:lnTo>
                  <a:lnTo>
                    <a:pt x="397" y="640"/>
                  </a:lnTo>
                  <a:lnTo>
                    <a:pt x="394" y="611"/>
                  </a:lnTo>
                  <a:lnTo>
                    <a:pt x="385" y="583"/>
                  </a:lnTo>
                  <a:lnTo>
                    <a:pt x="372" y="558"/>
                  </a:lnTo>
                  <a:lnTo>
                    <a:pt x="353" y="536"/>
                  </a:lnTo>
                  <a:lnTo>
                    <a:pt x="330" y="518"/>
                  </a:lnTo>
                  <a:lnTo>
                    <a:pt x="306" y="504"/>
                  </a:lnTo>
                  <a:lnTo>
                    <a:pt x="278" y="496"/>
                  </a:lnTo>
                  <a:lnTo>
                    <a:pt x="248" y="493"/>
                  </a:lnTo>
                  <a:lnTo>
                    <a:pt x="208" y="490"/>
                  </a:lnTo>
                  <a:lnTo>
                    <a:pt x="170" y="480"/>
                  </a:lnTo>
                  <a:lnTo>
                    <a:pt x="134" y="465"/>
                  </a:lnTo>
                  <a:lnTo>
                    <a:pt x="101" y="445"/>
                  </a:lnTo>
                  <a:lnTo>
                    <a:pt x="73" y="421"/>
                  </a:lnTo>
                  <a:lnTo>
                    <a:pt x="48" y="392"/>
                  </a:lnTo>
                  <a:lnTo>
                    <a:pt x="27" y="360"/>
                  </a:lnTo>
                  <a:lnTo>
                    <a:pt x="13" y="324"/>
                  </a:lnTo>
                  <a:lnTo>
                    <a:pt x="3" y="286"/>
                  </a:lnTo>
                  <a:lnTo>
                    <a:pt x="0" y="246"/>
                  </a:lnTo>
                  <a:lnTo>
                    <a:pt x="3" y="206"/>
                  </a:lnTo>
                  <a:lnTo>
                    <a:pt x="13" y="168"/>
                  </a:lnTo>
                  <a:lnTo>
                    <a:pt x="27" y="133"/>
                  </a:lnTo>
                  <a:lnTo>
                    <a:pt x="48" y="101"/>
                  </a:lnTo>
                  <a:lnTo>
                    <a:pt x="73" y="72"/>
                  </a:lnTo>
                  <a:lnTo>
                    <a:pt x="101" y="47"/>
                  </a:lnTo>
                  <a:lnTo>
                    <a:pt x="134" y="27"/>
                  </a:lnTo>
                  <a:lnTo>
                    <a:pt x="170" y="13"/>
                  </a:lnTo>
                  <a:lnTo>
                    <a:pt x="208" y="3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6" name="Freeform 120"/>
            <p:cNvSpPr/>
            <p:nvPr/>
          </p:nvSpPr>
          <p:spPr bwMode="auto">
            <a:xfrm>
              <a:off x="873125" y="2147888"/>
              <a:ext cx="88900" cy="155575"/>
            </a:xfrm>
            <a:custGeom>
              <a:avLst/>
              <a:gdLst>
                <a:gd name="T0" fmla="*/ 51 w 503"/>
                <a:gd name="T1" fmla="*/ 0 h 889"/>
                <a:gd name="T2" fmla="*/ 453 w 503"/>
                <a:gd name="T3" fmla="*/ 0 h 889"/>
                <a:gd name="T4" fmla="*/ 469 w 503"/>
                <a:gd name="T5" fmla="*/ 2 h 889"/>
                <a:gd name="T6" fmla="*/ 483 w 503"/>
                <a:gd name="T7" fmla="*/ 9 h 889"/>
                <a:gd name="T8" fmla="*/ 493 w 503"/>
                <a:gd name="T9" fmla="*/ 20 h 889"/>
                <a:gd name="T10" fmla="*/ 499 w 503"/>
                <a:gd name="T11" fmla="*/ 34 h 889"/>
                <a:gd name="T12" fmla="*/ 503 w 503"/>
                <a:gd name="T13" fmla="*/ 49 h 889"/>
                <a:gd name="T14" fmla="*/ 499 w 503"/>
                <a:gd name="T15" fmla="*/ 65 h 889"/>
                <a:gd name="T16" fmla="*/ 493 w 503"/>
                <a:gd name="T17" fmla="*/ 79 h 889"/>
                <a:gd name="T18" fmla="*/ 483 w 503"/>
                <a:gd name="T19" fmla="*/ 89 h 889"/>
                <a:gd name="T20" fmla="*/ 469 w 503"/>
                <a:gd name="T21" fmla="*/ 96 h 889"/>
                <a:gd name="T22" fmla="*/ 453 w 503"/>
                <a:gd name="T23" fmla="*/ 99 h 889"/>
                <a:gd name="T24" fmla="*/ 100 w 503"/>
                <a:gd name="T25" fmla="*/ 99 h 889"/>
                <a:gd name="T26" fmla="*/ 100 w 503"/>
                <a:gd name="T27" fmla="*/ 395 h 889"/>
                <a:gd name="T28" fmla="*/ 453 w 503"/>
                <a:gd name="T29" fmla="*/ 395 h 889"/>
                <a:gd name="T30" fmla="*/ 469 w 503"/>
                <a:gd name="T31" fmla="*/ 397 h 889"/>
                <a:gd name="T32" fmla="*/ 483 w 503"/>
                <a:gd name="T33" fmla="*/ 404 h 889"/>
                <a:gd name="T34" fmla="*/ 493 w 503"/>
                <a:gd name="T35" fmla="*/ 415 h 889"/>
                <a:gd name="T36" fmla="*/ 499 w 503"/>
                <a:gd name="T37" fmla="*/ 429 h 889"/>
                <a:gd name="T38" fmla="*/ 503 w 503"/>
                <a:gd name="T39" fmla="*/ 444 h 889"/>
                <a:gd name="T40" fmla="*/ 499 w 503"/>
                <a:gd name="T41" fmla="*/ 460 h 889"/>
                <a:gd name="T42" fmla="*/ 493 w 503"/>
                <a:gd name="T43" fmla="*/ 474 h 889"/>
                <a:gd name="T44" fmla="*/ 483 w 503"/>
                <a:gd name="T45" fmla="*/ 484 h 889"/>
                <a:gd name="T46" fmla="*/ 469 w 503"/>
                <a:gd name="T47" fmla="*/ 492 h 889"/>
                <a:gd name="T48" fmla="*/ 453 w 503"/>
                <a:gd name="T49" fmla="*/ 494 h 889"/>
                <a:gd name="T50" fmla="*/ 100 w 503"/>
                <a:gd name="T51" fmla="*/ 494 h 889"/>
                <a:gd name="T52" fmla="*/ 100 w 503"/>
                <a:gd name="T53" fmla="*/ 790 h 889"/>
                <a:gd name="T54" fmla="*/ 453 w 503"/>
                <a:gd name="T55" fmla="*/ 790 h 889"/>
                <a:gd name="T56" fmla="*/ 469 w 503"/>
                <a:gd name="T57" fmla="*/ 792 h 889"/>
                <a:gd name="T58" fmla="*/ 483 w 503"/>
                <a:gd name="T59" fmla="*/ 799 h 889"/>
                <a:gd name="T60" fmla="*/ 493 w 503"/>
                <a:gd name="T61" fmla="*/ 810 h 889"/>
                <a:gd name="T62" fmla="*/ 499 w 503"/>
                <a:gd name="T63" fmla="*/ 824 h 889"/>
                <a:gd name="T64" fmla="*/ 503 w 503"/>
                <a:gd name="T65" fmla="*/ 839 h 889"/>
                <a:gd name="T66" fmla="*/ 499 w 503"/>
                <a:gd name="T67" fmla="*/ 855 h 889"/>
                <a:gd name="T68" fmla="*/ 493 w 503"/>
                <a:gd name="T69" fmla="*/ 869 h 889"/>
                <a:gd name="T70" fmla="*/ 483 w 503"/>
                <a:gd name="T71" fmla="*/ 879 h 889"/>
                <a:gd name="T72" fmla="*/ 469 w 503"/>
                <a:gd name="T73" fmla="*/ 887 h 889"/>
                <a:gd name="T74" fmla="*/ 453 w 503"/>
                <a:gd name="T75" fmla="*/ 889 h 889"/>
                <a:gd name="T76" fmla="*/ 51 w 503"/>
                <a:gd name="T77" fmla="*/ 889 h 889"/>
                <a:gd name="T78" fmla="*/ 35 w 503"/>
                <a:gd name="T79" fmla="*/ 887 h 889"/>
                <a:gd name="T80" fmla="*/ 21 w 503"/>
                <a:gd name="T81" fmla="*/ 879 h 889"/>
                <a:gd name="T82" fmla="*/ 10 w 503"/>
                <a:gd name="T83" fmla="*/ 869 h 889"/>
                <a:gd name="T84" fmla="*/ 3 w 503"/>
                <a:gd name="T85" fmla="*/ 855 h 889"/>
                <a:gd name="T86" fmla="*/ 0 w 503"/>
                <a:gd name="T87" fmla="*/ 839 h 889"/>
                <a:gd name="T88" fmla="*/ 0 w 503"/>
                <a:gd name="T89" fmla="*/ 49 h 889"/>
                <a:gd name="T90" fmla="*/ 3 w 503"/>
                <a:gd name="T91" fmla="*/ 34 h 889"/>
                <a:gd name="T92" fmla="*/ 10 w 503"/>
                <a:gd name="T93" fmla="*/ 20 h 889"/>
                <a:gd name="T94" fmla="*/ 21 w 503"/>
                <a:gd name="T95" fmla="*/ 9 h 889"/>
                <a:gd name="T96" fmla="*/ 35 w 503"/>
                <a:gd name="T97" fmla="*/ 2 h 889"/>
                <a:gd name="T98" fmla="*/ 51 w 503"/>
                <a:gd name="T99" fmla="*/ 0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3" h="889">
                  <a:moveTo>
                    <a:pt x="51" y="0"/>
                  </a:moveTo>
                  <a:lnTo>
                    <a:pt x="453" y="0"/>
                  </a:lnTo>
                  <a:lnTo>
                    <a:pt x="469" y="2"/>
                  </a:lnTo>
                  <a:lnTo>
                    <a:pt x="483" y="9"/>
                  </a:lnTo>
                  <a:lnTo>
                    <a:pt x="493" y="20"/>
                  </a:lnTo>
                  <a:lnTo>
                    <a:pt x="499" y="34"/>
                  </a:lnTo>
                  <a:lnTo>
                    <a:pt x="503" y="49"/>
                  </a:lnTo>
                  <a:lnTo>
                    <a:pt x="499" y="65"/>
                  </a:lnTo>
                  <a:lnTo>
                    <a:pt x="493" y="79"/>
                  </a:lnTo>
                  <a:lnTo>
                    <a:pt x="483" y="89"/>
                  </a:lnTo>
                  <a:lnTo>
                    <a:pt x="469" y="96"/>
                  </a:lnTo>
                  <a:lnTo>
                    <a:pt x="453" y="99"/>
                  </a:lnTo>
                  <a:lnTo>
                    <a:pt x="100" y="99"/>
                  </a:lnTo>
                  <a:lnTo>
                    <a:pt x="100" y="395"/>
                  </a:lnTo>
                  <a:lnTo>
                    <a:pt x="453" y="395"/>
                  </a:lnTo>
                  <a:lnTo>
                    <a:pt x="469" y="397"/>
                  </a:lnTo>
                  <a:lnTo>
                    <a:pt x="483" y="404"/>
                  </a:lnTo>
                  <a:lnTo>
                    <a:pt x="493" y="415"/>
                  </a:lnTo>
                  <a:lnTo>
                    <a:pt x="499" y="429"/>
                  </a:lnTo>
                  <a:lnTo>
                    <a:pt x="503" y="444"/>
                  </a:lnTo>
                  <a:lnTo>
                    <a:pt x="499" y="460"/>
                  </a:lnTo>
                  <a:lnTo>
                    <a:pt x="493" y="474"/>
                  </a:lnTo>
                  <a:lnTo>
                    <a:pt x="483" y="484"/>
                  </a:lnTo>
                  <a:lnTo>
                    <a:pt x="469" y="492"/>
                  </a:lnTo>
                  <a:lnTo>
                    <a:pt x="453" y="494"/>
                  </a:lnTo>
                  <a:lnTo>
                    <a:pt x="100" y="494"/>
                  </a:lnTo>
                  <a:lnTo>
                    <a:pt x="100" y="790"/>
                  </a:lnTo>
                  <a:lnTo>
                    <a:pt x="453" y="790"/>
                  </a:lnTo>
                  <a:lnTo>
                    <a:pt x="469" y="792"/>
                  </a:lnTo>
                  <a:lnTo>
                    <a:pt x="483" y="799"/>
                  </a:lnTo>
                  <a:lnTo>
                    <a:pt x="493" y="810"/>
                  </a:lnTo>
                  <a:lnTo>
                    <a:pt x="499" y="824"/>
                  </a:lnTo>
                  <a:lnTo>
                    <a:pt x="503" y="839"/>
                  </a:lnTo>
                  <a:lnTo>
                    <a:pt x="499" y="855"/>
                  </a:lnTo>
                  <a:lnTo>
                    <a:pt x="493" y="869"/>
                  </a:lnTo>
                  <a:lnTo>
                    <a:pt x="483" y="879"/>
                  </a:lnTo>
                  <a:lnTo>
                    <a:pt x="469" y="887"/>
                  </a:lnTo>
                  <a:lnTo>
                    <a:pt x="453" y="889"/>
                  </a:lnTo>
                  <a:lnTo>
                    <a:pt x="51" y="889"/>
                  </a:lnTo>
                  <a:lnTo>
                    <a:pt x="35" y="887"/>
                  </a:lnTo>
                  <a:lnTo>
                    <a:pt x="21" y="879"/>
                  </a:lnTo>
                  <a:lnTo>
                    <a:pt x="10" y="869"/>
                  </a:lnTo>
                  <a:lnTo>
                    <a:pt x="3" y="855"/>
                  </a:lnTo>
                  <a:lnTo>
                    <a:pt x="0" y="839"/>
                  </a:lnTo>
                  <a:lnTo>
                    <a:pt x="0" y="49"/>
                  </a:lnTo>
                  <a:lnTo>
                    <a:pt x="3" y="34"/>
                  </a:lnTo>
                  <a:lnTo>
                    <a:pt x="10" y="20"/>
                  </a:lnTo>
                  <a:lnTo>
                    <a:pt x="21" y="9"/>
                  </a:lnTo>
                  <a:lnTo>
                    <a:pt x="35" y="2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7" name="Freeform 121"/>
            <p:cNvSpPr>
              <a:spLocks noEditPoints="1"/>
            </p:cNvSpPr>
            <p:nvPr/>
          </p:nvSpPr>
          <p:spPr bwMode="auto">
            <a:xfrm>
              <a:off x="973138" y="2147888"/>
              <a:ext cx="117475" cy="155575"/>
            </a:xfrm>
            <a:custGeom>
              <a:avLst/>
              <a:gdLst>
                <a:gd name="T0" fmla="*/ 304 w 671"/>
                <a:gd name="T1" fmla="*/ 101 h 889"/>
                <a:gd name="T2" fmla="*/ 244 w 671"/>
                <a:gd name="T3" fmla="*/ 125 h 889"/>
                <a:gd name="T4" fmla="*/ 192 w 671"/>
                <a:gd name="T5" fmla="*/ 171 h 889"/>
                <a:gd name="T6" fmla="*/ 150 w 671"/>
                <a:gd name="T7" fmla="*/ 233 h 889"/>
                <a:gd name="T8" fmla="*/ 119 w 671"/>
                <a:gd name="T9" fmla="*/ 310 h 889"/>
                <a:gd name="T10" fmla="*/ 102 w 671"/>
                <a:gd name="T11" fmla="*/ 397 h 889"/>
                <a:gd name="T12" fmla="*/ 102 w 671"/>
                <a:gd name="T13" fmla="*/ 491 h 889"/>
                <a:gd name="T14" fmla="*/ 119 w 671"/>
                <a:gd name="T15" fmla="*/ 578 h 889"/>
                <a:gd name="T16" fmla="*/ 149 w 671"/>
                <a:gd name="T17" fmla="*/ 655 h 889"/>
                <a:gd name="T18" fmla="*/ 192 w 671"/>
                <a:gd name="T19" fmla="*/ 717 h 889"/>
                <a:gd name="T20" fmla="*/ 244 w 671"/>
                <a:gd name="T21" fmla="*/ 761 h 889"/>
                <a:gd name="T22" fmla="*/ 304 w 671"/>
                <a:gd name="T23" fmla="*/ 786 h 889"/>
                <a:gd name="T24" fmla="*/ 367 w 671"/>
                <a:gd name="T25" fmla="*/ 786 h 889"/>
                <a:gd name="T26" fmla="*/ 427 w 671"/>
                <a:gd name="T27" fmla="*/ 761 h 889"/>
                <a:gd name="T28" fmla="*/ 479 w 671"/>
                <a:gd name="T29" fmla="*/ 717 h 889"/>
                <a:gd name="T30" fmla="*/ 521 w 671"/>
                <a:gd name="T31" fmla="*/ 655 h 889"/>
                <a:gd name="T32" fmla="*/ 552 w 671"/>
                <a:gd name="T33" fmla="*/ 578 h 889"/>
                <a:gd name="T34" fmla="*/ 569 w 671"/>
                <a:gd name="T35" fmla="*/ 491 h 889"/>
                <a:gd name="T36" fmla="*/ 569 w 671"/>
                <a:gd name="T37" fmla="*/ 397 h 889"/>
                <a:gd name="T38" fmla="*/ 552 w 671"/>
                <a:gd name="T39" fmla="*/ 310 h 889"/>
                <a:gd name="T40" fmla="*/ 521 w 671"/>
                <a:gd name="T41" fmla="*/ 233 h 889"/>
                <a:gd name="T42" fmla="*/ 479 w 671"/>
                <a:gd name="T43" fmla="*/ 171 h 889"/>
                <a:gd name="T44" fmla="*/ 427 w 671"/>
                <a:gd name="T45" fmla="*/ 125 h 889"/>
                <a:gd name="T46" fmla="*/ 367 w 671"/>
                <a:gd name="T47" fmla="*/ 101 h 889"/>
                <a:gd name="T48" fmla="*/ 335 w 671"/>
                <a:gd name="T49" fmla="*/ 0 h 889"/>
                <a:gd name="T50" fmla="*/ 412 w 671"/>
                <a:gd name="T51" fmla="*/ 11 h 889"/>
                <a:gd name="T52" fmla="*/ 484 w 671"/>
                <a:gd name="T53" fmla="*/ 45 h 889"/>
                <a:gd name="T54" fmla="*/ 549 w 671"/>
                <a:gd name="T55" fmla="*/ 100 h 889"/>
                <a:gd name="T56" fmla="*/ 602 w 671"/>
                <a:gd name="T57" fmla="*/ 173 h 889"/>
                <a:gd name="T58" fmla="*/ 639 w 671"/>
                <a:gd name="T59" fmla="*/ 255 h 889"/>
                <a:gd name="T60" fmla="*/ 663 w 671"/>
                <a:gd name="T61" fmla="*/ 346 h 889"/>
                <a:gd name="T62" fmla="*/ 671 w 671"/>
                <a:gd name="T63" fmla="*/ 444 h 889"/>
                <a:gd name="T64" fmla="*/ 663 w 671"/>
                <a:gd name="T65" fmla="*/ 541 h 889"/>
                <a:gd name="T66" fmla="*/ 639 w 671"/>
                <a:gd name="T67" fmla="*/ 633 h 889"/>
                <a:gd name="T68" fmla="*/ 601 w 671"/>
                <a:gd name="T69" fmla="*/ 716 h 889"/>
                <a:gd name="T70" fmla="*/ 549 w 671"/>
                <a:gd name="T71" fmla="*/ 788 h 889"/>
                <a:gd name="T72" fmla="*/ 485 w 671"/>
                <a:gd name="T73" fmla="*/ 844 h 889"/>
                <a:gd name="T74" fmla="*/ 412 w 671"/>
                <a:gd name="T75" fmla="*/ 877 h 889"/>
                <a:gd name="T76" fmla="*/ 335 w 671"/>
                <a:gd name="T77" fmla="*/ 889 h 889"/>
                <a:gd name="T78" fmla="*/ 257 w 671"/>
                <a:gd name="T79" fmla="*/ 877 h 889"/>
                <a:gd name="T80" fmla="*/ 186 w 671"/>
                <a:gd name="T81" fmla="*/ 844 h 889"/>
                <a:gd name="T82" fmla="*/ 121 w 671"/>
                <a:gd name="T83" fmla="*/ 788 h 889"/>
                <a:gd name="T84" fmla="*/ 68 w 671"/>
                <a:gd name="T85" fmla="*/ 716 h 889"/>
                <a:gd name="T86" fmla="*/ 31 w 671"/>
                <a:gd name="T87" fmla="*/ 633 h 889"/>
                <a:gd name="T88" fmla="*/ 8 w 671"/>
                <a:gd name="T89" fmla="*/ 541 h 889"/>
                <a:gd name="T90" fmla="*/ 0 w 671"/>
                <a:gd name="T91" fmla="*/ 444 h 889"/>
                <a:gd name="T92" fmla="*/ 8 w 671"/>
                <a:gd name="T93" fmla="*/ 346 h 889"/>
                <a:gd name="T94" fmla="*/ 31 w 671"/>
                <a:gd name="T95" fmla="*/ 255 h 889"/>
                <a:gd name="T96" fmla="*/ 69 w 671"/>
                <a:gd name="T97" fmla="*/ 173 h 889"/>
                <a:gd name="T98" fmla="*/ 122 w 671"/>
                <a:gd name="T99" fmla="*/ 100 h 889"/>
                <a:gd name="T100" fmla="*/ 187 w 671"/>
                <a:gd name="T101" fmla="*/ 45 h 889"/>
                <a:gd name="T102" fmla="*/ 258 w 671"/>
                <a:gd name="T103" fmla="*/ 11 h 889"/>
                <a:gd name="T104" fmla="*/ 335 w 671"/>
                <a:gd name="T105" fmla="*/ 0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1" h="889">
                  <a:moveTo>
                    <a:pt x="335" y="98"/>
                  </a:moveTo>
                  <a:lnTo>
                    <a:pt x="304" y="101"/>
                  </a:lnTo>
                  <a:lnTo>
                    <a:pt x="273" y="110"/>
                  </a:lnTo>
                  <a:lnTo>
                    <a:pt x="244" y="125"/>
                  </a:lnTo>
                  <a:lnTo>
                    <a:pt x="217" y="145"/>
                  </a:lnTo>
                  <a:lnTo>
                    <a:pt x="192" y="171"/>
                  </a:lnTo>
                  <a:lnTo>
                    <a:pt x="170" y="200"/>
                  </a:lnTo>
                  <a:lnTo>
                    <a:pt x="150" y="233"/>
                  </a:lnTo>
                  <a:lnTo>
                    <a:pt x="133" y="270"/>
                  </a:lnTo>
                  <a:lnTo>
                    <a:pt x="119" y="310"/>
                  </a:lnTo>
                  <a:lnTo>
                    <a:pt x="108" y="352"/>
                  </a:lnTo>
                  <a:lnTo>
                    <a:pt x="102" y="397"/>
                  </a:lnTo>
                  <a:lnTo>
                    <a:pt x="100" y="443"/>
                  </a:lnTo>
                  <a:lnTo>
                    <a:pt x="102" y="491"/>
                  </a:lnTo>
                  <a:lnTo>
                    <a:pt x="108" y="535"/>
                  </a:lnTo>
                  <a:lnTo>
                    <a:pt x="119" y="578"/>
                  </a:lnTo>
                  <a:lnTo>
                    <a:pt x="132" y="618"/>
                  </a:lnTo>
                  <a:lnTo>
                    <a:pt x="149" y="655"/>
                  </a:lnTo>
                  <a:lnTo>
                    <a:pt x="169" y="688"/>
                  </a:lnTo>
                  <a:lnTo>
                    <a:pt x="192" y="717"/>
                  </a:lnTo>
                  <a:lnTo>
                    <a:pt x="216" y="741"/>
                  </a:lnTo>
                  <a:lnTo>
                    <a:pt x="244" y="761"/>
                  </a:lnTo>
                  <a:lnTo>
                    <a:pt x="273" y="776"/>
                  </a:lnTo>
                  <a:lnTo>
                    <a:pt x="304" y="786"/>
                  </a:lnTo>
                  <a:lnTo>
                    <a:pt x="335" y="789"/>
                  </a:lnTo>
                  <a:lnTo>
                    <a:pt x="367" y="786"/>
                  </a:lnTo>
                  <a:lnTo>
                    <a:pt x="398" y="776"/>
                  </a:lnTo>
                  <a:lnTo>
                    <a:pt x="427" y="761"/>
                  </a:lnTo>
                  <a:lnTo>
                    <a:pt x="455" y="741"/>
                  </a:lnTo>
                  <a:lnTo>
                    <a:pt x="479" y="717"/>
                  </a:lnTo>
                  <a:lnTo>
                    <a:pt x="502" y="688"/>
                  </a:lnTo>
                  <a:lnTo>
                    <a:pt x="521" y="655"/>
                  </a:lnTo>
                  <a:lnTo>
                    <a:pt x="538" y="618"/>
                  </a:lnTo>
                  <a:lnTo>
                    <a:pt x="552" y="578"/>
                  </a:lnTo>
                  <a:lnTo>
                    <a:pt x="562" y="535"/>
                  </a:lnTo>
                  <a:lnTo>
                    <a:pt x="569" y="491"/>
                  </a:lnTo>
                  <a:lnTo>
                    <a:pt x="571" y="443"/>
                  </a:lnTo>
                  <a:lnTo>
                    <a:pt x="569" y="397"/>
                  </a:lnTo>
                  <a:lnTo>
                    <a:pt x="562" y="352"/>
                  </a:lnTo>
                  <a:lnTo>
                    <a:pt x="552" y="310"/>
                  </a:lnTo>
                  <a:lnTo>
                    <a:pt x="538" y="270"/>
                  </a:lnTo>
                  <a:lnTo>
                    <a:pt x="521" y="233"/>
                  </a:lnTo>
                  <a:lnTo>
                    <a:pt x="502" y="199"/>
                  </a:lnTo>
                  <a:lnTo>
                    <a:pt x="479" y="171"/>
                  </a:lnTo>
                  <a:lnTo>
                    <a:pt x="455" y="145"/>
                  </a:lnTo>
                  <a:lnTo>
                    <a:pt x="427" y="125"/>
                  </a:lnTo>
                  <a:lnTo>
                    <a:pt x="398" y="110"/>
                  </a:lnTo>
                  <a:lnTo>
                    <a:pt x="367" y="101"/>
                  </a:lnTo>
                  <a:lnTo>
                    <a:pt x="335" y="98"/>
                  </a:lnTo>
                  <a:close/>
                  <a:moveTo>
                    <a:pt x="335" y="0"/>
                  </a:moveTo>
                  <a:lnTo>
                    <a:pt x="374" y="2"/>
                  </a:lnTo>
                  <a:lnTo>
                    <a:pt x="412" y="11"/>
                  </a:lnTo>
                  <a:lnTo>
                    <a:pt x="449" y="25"/>
                  </a:lnTo>
                  <a:lnTo>
                    <a:pt x="484" y="45"/>
                  </a:lnTo>
                  <a:lnTo>
                    <a:pt x="518" y="70"/>
                  </a:lnTo>
                  <a:lnTo>
                    <a:pt x="549" y="100"/>
                  </a:lnTo>
                  <a:lnTo>
                    <a:pt x="578" y="136"/>
                  </a:lnTo>
                  <a:lnTo>
                    <a:pt x="602" y="173"/>
                  </a:lnTo>
                  <a:lnTo>
                    <a:pt x="622" y="213"/>
                  </a:lnTo>
                  <a:lnTo>
                    <a:pt x="639" y="255"/>
                  </a:lnTo>
                  <a:lnTo>
                    <a:pt x="653" y="300"/>
                  </a:lnTo>
                  <a:lnTo>
                    <a:pt x="663" y="346"/>
                  </a:lnTo>
                  <a:lnTo>
                    <a:pt x="669" y="395"/>
                  </a:lnTo>
                  <a:lnTo>
                    <a:pt x="671" y="444"/>
                  </a:lnTo>
                  <a:lnTo>
                    <a:pt x="669" y="494"/>
                  </a:lnTo>
                  <a:lnTo>
                    <a:pt x="663" y="541"/>
                  </a:lnTo>
                  <a:lnTo>
                    <a:pt x="653" y="589"/>
                  </a:lnTo>
                  <a:lnTo>
                    <a:pt x="639" y="633"/>
                  </a:lnTo>
                  <a:lnTo>
                    <a:pt x="622" y="676"/>
                  </a:lnTo>
                  <a:lnTo>
                    <a:pt x="601" y="716"/>
                  </a:lnTo>
                  <a:lnTo>
                    <a:pt x="578" y="753"/>
                  </a:lnTo>
                  <a:lnTo>
                    <a:pt x="549" y="788"/>
                  </a:lnTo>
                  <a:lnTo>
                    <a:pt x="518" y="818"/>
                  </a:lnTo>
                  <a:lnTo>
                    <a:pt x="485" y="844"/>
                  </a:lnTo>
                  <a:lnTo>
                    <a:pt x="449" y="864"/>
                  </a:lnTo>
                  <a:lnTo>
                    <a:pt x="412" y="877"/>
                  </a:lnTo>
                  <a:lnTo>
                    <a:pt x="374" y="886"/>
                  </a:lnTo>
                  <a:lnTo>
                    <a:pt x="335" y="889"/>
                  </a:lnTo>
                  <a:lnTo>
                    <a:pt x="296" y="886"/>
                  </a:lnTo>
                  <a:lnTo>
                    <a:pt x="257" y="877"/>
                  </a:lnTo>
                  <a:lnTo>
                    <a:pt x="220" y="864"/>
                  </a:lnTo>
                  <a:lnTo>
                    <a:pt x="186" y="844"/>
                  </a:lnTo>
                  <a:lnTo>
                    <a:pt x="153" y="818"/>
                  </a:lnTo>
                  <a:lnTo>
                    <a:pt x="121" y="788"/>
                  </a:lnTo>
                  <a:lnTo>
                    <a:pt x="93" y="753"/>
                  </a:lnTo>
                  <a:lnTo>
                    <a:pt x="68" y="716"/>
                  </a:lnTo>
                  <a:lnTo>
                    <a:pt x="48" y="676"/>
                  </a:lnTo>
                  <a:lnTo>
                    <a:pt x="31" y="633"/>
                  </a:lnTo>
                  <a:lnTo>
                    <a:pt x="18" y="589"/>
                  </a:lnTo>
                  <a:lnTo>
                    <a:pt x="8" y="541"/>
                  </a:lnTo>
                  <a:lnTo>
                    <a:pt x="2" y="494"/>
                  </a:lnTo>
                  <a:lnTo>
                    <a:pt x="0" y="444"/>
                  </a:lnTo>
                  <a:lnTo>
                    <a:pt x="2" y="395"/>
                  </a:lnTo>
                  <a:lnTo>
                    <a:pt x="8" y="346"/>
                  </a:lnTo>
                  <a:lnTo>
                    <a:pt x="18" y="300"/>
                  </a:lnTo>
                  <a:lnTo>
                    <a:pt x="31" y="255"/>
                  </a:lnTo>
                  <a:lnTo>
                    <a:pt x="48" y="213"/>
                  </a:lnTo>
                  <a:lnTo>
                    <a:pt x="69" y="173"/>
                  </a:lnTo>
                  <a:lnTo>
                    <a:pt x="93" y="136"/>
                  </a:lnTo>
                  <a:lnTo>
                    <a:pt x="122" y="100"/>
                  </a:lnTo>
                  <a:lnTo>
                    <a:pt x="153" y="70"/>
                  </a:lnTo>
                  <a:lnTo>
                    <a:pt x="187" y="45"/>
                  </a:lnTo>
                  <a:lnTo>
                    <a:pt x="221" y="25"/>
                  </a:lnTo>
                  <a:lnTo>
                    <a:pt x="258" y="11"/>
                  </a:lnTo>
                  <a:lnTo>
                    <a:pt x="296" y="2"/>
                  </a:lnTo>
                  <a:lnTo>
                    <a:pt x="3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/>
      <p:bldP spid="15" grpId="0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3946701" y="1832999"/>
            <a:ext cx="4525962" cy="4522265"/>
            <a:chOff x="3833019" y="1832999"/>
            <a:chExt cx="4525962" cy="4522265"/>
          </a:xfrm>
        </p:grpSpPr>
        <p:sp>
          <p:nvSpPr>
            <p:cNvPr id="5" name="Freeform 5"/>
            <p:cNvSpPr/>
            <p:nvPr/>
          </p:nvSpPr>
          <p:spPr bwMode="auto">
            <a:xfrm>
              <a:off x="6390582" y="2605815"/>
              <a:ext cx="1639305" cy="949072"/>
            </a:xfrm>
            <a:custGeom>
              <a:avLst/>
              <a:gdLst>
                <a:gd name="T0" fmla="*/ 638 w 1330"/>
                <a:gd name="T1" fmla="*/ 770 h 770"/>
                <a:gd name="T2" fmla="*/ 0 w 1330"/>
                <a:gd name="T3" fmla="*/ 400 h 770"/>
                <a:gd name="T4" fmla="*/ 694 w 1330"/>
                <a:gd name="T5" fmla="*/ 0 h 770"/>
                <a:gd name="T6" fmla="*/ 1330 w 1330"/>
                <a:gd name="T7" fmla="*/ 370 h 770"/>
                <a:gd name="T8" fmla="*/ 638 w 1330"/>
                <a:gd name="T9" fmla="*/ 77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0" h="770">
                  <a:moveTo>
                    <a:pt x="638" y="770"/>
                  </a:moveTo>
                  <a:lnTo>
                    <a:pt x="0" y="400"/>
                  </a:lnTo>
                  <a:lnTo>
                    <a:pt x="694" y="0"/>
                  </a:lnTo>
                  <a:lnTo>
                    <a:pt x="1330" y="370"/>
                  </a:lnTo>
                  <a:lnTo>
                    <a:pt x="638" y="7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6390582" y="3098839"/>
              <a:ext cx="787607" cy="783909"/>
            </a:xfrm>
            <a:custGeom>
              <a:avLst/>
              <a:gdLst>
                <a:gd name="T0" fmla="*/ 639 w 639"/>
                <a:gd name="T1" fmla="*/ 636 h 636"/>
                <a:gd name="T2" fmla="*/ 2 w 639"/>
                <a:gd name="T3" fmla="*/ 266 h 636"/>
                <a:gd name="T4" fmla="*/ 0 w 639"/>
                <a:gd name="T5" fmla="*/ 0 h 636"/>
                <a:gd name="T6" fmla="*/ 638 w 639"/>
                <a:gd name="T7" fmla="*/ 370 h 636"/>
                <a:gd name="T8" fmla="*/ 639 w 639"/>
                <a:gd name="T9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636">
                  <a:moveTo>
                    <a:pt x="639" y="636"/>
                  </a:moveTo>
                  <a:lnTo>
                    <a:pt x="2" y="266"/>
                  </a:lnTo>
                  <a:lnTo>
                    <a:pt x="0" y="0"/>
                  </a:lnTo>
                  <a:lnTo>
                    <a:pt x="638" y="370"/>
                  </a:lnTo>
                  <a:lnTo>
                    <a:pt x="639" y="63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5538883" y="3426700"/>
              <a:ext cx="1639305" cy="947839"/>
            </a:xfrm>
            <a:custGeom>
              <a:avLst/>
              <a:gdLst>
                <a:gd name="T0" fmla="*/ 637 w 1330"/>
                <a:gd name="T1" fmla="*/ 769 h 769"/>
                <a:gd name="T2" fmla="*/ 0 w 1330"/>
                <a:gd name="T3" fmla="*/ 400 h 769"/>
                <a:gd name="T4" fmla="*/ 693 w 1330"/>
                <a:gd name="T5" fmla="*/ 0 h 769"/>
                <a:gd name="T6" fmla="*/ 1330 w 1330"/>
                <a:gd name="T7" fmla="*/ 370 h 769"/>
                <a:gd name="T8" fmla="*/ 637 w 1330"/>
                <a:gd name="T9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0" h="769">
                  <a:moveTo>
                    <a:pt x="637" y="769"/>
                  </a:moveTo>
                  <a:lnTo>
                    <a:pt x="0" y="400"/>
                  </a:lnTo>
                  <a:lnTo>
                    <a:pt x="693" y="0"/>
                  </a:lnTo>
                  <a:lnTo>
                    <a:pt x="1330" y="370"/>
                  </a:lnTo>
                  <a:lnTo>
                    <a:pt x="637" y="7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5538883" y="3919724"/>
              <a:ext cx="786374" cy="782676"/>
            </a:xfrm>
            <a:custGeom>
              <a:avLst/>
              <a:gdLst>
                <a:gd name="T0" fmla="*/ 638 w 638"/>
                <a:gd name="T1" fmla="*/ 635 h 635"/>
                <a:gd name="T2" fmla="*/ 0 w 638"/>
                <a:gd name="T3" fmla="*/ 264 h 635"/>
                <a:gd name="T4" fmla="*/ 0 w 638"/>
                <a:gd name="T5" fmla="*/ 0 h 635"/>
                <a:gd name="T6" fmla="*/ 637 w 638"/>
                <a:gd name="T7" fmla="*/ 369 h 635"/>
                <a:gd name="T8" fmla="*/ 638 w 638"/>
                <a:gd name="T9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635">
                  <a:moveTo>
                    <a:pt x="638" y="635"/>
                  </a:moveTo>
                  <a:lnTo>
                    <a:pt x="0" y="264"/>
                  </a:lnTo>
                  <a:lnTo>
                    <a:pt x="0" y="0"/>
                  </a:lnTo>
                  <a:lnTo>
                    <a:pt x="637" y="369"/>
                  </a:lnTo>
                  <a:lnTo>
                    <a:pt x="638" y="63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4685951" y="4739377"/>
              <a:ext cx="786374" cy="782676"/>
            </a:xfrm>
            <a:custGeom>
              <a:avLst/>
              <a:gdLst>
                <a:gd name="T0" fmla="*/ 638 w 638"/>
                <a:gd name="T1" fmla="*/ 635 h 635"/>
                <a:gd name="T2" fmla="*/ 0 w 638"/>
                <a:gd name="T3" fmla="*/ 264 h 635"/>
                <a:gd name="T4" fmla="*/ 0 w 638"/>
                <a:gd name="T5" fmla="*/ 0 h 635"/>
                <a:gd name="T6" fmla="*/ 637 w 638"/>
                <a:gd name="T7" fmla="*/ 370 h 635"/>
                <a:gd name="T8" fmla="*/ 638 w 638"/>
                <a:gd name="T9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635">
                  <a:moveTo>
                    <a:pt x="638" y="635"/>
                  </a:moveTo>
                  <a:lnTo>
                    <a:pt x="0" y="264"/>
                  </a:lnTo>
                  <a:lnTo>
                    <a:pt x="0" y="0"/>
                  </a:lnTo>
                  <a:lnTo>
                    <a:pt x="637" y="370"/>
                  </a:lnTo>
                  <a:lnTo>
                    <a:pt x="638" y="63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4685951" y="4245120"/>
              <a:ext cx="1639305" cy="950305"/>
            </a:xfrm>
            <a:custGeom>
              <a:avLst/>
              <a:gdLst>
                <a:gd name="T0" fmla="*/ 637 w 1330"/>
                <a:gd name="T1" fmla="*/ 771 h 771"/>
                <a:gd name="T2" fmla="*/ 0 w 1330"/>
                <a:gd name="T3" fmla="*/ 401 h 771"/>
                <a:gd name="T4" fmla="*/ 692 w 1330"/>
                <a:gd name="T5" fmla="*/ 0 h 771"/>
                <a:gd name="T6" fmla="*/ 1330 w 1330"/>
                <a:gd name="T7" fmla="*/ 371 h 771"/>
                <a:gd name="T8" fmla="*/ 637 w 1330"/>
                <a:gd name="T9" fmla="*/ 771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0" h="771">
                  <a:moveTo>
                    <a:pt x="637" y="771"/>
                  </a:moveTo>
                  <a:lnTo>
                    <a:pt x="0" y="401"/>
                  </a:lnTo>
                  <a:lnTo>
                    <a:pt x="692" y="0"/>
                  </a:lnTo>
                  <a:lnTo>
                    <a:pt x="1330" y="371"/>
                  </a:lnTo>
                  <a:lnTo>
                    <a:pt x="637" y="7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3833019" y="5557797"/>
              <a:ext cx="786374" cy="797467"/>
            </a:xfrm>
            <a:custGeom>
              <a:avLst/>
              <a:gdLst>
                <a:gd name="T0" fmla="*/ 638 w 638"/>
                <a:gd name="T1" fmla="*/ 647 h 647"/>
                <a:gd name="T2" fmla="*/ 1 w 638"/>
                <a:gd name="T3" fmla="*/ 277 h 647"/>
                <a:gd name="T4" fmla="*/ 0 w 638"/>
                <a:gd name="T5" fmla="*/ 0 h 647"/>
                <a:gd name="T6" fmla="*/ 638 w 638"/>
                <a:gd name="T7" fmla="*/ 371 h 647"/>
                <a:gd name="T8" fmla="*/ 638 w 638"/>
                <a:gd name="T9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647">
                  <a:moveTo>
                    <a:pt x="638" y="647"/>
                  </a:moveTo>
                  <a:lnTo>
                    <a:pt x="1" y="277"/>
                  </a:lnTo>
                  <a:lnTo>
                    <a:pt x="0" y="0"/>
                  </a:lnTo>
                  <a:lnTo>
                    <a:pt x="638" y="371"/>
                  </a:lnTo>
                  <a:lnTo>
                    <a:pt x="638" y="6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619393" y="2794396"/>
              <a:ext cx="3490611" cy="3560868"/>
            </a:xfrm>
            <a:custGeom>
              <a:avLst/>
              <a:gdLst>
                <a:gd name="T0" fmla="*/ 2831 w 2832"/>
                <a:gd name="T1" fmla="*/ 0 h 2889"/>
                <a:gd name="T2" fmla="*/ 2832 w 2832"/>
                <a:gd name="T3" fmla="*/ 254 h 2889"/>
                <a:gd name="T4" fmla="*/ 2139 w 2832"/>
                <a:gd name="T5" fmla="*/ 654 h 2889"/>
                <a:gd name="T6" fmla="*/ 2140 w 2832"/>
                <a:gd name="T7" fmla="*/ 920 h 2889"/>
                <a:gd name="T8" fmla="*/ 1447 w 2832"/>
                <a:gd name="T9" fmla="*/ 1319 h 2889"/>
                <a:gd name="T10" fmla="*/ 1448 w 2832"/>
                <a:gd name="T11" fmla="*/ 1585 h 2889"/>
                <a:gd name="T12" fmla="*/ 756 w 2832"/>
                <a:gd name="T13" fmla="*/ 1985 h 2889"/>
                <a:gd name="T14" fmla="*/ 756 w 2832"/>
                <a:gd name="T15" fmla="*/ 2249 h 2889"/>
                <a:gd name="T16" fmla="*/ 64 w 2832"/>
                <a:gd name="T17" fmla="*/ 2649 h 2889"/>
                <a:gd name="T18" fmla="*/ 64 w 2832"/>
                <a:gd name="T19" fmla="*/ 2852 h 2889"/>
                <a:gd name="T20" fmla="*/ 0 w 2832"/>
                <a:gd name="T21" fmla="*/ 2889 h 2889"/>
                <a:gd name="T22" fmla="*/ 0 w 2832"/>
                <a:gd name="T23" fmla="*/ 2613 h 2889"/>
                <a:gd name="T24" fmla="*/ 692 w 2832"/>
                <a:gd name="T25" fmla="*/ 2213 h 2889"/>
                <a:gd name="T26" fmla="*/ 691 w 2832"/>
                <a:gd name="T27" fmla="*/ 1948 h 2889"/>
                <a:gd name="T28" fmla="*/ 1384 w 2832"/>
                <a:gd name="T29" fmla="*/ 1548 h 2889"/>
                <a:gd name="T30" fmla="*/ 1383 w 2832"/>
                <a:gd name="T31" fmla="*/ 1282 h 2889"/>
                <a:gd name="T32" fmla="*/ 2076 w 2832"/>
                <a:gd name="T33" fmla="*/ 883 h 2889"/>
                <a:gd name="T34" fmla="*/ 2075 w 2832"/>
                <a:gd name="T35" fmla="*/ 617 h 2889"/>
                <a:gd name="T36" fmla="*/ 2767 w 2832"/>
                <a:gd name="T37" fmla="*/ 217 h 2889"/>
                <a:gd name="T38" fmla="*/ 2767 w 2832"/>
                <a:gd name="T39" fmla="*/ 37 h 2889"/>
                <a:gd name="T40" fmla="*/ 2831 w 2832"/>
                <a:gd name="T41" fmla="*/ 0 h 2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32" h="2889">
                  <a:moveTo>
                    <a:pt x="2831" y="0"/>
                  </a:moveTo>
                  <a:lnTo>
                    <a:pt x="2832" y="254"/>
                  </a:lnTo>
                  <a:lnTo>
                    <a:pt x="2139" y="654"/>
                  </a:lnTo>
                  <a:lnTo>
                    <a:pt x="2140" y="920"/>
                  </a:lnTo>
                  <a:lnTo>
                    <a:pt x="1447" y="1319"/>
                  </a:lnTo>
                  <a:lnTo>
                    <a:pt x="1448" y="1585"/>
                  </a:lnTo>
                  <a:lnTo>
                    <a:pt x="756" y="1985"/>
                  </a:lnTo>
                  <a:lnTo>
                    <a:pt x="756" y="2249"/>
                  </a:lnTo>
                  <a:lnTo>
                    <a:pt x="64" y="2649"/>
                  </a:lnTo>
                  <a:lnTo>
                    <a:pt x="64" y="2852"/>
                  </a:lnTo>
                  <a:lnTo>
                    <a:pt x="0" y="2889"/>
                  </a:lnTo>
                  <a:lnTo>
                    <a:pt x="0" y="2613"/>
                  </a:lnTo>
                  <a:lnTo>
                    <a:pt x="692" y="2213"/>
                  </a:lnTo>
                  <a:lnTo>
                    <a:pt x="691" y="1948"/>
                  </a:lnTo>
                  <a:lnTo>
                    <a:pt x="1384" y="1548"/>
                  </a:lnTo>
                  <a:lnTo>
                    <a:pt x="1383" y="1282"/>
                  </a:lnTo>
                  <a:lnTo>
                    <a:pt x="2076" y="883"/>
                  </a:lnTo>
                  <a:lnTo>
                    <a:pt x="2075" y="617"/>
                  </a:lnTo>
                  <a:lnTo>
                    <a:pt x="2767" y="217"/>
                  </a:lnTo>
                  <a:lnTo>
                    <a:pt x="2767" y="37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3833019" y="5064773"/>
              <a:ext cx="1639305" cy="950305"/>
            </a:xfrm>
            <a:custGeom>
              <a:avLst/>
              <a:gdLst>
                <a:gd name="T0" fmla="*/ 638 w 1330"/>
                <a:gd name="T1" fmla="*/ 771 h 771"/>
                <a:gd name="T2" fmla="*/ 0 w 1330"/>
                <a:gd name="T3" fmla="*/ 400 h 771"/>
                <a:gd name="T4" fmla="*/ 692 w 1330"/>
                <a:gd name="T5" fmla="*/ 0 h 771"/>
                <a:gd name="T6" fmla="*/ 1330 w 1330"/>
                <a:gd name="T7" fmla="*/ 371 h 771"/>
                <a:gd name="T8" fmla="*/ 638 w 1330"/>
                <a:gd name="T9" fmla="*/ 771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0" h="771">
                  <a:moveTo>
                    <a:pt x="638" y="771"/>
                  </a:moveTo>
                  <a:lnTo>
                    <a:pt x="0" y="400"/>
                  </a:lnTo>
                  <a:lnTo>
                    <a:pt x="692" y="0"/>
                  </a:lnTo>
                  <a:lnTo>
                    <a:pt x="1330" y="371"/>
                  </a:lnTo>
                  <a:lnTo>
                    <a:pt x="638" y="7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7641631" y="1832999"/>
              <a:ext cx="717350" cy="1158607"/>
            </a:xfrm>
            <a:custGeom>
              <a:avLst/>
              <a:gdLst>
                <a:gd name="T0" fmla="*/ 59 w 582"/>
                <a:gd name="T1" fmla="*/ 0 h 940"/>
                <a:gd name="T2" fmla="*/ 0 w 582"/>
                <a:gd name="T3" fmla="*/ 34 h 940"/>
                <a:gd name="T4" fmla="*/ 523 w 582"/>
                <a:gd name="T5" fmla="*/ 940 h 940"/>
                <a:gd name="T6" fmla="*/ 582 w 582"/>
                <a:gd name="T7" fmla="*/ 906 h 940"/>
                <a:gd name="T8" fmla="*/ 59 w 582"/>
                <a:gd name="T9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2" h="940">
                  <a:moveTo>
                    <a:pt x="59" y="0"/>
                  </a:moveTo>
                  <a:lnTo>
                    <a:pt x="0" y="34"/>
                  </a:lnTo>
                  <a:lnTo>
                    <a:pt x="523" y="940"/>
                  </a:lnTo>
                  <a:lnTo>
                    <a:pt x="582" y="90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6992071" y="1874906"/>
              <a:ext cx="1294188" cy="1186956"/>
            </a:xfrm>
            <a:custGeom>
              <a:avLst/>
              <a:gdLst>
                <a:gd name="T0" fmla="*/ 1050 w 1050"/>
                <a:gd name="T1" fmla="*/ 906 h 963"/>
                <a:gd name="T2" fmla="*/ 527 w 1050"/>
                <a:gd name="T3" fmla="*/ 0 h 963"/>
                <a:gd name="T4" fmla="*/ 0 w 1050"/>
                <a:gd name="T5" fmla="*/ 300 h 963"/>
                <a:gd name="T6" fmla="*/ 205 w 1050"/>
                <a:gd name="T7" fmla="*/ 418 h 963"/>
                <a:gd name="T8" fmla="*/ 206 w 1050"/>
                <a:gd name="T9" fmla="*/ 593 h 963"/>
                <a:gd name="T10" fmla="*/ 842 w 1050"/>
                <a:gd name="T11" fmla="*/ 963 h 963"/>
                <a:gd name="T12" fmla="*/ 842 w 1050"/>
                <a:gd name="T13" fmla="*/ 786 h 963"/>
                <a:gd name="T14" fmla="*/ 1050 w 1050"/>
                <a:gd name="T15" fmla="*/ 906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0" h="963">
                  <a:moveTo>
                    <a:pt x="1050" y="906"/>
                  </a:moveTo>
                  <a:lnTo>
                    <a:pt x="527" y="0"/>
                  </a:lnTo>
                  <a:lnTo>
                    <a:pt x="0" y="300"/>
                  </a:lnTo>
                  <a:lnTo>
                    <a:pt x="205" y="418"/>
                  </a:lnTo>
                  <a:lnTo>
                    <a:pt x="206" y="593"/>
                  </a:lnTo>
                  <a:lnTo>
                    <a:pt x="842" y="963"/>
                  </a:lnTo>
                  <a:lnTo>
                    <a:pt x="842" y="786"/>
                  </a:lnTo>
                  <a:lnTo>
                    <a:pt x="1050" y="90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860028" y="4203213"/>
            <a:ext cx="364838" cy="228024"/>
            <a:chOff x="4746346" y="4203213"/>
            <a:chExt cx="364838" cy="228024"/>
          </a:xfrm>
        </p:grpSpPr>
        <p:sp>
          <p:nvSpPr>
            <p:cNvPr id="18" name="Freeform 18"/>
            <p:cNvSpPr/>
            <p:nvPr/>
          </p:nvSpPr>
          <p:spPr bwMode="auto">
            <a:xfrm>
              <a:off x="4746346" y="4203213"/>
              <a:ext cx="335256" cy="195978"/>
            </a:xfrm>
            <a:custGeom>
              <a:avLst/>
              <a:gdLst>
                <a:gd name="T0" fmla="*/ 226 w 229"/>
                <a:gd name="T1" fmla="*/ 134 h 134"/>
                <a:gd name="T2" fmla="*/ 225 w 229"/>
                <a:gd name="T3" fmla="*/ 134 h 134"/>
                <a:gd name="T4" fmla="*/ 2 w 229"/>
                <a:gd name="T5" fmla="*/ 5 h 134"/>
                <a:gd name="T6" fmla="*/ 1 w 229"/>
                <a:gd name="T7" fmla="*/ 1 h 134"/>
                <a:gd name="T8" fmla="*/ 4 w 229"/>
                <a:gd name="T9" fmla="*/ 1 h 134"/>
                <a:gd name="T10" fmla="*/ 227 w 229"/>
                <a:gd name="T11" fmla="*/ 129 h 134"/>
                <a:gd name="T12" fmla="*/ 228 w 229"/>
                <a:gd name="T13" fmla="*/ 133 h 134"/>
                <a:gd name="T14" fmla="*/ 226 w 229"/>
                <a:gd name="T1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34">
                  <a:moveTo>
                    <a:pt x="226" y="134"/>
                  </a:moveTo>
                  <a:cubicBezTo>
                    <a:pt x="225" y="134"/>
                    <a:pt x="225" y="134"/>
                    <a:pt x="225" y="13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3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227" y="129"/>
                    <a:pt x="227" y="129"/>
                    <a:pt x="227" y="129"/>
                  </a:cubicBezTo>
                  <a:cubicBezTo>
                    <a:pt x="228" y="130"/>
                    <a:pt x="229" y="132"/>
                    <a:pt x="228" y="133"/>
                  </a:cubicBezTo>
                  <a:cubicBezTo>
                    <a:pt x="227" y="133"/>
                    <a:pt x="227" y="134"/>
                    <a:pt x="226" y="13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5038463" y="4359748"/>
              <a:ext cx="72721" cy="71489"/>
            </a:xfrm>
            <a:custGeom>
              <a:avLst/>
              <a:gdLst>
                <a:gd name="T0" fmla="*/ 6 w 49"/>
                <a:gd name="T1" fmla="*/ 13 h 49"/>
                <a:gd name="T2" fmla="*/ 35 w 49"/>
                <a:gd name="T3" fmla="*/ 6 h 49"/>
                <a:gd name="T4" fmla="*/ 43 w 49"/>
                <a:gd name="T5" fmla="*/ 35 h 49"/>
                <a:gd name="T6" fmla="*/ 13 w 49"/>
                <a:gd name="T7" fmla="*/ 43 h 49"/>
                <a:gd name="T8" fmla="*/ 6 w 49"/>
                <a:gd name="T9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6" y="13"/>
                  </a:moveTo>
                  <a:cubicBezTo>
                    <a:pt x="12" y="3"/>
                    <a:pt x="25" y="0"/>
                    <a:pt x="35" y="6"/>
                  </a:cubicBezTo>
                  <a:cubicBezTo>
                    <a:pt x="45" y="12"/>
                    <a:pt x="49" y="25"/>
                    <a:pt x="43" y="35"/>
                  </a:cubicBezTo>
                  <a:cubicBezTo>
                    <a:pt x="37" y="46"/>
                    <a:pt x="23" y="49"/>
                    <a:pt x="13" y="43"/>
                  </a:cubicBezTo>
                  <a:cubicBezTo>
                    <a:pt x="3" y="37"/>
                    <a:pt x="0" y="24"/>
                    <a:pt x="6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716658" y="3387258"/>
            <a:ext cx="361140" cy="228024"/>
            <a:chOff x="5716658" y="3387258"/>
            <a:chExt cx="361140" cy="228024"/>
          </a:xfrm>
        </p:grpSpPr>
        <p:sp>
          <p:nvSpPr>
            <p:cNvPr id="17" name="Freeform 17"/>
            <p:cNvSpPr/>
            <p:nvPr/>
          </p:nvSpPr>
          <p:spPr bwMode="auto">
            <a:xfrm>
              <a:off x="5716658" y="3387258"/>
              <a:ext cx="332791" cy="195978"/>
            </a:xfrm>
            <a:custGeom>
              <a:avLst/>
              <a:gdLst>
                <a:gd name="T0" fmla="*/ 225 w 228"/>
                <a:gd name="T1" fmla="*/ 134 h 134"/>
                <a:gd name="T2" fmla="*/ 224 w 228"/>
                <a:gd name="T3" fmla="*/ 133 h 134"/>
                <a:gd name="T4" fmla="*/ 1 w 228"/>
                <a:gd name="T5" fmla="*/ 4 h 134"/>
                <a:gd name="T6" fmla="*/ 0 w 228"/>
                <a:gd name="T7" fmla="*/ 1 h 134"/>
                <a:gd name="T8" fmla="*/ 4 w 228"/>
                <a:gd name="T9" fmla="*/ 0 h 134"/>
                <a:gd name="T10" fmla="*/ 226 w 228"/>
                <a:gd name="T11" fmla="*/ 129 h 134"/>
                <a:gd name="T12" fmla="*/ 227 w 228"/>
                <a:gd name="T13" fmla="*/ 132 h 134"/>
                <a:gd name="T14" fmla="*/ 225 w 228"/>
                <a:gd name="T1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" h="134">
                  <a:moveTo>
                    <a:pt x="225" y="134"/>
                  </a:moveTo>
                  <a:cubicBezTo>
                    <a:pt x="225" y="134"/>
                    <a:pt x="224" y="134"/>
                    <a:pt x="224" y="13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226" y="129"/>
                    <a:pt x="226" y="129"/>
                    <a:pt x="226" y="129"/>
                  </a:cubicBezTo>
                  <a:cubicBezTo>
                    <a:pt x="228" y="130"/>
                    <a:pt x="228" y="131"/>
                    <a:pt x="227" y="132"/>
                  </a:cubicBezTo>
                  <a:cubicBezTo>
                    <a:pt x="227" y="133"/>
                    <a:pt x="226" y="134"/>
                    <a:pt x="225" y="13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6003844" y="3543793"/>
              <a:ext cx="73954" cy="71489"/>
            </a:xfrm>
            <a:custGeom>
              <a:avLst/>
              <a:gdLst>
                <a:gd name="T0" fmla="*/ 6 w 50"/>
                <a:gd name="T1" fmla="*/ 13 h 49"/>
                <a:gd name="T2" fmla="*/ 36 w 50"/>
                <a:gd name="T3" fmla="*/ 6 h 49"/>
                <a:gd name="T4" fmla="*/ 44 w 50"/>
                <a:gd name="T5" fmla="*/ 35 h 49"/>
                <a:gd name="T6" fmla="*/ 14 w 50"/>
                <a:gd name="T7" fmla="*/ 43 h 49"/>
                <a:gd name="T8" fmla="*/ 6 w 50"/>
                <a:gd name="T9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9">
                  <a:moveTo>
                    <a:pt x="6" y="13"/>
                  </a:moveTo>
                  <a:cubicBezTo>
                    <a:pt x="13" y="3"/>
                    <a:pt x="26" y="0"/>
                    <a:pt x="36" y="6"/>
                  </a:cubicBezTo>
                  <a:cubicBezTo>
                    <a:pt x="46" y="12"/>
                    <a:pt x="50" y="25"/>
                    <a:pt x="44" y="35"/>
                  </a:cubicBezTo>
                  <a:cubicBezTo>
                    <a:pt x="37" y="45"/>
                    <a:pt x="24" y="49"/>
                    <a:pt x="14" y="43"/>
                  </a:cubicBezTo>
                  <a:cubicBezTo>
                    <a:pt x="4" y="37"/>
                    <a:pt x="0" y="23"/>
                    <a:pt x="6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579450" y="2560210"/>
            <a:ext cx="367303" cy="228024"/>
            <a:chOff x="6465768" y="2560210"/>
            <a:chExt cx="367303" cy="228024"/>
          </a:xfrm>
        </p:grpSpPr>
        <p:sp>
          <p:nvSpPr>
            <p:cNvPr id="16" name="Freeform 16"/>
            <p:cNvSpPr/>
            <p:nvPr/>
          </p:nvSpPr>
          <p:spPr bwMode="auto">
            <a:xfrm>
              <a:off x="6465768" y="2560210"/>
              <a:ext cx="335256" cy="195978"/>
            </a:xfrm>
            <a:custGeom>
              <a:avLst/>
              <a:gdLst>
                <a:gd name="T0" fmla="*/ 226 w 229"/>
                <a:gd name="T1" fmla="*/ 134 h 134"/>
                <a:gd name="T2" fmla="*/ 225 w 229"/>
                <a:gd name="T3" fmla="*/ 134 h 134"/>
                <a:gd name="T4" fmla="*/ 2 w 229"/>
                <a:gd name="T5" fmla="*/ 5 h 134"/>
                <a:gd name="T6" fmla="*/ 1 w 229"/>
                <a:gd name="T7" fmla="*/ 2 h 134"/>
                <a:gd name="T8" fmla="*/ 4 w 229"/>
                <a:gd name="T9" fmla="*/ 1 h 134"/>
                <a:gd name="T10" fmla="*/ 227 w 229"/>
                <a:gd name="T11" fmla="*/ 130 h 134"/>
                <a:gd name="T12" fmla="*/ 228 w 229"/>
                <a:gd name="T13" fmla="*/ 133 h 134"/>
                <a:gd name="T14" fmla="*/ 226 w 229"/>
                <a:gd name="T1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34">
                  <a:moveTo>
                    <a:pt x="226" y="134"/>
                  </a:moveTo>
                  <a:cubicBezTo>
                    <a:pt x="225" y="134"/>
                    <a:pt x="225" y="134"/>
                    <a:pt x="225" y="13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28" y="130"/>
                    <a:pt x="229" y="132"/>
                    <a:pt x="228" y="133"/>
                  </a:cubicBezTo>
                  <a:cubicBezTo>
                    <a:pt x="228" y="134"/>
                    <a:pt x="227" y="134"/>
                    <a:pt x="226" y="13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6760350" y="2716745"/>
              <a:ext cx="72721" cy="71489"/>
            </a:xfrm>
            <a:custGeom>
              <a:avLst/>
              <a:gdLst>
                <a:gd name="T0" fmla="*/ 6 w 50"/>
                <a:gd name="T1" fmla="*/ 14 h 49"/>
                <a:gd name="T2" fmla="*/ 36 w 50"/>
                <a:gd name="T3" fmla="*/ 6 h 49"/>
                <a:gd name="T4" fmla="*/ 43 w 50"/>
                <a:gd name="T5" fmla="*/ 36 h 49"/>
                <a:gd name="T6" fmla="*/ 14 w 50"/>
                <a:gd name="T7" fmla="*/ 43 h 49"/>
                <a:gd name="T8" fmla="*/ 6 w 50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9">
                  <a:moveTo>
                    <a:pt x="6" y="14"/>
                  </a:moveTo>
                  <a:cubicBezTo>
                    <a:pt x="12" y="3"/>
                    <a:pt x="26" y="0"/>
                    <a:pt x="36" y="6"/>
                  </a:cubicBezTo>
                  <a:cubicBezTo>
                    <a:pt x="46" y="12"/>
                    <a:pt x="50" y="25"/>
                    <a:pt x="43" y="36"/>
                  </a:cubicBezTo>
                  <a:cubicBezTo>
                    <a:pt x="37" y="46"/>
                    <a:pt x="24" y="49"/>
                    <a:pt x="14" y="43"/>
                  </a:cubicBezTo>
                  <a:cubicBezTo>
                    <a:pt x="4" y="37"/>
                    <a:pt x="0" y="24"/>
                    <a:pt x="6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992305" y="5038889"/>
            <a:ext cx="366072" cy="228024"/>
            <a:chOff x="3878623" y="5038889"/>
            <a:chExt cx="366072" cy="228024"/>
          </a:xfrm>
        </p:grpSpPr>
        <p:sp>
          <p:nvSpPr>
            <p:cNvPr id="22" name="Freeform 22"/>
            <p:cNvSpPr/>
            <p:nvPr/>
          </p:nvSpPr>
          <p:spPr bwMode="auto">
            <a:xfrm>
              <a:off x="3878623" y="5038889"/>
              <a:ext cx="334024" cy="195978"/>
            </a:xfrm>
            <a:custGeom>
              <a:avLst/>
              <a:gdLst>
                <a:gd name="T0" fmla="*/ 226 w 228"/>
                <a:gd name="T1" fmla="*/ 134 h 134"/>
                <a:gd name="T2" fmla="*/ 224 w 228"/>
                <a:gd name="T3" fmla="*/ 133 h 134"/>
                <a:gd name="T4" fmla="*/ 2 w 228"/>
                <a:gd name="T5" fmla="*/ 5 h 134"/>
                <a:gd name="T6" fmla="*/ 1 w 228"/>
                <a:gd name="T7" fmla="*/ 1 h 134"/>
                <a:gd name="T8" fmla="*/ 4 w 228"/>
                <a:gd name="T9" fmla="*/ 0 h 134"/>
                <a:gd name="T10" fmla="*/ 227 w 228"/>
                <a:gd name="T11" fmla="*/ 129 h 134"/>
                <a:gd name="T12" fmla="*/ 228 w 228"/>
                <a:gd name="T13" fmla="*/ 133 h 134"/>
                <a:gd name="T14" fmla="*/ 226 w 228"/>
                <a:gd name="T1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" h="134">
                  <a:moveTo>
                    <a:pt x="226" y="134"/>
                  </a:moveTo>
                  <a:cubicBezTo>
                    <a:pt x="225" y="134"/>
                    <a:pt x="225" y="134"/>
                    <a:pt x="224" y="13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227" y="129"/>
                    <a:pt x="227" y="129"/>
                    <a:pt x="227" y="129"/>
                  </a:cubicBezTo>
                  <a:cubicBezTo>
                    <a:pt x="228" y="130"/>
                    <a:pt x="228" y="131"/>
                    <a:pt x="228" y="133"/>
                  </a:cubicBezTo>
                  <a:cubicBezTo>
                    <a:pt x="227" y="133"/>
                    <a:pt x="226" y="134"/>
                    <a:pt x="226" y="13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4173206" y="5195424"/>
              <a:ext cx="71489" cy="71489"/>
            </a:xfrm>
            <a:custGeom>
              <a:avLst/>
              <a:gdLst>
                <a:gd name="T0" fmla="*/ 6 w 49"/>
                <a:gd name="T1" fmla="*/ 13 h 49"/>
                <a:gd name="T2" fmla="*/ 36 w 49"/>
                <a:gd name="T3" fmla="*/ 6 h 49"/>
                <a:gd name="T4" fmla="*/ 43 w 49"/>
                <a:gd name="T5" fmla="*/ 35 h 49"/>
                <a:gd name="T6" fmla="*/ 14 w 49"/>
                <a:gd name="T7" fmla="*/ 43 h 49"/>
                <a:gd name="T8" fmla="*/ 6 w 49"/>
                <a:gd name="T9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6" y="13"/>
                  </a:moveTo>
                  <a:cubicBezTo>
                    <a:pt x="12" y="3"/>
                    <a:pt x="25" y="0"/>
                    <a:pt x="36" y="6"/>
                  </a:cubicBezTo>
                  <a:cubicBezTo>
                    <a:pt x="46" y="12"/>
                    <a:pt x="49" y="25"/>
                    <a:pt x="43" y="35"/>
                  </a:cubicBezTo>
                  <a:cubicBezTo>
                    <a:pt x="37" y="46"/>
                    <a:pt x="24" y="49"/>
                    <a:pt x="14" y="43"/>
                  </a:cubicBezTo>
                  <a:cubicBezTo>
                    <a:pt x="3" y="37"/>
                    <a:pt x="0" y="24"/>
                    <a:pt x="6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416306" y="5305122"/>
            <a:ext cx="730909" cy="420303"/>
            <a:chOff x="4302624" y="5305122"/>
            <a:chExt cx="730909" cy="420303"/>
          </a:xfrm>
        </p:grpSpPr>
        <p:sp>
          <p:nvSpPr>
            <p:cNvPr id="24" name="Freeform 24"/>
            <p:cNvSpPr/>
            <p:nvPr/>
          </p:nvSpPr>
          <p:spPr bwMode="auto">
            <a:xfrm>
              <a:off x="4613229" y="5305122"/>
              <a:ext cx="420304" cy="236652"/>
            </a:xfrm>
            <a:custGeom>
              <a:avLst/>
              <a:gdLst>
                <a:gd name="T0" fmla="*/ 287 w 287"/>
                <a:gd name="T1" fmla="*/ 133 h 162"/>
                <a:gd name="T2" fmla="*/ 238 w 287"/>
                <a:gd name="T3" fmla="*/ 162 h 162"/>
                <a:gd name="T4" fmla="*/ 104 w 287"/>
                <a:gd name="T5" fmla="*/ 84 h 162"/>
                <a:gd name="T6" fmla="*/ 83 w 287"/>
                <a:gd name="T7" fmla="*/ 71 h 162"/>
                <a:gd name="T8" fmla="*/ 59 w 287"/>
                <a:gd name="T9" fmla="*/ 57 h 162"/>
                <a:gd name="T10" fmla="*/ 58 w 287"/>
                <a:gd name="T11" fmla="*/ 76 h 162"/>
                <a:gd name="T12" fmla="*/ 53 w 287"/>
                <a:gd name="T13" fmla="*/ 104 h 162"/>
                <a:gd name="T14" fmla="*/ 0 w 287"/>
                <a:gd name="T15" fmla="*/ 100 h 162"/>
                <a:gd name="T16" fmla="*/ 15 w 287"/>
                <a:gd name="T17" fmla="*/ 23 h 162"/>
                <a:gd name="T18" fmla="*/ 55 w 287"/>
                <a:gd name="T19" fmla="*/ 0 h 162"/>
                <a:gd name="T20" fmla="*/ 287 w 287"/>
                <a:gd name="T21" fmla="*/ 13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7" h="162">
                  <a:moveTo>
                    <a:pt x="287" y="133"/>
                  </a:moveTo>
                  <a:cubicBezTo>
                    <a:pt x="238" y="162"/>
                    <a:pt x="238" y="162"/>
                    <a:pt x="238" y="162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9" y="66"/>
                    <a:pt x="59" y="73"/>
                    <a:pt x="58" y="76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287" y="1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4302624" y="5461657"/>
              <a:ext cx="460978" cy="263768"/>
            </a:xfrm>
            <a:custGeom>
              <a:avLst/>
              <a:gdLst>
                <a:gd name="T0" fmla="*/ 308 w 315"/>
                <a:gd name="T1" fmla="*/ 107 h 180"/>
                <a:gd name="T2" fmla="*/ 277 w 315"/>
                <a:gd name="T3" fmla="*/ 159 h 180"/>
                <a:gd name="T4" fmla="*/ 186 w 315"/>
                <a:gd name="T5" fmla="*/ 177 h 180"/>
                <a:gd name="T6" fmla="*/ 77 w 315"/>
                <a:gd name="T7" fmla="*/ 137 h 180"/>
                <a:gd name="T8" fmla="*/ 7 w 315"/>
                <a:gd name="T9" fmla="*/ 73 h 180"/>
                <a:gd name="T10" fmla="*/ 38 w 315"/>
                <a:gd name="T11" fmla="*/ 21 h 180"/>
                <a:gd name="T12" fmla="*/ 129 w 315"/>
                <a:gd name="T13" fmla="*/ 4 h 180"/>
                <a:gd name="T14" fmla="*/ 238 w 315"/>
                <a:gd name="T15" fmla="*/ 44 h 180"/>
                <a:gd name="T16" fmla="*/ 308 w 315"/>
                <a:gd name="T17" fmla="*/ 107 h 180"/>
                <a:gd name="T18" fmla="*/ 194 w 315"/>
                <a:gd name="T19" fmla="*/ 140 h 180"/>
                <a:gd name="T20" fmla="*/ 237 w 315"/>
                <a:gd name="T21" fmla="*/ 136 h 180"/>
                <a:gd name="T22" fmla="*/ 243 w 315"/>
                <a:gd name="T23" fmla="*/ 111 h 180"/>
                <a:gd name="T24" fmla="*/ 190 w 315"/>
                <a:gd name="T25" fmla="*/ 72 h 180"/>
                <a:gd name="T26" fmla="*/ 121 w 315"/>
                <a:gd name="T27" fmla="*/ 41 h 180"/>
                <a:gd name="T28" fmla="*/ 78 w 315"/>
                <a:gd name="T29" fmla="*/ 44 h 180"/>
                <a:gd name="T30" fmla="*/ 72 w 315"/>
                <a:gd name="T31" fmla="*/ 69 h 180"/>
                <a:gd name="T32" fmla="*/ 126 w 315"/>
                <a:gd name="T33" fmla="*/ 109 h 180"/>
                <a:gd name="T34" fmla="*/ 194 w 315"/>
                <a:gd name="T35" fmla="*/ 14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5" h="180">
                  <a:moveTo>
                    <a:pt x="308" y="107"/>
                  </a:moveTo>
                  <a:cubicBezTo>
                    <a:pt x="315" y="126"/>
                    <a:pt x="304" y="143"/>
                    <a:pt x="277" y="159"/>
                  </a:cubicBezTo>
                  <a:cubicBezTo>
                    <a:pt x="250" y="175"/>
                    <a:pt x="220" y="180"/>
                    <a:pt x="186" y="177"/>
                  </a:cubicBezTo>
                  <a:cubicBezTo>
                    <a:pt x="153" y="173"/>
                    <a:pt x="116" y="160"/>
                    <a:pt x="77" y="137"/>
                  </a:cubicBezTo>
                  <a:cubicBezTo>
                    <a:pt x="36" y="113"/>
                    <a:pt x="13" y="92"/>
                    <a:pt x="7" y="73"/>
                  </a:cubicBezTo>
                  <a:cubicBezTo>
                    <a:pt x="0" y="55"/>
                    <a:pt x="11" y="37"/>
                    <a:pt x="38" y="21"/>
                  </a:cubicBezTo>
                  <a:cubicBezTo>
                    <a:pt x="65" y="6"/>
                    <a:pt x="95" y="0"/>
                    <a:pt x="129" y="4"/>
                  </a:cubicBezTo>
                  <a:cubicBezTo>
                    <a:pt x="163" y="8"/>
                    <a:pt x="199" y="21"/>
                    <a:pt x="238" y="44"/>
                  </a:cubicBezTo>
                  <a:cubicBezTo>
                    <a:pt x="279" y="67"/>
                    <a:pt x="302" y="88"/>
                    <a:pt x="308" y="107"/>
                  </a:cubicBezTo>
                  <a:close/>
                  <a:moveTo>
                    <a:pt x="194" y="140"/>
                  </a:moveTo>
                  <a:cubicBezTo>
                    <a:pt x="211" y="144"/>
                    <a:pt x="226" y="143"/>
                    <a:pt x="237" y="136"/>
                  </a:cubicBezTo>
                  <a:cubicBezTo>
                    <a:pt x="249" y="130"/>
                    <a:pt x="250" y="121"/>
                    <a:pt x="243" y="111"/>
                  </a:cubicBezTo>
                  <a:cubicBezTo>
                    <a:pt x="236" y="101"/>
                    <a:pt x="218" y="88"/>
                    <a:pt x="190" y="72"/>
                  </a:cubicBezTo>
                  <a:cubicBezTo>
                    <a:pt x="161" y="55"/>
                    <a:pt x="138" y="45"/>
                    <a:pt x="121" y="41"/>
                  </a:cubicBezTo>
                  <a:cubicBezTo>
                    <a:pt x="103" y="37"/>
                    <a:pt x="89" y="38"/>
                    <a:pt x="78" y="44"/>
                  </a:cubicBezTo>
                  <a:cubicBezTo>
                    <a:pt x="66" y="51"/>
                    <a:pt x="64" y="59"/>
                    <a:pt x="72" y="69"/>
                  </a:cubicBezTo>
                  <a:cubicBezTo>
                    <a:pt x="79" y="79"/>
                    <a:pt x="97" y="93"/>
                    <a:pt x="126" y="109"/>
                  </a:cubicBezTo>
                  <a:cubicBezTo>
                    <a:pt x="154" y="125"/>
                    <a:pt x="177" y="136"/>
                    <a:pt x="194" y="1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255680" y="4491632"/>
            <a:ext cx="787606" cy="422768"/>
            <a:chOff x="5141998" y="4491632"/>
            <a:chExt cx="787606" cy="422768"/>
          </a:xfrm>
        </p:grpSpPr>
        <p:sp>
          <p:nvSpPr>
            <p:cNvPr id="26" name="Freeform 26"/>
            <p:cNvSpPr/>
            <p:nvPr/>
          </p:nvSpPr>
          <p:spPr bwMode="auto">
            <a:xfrm>
              <a:off x="5397138" y="4491632"/>
              <a:ext cx="532466" cy="299513"/>
            </a:xfrm>
            <a:custGeom>
              <a:avLst/>
              <a:gdLst>
                <a:gd name="T0" fmla="*/ 364 w 364"/>
                <a:gd name="T1" fmla="*/ 112 h 205"/>
                <a:gd name="T2" fmla="*/ 203 w 364"/>
                <a:gd name="T3" fmla="*/ 205 h 205"/>
                <a:gd name="T4" fmla="*/ 169 w 364"/>
                <a:gd name="T5" fmla="*/ 185 h 205"/>
                <a:gd name="T6" fmla="*/ 168 w 364"/>
                <a:gd name="T7" fmla="*/ 118 h 205"/>
                <a:gd name="T8" fmla="*/ 165 w 364"/>
                <a:gd name="T9" fmla="*/ 77 h 205"/>
                <a:gd name="T10" fmla="*/ 157 w 364"/>
                <a:gd name="T11" fmla="*/ 60 h 205"/>
                <a:gd name="T12" fmla="*/ 142 w 364"/>
                <a:gd name="T13" fmla="*/ 47 h 205"/>
                <a:gd name="T14" fmla="*/ 114 w 364"/>
                <a:gd name="T15" fmla="*/ 40 h 205"/>
                <a:gd name="T16" fmla="*/ 87 w 364"/>
                <a:gd name="T17" fmla="*/ 48 h 205"/>
                <a:gd name="T18" fmla="*/ 67 w 364"/>
                <a:gd name="T19" fmla="*/ 66 h 205"/>
                <a:gd name="T20" fmla="*/ 58 w 364"/>
                <a:gd name="T21" fmla="*/ 92 h 205"/>
                <a:gd name="T22" fmla="*/ 0 w 364"/>
                <a:gd name="T23" fmla="*/ 89 h 205"/>
                <a:gd name="T24" fmla="*/ 8 w 364"/>
                <a:gd name="T25" fmla="*/ 61 h 205"/>
                <a:gd name="T26" fmla="*/ 23 w 364"/>
                <a:gd name="T27" fmla="*/ 41 h 205"/>
                <a:gd name="T28" fmla="*/ 49 w 364"/>
                <a:gd name="T29" fmla="*/ 22 h 205"/>
                <a:gd name="T30" fmla="*/ 95 w 364"/>
                <a:gd name="T31" fmla="*/ 4 h 205"/>
                <a:gd name="T32" fmla="*/ 143 w 364"/>
                <a:gd name="T33" fmla="*/ 2 h 205"/>
                <a:gd name="T34" fmla="*/ 185 w 364"/>
                <a:gd name="T35" fmla="*/ 16 h 205"/>
                <a:gd name="T36" fmla="*/ 210 w 364"/>
                <a:gd name="T37" fmla="*/ 36 h 205"/>
                <a:gd name="T38" fmla="*/ 221 w 364"/>
                <a:gd name="T39" fmla="*/ 63 h 205"/>
                <a:gd name="T40" fmla="*/ 222 w 364"/>
                <a:gd name="T41" fmla="*/ 111 h 205"/>
                <a:gd name="T42" fmla="*/ 220 w 364"/>
                <a:gd name="T43" fmla="*/ 145 h 205"/>
                <a:gd name="T44" fmla="*/ 222 w 364"/>
                <a:gd name="T45" fmla="*/ 146 h 205"/>
                <a:gd name="T46" fmla="*/ 323 w 364"/>
                <a:gd name="T47" fmla="*/ 88 h 205"/>
                <a:gd name="T48" fmla="*/ 364 w 364"/>
                <a:gd name="T49" fmla="*/ 11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4" h="205">
                  <a:moveTo>
                    <a:pt x="364" y="112"/>
                  </a:moveTo>
                  <a:cubicBezTo>
                    <a:pt x="203" y="205"/>
                    <a:pt x="203" y="205"/>
                    <a:pt x="203" y="205"/>
                  </a:cubicBezTo>
                  <a:cubicBezTo>
                    <a:pt x="169" y="185"/>
                    <a:pt x="169" y="185"/>
                    <a:pt x="169" y="185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7" y="98"/>
                    <a:pt x="166" y="84"/>
                    <a:pt x="165" y="77"/>
                  </a:cubicBezTo>
                  <a:cubicBezTo>
                    <a:pt x="163" y="70"/>
                    <a:pt x="161" y="64"/>
                    <a:pt x="157" y="60"/>
                  </a:cubicBezTo>
                  <a:cubicBezTo>
                    <a:pt x="154" y="55"/>
                    <a:pt x="149" y="51"/>
                    <a:pt x="142" y="47"/>
                  </a:cubicBezTo>
                  <a:cubicBezTo>
                    <a:pt x="133" y="42"/>
                    <a:pt x="124" y="39"/>
                    <a:pt x="114" y="40"/>
                  </a:cubicBezTo>
                  <a:cubicBezTo>
                    <a:pt x="104" y="40"/>
                    <a:pt x="95" y="43"/>
                    <a:pt x="87" y="48"/>
                  </a:cubicBezTo>
                  <a:cubicBezTo>
                    <a:pt x="78" y="53"/>
                    <a:pt x="71" y="59"/>
                    <a:pt x="67" y="66"/>
                  </a:cubicBezTo>
                  <a:cubicBezTo>
                    <a:pt x="63" y="74"/>
                    <a:pt x="60" y="82"/>
                    <a:pt x="58" y="9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" y="77"/>
                    <a:pt x="4" y="67"/>
                    <a:pt x="8" y="61"/>
                  </a:cubicBezTo>
                  <a:cubicBezTo>
                    <a:pt x="11" y="54"/>
                    <a:pt x="16" y="47"/>
                    <a:pt x="23" y="41"/>
                  </a:cubicBezTo>
                  <a:cubicBezTo>
                    <a:pt x="30" y="35"/>
                    <a:pt x="38" y="28"/>
                    <a:pt x="49" y="22"/>
                  </a:cubicBezTo>
                  <a:cubicBezTo>
                    <a:pt x="64" y="14"/>
                    <a:pt x="79" y="8"/>
                    <a:pt x="95" y="4"/>
                  </a:cubicBezTo>
                  <a:cubicBezTo>
                    <a:pt x="112" y="1"/>
                    <a:pt x="128" y="0"/>
                    <a:pt x="143" y="2"/>
                  </a:cubicBezTo>
                  <a:cubicBezTo>
                    <a:pt x="159" y="4"/>
                    <a:pt x="173" y="9"/>
                    <a:pt x="185" y="16"/>
                  </a:cubicBezTo>
                  <a:cubicBezTo>
                    <a:pt x="196" y="22"/>
                    <a:pt x="204" y="29"/>
                    <a:pt x="210" y="36"/>
                  </a:cubicBezTo>
                  <a:cubicBezTo>
                    <a:pt x="215" y="44"/>
                    <a:pt x="219" y="53"/>
                    <a:pt x="221" y="63"/>
                  </a:cubicBezTo>
                  <a:cubicBezTo>
                    <a:pt x="223" y="73"/>
                    <a:pt x="223" y="89"/>
                    <a:pt x="222" y="111"/>
                  </a:cubicBezTo>
                  <a:cubicBezTo>
                    <a:pt x="220" y="145"/>
                    <a:pt x="220" y="145"/>
                    <a:pt x="220" y="145"/>
                  </a:cubicBezTo>
                  <a:cubicBezTo>
                    <a:pt x="222" y="146"/>
                    <a:pt x="222" y="146"/>
                    <a:pt x="222" y="146"/>
                  </a:cubicBezTo>
                  <a:cubicBezTo>
                    <a:pt x="323" y="88"/>
                    <a:pt x="323" y="88"/>
                    <a:pt x="323" y="88"/>
                  </a:cubicBezTo>
                  <a:lnTo>
                    <a:pt x="364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5141998" y="4650632"/>
              <a:ext cx="458512" cy="263768"/>
            </a:xfrm>
            <a:custGeom>
              <a:avLst/>
              <a:gdLst>
                <a:gd name="T0" fmla="*/ 308 w 314"/>
                <a:gd name="T1" fmla="*/ 107 h 180"/>
                <a:gd name="T2" fmla="*/ 276 w 314"/>
                <a:gd name="T3" fmla="*/ 159 h 180"/>
                <a:gd name="T4" fmla="*/ 186 w 314"/>
                <a:gd name="T5" fmla="*/ 177 h 180"/>
                <a:gd name="T6" fmla="*/ 77 w 314"/>
                <a:gd name="T7" fmla="*/ 137 h 180"/>
                <a:gd name="T8" fmla="*/ 6 w 314"/>
                <a:gd name="T9" fmla="*/ 73 h 180"/>
                <a:gd name="T10" fmla="*/ 37 w 314"/>
                <a:gd name="T11" fmla="*/ 21 h 180"/>
                <a:gd name="T12" fmla="*/ 128 w 314"/>
                <a:gd name="T13" fmla="*/ 4 h 180"/>
                <a:gd name="T14" fmla="*/ 238 w 314"/>
                <a:gd name="T15" fmla="*/ 43 h 180"/>
                <a:gd name="T16" fmla="*/ 308 w 314"/>
                <a:gd name="T17" fmla="*/ 107 h 180"/>
                <a:gd name="T18" fmla="*/ 193 w 314"/>
                <a:gd name="T19" fmla="*/ 140 h 180"/>
                <a:gd name="T20" fmla="*/ 237 w 314"/>
                <a:gd name="T21" fmla="*/ 136 h 180"/>
                <a:gd name="T22" fmla="*/ 242 w 314"/>
                <a:gd name="T23" fmla="*/ 111 h 180"/>
                <a:gd name="T24" fmla="*/ 189 w 314"/>
                <a:gd name="T25" fmla="*/ 72 h 180"/>
                <a:gd name="T26" fmla="*/ 120 w 314"/>
                <a:gd name="T27" fmla="*/ 41 h 180"/>
                <a:gd name="T28" fmla="*/ 77 w 314"/>
                <a:gd name="T29" fmla="*/ 44 h 180"/>
                <a:gd name="T30" fmla="*/ 71 w 314"/>
                <a:gd name="T31" fmla="*/ 69 h 180"/>
                <a:gd name="T32" fmla="*/ 125 w 314"/>
                <a:gd name="T33" fmla="*/ 109 h 180"/>
                <a:gd name="T34" fmla="*/ 193 w 314"/>
                <a:gd name="T35" fmla="*/ 14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4" h="180">
                  <a:moveTo>
                    <a:pt x="308" y="107"/>
                  </a:moveTo>
                  <a:cubicBezTo>
                    <a:pt x="314" y="126"/>
                    <a:pt x="303" y="143"/>
                    <a:pt x="276" y="159"/>
                  </a:cubicBezTo>
                  <a:cubicBezTo>
                    <a:pt x="249" y="174"/>
                    <a:pt x="219" y="180"/>
                    <a:pt x="186" y="177"/>
                  </a:cubicBezTo>
                  <a:cubicBezTo>
                    <a:pt x="152" y="173"/>
                    <a:pt x="116" y="160"/>
                    <a:pt x="77" y="137"/>
                  </a:cubicBezTo>
                  <a:cubicBezTo>
                    <a:pt x="36" y="113"/>
                    <a:pt x="12" y="92"/>
                    <a:pt x="6" y="73"/>
                  </a:cubicBezTo>
                  <a:cubicBezTo>
                    <a:pt x="0" y="54"/>
                    <a:pt x="10" y="37"/>
                    <a:pt x="37" y="21"/>
                  </a:cubicBezTo>
                  <a:cubicBezTo>
                    <a:pt x="64" y="6"/>
                    <a:pt x="94" y="0"/>
                    <a:pt x="128" y="4"/>
                  </a:cubicBezTo>
                  <a:cubicBezTo>
                    <a:pt x="162" y="8"/>
                    <a:pt x="199" y="21"/>
                    <a:pt x="238" y="43"/>
                  </a:cubicBezTo>
                  <a:cubicBezTo>
                    <a:pt x="278" y="67"/>
                    <a:pt x="301" y="88"/>
                    <a:pt x="308" y="107"/>
                  </a:cubicBezTo>
                  <a:close/>
                  <a:moveTo>
                    <a:pt x="193" y="140"/>
                  </a:moveTo>
                  <a:cubicBezTo>
                    <a:pt x="211" y="144"/>
                    <a:pt x="225" y="143"/>
                    <a:pt x="237" y="136"/>
                  </a:cubicBezTo>
                  <a:cubicBezTo>
                    <a:pt x="248" y="130"/>
                    <a:pt x="250" y="121"/>
                    <a:pt x="242" y="111"/>
                  </a:cubicBezTo>
                  <a:cubicBezTo>
                    <a:pt x="235" y="101"/>
                    <a:pt x="217" y="88"/>
                    <a:pt x="189" y="72"/>
                  </a:cubicBezTo>
                  <a:cubicBezTo>
                    <a:pt x="161" y="55"/>
                    <a:pt x="138" y="45"/>
                    <a:pt x="120" y="41"/>
                  </a:cubicBezTo>
                  <a:cubicBezTo>
                    <a:pt x="103" y="36"/>
                    <a:pt x="88" y="38"/>
                    <a:pt x="77" y="44"/>
                  </a:cubicBezTo>
                  <a:cubicBezTo>
                    <a:pt x="66" y="51"/>
                    <a:pt x="64" y="59"/>
                    <a:pt x="71" y="69"/>
                  </a:cubicBezTo>
                  <a:cubicBezTo>
                    <a:pt x="79" y="79"/>
                    <a:pt x="97" y="92"/>
                    <a:pt x="125" y="109"/>
                  </a:cubicBezTo>
                  <a:cubicBezTo>
                    <a:pt x="153" y="125"/>
                    <a:pt x="176" y="136"/>
                    <a:pt x="193" y="1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03682" y="3654723"/>
            <a:ext cx="733373" cy="425234"/>
            <a:chOff x="5990000" y="3654723"/>
            <a:chExt cx="733373" cy="425234"/>
          </a:xfrm>
        </p:grpSpPr>
        <p:sp>
          <p:nvSpPr>
            <p:cNvPr id="28" name="Freeform 28"/>
            <p:cNvSpPr/>
            <p:nvPr/>
          </p:nvSpPr>
          <p:spPr bwMode="auto">
            <a:xfrm>
              <a:off x="6232814" y="3654723"/>
              <a:ext cx="490559" cy="294582"/>
            </a:xfrm>
            <a:custGeom>
              <a:avLst/>
              <a:gdLst>
                <a:gd name="T0" fmla="*/ 304 w 335"/>
                <a:gd name="T1" fmla="*/ 75 h 201"/>
                <a:gd name="T2" fmla="*/ 332 w 335"/>
                <a:gd name="T3" fmla="*/ 119 h 201"/>
                <a:gd name="T4" fmla="*/ 281 w 335"/>
                <a:gd name="T5" fmla="*/ 170 h 201"/>
                <a:gd name="T6" fmla="*/ 202 w 335"/>
                <a:gd name="T7" fmla="*/ 201 h 201"/>
                <a:gd name="T8" fmla="*/ 161 w 335"/>
                <a:gd name="T9" fmla="*/ 177 h 201"/>
                <a:gd name="T10" fmla="*/ 201 w 335"/>
                <a:gd name="T11" fmla="*/ 167 h 201"/>
                <a:gd name="T12" fmla="*/ 237 w 335"/>
                <a:gd name="T13" fmla="*/ 151 h 201"/>
                <a:gd name="T14" fmla="*/ 265 w 335"/>
                <a:gd name="T15" fmla="*/ 125 h 201"/>
                <a:gd name="T16" fmla="*/ 250 w 335"/>
                <a:gd name="T17" fmla="*/ 103 h 201"/>
                <a:gd name="T18" fmla="*/ 213 w 335"/>
                <a:gd name="T19" fmla="*/ 98 h 201"/>
                <a:gd name="T20" fmla="*/ 164 w 335"/>
                <a:gd name="T21" fmla="*/ 118 h 201"/>
                <a:gd name="T22" fmla="*/ 147 w 335"/>
                <a:gd name="T23" fmla="*/ 128 h 201"/>
                <a:gd name="T24" fmla="*/ 109 w 335"/>
                <a:gd name="T25" fmla="*/ 107 h 201"/>
                <a:gd name="T26" fmla="*/ 127 w 335"/>
                <a:gd name="T27" fmla="*/ 96 h 201"/>
                <a:gd name="T28" fmla="*/ 159 w 335"/>
                <a:gd name="T29" fmla="*/ 69 h 201"/>
                <a:gd name="T30" fmla="*/ 147 w 335"/>
                <a:gd name="T31" fmla="*/ 48 h 201"/>
                <a:gd name="T32" fmla="*/ 88 w 335"/>
                <a:gd name="T33" fmla="*/ 52 h 201"/>
                <a:gd name="T34" fmla="*/ 69 w 335"/>
                <a:gd name="T35" fmla="*/ 68 h 201"/>
                <a:gd name="T36" fmla="*/ 56 w 335"/>
                <a:gd name="T37" fmla="*/ 90 h 201"/>
                <a:gd name="T38" fmla="*/ 0 w 335"/>
                <a:gd name="T39" fmla="*/ 84 h 201"/>
                <a:gd name="T40" fmla="*/ 52 w 335"/>
                <a:gd name="T41" fmla="*/ 27 h 201"/>
                <a:gd name="T42" fmla="*/ 123 w 335"/>
                <a:gd name="T43" fmla="*/ 3 h 201"/>
                <a:gd name="T44" fmla="*/ 185 w 335"/>
                <a:gd name="T45" fmla="*/ 14 h 201"/>
                <a:gd name="T46" fmla="*/ 208 w 335"/>
                <a:gd name="T47" fmla="*/ 43 h 201"/>
                <a:gd name="T48" fmla="*/ 193 w 335"/>
                <a:gd name="T49" fmla="*/ 77 h 201"/>
                <a:gd name="T50" fmla="*/ 194 w 335"/>
                <a:gd name="T51" fmla="*/ 77 h 201"/>
                <a:gd name="T52" fmla="*/ 253 w 335"/>
                <a:gd name="T53" fmla="*/ 62 h 201"/>
                <a:gd name="T54" fmla="*/ 304 w 335"/>
                <a:gd name="T55" fmla="*/ 7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5" h="201">
                  <a:moveTo>
                    <a:pt x="304" y="75"/>
                  </a:moveTo>
                  <a:cubicBezTo>
                    <a:pt x="326" y="88"/>
                    <a:pt x="335" y="103"/>
                    <a:pt x="332" y="119"/>
                  </a:cubicBezTo>
                  <a:cubicBezTo>
                    <a:pt x="328" y="136"/>
                    <a:pt x="311" y="153"/>
                    <a:pt x="281" y="170"/>
                  </a:cubicBezTo>
                  <a:cubicBezTo>
                    <a:pt x="256" y="185"/>
                    <a:pt x="230" y="195"/>
                    <a:pt x="202" y="201"/>
                  </a:cubicBezTo>
                  <a:cubicBezTo>
                    <a:pt x="161" y="177"/>
                    <a:pt x="161" y="177"/>
                    <a:pt x="161" y="177"/>
                  </a:cubicBezTo>
                  <a:cubicBezTo>
                    <a:pt x="174" y="175"/>
                    <a:pt x="188" y="171"/>
                    <a:pt x="201" y="167"/>
                  </a:cubicBezTo>
                  <a:cubicBezTo>
                    <a:pt x="215" y="162"/>
                    <a:pt x="227" y="157"/>
                    <a:pt x="237" y="151"/>
                  </a:cubicBezTo>
                  <a:cubicBezTo>
                    <a:pt x="253" y="141"/>
                    <a:pt x="263" y="133"/>
                    <a:pt x="265" y="125"/>
                  </a:cubicBezTo>
                  <a:cubicBezTo>
                    <a:pt x="267" y="118"/>
                    <a:pt x="262" y="110"/>
                    <a:pt x="250" y="103"/>
                  </a:cubicBezTo>
                  <a:cubicBezTo>
                    <a:pt x="239" y="97"/>
                    <a:pt x="227" y="95"/>
                    <a:pt x="213" y="98"/>
                  </a:cubicBezTo>
                  <a:cubicBezTo>
                    <a:pt x="200" y="100"/>
                    <a:pt x="184" y="107"/>
                    <a:pt x="164" y="118"/>
                  </a:cubicBezTo>
                  <a:cubicBezTo>
                    <a:pt x="147" y="128"/>
                    <a:pt x="147" y="128"/>
                    <a:pt x="147" y="128"/>
                  </a:cubicBezTo>
                  <a:cubicBezTo>
                    <a:pt x="109" y="107"/>
                    <a:pt x="109" y="107"/>
                    <a:pt x="109" y="107"/>
                  </a:cubicBezTo>
                  <a:cubicBezTo>
                    <a:pt x="127" y="96"/>
                    <a:pt x="127" y="96"/>
                    <a:pt x="127" y="96"/>
                  </a:cubicBezTo>
                  <a:cubicBezTo>
                    <a:pt x="145" y="86"/>
                    <a:pt x="156" y="77"/>
                    <a:pt x="159" y="69"/>
                  </a:cubicBezTo>
                  <a:cubicBezTo>
                    <a:pt x="163" y="62"/>
                    <a:pt x="159" y="55"/>
                    <a:pt x="147" y="48"/>
                  </a:cubicBezTo>
                  <a:cubicBezTo>
                    <a:pt x="130" y="38"/>
                    <a:pt x="110" y="39"/>
                    <a:pt x="88" y="52"/>
                  </a:cubicBezTo>
                  <a:cubicBezTo>
                    <a:pt x="81" y="57"/>
                    <a:pt x="74" y="62"/>
                    <a:pt x="69" y="68"/>
                  </a:cubicBezTo>
                  <a:cubicBezTo>
                    <a:pt x="64" y="74"/>
                    <a:pt x="59" y="81"/>
                    <a:pt x="56" y="9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6" y="63"/>
                    <a:pt x="23" y="44"/>
                    <a:pt x="52" y="27"/>
                  </a:cubicBezTo>
                  <a:cubicBezTo>
                    <a:pt x="76" y="13"/>
                    <a:pt x="100" y="5"/>
                    <a:pt x="123" y="3"/>
                  </a:cubicBezTo>
                  <a:cubicBezTo>
                    <a:pt x="147" y="0"/>
                    <a:pt x="167" y="4"/>
                    <a:pt x="185" y="14"/>
                  </a:cubicBezTo>
                  <a:cubicBezTo>
                    <a:pt x="199" y="23"/>
                    <a:pt x="207" y="32"/>
                    <a:pt x="208" y="43"/>
                  </a:cubicBezTo>
                  <a:cubicBezTo>
                    <a:pt x="210" y="54"/>
                    <a:pt x="205" y="65"/>
                    <a:pt x="193" y="77"/>
                  </a:cubicBezTo>
                  <a:cubicBezTo>
                    <a:pt x="194" y="77"/>
                    <a:pt x="194" y="77"/>
                    <a:pt x="194" y="77"/>
                  </a:cubicBezTo>
                  <a:cubicBezTo>
                    <a:pt x="214" y="68"/>
                    <a:pt x="234" y="63"/>
                    <a:pt x="253" y="62"/>
                  </a:cubicBezTo>
                  <a:cubicBezTo>
                    <a:pt x="271" y="62"/>
                    <a:pt x="288" y="66"/>
                    <a:pt x="304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9" name="Freeform 29"/>
            <p:cNvSpPr>
              <a:spLocks noEditPoints="1"/>
            </p:cNvSpPr>
            <p:nvPr/>
          </p:nvSpPr>
          <p:spPr bwMode="auto">
            <a:xfrm>
              <a:off x="5990000" y="3814956"/>
              <a:ext cx="460978" cy="265001"/>
            </a:xfrm>
            <a:custGeom>
              <a:avLst/>
              <a:gdLst>
                <a:gd name="T0" fmla="*/ 308 w 315"/>
                <a:gd name="T1" fmla="*/ 107 h 181"/>
                <a:gd name="T2" fmla="*/ 277 w 315"/>
                <a:gd name="T3" fmla="*/ 159 h 181"/>
                <a:gd name="T4" fmla="*/ 186 w 315"/>
                <a:gd name="T5" fmla="*/ 177 h 181"/>
                <a:gd name="T6" fmla="*/ 77 w 315"/>
                <a:gd name="T7" fmla="*/ 137 h 181"/>
                <a:gd name="T8" fmla="*/ 6 w 315"/>
                <a:gd name="T9" fmla="*/ 74 h 181"/>
                <a:gd name="T10" fmla="*/ 38 w 315"/>
                <a:gd name="T11" fmla="*/ 22 h 181"/>
                <a:gd name="T12" fmla="*/ 129 w 315"/>
                <a:gd name="T13" fmla="*/ 4 h 181"/>
                <a:gd name="T14" fmla="*/ 238 w 315"/>
                <a:gd name="T15" fmla="*/ 44 h 181"/>
                <a:gd name="T16" fmla="*/ 308 w 315"/>
                <a:gd name="T17" fmla="*/ 107 h 181"/>
                <a:gd name="T18" fmla="*/ 194 w 315"/>
                <a:gd name="T19" fmla="*/ 140 h 181"/>
                <a:gd name="T20" fmla="*/ 237 w 315"/>
                <a:gd name="T21" fmla="*/ 137 h 181"/>
                <a:gd name="T22" fmla="*/ 243 w 315"/>
                <a:gd name="T23" fmla="*/ 111 h 181"/>
                <a:gd name="T24" fmla="*/ 190 w 315"/>
                <a:gd name="T25" fmla="*/ 72 h 181"/>
                <a:gd name="T26" fmla="*/ 121 w 315"/>
                <a:gd name="T27" fmla="*/ 41 h 181"/>
                <a:gd name="T28" fmla="*/ 78 w 315"/>
                <a:gd name="T29" fmla="*/ 44 h 181"/>
                <a:gd name="T30" fmla="*/ 72 w 315"/>
                <a:gd name="T31" fmla="*/ 69 h 181"/>
                <a:gd name="T32" fmla="*/ 126 w 315"/>
                <a:gd name="T33" fmla="*/ 109 h 181"/>
                <a:gd name="T34" fmla="*/ 194 w 315"/>
                <a:gd name="T35" fmla="*/ 14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5" h="181">
                  <a:moveTo>
                    <a:pt x="308" y="107"/>
                  </a:moveTo>
                  <a:cubicBezTo>
                    <a:pt x="315" y="126"/>
                    <a:pt x="304" y="143"/>
                    <a:pt x="277" y="159"/>
                  </a:cubicBezTo>
                  <a:cubicBezTo>
                    <a:pt x="250" y="175"/>
                    <a:pt x="220" y="181"/>
                    <a:pt x="186" y="177"/>
                  </a:cubicBezTo>
                  <a:cubicBezTo>
                    <a:pt x="153" y="173"/>
                    <a:pt x="116" y="160"/>
                    <a:pt x="77" y="137"/>
                  </a:cubicBezTo>
                  <a:cubicBezTo>
                    <a:pt x="36" y="114"/>
                    <a:pt x="13" y="92"/>
                    <a:pt x="6" y="74"/>
                  </a:cubicBezTo>
                  <a:cubicBezTo>
                    <a:pt x="0" y="55"/>
                    <a:pt x="11" y="37"/>
                    <a:pt x="38" y="22"/>
                  </a:cubicBezTo>
                  <a:cubicBezTo>
                    <a:pt x="65" y="6"/>
                    <a:pt x="95" y="0"/>
                    <a:pt x="129" y="4"/>
                  </a:cubicBezTo>
                  <a:cubicBezTo>
                    <a:pt x="163" y="8"/>
                    <a:pt x="199" y="21"/>
                    <a:pt x="238" y="44"/>
                  </a:cubicBezTo>
                  <a:cubicBezTo>
                    <a:pt x="279" y="67"/>
                    <a:pt x="302" y="88"/>
                    <a:pt x="308" y="107"/>
                  </a:cubicBezTo>
                  <a:close/>
                  <a:moveTo>
                    <a:pt x="194" y="140"/>
                  </a:moveTo>
                  <a:cubicBezTo>
                    <a:pt x="211" y="144"/>
                    <a:pt x="226" y="143"/>
                    <a:pt x="237" y="137"/>
                  </a:cubicBezTo>
                  <a:cubicBezTo>
                    <a:pt x="248" y="130"/>
                    <a:pt x="250" y="122"/>
                    <a:pt x="243" y="111"/>
                  </a:cubicBezTo>
                  <a:cubicBezTo>
                    <a:pt x="236" y="101"/>
                    <a:pt x="218" y="88"/>
                    <a:pt x="190" y="72"/>
                  </a:cubicBezTo>
                  <a:cubicBezTo>
                    <a:pt x="161" y="55"/>
                    <a:pt x="138" y="45"/>
                    <a:pt x="121" y="41"/>
                  </a:cubicBezTo>
                  <a:cubicBezTo>
                    <a:pt x="103" y="37"/>
                    <a:pt x="89" y="38"/>
                    <a:pt x="78" y="44"/>
                  </a:cubicBezTo>
                  <a:cubicBezTo>
                    <a:pt x="66" y="51"/>
                    <a:pt x="64" y="59"/>
                    <a:pt x="72" y="69"/>
                  </a:cubicBezTo>
                  <a:cubicBezTo>
                    <a:pt x="79" y="80"/>
                    <a:pt x="97" y="93"/>
                    <a:pt x="126" y="109"/>
                  </a:cubicBezTo>
                  <a:cubicBezTo>
                    <a:pt x="154" y="126"/>
                    <a:pt x="177" y="136"/>
                    <a:pt x="194" y="1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77567" y="2821513"/>
            <a:ext cx="754328" cy="436327"/>
            <a:chOff x="6863885" y="2821513"/>
            <a:chExt cx="754328" cy="436327"/>
          </a:xfrm>
        </p:grpSpPr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7215165" y="2821513"/>
              <a:ext cx="403048" cy="279792"/>
            </a:xfrm>
            <a:custGeom>
              <a:avLst/>
              <a:gdLst>
                <a:gd name="T0" fmla="*/ 228 w 276"/>
                <a:gd name="T1" fmla="*/ 106 h 191"/>
                <a:gd name="T2" fmla="*/ 276 w 276"/>
                <a:gd name="T3" fmla="*/ 134 h 191"/>
                <a:gd name="T4" fmla="*/ 229 w 276"/>
                <a:gd name="T5" fmla="*/ 161 h 191"/>
                <a:gd name="T6" fmla="*/ 181 w 276"/>
                <a:gd name="T7" fmla="*/ 134 h 191"/>
                <a:gd name="T8" fmla="*/ 83 w 276"/>
                <a:gd name="T9" fmla="*/ 191 h 191"/>
                <a:gd name="T10" fmla="*/ 48 w 276"/>
                <a:gd name="T11" fmla="*/ 171 h 191"/>
                <a:gd name="T12" fmla="*/ 0 w 276"/>
                <a:gd name="T13" fmla="*/ 26 h 191"/>
                <a:gd name="T14" fmla="*/ 45 w 276"/>
                <a:gd name="T15" fmla="*/ 0 h 191"/>
                <a:gd name="T16" fmla="*/ 190 w 276"/>
                <a:gd name="T17" fmla="*/ 84 h 191"/>
                <a:gd name="T18" fmla="*/ 218 w 276"/>
                <a:gd name="T19" fmla="*/ 68 h 191"/>
                <a:gd name="T20" fmla="*/ 256 w 276"/>
                <a:gd name="T21" fmla="*/ 90 h 191"/>
                <a:gd name="T22" fmla="*/ 228 w 276"/>
                <a:gd name="T23" fmla="*/ 106 h 191"/>
                <a:gd name="T24" fmla="*/ 87 w 276"/>
                <a:gd name="T25" fmla="*/ 144 h 191"/>
                <a:gd name="T26" fmla="*/ 143 w 276"/>
                <a:gd name="T27" fmla="*/ 112 h 191"/>
                <a:gd name="T28" fmla="*/ 103 w 276"/>
                <a:gd name="T29" fmla="*/ 89 h 191"/>
                <a:gd name="T30" fmla="*/ 76 w 276"/>
                <a:gd name="T31" fmla="*/ 72 h 191"/>
                <a:gd name="T32" fmla="*/ 55 w 276"/>
                <a:gd name="T33" fmla="*/ 59 h 191"/>
                <a:gd name="T34" fmla="*/ 54 w 276"/>
                <a:gd name="T35" fmla="*/ 59 h 191"/>
                <a:gd name="T36" fmla="*/ 65 w 276"/>
                <a:gd name="T37" fmla="*/ 82 h 191"/>
                <a:gd name="T38" fmla="*/ 87 w 276"/>
                <a:gd name="T39" fmla="*/ 14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6" h="191">
                  <a:moveTo>
                    <a:pt x="228" y="106"/>
                  </a:moveTo>
                  <a:cubicBezTo>
                    <a:pt x="276" y="134"/>
                    <a:pt x="276" y="134"/>
                    <a:pt x="276" y="134"/>
                  </a:cubicBezTo>
                  <a:cubicBezTo>
                    <a:pt x="229" y="161"/>
                    <a:pt x="229" y="161"/>
                    <a:pt x="229" y="161"/>
                  </a:cubicBezTo>
                  <a:cubicBezTo>
                    <a:pt x="181" y="134"/>
                    <a:pt x="181" y="134"/>
                    <a:pt x="181" y="134"/>
                  </a:cubicBezTo>
                  <a:cubicBezTo>
                    <a:pt x="83" y="191"/>
                    <a:pt x="83" y="191"/>
                    <a:pt x="83" y="191"/>
                  </a:cubicBezTo>
                  <a:cubicBezTo>
                    <a:pt x="48" y="171"/>
                    <a:pt x="48" y="171"/>
                    <a:pt x="48" y="17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90" y="84"/>
                    <a:pt x="190" y="84"/>
                    <a:pt x="190" y="84"/>
                  </a:cubicBezTo>
                  <a:cubicBezTo>
                    <a:pt x="218" y="68"/>
                    <a:pt x="218" y="68"/>
                    <a:pt x="218" y="68"/>
                  </a:cubicBezTo>
                  <a:cubicBezTo>
                    <a:pt x="256" y="90"/>
                    <a:pt x="256" y="90"/>
                    <a:pt x="256" y="90"/>
                  </a:cubicBezTo>
                  <a:lnTo>
                    <a:pt x="228" y="106"/>
                  </a:lnTo>
                  <a:close/>
                  <a:moveTo>
                    <a:pt x="87" y="144"/>
                  </a:moveTo>
                  <a:cubicBezTo>
                    <a:pt x="143" y="112"/>
                    <a:pt x="143" y="112"/>
                    <a:pt x="143" y="112"/>
                  </a:cubicBezTo>
                  <a:cubicBezTo>
                    <a:pt x="103" y="89"/>
                    <a:pt x="103" y="89"/>
                    <a:pt x="103" y="89"/>
                  </a:cubicBezTo>
                  <a:cubicBezTo>
                    <a:pt x="97" y="85"/>
                    <a:pt x="88" y="80"/>
                    <a:pt x="76" y="72"/>
                  </a:cubicBezTo>
                  <a:cubicBezTo>
                    <a:pt x="64" y="65"/>
                    <a:pt x="57" y="60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9" y="67"/>
                    <a:pt x="63" y="74"/>
                    <a:pt x="65" y="82"/>
                  </a:cubicBezTo>
                  <a:cubicBezTo>
                    <a:pt x="87" y="144"/>
                    <a:pt x="87" y="144"/>
                    <a:pt x="87" y="1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6863885" y="2995304"/>
              <a:ext cx="459745" cy="262536"/>
            </a:xfrm>
            <a:custGeom>
              <a:avLst/>
              <a:gdLst>
                <a:gd name="T0" fmla="*/ 308 w 314"/>
                <a:gd name="T1" fmla="*/ 107 h 180"/>
                <a:gd name="T2" fmla="*/ 276 w 314"/>
                <a:gd name="T3" fmla="*/ 159 h 180"/>
                <a:gd name="T4" fmla="*/ 186 w 314"/>
                <a:gd name="T5" fmla="*/ 177 h 180"/>
                <a:gd name="T6" fmla="*/ 77 w 314"/>
                <a:gd name="T7" fmla="*/ 137 h 180"/>
                <a:gd name="T8" fmla="*/ 6 w 314"/>
                <a:gd name="T9" fmla="*/ 73 h 180"/>
                <a:gd name="T10" fmla="*/ 37 w 314"/>
                <a:gd name="T11" fmla="*/ 21 h 180"/>
                <a:gd name="T12" fmla="*/ 128 w 314"/>
                <a:gd name="T13" fmla="*/ 4 h 180"/>
                <a:gd name="T14" fmla="*/ 238 w 314"/>
                <a:gd name="T15" fmla="*/ 43 h 180"/>
                <a:gd name="T16" fmla="*/ 308 w 314"/>
                <a:gd name="T17" fmla="*/ 107 h 180"/>
                <a:gd name="T18" fmla="*/ 194 w 314"/>
                <a:gd name="T19" fmla="*/ 140 h 180"/>
                <a:gd name="T20" fmla="*/ 237 w 314"/>
                <a:gd name="T21" fmla="*/ 136 h 180"/>
                <a:gd name="T22" fmla="*/ 242 w 314"/>
                <a:gd name="T23" fmla="*/ 111 h 180"/>
                <a:gd name="T24" fmla="*/ 189 w 314"/>
                <a:gd name="T25" fmla="*/ 72 h 180"/>
                <a:gd name="T26" fmla="*/ 120 w 314"/>
                <a:gd name="T27" fmla="*/ 41 h 180"/>
                <a:gd name="T28" fmla="*/ 77 w 314"/>
                <a:gd name="T29" fmla="*/ 44 h 180"/>
                <a:gd name="T30" fmla="*/ 71 w 314"/>
                <a:gd name="T31" fmla="*/ 69 h 180"/>
                <a:gd name="T32" fmla="*/ 125 w 314"/>
                <a:gd name="T33" fmla="*/ 109 h 180"/>
                <a:gd name="T34" fmla="*/ 194 w 314"/>
                <a:gd name="T35" fmla="*/ 14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4" h="180">
                  <a:moveTo>
                    <a:pt x="308" y="107"/>
                  </a:moveTo>
                  <a:cubicBezTo>
                    <a:pt x="314" y="126"/>
                    <a:pt x="303" y="143"/>
                    <a:pt x="276" y="159"/>
                  </a:cubicBezTo>
                  <a:cubicBezTo>
                    <a:pt x="249" y="174"/>
                    <a:pt x="219" y="180"/>
                    <a:pt x="186" y="177"/>
                  </a:cubicBezTo>
                  <a:cubicBezTo>
                    <a:pt x="152" y="173"/>
                    <a:pt x="116" y="160"/>
                    <a:pt x="77" y="137"/>
                  </a:cubicBezTo>
                  <a:cubicBezTo>
                    <a:pt x="36" y="113"/>
                    <a:pt x="12" y="92"/>
                    <a:pt x="6" y="73"/>
                  </a:cubicBezTo>
                  <a:cubicBezTo>
                    <a:pt x="0" y="54"/>
                    <a:pt x="10" y="37"/>
                    <a:pt x="37" y="21"/>
                  </a:cubicBezTo>
                  <a:cubicBezTo>
                    <a:pt x="64" y="6"/>
                    <a:pt x="94" y="0"/>
                    <a:pt x="128" y="4"/>
                  </a:cubicBezTo>
                  <a:cubicBezTo>
                    <a:pt x="162" y="8"/>
                    <a:pt x="199" y="21"/>
                    <a:pt x="238" y="43"/>
                  </a:cubicBezTo>
                  <a:cubicBezTo>
                    <a:pt x="278" y="67"/>
                    <a:pt x="301" y="88"/>
                    <a:pt x="308" y="107"/>
                  </a:cubicBezTo>
                  <a:close/>
                  <a:moveTo>
                    <a:pt x="194" y="140"/>
                  </a:moveTo>
                  <a:cubicBezTo>
                    <a:pt x="211" y="144"/>
                    <a:pt x="225" y="143"/>
                    <a:pt x="237" y="136"/>
                  </a:cubicBezTo>
                  <a:cubicBezTo>
                    <a:pt x="248" y="130"/>
                    <a:pt x="250" y="121"/>
                    <a:pt x="242" y="111"/>
                  </a:cubicBezTo>
                  <a:cubicBezTo>
                    <a:pt x="235" y="101"/>
                    <a:pt x="217" y="88"/>
                    <a:pt x="189" y="72"/>
                  </a:cubicBezTo>
                  <a:cubicBezTo>
                    <a:pt x="161" y="55"/>
                    <a:pt x="138" y="45"/>
                    <a:pt x="120" y="41"/>
                  </a:cubicBezTo>
                  <a:cubicBezTo>
                    <a:pt x="103" y="36"/>
                    <a:pt x="88" y="38"/>
                    <a:pt x="77" y="44"/>
                  </a:cubicBezTo>
                  <a:cubicBezTo>
                    <a:pt x="66" y="51"/>
                    <a:pt x="64" y="59"/>
                    <a:pt x="71" y="69"/>
                  </a:cubicBezTo>
                  <a:cubicBezTo>
                    <a:pt x="79" y="79"/>
                    <a:pt x="97" y="92"/>
                    <a:pt x="125" y="109"/>
                  </a:cubicBezTo>
                  <a:cubicBezTo>
                    <a:pt x="153" y="125"/>
                    <a:pt x="176" y="136"/>
                    <a:pt x="194" y="1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41" name="Inhaltsplatzhalter 4"/>
          <p:cNvSpPr txBox="1"/>
          <p:nvPr/>
        </p:nvSpPr>
        <p:spPr>
          <a:xfrm>
            <a:off x="3898368" y="2221353"/>
            <a:ext cx="2612784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2" name="Inhaltsplatzhalter 4"/>
          <p:cNvSpPr txBox="1"/>
          <p:nvPr/>
        </p:nvSpPr>
        <p:spPr>
          <a:xfrm>
            <a:off x="3055309" y="3065177"/>
            <a:ext cx="2612784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3" name="Inhaltsplatzhalter 4"/>
          <p:cNvSpPr txBox="1"/>
          <p:nvPr/>
        </p:nvSpPr>
        <p:spPr>
          <a:xfrm>
            <a:off x="2201423" y="3869872"/>
            <a:ext cx="2612784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4" name="Inhaltsplatzhalter 4"/>
          <p:cNvSpPr txBox="1"/>
          <p:nvPr/>
        </p:nvSpPr>
        <p:spPr>
          <a:xfrm>
            <a:off x="1317414" y="4705092"/>
            <a:ext cx="2612784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5" name="Inhaltsplatzhalter 4"/>
          <p:cNvSpPr txBox="1"/>
          <p:nvPr/>
        </p:nvSpPr>
        <p:spPr>
          <a:xfrm>
            <a:off x="9989344" y="2513342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1"/>
                </a:solidFill>
                <a:latin typeface="+mj-lt"/>
              </a:rPr>
              <a:t>40%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6" name="Inhaltsplatzhalter 4"/>
          <p:cNvSpPr txBox="1"/>
          <p:nvPr/>
        </p:nvSpPr>
        <p:spPr>
          <a:xfrm>
            <a:off x="9989344" y="3395456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2"/>
                </a:solidFill>
                <a:latin typeface="+mj-lt"/>
              </a:rPr>
              <a:t>50%</a:t>
            </a:r>
            <a:endParaRPr lang="en-US" sz="2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7" name="Inhaltsplatzhalter 4"/>
          <p:cNvSpPr txBox="1"/>
          <p:nvPr/>
        </p:nvSpPr>
        <p:spPr>
          <a:xfrm>
            <a:off x="9989344" y="4277569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3"/>
                </a:solidFill>
                <a:latin typeface="+mj-lt"/>
              </a:rPr>
              <a:t>70%</a:t>
            </a:r>
            <a:endParaRPr lang="en-US" sz="2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48" name="Inhaltsplatzhalter 4"/>
          <p:cNvSpPr txBox="1"/>
          <p:nvPr/>
        </p:nvSpPr>
        <p:spPr>
          <a:xfrm>
            <a:off x="9989344" y="5159682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4"/>
                </a:solidFill>
                <a:latin typeface="+mj-lt"/>
              </a:rPr>
              <a:t>50%</a:t>
            </a:r>
            <a:endParaRPr lang="en-US" sz="2800" dirty="0">
              <a:solidFill>
                <a:schemeClr val="accent4"/>
              </a:solidFill>
              <a:latin typeface="+mn-lt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944889" y="4350460"/>
            <a:ext cx="477837" cy="398463"/>
            <a:chOff x="10987088" y="1993900"/>
            <a:chExt cx="477837" cy="398463"/>
          </a:xfrm>
          <a:solidFill>
            <a:schemeClr val="accent3"/>
          </a:solidFill>
        </p:grpSpPr>
        <p:sp>
          <p:nvSpPr>
            <p:cNvPr id="50" name="Freeform 107"/>
            <p:cNvSpPr/>
            <p:nvPr/>
          </p:nvSpPr>
          <p:spPr bwMode="auto">
            <a:xfrm>
              <a:off x="10987088" y="1993900"/>
              <a:ext cx="396875" cy="398463"/>
            </a:xfrm>
            <a:custGeom>
              <a:avLst/>
              <a:gdLst>
                <a:gd name="T0" fmla="*/ 0 w 2745"/>
                <a:gd name="T1" fmla="*/ 0 h 2770"/>
                <a:gd name="T2" fmla="*/ 371 w 2745"/>
                <a:gd name="T3" fmla="*/ 0 h 2770"/>
                <a:gd name="T4" fmla="*/ 371 w 2745"/>
                <a:gd name="T5" fmla="*/ 2398 h 2770"/>
                <a:gd name="T6" fmla="*/ 2745 w 2745"/>
                <a:gd name="T7" fmla="*/ 2398 h 2770"/>
                <a:gd name="T8" fmla="*/ 2745 w 2745"/>
                <a:gd name="T9" fmla="*/ 2770 h 2770"/>
                <a:gd name="T10" fmla="*/ 0 w 2745"/>
                <a:gd name="T11" fmla="*/ 2770 h 2770"/>
                <a:gd name="T12" fmla="*/ 0 w 2745"/>
                <a:gd name="T13" fmla="*/ 0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" h="2770">
                  <a:moveTo>
                    <a:pt x="0" y="0"/>
                  </a:moveTo>
                  <a:lnTo>
                    <a:pt x="371" y="0"/>
                  </a:lnTo>
                  <a:lnTo>
                    <a:pt x="371" y="2398"/>
                  </a:lnTo>
                  <a:lnTo>
                    <a:pt x="2745" y="2398"/>
                  </a:lnTo>
                  <a:lnTo>
                    <a:pt x="2745" y="2770"/>
                  </a:lnTo>
                  <a:lnTo>
                    <a:pt x="0" y="27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1" name="Freeform 108"/>
            <p:cNvSpPr/>
            <p:nvPr/>
          </p:nvSpPr>
          <p:spPr bwMode="auto">
            <a:xfrm>
              <a:off x="11066463" y="2047875"/>
              <a:ext cx="398462" cy="249238"/>
            </a:xfrm>
            <a:custGeom>
              <a:avLst/>
              <a:gdLst>
                <a:gd name="T0" fmla="*/ 2761 w 2761"/>
                <a:gd name="T1" fmla="*/ 0 h 1725"/>
                <a:gd name="T2" fmla="*/ 2559 w 2761"/>
                <a:gd name="T3" fmla="*/ 1146 h 1725"/>
                <a:gd name="T4" fmla="*/ 2274 w 2761"/>
                <a:gd name="T5" fmla="*/ 861 h 1725"/>
                <a:gd name="T6" fmla="*/ 1411 w 2761"/>
                <a:gd name="T7" fmla="*/ 1725 h 1725"/>
                <a:gd name="T8" fmla="*/ 864 w 2761"/>
                <a:gd name="T9" fmla="*/ 1177 h 1725"/>
                <a:gd name="T10" fmla="*/ 349 w 2761"/>
                <a:gd name="T11" fmla="*/ 1693 h 1725"/>
                <a:gd name="T12" fmla="*/ 0 w 2761"/>
                <a:gd name="T13" fmla="*/ 1341 h 1725"/>
                <a:gd name="T14" fmla="*/ 864 w 2761"/>
                <a:gd name="T15" fmla="*/ 476 h 1725"/>
                <a:gd name="T16" fmla="*/ 1411 w 2761"/>
                <a:gd name="T17" fmla="*/ 1025 h 1725"/>
                <a:gd name="T18" fmla="*/ 1924 w 2761"/>
                <a:gd name="T19" fmla="*/ 509 h 1725"/>
                <a:gd name="T20" fmla="*/ 1618 w 2761"/>
                <a:gd name="T21" fmla="*/ 202 h 1725"/>
                <a:gd name="T22" fmla="*/ 2761 w 2761"/>
                <a:gd name="T23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1" h="1725">
                  <a:moveTo>
                    <a:pt x="2761" y="0"/>
                  </a:moveTo>
                  <a:lnTo>
                    <a:pt x="2559" y="1146"/>
                  </a:lnTo>
                  <a:lnTo>
                    <a:pt x="2274" y="861"/>
                  </a:lnTo>
                  <a:lnTo>
                    <a:pt x="1411" y="1725"/>
                  </a:lnTo>
                  <a:lnTo>
                    <a:pt x="864" y="1177"/>
                  </a:lnTo>
                  <a:lnTo>
                    <a:pt x="349" y="1693"/>
                  </a:lnTo>
                  <a:lnTo>
                    <a:pt x="0" y="1341"/>
                  </a:lnTo>
                  <a:lnTo>
                    <a:pt x="864" y="476"/>
                  </a:lnTo>
                  <a:lnTo>
                    <a:pt x="1411" y="1025"/>
                  </a:lnTo>
                  <a:lnTo>
                    <a:pt x="1924" y="509"/>
                  </a:lnTo>
                  <a:lnTo>
                    <a:pt x="1618" y="202"/>
                  </a:lnTo>
                  <a:lnTo>
                    <a:pt x="27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952032" y="3496916"/>
            <a:ext cx="463550" cy="407988"/>
            <a:chOff x="10059988" y="2759075"/>
            <a:chExt cx="463550" cy="407988"/>
          </a:xfrm>
          <a:solidFill>
            <a:schemeClr val="accent2"/>
          </a:solidFill>
        </p:grpSpPr>
        <p:sp>
          <p:nvSpPr>
            <p:cNvPr id="53" name="Freeform 182"/>
            <p:cNvSpPr/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4" name="Freeform 183"/>
            <p:cNvSpPr/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5" name="Freeform 184"/>
            <p:cNvSpPr/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6" name="Freeform 185"/>
            <p:cNvSpPr/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961557" y="5194480"/>
            <a:ext cx="444500" cy="439738"/>
            <a:chOff x="2587625" y="4291013"/>
            <a:chExt cx="444500" cy="439738"/>
          </a:xfrm>
          <a:solidFill>
            <a:schemeClr val="accent4"/>
          </a:solidFill>
        </p:grpSpPr>
        <p:sp>
          <p:nvSpPr>
            <p:cNvPr id="58" name="Freeform 290"/>
            <p:cNvSpPr>
              <a:spLocks noEditPoints="1"/>
            </p:cNvSpPr>
            <p:nvPr/>
          </p:nvSpPr>
          <p:spPr bwMode="auto">
            <a:xfrm>
              <a:off x="2790825" y="4491038"/>
              <a:ext cx="241300" cy="239713"/>
            </a:xfrm>
            <a:custGeom>
              <a:avLst/>
              <a:gdLst>
                <a:gd name="T0" fmla="*/ 582 w 1676"/>
                <a:gd name="T1" fmla="*/ 282 h 1813"/>
                <a:gd name="T2" fmla="*/ 453 w 1676"/>
                <a:gd name="T3" fmla="*/ 343 h 1813"/>
                <a:gd name="T4" fmla="*/ 344 w 1676"/>
                <a:gd name="T5" fmla="*/ 449 h 1813"/>
                <a:gd name="T6" fmla="*/ 274 w 1676"/>
                <a:gd name="T7" fmla="*/ 582 h 1813"/>
                <a:gd name="T8" fmla="*/ 246 w 1676"/>
                <a:gd name="T9" fmla="*/ 729 h 1813"/>
                <a:gd name="T10" fmla="*/ 260 w 1676"/>
                <a:gd name="T11" fmla="*/ 878 h 1813"/>
                <a:gd name="T12" fmla="*/ 316 w 1676"/>
                <a:gd name="T13" fmla="*/ 1018 h 1813"/>
                <a:gd name="T14" fmla="*/ 414 w 1676"/>
                <a:gd name="T15" fmla="*/ 1136 h 1813"/>
                <a:gd name="T16" fmla="*/ 538 w 1676"/>
                <a:gd name="T17" fmla="*/ 1212 h 1813"/>
                <a:gd name="T18" fmla="*/ 673 w 1676"/>
                <a:gd name="T19" fmla="*/ 1242 h 1813"/>
                <a:gd name="T20" fmla="*/ 811 w 1676"/>
                <a:gd name="T21" fmla="*/ 1227 h 1813"/>
                <a:gd name="T22" fmla="*/ 941 w 1676"/>
                <a:gd name="T23" fmla="*/ 1166 h 1813"/>
                <a:gd name="T24" fmla="*/ 1049 w 1676"/>
                <a:gd name="T25" fmla="*/ 1061 h 1813"/>
                <a:gd name="T26" fmla="*/ 1119 w 1676"/>
                <a:gd name="T27" fmla="*/ 927 h 1813"/>
                <a:gd name="T28" fmla="*/ 1147 w 1676"/>
                <a:gd name="T29" fmla="*/ 779 h 1813"/>
                <a:gd name="T30" fmla="*/ 1133 w 1676"/>
                <a:gd name="T31" fmla="*/ 630 h 1813"/>
                <a:gd name="T32" fmla="*/ 1077 w 1676"/>
                <a:gd name="T33" fmla="*/ 491 h 1813"/>
                <a:gd name="T34" fmla="*/ 980 w 1676"/>
                <a:gd name="T35" fmla="*/ 374 h 1813"/>
                <a:gd name="T36" fmla="*/ 855 w 1676"/>
                <a:gd name="T37" fmla="*/ 298 h 1813"/>
                <a:gd name="T38" fmla="*/ 720 w 1676"/>
                <a:gd name="T39" fmla="*/ 267 h 1813"/>
                <a:gd name="T40" fmla="*/ 781 w 1676"/>
                <a:gd name="T41" fmla="*/ 5 h 1813"/>
                <a:gd name="T42" fmla="*/ 946 w 1676"/>
                <a:gd name="T43" fmla="*/ 49 h 1813"/>
                <a:gd name="T44" fmla="*/ 1099 w 1676"/>
                <a:gd name="T45" fmla="*/ 137 h 1813"/>
                <a:gd name="T46" fmla="*/ 1230 w 1676"/>
                <a:gd name="T47" fmla="*/ 267 h 1813"/>
                <a:gd name="T48" fmla="*/ 1324 w 1676"/>
                <a:gd name="T49" fmla="*/ 424 h 1813"/>
                <a:gd name="T50" fmla="*/ 1378 w 1676"/>
                <a:gd name="T51" fmla="*/ 596 h 1813"/>
                <a:gd name="T52" fmla="*/ 1393 w 1676"/>
                <a:gd name="T53" fmla="*/ 775 h 1813"/>
                <a:gd name="T54" fmla="*/ 1368 w 1676"/>
                <a:gd name="T55" fmla="*/ 953 h 1813"/>
                <a:gd name="T56" fmla="*/ 1603 w 1676"/>
                <a:gd name="T57" fmla="*/ 1363 h 1813"/>
                <a:gd name="T58" fmla="*/ 1656 w 1676"/>
                <a:gd name="T59" fmla="*/ 1449 h 1813"/>
                <a:gd name="T60" fmla="*/ 1676 w 1676"/>
                <a:gd name="T61" fmla="*/ 1550 h 1813"/>
                <a:gd name="T62" fmla="*/ 1656 w 1676"/>
                <a:gd name="T63" fmla="*/ 1651 h 1813"/>
                <a:gd name="T64" fmla="*/ 1603 w 1676"/>
                <a:gd name="T65" fmla="*/ 1737 h 1813"/>
                <a:gd name="T66" fmla="*/ 1515 w 1676"/>
                <a:gd name="T67" fmla="*/ 1798 h 1813"/>
                <a:gd name="T68" fmla="*/ 1414 w 1676"/>
                <a:gd name="T69" fmla="*/ 1813 h 1813"/>
                <a:gd name="T70" fmla="*/ 1316 w 1676"/>
                <a:gd name="T71" fmla="*/ 1783 h 1813"/>
                <a:gd name="T72" fmla="*/ 986 w 1676"/>
                <a:gd name="T73" fmla="*/ 1441 h 1813"/>
                <a:gd name="T74" fmla="*/ 826 w 1676"/>
                <a:gd name="T75" fmla="*/ 1496 h 1813"/>
                <a:gd name="T76" fmla="*/ 660 w 1676"/>
                <a:gd name="T77" fmla="*/ 1508 h 1813"/>
                <a:gd name="T78" fmla="*/ 496 w 1676"/>
                <a:gd name="T79" fmla="*/ 1477 h 1813"/>
                <a:gd name="T80" fmla="*/ 341 w 1676"/>
                <a:gd name="T81" fmla="*/ 1404 h 1813"/>
                <a:gd name="T82" fmla="*/ 204 w 1676"/>
                <a:gd name="T83" fmla="*/ 1289 h 1813"/>
                <a:gd name="T84" fmla="*/ 95 w 1676"/>
                <a:gd name="T85" fmla="*/ 1137 h 1813"/>
                <a:gd name="T86" fmla="*/ 27 w 1676"/>
                <a:gd name="T87" fmla="*/ 966 h 1813"/>
                <a:gd name="T88" fmla="*/ 0 w 1676"/>
                <a:gd name="T89" fmla="*/ 785 h 1813"/>
                <a:gd name="T90" fmla="*/ 13 w 1676"/>
                <a:gd name="T91" fmla="*/ 602 h 1813"/>
                <a:gd name="T92" fmla="*/ 67 w 1676"/>
                <a:gd name="T93" fmla="*/ 427 h 1813"/>
                <a:gd name="T94" fmla="*/ 162 w 1676"/>
                <a:gd name="T95" fmla="*/ 268 h 1813"/>
                <a:gd name="T96" fmla="*/ 294 w 1676"/>
                <a:gd name="T97" fmla="*/ 137 h 1813"/>
                <a:gd name="T98" fmla="*/ 447 w 1676"/>
                <a:gd name="T99" fmla="*/ 49 h 1813"/>
                <a:gd name="T100" fmla="*/ 612 w 1676"/>
                <a:gd name="T101" fmla="*/ 5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6" h="1813">
                  <a:moveTo>
                    <a:pt x="673" y="267"/>
                  </a:moveTo>
                  <a:lnTo>
                    <a:pt x="627" y="272"/>
                  </a:lnTo>
                  <a:lnTo>
                    <a:pt x="582" y="282"/>
                  </a:lnTo>
                  <a:lnTo>
                    <a:pt x="538" y="298"/>
                  </a:lnTo>
                  <a:lnTo>
                    <a:pt x="495" y="317"/>
                  </a:lnTo>
                  <a:lnTo>
                    <a:pt x="453" y="343"/>
                  </a:lnTo>
                  <a:lnTo>
                    <a:pt x="414" y="374"/>
                  </a:lnTo>
                  <a:lnTo>
                    <a:pt x="377" y="409"/>
                  </a:lnTo>
                  <a:lnTo>
                    <a:pt x="344" y="449"/>
                  </a:lnTo>
                  <a:lnTo>
                    <a:pt x="316" y="491"/>
                  </a:lnTo>
                  <a:lnTo>
                    <a:pt x="293" y="536"/>
                  </a:lnTo>
                  <a:lnTo>
                    <a:pt x="274" y="582"/>
                  </a:lnTo>
                  <a:lnTo>
                    <a:pt x="260" y="630"/>
                  </a:lnTo>
                  <a:lnTo>
                    <a:pt x="251" y="679"/>
                  </a:lnTo>
                  <a:lnTo>
                    <a:pt x="246" y="729"/>
                  </a:lnTo>
                  <a:lnTo>
                    <a:pt x="246" y="779"/>
                  </a:lnTo>
                  <a:lnTo>
                    <a:pt x="251" y="829"/>
                  </a:lnTo>
                  <a:lnTo>
                    <a:pt x="260" y="878"/>
                  </a:lnTo>
                  <a:lnTo>
                    <a:pt x="274" y="927"/>
                  </a:lnTo>
                  <a:lnTo>
                    <a:pt x="293" y="974"/>
                  </a:lnTo>
                  <a:lnTo>
                    <a:pt x="316" y="1018"/>
                  </a:lnTo>
                  <a:lnTo>
                    <a:pt x="344" y="1061"/>
                  </a:lnTo>
                  <a:lnTo>
                    <a:pt x="377" y="1100"/>
                  </a:lnTo>
                  <a:lnTo>
                    <a:pt x="414" y="1136"/>
                  </a:lnTo>
                  <a:lnTo>
                    <a:pt x="453" y="1166"/>
                  </a:lnTo>
                  <a:lnTo>
                    <a:pt x="495" y="1191"/>
                  </a:lnTo>
                  <a:lnTo>
                    <a:pt x="538" y="1212"/>
                  </a:lnTo>
                  <a:lnTo>
                    <a:pt x="582" y="1227"/>
                  </a:lnTo>
                  <a:lnTo>
                    <a:pt x="627" y="1237"/>
                  </a:lnTo>
                  <a:lnTo>
                    <a:pt x="673" y="1242"/>
                  </a:lnTo>
                  <a:lnTo>
                    <a:pt x="720" y="1242"/>
                  </a:lnTo>
                  <a:lnTo>
                    <a:pt x="766" y="1237"/>
                  </a:lnTo>
                  <a:lnTo>
                    <a:pt x="811" y="1227"/>
                  </a:lnTo>
                  <a:lnTo>
                    <a:pt x="855" y="1212"/>
                  </a:lnTo>
                  <a:lnTo>
                    <a:pt x="898" y="1191"/>
                  </a:lnTo>
                  <a:lnTo>
                    <a:pt x="941" y="1166"/>
                  </a:lnTo>
                  <a:lnTo>
                    <a:pt x="980" y="1136"/>
                  </a:lnTo>
                  <a:lnTo>
                    <a:pt x="1016" y="1100"/>
                  </a:lnTo>
                  <a:lnTo>
                    <a:pt x="1049" y="1061"/>
                  </a:lnTo>
                  <a:lnTo>
                    <a:pt x="1077" y="1018"/>
                  </a:lnTo>
                  <a:lnTo>
                    <a:pt x="1100" y="974"/>
                  </a:lnTo>
                  <a:lnTo>
                    <a:pt x="1119" y="927"/>
                  </a:lnTo>
                  <a:lnTo>
                    <a:pt x="1133" y="878"/>
                  </a:lnTo>
                  <a:lnTo>
                    <a:pt x="1142" y="829"/>
                  </a:lnTo>
                  <a:lnTo>
                    <a:pt x="1147" y="779"/>
                  </a:lnTo>
                  <a:lnTo>
                    <a:pt x="1147" y="729"/>
                  </a:lnTo>
                  <a:lnTo>
                    <a:pt x="1142" y="679"/>
                  </a:lnTo>
                  <a:lnTo>
                    <a:pt x="1133" y="630"/>
                  </a:lnTo>
                  <a:lnTo>
                    <a:pt x="1119" y="582"/>
                  </a:lnTo>
                  <a:lnTo>
                    <a:pt x="1100" y="536"/>
                  </a:lnTo>
                  <a:lnTo>
                    <a:pt x="1077" y="491"/>
                  </a:lnTo>
                  <a:lnTo>
                    <a:pt x="1049" y="449"/>
                  </a:lnTo>
                  <a:lnTo>
                    <a:pt x="1016" y="409"/>
                  </a:lnTo>
                  <a:lnTo>
                    <a:pt x="980" y="374"/>
                  </a:lnTo>
                  <a:lnTo>
                    <a:pt x="941" y="343"/>
                  </a:lnTo>
                  <a:lnTo>
                    <a:pt x="898" y="317"/>
                  </a:lnTo>
                  <a:lnTo>
                    <a:pt x="855" y="298"/>
                  </a:lnTo>
                  <a:lnTo>
                    <a:pt x="811" y="282"/>
                  </a:lnTo>
                  <a:lnTo>
                    <a:pt x="766" y="272"/>
                  </a:lnTo>
                  <a:lnTo>
                    <a:pt x="720" y="267"/>
                  </a:lnTo>
                  <a:lnTo>
                    <a:pt x="673" y="267"/>
                  </a:lnTo>
                  <a:close/>
                  <a:moveTo>
                    <a:pt x="725" y="0"/>
                  </a:moveTo>
                  <a:lnTo>
                    <a:pt x="781" y="5"/>
                  </a:lnTo>
                  <a:lnTo>
                    <a:pt x="837" y="15"/>
                  </a:lnTo>
                  <a:lnTo>
                    <a:pt x="892" y="29"/>
                  </a:lnTo>
                  <a:lnTo>
                    <a:pt x="946" y="49"/>
                  </a:lnTo>
                  <a:lnTo>
                    <a:pt x="999" y="74"/>
                  </a:lnTo>
                  <a:lnTo>
                    <a:pt x="1050" y="103"/>
                  </a:lnTo>
                  <a:lnTo>
                    <a:pt x="1099" y="137"/>
                  </a:lnTo>
                  <a:lnTo>
                    <a:pt x="1145" y="176"/>
                  </a:lnTo>
                  <a:lnTo>
                    <a:pt x="1190" y="219"/>
                  </a:lnTo>
                  <a:lnTo>
                    <a:pt x="1230" y="267"/>
                  </a:lnTo>
                  <a:lnTo>
                    <a:pt x="1266" y="317"/>
                  </a:lnTo>
                  <a:lnTo>
                    <a:pt x="1297" y="369"/>
                  </a:lnTo>
                  <a:lnTo>
                    <a:pt x="1324" y="424"/>
                  </a:lnTo>
                  <a:lnTo>
                    <a:pt x="1346" y="479"/>
                  </a:lnTo>
                  <a:lnTo>
                    <a:pt x="1364" y="537"/>
                  </a:lnTo>
                  <a:lnTo>
                    <a:pt x="1378" y="596"/>
                  </a:lnTo>
                  <a:lnTo>
                    <a:pt x="1387" y="655"/>
                  </a:lnTo>
                  <a:lnTo>
                    <a:pt x="1392" y="715"/>
                  </a:lnTo>
                  <a:lnTo>
                    <a:pt x="1393" y="775"/>
                  </a:lnTo>
                  <a:lnTo>
                    <a:pt x="1389" y="835"/>
                  </a:lnTo>
                  <a:lnTo>
                    <a:pt x="1381" y="895"/>
                  </a:lnTo>
                  <a:lnTo>
                    <a:pt x="1368" y="953"/>
                  </a:lnTo>
                  <a:lnTo>
                    <a:pt x="1351" y="1011"/>
                  </a:lnTo>
                  <a:lnTo>
                    <a:pt x="1330" y="1067"/>
                  </a:lnTo>
                  <a:lnTo>
                    <a:pt x="1603" y="1363"/>
                  </a:lnTo>
                  <a:lnTo>
                    <a:pt x="1625" y="1389"/>
                  </a:lnTo>
                  <a:lnTo>
                    <a:pt x="1642" y="1419"/>
                  </a:lnTo>
                  <a:lnTo>
                    <a:pt x="1656" y="1449"/>
                  </a:lnTo>
                  <a:lnTo>
                    <a:pt x="1668" y="1482"/>
                  </a:lnTo>
                  <a:lnTo>
                    <a:pt x="1674" y="1515"/>
                  </a:lnTo>
                  <a:lnTo>
                    <a:pt x="1676" y="1550"/>
                  </a:lnTo>
                  <a:lnTo>
                    <a:pt x="1674" y="1585"/>
                  </a:lnTo>
                  <a:lnTo>
                    <a:pt x="1668" y="1619"/>
                  </a:lnTo>
                  <a:lnTo>
                    <a:pt x="1656" y="1651"/>
                  </a:lnTo>
                  <a:lnTo>
                    <a:pt x="1642" y="1682"/>
                  </a:lnTo>
                  <a:lnTo>
                    <a:pt x="1625" y="1711"/>
                  </a:lnTo>
                  <a:lnTo>
                    <a:pt x="1603" y="1737"/>
                  </a:lnTo>
                  <a:lnTo>
                    <a:pt x="1576" y="1762"/>
                  </a:lnTo>
                  <a:lnTo>
                    <a:pt x="1547" y="1783"/>
                  </a:lnTo>
                  <a:lnTo>
                    <a:pt x="1515" y="1798"/>
                  </a:lnTo>
                  <a:lnTo>
                    <a:pt x="1482" y="1809"/>
                  </a:lnTo>
                  <a:lnTo>
                    <a:pt x="1449" y="1813"/>
                  </a:lnTo>
                  <a:lnTo>
                    <a:pt x="1414" y="1813"/>
                  </a:lnTo>
                  <a:lnTo>
                    <a:pt x="1380" y="1809"/>
                  </a:lnTo>
                  <a:lnTo>
                    <a:pt x="1347" y="1798"/>
                  </a:lnTo>
                  <a:lnTo>
                    <a:pt x="1316" y="1783"/>
                  </a:lnTo>
                  <a:lnTo>
                    <a:pt x="1286" y="1762"/>
                  </a:lnTo>
                  <a:lnTo>
                    <a:pt x="1259" y="1737"/>
                  </a:lnTo>
                  <a:lnTo>
                    <a:pt x="986" y="1441"/>
                  </a:lnTo>
                  <a:lnTo>
                    <a:pt x="934" y="1464"/>
                  </a:lnTo>
                  <a:lnTo>
                    <a:pt x="880" y="1483"/>
                  </a:lnTo>
                  <a:lnTo>
                    <a:pt x="826" y="1496"/>
                  </a:lnTo>
                  <a:lnTo>
                    <a:pt x="771" y="1504"/>
                  </a:lnTo>
                  <a:lnTo>
                    <a:pt x="716" y="1509"/>
                  </a:lnTo>
                  <a:lnTo>
                    <a:pt x="660" y="1508"/>
                  </a:lnTo>
                  <a:lnTo>
                    <a:pt x="605" y="1503"/>
                  </a:lnTo>
                  <a:lnTo>
                    <a:pt x="550" y="1493"/>
                  </a:lnTo>
                  <a:lnTo>
                    <a:pt x="496" y="1477"/>
                  </a:lnTo>
                  <a:lnTo>
                    <a:pt x="443" y="1458"/>
                  </a:lnTo>
                  <a:lnTo>
                    <a:pt x="391" y="1434"/>
                  </a:lnTo>
                  <a:lnTo>
                    <a:pt x="341" y="1404"/>
                  </a:lnTo>
                  <a:lnTo>
                    <a:pt x="293" y="1371"/>
                  </a:lnTo>
                  <a:lnTo>
                    <a:pt x="247" y="1332"/>
                  </a:lnTo>
                  <a:lnTo>
                    <a:pt x="204" y="1289"/>
                  </a:lnTo>
                  <a:lnTo>
                    <a:pt x="162" y="1240"/>
                  </a:lnTo>
                  <a:lnTo>
                    <a:pt x="126" y="1190"/>
                  </a:lnTo>
                  <a:lnTo>
                    <a:pt x="95" y="1137"/>
                  </a:lnTo>
                  <a:lnTo>
                    <a:pt x="68" y="1082"/>
                  </a:lnTo>
                  <a:lnTo>
                    <a:pt x="45" y="1024"/>
                  </a:lnTo>
                  <a:lnTo>
                    <a:pt x="27" y="966"/>
                  </a:lnTo>
                  <a:lnTo>
                    <a:pt x="13" y="906"/>
                  </a:lnTo>
                  <a:lnTo>
                    <a:pt x="4" y="846"/>
                  </a:lnTo>
                  <a:lnTo>
                    <a:pt x="0" y="785"/>
                  </a:lnTo>
                  <a:lnTo>
                    <a:pt x="0" y="724"/>
                  </a:lnTo>
                  <a:lnTo>
                    <a:pt x="4" y="663"/>
                  </a:lnTo>
                  <a:lnTo>
                    <a:pt x="13" y="602"/>
                  </a:lnTo>
                  <a:lnTo>
                    <a:pt x="27" y="543"/>
                  </a:lnTo>
                  <a:lnTo>
                    <a:pt x="45" y="485"/>
                  </a:lnTo>
                  <a:lnTo>
                    <a:pt x="67" y="427"/>
                  </a:lnTo>
                  <a:lnTo>
                    <a:pt x="94" y="373"/>
                  </a:lnTo>
                  <a:lnTo>
                    <a:pt x="126" y="319"/>
                  </a:lnTo>
                  <a:lnTo>
                    <a:pt x="162" y="268"/>
                  </a:lnTo>
                  <a:lnTo>
                    <a:pt x="203" y="220"/>
                  </a:lnTo>
                  <a:lnTo>
                    <a:pt x="247" y="176"/>
                  </a:lnTo>
                  <a:lnTo>
                    <a:pt x="294" y="137"/>
                  </a:lnTo>
                  <a:lnTo>
                    <a:pt x="343" y="103"/>
                  </a:lnTo>
                  <a:lnTo>
                    <a:pt x="394" y="74"/>
                  </a:lnTo>
                  <a:lnTo>
                    <a:pt x="447" y="49"/>
                  </a:lnTo>
                  <a:lnTo>
                    <a:pt x="501" y="29"/>
                  </a:lnTo>
                  <a:lnTo>
                    <a:pt x="556" y="15"/>
                  </a:lnTo>
                  <a:lnTo>
                    <a:pt x="612" y="5"/>
                  </a:lnTo>
                  <a:lnTo>
                    <a:pt x="668" y="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9" name="Freeform 291"/>
            <p:cNvSpPr/>
            <p:nvPr/>
          </p:nvSpPr>
          <p:spPr bwMode="auto">
            <a:xfrm>
              <a:off x="2811463" y="4335463"/>
              <a:ext cx="217488" cy="274638"/>
            </a:xfrm>
            <a:custGeom>
              <a:avLst/>
              <a:gdLst>
                <a:gd name="T0" fmla="*/ 459 w 1508"/>
                <a:gd name="T1" fmla="*/ 30 h 2083"/>
                <a:gd name="T2" fmla="*/ 619 w 1508"/>
                <a:gd name="T3" fmla="*/ 254 h 2083"/>
                <a:gd name="T4" fmla="*/ 841 w 1508"/>
                <a:gd name="T5" fmla="*/ 542 h 2083"/>
                <a:gd name="T6" fmla="*/ 960 w 1508"/>
                <a:gd name="T7" fmla="*/ 441 h 2083"/>
                <a:gd name="T8" fmla="*/ 1249 w 1508"/>
                <a:gd name="T9" fmla="*/ 400 h 2083"/>
                <a:gd name="T10" fmla="*/ 1340 w 1508"/>
                <a:gd name="T11" fmla="*/ 564 h 2083"/>
                <a:gd name="T12" fmla="*/ 1411 w 1508"/>
                <a:gd name="T13" fmla="*/ 741 h 2083"/>
                <a:gd name="T14" fmla="*/ 1464 w 1508"/>
                <a:gd name="T15" fmla="*/ 927 h 2083"/>
                <a:gd name="T16" fmla="*/ 1497 w 1508"/>
                <a:gd name="T17" fmla="*/ 1121 h 2083"/>
                <a:gd name="T18" fmla="*/ 1508 w 1508"/>
                <a:gd name="T19" fmla="*/ 1322 h 2083"/>
                <a:gd name="T20" fmla="*/ 1497 w 1508"/>
                <a:gd name="T21" fmla="*/ 1526 h 2083"/>
                <a:gd name="T22" fmla="*/ 1463 w 1508"/>
                <a:gd name="T23" fmla="*/ 1720 h 2083"/>
                <a:gd name="T24" fmla="*/ 1409 w 1508"/>
                <a:gd name="T25" fmla="*/ 1907 h 2083"/>
                <a:gd name="T26" fmla="*/ 1337 w 1508"/>
                <a:gd name="T27" fmla="*/ 2083 h 2083"/>
                <a:gd name="T28" fmla="*/ 1349 w 1508"/>
                <a:gd name="T29" fmla="*/ 1945 h 2083"/>
                <a:gd name="T30" fmla="*/ 1341 w 1508"/>
                <a:gd name="T31" fmla="*/ 1808 h 2083"/>
                <a:gd name="T32" fmla="*/ 1313 w 1508"/>
                <a:gd name="T33" fmla="*/ 1675 h 2083"/>
                <a:gd name="T34" fmla="*/ 1266 w 1508"/>
                <a:gd name="T35" fmla="*/ 1547 h 2083"/>
                <a:gd name="T36" fmla="*/ 1201 w 1508"/>
                <a:gd name="T37" fmla="*/ 1429 h 2083"/>
                <a:gd name="T38" fmla="*/ 1117 w 1508"/>
                <a:gd name="T39" fmla="*/ 1321 h 2083"/>
                <a:gd name="T40" fmla="*/ 1021 w 1508"/>
                <a:gd name="T41" fmla="*/ 1233 h 2083"/>
                <a:gd name="T42" fmla="*/ 915 w 1508"/>
                <a:gd name="T43" fmla="*/ 1162 h 2083"/>
                <a:gd name="T44" fmla="*/ 801 w 1508"/>
                <a:gd name="T45" fmla="*/ 1111 h 2083"/>
                <a:gd name="T46" fmla="*/ 680 w 1508"/>
                <a:gd name="T47" fmla="*/ 1080 h 2083"/>
                <a:gd name="T48" fmla="*/ 554 w 1508"/>
                <a:gd name="T49" fmla="*/ 1069 h 2083"/>
                <a:gd name="T50" fmla="*/ 416 w 1508"/>
                <a:gd name="T51" fmla="*/ 1082 h 2083"/>
                <a:gd name="T52" fmla="*/ 283 w 1508"/>
                <a:gd name="T53" fmla="*/ 1120 h 2083"/>
                <a:gd name="T54" fmla="*/ 160 w 1508"/>
                <a:gd name="T55" fmla="*/ 1182 h 2083"/>
                <a:gd name="T56" fmla="*/ 591 w 1508"/>
                <a:gd name="T57" fmla="*/ 812 h 2083"/>
                <a:gd name="T58" fmla="*/ 751 w 1508"/>
                <a:gd name="T59" fmla="*/ 755 h 2083"/>
                <a:gd name="T60" fmla="*/ 500 w 1508"/>
                <a:gd name="T61" fmla="*/ 407 h 2083"/>
                <a:gd name="T62" fmla="*/ 338 w 1508"/>
                <a:gd name="T63" fmla="*/ 367 h 2083"/>
                <a:gd name="T64" fmla="*/ 175 w 1508"/>
                <a:gd name="T65" fmla="*/ 519 h 2083"/>
                <a:gd name="T66" fmla="*/ 0 w 1508"/>
                <a:gd name="T67" fmla="*/ 375 h 2083"/>
                <a:gd name="T68" fmla="*/ 166 w 1508"/>
                <a:gd name="T69" fmla="*/ 151 h 2083"/>
                <a:gd name="T70" fmla="*/ 287 w 1508"/>
                <a:gd name="T71" fmla="*/ 289 h 2083"/>
                <a:gd name="T72" fmla="*/ 445 w 1508"/>
                <a:gd name="T73" fmla="*/ 351 h 2083"/>
                <a:gd name="T74" fmla="*/ 453 w 1508"/>
                <a:gd name="T75" fmla="*/ 220 h 2083"/>
                <a:gd name="T76" fmla="*/ 316 w 1508"/>
                <a:gd name="T7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8" h="2083">
                  <a:moveTo>
                    <a:pt x="316" y="0"/>
                  </a:moveTo>
                  <a:lnTo>
                    <a:pt x="459" y="30"/>
                  </a:lnTo>
                  <a:lnTo>
                    <a:pt x="582" y="149"/>
                  </a:lnTo>
                  <a:lnTo>
                    <a:pt x="619" y="254"/>
                  </a:lnTo>
                  <a:lnTo>
                    <a:pt x="647" y="352"/>
                  </a:lnTo>
                  <a:lnTo>
                    <a:pt x="841" y="542"/>
                  </a:lnTo>
                  <a:lnTo>
                    <a:pt x="891" y="559"/>
                  </a:lnTo>
                  <a:lnTo>
                    <a:pt x="960" y="441"/>
                  </a:lnTo>
                  <a:lnTo>
                    <a:pt x="1204" y="417"/>
                  </a:lnTo>
                  <a:lnTo>
                    <a:pt x="1249" y="400"/>
                  </a:lnTo>
                  <a:lnTo>
                    <a:pt x="1297" y="481"/>
                  </a:lnTo>
                  <a:lnTo>
                    <a:pt x="1340" y="564"/>
                  </a:lnTo>
                  <a:lnTo>
                    <a:pt x="1378" y="651"/>
                  </a:lnTo>
                  <a:lnTo>
                    <a:pt x="1411" y="741"/>
                  </a:lnTo>
                  <a:lnTo>
                    <a:pt x="1440" y="832"/>
                  </a:lnTo>
                  <a:lnTo>
                    <a:pt x="1464" y="927"/>
                  </a:lnTo>
                  <a:lnTo>
                    <a:pt x="1483" y="1022"/>
                  </a:lnTo>
                  <a:lnTo>
                    <a:pt x="1497" y="1121"/>
                  </a:lnTo>
                  <a:lnTo>
                    <a:pt x="1505" y="1221"/>
                  </a:lnTo>
                  <a:lnTo>
                    <a:pt x="1508" y="1322"/>
                  </a:lnTo>
                  <a:lnTo>
                    <a:pt x="1505" y="1425"/>
                  </a:lnTo>
                  <a:lnTo>
                    <a:pt x="1497" y="1526"/>
                  </a:lnTo>
                  <a:lnTo>
                    <a:pt x="1483" y="1623"/>
                  </a:lnTo>
                  <a:lnTo>
                    <a:pt x="1463" y="1720"/>
                  </a:lnTo>
                  <a:lnTo>
                    <a:pt x="1439" y="1815"/>
                  </a:lnTo>
                  <a:lnTo>
                    <a:pt x="1409" y="1907"/>
                  </a:lnTo>
                  <a:lnTo>
                    <a:pt x="1375" y="1996"/>
                  </a:lnTo>
                  <a:lnTo>
                    <a:pt x="1337" y="2083"/>
                  </a:lnTo>
                  <a:lnTo>
                    <a:pt x="1345" y="2015"/>
                  </a:lnTo>
                  <a:lnTo>
                    <a:pt x="1349" y="1945"/>
                  </a:lnTo>
                  <a:lnTo>
                    <a:pt x="1347" y="1877"/>
                  </a:lnTo>
                  <a:lnTo>
                    <a:pt x="1341" y="1808"/>
                  </a:lnTo>
                  <a:lnTo>
                    <a:pt x="1329" y="1741"/>
                  </a:lnTo>
                  <a:lnTo>
                    <a:pt x="1313" y="1675"/>
                  </a:lnTo>
                  <a:lnTo>
                    <a:pt x="1293" y="1610"/>
                  </a:lnTo>
                  <a:lnTo>
                    <a:pt x="1266" y="1547"/>
                  </a:lnTo>
                  <a:lnTo>
                    <a:pt x="1236" y="1486"/>
                  </a:lnTo>
                  <a:lnTo>
                    <a:pt x="1201" y="1429"/>
                  </a:lnTo>
                  <a:lnTo>
                    <a:pt x="1161" y="1373"/>
                  </a:lnTo>
                  <a:lnTo>
                    <a:pt x="1117" y="1321"/>
                  </a:lnTo>
                  <a:lnTo>
                    <a:pt x="1071" y="1276"/>
                  </a:lnTo>
                  <a:lnTo>
                    <a:pt x="1021" y="1233"/>
                  </a:lnTo>
                  <a:lnTo>
                    <a:pt x="969" y="1195"/>
                  </a:lnTo>
                  <a:lnTo>
                    <a:pt x="915" y="1162"/>
                  </a:lnTo>
                  <a:lnTo>
                    <a:pt x="859" y="1134"/>
                  </a:lnTo>
                  <a:lnTo>
                    <a:pt x="801" y="1111"/>
                  </a:lnTo>
                  <a:lnTo>
                    <a:pt x="741" y="1093"/>
                  </a:lnTo>
                  <a:lnTo>
                    <a:pt x="680" y="1080"/>
                  </a:lnTo>
                  <a:lnTo>
                    <a:pt x="617" y="1072"/>
                  </a:lnTo>
                  <a:lnTo>
                    <a:pt x="554" y="1069"/>
                  </a:lnTo>
                  <a:lnTo>
                    <a:pt x="484" y="1072"/>
                  </a:lnTo>
                  <a:lnTo>
                    <a:pt x="416" y="1082"/>
                  </a:lnTo>
                  <a:lnTo>
                    <a:pt x="349" y="1098"/>
                  </a:lnTo>
                  <a:lnTo>
                    <a:pt x="283" y="1120"/>
                  </a:lnTo>
                  <a:lnTo>
                    <a:pt x="220" y="1148"/>
                  </a:lnTo>
                  <a:lnTo>
                    <a:pt x="160" y="1182"/>
                  </a:lnTo>
                  <a:lnTo>
                    <a:pt x="338" y="952"/>
                  </a:lnTo>
                  <a:lnTo>
                    <a:pt x="591" y="812"/>
                  </a:lnTo>
                  <a:lnTo>
                    <a:pt x="738" y="833"/>
                  </a:lnTo>
                  <a:lnTo>
                    <a:pt x="751" y="755"/>
                  </a:lnTo>
                  <a:lnTo>
                    <a:pt x="570" y="556"/>
                  </a:lnTo>
                  <a:lnTo>
                    <a:pt x="500" y="407"/>
                  </a:lnTo>
                  <a:lnTo>
                    <a:pt x="400" y="407"/>
                  </a:lnTo>
                  <a:lnTo>
                    <a:pt x="338" y="367"/>
                  </a:lnTo>
                  <a:lnTo>
                    <a:pt x="203" y="345"/>
                  </a:lnTo>
                  <a:lnTo>
                    <a:pt x="175" y="519"/>
                  </a:lnTo>
                  <a:lnTo>
                    <a:pt x="12" y="484"/>
                  </a:lnTo>
                  <a:lnTo>
                    <a:pt x="0" y="375"/>
                  </a:lnTo>
                  <a:lnTo>
                    <a:pt x="125" y="345"/>
                  </a:lnTo>
                  <a:lnTo>
                    <a:pt x="166" y="151"/>
                  </a:lnTo>
                  <a:lnTo>
                    <a:pt x="291" y="207"/>
                  </a:lnTo>
                  <a:lnTo>
                    <a:pt x="287" y="289"/>
                  </a:lnTo>
                  <a:lnTo>
                    <a:pt x="382" y="332"/>
                  </a:lnTo>
                  <a:lnTo>
                    <a:pt x="445" y="351"/>
                  </a:lnTo>
                  <a:lnTo>
                    <a:pt x="522" y="308"/>
                  </a:lnTo>
                  <a:lnTo>
                    <a:pt x="453" y="220"/>
                  </a:lnTo>
                  <a:lnTo>
                    <a:pt x="313" y="7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0" name="Freeform 292"/>
            <p:cNvSpPr/>
            <p:nvPr/>
          </p:nvSpPr>
          <p:spPr bwMode="auto">
            <a:xfrm>
              <a:off x="2786063" y="4497388"/>
              <a:ext cx="30163" cy="26988"/>
            </a:xfrm>
            <a:custGeom>
              <a:avLst/>
              <a:gdLst>
                <a:gd name="T0" fmla="*/ 118 w 208"/>
                <a:gd name="T1" fmla="*/ 0 h 197"/>
                <a:gd name="T2" fmla="*/ 208 w 208"/>
                <a:gd name="T3" fmla="*/ 45 h 197"/>
                <a:gd name="T4" fmla="*/ 186 w 208"/>
                <a:gd name="T5" fmla="*/ 66 h 197"/>
                <a:gd name="T6" fmla="*/ 165 w 208"/>
                <a:gd name="T7" fmla="*/ 89 h 197"/>
                <a:gd name="T8" fmla="*/ 147 w 208"/>
                <a:gd name="T9" fmla="*/ 109 h 197"/>
                <a:gd name="T10" fmla="*/ 130 w 208"/>
                <a:gd name="T11" fmla="*/ 131 h 197"/>
                <a:gd name="T12" fmla="*/ 81 w 208"/>
                <a:gd name="T13" fmla="*/ 132 h 197"/>
                <a:gd name="T14" fmla="*/ 29 w 208"/>
                <a:gd name="T15" fmla="*/ 197 h 197"/>
                <a:gd name="T16" fmla="*/ 0 w 208"/>
                <a:gd name="T17" fmla="*/ 61 h 197"/>
                <a:gd name="T18" fmla="*/ 118 w 208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97">
                  <a:moveTo>
                    <a:pt x="118" y="0"/>
                  </a:moveTo>
                  <a:lnTo>
                    <a:pt x="208" y="45"/>
                  </a:lnTo>
                  <a:lnTo>
                    <a:pt x="186" y="66"/>
                  </a:lnTo>
                  <a:lnTo>
                    <a:pt x="165" y="89"/>
                  </a:lnTo>
                  <a:lnTo>
                    <a:pt x="147" y="109"/>
                  </a:lnTo>
                  <a:lnTo>
                    <a:pt x="130" y="131"/>
                  </a:lnTo>
                  <a:lnTo>
                    <a:pt x="81" y="132"/>
                  </a:lnTo>
                  <a:lnTo>
                    <a:pt x="29" y="197"/>
                  </a:lnTo>
                  <a:lnTo>
                    <a:pt x="0" y="6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1" name="Freeform 293"/>
            <p:cNvSpPr/>
            <p:nvPr/>
          </p:nvSpPr>
          <p:spPr bwMode="auto">
            <a:xfrm>
              <a:off x="2860675" y="4702175"/>
              <a:ext cx="52388" cy="20638"/>
            </a:xfrm>
            <a:custGeom>
              <a:avLst/>
              <a:gdLst>
                <a:gd name="T0" fmla="*/ 368 w 368"/>
                <a:gd name="T1" fmla="*/ 0 h 153"/>
                <a:gd name="T2" fmla="*/ 298 w 368"/>
                <a:gd name="T3" fmla="*/ 38 h 153"/>
                <a:gd name="T4" fmla="*/ 227 w 368"/>
                <a:gd name="T5" fmla="*/ 73 h 153"/>
                <a:gd name="T6" fmla="*/ 152 w 368"/>
                <a:gd name="T7" fmla="*/ 105 h 153"/>
                <a:gd name="T8" fmla="*/ 77 w 368"/>
                <a:gd name="T9" fmla="*/ 131 h 153"/>
                <a:gd name="T10" fmla="*/ 0 w 368"/>
                <a:gd name="T11" fmla="*/ 153 h 153"/>
                <a:gd name="T12" fmla="*/ 28 w 368"/>
                <a:gd name="T13" fmla="*/ 44 h 153"/>
                <a:gd name="T14" fmla="*/ 83 w 368"/>
                <a:gd name="T15" fmla="*/ 5 h 153"/>
                <a:gd name="T16" fmla="*/ 148 w 368"/>
                <a:gd name="T17" fmla="*/ 13 h 153"/>
                <a:gd name="T18" fmla="*/ 215 w 368"/>
                <a:gd name="T19" fmla="*/ 16 h 153"/>
                <a:gd name="T20" fmla="*/ 266 w 368"/>
                <a:gd name="T21" fmla="*/ 14 h 153"/>
                <a:gd name="T22" fmla="*/ 317 w 368"/>
                <a:gd name="T23" fmla="*/ 9 h 153"/>
                <a:gd name="T24" fmla="*/ 368 w 36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153">
                  <a:moveTo>
                    <a:pt x="368" y="0"/>
                  </a:moveTo>
                  <a:lnTo>
                    <a:pt x="298" y="38"/>
                  </a:lnTo>
                  <a:lnTo>
                    <a:pt x="227" y="73"/>
                  </a:lnTo>
                  <a:lnTo>
                    <a:pt x="152" y="105"/>
                  </a:lnTo>
                  <a:lnTo>
                    <a:pt x="77" y="131"/>
                  </a:lnTo>
                  <a:lnTo>
                    <a:pt x="0" y="153"/>
                  </a:lnTo>
                  <a:lnTo>
                    <a:pt x="28" y="44"/>
                  </a:lnTo>
                  <a:lnTo>
                    <a:pt x="83" y="5"/>
                  </a:lnTo>
                  <a:lnTo>
                    <a:pt x="148" y="13"/>
                  </a:lnTo>
                  <a:lnTo>
                    <a:pt x="215" y="16"/>
                  </a:lnTo>
                  <a:lnTo>
                    <a:pt x="266" y="14"/>
                  </a:lnTo>
                  <a:lnTo>
                    <a:pt x="317" y="9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2" name="Freeform 294"/>
            <p:cNvSpPr/>
            <p:nvPr/>
          </p:nvSpPr>
          <p:spPr bwMode="auto">
            <a:xfrm>
              <a:off x="2587625" y="4395788"/>
              <a:ext cx="249238" cy="333375"/>
            </a:xfrm>
            <a:custGeom>
              <a:avLst/>
              <a:gdLst>
                <a:gd name="T0" fmla="*/ 210 w 1723"/>
                <a:gd name="T1" fmla="*/ 95 h 2519"/>
                <a:gd name="T2" fmla="*/ 468 w 1723"/>
                <a:gd name="T3" fmla="*/ 157 h 2519"/>
                <a:gd name="T4" fmla="*/ 884 w 1723"/>
                <a:gd name="T5" fmla="*/ 389 h 2519"/>
                <a:gd name="T6" fmla="*/ 1103 w 1723"/>
                <a:gd name="T7" fmla="*/ 976 h 2519"/>
                <a:gd name="T8" fmla="*/ 1141 w 1723"/>
                <a:gd name="T9" fmla="*/ 862 h 2519"/>
                <a:gd name="T10" fmla="*/ 1389 w 1723"/>
                <a:gd name="T11" fmla="*/ 1094 h 2519"/>
                <a:gd name="T12" fmla="*/ 1344 w 1723"/>
                <a:gd name="T13" fmla="*/ 1213 h 2519"/>
                <a:gd name="T14" fmla="*/ 1316 w 1723"/>
                <a:gd name="T15" fmla="*/ 1341 h 2519"/>
                <a:gd name="T16" fmla="*/ 1307 w 1723"/>
                <a:gd name="T17" fmla="*/ 1472 h 2519"/>
                <a:gd name="T18" fmla="*/ 1317 w 1723"/>
                <a:gd name="T19" fmla="*/ 1609 h 2519"/>
                <a:gd name="T20" fmla="*/ 1346 w 1723"/>
                <a:gd name="T21" fmla="*/ 1741 h 2519"/>
                <a:gd name="T22" fmla="*/ 1394 w 1723"/>
                <a:gd name="T23" fmla="*/ 1865 h 2519"/>
                <a:gd name="T24" fmla="*/ 1459 w 1723"/>
                <a:gd name="T25" fmla="*/ 1979 h 2519"/>
                <a:gd name="T26" fmla="*/ 1541 w 1723"/>
                <a:gd name="T27" fmla="*/ 2083 h 2519"/>
                <a:gd name="T28" fmla="*/ 1628 w 1723"/>
                <a:gd name="T29" fmla="*/ 2165 h 2519"/>
                <a:gd name="T30" fmla="*/ 1723 w 1723"/>
                <a:gd name="T31" fmla="*/ 2230 h 2519"/>
                <a:gd name="T32" fmla="*/ 1714 w 1723"/>
                <a:gd name="T33" fmla="*/ 2268 h 2519"/>
                <a:gd name="T34" fmla="*/ 1708 w 1723"/>
                <a:gd name="T35" fmla="*/ 2294 h 2519"/>
                <a:gd name="T36" fmla="*/ 1706 w 1723"/>
                <a:gd name="T37" fmla="*/ 2304 h 2519"/>
                <a:gd name="T38" fmla="*/ 1659 w 1723"/>
                <a:gd name="T39" fmla="*/ 2513 h 2519"/>
                <a:gd name="T40" fmla="*/ 1530 w 1723"/>
                <a:gd name="T41" fmla="*/ 2519 h 2519"/>
                <a:gd name="T42" fmla="*/ 1338 w 1723"/>
                <a:gd name="T43" fmla="*/ 2506 h 2519"/>
                <a:gd name="T44" fmla="*/ 1154 w 1723"/>
                <a:gd name="T45" fmla="*/ 2468 h 2519"/>
                <a:gd name="T46" fmla="*/ 977 w 1723"/>
                <a:gd name="T47" fmla="*/ 2407 h 2519"/>
                <a:gd name="T48" fmla="*/ 810 w 1723"/>
                <a:gd name="T49" fmla="*/ 2325 h 2519"/>
                <a:gd name="T50" fmla="*/ 656 w 1723"/>
                <a:gd name="T51" fmla="*/ 2222 h 2519"/>
                <a:gd name="T52" fmla="*/ 514 w 1723"/>
                <a:gd name="T53" fmla="*/ 2101 h 2519"/>
                <a:gd name="T54" fmla="*/ 387 w 1723"/>
                <a:gd name="T55" fmla="*/ 1963 h 2519"/>
                <a:gd name="T56" fmla="*/ 274 w 1723"/>
                <a:gd name="T57" fmla="*/ 1809 h 2519"/>
                <a:gd name="T58" fmla="*/ 180 w 1723"/>
                <a:gd name="T59" fmla="*/ 1641 h 2519"/>
                <a:gd name="T60" fmla="*/ 103 w 1723"/>
                <a:gd name="T61" fmla="*/ 1461 h 2519"/>
                <a:gd name="T62" fmla="*/ 47 w 1723"/>
                <a:gd name="T63" fmla="*/ 1270 h 2519"/>
                <a:gd name="T64" fmla="*/ 12 w 1723"/>
                <a:gd name="T65" fmla="*/ 1070 h 2519"/>
                <a:gd name="T66" fmla="*/ 0 w 1723"/>
                <a:gd name="T67" fmla="*/ 862 h 2519"/>
                <a:gd name="T68" fmla="*/ 11 w 1723"/>
                <a:gd name="T69" fmla="*/ 662 h 2519"/>
                <a:gd name="T70" fmla="*/ 44 w 1723"/>
                <a:gd name="T71" fmla="*/ 470 h 2519"/>
                <a:gd name="T72" fmla="*/ 96 w 1723"/>
                <a:gd name="T73" fmla="*/ 285 h 2519"/>
                <a:gd name="T74" fmla="*/ 168 w 1723"/>
                <a:gd name="T75" fmla="*/ 111 h 2519"/>
                <a:gd name="T76" fmla="*/ 320 w 1723"/>
                <a:gd name="T77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3" h="2519">
                  <a:moveTo>
                    <a:pt x="320" y="0"/>
                  </a:moveTo>
                  <a:lnTo>
                    <a:pt x="210" y="95"/>
                  </a:lnTo>
                  <a:lnTo>
                    <a:pt x="296" y="157"/>
                  </a:lnTo>
                  <a:lnTo>
                    <a:pt x="468" y="157"/>
                  </a:lnTo>
                  <a:lnTo>
                    <a:pt x="724" y="107"/>
                  </a:lnTo>
                  <a:lnTo>
                    <a:pt x="884" y="389"/>
                  </a:lnTo>
                  <a:lnTo>
                    <a:pt x="884" y="655"/>
                  </a:lnTo>
                  <a:lnTo>
                    <a:pt x="1103" y="976"/>
                  </a:lnTo>
                  <a:lnTo>
                    <a:pt x="1141" y="976"/>
                  </a:lnTo>
                  <a:lnTo>
                    <a:pt x="1141" y="862"/>
                  </a:lnTo>
                  <a:lnTo>
                    <a:pt x="1225" y="1054"/>
                  </a:lnTo>
                  <a:lnTo>
                    <a:pt x="1389" y="1094"/>
                  </a:lnTo>
                  <a:lnTo>
                    <a:pt x="1365" y="1153"/>
                  </a:lnTo>
                  <a:lnTo>
                    <a:pt x="1344" y="1213"/>
                  </a:lnTo>
                  <a:lnTo>
                    <a:pt x="1328" y="1277"/>
                  </a:lnTo>
                  <a:lnTo>
                    <a:pt x="1316" y="1341"/>
                  </a:lnTo>
                  <a:lnTo>
                    <a:pt x="1309" y="1406"/>
                  </a:lnTo>
                  <a:lnTo>
                    <a:pt x="1307" y="1472"/>
                  </a:lnTo>
                  <a:lnTo>
                    <a:pt x="1309" y="1542"/>
                  </a:lnTo>
                  <a:lnTo>
                    <a:pt x="1317" y="1609"/>
                  </a:lnTo>
                  <a:lnTo>
                    <a:pt x="1329" y="1676"/>
                  </a:lnTo>
                  <a:lnTo>
                    <a:pt x="1346" y="1741"/>
                  </a:lnTo>
                  <a:lnTo>
                    <a:pt x="1368" y="1803"/>
                  </a:lnTo>
                  <a:lnTo>
                    <a:pt x="1394" y="1865"/>
                  </a:lnTo>
                  <a:lnTo>
                    <a:pt x="1424" y="1923"/>
                  </a:lnTo>
                  <a:lnTo>
                    <a:pt x="1459" y="1979"/>
                  </a:lnTo>
                  <a:lnTo>
                    <a:pt x="1498" y="2032"/>
                  </a:lnTo>
                  <a:lnTo>
                    <a:pt x="1541" y="2083"/>
                  </a:lnTo>
                  <a:lnTo>
                    <a:pt x="1583" y="2126"/>
                  </a:lnTo>
                  <a:lnTo>
                    <a:pt x="1628" y="2165"/>
                  </a:lnTo>
                  <a:lnTo>
                    <a:pt x="1675" y="2200"/>
                  </a:lnTo>
                  <a:lnTo>
                    <a:pt x="1723" y="2230"/>
                  </a:lnTo>
                  <a:lnTo>
                    <a:pt x="1718" y="2251"/>
                  </a:lnTo>
                  <a:lnTo>
                    <a:pt x="1714" y="2268"/>
                  </a:lnTo>
                  <a:lnTo>
                    <a:pt x="1711" y="2283"/>
                  </a:lnTo>
                  <a:lnTo>
                    <a:pt x="1708" y="2294"/>
                  </a:lnTo>
                  <a:lnTo>
                    <a:pt x="1706" y="2302"/>
                  </a:lnTo>
                  <a:lnTo>
                    <a:pt x="1706" y="2304"/>
                  </a:lnTo>
                  <a:lnTo>
                    <a:pt x="1722" y="2505"/>
                  </a:lnTo>
                  <a:lnTo>
                    <a:pt x="1659" y="2513"/>
                  </a:lnTo>
                  <a:lnTo>
                    <a:pt x="1594" y="2517"/>
                  </a:lnTo>
                  <a:lnTo>
                    <a:pt x="1530" y="2519"/>
                  </a:lnTo>
                  <a:lnTo>
                    <a:pt x="1433" y="2516"/>
                  </a:lnTo>
                  <a:lnTo>
                    <a:pt x="1338" y="2506"/>
                  </a:lnTo>
                  <a:lnTo>
                    <a:pt x="1245" y="2490"/>
                  </a:lnTo>
                  <a:lnTo>
                    <a:pt x="1154" y="2468"/>
                  </a:lnTo>
                  <a:lnTo>
                    <a:pt x="1064" y="2441"/>
                  </a:lnTo>
                  <a:lnTo>
                    <a:pt x="977" y="2407"/>
                  </a:lnTo>
                  <a:lnTo>
                    <a:pt x="893" y="2369"/>
                  </a:lnTo>
                  <a:lnTo>
                    <a:pt x="810" y="2325"/>
                  </a:lnTo>
                  <a:lnTo>
                    <a:pt x="732" y="2276"/>
                  </a:lnTo>
                  <a:lnTo>
                    <a:pt x="656" y="2222"/>
                  </a:lnTo>
                  <a:lnTo>
                    <a:pt x="583" y="2164"/>
                  </a:lnTo>
                  <a:lnTo>
                    <a:pt x="514" y="2101"/>
                  </a:lnTo>
                  <a:lnTo>
                    <a:pt x="448" y="2034"/>
                  </a:lnTo>
                  <a:lnTo>
                    <a:pt x="387" y="1963"/>
                  </a:lnTo>
                  <a:lnTo>
                    <a:pt x="328" y="1888"/>
                  </a:lnTo>
                  <a:lnTo>
                    <a:pt x="274" y="1809"/>
                  </a:lnTo>
                  <a:lnTo>
                    <a:pt x="225" y="1727"/>
                  </a:lnTo>
                  <a:lnTo>
                    <a:pt x="180" y="1641"/>
                  </a:lnTo>
                  <a:lnTo>
                    <a:pt x="139" y="1553"/>
                  </a:lnTo>
                  <a:lnTo>
                    <a:pt x="103" y="1461"/>
                  </a:lnTo>
                  <a:lnTo>
                    <a:pt x="72" y="1367"/>
                  </a:lnTo>
                  <a:lnTo>
                    <a:pt x="47" y="1270"/>
                  </a:lnTo>
                  <a:lnTo>
                    <a:pt x="27" y="1171"/>
                  </a:lnTo>
                  <a:lnTo>
                    <a:pt x="12" y="1070"/>
                  </a:lnTo>
                  <a:lnTo>
                    <a:pt x="3" y="968"/>
                  </a:lnTo>
                  <a:lnTo>
                    <a:pt x="0" y="862"/>
                  </a:lnTo>
                  <a:lnTo>
                    <a:pt x="3" y="761"/>
                  </a:lnTo>
                  <a:lnTo>
                    <a:pt x="11" y="662"/>
                  </a:lnTo>
                  <a:lnTo>
                    <a:pt x="25" y="565"/>
                  </a:lnTo>
                  <a:lnTo>
                    <a:pt x="44" y="470"/>
                  </a:lnTo>
                  <a:lnTo>
                    <a:pt x="68" y="376"/>
                  </a:lnTo>
                  <a:lnTo>
                    <a:pt x="96" y="285"/>
                  </a:lnTo>
                  <a:lnTo>
                    <a:pt x="131" y="197"/>
                  </a:lnTo>
                  <a:lnTo>
                    <a:pt x="168" y="111"/>
                  </a:lnTo>
                  <a:lnTo>
                    <a:pt x="210" y="27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3" name="Freeform 295"/>
            <p:cNvSpPr>
              <a:spLocks noEditPoints="1"/>
            </p:cNvSpPr>
            <p:nvPr/>
          </p:nvSpPr>
          <p:spPr bwMode="auto">
            <a:xfrm>
              <a:off x="2638425" y="4291013"/>
              <a:ext cx="263525" cy="79375"/>
            </a:xfrm>
            <a:custGeom>
              <a:avLst/>
              <a:gdLst>
                <a:gd name="T0" fmla="*/ 782 w 1831"/>
                <a:gd name="T1" fmla="*/ 179 h 603"/>
                <a:gd name="T2" fmla="*/ 779 w 1831"/>
                <a:gd name="T3" fmla="*/ 185 h 603"/>
                <a:gd name="T4" fmla="*/ 773 w 1831"/>
                <a:gd name="T5" fmla="*/ 194 h 603"/>
                <a:gd name="T6" fmla="*/ 763 w 1831"/>
                <a:gd name="T7" fmla="*/ 204 h 603"/>
                <a:gd name="T8" fmla="*/ 750 w 1831"/>
                <a:gd name="T9" fmla="*/ 214 h 603"/>
                <a:gd name="T10" fmla="*/ 737 w 1831"/>
                <a:gd name="T11" fmla="*/ 225 h 603"/>
                <a:gd name="T12" fmla="*/ 724 w 1831"/>
                <a:gd name="T13" fmla="*/ 235 h 603"/>
                <a:gd name="T14" fmla="*/ 711 w 1831"/>
                <a:gd name="T15" fmla="*/ 246 h 603"/>
                <a:gd name="T16" fmla="*/ 699 w 1831"/>
                <a:gd name="T17" fmla="*/ 254 h 603"/>
                <a:gd name="T18" fmla="*/ 690 w 1831"/>
                <a:gd name="T19" fmla="*/ 261 h 603"/>
                <a:gd name="T20" fmla="*/ 683 w 1831"/>
                <a:gd name="T21" fmla="*/ 266 h 603"/>
                <a:gd name="T22" fmla="*/ 681 w 1831"/>
                <a:gd name="T23" fmla="*/ 267 h 603"/>
                <a:gd name="T24" fmla="*/ 782 w 1831"/>
                <a:gd name="T25" fmla="*/ 331 h 603"/>
                <a:gd name="T26" fmla="*/ 990 w 1831"/>
                <a:gd name="T27" fmla="*/ 271 h 603"/>
                <a:gd name="T28" fmla="*/ 941 w 1831"/>
                <a:gd name="T29" fmla="*/ 179 h 603"/>
                <a:gd name="T30" fmla="*/ 851 w 1831"/>
                <a:gd name="T31" fmla="*/ 210 h 603"/>
                <a:gd name="T32" fmla="*/ 782 w 1831"/>
                <a:gd name="T33" fmla="*/ 179 h 603"/>
                <a:gd name="T34" fmla="*/ 1401 w 1831"/>
                <a:gd name="T35" fmla="*/ 72 h 603"/>
                <a:gd name="T36" fmla="*/ 1244 w 1831"/>
                <a:gd name="T37" fmla="*/ 166 h 603"/>
                <a:gd name="T38" fmla="*/ 1155 w 1831"/>
                <a:gd name="T39" fmla="*/ 226 h 603"/>
                <a:gd name="T40" fmla="*/ 1217 w 1831"/>
                <a:gd name="T41" fmla="*/ 270 h 603"/>
                <a:gd name="T42" fmla="*/ 1356 w 1831"/>
                <a:gd name="T43" fmla="*/ 255 h 603"/>
                <a:gd name="T44" fmla="*/ 1502 w 1831"/>
                <a:gd name="T45" fmla="*/ 135 h 603"/>
                <a:gd name="T46" fmla="*/ 1401 w 1831"/>
                <a:gd name="T47" fmla="*/ 72 h 603"/>
                <a:gd name="T48" fmla="*/ 1180 w 1831"/>
                <a:gd name="T49" fmla="*/ 0 h 603"/>
                <a:gd name="T50" fmla="*/ 1180 w 1831"/>
                <a:gd name="T51" fmla="*/ 0 h 603"/>
                <a:gd name="T52" fmla="*/ 1267 w 1831"/>
                <a:gd name="T53" fmla="*/ 4 h 603"/>
                <a:gd name="T54" fmla="*/ 1352 w 1831"/>
                <a:gd name="T55" fmla="*/ 11 h 603"/>
                <a:gd name="T56" fmla="*/ 1436 w 1831"/>
                <a:gd name="T57" fmla="*/ 24 h 603"/>
                <a:gd name="T58" fmla="*/ 1519 w 1831"/>
                <a:gd name="T59" fmla="*/ 43 h 603"/>
                <a:gd name="T60" fmla="*/ 1600 w 1831"/>
                <a:gd name="T61" fmla="*/ 66 h 603"/>
                <a:gd name="T62" fmla="*/ 1679 w 1831"/>
                <a:gd name="T63" fmla="*/ 93 h 603"/>
                <a:gd name="T64" fmla="*/ 1756 w 1831"/>
                <a:gd name="T65" fmla="*/ 124 h 603"/>
                <a:gd name="T66" fmla="*/ 1831 w 1831"/>
                <a:gd name="T67" fmla="*/ 160 h 603"/>
                <a:gd name="T68" fmla="*/ 1776 w 1831"/>
                <a:gd name="T69" fmla="*/ 169 h 603"/>
                <a:gd name="T70" fmla="*/ 1626 w 1831"/>
                <a:gd name="T71" fmla="*/ 145 h 603"/>
                <a:gd name="T72" fmla="*/ 1521 w 1831"/>
                <a:gd name="T73" fmla="*/ 221 h 603"/>
                <a:gd name="T74" fmla="*/ 1445 w 1831"/>
                <a:gd name="T75" fmla="*/ 311 h 603"/>
                <a:gd name="T76" fmla="*/ 1171 w 1831"/>
                <a:gd name="T77" fmla="*/ 338 h 603"/>
                <a:gd name="T78" fmla="*/ 1059 w 1831"/>
                <a:gd name="T79" fmla="*/ 319 h 603"/>
                <a:gd name="T80" fmla="*/ 981 w 1831"/>
                <a:gd name="T81" fmla="*/ 449 h 603"/>
                <a:gd name="T82" fmla="*/ 757 w 1831"/>
                <a:gd name="T83" fmla="*/ 463 h 603"/>
                <a:gd name="T84" fmla="*/ 616 w 1831"/>
                <a:gd name="T85" fmla="*/ 420 h 603"/>
                <a:gd name="T86" fmla="*/ 490 w 1831"/>
                <a:gd name="T87" fmla="*/ 494 h 603"/>
                <a:gd name="T88" fmla="*/ 218 w 1831"/>
                <a:gd name="T89" fmla="*/ 535 h 603"/>
                <a:gd name="T90" fmla="*/ 0 w 1831"/>
                <a:gd name="T91" fmla="*/ 603 h 603"/>
                <a:gd name="T92" fmla="*/ 0 w 1831"/>
                <a:gd name="T93" fmla="*/ 603 h 603"/>
                <a:gd name="T94" fmla="*/ 58 w 1831"/>
                <a:gd name="T95" fmla="*/ 531 h 603"/>
                <a:gd name="T96" fmla="*/ 120 w 1831"/>
                <a:gd name="T97" fmla="*/ 463 h 603"/>
                <a:gd name="T98" fmla="*/ 185 w 1831"/>
                <a:gd name="T99" fmla="*/ 399 h 603"/>
                <a:gd name="T100" fmla="*/ 253 w 1831"/>
                <a:gd name="T101" fmla="*/ 338 h 603"/>
                <a:gd name="T102" fmla="*/ 325 w 1831"/>
                <a:gd name="T103" fmla="*/ 283 h 603"/>
                <a:gd name="T104" fmla="*/ 400 w 1831"/>
                <a:gd name="T105" fmla="*/ 232 h 603"/>
                <a:gd name="T106" fmla="*/ 477 w 1831"/>
                <a:gd name="T107" fmla="*/ 185 h 603"/>
                <a:gd name="T108" fmla="*/ 558 w 1831"/>
                <a:gd name="T109" fmla="*/ 144 h 603"/>
                <a:gd name="T110" fmla="*/ 640 w 1831"/>
                <a:gd name="T111" fmla="*/ 107 h 603"/>
                <a:gd name="T112" fmla="*/ 725 w 1831"/>
                <a:gd name="T113" fmla="*/ 75 h 603"/>
                <a:gd name="T114" fmla="*/ 813 w 1831"/>
                <a:gd name="T115" fmla="*/ 49 h 603"/>
                <a:gd name="T116" fmla="*/ 902 w 1831"/>
                <a:gd name="T117" fmla="*/ 27 h 603"/>
                <a:gd name="T118" fmla="*/ 992 w 1831"/>
                <a:gd name="T119" fmla="*/ 13 h 603"/>
                <a:gd name="T120" fmla="*/ 1086 w 1831"/>
                <a:gd name="T121" fmla="*/ 4 h 603"/>
                <a:gd name="T122" fmla="*/ 1180 w 1831"/>
                <a:gd name="T12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1" h="603">
                  <a:moveTo>
                    <a:pt x="782" y="179"/>
                  </a:moveTo>
                  <a:lnTo>
                    <a:pt x="779" y="185"/>
                  </a:lnTo>
                  <a:lnTo>
                    <a:pt x="773" y="194"/>
                  </a:lnTo>
                  <a:lnTo>
                    <a:pt x="763" y="204"/>
                  </a:lnTo>
                  <a:lnTo>
                    <a:pt x="750" y="214"/>
                  </a:lnTo>
                  <a:lnTo>
                    <a:pt x="737" y="225"/>
                  </a:lnTo>
                  <a:lnTo>
                    <a:pt x="724" y="235"/>
                  </a:lnTo>
                  <a:lnTo>
                    <a:pt x="711" y="246"/>
                  </a:lnTo>
                  <a:lnTo>
                    <a:pt x="699" y="254"/>
                  </a:lnTo>
                  <a:lnTo>
                    <a:pt x="690" y="261"/>
                  </a:lnTo>
                  <a:lnTo>
                    <a:pt x="683" y="266"/>
                  </a:lnTo>
                  <a:lnTo>
                    <a:pt x="681" y="267"/>
                  </a:lnTo>
                  <a:lnTo>
                    <a:pt x="782" y="331"/>
                  </a:lnTo>
                  <a:lnTo>
                    <a:pt x="990" y="271"/>
                  </a:lnTo>
                  <a:lnTo>
                    <a:pt x="941" y="179"/>
                  </a:lnTo>
                  <a:lnTo>
                    <a:pt x="851" y="210"/>
                  </a:lnTo>
                  <a:lnTo>
                    <a:pt x="782" y="179"/>
                  </a:lnTo>
                  <a:close/>
                  <a:moveTo>
                    <a:pt x="1401" y="72"/>
                  </a:moveTo>
                  <a:lnTo>
                    <a:pt x="1244" y="166"/>
                  </a:lnTo>
                  <a:lnTo>
                    <a:pt x="1155" y="226"/>
                  </a:lnTo>
                  <a:lnTo>
                    <a:pt x="1217" y="270"/>
                  </a:lnTo>
                  <a:lnTo>
                    <a:pt x="1356" y="255"/>
                  </a:lnTo>
                  <a:lnTo>
                    <a:pt x="1502" y="135"/>
                  </a:lnTo>
                  <a:lnTo>
                    <a:pt x="1401" y="72"/>
                  </a:lnTo>
                  <a:close/>
                  <a:moveTo>
                    <a:pt x="1180" y="0"/>
                  </a:moveTo>
                  <a:lnTo>
                    <a:pt x="1180" y="0"/>
                  </a:lnTo>
                  <a:lnTo>
                    <a:pt x="1267" y="4"/>
                  </a:lnTo>
                  <a:lnTo>
                    <a:pt x="1352" y="11"/>
                  </a:lnTo>
                  <a:lnTo>
                    <a:pt x="1436" y="24"/>
                  </a:lnTo>
                  <a:lnTo>
                    <a:pt x="1519" y="43"/>
                  </a:lnTo>
                  <a:lnTo>
                    <a:pt x="1600" y="66"/>
                  </a:lnTo>
                  <a:lnTo>
                    <a:pt x="1679" y="93"/>
                  </a:lnTo>
                  <a:lnTo>
                    <a:pt x="1756" y="124"/>
                  </a:lnTo>
                  <a:lnTo>
                    <a:pt x="1831" y="160"/>
                  </a:lnTo>
                  <a:lnTo>
                    <a:pt x="1776" y="169"/>
                  </a:lnTo>
                  <a:lnTo>
                    <a:pt x="1626" y="145"/>
                  </a:lnTo>
                  <a:lnTo>
                    <a:pt x="1521" y="221"/>
                  </a:lnTo>
                  <a:lnTo>
                    <a:pt x="1445" y="311"/>
                  </a:lnTo>
                  <a:lnTo>
                    <a:pt x="1171" y="338"/>
                  </a:lnTo>
                  <a:lnTo>
                    <a:pt x="1059" y="319"/>
                  </a:lnTo>
                  <a:lnTo>
                    <a:pt x="981" y="449"/>
                  </a:lnTo>
                  <a:lnTo>
                    <a:pt x="757" y="463"/>
                  </a:lnTo>
                  <a:lnTo>
                    <a:pt x="616" y="420"/>
                  </a:lnTo>
                  <a:lnTo>
                    <a:pt x="490" y="494"/>
                  </a:lnTo>
                  <a:lnTo>
                    <a:pt x="218" y="53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58" y="531"/>
                  </a:lnTo>
                  <a:lnTo>
                    <a:pt x="120" y="463"/>
                  </a:lnTo>
                  <a:lnTo>
                    <a:pt x="185" y="399"/>
                  </a:lnTo>
                  <a:lnTo>
                    <a:pt x="253" y="338"/>
                  </a:lnTo>
                  <a:lnTo>
                    <a:pt x="325" y="283"/>
                  </a:lnTo>
                  <a:lnTo>
                    <a:pt x="400" y="232"/>
                  </a:lnTo>
                  <a:lnTo>
                    <a:pt x="477" y="185"/>
                  </a:lnTo>
                  <a:lnTo>
                    <a:pt x="558" y="144"/>
                  </a:lnTo>
                  <a:lnTo>
                    <a:pt x="640" y="107"/>
                  </a:lnTo>
                  <a:lnTo>
                    <a:pt x="725" y="75"/>
                  </a:lnTo>
                  <a:lnTo>
                    <a:pt x="813" y="49"/>
                  </a:lnTo>
                  <a:lnTo>
                    <a:pt x="902" y="27"/>
                  </a:lnTo>
                  <a:lnTo>
                    <a:pt x="992" y="13"/>
                  </a:lnTo>
                  <a:lnTo>
                    <a:pt x="1086" y="4"/>
                  </a:lnTo>
                  <a:lnTo>
                    <a:pt x="1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9004031" y="2522495"/>
            <a:ext cx="359552" cy="528864"/>
            <a:chOff x="9209088" y="5059363"/>
            <a:chExt cx="300038" cy="441324"/>
          </a:xfrm>
          <a:solidFill>
            <a:schemeClr val="accent1"/>
          </a:solidFill>
        </p:grpSpPr>
        <p:sp>
          <p:nvSpPr>
            <p:cNvPr id="65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6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7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8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9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0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sp>
        <p:nvSpPr>
          <p:cNvPr id="2" name="Donut 1"/>
          <p:cNvSpPr/>
          <p:nvPr/>
        </p:nvSpPr>
        <p:spPr>
          <a:xfrm flipH="1" flipV="1">
            <a:off x="495949" y="2241465"/>
            <a:ext cx="2248904" cy="2248904"/>
          </a:xfrm>
          <a:prstGeom prst="donut">
            <a:avLst>
              <a:gd name="adj" fmla="val 162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Block Arc 3"/>
          <p:cNvSpPr/>
          <p:nvPr/>
        </p:nvSpPr>
        <p:spPr>
          <a:xfrm rot="5400000" flipH="1" flipV="1">
            <a:off x="306858" y="2052374"/>
            <a:ext cx="2627086" cy="2627086"/>
          </a:xfrm>
          <a:prstGeom prst="blockArc">
            <a:avLst>
              <a:gd name="adj1" fmla="val 17002524"/>
              <a:gd name="adj2" fmla="val 0"/>
              <a:gd name="adj3" fmla="val 25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 flipH="1" flipV="1">
            <a:off x="3479682" y="2241465"/>
            <a:ext cx="2248904" cy="2248904"/>
          </a:xfrm>
          <a:prstGeom prst="donut">
            <a:avLst>
              <a:gd name="adj" fmla="val 162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 rot="5400000" flipH="1" flipV="1">
            <a:off x="3290591" y="2052374"/>
            <a:ext cx="2627086" cy="2627086"/>
          </a:xfrm>
          <a:prstGeom prst="blockArc">
            <a:avLst>
              <a:gd name="adj1" fmla="val 14035808"/>
              <a:gd name="adj2" fmla="val 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 flipH="1" flipV="1">
            <a:off x="6463415" y="2241465"/>
            <a:ext cx="2248904" cy="2248904"/>
          </a:xfrm>
          <a:prstGeom prst="donut">
            <a:avLst>
              <a:gd name="adj" fmla="val 162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5400000" flipH="1" flipV="1">
            <a:off x="6274324" y="2052374"/>
            <a:ext cx="2627086" cy="2627086"/>
          </a:xfrm>
          <a:prstGeom prst="blockArc">
            <a:avLst>
              <a:gd name="adj1" fmla="val 10607131"/>
              <a:gd name="adj2" fmla="val 0"/>
              <a:gd name="adj3" fmla="val 25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 flipH="1" flipV="1">
            <a:off x="9425172" y="2241465"/>
            <a:ext cx="2248904" cy="2248904"/>
          </a:xfrm>
          <a:prstGeom prst="donut">
            <a:avLst>
              <a:gd name="adj" fmla="val 162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5400000" flipH="1" flipV="1">
            <a:off x="9258057" y="2052374"/>
            <a:ext cx="2627086" cy="2627086"/>
          </a:xfrm>
          <a:prstGeom prst="blockArc">
            <a:avLst>
              <a:gd name="adj1" fmla="val 7653915"/>
              <a:gd name="adj2" fmla="val 0"/>
              <a:gd name="adj3" fmla="val 25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" name="Inhaltsplatzhalter 4"/>
          <p:cNvSpPr txBox="1"/>
          <p:nvPr/>
        </p:nvSpPr>
        <p:spPr>
          <a:xfrm>
            <a:off x="454672" y="4998609"/>
            <a:ext cx="2322836" cy="113877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6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8" name="Inhaltsplatzhalter 4"/>
          <p:cNvSpPr txBox="1"/>
          <p:nvPr/>
        </p:nvSpPr>
        <p:spPr>
          <a:xfrm>
            <a:off x="3432517" y="4998609"/>
            <a:ext cx="2322836" cy="113877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6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9" name="Inhaltsplatzhalter 4"/>
          <p:cNvSpPr txBox="1"/>
          <p:nvPr/>
        </p:nvSpPr>
        <p:spPr>
          <a:xfrm>
            <a:off x="6410362" y="4998609"/>
            <a:ext cx="2322836" cy="113877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6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0" name="Inhaltsplatzhalter 4"/>
          <p:cNvSpPr txBox="1"/>
          <p:nvPr/>
        </p:nvSpPr>
        <p:spPr>
          <a:xfrm>
            <a:off x="9388206" y="4998609"/>
            <a:ext cx="2322836" cy="113877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6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2" name="Inhaltsplatzhalter 4"/>
          <p:cNvSpPr txBox="1"/>
          <p:nvPr/>
        </p:nvSpPr>
        <p:spPr>
          <a:xfrm>
            <a:off x="1173469" y="3088918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1"/>
                </a:solidFill>
                <a:latin typeface="+mj-lt"/>
              </a:rPr>
              <a:t>18%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3" name="Inhaltsplatzhalter 4"/>
          <p:cNvSpPr txBox="1"/>
          <p:nvPr/>
        </p:nvSpPr>
        <p:spPr>
          <a:xfrm>
            <a:off x="4161513" y="3088918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2"/>
                </a:solidFill>
                <a:latin typeface="+mj-lt"/>
              </a:rPr>
              <a:t>25%</a:t>
            </a:r>
            <a:endParaRPr lang="en-US" sz="2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4" name="Inhaltsplatzhalter 4"/>
          <p:cNvSpPr txBox="1"/>
          <p:nvPr/>
        </p:nvSpPr>
        <p:spPr>
          <a:xfrm>
            <a:off x="7145246" y="3088918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3"/>
                </a:solidFill>
                <a:latin typeface="+mj-lt"/>
              </a:rPr>
              <a:t>50%</a:t>
            </a:r>
            <a:endParaRPr lang="en-US" sz="2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5" name="Inhaltsplatzhalter 4"/>
          <p:cNvSpPr txBox="1"/>
          <p:nvPr/>
        </p:nvSpPr>
        <p:spPr>
          <a:xfrm>
            <a:off x="10107003" y="3088918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4"/>
                </a:solidFill>
                <a:latin typeface="+mj-lt"/>
              </a:rPr>
              <a:t>65%</a:t>
            </a:r>
            <a:endParaRPr lang="en-US" sz="2800" dirty="0">
              <a:solidFill>
                <a:schemeClr val="accent4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 rot="3600000" flipH="1">
            <a:off x="4635030" y="2667756"/>
            <a:ext cx="2933902" cy="2880518"/>
            <a:chOff x="4635030" y="2667756"/>
            <a:chExt cx="2933902" cy="2880518"/>
          </a:xfrm>
        </p:grpSpPr>
        <p:grpSp>
          <p:nvGrpSpPr>
            <p:cNvPr id="49" name="Group 48"/>
            <p:cNvGrpSpPr/>
            <p:nvPr/>
          </p:nvGrpSpPr>
          <p:grpSpPr>
            <a:xfrm>
              <a:off x="6387963" y="3312713"/>
              <a:ext cx="1180969" cy="2235561"/>
              <a:chOff x="6661150" y="2260601"/>
              <a:chExt cx="1720850" cy="3257550"/>
            </a:xfrm>
            <a:solidFill>
              <a:schemeClr val="tx1">
                <a:lumMod val="25000"/>
                <a:lumOff val="75000"/>
              </a:schemeClr>
            </a:solidFill>
          </p:grpSpPr>
          <p:sp>
            <p:nvSpPr>
              <p:cNvPr id="5" name="Freeform 5"/>
              <p:cNvSpPr/>
              <p:nvPr/>
            </p:nvSpPr>
            <p:spPr bwMode="auto">
              <a:xfrm>
                <a:off x="6661150" y="2281238"/>
                <a:ext cx="1720850" cy="3236913"/>
              </a:xfrm>
              <a:custGeom>
                <a:avLst/>
                <a:gdLst>
                  <a:gd name="T0" fmla="*/ 1 w 709"/>
                  <a:gd name="T1" fmla="*/ 1334 h 1334"/>
                  <a:gd name="T2" fmla="*/ 709 w 709"/>
                  <a:gd name="T3" fmla="*/ 471 h 1334"/>
                  <a:gd name="T4" fmla="*/ 572 w 709"/>
                  <a:gd name="T5" fmla="*/ 0 h 1334"/>
                  <a:gd name="T6" fmla="*/ 565 w 709"/>
                  <a:gd name="T7" fmla="*/ 4 h 1334"/>
                  <a:gd name="T8" fmla="*/ 701 w 709"/>
                  <a:gd name="T9" fmla="*/ 471 h 1334"/>
                  <a:gd name="T10" fmla="*/ 0 w 709"/>
                  <a:gd name="T11" fmla="*/ 1327 h 1334"/>
                  <a:gd name="T12" fmla="*/ 1 w 709"/>
                  <a:gd name="T13" fmla="*/ 1334 h 1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9" h="1334">
                    <a:moveTo>
                      <a:pt x="1" y="1334"/>
                    </a:moveTo>
                    <a:cubicBezTo>
                      <a:pt x="405" y="1254"/>
                      <a:pt x="709" y="898"/>
                      <a:pt x="709" y="471"/>
                    </a:cubicBezTo>
                    <a:cubicBezTo>
                      <a:pt x="709" y="298"/>
                      <a:pt x="659" y="136"/>
                      <a:pt x="572" y="0"/>
                    </a:cubicBezTo>
                    <a:cubicBezTo>
                      <a:pt x="565" y="4"/>
                      <a:pt x="565" y="4"/>
                      <a:pt x="565" y="4"/>
                    </a:cubicBezTo>
                    <a:cubicBezTo>
                      <a:pt x="651" y="139"/>
                      <a:pt x="701" y="299"/>
                      <a:pt x="701" y="471"/>
                    </a:cubicBezTo>
                    <a:cubicBezTo>
                      <a:pt x="701" y="894"/>
                      <a:pt x="400" y="1247"/>
                      <a:pt x="0" y="1327"/>
                    </a:cubicBezTo>
                    <a:lnTo>
                      <a:pt x="1" y="13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8010525" y="2260601"/>
                <a:ext cx="98425" cy="96838"/>
              </a:xfrm>
              <a:custGeom>
                <a:avLst/>
                <a:gdLst>
                  <a:gd name="T0" fmla="*/ 62 w 62"/>
                  <a:gd name="T1" fmla="*/ 30 h 61"/>
                  <a:gd name="T2" fmla="*/ 23 w 62"/>
                  <a:gd name="T3" fmla="*/ 21 h 61"/>
                  <a:gd name="T4" fmla="*/ 13 w 62"/>
                  <a:gd name="T5" fmla="*/ 61 h 61"/>
                  <a:gd name="T6" fmla="*/ 0 w 62"/>
                  <a:gd name="T7" fmla="*/ 39 h 61"/>
                  <a:gd name="T8" fmla="*/ 9 w 62"/>
                  <a:gd name="T9" fmla="*/ 0 h 61"/>
                  <a:gd name="T10" fmla="*/ 49 w 62"/>
                  <a:gd name="T11" fmla="*/ 9 h 61"/>
                  <a:gd name="T12" fmla="*/ 62 w 62"/>
                  <a:gd name="T13" fmla="*/ 3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61">
                    <a:moveTo>
                      <a:pt x="62" y="30"/>
                    </a:moveTo>
                    <a:lnTo>
                      <a:pt x="23" y="21"/>
                    </a:lnTo>
                    <a:lnTo>
                      <a:pt x="13" y="61"/>
                    </a:lnTo>
                    <a:lnTo>
                      <a:pt x="0" y="39"/>
                    </a:lnTo>
                    <a:lnTo>
                      <a:pt x="9" y="0"/>
                    </a:lnTo>
                    <a:lnTo>
                      <a:pt x="49" y="9"/>
                    </a:lnTo>
                    <a:lnTo>
                      <a:pt x="62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635030" y="2667756"/>
              <a:ext cx="1210385" cy="2262798"/>
              <a:chOff x="4106863" y="1320801"/>
              <a:chExt cx="1763713" cy="3297238"/>
            </a:xfrm>
            <a:solidFill>
              <a:schemeClr val="tx1">
                <a:lumMod val="25000"/>
                <a:lumOff val="75000"/>
              </a:schemeClr>
            </a:solidFill>
          </p:grpSpPr>
          <p:sp>
            <p:nvSpPr>
              <p:cNvPr id="7" name="Freeform 7"/>
              <p:cNvSpPr/>
              <p:nvPr/>
            </p:nvSpPr>
            <p:spPr bwMode="auto">
              <a:xfrm>
                <a:off x="4106863" y="1320801"/>
                <a:ext cx="1763713" cy="3275013"/>
              </a:xfrm>
              <a:custGeom>
                <a:avLst/>
                <a:gdLst>
                  <a:gd name="T0" fmla="*/ 725 w 727"/>
                  <a:gd name="T1" fmla="*/ 0 h 1350"/>
                  <a:gd name="T2" fmla="*/ 0 w 727"/>
                  <a:gd name="T3" fmla="*/ 867 h 1350"/>
                  <a:gd name="T4" fmla="*/ 144 w 727"/>
                  <a:gd name="T5" fmla="*/ 1350 h 1350"/>
                  <a:gd name="T6" fmla="*/ 151 w 727"/>
                  <a:gd name="T7" fmla="*/ 1346 h 1350"/>
                  <a:gd name="T8" fmla="*/ 8 w 727"/>
                  <a:gd name="T9" fmla="*/ 867 h 1350"/>
                  <a:gd name="T10" fmla="*/ 727 w 727"/>
                  <a:gd name="T11" fmla="*/ 8 h 1350"/>
                  <a:gd name="T12" fmla="*/ 725 w 727"/>
                  <a:gd name="T13" fmla="*/ 0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7" h="1350">
                    <a:moveTo>
                      <a:pt x="725" y="0"/>
                    </a:moveTo>
                    <a:cubicBezTo>
                      <a:pt x="313" y="73"/>
                      <a:pt x="0" y="433"/>
                      <a:pt x="0" y="867"/>
                    </a:cubicBezTo>
                    <a:cubicBezTo>
                      <a:pt x="0" y="1045"/>
                      <a:pt x="53" y="1211"/>
                      <a:pt x="144" y="1350"/>
                    </a:cubicBezTo>
                    <a:cubicBezTo>
                      <a:pt x="151" y="1346"/>
                      <a:pt x="151" y="1346"/>
                      <a:pt x="151" y="1346"/>
                    </a:cubicBezTo>
                    <a:cubicBezTo>
                      <a:pt x="61" y="1208"/>
                      <a:pt x="8" y="1044"/>
                      <a:pt x="8" y="867"/>
                    </a:cubicBezTo>
                    <a:cubicBezTo>
                      <a:pt x="8" y="437"/>
                      <a:pt x="318" y="80"/>
                      <a:pt x="727" y="8"/>
                    </a:cubicBezTo>
                    <a:lnTo>
                      <a:pt x="7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4397375" y="4521201"/>
                <a:ext cx="96838" cy="96838"/>
              </a:xfrm>
              <a:custGeom>
                <a:avLst/>
                <a:gdLst>
                  <a:gd name="T0" fmla="*/ 0 w 61"/>
                  <a:gd name="T1" fmla="*/ 32 h 61"/>
                  <a:gd name="T2" fmla="*/ 40 w 61"/>
                  <a:gd name="T3" fmla="*/ 41 h 61"/>
                  <a:gd name="T4" fmla="*/ 49 w 61"/>
                  <a:gd name="T5" fmla="*/ 0 h 61"/>
                  <a:gd name="T6" fmla="*/ 61 w 61"/>
                  <a:gd name="T7" fmla="*/ 21 h 61"/>
                  <a:gd name="T8" fmla="*/ 54 w 61"/>
                  <a:gd name="T9" fmla="*/ 61 h 61"/>
                  <a:gd name="T10" fmla="*/ 14 w 61"/>
                  <a:gd name="T11" fmla="*/ 53 h 61"/>
                  <a:gd name="T12" fmla="*/ 0 w 61"/>
                  <a:gd name="T13" fmla="*/ 3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61">
                    <a:moveTo>
                      <a:pt x="0" y="32"/>
                    </a:moveTo>
                    <a:lnTo>
                      <a:pt x="40" y="41"/>
                    </a:lnTo>
                    <a:lnTo>
                      <a:pt x="49" y="0"/>
                    </a:lnTo>
                    <a:lnTo>
                      <a:pt x="61" y="21"/>
                    </a:lnTo>
                    <a:lnTo>
                      <a:pt x="54" y="61"/>
                    </a:lnTo>
                    <a:lnTo>
                      <a:pt x="14" y="53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4833311" y="3213573"/>
            <a:ext cx="868296" cy="897710"/>
            <a:chOff x="4695748" y="3116438"/>
            <a:chExt cx="961963" cy="994551"/>
          </a:xfrm>
        </p:grpSpPr>
        <p:sp>
          <p:nvSpPr>
            <p:cNvPr id="9" name="Freeform 9"/>
            <p:cNvSpPr/>
            <p:nvPr/>
          </p:nvSpPr>
          <p:spPr bwMode="auto">
            <a:xfrm>
              <a:off x="4695748" y="3116438"/>
              <a:ext cx="743500" cy="994551"/>
            </a:xfrm>
            <a:custGeom>
              <a:avLst/>
              <a:gdLst>
                <a:gd name="T0" fmla="*/ 403 w 403"/>
                <a:gd name="T1" fmla="*/ 180 h 539"/>
                <a:gd name="T2" fmla="*/ 223 w 403"/>
                <a:gd name="T3" fmla="*/ 0 h 539"/>
                <a:gd name="T4" fmla="*/ 0 w 403"/>
                <a:gd name="T5" fmla="*/ 539 h 539"/>
                <a:gd name="T6" fmla="*/ 254 w 403"/>
                <a:gd name="T7" fmla="*/ 539 h 539"/>
                <a:gd name="T8" fmla="*/ 403 w 403"/>
                <a:gd name="T9" fmla="*/ 18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539">
                  <a:moveTo>
                    <a:pt x="403" y="180"/>
                  </a:moveTo>
                  <a:cubicBezTo>
                    <a:pt x="223" y="0"/>
                    <a:pt x="223" y="0"/>
                    <a:pt x="223" y="0"/>
                  </a:cubicBezTo>
                  <a:cubicBezTo>
                    <a:pt x="85" y="138"/>
                    <a:pt x="0" y="328"/>
                    <a:pt x="0" y="539"/>
                  </a:cubicBezTo>
                  <a:cubicBezTo>
                    <a:pt x="254" y="539"/>
                    <a:pt x="254" y="539"/>
                    <a:pt x="254" y="539"/>
                  </a:cubicBezTo>
                  <a:cubicBezTo>
                    <a:pt x="254" y="398"/>
                    <a:pt x="311" y="271"/>
                    <a:pt x="403" y="18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5164056" y="3448357"/>
              <a:ext cx="493655" cy="662632"/>
            </a:xfrm>
            <a:custGeom>
              <a:avLst/>
              <a:gdLst>
                <a:gd name="T0" fmla="*/ 268 w 268"/>
                <a:gd name="T1" fmla="*/ 119 h 359"/>
                <a:gd name="T2" fmla="*/ 149 w 268"/>
                <a:gd name="T3" fmla="*/ 0 h 359"/>
                <a:gd name="T4" fmla="*/ 0 w 268"/>
                <a:gd name="T5" fmla="*/ 359 h 359"/>
                <a:gd name="T6" fmla="*/ 169 w 268"/>
                <a:gd name="T7" fmla="*/ 359 h 359"/>
                <a:gd name="T8" fmla="*/ 268 w 268"/>
                <a:gd name="T9" fmla="*/ 11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59">
                  <a:moveTo>
                    <a:pt x="268" y="119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57" y="91"/>
                    <a:pt x="0" y="218"/>
                    <a:pt x="0" y="359"/>
                  </a:cubicBezTo>
                  <a:cubicBezTo>
                    <a:pt x="169" y="359"/>
                    <a:pt x="169" y="359"/>
                    <a:pt x="169" y="359"/>
                  </a:cubicBezTo>
                  <a:cubicBezTo>
                    <a:pt x="169" y="265"/>
                    <a:pt x="207" y="181"/>
                    <a:pt x="268" y="119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03725" y="2843158"/>
            <a:ext cx="897712" cy="868296"/>
            <a:chOff x="5106121" y="2706065"/>
            <a:chExt cx="994552" cy="961963"/>
          </a:xfrm>
        </p:grpSpPr>
        <p:sp>
          <p:nvSpPr>
            <p:cNvPr id="10" name="Freeform 10"/>
            <p:cNvSpPr/>
            <p:nvPr/>
          </p:nvSpPr>
          <p:spPr bwMode="auto">
            <a:xfrm>
              <a:off x="5106121" y="2706065"/>
              <a:ext cx="994551" cy="742293"/>
            </a:xfrm>
            <a:custGeom>
              <a:avLst/>
              <a:gdLst>
                <a:gd name="T0" fmla="*/ 539 w 539"/>
                <a:gd name="T1" fmla="*/ 254 h 403"/>
                <a:gd name="T2" fmla="*/ 539 w 539"/>
                <a:gd name="T3" fmla="*/ 0 h 403"/>
                <a:gd name="T4" fmla="*/ 0 w 539"/>
                <a:gd name="T5" fmla="*/ 223 h 403"/>
                <a:gd name="T6" fmla="*/ 180 w 539"/>
                <a:gd name="T7" fmla="*/ 403 h 403"/>
                <a:gd name="T8" fmla="*/ 539 w 539"/>
                <a:gd name="T9" fmla="*/ 254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9" h="403">
                  <a:moveTo>
                    <a:pt x="539" y="254"/>
                  </a:moveTo>
                  <a:cubicBezTo>
                    <a:pt x="539" y="0"/>
                    <a:pt x="539" y="0"/>
                    <a:pt x="539" y="0"/>
                  </a:cubicBezTo>
                  <a:cubicBezTo>
                    <a:pt x="328" y="0"/>
                    <a:pt x="138" y="85"/>
                    <a:pt x="0" y="223"/>
                  </a:cubicBezTo>
                  <a:cubicBezTo>
                    <a:pt x="180" y="403"/>
                    <a:pt x="180" y="403"/>
                    <a:pt x="180" y="403"/>
                  </a:cubicBezTo>
                  <a:cubicBezTo>
                    <a:pt x="272" y="311"/>
                    <a:pt x="399" y="254"/>
                    <a:pt x="539" y="25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5439248" y="3174373"/>
              <a:ext cx="661425" cy="493655"/>
            </a:xfrm>
            <a:custGeom>
              <a:avLst/>
              <a:gdLst>
                <a:gd name="T0" fmla="*/ 359 w 359"/>
                <a:gd name="T1" fmla="*/ 169 h 268"/>
                <a:gd name="T2" fmla="*/ 359 w 359"/>
                <a:gd name="T3" fmla="*/ 0 h 268"/>
                <a:gd name="T4" fmla="*/ 0 w 359"/>
                <a:gd name="T5" fmla="*/ 149 h 268"/>
                <a:gd name="T6" fmla="*/ 119 w 359"/>
                <a:gd name="T7" fmla="*/ 268 h 268"/>
                <a:gd name="T8" fmla="*/ 359 w 359"/>
                <a:gd name="T9" fmla="*/ 16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268">
                  <a:moveTo>
                    <a:pt x="359" y="169"/>
                  </a:moveTo>
                  <a:cubicBezTo>
                    <a:pt x="359" y="0"/>
                    <a:pt x="359" y="0"/>
                    <a:pt x="359" y="0"/>
                  </a:cubicBezTo>
                  <a:cubicBezTo>
                    <a:pt x="219" y="0"/>
                    <a:pt x="92" y="57"/>
                    <a:pt x="0" y="149"/>
                  </a:cubicBezTo>
                  <a:cubicBezTo>
                    <a:pt x="119" y="268"/>
                    <a:pt x="119" y="268"/>
                    <a:pt x="119" y="268"/>
                  </a:cubicBezTo>
                  <a:cubicBezTo>
                    <a:pt x="181" y="207"/>
                    <a:pt x="265" y="169"/>
                    <a:pt x="359" y="169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101437" y="2843158"/>
            <a:ext cx="897711" cy="868296"/>
            <a:chOff x="6100673" y="2706065"/>
            <a:chExt cx="994551" cy="961963"/>
          </a:xfrm>
        </p:grpSpPr>
        <p:sp>
          <p:nvSpPr>
            <p:cNvPr id="11" name="Freeform 11"/>
            <p:cNvSpPr/>
            <p:nvPr/>
          </p:nvSpPr>
          <p:spPr bwMode="auto">
            <a:xfrm>
              <a:off x="6100673" y="2706065"/>
              <a:ext cx="994551" cy="742293"/>
            </a:xfrm>
            <a:custGeom>
              <a:avLst/>
              <a:gdLst>
                <a:gd name="T0" fmla="*/ 359 w 539"/>
                <a:gd name="T1" fmla="*/ 403 h 403"/>
                <a:gd name="T2" fmla="*/ 539 w 539"/>
                <a:gd name="T3" fmla="*/ 223 h 403"/>
                <a:gd name="T4" fmla="*/ 0 w 539"/>
                <a:gd name="T5" fmla="*/ 0 h 403"/>
                <a:gd name="T6" fmla="*/ 0 w 539"/>
                <a:gd name="T7" fmla="*/ 254 h 403"/>
                <a:gd name="T8" fmla="*/ 359 w 539"/>
                <a:gd name="T9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9" h="403">
                  <a:moveTo>
                    <a:pt x="359" y="403"/>
                  </a:moveTo>
                  <a:cubicBezTo>
                    <a:pt x="539" y="223"/>
                    <a:pt x="539" y="223"/>
                    <a:pt x="539" y="223"/>
                  </a:cubicBezTo>
                  <a:cubicBezTo>
                    <a:pt x="401" y="85"/>
                    <a:pt x="210" y="0"/>
                    <a:pt x="0" y="0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140" y="254"/>
                    <a:pt x="267" y="311"/>
                    <a:pt x="359" y="40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6100673" y="3174373"/>
              <a:ext cx="662632" cy="493655"/>
            </a:xfrm>
            <a:custGeom>
              <a:avLst/>
              <a:gdLst>
                <a:gd name="T0" fmla="*/ 239 w 359"/>
                <a:gd name="T1" fmla="*/ 268 h 268"/>
                <a:gd name="T2" fmla="*/ 359 w 359"/>
                <a:gd name="T3" fmla="*/ 149 h 268"/>
                <a:gd name="T4" fmla="*/ 0 w 359"/>
                <a:gd name="T5" fmla="*/ 0 h 268"/>
                <a:gd name="T6" fmla="*/ 0 w 359"/>
                <a:gd name="T7" fmla="*/ 169 h 268"/>
                <a:gd name="T8" fmla="*/ 239 w 359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268">
                  <a:moveTo>
                    <a:pt x="239" y="268"/>
                  </a:moveTo>
                  <a:cubicBezTo>
                    <a:pt x="359" y="149"/>
                    <a:pt x="359" y="149"/>
                    <a:pt x="359" y="149"/>
                  </a:cubicBezTo>
                  <a:cubicBezTo>
                    <a:pt x="267" y="57"/>
                    <a:pt x="140" y="0"/>
                    <a:pt x="0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93" y="169"/>
                    <a:pt x="178" y="207"/>
                    <a:pt x="239" y="268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499087" y="3213573"/>
            <a:ext cx="871564" cy="897710"/>
            <a:chOff x="6541220" y="3116438"/>
            <a:chExt cx="965584" cy="994551"/>
          </a:xfrm>
        </p:grpSpPr>
        <p:sp>
          <p:nvSpPr>
            <p:cNvPr id="12" name="Freeform 12"/>
            <p:cNvSpPr/>
            <p:nvPr/>
          </p:nvSpPr>
          <p:spPr bwMode="auto">
            <a:xfrm>
              <a:off x="6763304" y="3116438"/>
              <a:ext cx="743500" cy="994551"/>
            </a:xfrm>
            <a:custGeom>
              <a:avLst/>
              <a:gdLst>
                <a:gd name="T0" fmla="*/ 149 w 403"/>
                <a:gd name="T1" fmla="*/ 539 h 539"/>
                <a:gd name="T2" fmla="*/ 403 w 403"/>
                <a:gd name="T3" fmla="*/ 539 h 539"/>
                <a:gd name="T4" fmla="*/ 180 w 403"/>
                <a:gd name="T5" fmla="*/ 0 h 539"/>
                <a:gd name="T6" fmla="*/ 0 w 403"/>
                <a:gd name="T7" fmla="*/ 180 h 539"/>
                <a:gd name="T8" fmla="*/ 149 w 403"/>
                <a:gd name="T9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539">
                  <a:moveTo>
                    <a:pt x="149" y="539"/>
                  </a:moveTo>
                  <a:cubicBezTo>
                    <a:pt x="403" y="539"/>
                    <a:pt x="403" y="539"/>
                    <a:pt x="403" y="539"/>
                  </a:cubicBezTo>
                  <a:cubicBezTo>
                    <a:pt x="403" y="328"/>
                    <a:pt x="318" y="138"/>
                    <a:pt x="180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92" y="271"/>
                    <a:pt x="149" y="398"/>
                    <a:pt x="149" y="53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6541220" y="3448357"/>
              <a:ext cx="497276" cy="662632"/>
            </a:xfrm>
            <a:custGeom>
              <a:avLst/>
              <a:gdLst>
                <a:gd name="T0" fmla="*/ 99 w 269"/>
                <a:gd name="T1" fmla="*/ 359 h 359"/>
                <a:gd name="T2" fmla="*/ 269 w 269"/>
                <a:gd name="T3" fmla="*/ 359 h 359"/>
                <a:gd name="T4" fmla="*/ 120 w 269"/>
                <a:gd name="T5" fmla="*/ 0 h 359"/>
                <a:gd name="T6" fmla="*/ 0 w 269"/>
                <a:gd name="T7" fmla="*/ 119 h 359"/>
                <a:gd name="T8" fmla="*/ 99 w 269"/>
                <a:gd name="T9" fmla="*/ 35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359">
                  <a:moveTo>
                    <a:pt x="99" y="359"/>
                  </a:moveTo>
                  <a:cubicBezTo>
                    <a:pt x="269" y="359"/>
                    <a:pt x="269" y="359"/>
                    <a:pt x="269" y="359"/>
                  </a:cubicBezTo>
                  <a:cubicBezTo>
                    <a:pt x="269" y="218"/>
                    <a:pt x="212" y="91"/>
                    <a:pt x="120" y="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62" y="181"/>
                    <a:pt x="99" y="265"/>
                    <a:pt x="99" y="359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833311" y="4111283"/>
            <a:ext cx="868296" cy="897710"/>
            <a:chOff x="4695748" y="4110989"/>
            <a:chExt cx="961963" cy="994551"/>
          </a:xfrm>
        </p:grpSpPr>
        <p:sp>
          <p:nvSpPr>
            <p:cNvPr id="13" name="Freeform 13"/>
            <p:cNvSpPr/>
            <p:nvPr/>
          </p:nvSpPr>
          <p:spPr bwMode="auto">
            <a:xfrm>
              <a:off x="4695748" y="4110989"/>
              <a:ext cx="743500" cy="994551"/>
            </a:xfrm>
            <a:custGeom>
              <a:avLst/>
              <a:gdLst>
                <a:gd name="T0" fmla="*/ 254 w 403"/>
                <a:gd name="T1" fmla="*/ 0 h 539"/>
                <a:gd name="T2" fmla="*/ 0 w 403"/>
                <a:gd name="T3" fmla="*/ 0 h 539"/>
                <a:gd name="T4" fmla="*/ 223 w 403"/>
                <a:gd name="T5" fmla="*/ 539 h 539"/>
                <a:gd name="T6" fmla="*/ 403 w 403"/>
                <a:gd name="T7" fmla="*/ 359 h 539"/>
                <a:gd name="T8" fmla="*/ 254 w 403"/>
                <a:gd name="T9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539">
                  <a:moveTo>
                    <a:pt x="2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85" y="401"/>
                    <a:pt x="223" y="539"/>
                  </a:cubicBezTo>
                  <a:cubicBezTo>
                    <a:pt x="403" y="359"/>
                    <a:pt x="403" y="359"/>
                    <a:pt x="403" y="359"/>
                  </a:cubicBezTo>
                  <a:cubicBezTo>
                    <a:pt x="311" y="267"/>
                    <a:pt x="254" y="140"/>
                    <a:pt x="25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164056" y="4110989"/>
              <a:ext cx="493655" cy="662632"/>
            </a:xfrm>
            <a:custGeom>
              <a:avLst/>
              <a:gdLst>
                <a:gd name="T0" fmla="*/ 169 w 268"/>
                <a:gd name="T1" fmla="*/ 0 h 359"/>
                <a:gd name="T2" fmla="*/ 0 w 268"/>
                <a:gd name="T3" fmla="*/ 0 h 359"/>
                <a:gd name="T4" fmla="*/ 149 w 268"/>
                <a:gd name="T5" fmla="*/ 359 h 359"/>
                <a:gd name="T6" fmla="*/ 268 w 268"/>
                <a:gd name="T7" fmla="*/ 239 h 359"/>
                <a:gd name="T8" fmla="*/ 169 w 268"/>
                <a:gd name="T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359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0"/>
                    <a:pt x="57" y="267"/>
                    <a:pt x="149" y="359"/>
                  </a:cubicBezTo>
                  <a:cubicBezTo>
                    <a:pt x="268" y="239"/>
                    <a:pt x="268" y="239"/>
                    <a:pt x="268" y="239"/>
                  </a:cubicBezTo>
                  <a:cubicBezTo>
                    <a:pt x="207" y="178"/>
                    <a:pt x="169" y="93"/>
                    <a:pt x="169" y="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01437" y="4508935"/>
            <a:ext cx="897711" cy="870475"/>
            <a:chOff x="6100673" y="4551537"/>
            <a:chExt cx="994551" cy="964377"/>
          </a:xfrm>
        </p:grpSpPr>
        <p:sp>
          <p:nvSpPr>
            <p:cNvPr id="14" name="Freeform 14"/>
            <p:cNvSpPr/>
            <p:nvPr/>
          </p:nvSpPr>
          <p:spPr bwMode="auto">
            <a:xfrm>
              <a:off x="6100673" y="4773621"/>
              <a:ext cx="994551" cy="742293"/>
            </a:xfrm>
            <a:custGeom>
              <a:avLst/>
              <a:gdLst>
                <a:gd name="T0" fmla="*/ 0 w 539"/>
                <a:gd name="T1" fmla="*/ 149 h 403"/>
                <a:gd name="T2" fmla="*/ 0 w 539"/>
                <a:gd name="T3" fmla="*/ 403 h 403"/>
                <a:gd name="T4" fmla="*/ 539 w 539"/>
                <a:gd name="T5" fmla="*/ 180 h 403"/>
                <a:gd name="T6" fmla="*/ 359 w 539"/>
                <a:gd name="T7" fmla="*/ 0 h 403"/>
                <a:gd name="T8" fmla="*/ 0 w 539"/>
                <a:gd name="T9" fmla="*/ 14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9" h="403">
                  <a:moveTo>
                    <a:pt x="0" y="149"/>
                  </a:moveTo>
                  <a:cubicBezTo>
                    <a:pt x="0" y="403"/>
                    <a:pt x="0" y="403"/>
                    <a:pt x="0" y="403"/>
                  </a:cubicBezTo>
                  <a:cubicBezTo>
                    <a:pt x="210" y="403"/>
                    <a:pt x="401" y="317"/>
                    <a:pt x="539" y="18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67" y="92"/>
                    <a:pt x="140" y="149"/>
                    <a:pt x="0" y="14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6100673" y="4551537"/>
              <a:ext cx="662632" cy="496069"/>
            </a:xfrm>
            <a:custGeom>
              <a:avLst/>
              <a:gdLst>
                <a:gd name="T0" fmla="*/ 0 w 359"/>
                <a:gd name="T1" fmla="*/ 99 h 269"/>
                <a:gd name="T2" fmla="*/ 0 w 359"/>
                <a:gd name="T3" fmla="*/ 269 h 269"/>
                <a:gd name="T4" fmla="*/ 359 w 359"/>
                <a:gd name="T5" fmla="*/ 120 h 269"/>
                <a:gd name="T6" fmla="*/ 239 w 359"/>
                <a:gd name="T7" fmla="*/ 0 h 269"/>
                <a:gd name="T8" fmla="*/ 0 w 359"/>
                <a:gd name="T9" fmla="*/ 9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269">
                  <a:moveTo>
                    <a:pt x="0" y="99"/>
                  </a:moveTo>
                  <a:cubicBezTo>
                    <a:pt x="0" y="269"/>
                    <a:pt x="0" y="269"/>
                    <a:pt x="0" y="269"/>
                  </a:cubicBezTo>
                  <a:cubicBezTo>
                    <a:pt x="140" y="269"/>
                    <a:pt x="267" y="212"/>
                    <a:pt x="359" y="12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178" y="62"/>
                    <a:pt x="93" y="99"/>
                    <a:pt x="0" y="99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99087" y="4111283"/>
            <a:ext cx="871564" cy="897710"/>
            <a:chOff x="6541220" y="4110989"/>
            <a:chExt cx="965584" cy="994551"/>
          </a:xfrm>
        </p:grpSpPr>
        <p:sp>
          <p:nvSpPr>
            <p:cNvPr id="15" name="Freeform 15"/>
            <p:cNvSpPr/>
            <p:nvPr/>
          </p:nvSpPr>
          <p:spPr bwMode="auto">
            <a:xfrm>
              <a:off x="6763304" y="4110989"/>
              <a:ext cx="743500" cy="994551"/>
            </a:xfrm>
            <a:custGeom>
              <a:avLst/>
              <a:gdLst>
                <a:gd name="T0" fmla="*/ 149 w 403"/>
                <a:gd name="T1" fmla="*/ 0 h 539"/>
                <a:gd name="T2" fmla="*/ 0 w 403"/>
                <a:gd name="T3" fmla="*/ 359 h 539"/>
                <a:gd name="T4" fmla="*/ 180 w 403"/>
                <a:gd name="T5" fmla="*/ 539 h 539"/>
                <a:gd name="T6" fmla="*/ 403 w 403"/>
                <a:gd name="T7" fmla="*/ 0 h 539"/>
                <a:gd name="T8" fmla="*/ 149 w 403"/>
                <a:gd name="T9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539">
                  <a:moveTo>
                    <a:pt x="149" y="0"/>
                  </a:moveTo>
                  <a:cubicBezTo>
                    <a:pt x="149" y="140"/>
                    <a:pt x="92" y="267"/>
                    <a:pt x="0" y="359"/>
                  </a:cubicBezTo>
                  <a:cubicBezTo>
                    <a:pt x="180" y="539"/>
                    <a:pt x="180" y="539"/>
                    <a:pt x="180" y="539"/>
                  </a:cubicBezTo>
                  <a:cubicBezTo>
                    <a:pt x="318" y="401"/>
                    <a:pt x="403" y="210"/>
                    <a:pt x="403" y="0"/>
                  </a:cubicBezTo>
                  <a:cubicBezTo>
                    <a:pt x="149" y="0"/>
                    <a:pt x="149" y="0"/>
                    <a:pt x="14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541220" y="4110989"/>
              <a:ext cx="497276" cy="662632"/>
            </a:xfrm>
            <a:custGeom>
              <a:avLst/>
              <a:gdLst>
                <a:gd name="T0" fmla="*/ 99 w 269"/>
                <a:gd name="T1" fmla="*/ 0 h 359"/>
                <a:gd name="T2" fmla="*/ 0 w 269"/>
                <a:gd name="T3" fmla="*/ 239 h 359"/>
                <a:gd name="T4" fmla="*/ 120 w 269"/>
                <a:gd name="T5" fmla="*/ 359 h 359"/>
                <a:gd name="T6" fmla="*/ 269 w 269"/>
                <a:gd name="T7" fmla="*/ 0 h 359"/>
                <a:gd name="T8" fmla="*/ 99 w 269"/>
                <a:gd name="T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359">
                  <a:moveTo>
                    <a:pt x="99" y="0"/>
                  </a:moveTo>
                  <a:cubicBezTo>
                    <a:pt x="99" y="93"/>
                    <a:pt x="62" y="178"/>
                    <a:pt x="0" y="239"/>
                  </a:cubicBezTo>
                  <a:cubicBezTo>
                    <a:pt x="120" y="359"/>
                    <a:pt x="120" y="359"/>
                    <a:pt x="120" y="359"/>
                  </a:cubicBezTo>
                  <a:cubicBezTo>
                    <a:pt x="212" y="267"/>
                    <a:pt x="269" y="140"/>
                    <a:pt x="269" y="0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03725" y="4508935"/>
            <a:ext cx="897712" cy="870475"/>
            <a:chOff x="5106121" y="4551537"/>
            <a:chExt cx="994552" cy="964377"/>
          </a:xfrm>
        </p:grpSpPr>
        <p:sp>
          <p:nvSpPr>
            <p:cNvPr id="16" name="Freeform 16"/>
            <p:cNvSpPr/>
            <p:nvPr/>
          </p:nvSpPr>
          <p:spPr bwMode="auto">
            <a:xfrm>
              <a:off x="5106121" y="4773621"/>
              <a:ext cx="994551" cy="742293"/>
            </a:xfrm>
            <a:custGeom>
              <a:avLst/>
              <a:gdLst>
                <a:gd name="T0" fmla="*/ 180 w 539"/>
                <a:gd name="T1" fmla="*/ 0 h 403"/>
                <a:gd name="T2" fmla="*/ 0 w 539"/>
                <a:gd name="T3" fmla="*/ 180 h 403"/>
                <a:gd name="T4" fmla="*/ 539 w 539"/>
                <a:gd name="T5" fmla="*/ 403 h 403"/>
                <a:gd name="T6" fmla="*/ 539 w 539"/>
                <a:gd name="T7" fmla="*/ 149 h 403"/>
                <a:gd name="T8" fmla="*/ 180 w 539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9" h="403">
                  <a:moveTo>
                    <a:pt x="180" y="0"/>
                  </a:moveTo>
                  <a:cubicBezTo>
                    <a:pt x="0" y="180"/>
                    <a:pt x="0" y="180"/>
                    <a:pt x="0" y="180"/>
                  </a:cubicBezTo>
                  <a:cubicBezTo>
                    <a:pt x="138" y="317"/>
                    <a:pt x="328" y="403"/>
                    <a:pt x="539" y="403"/>
                  </a:cubicBezTo>
                  <a:cubicBezTo>
                    <a:pt x="539" y="149"/>
                    <a:pt x="539" y="149"/>
                    <a:pt x="539" y="149"/>
                  </a:cubicBezTo>
                  <a:cubicBezTo>
                    <a:pt x="399" y="149"/>
                    <a:pt x="272" y="92"/>
                    <a:pt x="18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5439248" y="4551537"/>
              <a:ext cx="661425" cy="496069"/>
            </a:xfrm>
            <a:custGeom>
              <a:avLst/>
              <a:gdLst>
                <a:gd name="T0" fmla="*/ 119 w 359"/>
                <a:gd name="T1" fmla="*/ 0 h 269"/>
                <a:gd name="T2" fmla="*/ 0 w 359"/>
                <a:gd name="T3" fmla="*/ 120 h 269"/>
                <a:gd name="T4" fmla="*/ 359 w 359"/>
                <a:gd name="T5" fmla="*/ 269 h 269"/>
                <a:gd name="T6" fmla="*/ 359 w 359"/>
                <a:gd name="T7" fmla="*/ 99 h 269"/>
                <a:gd name="T8" fmla="*/ 119 w 359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269">
                  <a:moveTo>
                    <a:pt x="119" y="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92" y="212"/>
                    <a:pt x="219" y="269"/>
                    <a:pt x="359" y="269"/>
                  </a:cubicBezTo>
                  <a:cubicBezTo>
                    <a:pt x="359" y="99"/>
                    <a:pt x="359" y="99"/>
                    <a:pt x="359" y="99"/>
                  </a:cubicBezTo>
                  <a:cubicBezTo>
                    <a:pt x="265" y="99"/>
                    <a:pt x="181" y="62"/>
                    <a:pt x="119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34" name="Freeform 34"/>
          <p:cNvSpPr>
            <a:spLocks noEditPoints="1"/>
          </p:cNvSpPr>
          <p:nvPr/>
        </p:nvSpPr>
        <p:spPr bwMode="auto">
          <a:xfrm>
            <a:off x="5256019" y="3656981"/>
            <a:ext cx="131824" cy="454303"/>
          </a:xfrm>
          <a:custGeom>
            <a:avLst/>
            <a:gdLst>
              <a:gd name="T0" fmla="*/ 0 w 79"/>
              <a:gd name="T1" fmla="*/ 273 h 273"/>
              <a:gd name="T2" fmla="*/ 0 w 79"/>
              <a:gd name="T3" fmla="*/ 273 h 273"/>
              <a:gd name="T4" fmla="*/ 0 w 79"/>
              <a:gd name="T5" fmla="*/ 273 h 273"/>
              <a:gd name="T6" fmla="*/ 79 w 79"/>
              <a:gd name="T7" fmla="*/ 0 h 273"/>
              <a:gd name="T8" fmla="*/ 0 w 79"/>
              <a:gd name="T9" fmla="*/ 256 h 273"/>
              <a:gd name="T10" fmla="*/ 79 w 79"/>
              <a:gd name="T11" fmla="*/ 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" h="273">
                <a:moveTo>
                  <a:pt x="0" y="273"/>
                </a:moveTo>
                <a:cubicBezTo>
                  <a:pt x="0" y="273"/>
                  <a:pt x="0" y="273"/>
                  <a:pt x="0" y="273"/>
                </a:cubicBezTo>
                <a:cubicBezTo>
                  <a:pt x="0" y="273"/>
                  <a:pt x="0" y="273"/>
                  <a:pt x="0" y="273"/>
                </a:cubicBezTo>
                <a:moveTo>
                  <a:pt x="79" y="0"/>
                </a:moveTo>
                <a:cubicBezTo>
                  <a:pt x="32" y="74"/>
                  <a:pt x="3" y="162"/>
                  <a:pt x="0" y="256"/>
                </a:cubicBezTo>
                <a:cubicBezTo>
                  <a:pt x="3" y="162"/>
                  <a:pt x="32" y="74"/>
                  <a:pt x="79" y="0"/>
                </a:cubicBezTo>
              </a:path>
            </a:pathLst>
          </a:custGeom>
          <a:solidFill>
            <a:srgbClr val="9AD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36" name="Freeform 36"/>
          <p:cNvSpPr/>
          <p:nvPr/>
        </p:nvSpPr>
        <p:spPr bwMode="auto">
          <a:xfrm>
            <a:off x="6101437" y="3265867"/>
            <a:ext cx="598111" cy="247307"/>
          </a:xfrm>
          <a:custGeom>
            <a:avLst/>
            <a:gdLst>
              <a:gd name="T0" fmla="*/ 0 w 359"/>
              <a:gd name="T1" fmla="*/ 0 h 149"/>
              <a:gd name="T2" fmla="*/ 359 w 359"/>
              <a:gd name="T3" fmla="*/ 149 h 149"/>
              <a:gd name="T4" fmla="*/ 359 w 359"/>
              <a:gd name="T5" fmla="*/ 149 h 149"/>
              <a:gd name="T6" fmla="*/ 13 w 359"/>
              <a:gd name="T7" fmla="*/ 0 h 149"/>
              <a:gd name="T8" fmla="*/ 0 w 359"/>
              <a:gd name="T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149">
                <a:moveTo>
                  <a:pt x="0" y="0"/>
                </a:moveTo>
                <a:cubicBezTo>
                  <a:pt x="140" y="0"/>
                  <a:pt x="267" y="57"/>
                  <a:pt x="359" y="149"/>
                </a:cubicBezTo>
                <a:cubicBezTo>
                  <a:pt x="359" y="149"/>
                  <a:pt x="359" y="149"/>
                  <a:pt x="359" y="149"/>
                </a:cubicBezTo>
                <a:cubicBezTo>
                  <a:pt x="270" y="60"/>
                  <a:pt x="148" y="3"/>
                  <a:pt x="13" y="0"/>
                </a:cubicBezTo>
                <a:cubicBezTo>
                  <a:pt x="9" y="0"/>
                  <a:pt x="4" y="0"/>
                  <a:pt x="0" y="0"/>
                </a:cubicBezTo>
              </a:path>
            </a:pathLst>
          </a:custGeom>
          <a:solidFill>
            <a:srgbClr val="00B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37" name="Freeform 37"/>
          <p:cNvSpPr>
            <a:spLocks noEditPoints="1"/>
          </p:cNvSpPr>
          <p:nvPr/>
        </p:nvSpPr>
        <p:spPr bwMode="auto">
          <a:xfrm>
            <a:off x="6699547" y="3513173"/>
            <a:ext cx="248395" cy="598111"/>
          </a:xfrm>
          <a:custGeom>
            <a:avLst/>
            <a:gdLst>
              <a:gd name="T0" fmla="*/ 149 w 149"/>
              <a:gd name="T1" fmla="*/ 359 h 359"/>
              <a:gd name="T2" fmla="*/ 149 w 149"/>
              <a:gd name="T3" fmla="*/ 359 h 359"/>
              <a:gd name="T4" fmla="*/ 149 w 149"/>
              <a:gd name="T5" fmla="*/ 359 h 359"/>
              <a:gd name="T6" fmla="*/ 149 w 149"/>
              <a:gd name="T7" fmla="*/ 359 h 359"/>
              <a:gd name="T8" fmla="*/ 0 w 149"/>
              <a:gd name="T9" fmla="*/ 0 h 359"/>
              <a:gd name="T10" fmla="*/ 0 w 149"/>
              <a:gd name="T11" fmla="*/ 0 h 359"/>
              <a:gd name="T12" fmla="*/ 149 w 149"/>
              <a:gd name="T13" fmla="*/ 345 h 359"/>
              <a:gd name="T14" fmla="*/ 0 w 149"/>
              <a:gd name="T15" fmla="*/ 0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9" h="359">
                <a:moveTo>
                  <a:pt x="149" y="359"/>
                </a:moveTo>
                <a:cubicBezTo>
                  <a:pt x="149" y="359"/>
                  <a:pt x="149" y="359"/>
                  <a:pt x="149" y="359"/>
                </a:cubicBezTo>
                <a:cubicBezTo>
                  <a:pt x="149" y="359"/>
                  <a:pt x="149" y="359"/>
                  <a:pt x="149" y="359"/>
                </a:cubicBezTo>
                <a:cubicBezTo>
                  <a:pt x="149" y="359"/>
                  <a:pt x="149" y="359"/>
                  <a:pt x="149" y="359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89" y="89"/>
                  <a:pt x="145" y="210"/>
                  <a:pt x="149" y="345"/>
                </a:cubicBezTo>
                <a:cubicBezTo>
                  <a:pt x="145" y="210"/>
                  <a:pt x="89" y="89"/>
                  <a:pt x="0" y="0"/>
                </a:cubicBezTo>
              </a:path>
            </a:pathLst>
          </a:custGeom>
          <a:solidFill>
            <a:srgbClr val="00C9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38" name="Freeform 38"/>
          <p:cNvSpPr>
            <a:spLocks noEditPoints="1"/>
          </p:cNvSpPr>
          <p:nvPr/>
        </p:nvSpPr>
        <p:spPr bwMode="auto">
          <a:xfrm>
            <a:off x="5256019" y="4111283"/>
            <a:ext cx="111124" cy="419441"/>
          </a:xfrm>
          <a:custGeom>
            <a:avLst/>
            <a:gdLst>
              <a:gd name="T0" fmla="*/ 0 w 67"/>
              <a:gd name="T1" fmla="*/ 17 h 252"/>
              <a:gd name="T2" fmla="*/ 67 w 67"/>
              <a:gd name="T3" fmla="*/ 252 h 252"/>
              <a:gd name="T4" fmla="*/ 0 w 67"/>
              <a:gd name="T5" fmla="*/ 17 h 252"/>
              <a:gd name="T6" fmla="*/ 0 w 67"/>
              <a:gd name="T7" fmla="*/ 0 h 252"/>
              <a:gd name="T8" fmla="*/ 0 w 67"/>
              <a:gd name="T9" fmla="*/ 0 h 252"/>
              <a:gd name="T10" fmla="*/ 0 w 67"/>
              <a:gd name="T11" fmla="*/ 0 h 252"/>
              <a:gd name="T12" fmla="*/ 0 w 67"/>
              <a:gd name="T13" fmla="*/ 0 h 252"/>
              <a:gd name="T14" fmla="*/ 0 w 67"/>
              <a:gd name="T15" fmla="*/ 11 h 252"/>
              <a:gd name="T16" fmla="*/ 0 w 67"/>
              <a:gd name="T17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" h="252">
                <a:moveTo>
                  <a:pt x="0" y="17"/>
                </a:moveTo>
                <a:cubicBezTo>
                  <a:pt x="3" y="102"/>
                  <a:pt x="27" y="182"/>
                  <a:pt x="67" y="252"/>
                </a:cubicBezTo>
                <a:cubicBezTo>
                  <a:pt x="27" y="182"/>
                  <a:pt x="3" y="102"/>
                  <a:pt x="0" y="17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0" y="7"/>
                  <a:pt x="0" y="11"/>
                </a:cubicBezTo>
                <a:cubicBezTo>
                  <a:pt x="0" y="7"/>
                  <a:pt x="0" y="4"/>
                  <a:pt x="0" y="0"/>
                </a:cubicBezTo>
              </a:path>
            </a:pathLst>
          </a:custGeom>
          <a:solidFill>
            <a:srgbClr val="7AC9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39" name="Freeform 39"/>
          <p:cNvSpPr>
            <a:spLocks noEditPoints="1"/>
          </p:cNvSpPr>
          <p:nvPr/>
        </p:nvSpPr>
        <p:spPr bwMode="auto">
          <a:xfrm>
            <a:off x="6101437" y="4880500"/>
            <a:ext cx="27237" cy="0"/>
          </a:xfrm>
          <a:custGeom>
            <a:avLst/>
            <a:gdLst>
              <a:gd name="T0" fmla="*/ 1 w 16"/>
              <a:gd name="T1" fmla="*/ 0 w 16"/>
              <a:gd name="T2" fmla="*/ 0 w 16"/>
              <a:gd name="T3" fmla="*/ 0 w 16"/>
              <a:gd name="T4" fmla="*/ 1 w 16"/>
              <a:gd name="T5" fmla="*/ 8 w 16"/>
              <a:gd name="T6" fmla="*/ 8 w 16"/>
              <a:gd name="T7" fmla="*/ 8 w 16"/>
              <a:gd name="T8" fmla="*/ 12 w 16"/>
              <a:gd name="T9" fmla="*/ 12 w 16"/>
              <a:gd name="T10" fmla="*/ 12 w 16"/>
              <a:gd name="T11" fmla="*/ 16 w 16"/>
              <a:gd name="T12" fmla="*/ 15 w 16"/>
              <a:gd name="T13" fmla="*/ 16 w 1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</a:cxnLst>
            <a:rect l="0" t="0" r="r" b="b"/>
            <a:pathLst>
              <a:path w="16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6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6" y="0"/>
                </a:cubicBezTo>
              </a:path>
            </a:pathLst>
          </a:custGeom>
          <a:solidFill>
            <a:srgbClr val="99E5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40" name="Freeform 40"/>
          <p:cNvSpPr>
            <a:spLocks noEditPoints="1"/>
          </p:cNvSpPr>
          <p:nvPr/>
        </p:nvSpPr>
        <p:spPr bwMode="auto">
          <a:xfrm>
            <a:off x="6722426" y="4111283"/>
            <a:ext cx="225517" cy="573053"/>
          </a:xfrm>
          <a:custGeom>
            <a:avLst/>
            <a:gdLst>
              <a:gd name="T0" fmla="*/ 135 w 135"/>
              <a:gd name="T1" fmla="*/ 13 h 344"/>
              <a:gd name="T2" fmla="*/ 0 w 135"/>
              <a:gd name="T3" fmla="*/ 344 h 344"/>
              <a:gd name="T4" fmla="*/ 135 w 135"/>
              <a:gd name="T5" fmla="*/ 13 h 344"/>
              <a:gd name="T6" fmla="*/ 135 w 135"/>
              <a:gd name="T7" fmla="*/ 0 h 344"/>
              <a:gd name="T8" fmla="*/ 135 w 135"/>
              <a:gd name="T9" fmla="*/ 0 h 344"/>
              <a:gd name="T10" fmla="*/ 135 w 135"/>
              <a:gd name="T11" fmla="*/ 11 h 344"/>
              <a:gd name="T12" fmla="*/ 135 w 135"/>
              <a:gd name="T13" fmla="*/ 0 h 344"/>
              <a:gd name="T14" fmla="*/ 135 w 135"/>
              <a:gd name="T15" fmla="*/ 0 h 344"/>
              <a:gd name="T16" fmla="*/ 135 w 135"/>
              <a:gd name="T17" fmla="*/ 0 h 344"/>
              <a:gd name="T18" fmla="*/ 135 w 135"/>
              <a:gd name="T19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5" h="344">
                <a:moveTo>
                  <a:pt x="135" y="13"/>
                </a:moveTo>
                <a:cubicBezTo>
                  <a:pt x="131" y="141"/>
                  <a:pt x="81" y="257"/>
                  <a:pt x="0" y="344"/>
                </a:cubicBezTo>
                <a:cubicBezTo>
                  <a:pt x="81" y="257"/>
                  <a:pt x="131" y="141"/>
                  <a:pt x="135" y="13"/>
                </a:cubicBezTo>
                <a:moveTo>
                  <a:pt x="135" y="0"/>
                </a:moveTo>
                <a:cubicBezTo>
                  <a:pt x="135" y="0"/>
                  <a:pt x="135" y="0"/>
                  <a:pt x="135" y="0"/>
                </a:cubicBezTo>
                <a:cubicBezTo>
                  <a:pt x="135" y="4"/>
                  <a:pt x="135" y="7"/>
                  <a:pt x="135" y="11"/>
                </a:cubicBezTo>
                <a:cubicBezTo>
                  <a:pt x="135" y="7"/>
                  <a:pt x="135" y="4"/>
                  <a:pt x="135" y="0"/>
                </a:cubicBezTo>
                <a:moveTo>
                  <a:pt x="135" y="0"/>
                </a:moveTo>
                <a:cubicBezTo>
                  <a:pt x="135" y="0"/>
                  <a:pt x="135" y="0"/>
                  <a:pt x="135" y="0"/>
                </a:cubicBezTo>
                <a:cubicBezTo>
                  <a:pt x="135" y="0"/>
                  <a:pt x="135" y="0"/>
                  <a:pt x="135" y="0"/>
                </a:cubicBezTo>
              </a:path>
            </a:pathLst>
          </a:custGeom>
          <a:solidFill>
            <a:srgbClr val="5CD9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5898224" y="5828782"/>
            <a:ext cx="405336" cy="4053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5898224" y="1993901"/>
            <a:ext cx="405336" cy="4053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4485636" y="2635368"/>
            <a:ext cx="405336" cy="4093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3957450" y="3914609"/>
            <a:ext cx="407333" cy="4053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4485636" y="5199048"/>
            <a:ext cx="405336" cy="409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7267125" y="5200046"/>
            <a:ext cx="409330" cy="4073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7268124" y="2635367"/>
            <a:ext cx="407333" cy="409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2" name="Inhaltsplatzhalter 4"/>
          <p:cNvSpPr txBox="1"/>
          <p:nvPr/>
        </p:nvSpPr>
        <p:spPr>
          <a:xfrm>
            <a:off x="6400492" y="1832143"/>
            <a:ext cx="526532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6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53" name="Inhaltsplatzhalter 4"/>
          <p:cNvSpPr txBox="1"/>
          <p:nvPr/>
        </p:nvSpPr>
        <p:spPr>
          <a:xfrm>
            <a:off x="536444" y="5782076"/>
            <a:ext cx="526532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5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5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54" name="Inhaltsplatzhalter 4"/>
          <p:cNvSpPr txBox="1"/>
          <p:nvPr/>
        </p:nvSpPr>
        <p:spPr>
          <a:xfrm>
            <a:off x="536443" y="5126712"/>
            <a:ext cx="374345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6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55" name="Inhaltsplatzhalter 4"/>
          <p:cNvSpPr txBox="1"/>
          <p:nvPr/>
        </p:nvSpPr>
        <p:spPr>
          <a:xfrm>
            <a:off x="7886700" y="5126712"/>
            <a:ext cx="376259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6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56" name="Inhaltsplatzhalter 4"/>
          <p:cNvSpPr txBox="1"/>
          <p:nvPr/>
        </p:nvSpPr>
        <p:spPr>
          <a:xfrm>
            <a:off x="8480407" y="3755813"/>
            <a:ext cx="3168892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6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57" name="Inhaltsplatzhalter 4"/>
          <p:cNvSpPr txBox="1"/>
          <p:nvPr/>
        </p:nvSpPr>
        <p:spPr>
          <a:xfrm>
            <a:off x="508000" y="3755813"/>
            <a:ext cx="3190495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6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58" name="Inhaltsplatzhalter 4"/>
          <p:cNvSpPr txBox="1"/>
          <p:nvPr/>
        </p:nvSpPr>
        <p:spPr>
          <a:xfrm>
            <a:off x="536443" y="2572150"/>
            <a:ext cx="374345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6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59" name="Inhaltsplatzhalter 4"/>
          <p:cNvSpPr txBox="1"/>
          <p:nvPr/>
        </p:nvSpPr>
        <p:spPr>
          <a:xfrm>
            <a:off x="7886700" y="2572150"/>
            <a:ext cx="376259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6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7819166" y="3915665"/>
            <a:ext cx="379538" cy="316492"/>
            <a:chOff x="10987088" y="1993900"/>
            <a:chExt cx="477837" cy="398463"/>
          </a:xfrm>
          <a:solidFill>
            <a:schemeClr val="accent3"/>
          </a:solidFill>
        </p:grpSpPr>
        <p:sp>
          <p:nvSpPr>
            <p:cNvPr id="61" name="Freeform 107"/>
            <p:cNvSpPr/>
            <p:nvPr/>
          </p:nvSpPr>
          <p:spPr bwMode="auto">
            <a:xfrm>
              <a:off x="10987088" y="1993900"/>
              <a:ext cx="396875" cy="398463"/>
            </a:xfrm>
            <a:custGeom>
              <a:avLst/>
              <a:gdLst>
                <a:gd name="T0" fmla="*/ 0 w 2745"/>
                <a:gd name="T1" fmla="*/ 0 h 2770"/>
                <a:gd name="T2" fmla="*/ 371 w 2745"/>
                <a:gd name="T3" fmla="*/ 0 h 2770"/>
                <a:gd name="T4" fmla="*/ 371 w 2745"/>
                <a:gd name="T5" fmla="*/ 2398 h 2770"/>
                <a:gd name="T6" fmla="*/ 2745 w 2745"/>
                <a:gd name="T7" fmla="*/ 2398 h 2770"/>
                <a:gd name="T8" fmla="*/ 2745 w 2745"/>
                <a:gd name="T9" fmla="*/ 2770 h 2770"/>
                <a:gd name="T10" fmla="*/ 0 w 2745"/>
                <a:gd name="T11" fmla="*/ 2770 h 2770"/>
                <a:gd name="T12" fmla="*/ 0 w 2745"/>
                <a:gd name="T13" fmla="*/ 0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" h="2770">
                  <a:moveTo>
                    <a:pt x="0" y="0"/>
                  </a:moveTo>
                  <a:lnTo>
                    <a:pt x="371" y="0"/>
                  </a:lnTo>
                  <a:lnTo>
                    <a:pt x="371" y="2398"/>
                  </a:lnTo>
                  <a:lnTo>
                    <a:pt x="2745" y="2398"/>
                  </a:lnTo>
                  <a:lnTo>
                    <a:pt x="2745" y="2770"/>
                  </a:lnTo>
                  <a:lnTo>
                    <a:pt x="0" y="27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2" name="Freeform 108"/>
            <p:cNvSpPr/>
            <p:nvPr/>
          </p:nvSpPr>
          <p:spPr bwMode="auto">
            <a:xfrm>
              <a:off x="11066463" y="2047875"/>
              <a:ext cx="398462" cy="249238"/>
            </a:xfrm>
            <a:custGeom>
              <a:avLst/>
              <a:gdLst>
                <a:gd name="T0" fmla="*/ 2761 w 2761"/>
                <a:gd name="T1" fmla="*/ 0 h 1725"/>
                <a:gd name="T2" fmla="*/ 2559 w 2761"/>
                <a:gd name="T3" fmla="*/ 1146 h 1725"/>
                <a:gd name="T4" fmla="*/ 2274 w 2761"/>
                <a:gd name="T5" fmla="*/ 861 h 1725"/>
                <a:gd name="T6" fmla="*/ 1411 w 2761"/>
                <a:gd name="T7" fmla="*/ 1725 h 1725"/>
                <a:gd name="T8" fmla="*/ 864 w 2761"/>
                <a:gd name="T9" fmla="*/ 1177 h 1725"/>
                <a:gd name="T10" fmla="*/ 349 w 2761"/>
                <a:gd name="T11" fmla="*/ 1693 h 1725"/>
                <a:gd name="T12" fmla="*/ 0 w 2761"/>
                <a:gd name="T13" fmla="*/ 1341 h 1725"/>
                <a:gd name="T14" fmla="*/ 864 w 2761"/>
                <a:gd name="T15" fmla="*/ 476 h 1725"/>
                <a:gd name="T16" fmla="*/ 1411 w 2761"/>
                <a:gd name="T17" fmla="*/ 1025 h 1725"/>
                <a:gd name="T18" fmla="*/ 1924 w 2761"/>
                <a:gd name="T19" fmla="*/ 509 h 1725"/>
                <a:gd name="T20" fmla="*/ 1618 w 2761"/>
                <a:gd name="T21" fmla="*/ 202 h 1725"/>
                <a:gd name="T22" fmla="*/ 2761 w 2761"/>
                <a:gd name="T23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1" h="1725">
                  <a:moveTo>
                    <a:pt x="2761" y="0"/>
                  </a:moveTo>
                  <a:lnTo>
                    <a:pt x="2559" y="1146"/>
                  </a:lnTo>
                  <a:lnTo>
                    <a:pt x="2274" y="861"/>
                  </a:lnTo>
                  <a:lnTo>
                    <a:pt x="1411" y="1725"/>
                  </a:lnTo>
                  <a:lnTo>
                    <a:pt x="864" y="1177"/>
                  </a:lnTo>
                  <a:lnTo>
                    <a:pt x="349" y="1693"/>
                  </a:lnTo>
                  <a:lnTo>
                    <a:pt x="0" y="1341"/>
                  </a:lnTo>
                  <a:lnTo>
                    <a:pt x="864" y="476"/>
                  </a:lnTo>
                  <a:lnTo>
                    <a:pt x="1411" y="1025"/>
                  </a:lnTo>
                  <a:lnTo>
                    <a:pt x="1924" y="509"/>
                  </a:lnTo>
                  <a:lnTo>
                    <a:pt x="1618" y="202"/>
                  </a:lnTo>
                  <a:lnTo>
                    <a:pt x="27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392604" y="3046642"/>
            <a:ext cx="227646" cy="200360"/>
            <a:chOff x="10059988" y="2759075"/>
            <a:chExt cx="463550" cy="407988"/>
          </a:xfrm>
          <a:solidFill>
            <a:schemeClr val="bg1"/>
          </a:solidFill>
        </p:grpSpPr>
        <p:sp>
          <p:nvSpPr>
            <p:cNvPr id="64" name="Freeform 182"/>
            <p:cNvSpPr/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5" name="Freeform 183"/>
            <p:cNvSpPr/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6" name="Freeform 184"/>
            <p:cNvSpPr/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7" name="Freeform 185"/>
            <p:cNvSpPr/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962884" y="3601600"/>
            <a:ext cx="229450" cy="226992"/>
            <a:chOff x="2587625" y="4291013"/>
            <a:chExt cx="444500" cy="439738"/>
          </a:xfrm>
          <a:solidFill>
            <a:schemeClr val="bg1"/>
          </a:solidFill>
        </p:grpSpPr>
        <p:sp>
          <p:nvSpPr>
            <p:cNvPr id="69" name="Freeform 290"/>
            <p:cNvSpPr>
              <a:spLocks noEditPoints="1"/>
            </p:cNvSpPr>
            <p:nvPr/>
          </p:nvSpPr>
          <p:spPr bwMode="auto">
            <a:xfrm>
              <a:off x="2790825" y="4491038"/>
              <a:ext cx="241300" cy="239713"/>
            </a:xfrm>
            <a:custGeom>
              <a:avLst/>
              <a:gdLst>
                <a:gd name="T0" fmla="*/ 582 w 1676"/>
                <a:gd name="T1" fmla="*/ 282 h 1813"/>
                <a:gd name="T2" fmla="*/ 453 w 1676"/>
                <a:gd name="T3" fmla="*/ 343 h 1813"/>
                <a:gd name="T4" fmla="*/ 344 w 1676"/>
                <a:gd name="T5" fmla="*/ 449 h 1813"/>
                <a:gd name="T6" fmla="*/ 274 w 1676"/>
                <a:gd name="T7" fmla="*/ 582 h 1813"/>
                <a:gd name="T8" fmla="*/ 246 w 1676"/>
                <a:gd name="T9" fmla="*/ 729 h 1813"/>
                <a:gd name="T10" fmla="*/ 260 w 1676"/>
                <a:gd name="T11" fmla="*/ 878 h 1813"/>
                <a:gd name="T12" fmla="*/ 316 w 1676"/>
                <a:gd name="T13" fmla="*/ 1018 h 1813"/>
                <a:gd name="T14" fmla="*/ 414 w 1676"/>
                <a:gd name="T15" fmla="*/ 1136 h 1813"/>
                <a:gd name="T16" fmla="*/ 538 w 1676"/>
                <a:gd name="T17" fmla="*/ 1212 h 1813"/>
                <a:gd name="T18" fmla="*/ 673 w 1676"/>
                <a:gd name="T19" fmla="*/ 1242 h 1813"/>
                <a:gd name="T20" fmla="*/ 811 w 1676"/>
                <a:gd name="T21" fmla="*/ 1227 h 1813"/>
                <a:gd name="T22" fmla="*/ 941 w 1676"/>
                <a:gd name="T23" fmla="*/ 1166 h 1813"/>
                <a:gd name="T24" fmla="*/ 1049 w 1676"/>
                <a:gd name="T25" fmla="*/ 1061 h 1813"/>
                <a:gd name="T26" fmla="*/ 1119 w 1676"/>
                <a:gd name="T27" fmla="*/ 927 h 1813"/>
                <a:gd name="T28" fmla="*/ 1147 w 1676"/>
                <a:gd name="T29" fmla="*/ 779 h 1813"/>
                <a:gd name="T30" fmla="*/ 1133 w 1676"/>
                <a:gd name="T31" fmla="*/ 630 h 1813"/>
                <a:gd name="T32" fmla="*/ 1077 w 1676"/>
                <a:gd name="T33" fmla="*/ 491 h 1813"/>
                <a:gd name="T34" fmla="*/ 980 w 1676"/>
                <a:gd name="T35" fmla="*/ 374 h 1813"/>
                <a:gd name="T36" fmla="*/ 855 w 1676"/>
                <a:gd name="T37" fmla="*/ 298 h 1813"/>
                <a:gd name="T38" fmla="*/ 720 w 1676"/>
                <a:gd name="T39" fmla="*/ 267 h 1813"/>
                <a:gd name="T40" fmla="*/ 781 w 1676"/>
                <a:gd name="T41" fmla="*/ 5 h 1813"/>
                <a:gd name="T42" fmla="*/ 946 w 1676"/>
                <a:gd name="T43" fmla="*/ 49 h 1813"/>
                <a:gd name="T44" fmla="*/ 1099 w 1676"/>
                <a:gd name="T45" fmla="*/ 137 h 1813"/>
                <a:gd name="T46" fmla="*/ 1230 w 1676"/>
                <a:gd name="T47" fmla="*/ 267 h 1813"/>
                <a:gd name="T48" fmla="*/ 1324 w 1676"/>
                <a:gd name="T49" fmla="*/ 424 h 1813"/>
                <a:gd name="T50" fmla="*/ 1378 w 1676"/>
                <a:gd name="T51" fmla="*/ 596 h 1813"/>
                <a:gd name="T52" fmla="*/ 1393 w 1676"/>
                <a:gd name="T53" fmla="*/ 775 h 1813"/>
                <a:gd name="T54" fmla="*/ 1368 w 1676"/>
                <a:gd name="T55" fmla="*/ 953 h 1813"/>
                <a:gd name="T56" fmla="*/ 1603 w 1676"/>
                <a:gd name="T57" fmla="*/ 1363 h 1813"/>
                <a:gd name="T58" fmla="*/ 1656 w 1676"/>
                <a:gd name="T59" fmla="*/ 1449 h 1813"/>
                <a:gd name="T60" fmla="*/ 1676 w 1676"/>
                <a:gd name="T61" fmla="*/ 1550 h 1813"/>
                <a:gd name="T62" fmla="*/ 1656 w 1676"/>
                <a:gd name="T63" fmla="*/ 1651 h 1813"/>
                <a:gd name="T64" fmla="*/ 1603 w 1676"/>
                <a:gd name="T65" fmla="*/ 1737 h 1813"/>
                <a:gd name="T66" fmla="*/ 1515 w 1676"/>
                <a:gd name="T67" fmla="*/ 1798 h 1813"/>
                <a:gd name="T68" fmla="*/ 1414 w 1676"/>
                <a:gd name="T69" fmla="*/ 1813 h 1813"/>
                <a:gd name="T70" fmla="*/ 1316 w 1676"/>
                <a:gd name="T71" fmla="*/ 1783 h 1813"/>
                <a:gd name="T72" fmla="*/ 986 w 1676"/>
                <a:gd name="T73" fmla="*/ 1441 h 1813"/>
                <a:gd name="T74" fmla="*/ 826 w 1676"/>
                <a:gd name="T75" fmla="*/ 1496 h 1813"/>
                <a:gd name="T76" fmla="*/ 660 w 1676"/>
                <a:gd name="T77" fmla="*/ 1508 h 1813"/>
                <a:gd name="T78" fmla="*/ 496 w 1676"/>
                <a:gd name="T79" fmla="*/ 1477 h 1813"/>
                <a:gd name="T80" fmla="*/ 341 w 1676"/>
                <a:gd name="T81" fmla="*/ 1404 h 1813"/>
                <a:gd name="T82" fmla="*/ 204 w 1676"/>
                <a:gd name="T83" fmla="*/ 1289 h 1813"/>
                <a:gd name="T84" fmla="*/ 95 w 1676"/>
                <a:gd name="T85" fmla="*/ 1137 h 1813"/>
                <a:gd name="T86" fmla="*/ 27 w 1676"/>
                <a:gd name="T87" fmla="*/ 966 h 1813"/>
                <a:gd name="T88" fmla="*/ 0 w 1676"/>
                <a:gd name="T89" fmla="*/ 785 h 1813"/>
                <a:gd name="T90" fmla="*/ 13 w 1676"/>
                <a:gd name="T91" fmla="*/ 602 h 1813"/>
                <a:gd name="T92" fmla="*/ 67 w 1676"/>
                <a:gd name="T93" fmla="*/ 427 h 1813"/>
                <a:gd name="T94" fmla="*/ 162 w 1676"/>
                <a:gd name="T95" fmla="*/ 268 h 1813"/>
                <a:gd name="T96" fmla="*/ 294 w 1676"/>
                <a:gd name="T97" fmla="*/ 137 h 1813"/>
                <a:gd name="T98" fmla="*/ 447 w 1676"/>
                <a:gd name="T99" fmla="*/ 49 h 1813"/>
                <a:gd name="T100" fmla="*/ 612 w 1676"/>
                <a:gd name="T101" fmla="*/ 5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6" h="1813">
                  <a:moveTo>
                    <a:pt x="673" y="267"/>
                  </a:moveTo>
                  <a:lnTo>
                    <a:pt x="627" y="272"/>
                  </a:lnTo>
                  <a:lnTo>
                    <a:pt x="582" y="282"/>
                  </a:lnTo>
                  <a:lnTo>
                    <a:pt x="538" y="298"/>
                  </a:lnTo>
                  <a:lnTo>
                    <a:pt x="495" y="317"/>
                  </a:lnTo>
                  <a:lnTo>
                    <a:pt x="453" y="343"/>
                  </a:lnTo>
                  <a:lnTo>
                    <a:pt x="414" y="374"/>
                  </a:lnTo>
                  <a:lnTo>
                    <a:pt x="377" y="409"/>
                  </a:lnTo>
                  <a:lnTo>
                    <a:pt x="344" y="449"/>
                  </a:lnTo>
                  <a:lnTo>
                    <a:pt x="316" y="491"/>
                  </a:lnTo>
                  <a:lnTo>
                    <a:pt x="293" y="536"/>
                  </a:lnTo>
                  <a:lnTo>
                    <a:pt x="274" y="582"/>
                  </a:lnTo>
                  <a:lnTo>
                    <a:pt x="260" y="630"/>
                  </a:lnTo>
                  <a:lnTo>
                    <a:pt x="251" y="679"/>
                  </a:lnTo>
                  <a:lnTo>
                    <a:pt x="246" y="729"/>
                  </a:lnTo>
                  <a:lnTo>
                    <a:pt x="246" y="779"/>
                  </a:lnTo>
                  <a:lnTo>
                    <a:pt x="251" y="829"/>
                  </a:lnTo>
                  <a:lnTo>
                    <a:pt x="260" y="878"/>
                  </a:lnTo>
                  <a:lnTo>
                    <a:pt x="274" y="927"/>
                  </a:lnTo>
                  <a:lnTo>
                    <a:pt x="293" y="974"/>
                  </a:lnTo>
                  <a:lnTo>
                    <a:pt x="316" y="1018"/>
                  </a:lnTo>
                  <a:lnTo>
                    <a:pt x="344" y="1061"/>
                  </a:lnTo>
                  <a:lnTo>
                    <a:pt x="377" y="1100"/>
                  </a:lnTo>
                  <a:lnTo>
                    <a:pt x="414" y="1136"/>
                  </a:lnTo>
                  <a:lnTo>
                    <a:pt x="453" y="1166"/>
                  </a:lnTo>
                  <a:lnTo>
                    <a:pt x="495" y="1191"/>
                  </a:lnTo>
                  <a:lnTo>
                    <a:pt x="538" y="1212"/>
                  </a:lnTo>
                  <a:lnTo>
                    <a:pt x="582" y="1227"/>
                  </a:lnTo>
                  <a:lnTo>
                    <a:pt x="627" y="1237"/>
                  </a:lnTo>
                  <a:lnTo>
                    <a:pt x="673" y="1242"/>
                  </a:lnTo>
                  <a:lnTo>
                    <a:pt x="720" y="1242"/>
                  </a:lnTo>
                  <a:lnTo>
                    <a:pt x="766" y="1237"/>
                  </a:lnTo>
                  <a:lnTo>
                    <a:pt x="811" y="1227"/>
                  </a:lnTo>
                  <a:lnTo>
                    <a:pt x="855" y="1212"/>
                  </a:lnTo>
                  <a:lnTo>
                    <a:pt x="898" y="1191"/>
                  </a:lnTo>
                  <a:lnTo>
                    <a:pt x="941" y="1166"/>
                  </a:lnTo>
                  <a:lnTo>
                    <a:pt x="980" y="1136"/>
                  </a:lnTo>
                  <a:lnTo>
                    <a:pt x="1016" y="1100"/>
                  </a:lnTo>
                  <a:lnTo>
                    <a:pt x="1049" y="1061"/>
                  </a:lnTo>
                  <a:lnTo>
                    <a:pt x="1077" y="1018"/>
                  </a:lnTo>
                  <a:lnTo>
                    <a:pt x="1100" y="974"/>
                  </a:lnTo>
                  <a:lnTo>
                    <a:pt x="1119" y="927"/>
                  </a:lnTo>
                  <a:lnTo>
                    <a:pt x="1133" y="878"/>
                  </a:lnTo>
                  <a:lnTo>
                    <a:pt x="1142" y="829"/>
                  </a:lnTo>
                  <a:lnTo>
                    <a:pt x="1147" y="779"/>
                  </a:lnTo>
                  <a:lnTo>
                    <a:pt x="1147" y="729"/>
                  </a:lnTo>
                  <a:lnTo>
                    <a:pt x="1142" y="679"/>
                  </a:lnTo>
                  <a:lnTo>
                    <a:pt x="1133" y="630"/>
                  </a:lnTo>
                  <a:lnTo>
                    <a:pt x="1119" y="582"/>
                  </a:lnTo>
                  <a:lnTo>
                    <a:pt x="1100" y="536"/>
                  </a:lnTo>
                  <a:lnTo>
                    <a:pt x="1077" y="491"/>
                  </a:lnTo>
                  <a:lnTo>
                    <a:pt x="1049" y="449"/>
                  </a:lnTo>
                  <a:lnTo>
                    <a:pt x="1016" y="409"/>
                  </a:lnTo>
                  <a:lnTo>
                    <a:pt x="980" y="374"/>
                  </a:lnTo>
                  <a:lnTo>
                    <a:pt x="941" y="343"/>
                  </a:lnTo>
                  <a:lnTo>
                    <a:pt x="898" y="317"/>
                  </a:lnTo>
                  <a:lnTo>
                    <a:pt x="855" y="298"/>
                  </a:lnTo>
                  <a:lnTo>
                    <a:pt x="811" y="282"/>
                  </a:lnTo>
                  <a:lnTo>
                    <a:pt x="766" y="272"/>
                  </a:lnTo>
                  <a:lnTo>
                    <a:pt x="720" y="267"/>
                  </a:lnTo>
                  <a:lnTo>
                    <a:pt x="673" y="267"/>
                  </a:lnTo>
                  <a:close/>
                  <a:moveTo>
                    <a:pt x="725" y="0"/>
                  </a:moveTo>
                  <a:lnTo>
                    <a:pt x="781" y="5"/>
                  </a:lnTo>
                  <a:lnTo>
                    <a:pt x="837" y="15"/>
                  </a:lnTo>
                  <a:lnTo>
                    <a:pt x="892" y="29"/>
                  </a:lnTo>
                  <a:lnTo>
                    <a:pt x="946" y="49"/>
                  </a:lnTo>
                  <a:lnTo>
                    <a:pt x="999" y="74"/>
                  </a:lnTo>
                  <a:lnTo>
                    <a:pt x="1050" y="103"/>
                  </a:lnTo>
                  <a:lnTo>
                    <a:pt x="1099" y="137"/>
                  </a:lnTo>
                  <a:lnTo>
                    <a:pt x="1145" y="176"/>
                  </a:lnTo>
                  <a:lnTo>
                    <a:pt x="1190" y="219"/>
                  </a:lnTo>
                  <a:lnTo>
                    <a:pt x="1230" y="267"/>
                  </a:lnTo>
                  <a:lnTo>
                    <a:pt x="1266" y="317"/>
                  </a:lnTo>
                  <a:lnTo>
                    <a:pt x="1297" y="369"/>
                  </a:lnTo>
                  <a:lnTo>
                    <a:pt x="1324" y="424"/>
                  </a:lnTo>
                  <a:lnTo>
                    <a:pt x="1346" y="479"/>
                  </a:lnTo>
                  <a:lnTo>
                    <a:pt x="1364" y="537"/>
                  </a:lnTo>
                  <a:lnTo>
                    <a:pt x="1378" y="596"/>
                  </a:lnTo>
                  <a:lnTo>
                    <a:pt x="1387" y="655"/>
                  </a:lnTo>
                  <a:lnTo>
                    <a:pt x="1392" y="715"/>
                  </a:lnTo>
                  <a:lnTo>
                    <a:pt x="1393" y="775"/>
                  </a:lnTo>
                  <a:lnTo>
                    <a:pt x="1389" y="835"/>
                  </a:lnTo>
                  <a:lnTo>
                    <a:pt x="1381" y="895"/>
                  </a:lnTo>
                  <a:lnTo>
                    <a:pt x="1368" y="953"/>
                  </a:lnTo>
                  <a:lnTo>
                    <a:pt x="1351" y="1011"/>
                  </a:lnTo>
                  <a:lnTo>
                    <a:pt x="1330" y="1067"/>
                  </a:lnTo>
                  <a:lnTo>
                    <a:pt x="1603" y="1363"/>
                  </a:lnTo>
                  <a:lnTo>
                    <a:pt x="1625" y="1389"/>
                  </a:lnTo>
                  <a:lnTo>
                    <a:pt x="1642" y="1419"/>
                  </a:lnTo>
                  <a:lnTo>
                    <a:pt x="1656" y="1449"/>
                  </a:lnTo>
                  <a:lnTo>
                    <a:pt x="1668" y="1482"/>
                  </a:lnTo>
                  <a:lnTo>
                    <a:pt x="1674" y="1515"/>
                  </a:lnTo>
                  <a:lnTo>
                    <a:pt x="1676" y="1550"/>
                  </a:lnTo>
                  <a:lnTo>
                    <a:pt x="1674" y="1585"/>
                  </a:lnTo>
                  <a:lnTo>
                    <a:pt x="1668" y="1619"/>
                  </a:lnTo>
                  <a:lnTo>
                    <a:pt x="1656" y="1651"/>
                  </a:lnTo>
                  <a:lnTo>
                    <a:pt x="1642" y="1682"/>
                  </a:lnTo>
                  <a:lnTo>
                    <a:pt x="1625" y="1711"/>
                  </a:lnTo>
                  <a:lnTo>
                    <a:pt x="1603" y="1737"/>
                  </a:lnTo>
                  <a:lnTo>
                    <a:pt x="1576" y="1762"/>
                  </a:lnTo>
                  <a:lnTo>
                    <a:pt x="1547" y="1783"/>
                  </a:lnTo>
                  <a:lnTo>
                    <a:pt x="1515" y="1798"/>
                  </a:lnTo>
                  <a:lnTo>
                    <a:pt x="1482" y="1809"/>
                  </a:lnTo>
                  <a:lnTo>
                    <a:pt x="1449" y="1813"/>
                  </a:lnTo>
                  <a:lnTo>
                    <a:pt x="1414" y="1813"/>
                  </a:lnTo>
                  <a:lnTo>
                    <a:pt x="1380" y="1809"/>
                  </a:lnTo>
                  <a:lnTo>
                    <a:pt x="1347" y="1798"/>
                  </a:lnTo>
                  <a:lnTo>
                    <a:pt x="1316" y="1783"/>
                  </a:lnTo>
                  <a:lnTo>
                    <a:pt x="1286" y="1762"/>
                  </a:lnTo>
                  <a:lnTo>
                    <a:pt x="1259" y="1737"/>
                  </a:lnTo>
                  <a:lnTo>
                    <a:pt x="986" y="1441"/>
                  </a:lnTo>
                  <a:lnTo>
                    <a:pt x="934" y="1464"/>
                  </a:lnTo>
                  <a:lnTo>
                    <a:pt x="880" y="1483"/>
                  </a:lnTo>
                  <a:lnTo>
                    <a:pt x="826" y="1496"/>
                  </a:lnTo>
                  <a:lnTo>
                    <a:pt x="771" y="1504"/>
                  </a:lnTo>
                  <a:lnTo>
                    <a:pt x="716" y="1509"/>
                  </a:lnTo>
                  <a:lnTo>
                    <a:pt x="660" y="1508"/>
                  </a:lnTo>
                  <a:lnTo>
                    <a:pt x="605" y="1503"/>
                  </a:lnTo>
                  <a:lnTo>
                    <a:pt x="550" y="1493"/>
                  </a:lnTo>
                  <a:lnTo>
                    <a:pt x="496" y="1477"/>
                  </a:lnTo>
                  <a:lnTo>
                    <a:pt x="443" y="1458"/>
                  </a:lnTo>
                  <a:lnTo>
                    <a:pt x="391" y="1434"/>
                  </a:lnTo>
                  <a:lnTo>
                    <a:pt x="341" y="1404"/>
                  </a:lnTo>
                  <a:lnTo>
                    <a:pt x="293" y="1371"/>
                  </a:lnTo>
                  <a:lnTo>
                    <a:pt x="247" y="1332"/>
                  </a:lnTo>
                  <a:lnTo>
                    <a:pt x="204" y="1289"/>
                  </a:lnTo>
                  <a:lnTo>
                    <a:pt x="162" y="1240"/>
                  </a:lnTo>
                  <a:lnTo>
                    <a:pt x="126" y="1190"/>
                  </a:lnTo>
                  <a:lnTo>
                    <a:pt x="95" y="1137"/>
                  </a:lnTo>
                  <a:lnTo>
                    <a:pt x="68" y="1082"/>
                  </a:lnTo>
                  <a:lnTo>
                    <a:pt x="45" y="1024"/>
                  </a:lnTo>
                  <a:lnTo>
                    <a:pt x="27" y="966"/>
                  </a:lnTo>
                  <a:lnTo>
                    <a:pt x="13" y="906"/>
                  </a:lnTo>
                  <a:lnTo>
                    <a:pt x="4" y="846"/>
                  </a:lnTo>
                  <a:lnTo>
                    <a:pt x="0" y="785"/>
                  </a:lnTo>
                  <a:lnTo>
                    <a:pt x="0" y="724"/>
                  </a:lnTo>
                  <a:lnTo>
                    <a:pt x="4" y="663"/>
                  </a:lnTo>
                  <a:lnTo>
                    <a:pt x="13" y="602"/>
                  </a:lnTo>
                  <a:lnTo>
                    <a:pt x="27" y="543"/>
                  </a:lnTo>
                  <a:lnTo>
                    <a:pt x="45" y="485"/>
                  </a:lnTo>
                  <a:lnTo>
                    <a:pt x="67" y="427"/>
                  </a:lnTo>
                  <a:lnTo>
                    <a:pt x="94" y="373"/>
                  </a:lnTo>
                  <a:lnTo>
                    <a:pt x="126" y="319"/>
                  </a:lnTo>
                  <a:lnTo>
                    <a:pt x="162" y="268"/>
                  </a:lnTo>
                  <a:lnTo>
                    <a:pt x="203" y="220"/>
                  </a:lnTo>
                  <a:lnTo>
                    <a:pt x="247" y="176"/>
                  </a:lnTo>
                  <a:lnTo>
                    <a:pt x="294" y="137"/>
                  </a:lnTo>
                  <a:lnTo>
                    <a:pt x="343" y="103"/>
                  </a:lnTo>
                  <a:lnTo>
                    <a:pt x="394" y="74"/>
                  </a:lnTo>
                  <a:lnTo>
                    <a:pt x="447" y="49"/>
                  </a:lnTo>
                  <a:lnTo>
                    <a:pt x="501" y="29"/>
                  </a:lnTo>
                  <a:lnTo>
                    <a:pt x="556" y="15"/>
                  </a:lnTo>
                  <a:lnTo>
                    <a:pt x="612" y="5"/>
                  </a:lnTo>
                  <a:lnTo>
                    <a:pt x="668" y="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0" name="Freeform 291"/>
            <p:cNvSpPr/>
            <p:nvPr/>
          </p:nvSpPr>
          <p:spPr bwMode="auto">
            <a:xfrm>
              <a:off x="2811463" y="4335463"/>
              <a:ext cx="217488" cy="274638"/>
            </a:xfrm>
            <a:custGeom>
              <a:avLst/>
              <a:gdLst>
                <a:gd name="T0" fmla="*/ 459 w 1508"/>
                <a:gd name="T1" fmla="*/ 30 h 2083"/>
                <a:gd name="T2" fmla="*/ 619 w 1508"/>
                <a:gd name="T3" fmla="*/ 254 h 2083"/>
                <a:gd name="T4" fmla="*/ 841 w 1508"/>
                <a:gd name="T5" fmla="*/ 542 h 2083"/>
                <a:gd name="T6" fmla="*/ 960 w 1508"/>
                <a:gd name="T7" fmla="*/ 441 h 2083"/>
                <a:gd name="T8" fmla="*/ 1249 w 1508"/>
                <a:gd name="T9" fmla="*/ 400 h 2083"/>
                <a:gd name="T10" fmla="*/ 1340 w 1508"/>
                <a:gd name="T11" fmla="*/ 564 h 2083"/>
                <a:gd name="T12" fmla="*/ 1411 w 1508"/>
                <a:gd name="T13" fmla="*/ 741 h 2083"/>
                <a:gd name="T14" fmla="*/ 1464 w 1508"/>
                <a:gd name="T15" fmla="*/ 927 h 2083"/>
                <a:gd name="T16" fmla="*/ 1497 w 1508"/>
                <a:gd name="T17" fmla="*/ 1121 h 2083"/>
                <a:gd name="T18" fmla="*/ 1508 w 1508"/>
                <a:gd name="T19" fmla="*/ 1322 h 2083"/>
                <a:gd name="T20" fmla="*/ 1497 w 1508"/>
                <a:gd name="T21" fmla="*/ 1526 h 2083"/>
                <a:gd name="T22" fmla="*/ 1463 w 1508"/>
                <a:gd name="T23" fmla="*/ 1720 h 2083"/>
                <a:gd name="T24" fmla="*/ 1409 w 1508"/>
                <a:gd name="T25" fmla="*/ 1907 h 2083"/>
                <a:gd name="T26" fmla="*/ 1337 w 1508"/>
                <a:gd name="T27" fmla="*/ 2083 h 2083"/>
                <a:gd name="T28" fmla="*/ 1349 w 1508"/>
                <a:gd name="T29" fmla="*/ 1945 h 2083"/>
                <a:gd name="T30" fmla="*/ 1341 w 1508"/>
                <a:gd name="T31" fmla="*/ 1808 h 2083"/>
                <a:gd name="T32" fmla="*/ 1313 w 1508"/>
                <a:gd name="T33" fmla="*/ 1675 h 2083"/>
                <a:gd name="T34" fmla="*/ 1266 w 1508"/>
                <a:gd name="T35" fmla="*/ 1547 h 2083"/>
                <a:gd name="T36" fmla="*/ 1201 w 1508"/>
                <a:gd name="T37" fmla="*/ 1429 h 2083"/>
                <a:gd name="T38" fmla="*/ 1117 w 1508"/>
                <a:gd name="T39" fmla="*/ 1321 h 2083"/>
                <a:gd name="T40" fmla="*/ 1021 w 1508"/>
                <a:gd name="T41" fmla="*/ 1233 h 2083"/>
                <a:gd name="T42" fmla="*/ 915 w 1508"/>
                <a:gd name="T43" fmla="*/ 1162 h 2083"/>
                <a:gd name="T44" fmla="*/ 801 w 1508"/>
                <a:gd name="T45" fmla="*/ 1111 h 2083"/>
                <a:gd name="T46" fmla="*/ 680 w 1508"/>
                <a:gd name="T47" fmla="*/ 1080 h 2083"/>
                <a:gd name="T48" fmla="*/ 554 w 1508"/>
                <a:gd name="T49" fmla="*/ 1069 h 2083"/>
                <a:gd name="T50" fmla="*/ 416 w 1508"/>
                <a:gd name="T51" fmla="*/ 1082 h 2083"/>
                <a:gd name="T52" fmla="*/ 283 w 1508"/>
                <a:gd name="T53" fmla="*/ 1120 h 2083"/>
                <a:gd name="T54" fmla="*/ 160 w 1508"/>
                <a:gd name="T55" fmla="*/ 1182 h 2083"/>
                <a:gd name="T56" fmla="*/ 591 w 1508"/>
                <a:gd name="T57" fmla="*/ 812 h 2083"/>
                <a:gd name="T58" fmla="*/ 751 w 1508"/>
                <a:gd name="T59" fmla="*/ 755 h 2083"/>
                <a:gd name="T60" fmla="*/ 500 w 1508"/>
                <a:gd name="T61" fmla="*/ 407 h 2083"/>
                <a:gd name="T62" fmla="*/ 338 w 1508"/>
                <a:gd name="T63" fmla="*/ 367 h 2083"/>
                <a:gd name="T64" fmla="*/ 175 w 1508"/>
                <a:gd name="T65" fmla="*/ 519 h 2083"/>
                <a:gd name="T66" fmla="*/ 0 w 1508"/>
                <a:gd name="T67" fmla="*/ 375 h 2083"/>
                <a:gd name="T68" fmla="*/ 166 w 1508"/>
                <a:gd name="T69" fmla="*/ 151 h 2083"/>
                <a:gd name="T70" fmla="*/ 287 w 1508"/>
                <a:gd name="T71" fmla="*/ 289 h 2083"/>
                <a:gd name="T72" fmla="*/ 445 w 1508"/>
                <a:gd name="T73" fmla="*/ 351 h 2083"/>
                <a:gd name="T74" fmla="*/ 453 w 1508"/>
                <a:gd name="T75" fmla="*/ 220 h 2083"/>
                <a:gd name="T76" fmla="*/ 316 w 1508"/>
                <a:gd name="T7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8" h="2083">
                  <a:moveTo>
                    <a:pt x="316" y="0"/>
                  </a:moveTo>
                  <a:lnTo>
                    <a:pt x="459" y="30"/>
                  </a:lnTo>
                  <a:lnTo>
                    <a:pt x="582" y="149"/>
                  </a:lnTo>
                  <a:lnTo>
                    <a:pt x="619" y="254"/>
                  </a:lnTo>
                  <a:lnTo>
                    <a:pt x="647" y="352"/>
                  </a:lnTo>
                  <a:lnTo>
                    <a:pt x="841" y="542"/>
                  </a:lnTo>
                  <a:lnTo>
                    <a:pt x="891" y="559"/>
                  </a:lnTo>
                  <a:lnTo>
                    <a:pt x="960" y="441"/>
                  </a:lnTo>
                  <a:lnTo>
                    <a:pt x="1204" y="417"/>
                  </a:lnTo>
                  <a:lnTo>
                    <a:pt x="1249" y="400"/>
                  </a:lnTo>
                  <a:lnTo>
                    <a:pt x="1297" y="481"/>
                  </a:lnTo>
                  <a:lnTo>
                    <a:pt x="1340" y="564"/>
                  </a:lnTo>
                  <a:lnTo>
                    <a:pt x="1378" y="651"/>
                  </a:lnTo>
                  <a:lnTo>
                    <a:pt x="1411" y="741"/>
                  </a:lnTo>
                  <a:lnTo>
                    <a:pt x="1440" y="832"/>
                  </a:lnTo>
                  <a:lnTo>
                    <a:pt x="1464" y="927"/>
                  </a:lnTo>
                  <a:lnTo>
                    <a:pt x="1483" y="1022"/>
                  </a:lnTo>
                  <a:lnTo>
                    <a:pt x="1497" y="1121"/>
                  </a:lnTo>
                  <a:lnTo>
                    <a:pt x="1505" y="1221"/>
                  </a:lnTo>
                  <a:lnTo>
                    <a:pt x="1508" y="1322"/>
                  </a:lnTo>
                  <a:lnTo>
                    <a:pt x="1505" y="1425"/>
                  </a:lnTo>
                  <a:lnTo>
                    <a:pt x="1497" y="1526"/>
                  </a:lnTo>
                  <a:lnTo>
                    <a:pt x="1483" y="1623"/>
                  </a:lnTo>
                  <a:lnTo>
                    <a:pt x="1463" y="1720"/>
                  </a:lnTo>
                  <a:lnTo>
                    <a:pt x="1439" y="1815"/>
                  </a:lnTo>
                  <a:lnTo>
                    <a:pt x="1409" y="1907"/>
                  </a:lnTo>
                  <a:lnTo>
                    <a:pt x="1375" y="1996"/>
                  </a:lnTo>
                  <a:lnTo>
                    <a:pt x="1337" y="2083"/>
                  </a:lnTo>
                  <a:lnTo>
                    <a:pt x="1345" y="2015"/>
                  </a:lnTo>
                  <a:lnTo>
                    <a:pt x="1349" y="1945"/>
                  </a:lnTo>
                  <a:lnTo>
                    <a:pt x="1347" y="1877"/>
                  </a:lnTo>
                  <a:lnTo>
                    <a:pt x="1341" y="1808"/>
                  </a:lnTo>
                  <a:lnTo>
                    <a:pt x="1329" y="1741"/>
                  </a:lnTo>
                  <a:lnTo>
                    <a:pt x="1313" y="1675"/>
                  </a:lnTo>
                  <a:lnTo>
                    <a:pt x="1293" y="1610"/>
                  </a:lnTo>
                  <a:lnTo>
                    <a:pt x="1266" y="1547"/>
                  </a:lnTo>
                  <a:lnTo>
                    <a:pt x="1236" y="1486"/>
                  </a:lnTo>
                  <a:lnTo>
                    <a:pt x="1201" y="1429"/>
                  </a:lnTo>
                  <a:lnTo>
                    <a:pt x="1161" y="1373"/>
                  </a:lnTo>
                  <a:lnTo>
                    <a:pt x="1117" y="1321"/>
                  </a:lnTo>
                  <a:lnTo>
                    <a:pt x="1071" y="1276"/>
                  </a:lnTo>
                  <a:lnTo>
                    <a:pt x="1021" y="1233"/>
                  </a:lnTo>
                  <a:lnTo>
                    <a:pt x="969" y="1195"/>
                  </a:lnTo>
                  <a:lnTo>
                    <a:pt x="915" y="1162"/>
                  </a:lnTo>
                  <a:lnTo>
                    <a:pt x="859" y="1134"/>
                  </a:lnTo>
                  <a:lnTo>
                    <a:pt x="801" y="1111"/>
                  </a:lnTo>
                  <a:lnTo>
                    <a:pt x="741" y="1093"/>
                  </a:lnTo>
                  <a:lnTo>
                    <a:pt x="680" y="1080"/>
                  </a:lnTo>
                  <a:lnTo>
                    <a:pt x="617" y="1072"/>
                  </a:lnTo>
                  <a:lnTo>
                    <a:pt x="554" y="1069"/>
                  </a:lnTo>
                  <a:lnTo>
                    <a:pt x="484" y="1072"/>
                  </a:lnTo>
                  <a:lnTo>
                    <a:pt x="416" y="1082"/>
                  </a:lnTo>
                  <a:lnTo>
                    <a:pt x="349" y="1098"/>
                  </a:lnTo>
                  <a:lnTo>
                    <a:pt x="283" y="1120"/>
                  </a:lnTo>
                  <a:lnTo>
                    <a:pt x="220" y="1148"/>
                  </a:lnTo>
                  <a:lnTo>
                    <a:pt x="160" y="1182"/>
                  </a:lnTo>
                  <a:lnTo>
                    <a:pt x="338" y="952"/>
                  </a:lnTo>
                  <a:lnTo>
                    <a:pt x="591" y="812"/>
                  </a:lnTo>
                  <a:lnTo>
                    <a:pt x="738" y="833"/>
                  </a:lnTo>
                  <a:lnTo>
                    <a:pt x="751" y="755"/>
                  </a:lnTo>
                  <a:lnTo>
                    <a:pt x="570" y="556"/>
                  </a:lnTo>
                  <a:lnTo>
                    <a:pt x="500" y="407"/>
                  </a:lnTo>
                  <a:lnTo>
                    <a:pt x="400" y="407"/>
                  </a:lnTo>
                  <a:lnTo>
                    <a:pt x="338" y="367"/>
                  </a:lnTo>
                  <a:lnTo>
                    <a:pt x="203" y="345"/>
                  </a:lnTo>
                  <a:lnTo>
                    <a:pt x="175" y="519"/>
                  </a:lnTo>
                  <a:lnTo>
                    <a:pt x="12" y="484"/>
                  </a:lnTo>
                  <a:lnTo>
                    <a:pt x="0" y="375"/>
                  </a:lnTo>
                  <a:lnTo>
                    <a:pt x="125" y="345"/>
                  </a:lnTo>
                  <a:lnTo>
                    <a:pt x="166" y="151"/>
                  </a:lnTo>
                  <a:lnTo>
                    <a:pt x="291" y="207"/>
                  </a:lnTo>
                  <a:lnTo>
                    <a:pt x="287" y="289"/>
                  </a:lnTo>
                  <a:lnTo>
                    <a:pt x="382" y="332"/>
                  </a:lnTo>
                  <a:lnTo>
                    <a:pt x="445" y="351"/>
                  </a:lnTo>
                  <a:lnTo>
                    <a:pt x="522" y="308"/>
                  </a:lnTo>
                  <a:lnTo>
                    <a:pt x="453" y="220"/>
                  </a:lnTo>
                  <a:lnTo>
                    <a:pt x="313" y="7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1" name="Freeform 292"/>
            <p:cNvSpPr/>
            <p:nvPr/>
          </p:nvSpPr>
          <p:spPr bwMode="auto">
            <a:xfrm>
              <a:off x="2786063" y="4497388"/>
              <a:ext cx="30163" cy="26988"/>
            </a:xfrm>
            <a:custGeom>
              <a:avLst/>
              <a:gdLst>
                <a:gd name="T0" fmla="*/ 118 w 208"/>
                <a:gd name="T1" fmla="*/ 0 h 197"/>
                <a:gd name="T2" fmla="*/ 208 w 208"/>
                <a:gd name="T3" fmla="*/ 45 h 197"/>
                <a:gd name="T4" fmla="*/ 186 w 208"/>
                <a:gd name="T5" fmla="*/ 66 h 197"/>
                <a:gd name="T6" fmla="*/ 165 w 208"/>
                <a:gd name="T7" fmla="*/ 89 h 197"/>
                <a:gd name="T8" fmla="*/ 147 w 208"/>
                <a:gd name="T9" fmla="*/ 109 h 197"/>
                <a:gd name="T10" fmla="*/ 130 w 208"/>
                <a:gd name="T11" fmla="*/ 131 h 197"/>
                <a:gd name="T12" fmla="*/ 81 w 208"/>
                <a:gd name="T13" fmla="*/ 132 h 197"/>
                <a:gd name="T14" fmla="*/ 29 w 208"/>
                <a:gd name="T15" fmla="*/ 197 h 197"/>
                <a:gd name="T16" fmla="*/ 0 w 208"/>
                <a:gd name="T17" fmla="*/ 61 h 197"/>
                <a:gd name="T18" fmla="*/ 118 w 208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97">
                  <a:moveTo>
                    <a:pt x="118" y="0"/>
                  </a:moveTo>
                  <a:lnTo>
                    <a:pt x="208" y="45"/>
                  </a:lnTo>
                  <a:lnTo>
                    <a:pt x="186" y="66"/>
                  </a:lnTo>
                  <a:lnTo>
                    <a:pt x="165" y="89"/>
                  </a:lnTo>
                  <a:lnTo>
                    <a:pt x="147" y="109"/>
                  </a:lnTo>
                  <a:lnTo>
                    <a:pt x="130" y="131"/>
                  </a:lnTo>
                  <a:lnTo>
                    <a:pt x="81" y="132"/>
                  </a:lnTo>
                  <a:lnTo>
                    <a:pt x="29" y="197"/>
                  </a:lnTo>
                  <a:lnTo>
                    <a:pt x="0" y="6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2" name="Freeform 293"/>
            <p:cNvSpPr/>
            <p:nvPr/>
          </p:nvSpPr>
          <p:spPr bwMode="auto">
            <a:xfrm>
              <a:off x="2860675" y="4702175"/>
              <a:ext cx="52388" cy="20638"/>
            </a:xfrm>
            <a:custGeom>
              <a:avLst/>
              <a:gdLst>
                <a:gd name="T0" fmla="*/ 368 w 368"/>
                <a:gd name="T1" fmla="*/ 0 h 153"/>
                <a:gd name="T2" fmla="*/ 298 w 368"/>
                <a:gd name="T3" fmla="*/ 38 h 153"/>
                <a:gd name="T4" fmla="*/ 227 w 368"/>
                <a:gd name="T5" fmla="*/ 73 h 153"/>
                <a:gd name="T6" fmla="*/ 152 w 368"/>
                <a:gd name="T7" fmla="*/ 105 h 153"/>
                <a:gd name="T8" fmla="*/ 77 w 368"/>
                <a:gd name="T9" fmla="*/ 131 h 153"/>
                <a:gd name="T10" fmla="*/ 0 w 368"/>
                <a:gd name="T11" fmla="*/ 153 h 153"/>
                <a:gd name="T12" fmla="*/ 28 w 368"/>
                <a:gd name="T13" fmla="*/ 44 h 153"/>
                <a:gd name="T14" fmla="*/ 83 w 368"/>
                <a:gd name="T15" fmla="*/ 5 h 153"/>
                <a:gd name="T16" fmla="*/ 148 w 368"/>
                <a:gd name="T17" fmla="*/ 13 h 153"/>
                <a:gd name="T18" fmla="*/ 215 w 368"/>
                <a:gd name="T19" fmla="*/ 16 h 153"/>
                <a:gd name="T20" fmla="*/ 266 w 368"/>
                <a:gd name="T21" fmla="*/ 14 h 153"/>
                <a:gd name="T22" fmla="*/ 317 w 368"/>
                <a:gd name="T23" fmla="*/ 9 h 153"/>
                <a:gd name="T24" fmla="*/ 368 w 36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153">
                  <a:moveTo>
                    <a:pt x="368" y="0"/>
                  </a:moveTo>
                  <a:lnTo>
                    <a:pt x="298" y="38"/>
                  </a:lnTo>
                  <a:lnTo>
                    <a:pt x="227" y="73"/>
                  </a:lnTo>
                  <a:lnTo>
                    <a:pt x="152" y="105"/>
                  </a:lnTo>
                  <a:lnTo>
                    <a:pt x="77" y="131"/>
                  </a:lnTo>
                  <a:lnTo>
                    <a:pt x="0" y="153"/>
                  </a:lnTo>
                  <a:lnTo>
                    <a:pt x="28" y="44"/>
                  </a:lnTo>
                  <a:lnTo>
                    <a:pt x="83" y="5"/>
                  </a:lnTo>
                  <a:lnTo>
                    <a:pt x="148" y="13"/>
                  </a:lnTo>
                  <a:lnTo>
                    <a:pt x="215" y="16"/>
                  </a:lnTo>
                  <a:lnTo>
                    <a:pt x="266" y="14"/>
                  </a:lnTo>
                  <a:lnTo>
                    <a:pt x="317" y="9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3" name="Freeform 294"/>
            <p:cNvSpPr/>
            <p:nvPr/>
          </p:nvSpPr>
          <p:spPr bwMode="auto">
            <a:xfrm>
              <a:off x="2587625" y="4395788"/>
              <a:ext cx="249238" cy="333375"/>
            </a:xfrm>
            <a:custGeom>
              <a:avLst/>
              <a:gdLst>
                <a:gd name="T0" fmla="*/ 210 w 1723"/>
                <a:gd name="T1" fmla="*/ 95 h 2519"/>
                <a:gd name="T2" fmla="*/ 468 w 1723"/>
                <a:gd name="T3" fmla="*/ 157 h 2519"/>
                <a:gd name="T4" fmla="*/ 884 w 1723"/>
                <a:gd name="T5" fmla="*/ 389 h 2519"/>
                <a:gd name="T6" fmla="*/ 1103 w 1723"/>
                <a:gd name="T7" fmla="*/ 976 h 2519"/>
                <a:gd name="T8" fmla="*/ 1141 w 1723"/>
                <a:gd name="T9" fmla="*/ 862 h 2519"/>
                <a:gd name="T10" fmla="*/ 1389 w 1723"/>
                <a:gd name="T11" fmla="*/ 1094 h 2519"/>
                <a:gd name="T12" fmla="*/ 1344 w 1723"/>
                <a:gd name="T13" fmla="*/ 1213 h 2519"/>
                <a:gd name="T14" fmla="*/ 1316 w 1723"/>
                <a:gd name="T15" fmla="*/ 1341 h 2519"/>
                <a:gd name="T16" fmla="*/ 1307 w 1723"/>
                <a:gd name="T17" fmla="*/ 1472 h 2519"/>
                <a:gd name="T18" fmla="*/ 1317 w 1723"/>
                <a:gd name="T19" fmla="*/ 1609 h 2519"/>
                <a:gd name="T20" fmla="*/ 1346 w 1723"/>
                <a:gd name="T21" fmla="*/ 1741 h 2519"/>
                <a:gd name="T22" fmla="*/ 1394 w 1723"/>
                <a:gd name="T23" fmla="*/ 1865 h 2519"/>
                <a:gd name="T24" fmla="*/ 1459 w 1723"/>
                <a:gd name="T25" fmla="*/ 1979 h 2519"/>
                <a:gd name="T26" fmla="*/ 1541 w 1723"/>
                <a:gd name="T27" fmla="*/ 2083 h 2519"/>
                <a:gd name="T28" fmla="*/ 1628 w 1723"/>
                <a:gd name="T29" fmla="*/ 2165 h 2519"/>
                <a:gd name="T30" fmla="*/ 1723 w 1723"/>
                <a:gd name="T31" fmla="*/ 2230 h 2519"/>
                <a:gd name="T32" fmla="*/ 1714 w 1723"/>
                <a:gd name="T33" fmla="*/ 2268 h 2519"/>
                <a:gd name="T34" fmla="*/ 1708 w 1723"/>
                <a:gd name="T35" fmla="*/ 2294 h 2519"/>
                <a:gd name="T36" fmla="*/ 1706 w 1723"/>
                <a:gd name="T37" fmla="*/ 2304 h 2519"/>
                <a:gd name="T38" fmla="*/ 1659 w 1723"/>
                <a:gd name="T39" fmla="*/ 2513 h 2519"/>
                <a:gd name="T40" fmla="*/ 1530 w 1723"/>
                <a:gd name="T41" fmla="*/ 2519 h 2519"/>
                <a:gd name="T42" fmla="*/ 1338 w 1723"/>
                <a:gd name="T43" fmla="*/ 2506 h 2519"/>
                <a:gd name="T44" fmla="*/ 1154 w 1723"/>
                <a:gd name="T45" fmla="*/ 2468 h 2519"/>
                <a:gd name="T46" fmla="*/ 977 w 1723"/>
                <a:gd name="T47" fmla="*/ 2407 h 2519"/>
                <a:gd name="T48" fmla="*/ 810 w 1723"/>
                <a:gd name="T49" fmla="*/ 2325 h 2519"/>
                <a:gd name="T50" fmla="*/ 656 w 1723"/>
                <a:gd name="T51" fmla="*/ 2222 h 2519"/>
                <a:gd name="T52" fmla="*/ 514 w 1723"/>
                <a:gd name="T53" fmla="*/ 2101 h 2519"/>
                <a:gd name="T54" fmla="*/ 387 w 1723"/>
                <a:gd name="T55" fmla="*/ 1963 h 2519"/>
                <a:gd name="T56" fmla="*/ 274 w 1723"/>
                <a:gd name="T57" fmla="*/ 1809 h 2519"/>
                <a:gd name="T58" fmla="*/ 180 w 1723"/>
                <a:gd name="T59" fmla="*/ 1641 h 2519"/>
                <a:gd name="T60" fmla="*/ 103 w 1723"/>
                <a:gd name="T61" fmla="*/ 1461 h 2519"/>
                <a:gd name="T62" fmla="*/ 47 w 1723"/>
                <a:gd name="T63" fmla="*/ 1270 h 2519"/>
                <a:gd name="T64" fmla="*/ 12 w 1723"/>
                <a:gd name="T65" fmla="*/ 1070 h 2519"/>
                <a:gd name="T66" fmla="*/ 0 w 1723"/>
                <a:gd name="T67" fmla="*/ 862 h 2519"/>
                <a:gd name="T68" fmla="*/ 11 w 1723"/>
                <a:gd name="T69" fmla="*/ 662 h 2519"/>
                <a:gd name="T70" fmla="*/ 44 w 1723"/>
                <a:gd name="T71" fmla="*/ 470 h 2519"/>
                <a:gd name="T72" fmla="*/ 96 w 1723"/>
                <a:gd name="T73" fmla="*/ 285 h 2519"/>
                <a:gd name="T74" fmla="*/ 168 w 1723"/>
                <a:gd name="T75" fmla="*/ 111 h 2519"/>
                <a:gd name="T76" fmla="*/ 320 w 1723"/>
                <a:gd name="T77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3" h="2519">
                  <a:moveTo>
                    <a:pt x="320" y="0"/>
                  </a:moveTo>
                  <a:lnTo>
                    <a:pt x="210" y="95"/>
                  </a:lnTo>
                  <a:lnTo>
                    <a:pt x="296" y="157"/>
                  </a:lnTo>
                  <a:lnTo>
                    <a:pt x="468" y="157"/>
                  </a:lnTo>
                  <a:lnTo>
                    <a:pt x="724" y="107"/>
                  </a:lnTo>
                  <a:lnTo>
                    <a:pt x="884" y="389"/>
                  </a:lnTo>
                  <a:lnTo>
                    <a:pt x="884" y="655"/>
                  </a:lnTo>
                  <a:lnTo>
                    <a:pt x="1103" y="976"/>
                  </a:lnTo>
                  <a:lnTo>
                    <a:pt x="1141" y="976"/>
                  </a:lnTo>
                  <a:lnTo>
                    <a:pt x="1141" y="862"/>
                  </a:lnTo>
                  <a:lnTo>
                    <a:pt x="1225" y="1054"/>
                  </a:lnTo>
                  <a:lnTo>
                    <a:pt x="1389" y="1094"/>
                  </a:lnTo>
                  <a:lnTo>
                    <a:pt x="1365" y="1153"/>
                  </a:lnTo>
                  <a:lnTo>
                    <a:pt x="1344" y="1213"/>
                  </a:lnTo>
                  <a:lnTo>
                    <a:pt x="1328" y="1277"/>
                  </a:lnTo>
                  <a:lnTo>
                    <a:pt x="1316" y="1341"/>
                  </a:lnTo>
                  <a:lnTo>
                    <a:pt x="1309" y="1406"/>
                  </a:lnTo>
                  <a:lnTo>
                    <a:pt x="1307" y="1472"/>
                  </a:lnTo>
                  <a:lnTo>
                    <a:pt x="1309" y="1542"/>
                  </a:lnTo>
                  <a:lnTo>
                    <a:pt x="1317" y="1609"/>
                  </a:lnTo>
                  <a:lnTo>
                    <a:pt x="1329" y="1676"/>
                  </a:lnTo>
                  <a:lnTo>
                    <a:pt x="1346" y="1741"/>
                  </a:lnTo>
                  <a:lnTo>
                    <a:pt x="1368" y="1803"/>
                  </a:lnTo>
                  <a:lnTo>
                    <a:pt x="1394" y="1865"/>
                  </a:lnTo>
                  <a:lnTo>
                    <a:pt x="1424" y="1923"/>
                  </a:lnTo>
                  <a:lnTo>
                    <a:pt x="1459" y="1979"/>
                  </a:lnTo>
                  <a:lnTo>
                    <a:pt x="1498" y="2032"/>
                  </a:lnTo>
                  <a:lnTo>
                    <a:pt x="1541" y="2083"/>
                  </a:lnTo>
                  <a:lnTo>
                    <a:pt x="1583" y="2126"/>
                  </a:lnTo>
                  <a:lnTo>
                    <a:pt x="1628" y="2165"/>
                  </a:lnTo>
                  <a:lnTo>
                    <a:pt x="1675" y="2200"/>
                  </a:lnTo>
                  <a:lnTo>
                    <a:pt x="1723" y="2230"/>
                  </a:lnTo>
                  <a:lnTo>
                    <a:pt x="1718" y="2251"/>
                  </a:lnTo>
                  <a:lnTo>
                    <a:pt x="1714" y="2268"/>
                  </a:lnTo>
                  <a:lnTo>
                    <a:pt x="1711" y="2283"/>
                  </a:lnTo>
                  <a:lnTo>
                    <a:pt x="1708" y="2294"/>
                  </a:lnTo>
                  <a:lnTo>
                    <a:pt x="1706" y="2302"/>
                  </a:lnTo>
                  <a:lnTo>
                    <a:pt x="1706" y="2304"/>
                  </a:lnTo>
                  <a:lnTo>
                    <a:pt x="1722" y="2505"/>
                  </a:lnTo>
                  <a:lnTo>
                    <a:pt x="1659" y="2513"/>
                  </a:lnTo>
                  <a:lnTo>
                    <a:pt x="1594" y="2517"/>
                  </a:lnTo>
                  <a:lnTo>
                    <a:pt x="1530" y="2519"/>
                  </a:lnTo>
                  <a:lnTo>
                    <a:pt x="1433" y="2516"/>
                  </a:lnTo>
                  <a:lnTo>
                    <a:pt x="1338" y="2506"/>
                  </a:lnTo>
                  <a:lnTo>
                    <a:pt x="1245" y="2490"/>
                  </a:lnTo>
                  <a:lnTo>
                    <a:pt x="1154" y="2468"/>
                  </a:lnTo>
                  <a:lnTo>
                    <a:pt x="1064" y="2441"/>
                  </a:lnTo>
                  <a:lnTo>
                    <a:pt x="977" y="2407"/>
                  </a:lnTo>
                  <a:lnTo>
                    <a:pt x="893" y="2369"/>
                  </a:lnTo>
                  <a:lnTo>
                    <a:pt x="810" y="2325"/>
                  </a:lnTo>
                  <a:lnTo>
                    <a:pt x="732" y="2276"/>
                  </a:lnTo>
                  <a:lnTo>
                    <a:pt x="656" y="2222"/>
                  </a:lnTo>
                  <a:lnTo>
                    <a:pt x="583" y="2164"/>
                  </a:lnTo>
                  <a:lnTo>
                    <a:pt x="514" y="2101"/>
                  </a:lnTo>
                  <a:lnTo>
                    <a:pt x="448" y="2034"/>
                  </a:lnTo>
                  <a:lnTo>
                    <a:pt x="387" y="1963"/>
                  </a:lnTo>
                  <a:lnTo>
                    <a:pt x="328" y="1888"/>
                  </a:lnTo>
                  <a:lnTo>
                    <a:pt x="274" y="1809"/>
                  </a:lnTo>
                  <a:lnTo>
                    <a:pt x="225" y="1727"/>
                  </a:lnTo>
                  <a:lnTo>
                    <a:pt x="180" y="1641"/>
                  </a:lnTo>
                  <a:lnTo>
                    <a:pt x="139" y="1553"/>
                  </a:lnTo>
                  <a:lnTo>
                    <a:pt x="103" y="1461"/>
                  </a:lnTo>
                  <a:lnTo>
                    <a:pt x="72" y="1367"/>
                  </a:lnTo>
                  <a:lnTo>
                    <a:pt x="47" y="1270"/>
                  </a:lnTo>
                  <a:lnTo>
                    <a:pt x="27" y="1171"/>
                  </a:lnTo>
                  <a:lnTo>
                    <a:pt x="12" y="1070"/>
                  </a:lnTo>
                  <a:lnTo>
                    <a:pt x="3" y="968"/>
                  </a:lnTo>
                  <a:lnTo>
                    <a:pt x="0" y="862"/>
                  </a:lnTo>
                  <a:lnTo>
                    <a:pt x="3" y="761"/>
                  </a:lnTo>
                  <a:lnTo>
                    <a:pt x="11" y="662"/>
                  </a:lnTo>
                  <a:lnTo>
                    <a:pt x="25" y="565"/>
                  </a:lnTo>
                  <a:lnTo>
                    <a:pt x="44" y="470"/>
                  </a:lnTo>
                  <a:lnTo>
                    <a:pt x="68" y="376"/>
                  </a:lnTo>
                  <a:lnTo>
                    <a:pt x="96" y="285"/>
                  </a:lnTo>
                  <a:lnTo>
                    <a:pt x="131" y="197"/>
                  </a:lnTo>
                  <a:lnTo>
                    <a:pt x="168" y="111"/>
                  </a:lnTo>
                  <a:lnTo>
                    <a:pt x="210" y="27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4" name="Freeform 295"/>
            <p:cNvSpPr>
              <a:spLocks noEditPoints="1"/>
            </p:cNvSpPr>
            <p:nvPr/>
          </p:nvSpPr>
          <p:spPr bwMode="auto">
            <a:xfrm>
              <a:off x="2638425" y="4291013"/>
              <a:ext cx="263525" cy="79375"/>
            </a:xfrm>
            <a:custGeom>
              <a:avLst/>
              <a:gdLst>
                <a:gd name="T0" fmla="*/ 782 w 1831"/>
                <a:gd name="T1" fmla="*/ 179 h 603"/>
                <a:gd name="T2" fmla="*/ 779 w 1831"/>
                <a:gd name="T3" fmla="*/ 185 h 603"/>
                <a:gd name="T4" fmla="*/ 773 w 1831"/>
                <a:gd name="T5" fmla="*/ 194 h 603"/>
                <a:gd name="T6" fmla="*/ 763 w 1831"/>
                <a:gd name="T7" fmla="*/ 204 h 603"/>
                <a:gd name="T8" fmla="*/ 750 w 1831"/>
                <a:gd name="T9" fmla="*/ 214 h 603"/>
                <a:gd name="T10" fmla="*/ 737 w 1831"/>
                <a:gd name="T11" fmla="*/ 225 h 603"/>
                <a:gd name="T12" fmla="*/ 724 w 1831"/>
                <a:gd name="T13" fmla="*/ 235 h 603"/>
                <a:gd name="T14" fmla="*/ 711 w 1831"/>
                <a:gd name="T15" fmla="*/ 246 h 603"/>
                <a:gd name="T16" fmla="*/ 699 w 1831"/>
                <a:gd name="T17" fmla="*/ 254 h 603"/>
                <a:gd name="T18" fmla="*/ 690 w 1831"/>
                <a:gd name="T19" fmla="*/ 261 h 603"/>
                <a:gd name="T20" fmla="*/ 683 w 1831"/>
                <a:gd name="T21" fmla="*/ 266 h 603"/>
                <a:gd name="T22" fmla="*/ 681 w 1831"/>
                <a:gd name="T23" fmla="*/ 267 h 603"/>
                <a:gd name="T24" fmla="*/ 782 w 1831"/>
                <a:gd name="T25" fmla="*/ 331 h 603"/>
                <a:gd name="T26" fmla="*/ 990 w 1831"/>
                <a:gd name="T27" fmla="*/ 271 h 603"/>
                <a:gd name="T28" fmla="*/ 941 w 1831"/>
                <a:gd name="T29" fmla="*/ 179 h 603"/>
                <a:gd name="T30" fmla="*/ 851 w 1831"/>
                <a:gd name="T31" fmla="*/ 210 h 603"/>
                <a:gd name="T32" fmla="*/ 782 w 1831"/>
                <a:gd name="T33" fmla="*/ 179 h 603"/>
                <a:gd name="T34" fmla="*/ 1401 w 1831"/>
                <a:gd name="T35" fmla="*/ 72 h 603"/>
                <a:gd name="T36" fmla="*/ 1244 w 1831"/>
                <a:gd name="T37" fmla="*/ 166 h 603"/>
                <a:gd name="T38" fmla="*/ 1155 w 1831"/>
                <a:gd name="T39" fmla="*/ 226 h 603"/>
                <a:gd name="T40" fmla="*/ 1217 w 1831"/>
                <a:gd name="T41" fmla="*/ 270 h 603"/>
                <a:gd name="T42" fmla="*/ 1356 w 1831"/>
                <a:gd name="T43" fmla="*/ 255 h 603"/>
                <a:gd name="T44" fmla="*/ 1502 w 1831"/>
                <a:gd name="T45" fmla="*/ 135 h 603"/>
                <a:gd name="T46" fmla="*/ 1401 w 1831"/>
                <a:gd name="T47" fmla="*/ 72 h 603"/>
                <a:gd name="T48" fmla="*/ 1180 w 1831"/>
                <a:gd name="T49" fmla="*/ 0 h 603"/>
                <a:gd name="T50" fmla="*/ 1180 w 1831"/>
                <a:gd name="T51" fmla="*/ 0 h 603"/>
                <a:gd name="T52" fmla="*/ 1267 w 1831"/>
                <a:gd name="T53" fmla="*/ 4 h 603"/>
                <a:gd name="T54" fmla="*/ 1352 w 1831"/>
                <a:gd name="T55" fmla="*/ 11 h 603"/>
                <a:gd name="T56" fmla="*/ 1436 w 1831"/>
                <a:gd name="T57" fmla="*/ 24 h 603"/>
                <a:gd name="T58" fmla="*/ 1519 w 1831"/>
                <a:gd name="T59" fmla="*/ 43 h 603"/>
                <a:gd name="T60" fmla="*/ 1600 w 1831"/>
                <a:gd name="T61" fmla="*/ 66 h 603"/>
                <a:gd name="T62" fmla="*/ 1679 w 1831"/>
                <a:gd name="T63" fmla="*/ 93 h 603"/>
                <a:gd name="T64" fmla="*/ 1756 w 1831"/>
                <a:gd name="T65" fmla="*/ 124 h 603"/>
                <a:gd name="T66" fmla="*/ 1831 w 1831"/>
                <a:gd name="T67" fmla="*/ 160 h 603"/>
                <a:gd name="T68" fmla="*/ 1776 w 1831"/>
                <a:gd name="T69" fmla="*/ 169 h 603"/>
                <a:gd name="T70" fmla="*/ 1626 w 1831"/>
                <a:gd name="T71" fmla="*/ 145 h 603"/>
                <a:gd name="T72" fmla="*/ 1521 w 1831"/>
                <a:gd name="T73" fmla="*/ 221 h 603"/>
                <a:gd name="T74" fmla="*/ 1445 w 1831"/>
                <a:gd name="T75" fmla="*/ 311 h 603"/>
                <a:gd name="T76" fmla="*/ 1171 w 1831"/>
                <a:gd name="T77" fmla="*/ 338 h 603"/>
                <a:gd name="T78" fmla="*/ 1059 w 1831"/>
                <a:gd name="T79" fmla="*/ 319 h 603"/>
                <a:gd name="T80" fmla="*/ 981 w 1831"/>
                <a:gd name="T81" fmla="*/ 449 h 603"/>
                <a:gd name="T82" fmla="*/ 757 w 1831"/>
                <a:gd name="T83" fmla="*/ 463 h 603"/>
                <a:gd name="T84" fmla="*/ 616 w 1831"/>
                <a:gd name="T85" fmla="*/ 420 h 603"/>
                <a:gd name="T86" fmla="*/ 490 w 1831"/>
                <a:gd name="T87" fmla="*/ 494 h 603"/>
                <a:gd name="T88" fmla="*/ 218 w 1831"/>
                <a:gd name="T89" fmla="*/ 535 h 603"/>
                <a:gd name="T90" fmla="*/ 0 w 1831"/>
                <a:gd name="T91" fmla="*/ 603 h 603"/>
                <a:gd name="T92" fmla="*/ 0 w 1831"/>
                <a:gd name="T93" fmla="*/ 603 h 603"/>
                <a:gd name="T94" fmla="*/ 58 w 1831"/>
                <a:gd name="T95" fmla="*/ 531 h 603"/>
                <a:gd name="T96" fmla="*/ 120 w 1831"/>
                <a:gd name="T97" fmla="*/ 463 h 603"/>
                <a:gd name="T98" fmla="*/ 185 w 1831"/>
                <a:gd name="T99" fmla="*/ 399 h 603"/>
                <a:gd name="T100" fmla="*/ 253 w 1831"/>
                <a:gd name="T101" fmla="*/ 338 h 603"/>
                <a:gd name="T102" fmla="*/ 325 w 1831"/>
                <a:gd name="T103" fmla="*/ 283 h 603"/>
                <a:gd name="T104" fmla="*/ 400 w 1831"/>
                <a:gd name="T105" fmla="*/ 232 h 603"/>
                <a:gd name="T106" fmla="*/ 477 w 1831"/>
                <a:gd name="T107" fmla="*/ 185 h 603"/>
                <a:gd name="T108" fmla="*/ 558 w 1831"/>
                <a:gd name="T109" fmla="*/ 144 h 603"/>
                <a:gd name="T110" fmla="*/ 640 w 1831"/>
                <a:gd name="T111" fmla="*/ 107 h 603"/>
                <a:gd name="T112" fmla="*/ 725 w 1831"/>
                <a:gd name="T113" fmla="*/ 75 h 603"/>
                <a:gd name="T114" fmla="*/ 813 w 1831"/>
                <a:gd name="T115" fmla="*/ 49 h 603"/>
                <a:gd name="T116" fmla="*/ 902 w 1831"/>
                <a:gd name="T117" fmla="*/ 27 h 603"/>
                <a:gd name="T118" fmla="*/ 992 w 1831"/>
                <a:gd name="T119" fmla="*/ 13 h 603"/>
                <a:gd name="T120" fmla="*/ 1086 w 1831"/>
                <a:gd name="T121" fmla="*/ 4 h 603"/>
                <a:gd name="T122" fmla="*/ 1180 w 1831"/>
                <a:gd name="T12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1" h="603">
                  <a:moveTo>
                    <a:pt x="782" y="179"/>
                  </a:moveTo>
                  <a:lnTo>
                    <a:pt x="779" y="185"/>
                  </a:lnTo>
                  <a:lnTo>
                    <a:pt x="773" y="194"/>
                  </a:lnTo>
                  <a:lnTo>
                    <a:pt x="763" y="204"/>
                  </a:lnTo>
                  <a:lnTo>
                    <a:pt x="750" y="214"/>
                  </a:lnTo>
                  <a:lnTo>
                    <a:pt x="737" y="225"/>
                  </a:lnTo>
                  <a:lnTo>
                    <a:pt x="724" y="235"/>
                  </a:lnTo>
                  <a:lnTo>
                    <a:pt x="711" y="246"/>
                  </a:lnTo>
                  <a:lnTo>
                    <a:pt x="699" y="254"/>
                  </a:lnTo>
                  <a:lnTo>
                    <a:pt x="690" y="261"/>
                  </a:lnTo>
                  <a:lnTo>
                    <a:pt x="683" y="266"/>
                  </a:lnTo>
                  <a:lnTo>
                    <a:pt x="681" y="267"/>
                  </a:lnTo>
                  <a:lnTo>
                    <a:pt x="782" y="331"/>
                  </a:lnTo>
                  <a:lnTo>
                    <a:pt x="990" y="271"/>
                  </a:lnTo>
                  <a:lnTo>
                    <a:pt x="941" y="179"/>
                  </a:lnTo>
                  <a:lnTo>
                    <a:pt x="851" y="210"/>
                  </a:lnTo>
                  <a:lnTo>
                    <a:pt x="782" y="179"/>
                  </a:lnTo>
                  <a:close/>
                  <a:moveTo>
                    <a:pt x="1401" y="72"/>
                  </a:moveTo>
                  <a:lnTo>
                    <a:pt x="1244" y="166"/>
                  </a:lnTo>
                  <a:lnTo>
                    <a:pt x="1155" y="226"/>
                  </a:lnTo>
                  <a:lnTo>
                    <a:pt x="1217" y="270"/>
                  </a:lnTo>
                  <a:lnTo>
                    <a:pt x="1356" y="255"/>
                  </a:lnTo>
                  <a:lnTo>
                    <a:pt x="1502" y="135"/>
                  </a:lnTo>
                  <a:lnTo>
                    <a:pt x="1401" y="72"/>
                  </a:lnTo>
                  <a:close/>
                  <a:moveTo>
                    <a:pt x="1180" y="0"/>
                  </a:moveTo>
                  <a:lnTo>
                    <a:pt x="1180" y="0"/>
                  </a:lnTo>
                  <a:lnTo>
                    <a:pt x="1267" y="4"/>
                  </a:lnTo>
                  <a:lnTo>
                    <a:pt x="1352" y="11"/>
                  </a:lnTo>
                  <a:lnTo>
                    <a:pt x="1436" y="24"/>
                  </a:lnTo>
                  <a:lnTo>
                    <a:pt x="1519" y="43"/>
                  </a:lnTo>
                  <a:lnTo>
                    <a:pt x="1600" y="66"/>
                  </a:lnTo>
                  <a:lnTo>
                    <a:pt x="1679" y="93"/>
                  </a:lnTo>
                  <a:lnTo>
                    <a:pt x="1756" y="124"/>
                  </a:lnTo>
                  <a:lnTo>
                    <a:pt x="1831" y="160"/>
                  </a:lnTo>
                  <a:lnTo>
                    <a:pt x="1776" y="169"/>
                  </a:lnTo>
                  <a:lnTo>
                    <a:pt x="1626" y="145"/>
                  </a:lnTo>
                  <a:lnTo>
                    <a:pt x="1521" y="221"/>
                  </a:lnTo>
                  <a:lnTo>
                    <a:pt x="1445" y="311"/>
                  </a:lnTo>
                  <a:lnTo>
                    <a:pt x="1171" y="338"/>
                  </a:lnTo>
                  <a:lnTo>
                    <a:pt x="1059" y="319"/>
                  </a:lnTo>
                  <a:lnTo>
                    <a:pt x="981" y="449"/>
                  </a:lnTo>
                  <a:lnTo>
                    <a:pt x="757" y="463"/>
                  </a:lnTo>
                  <a:lnTo>
                    <a:pt x="616" y="420"/>
                  </a:lnTo>
                  <a:lnTo>
                    <a:pt x="490" y="494"/>
                  </a:lnTo>
                  <a:lnTo>
                    <a:pt x="218" y="53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58" y="531"/>
                  </a:lnTo>
                  <a:lnTo>
                    <a:pt x="120" y="463"/>
                  </a:lnTo>
                  <a:lnTo>
                    <a:pt x="185" y="399"/>
                  </a:lnTo>
                  <a:lnTo>
                    <a:pt x="253" y="338"/>
                  </a:lnTo>
                  <a:lnTo>
                    <a:pt x="325" y="283"/>
                  </a:lnTo>
                  <a:lnTo>
                    <a:pt x="400" y="232"/>
                  </a:lnTo>
                  <a:lnTo>
                    <a:pt x="477" y="185"/>
                  </a:lnTo>
                  <a:lnTo>
                    <a:pt x="558" y="144"/>
                  </a:lnTo>
                  <a:lnTo>
                    <a:pt x="640" y="107"/>
                  </a:lnTo>
                  <a:lnTo>
                    <a:pt x="725" y="75"/>
                  </a:lnTo>
                  <a:lnTo>
                    <a:pt x="813" y="49"/>
                  </a:lnTo>
                  <a:lnTo>
                    <a:pt x="902" y="27"/>
                  </a:lnTo>
                  <a:lnTo>
                    <a:pt x="992" y="13"/>
                  </a:lnTo>
                  <a:lnTo>
                    <a:pt x="1086" y="4"/>
                  </a:lnTo>
                  <a:lnTo>
                    <a:pt x="1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562940" y="3036166"/>
            <a:ext cx="180439" cy="265407"/>
            <a:chOff x="9209088" y="5059363"/>
            <a:chExt cx="300038" cy="441324"/>
          </a:xfrm>
          <a:solidFill>
            <a:schemeClr val="bg1"/>
          </a:solidFill>
        </p:grpSpPr>
        <p:sp>
          <p:nvSpPr>
            <p:cNvPr id="76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7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8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9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80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81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82" name="Freeform 66"/>
          <p:cNvSpPr>
            <a:spLocks noEditPoints="1"/>
          </p:cNvSpPr>
          <p:nvPr/>
        </p:nvSpPr>
        <p:spPr bwMode="auto">
          <a:xfrm>
            <a:off x="6358754" y="4956701"/>
            <a:ext cx="268669" cy="267702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83" name="Freeform 31"/>
          <p:cNvSpPr>
            <a:spLocks noEditPoints="1"/>
          </p:cNvSpPr>
          <p:nvPr/>
        </p:nvSpPr>
        <p:spPr bwMode="auto">
          <a:xfrm>
            <a:off x="5007624" y="3573645"/>
            <a:ext cx="231272" cy="312354"/>
          </a:xfrm>
          <a:custGeom>
            <a:avLst/>
            <a:gdLst>
              <a:gd name="T0" fmla="*/ 1088 w 2514"/>
              <a:gd name="T1" fmla="*/ 1130 h 3392"/>
              <a:gd name="T2" fmla="*/ 1129 w 2514"/>
              <a:gd name="T3" fmla="*/ 1142 h 3392"/>
              <a:gd name="T4" fmla="*/ 1158 w 2514"/>
              <a:gd name="T5" fmla="*/ 1171 h 3392"/>
              <a:gd name="T6" fmla="*/ 1170 w 2514"/>
              <a:gd name="T7" fmla="*/ 1213 h 3392"/>
              <a:gd name="T8" fmla="*/ 1496 w 2514"/>
              <a:gd name="T9" fmla="*/ 2448 h 3392"/>
              <a:gd name="T10" fmla="*/ 1533 w 2514"/>
              <a:gd name="T11" fmla="*/ 2458 h 3392"/>
              <a:gd name="T12" fmla="*/ 1561 w 2514"/>
              <a:gd name="T13" fmla="*/ 2481 h 3392"/>
              <a:gd name="T14" fmla="*/ 1576 w 2514"/>
              <a:gd name="T15" fmla="*/ 2516 h 3392"/>
              <a:gd name="T16" fmla="*/ 1574 w 2514"/>
              <a:gd name="T17" fmla="*/ 2552 h 3392"/>
              <a:gd name="T18" fmla="*/ 1556 w 2514"/>
              <a:gd name="T19" fmla="*/ 2586 h 3392"/>
              <a:gd name="T20" fmla="*/ 836 w 2514"/>
              <a:gd name="T21" fmla="*/ 3378 h 3392"/>
              <a:gd name="T22" fmla="*/ 806 w 2514"/>
              <a:gd name="T23" fmla="*/ 3391 h 3392"/>
              <a:gd name="T24" fmla="*/ 772 w 2514"/>
              <a:gd name="T25" fmla="*/ 3391 h 3392"/>
              <a:gd name="T26" fmla="*/ 741 w 2514"/>
              <a:gd name="T27" fmla="*/ 3378 h 3392"/>
              <a:gd name="T28" fmla="*/ 21 w 2514"/>
              <a:gd name="T29" fmla="*/ 2586 h 3392"/>
              <a:gd name="T30" fmla="*/ 3 w 2514"/>
              <a:gd name="T31" fmla="*/ 2552 h 3392"/>
              <a:gd name="T32" fmla="*/ 1 w 2514"/>
              <a:gd name="T33" fmla="*/ 2516 h 3392"/>
              <a:gd name="T34" fmla="*/ 17 w 2514"/>
              <a:gd name="T35" fmla="*/ 2481 h 3392"/>
              <a:gd name="T36" fmla="*/ 46 w 2514"/>
              <a:gd name="T37" fmla="*/ 2458 h 3392"/>
              <a:gd name="T38" fmla="*/ 82 w 2514"/>
              <a:gd name="T39" fmla="*/ 2448 h 3392"/>
              <a:gd name="T40" fmla="*/ 407 w 2514"/>
              <a:gd name="T41" fmla="*/ 1213 h 3392"/>
              <a:gd name="T42" fmla="*/ 419 w 2514"/>
              <a:gd name="T43" fmla="*/ 1171 h 3392"/>
              <a:gd name="T44" fmla="*/ 448 w 2514"/>
              <a:gd name="T45" fmla="*/ 1142 h 3392"/>
              <a:gd name="T46" fmla="*/ 489 w 2514"/>
              <a:gd name="T47" fmla="*/ 1130 h 3392"/>
              <a:gd name="T48" fmla="*/ 1203 w 2514"/>
              <a:gd name="T49" fmla="*/ 780 h 3392"/>
              <a:gd name="T50" fmla="*/ 1448 w 2514"/>
              <a:gd name="T51" fmla="*/ 783 h 3392"/>
              <a:gd name="T52" fmla="*/ 1484 w 2514"/>
              <a:gd name="T53" fmla="*/ 804 h 3392"/>
              <a:gd name="T54" fmla="*/ 1505 w 2514"/>
              <a:gd name="T55" fmla="*/ 840 h 3392"/>
              <a:gd name="T56" fmla="*/ 1508 w 2514"/>
              <a:gd name="T57" fmla="*/ 2098 h 3392"/>
              <a:gd name="T58" fmla="*/ 1944 w 2514"/>
              <a:gd name="T59" fmla="*/ 861 h 3392"/>
              <a:gd name="T60" fmla="*/ 1954 w 2514"/>
              <a:gd name="T61" fmla="*/ 821 h 3392"/>
              <a:gd name="T62" fmla="*/ 1983 w 2514"/>
              <a:gd name="T63" fmla="*/ 792 h 3392"/>
              <a:gd name="T64" fmla="*/ 2025 w 2514"/>
              <a:gd name="T65" fmla="*/ 780 h 3392"/>
              <a:gd name="T66" fmla="*/ 1726 w 2514"/>
              <a:gd name="T67" fmla="*/ 203 h 3392"/>
              <a:gd name="T68" fmla="*/ 1726 w 2514"/>
              <a:gd name="T69" fmla="*/ 0 h 3392"/>
              <a:gd name="T70" fmla="*/ 1759 w 2514"/>
              <a:gd name="T71" fmla="*/ 7 h 3392"/>
              <a:gd name="T72" fmla="*/ 1786 w 2514"/>
              <a:gd name="T73" fmla="*/ 27 h 3392"/>
              <a:gd name="T74" fmla="*/ 2504 w 2514"/>
              <a:gd name="T75" fmla="*/ 823 h 3392"/>
              <a:gd name="T76" fmla="*/ 2514 w 2514"/>
              <a:gd name="T77" fmla="*/ 858 h 3392"/>
              <a:gd name="T78" fmla="*/ 2507 w 2514"/>
              <a:gd name="T79" fmla="*/ 895 h 3392"/>
              <a:gd name="T80" fmla="*/ 2485 w 2514"/>
              <a:gd name="T81" fmla="*/ 925 h 3392"/>
              <a:gd name="T82" fmla="*/ 2452 w 2514"/>
              <a:gd name="T83" fmla="*/ 941 h 3392"/>
              <a:gd name="T84" fmla="*/ 2107 w 2514"/>
              <a:gd name="T85" fmla="*/ 943 h 3392"/>
              <a:gd name="T86" fmla="*/ 2104 w 2514"/>
              <a:gd name="T87" fmla="*/ 2202 h 3392"/>
              <a:gd name="T88" fmla="*/ 2083 w 2514"/>
              <a:gd name="T89" fmla="*/ 2237 h 3392"/>
              <a:gd name="T90" fmla="*/ 2047 w 2514"/>
              <a:gd name="T91" fmla="*/ 2258 h 3392"/>
              <a:gd name="T92" fmla="*/ 1427 w 2514"/>
              <a:gd name="T93" fmla="*/ 2261 h 3392"/>
              <a:gd name="T94" fmla="*/ 1385 w 2514"/>
              <a:gd name="T95" fmla="*/ 2251 h 3392"/>
              <a:gd name="T96" fmla="*/ 1356 w 2514"/>
              <a:gd name="T97" fmla="*/ 2221 h 3392"/>
              <a:gd name="T98" fmla="*/ 1344 w 2514"/>
              <a:gd name="T99" fmla="*/ 2180 h 3392"/>
              <a:gd name="T100" fmla="*/ 1019 w 2514"/>
              <a:gd name="T101" fmla="*/ 943 h 3392"/>
              <a:gd name="T102" fmla="*/ 983 w 2514"/>
              <a:gd name="T103" fmla="*/ 935 h 3392"/>
              <a:gd name="T104" fmla="*/ 954 w 2514"/>
              <a:gd name="T105" fmla="*/ 911 h 3392"/>
              <a:gd name="T106" fmla="*/ 938 w 2514"/>
              <a:gd name="T107" fmla="*/ 877 h 3392"/>
              <a:gd name="T108" fmla="*/ 940 w 2514"/>
              <a:gd name="T109" fmla="*/ 839 h 3392"/>
              <a:gd name="T110" fmla="*/ 958 w 2514"/>
              <a:gd name="T111" fmla="*/ 807 h 3392"/>
              <a:gd name="T112" fmla="*/ 1678 w 2514"/>
              <a:gd name="T113" fmla="*/ 15 h 3392"/>
              <a:gd name="T114" fmla="*/ 1709 w 2514"/>
              <a:gd name="T115" fmla="*/ 2 h 3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14" h="3392">
                <a:moveTo>
                  <a:pt x="489" y="1130"/>
                </a:moveTo>
                <a:lnTo>
                  <a:pt x="1088" y="1130"/>
                </a:lnTo>
                <a:lnTo>
                  <a:pt x="1110" y="1134"/>
                </a:lnTo>
                <a:lnTo>
                  <a:pt x="1129" y="1142"/>
                </a:lnTo>
                <a:lnTo>
                  <a:pt x="1146" y="1154"/>
                </a:lnTo>
                <a:lnTo>
                  <a:pt x="1158" y="1171"/>
                </a:lnTo>
                <a:lnTo>
                  <a:pt x="1167" y="1191"/>
                </a:lnTo>
                <a:lnTo>
                  <a:pt x="1170" y="1213"/>
                </a:lnTo>
                <a:lnTo>
                  <a:pt x="1170" y="2448"/>
                </a:lnTo>
                <a:lnTo>
                  <a:pt x="1496" y="2448"/>
                </a:lnTo>
                <a:lnTo>
                  <a:pt x="1515" y="2452"/>
                </a:lnTo>
                <a:lnTo>
                  <a:pt x="1533" y="2458"/>
                </a:lnTo>
                <a:lnTo>
                  <a:pt x="1548" y="2467"/>
                </a:lnTo>
                <a:lnTo>
                  <a:pt x="1561" y="2481"/>
                </a:lnTo>
                <a:lnTo>
                  <a:pt x="1570" y="2497"/>
                </a:lnTo>
                <a:lnTo>
                  <a:pt x="1576" y="2516"/>
                </a:lnTo>
                <a:lnTo>
                  <a:pt x="1577" y="2535"/>
                </a:lnTo>
                <a:lnTo>
                  <a:pt x="1574" y="2552"/>
                </a:lnTo>
                <a:lnTo>
                  <a:pt x="1567" y="2570"/>
                </a:lnTo>
                <a:lnTo>
                  <a:pt x="1556" y="2586"/>
                </a:lnTo>
                <a:lnTo>
                  <a:pt x="849" y="3366"/>
                </a:lnTo>
                <a:lnTo>
                  <a:pt x="836" y="3378"/>
                </a:lnTo>
                <a:lnTo>
                  <a:pt x="822" y="3386"/>
                </a:lnTo>
                <a:lnTo>
                  <a:pt x="806" y="3391"/>
                </a:lnTo>
                <a:lnTo>
                  <a:pt x="789" y="3392"/>
                </a:lnTo>
                <a:lnTo>
                  <a:pt x="772" y="3391"/>
                </a:lnTo>
                <a:lnTo>
                  <a:pt x="755" y="3386"/>
                </a:lnTo>
                <a:lnTo>
                  <a:pt x="741" y="3378"/>
                </a:lnTo>
                <a:lnTo>
                  <a:pt x="728" y="3366"/>
                </a:lnTo>
                <a:lnTo>
                  <a:pt x="21" y="2586"/>
                </a:lnTo>
                <a:lnTo>
                  <a:pt x="10" y="2570"/>
                </a:lnTo>
                <a:lnTo>
                  <a:pt x="3" y="2552"/>
                </a:lnTo>
                <a:lnTo>
                  <a:pt x="0" y="2535"/>
                </a:lnTo>
                <a:lnTo>
                  <a:pt x="1" y="2516"/>
                </a:lnTo>
                <a:lnTo>
                  <a:pt x="7" y="2497"/>
                </a:lnTo>
                <a:lnTo>
                  <a:pt x="17" y="2481"/>
                </a:lnTo>
                <a:lnTo>
                  <a:pt x="30" y="2467"/>
                </a:lnTo>
                <a:lnTo>
                  <a:pt x="46" y="2458"/>
                </a:lnTo>
                <a:lnTo>
                  <a:pt x="63" y="2452"/>
                </a:lnTo>
                <a:lnTo>
                  <a:pt x="82" y="2448"/>
                </a:lnTo>
                <a:lnTo>
                  <a:pt x="407" y="2448"/>
                </a:lnTo>
                <a:lnTo>
                  <a:pt x="407" y="1213"/>
                </a:lnTo>
                <a:lnTo>
                  <a:pt x="410" y="1191"/>
                </a:lnTo>
                <a:lnTo>
                  <a:pt x="419" y="1171"/>
                </a:lnTo>
                <a:lnTo>
                  <a:pt x="431" y="1154"/>
                </a:lnTo>
                <a:lnTo>
                  <a:pt x="448" y="1142"/>
                </a:lnTo>
                <a:lnTo>
                  <a:pt x="468" y="1134"/>
                </a:lnTo>
                <a:lnTo>
                  <a:pt x="489" y="1130"/>
                </a:lnTo>
                <a:close/>
                <a:moveTo>
                  <a:pt x="1726" y="203"/>
                </a:moveTo>
                <a:lnTo>
                  <a:pt x="1203" y="780"/>
                </a:lnTo>
                <a:lnTo>
                  <a:pt x="1427" y="780"/>
                </a:lnTo>
                <a:lnTo>
                  <a:pt x="1448" y="783"/>
                </a:lnTo>
                <a:lnTo>
                  <a:pt x="1468" y="792"/>
                </a:lnTo>
                <a:lnTo>
                  <a:pt x="1484" y="804"/>
                </a:lnTo>
                <a:lnTo>
                  <a:pt x="1497" y="821"/>
                </a:lnTo>
                <a:lnTo>
                  <a:pt x="1505" y="840"/>
                </a:lnTo>
                <a:lnTo>
                  <a:pt x="1508" y="861"/>
                </a:lnTo>
                <a:lnTo>
                  <a:pt x="1508" y="2098"/>
                </a:lnTo>
                <a:lnTo>
                  <a:pt x="1944" y="2098"/>
                </a:lnTo>
                <a:lnTo>
                  <a:pt x="1944" y="861"/>
                </a:lnTo>
                <a:lnTo>
                  <a:pt x="1946" y="840"/>
                </a:lnTo>
                <a:lnTo>
                  <a:pt x="1954" y="821"/>
                </a:lnTo>
                <a:lnTo>
                  <a:pt x="1968" y="804"/>
                </a:lnTo>
                <a:lnTo>
                  <a:pt x="1983" y="792"/>
                </a:lnTo>
                <a:lnTo>
                  <a:pt x="2003" y="783"/>
                </a:lnTo>
                <a:lnTo>
                  <a:pt x="2025" y="780"/>
                </a:lnTo>
                <a:lnTo>
                  <a:pt x="2248" y="780"/>
                </a:lnTo>
                <a:lnTo>
                  <a:pt x="1726" y="203"/>
                </a:lnTo>
                <a:close/>
                <a:moveTo>
                  <a:pt x="1726" y="0"/>
                </a:moveTo>
                <a:lnTo>
                  <a:pt x="1726" y="0"/>
                </a:lnTo>
                <a:lnTo>
                  <a:pt x="1742" y="2"/>
                </a:lnTo>
                <a:lnTo>
                  <a:pt x="1759" y="7"/>
                </a:lnTo>
                <a:lnTo>
                  <a:pt x="1774" y="15"/>
                </a:lnTo>
                <a:lnTo>
                  <a:pt x="1786" y="27"/>
                </a:lnTo>
                <a:lnTo>
                  <a:pt x="2494" y="807"/>
                </a:lnTo>
                <a:lnTo>
                  <a:pt x="2504" y="823"/>
                </a:lnTo>
                <a:lnTo>
                  <a:pt x="2511" y="839"/>
                </a:lnTo>
                <a:lnTo>
                  <a:pt x="2514" y="858"/>
                </a:lnTo>
                <a:lnTo>
                  <a:pt x="2513" y="877"/>
                </a:lnTo>
                <a:lnTo>
                  <a:pt x="2507" y="895"/>
                </a:lnTo>
                <a:lnTo>
                  <a:pt x="2498" y="911"/>
                </a:lnTo>
                <a:lnTo>
                  <a:pt x="2485" y="925"/>
                </a:lnTo>
                <a:lnTo>
                  <a:pt x="2470" y="935"/>
                </a:lnTo>
                <a:lnTo>
                  <a:pt x="2452" y="941"/>
                </a:lnTo>
                <a:lnTo>
                  <a:pt x="2432" y="943"/>
                </a:lnTo>
                <a:lnTo>
                  <a:pt x="2107" y="943"/>
                </a:lnTo>
                <a:lnTo>
                  <a:pt x="2107" y="2180"/>
                </a:lnTo>
                <a:lnTo>
                  <a:pt x="2104" y="2202"/>
                </a:lnTo>
                <a:lnTo>
                  <a:pt x="2096" y="2221"/>
                </a:lnTo>
                <a:lnTo>
                  <a:pt x="2083" y="2237"/>
                </a:lnTo>
                <a:lnTo>
                  <a:pt x="2067" y="2251"/>
                </a:lnTo>
                <a:lnTo>
                  <a:pt x="2047" y="2258"/>
                </a:lnTo>
                <a:lnTo>
                  <a:pt x="2025" y="2261"/>
                </a:lnTo>
                <a:lnTo>
                  <a:pt x="1427" y="2261"/>
                </a:lnTo>
                <a:lnTo>
                  <a:pt x="1405" y="2258"/>
                </a:lnTo>
                <a:lnTo>
                  <a:pt x="1385" y="2251"/>
                </a:lnTo>
                <a:lnTo>
                  <a:pt x="1368" y="2237"/>
                </a:lnTo>
                <a:lnTo>
                  <a:pt x="1356" y="2221"/>
                </a:lnTo>
                <a:lnTo>
                  <a:pt x="1348" y="2202"/>
                </a:lnTo>
                <a:lnTo>
                  <a:pt x="1344" y="2180"/>
                </a:lnTo>
                <a:lnTo>
                  <a:pt x="1344" y="943"/>
                </a:lnTo>
                <a:lnTo>
                  <a:pt x="1019" y="943"/>
                </a:lnTo>
                <a:lnTo>
                  <a:pt x="999" y="941"/>
                </a:lnTo>
                <a:lnTo>
                  <a:pt x="983" y="935"/>
                </a:lnTo>
                <a:lnTo>
                  <a:pt x="967" y="925"/>
                </a:lnTo>
                <a:lnTo>
                  <a:pt x="954" y="911"/>
                </a:lnTo>
                <a:lnTo>
                  <a:pt x="944" y="895"/>
                </a:lnTo>
                <a:lnTo>
                  <a:pt x="938" y="877"/>
                </a:lnTo>
                <a:lnTo>
                  <a:pt x="937" y="858"/>
                </a:lnTo>
                <a:lnTo>
                  <a:pt x="940" y="839"/>
                </a:lnTo>
                <a:lnTo>
                  <a:pt x="948" y="823"/>
                </a:lnTo>
                <a:lnTo>
                  <a:pt x="958" y="807"/>
                </a:lnTo>
                <a:lnTo>
                  <a:pt x="1666" y="27"/>
                </a:lnTo>
                <a:lnTo>
                  <a:pt x="1678" y="15"/>
                </a:lnTo>
                <a:lnTo>
                  <a:pt x="1693" y="7"/>
                </a:lnTo>
                <a:lnTo>
                  <a:pt x="1709" y="2"/>
                </a:lnTo>
                <a:lnTo>
                  <a:pt x="172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84" name="Freeform 36"/>
          <p:cNvSpPr>
            <a:spLocks noEditPoints="1"/>
          </p:cNvSpPr>
          <p:nvPr/>
        </p:nvSpPr>
        <p:spPr bwMode="auto">
          <a:xfrm>
            <a:off x="5505896" y="4972494"/>
            <a:ext cx="313077" cy="261206"/>
          </a:xfrm>
          <a:custGeom>
            <a:avLst/>
            <a:gdLst>
              <a:gd name="T0" fmla="*/ 1436 w 3383"/>
              <a:gd name="T1" fmla="*/ 1675 h 2815"/>
              <a:gd name="T2" fmla="*/ 1474 w 3383"/>
              <a:gd name="T3" fmla="*/ 1783 h 2815"/>
              <a:gd name="T4" fmla="*/ 1394 w 3383"/>
              <a:gd name="T5" fmla="*/ 1864 h 2815"/>
              <a:gd name="T6" fmla="*/ 1160 w 3383"/>
              <a:gd name="T7" fmla="*/ 1273 h 2815"/>
              <a:gd name="T8" fmla="*/ 1048 w 3383"/>
              <a:gd name="T9" fmla="*/ 1464 h 2815"/>
              <a:gd name="T10" fmla="*/ 1010 w 3383"/>
              <a:gd name="T11" fmla="*/ 1356 h 2815"/>
              <a:gd name="T12" fmla="*/ 1090 w 3383"/>
              <a:gd name="T13" fmla="*/ 1276 h 2815"/>
              <a:gd name="T14" fmla="*/ 1184 w 3383"/>
              <a:gd name="T15" fmla="*/ 1023 h 2815"/>
              <a:gd name="T16" fmla="*/ 1115 w 3383"/>
              <a:gd name="T17" fmla="*/ 1109 h 2815"/>
              <a:gd name="T18" fmla="*/ 937 w 3383"/>
              <a:gd name="T19" fmla="*/ 1176 h 2815"/>
              <a:gd name="T20" fmla="*/ 846 w 3383"/>
              <a:gd name="T21" fmla="*/ 1340 h 2815"/>
              <a:gd name="T22" fmla="*/ 888 w 3383"/>
              <a:gd name="T23" fmla="*/ 1528 h 2815"/>
              <a:gd name="T24" fmla="*/ 1037 w 3383"/>
              <a:gd name="T25" fmla="*/ 1640 h 2815"/>
              <a:gd name="T26" fmla="*/ 926 w 3383"/>
              <a:gd name="T27" fmla="*/ 1867 h 2815"/>
              <a:gd name="T28" fmla="*/ 846 w 3383"/>
              <a:gd name="T29" fmla="*/ 1926 h 2815"/>
              <a:gd name="T30" fmla="*/ 884 w 3383"/>
              <a:gd name="T31" fmla="*/ 2019 h 2815"/>
              <a:gd name="T32" fmla="*/ 1163 w 3383"/>
              <a:gd name="T33" fmla="*/ 2100 h 2815"/>
              <a:gd name="T34" fmla="*/ 1242 w 3383"/>
              <a:gd name="T35" fmla="*/ 2161 h 2815"/>
              <a:gd name="T36" fmla="*/ 1321 w 3383"/>
              <a:gd name="T37" fmla="*/ 2100 h 2815"/>
              <a:gd name="T38" fmla="*/ 1447 w 3383"/>
              <a:gd name="T39" fmla="*/ 2019 h 2815"/>
              <a:gd name="T40" fmla="*/ 1596 w 3383"/>
              <a:gd name="T41" fmla="*/ 1907 h 2815"/>
              <a:gd name="T42" fmla="*/ 1637 w 3383"/>
              <a:gd name="T43" fmla="*/ 1719 h 2815"/>
              <a:gd name="T44" fmla="*/ 1547 w 3383"/>
              <a:gd name="T45" fmla="*/ 1554 h 2815"/>
              <a:gd name="T46" fmla="*/ 1369 w 3383"/>
              <a:gd name="T47" fmla="*/ 1487 h 2815"/>
              <a:gd name="T48" fmla="*/ 1599 w 3383"/>
              <a:gd name="T49" fmla="*/ 1261 h 2815"/>
              <a:gd name="T50" fmla="*/ 1637 w 3383"/>
              <a:gd name="T51" fmla="*/ 1169 h 2815"/>
              <a:gd name="T52" fmla="*/ 1558 w 3383"/>
              <a:gd name="T53" fmla="*/ 1109 h 2815"/>
              <a:gd name="T54" fmla="*/ 1300 w 3383"/>
              <a:gd name="T55" fmla="*/ 1023 h 2815"/>
              <a:gd name="T56" fmla="*/ 2073 w 3383"/>
              <a:gd name="T57" fmla="*/ 814 h 2815"/>
              <a:gd name="T58" fmla="*/ 2308 w 3383"/>
              <a:gd name="T59" fmla="*/ 887 h 2815"/>
              <a:gd name="T60" fmla="*/ 2456 w 3383"/>
              <a:gd name="T61" fmla="*/ 1076 h 2815"/>
              <a:gd name="T62" fmla="*/ 2482 w 3383"/>
              <a:gd name="T63" fmla="*/ 1984 h 2815"/>
              <a:gd name="T64" fmla="*/ 2414 w 3383"/>
              <a:gd name="T65" fmla="*/ 2167 h 2815"/>
              <a:gd name="T66" fmla="*/ 2277 w 3383"/>
              <a:gd name="T67" fmla="*/ 2294 h 2815"/>
              <a:gd name="T68" fmla="*/ 2073 w 3383"/>
              <a:gd name="T69" fmla="*/ 2349 h 2815"/>
              <a:gd name="T70" fmla="*/ 389 w 3383"/>
              <a:gd name="T71" fmla="*/ 2348 h 2815"/>
              <a:gd name="T72" fmla="*/ 238 w 3383"/>
              <a:gd name="T73" fmla="*/ 2311 h 2815"/>
              <a:gd name="T74" fmla="*/ 97 w 3383"/>
              <a:gd name="T75" fmla="*/ 2203 h 2815"/>
              <a:gd name="T76" fmla="*/ 3 w 3383"/>
              <a:gd name="T77" fmla="*/ 1987 h 2815"/>
              <a:gd name="T78" fmla="*/ 18 w 3383"/>
              <a:gd name="T79" fmla="*/ 1103 h 2815"/>
              <a:gd name="T80" fmla="*/ 64 w 3383"/>
              <a:gd name="T81" fmla="*/ 1005 h 2815"/>
              <a:gd name="T82" fmla="*/ 191 w 3383"/>
              <a:gd name="T83" fmla="*/ 878 h 2815"/>
              <a:gd name="T84" fmla="*/ 348 w 3383"/>
              <a:gd name="T85" fmla="*/ 818 h 2815"/>
              <a:gd name="T86" fmla="*/ 2963 w 3383"/>
              <a:gd name="T87" fmla="*/ 3 h 2815"/>
              <a:gd name="T88" fmla="*/ 3205 w 3383"/>
              <a:gd name="T89" fmla="*/ 105 h 2815"/>
              <a:gd name="T90" fmla="*/ 3355 w 3383"/>
              <a:gd name="T91" fmla="*/ 316 h 2815"/>
              <a:gd name="T92" fmla="*/ 3380 w 3383"/>
              <a:gd name="T93" fmla="*/ 1214 h 2815"/>
              <a:gd name="T94" fmla="*/ 3278 w 3383"/>
              <a:gd name="T95" fmla="*/ 1456 h 2815"/>
              <a:gd name="T96" fmla="*/ 3067 w 3383"/>
              <a:gd name="T97" fmla="*/ 1607 h 2815"/>
              <a:gd name="T98" fmla="*/ 2647 w 3383"/>
              <a:gd name="T99" fmla="*/ 1225 h 2815"/>
              <a:gd name="T100" fmla="*/ 2577 w 3383"/>
              <a:gd name="T101" fmla="*/ 951 h 2815"/>
              <a:gd name="T102" fmla="*/ 2394 w 3383"/>
              <a:gd name="T103" fmla="*/ 748 h 2815"/>
              <a:gd name="T104" fmla="*/ 2132 w 3383"/>
              <a:gd name="T105" fmla="*/ 654 h 2815"/>
              <a:gd name="T106" fmla="*/ 853 w 3383"/>
              <a:gd name="T107" fmla="*/ 367 h 2815"/>
              <a:gd name="T108" fmla="*/ 979 w 3383"/>
              <a:gd name="T109" fmla="*/ 140 h 2815"/>
              <a:gd name="T110" fmla="*/ 1206 w 3383"/>
              <a:gd name="T111" fmla="*/ 12 h 2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83" h="2815">
                <a:moveTo>
                  <a:pt x="1324" y="1651"/>
                </a:moveTo>
                <a:lnTo>
                  <a:pt x="1369" y="1651"/>
                </a:lnTo>
                <a:lnTo>
                  <a:pt x="1394" y="1654"/>
                </a:lnTo>
                <a:lnTo>
                  <a:pt x="1417" y="1662"/>
                </a:lnTo>
                <a:lnTo>
                  <a:pt x="1436" y="1675"/>
                </a:lnTo>
                <a:lnTo>
                  <a:pt x="1454" y="1692"/>
                </a:lnTo>
                <a:lnTo>
                  <a:pt x="1466" y="1712"/>
                </a:lnTo>
                <a:lnTo>
                  <a:pt x="1474" y="1734"/>
                </a:lnTo>
                <a:lnTo>
                  <a:pt x="1477" y="1759"/>
                </a:lnTo>
                <a:lnTo>
                  <a:pt x="1474" y="1783"/>
                </a:lnTo>
                <a:lnTo>
                  <a:pt x="1466" y="1806"/>
                </a:lnTo>
                <a:lnTo>
                  <a:pt x="1454" y="1826"/>
                </a:lnTo>
                <a:lnTo>
                  <a:pt x="1436" y="1843"/>
                </a:lnTo>
                <a:lnTo>
                  <a:pt x="1417" y="1855"/>
                </a:lnTo>
                <a:lnTo>
                  <a:pt x="1394" y="1864"/>
                </a:lnTo>
                <a:lnTo>
                  <a:pt x="1369" y="1867"/>
                </a:lnTo>
                <a:lnTo>
                  <a:pt x="1324" y="1867"/>
                </a:lnTo>
                <a:lnTo>
                  <a:pt x="1324" y="1651"/>
                </a:lnTo>
                <a:close/>
                <a:moveTo>
                  <a:pt x="1115" y="1273"/>
                </a:moveTo>
                <a:lnTo>
                  <a:pt x="1160" y="1273"/>
                </a:lnTo>
                <a:lnTo>
                  <a:pt x="1160" y="1487"/>
                </a:lnTo>
                <a:lnTo>
                  <a:pt x="1115" y="1487"/>
                </a:lnTo>
                <a:lnTo>
                  <a:pt x="1090" y="1485"/>
                </a:lnTo>
                <a:lnTo>
                  <a:pt x="1067" y="1477"/>
                </a:lnTo>
                <a:lnTo>
                  <a:pt x="1048" y="1464"/>
                </a:lnTo>
                <a:lnTo>
                  <a:pt x="1030" y="1447"/>
                </a:lnTo>
                <a:lnTo>
                  <a:pt x="1018" y="1428"/>
                </a:lnTo>
                <a:lnTo>
                  <a:pt x="1010" y="1405"/>
                </a:lnTo>
                <a:lnTo>
                  <a:pt x="1007" y="1381"/>
                </a:lnTo>
                <a:lnTo>
                  <a:pt x="1010" y="1356"/>
                </a:lnTo>
                <a:lnTo>
                  <a:pt x="1018" y="1333"/>
                </a:lnTo>
                <a:lnTo>
                  <a:pt x="1030" y="1313"/>
                </a:lnTo>
                <a:lnTo>
                  <a:pt x="1048" y="1296"/>
                </a:lnTo>
                <a:lnTo>
                  <a:pt x="1067" y="1284"/>
                </a:lnTo>
                <a:lnTo>
                  <a:pt x="1090" y="1276"/>
                </a:lnTo>
                <a:lnTo>
                  <a:pt x="1115" y="1273"/>
                </a:lnTo>
                <a:close/>
                <a:moveTo>
                  <a:pt x="1242" y="999"/>
                </a:moveTo>
                <a:lnTo>
                  <a:pt x="1220" y="1002"/>
                </a:lnTo>
                <a:lnTo>
                  <a:pt x="1201" y="1011"/>
                </a:lnTo>
                <a:lnTo>
                  <a:pt x="1184" y="1023"/>
                </a:lnTo>
                <a:lnTo>
                  <a:pt x="1171" y="1039"/>
                </a:lnTo>
                <a:lnTo>
                  <a:pt x="1163" y="1059"/>
                </a:lnTo>
                <a:lnTo>
                  <a:pt x="1160" y="1080"/>
                </a:lnTo>
                <a:lnTo>
                  <a:pt x="1160" y="1109"/>
                </a:lnTo>
                <a:lnTo>
                  <a:pt x="1115" y="1109"/>
                </a:lnTo>
                <a:lnTo>
                  <a:pt x="1075" y="1112"/>
                </a:lnTo>
                <a:lnTo>
                  <a:pt x="1037" y="1120"/>
                </a:lnTo>
                <a:lnTo>
                  <a:pt x="1001" y="1135"/>
                </a:lnTo>
                <a:lnTo>
                  <a:pt x="968" y="1153"/>
                </a:lnTo>
                <a:lnTo>
                  <a:pt x="937" y="1176"/>
                </a:lnTo>
                <a:lnTo>
                  <a:pt x="910" y="1203"/>
                </a:lnTo>
                <a:lnTo>
                  <a:pt x="888" y="1233"/>
                </a:lnTo>
                <a:lnTo>
                  <a:pt x="869" y="1266"/>
                </a:lnTo>
                <a:lnTo>
                  <a:pt x="856" y="1302"/>
                </a:lnTo>
                <a:lnTo>
                  <a:pt x="846" y="1340"/>
                </a:lnTo>
                <a:lnTo>
                  <a:pt x="843" y="1381"/>
                </a:lnTo>
                <a:lnTo>
                  <a:pt x="846" y="1421"/>
                </a:lnTo>
                <a:lnTo>
                  <a:pt x="856" y="1459"/>
                </a:lnTo>
                <a:lnTo>
                  <a:pt x="869" y="1495"/>
                </a:lnTo>
                <a:lnTo>
                  <a:pt x="888" y="1528"/>
                </a:lnTo>
                <a:lnTo>
                  <a:pt x="910" y="1558"/>
                </a:lnTo>
                <a:lnTo>
                  <a:pt x="937" y="1585"/>
                </a:lnTo>
                <a:lnTo>
                  <a:pt x="968" y="1608"/>
                </a:lnTo>
                <a:lnTo>
                  <a:pt x="1001" y="1626"/>
                </a:lnTo>
                <a:lnTo>
                  <a:pt x="1037" y="1640"/>
                </a:lnTo>
                <a:lnTo>
                  <a:pt x="1075" y="1649"/>
                </a:lnTo>
                <a:lnTo>
                  <a:pt x="1115" y="1651"/>
                </a:lnTo>
                <a:lnTo>
                  <a:pt x="1160" y="1651"/>
                </a:lnTo>
                <a:lnTo>
                  <a:pt x="1160" y="1867"/>
                </a:lnTo>
                <a:lnTo>
                  <a:pt x="926" y="1867"/>
                </a:lnTo>
                <a:lnTo>
                  <a:pt x="904" y="1870"/>
                </a:lnTo>
                <a:lnTo>
                  <a:pt x="884" y="1878"/>
                </a:lnTo>
                <a:lnTo>
                  <a:pt x="868" y="1890"/>
                </a:lnTo>
                <a:lnTo>
                  <a:pt x="855" y="1907"/>
                </a:lnTo>
                <a:lnTo>
                  <a:pt x="846" y="1926"/>
                </a:lnTo>
                <a:lnTo>
                  <a:pt x="843" y="1948"/>
                </a:lnTo>
                <a:lnTo>
                  <a:pt x="846" y="1970"/>
                </a:lnTo>
                <a:lnTo>
                  <a:pt x="855" y="1989"/>
                </a:lnTo>
                <a:lnTo>
                  <a:pt x="868" y="2007"/>
                </a:lnTo>
                <a:lnTo>
                  <a:pt x="884" y="2019"/>
                </a:lnTo>
                <a:lnTo>
                  <a:pt x="904" y="2027"/>
                </a:lnTo>
                <a:lnTo>
                  <a:pt x="926" y="2030"/>
                </a:lnTo>
                <a:lnTo>
                  <a:pt x="1160" y="2030"/>
                </a:lnTo>
                <a:lnTo>
                  <a:pt x="1160" y="2078"/>
                </a:lnTo>
                <a:lnTo>
                  <a:pt x="1163" y="2100"/>
                </a:lnTo>
                <a:lnTo>
                  <a:pt x="1171" y="2120"/>
                </a:lnTo>
                <a:lnTo>
                  <a:pt x="1184" y="2137"/>
                </a:lnTo>
                <a:lnTo>
                  <a:pt x="1201" y="2149"/>
                </a:lnTo>
                <a:lnTo>
                  <a:pt x="1220" y="2158"/>
                </a:lnTo>
                <a:lnTo>
                  <a:pt x="1242" y="2161"/>
                </a:lnTo>
                <a:lnTo>
                  <a:pt x="1264" y="2158"/>
                </a:lnTo>
                <a:lnTo>
                  <a:pt x="1283" y="2149"/>
                </a:lnTo>
                <a:lnTo>
                  <a:pt x="1300" y="2137"/>
                </a:lnTo>
                <a:lnTo>
                  <a:pt x="1313" y="2120"/>
                </a:lnTo>
                <a:lnTo>
                  <a:pt x="1321" y="2100"/>
                </a:lnTo>
                <a:lnTo>
                  <a:pt x="1324" y="2078"/>
                </a:lnTo>
                <a:lnTo>
                  <a:pt x="1324" y="2030"/>
                </a:lnTo>
                <a:lnTo>
                  <a:pt x="1369" y="2030"/>
                </a:lnTo>
                <a:lnTo>
                  <a:pt x="1409" y="2027"/>
                </a:lnTo>
                <a:lnTo>
                  <a:pt x="1447" y="2019"/>
                </a:lnTo>
                <a:lnTo>
                  <a:pt x="1483" y="2004"/>
                </a:lnTo>
                <a:lnTo>
                  <a:pt x="1516" y="1986"/>
                </a:lnTo>
                <a:lnTo>
                  <a:pt x="1547" y="1963"/>
                </a:lnTo>
                <a:lnTo>
                  <a:pt x="1574" y="1937"/>
                </a:lnTo>
                <a:lnTo>
                  <a:pt x="1596" y="1907"/>
                </a:lnTo>
                <a:lnTo>
                  <a:pt x="1615" y="1873"/>
                </a:lnTo>
                <a:lnTo>
                  <a:pt x="1628" y="1837"/>
                </a:lnTo>
                <a:lnTo>
                  <a:pt x="1637" y="1799"/>
                </a:lnTo>
                <a:lnTo>
                  <a:pt x="1641" y="1759"/>
                </a:lnTo>
                <a:lnTo>
                  <a:pt x="1637" y="1719"/>
                </a:lnTo>
                <a:lnTo>
                  <a:pt x="1628" y="1681"/>
                </a:lnTo>
                <a:lnTo>
                  <a:pt x="1615" y="1645"/>
                </a:lnTo>
                <a:lnTo>
                  <a:pt x="1596" y="1612"/>
                </a:lnTo>
                <a:lnTo>
                  <a:pt x="1574" y="1581"/>
                </a:lnTo>
                <a:lnTo>
                  <a:pt x="1547" y="1554"/>
                </a:lnTo>
                <a:lnTo>
                  <a:pt x="1516" y="1532"/>
                </a:lnTo>
                <a:lnTo>
                  <a:pt x="1483" y="1513"/>
                </a:lnTo>
                <a:lnTo>
                  <a:pt x="1447" y="1500"/>
                </a:lnTo>
                <a:lnTo>
                  <a:pt x="1409" y="1491"/>
                </a:lnTo>
                <a:lnTo>
                  <a:pt x="1369" y="1487"/>
                </a:lnTo>
                <a:lnTo>
                  <a:pt x="1324" y="1487"/>
                </a:lnTo>
                <a:lnTo>
                  <a:pt x="1324" y="1273"/>
                </a:lnTo>
                <a:lnTo>
                  <a:pt x="1558" y="1273"/>
                </a:lnTo>
                <a:lnTo>
                  <a:pt x="1580" y="1270"/>
                </a:lnTo>
                <a:lnTo>
                  <a:pt x="1599" y="1261"/>
                </a:lnTo>
                <a:lnTo>
                  <a:pt x="1616" y="1249"/>
                </a:lnTo>
                <a:lnTo>
                  <a:pt x="1629" y="1233"/>
                </a:lnTo>
                <a:lnTo>
                  <a:pt x="1637" y="1213"/>
                </a:lnTo>
                <a:lnTo>
                  <a:pt x="1641" y="1191"/>
                </a:lnTo>
                <a:lnTo>
                  <a:pt x="1637" y="1169"/>
                </a:lnTo>
                <a:lnTo>
                  <a:pt x="1629" y="1149"/>
                </a:lnTo>
                <a:lnTo>
                  <a:pt x="1616" y="1133"/>
                </a:lnTo>
                <a:lnTo>
                  <a:pt x="1599" y="1120"/>
                </a:lnTo>
                <a:lnTo>
                  <a:pt x="1580" y="1112"/>
                </a:lnTo>
                <a:lnTo>
                  <a:pt x="1558" y="1109"/>
                </a:lnTo>
                <a:lnTo>
                  <a:pt x="1324" y="1109"/>
                </a:lnTo>
                <a:lnTo>
                  <a:pt x="1324" y="1080"/>
                </a:lnTo>
                <a:lnTo>
                  <a:pt x="1321" y="1059"/>
                </a:lnTo>
                <a:lnTo>
                  <a:pt x="1313" y="1039"/>
                </a:lnTo>
                <a:lnTo>
                  <a:pt x="1300" y="1023"/>
                </a:lnTo>
                <a:lnTo>
                  <a:pt x="1283" y="1011"/>
                </a:lnTo>
                <a:lnTo>
                  <a:pt x="1264" y="1002"/>
                </a:lnTo>
                <a:lnTo>
                  <a:pt x="1242" y="999"/>
                </a:lnTo>
                <a:close/>
                <a:moveTo>
                  <a:pt x="411" y="814"/>
                </a:moveTo>
                <a:lnTo>
                  <a:pt x="2073" y="814"/>
                </a:lnTo>
                <a:lnTo>
                  <a:pt x="2124" y="817"/>
                </a:lnTo>
                <a:lnTo>
                  <a:pt x="2175" y="827"/>
                </a:lnTo>
                <a:lnTo>
                  <a:pt x="2222" y="842"/>
                </a:lnTo>
                <a:lnTo>
                  <a:pt x="2266" y="862"/>
                </a:lnTo>
                <a:lnTo>
                  <a:pt x="2308" y="887"/>
                </a:lnTo>
                <a:lnTo>
                  <a:pt x="2346" y="918"/>
                </a:lnTo>
                <a:lnTo>
                  <a:pt x="2380" y="952"/>
                </a:lnTo>
                <a:lnTo>
                  <a:pt x="2410" y="990"/>
                </a:lnTo>
                <a:lnTo>
                  <a:pt x="2436" y="1032"/>
                </a:lnTo>
                <a:lnTo>
                  <a:pt x="2456" y="1076"/>
                </a:lnTo>
                <a:lnTo>
                  <a:pt x="2472" y="1124"/>
                </a:lnTo>
                <a:lnTo>
                  <a:pt x="2481" y="1173"/>
                </a:lnTo>
                <a:lnTo>
                  <a:pt x="2484" y="1225"/>
                </a:lnTo>
                <a:lnTo>
                  <a:pt x="2484" y="1938"/>
                </a:lnTo>
                <a:lnTo>
                  <a:pt x="2482" y="1984"/>
                </a:lnTo>
                <a:lnTo>
                  <a:pt x="2474" y="2028"/>
                </a:lnTo>
                <a:lnTo>
                  <a:pt x="2461" y="2071"/>
                </a:lnTo>
                <a:lnTo>
                  <a:pt x="2445" y="2112"/>
                </a:lnTo>
                <a:lnTo>
                  <a:pt x="2424" y="2150"/>
                </a:lnTo>
                <a:lnTo>
                  <a:pt x="2414" y="2167"/>
                </a:lnTo>
                <a:lnTo>
                  <a:pt x="2390" y="2199"/>
                </a:lnTo>
                <a:lnTo>
                  <a:pt x="2364" y="2229"/>
                </a:lnTo>
                <a:lnTo>
                  <a:pt x="2334" y="2254"/>
                </a:lnTo>
                <a:lnTo>
                  <a:pt x="2303" y="2278"/>
                </a:lnTo>
                <a:lnTo>
                  <a:pt x="2277" y="2294"/>
                </a:lnTo>
                <a:lnTo>
                  <a:pt x="2251" y="2308"/>
                </a:lnTo>
                <a:lnTo>
                  <a:pt x="2210" y="2325"/>
                </a:lnTo>
                <a:lnTo>
                  <a:pt x="2165" y="2337"/>
                </a:lnTo>
                <a:lnTo>
                  <a:pt x="2120" y="2346"/>
                </a:lnTo>
                <a:lnTo>
                  <a:pt x="2073" y="2349"/>
                </a:lnTo>
                <a:lnTo>
                  <a:pt x="1951" y="2349"/>
                </a:lnTo>
                <a:lnTo>
                  <a:pt x="1415" y="2815"/>
                </a:lnTo>
                <a:lnTo>
                  <a:pt x="1413" y="2349"/>
                </a:lnTo>
                <a:lnTo>
                  <a:pt x="411" y="2349"/>
                </a:lnTo>
                <a:lnTo>
                  <a:pt x="389" y="2348"/>
                </a:lnTo>
                <a:lnTo>
                  <a:pt x="348" y="2344"/>
                </a:lnTo>
                <a:lnTo>
                  <a:pt x="328" y="2341"/>
                </a:lnTo>
                <a:lnTo>
                  <a:pt x="289" y="2330"/>
                </a:lnTo>
                <a:lnTo>
                  <a:pt x="269" y="2323"/>
                </a:lnTo>
                <a:lnTo>
                  <a:pt x="238" y="2311"/>
                </a:lnTo>
                <a:lnTo>
                  <a:pt x="210" y="2295"/>
                </a:lnTo>
                <a:lnTo>
                  <a:pt x="181" y="2278"/>
                </a:lnTo>
                <a:lnTo>
                  <a:pt x="165" y="2267"/>
                </a:lnTo>
                <a:lnTo>
                  <a:pt x="129" y="2237"/>
                </a:lnTo>
                <a:lnTo>
                  <a:pt x="97" y="2203"/>
                </a:lnTo>
                <a:lnTo>
                  <a:pt x="69" y="2165"/>
                </a:lnTo>
                <a:lnTo>
                  <a:pt x="45" y="2125"/>
                </a:lnTo>
                <a:lnTo>
                  <a:pt x="26" y="2082"/>
                </a:lnTo>
                <a:lnTo>
                  <a:pt x="11" y="2035"/>
                </a:lnTo>
                <a:lnTo>
                  <a:pt x="3" y="1987"/>
                </a:lnTo>
                <a:lnTo>
                  <a:pt x="0" y="1938"/>
                </a:lnTo>
                <a:lnTo>
                  <a:pt x="0" y="1225"/>
                </a:lnTo>
                <a:lnTo>
                  <a:pt x="2" y="1183"/>
                </a:lnTo>
                <a:lnTo>
                  <a:pt x="8" y="1142"/>
                </a:lnTo>
                <a:lnTo>
                  <a:pt x="18" y="1103"/>
                </a:lnTo>
                <a:lnTo>
                  <a:pt x="18" y="1102"/>
                </a:lnTo>
                <a:lnTo>
                  <a:pt x="32" y="1065"/>
                </a:lnTo>
                <a:lnTo>
                  <a:pt x="49" y="1030"/>
                </a:lnTo>
                <a:lnTo>
                  <a:pt x="52" y="1025"/>
                </a:lnTo>
                <a:lnTo>
                  <a:pt x="64" y="1005"/>
                </a:lnTo>
                <a:lnTo>
                  <a:pt x="78" y="984"/>
                </a:lnTo>
                <a:lnTo>
                  <a:pt x="104" y="952"/>
                </a:lnTo>
                <a:lnTo>
                  <a:pt x="134" y="922"/>
                </a:lnTo>
                <a:lnTo>
                  <a:pt x="165" y="895"/>
                </a:lnTo>
                <a:lnTo>
                  <a:pt x="191" y="878"/>
                </a:lnTo>
                <a:lnTo>
                  <a:pt x="229" y="856"/>
                </a:lnTo>
                <a:lnTo>
                  <a:pt x="269" y="839"/>
                </a:lnTo>
                <a:lnTo>
                  <a:pt x="289" y="833"/>
                </a:lnTo>
                <a:lnTo>
                  <a:pt x="328" y="822"/>
                </a:lnTo>
                <a:lnTo>
                  <a:pt x="348" y="818"/>
                </a:lnTo>
                <a:lnTo>
                  <a:pt x="389" y="814"/>
                </a:lnTo>
                <a:lnTo>
                  <a:pt x="411" y="814"/>
                </a:lnTo>
                <a:close/>
                <a:moveTo>
                  <a:pt x="1315" y="0"/>
                </a:moveTo>
                <a:lnTo>
                  <a:pt x="2907" y="0"/>
                </a:lnTo>
                <a:lnTo>
                  <a:pt x="2963" y="3"/>
                </a:lnTo>
                <a:lnTo>
                  <a:pt x="3016" y="12"/>
                </a:lnTo>
                <a:lnTo>
                  <a:pt x="3067" y="28"/>
                </a:lnTo>
                <a:lnTo>
                  <a:pt x="3117" y="48"/>
                </a:lnTo>
                <a:lnTo>
                  <a:pt x="3162" y="74"/>
                </a:lnTo>
                <a:lnTo>
                  <a:pt x="3205" y="105"/>
                </a:lnTo>
                <a:lnTo>
                  <a:pt x="3243" y="140"/>
                </a:lnTo>
                <a:lnTo>
                  <a:pt x="3278" y="179"/>
                </a:lnTo>
                <a:lnTo>
                  <a:pt x="3309" y="221"/>
                </a:lnTo>
                <a:lnTo>
                  <a:pt x="3335" y="267"/>
                </a:lnTo>
                <a:lnTo>
                  <a:pt x="3355" y="316"/>
                </a:lnTo>
                <a:lnTo>
                  <a:pt x="3370" y="367"/>
                </a:lnTo>
                <a:lnTo>
                  <a:pt x="3380" y="421"/>
                </a:lnTo>
                <a:lnTo>
                  <a:pt x="3383" y="476"/>
                </a:lnTo>
                <a:lnTo>
                  <a:pt x="3383" y="1159"/>
                </a:lnTo>
                <a:lnTo>
                  <a:pt x="3380" y="1214"/>
                </a:lnTo>
                <a:lnTo>
                  <a:pt x="3370" y="1267"/>
                </a:lnTo>
                <a:lnTo>
                  <a:pt x="3355" y="1319"/>
                </a:lnTo>
                <a:lnTo>
                  <a:pt x="3335" y="1367"/>
                </a:lnTo>
                <a:lnTo>
                  <a:pt x="3309" y="1413"/>
                </a:lnTo>
                <a:lnTo>
                  <a:pt x="3278" y="1456"/>
                </a:lnTo>
                <a:lnTo>
                  <a:pt x="3243" y="1495"/>
                </a:lnTo>
                <a:lnTo>
                  <a:pt x="3205" y="1530"/>
                </a:lnTo>
                <a:lnTo>
                  <a:pt x="3162" y="1559"/>
                </a:lnTo>
                <a:lnTo>
                  <a:pt x="3117" y="1585"/>
                </a:lnTo>
                <a:lnTo>
                  <a:pt x="3067" y="1607"/>
                </a:lnTo>
                <a:lnTo>
                  <a:pt x="3016" y="1621"/>
                </a:lnTo>
                <a:lnTo>
                  <a:pt x="2963" y="1630"/>
                </a:lnTo>
                <a:lnTo>
                  <a:pt x="2907" y="1634"/>
                </a:lnTo>
                <a:lnTo>
                  <a:pt x="2647" y="1634"/>
                </a:lnTo>
                <a:lnTo>
                  <a:pt x="2647" y="1225"/>
                </a:lnTo>
                <a:lnTo>
                  <a:pt x="2644" y="1167"/>
                </a:lnTo>
                <a:lnTo>
                  <a:pt x="2636" y="1109"/>
                </a:lnTo>
                <a:lnTo>
                  <a:pt x="2622" y="1055"/>
                </a:lnTo>
                <a:lnTo>
                  <a:pt x="2602" y="1001"/>
                </a:lnTo>
                <a:lnTo>
                  <a:pt x="2577" y="951"/>
                </a:lnTo>
                <a:lnTo>
                  <a:pt x="2549" y="904"/>
                </a:lnTo>
                <a:lnTo>
                  <a:pt x="2516" y="859"/>
                </a:lnTo>
                <a:lnTo>
                  <a:pt x="2479" y="819"/>
                </a:lnTo>
                <a:lnTo>
                  <a:pt x="2438" y="781"/>
                </a:lnTo>
                <a:lnTo>
                  <a:pt x="2394" y="748"/>
                </a:lnTo>
                <a:lnTo>
                  <a:pt x="2346" y="720"/>
                </a:lnTo>
                <a:lnTo>
                  <a:pt x="2297" y="696"/>
                </a:lnTo>
                <a:lnTo>
                  <a:pt x="2244" y="676"/>
                </a:lnTo>
                <a:lnTo>
                  <a:pt x="2189" y="662"/>
                </a:lnTo>
                <a:lnTo>
                  <a:pt x="2132" y="654"/>
                </a:lnTo>
                <a:lnTo>
                  <a:pt x="2073" y="651"/>
                </a:lnTo>
                <a:lnTo>
                  <a:pt x="839" y="651"/>
                </a:lnTo>
                <a:lnTo>
                  <a:pt x="839" y="476"/>
                </a:lnTo>
                <a:lnTo>
                  <a:pt x="843" y="421"/>
                </a:lnTo>
                <a:lnTo>
                  <a:pt x="853" y="367"/>
                </a:lnTo>
                <a:lnTo>
                  <a:pt x="867" y="316"/>
                </a:lnTo>
                <a:lnTo>
                  <a:pt x="889" y="267"/>
                </a:lnTo>
                <a:lnTo>
                  <a:pt x="914" y="221"/>
                </a:lnTo>
                <a:lnTo>
                  <a:pt x="944" y="179"/>
                </a:lnTo>
                <a:lnTo>
                  <a:pt x="979" y="140"/>
                </a:lnTo>
                <a:lnTo>
                  <a:pt x="1018" y="105"/>
                </a:lnTo>
                <a:lnTo>
                  <a:pt x="1060" y="74"/>
                </a:lnTo>
                <a:lnTo>
                  <a:pt x="1106" y="48"/>
                </a:lnTo>
                <a:lnTo>
                  <a:pt x="1155" y="28"/>
                </a:lnTo>
                <a:lnTo>
                  <a:pt x="1206" y="12"/>
                </a:lnTo>
                <a:lnTo>
                  <a:pt x="1259" y="3"/>
                </a:lnTo>
                <a:lnTo>
                  <a:pt x="13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85" name="Freeform 186"/>
          <p:cNvSpPr>
            <a:spLocks noEditPoints="1"/>
          </p:cNvSpPr>
          <p:nvPr/>
        </p:nvSpPr>
        <p:spPr bwMode="auto">
          <a:xfrm>
            <a:off x="4968450" y="4367689"/>
            <a:ext cx="291246" cy="239138"/>
          </a:xfrm>
          <a:custGeom>
            <a:avLst/>
            <a:gdLst>
              <a:gd name="T0" fmla="*/ 845 w 3442"/>
              <a:gd name="T1" fmla="*/ 2446 h 2821"/>
              <a:gd name="T2" fmla="*/ 858 w 3442"/>
              <a:gd name="T3" fmla="*/ 2555 h 2821"/>
              <a:gd name="T4" fmla="*/ 1925 w 3442"/>
              <a:gd name="T5" fmla="*/ 2578 h 2821"/>
              <a:gd name="T6" fmla="*/ 1991 w 3442"/>
              <a:gd name="T7" fmla="*/ 2491 h 2821"/>
              <a:gd name="T8" fmla="*/ 1925 w 3442"/>
              <a:gd name="T9" fmla="*/ 2404 h 2821"/>
              <a:gd name="T10" fmla="*/ 2788 w 3442"/>
              <a:gd name="T11" fmla="*/ 2021 h 2821"/>
              <a:gd name="T12" fmla="*/ 2748 w 3442"/>
              <a:gd name="T13" fmla="*/ 2123 h 2821"/>
              <a:gd name="T14" fmla="*/ 2834 w 3442"/>
              <a:gd name="T15" fmla="*/ 2189 h 2821"/>
              <a:gd name="T16" fmla="*/ 3177 w 3442"/>
              <a:gd name="T17" fmla="*/ 2145 h 2821"/>
              <a:gd name="T18" fmla="*/ 3163 w 3442"/>
              <a:gd name="T19" fmla="*/ 2036 h 2821"/>
              <a:gd name="T20" fmla="*/ 2197 w 3442"/>
              <a:gd name="T21" fmla="*/ 2009 h 2821"/>
              <a:gd name="T22" fmla="*/ 2110 w 3442"/>
              <a:gd name="T23" fmla="*/ 2076 h 2821"/>
              <a:gd name="T24" fmla="*/ 2151 w 3442"/>
              <a:gd name="T25" fmla="*/ 2177 h 2821"/>
              <a:gd name="T26" fmla="*/ 2507 w 3442"/>
              <a:gd name="T27" fmla="*/ 2177 h 2821"/>
              <a:gd name="T28" fmla="*/ 2549 w 3442"/>
              <a:gd name="T29" fmla="*/ 2076 h 2821"/>
              <a:gd name="T30" fmla="*/ 2462 w 3442"/>
              <a:gd name="T31" fmla="*/ 2009 h 2821"/>
              <a:gd name="T32" fmla="*/ 1496 w 3442"/>
              <a:gd name="T33" fmla="*/ 2036 h 2821"/>
              <a:gd name="T34" fmla="*/ 1482 w 3442"/>
              <a:gd name="T35" fmla="*/ 2145 h 2821"/>
              <a:gd name="T36" fmla="*/ 1824 w 3442"/>
              <a:gd name="T37" fmla="*/ 2189 h 2821"/>
              <a:gd name="T38" fmla="*/ 1911 w 3442"/>
              <a:gd name="T39" fmla="*/ 2123 h 2821"/>
              <a:gd name="T40" fmla="*/ 1869 w 3442"/>
              <a:gd name="T41" fmla="*/ 2021 h 2821"/>
              <a:gd name="T42" fmla="*/ 898 w 3442"/>
              <a:gd name="T43" fmla="*/ 2013 h 2821"/>
              <a:gd name="T44" fmla="*/ 832 w 3442"/>
              <a:gd name="T45" fmla="*/ 2099 h 2821"/>
              <a:gd name="T46" fmla="*/ 898 w 3442"/>
              <a:gd name="T47" fmla="*/ 2186 h 2821"/>
              <a:gd name="T48" fmla="*/ 1251 w 3442"/>
              <a:gd name="T49" fmla="*/ 2163 h 2821"/>
              <a:gd name="T50" fmla="*/ 1264 w 3442"/>
              <a:gd name="T51" fmla="*/ 2054 h 2821"/>
              <a:gd name="T52" fmla="*/ 922 w 3442"/>
              <a:gd name="T53" fmla="*/ 2009 h 2821"/>
              <a:gd name="T54" fmla="*/ 876 w 3442"/>
              <a:gd name="T55" fmla="*/ 1362 h 2821"/>
              <a:gd name="T56" fmla="*/ 832 w 3442"/>
              <a:gd name="T57" fmla="*/ 1625 h 2821"/>
              <a:gd name="T58" fmla="*/ 898 w 3442"/>
              <a:gd name="T59" fmla="*/ 1749 h 2821"/>
              <a:gd name="T60" fmla="*/ 1270 w 3442"/>
              <a:gd name="T61" fmla="*/ 1771 h 2821"/>
              <a:gd name="T62" fmla="*/ 1377 w 3442"/>
              <a:gd name="T63" fmla="*/ 1683 h 2821"/>
              <a:gd name="T64" fmla="*/ 1377 w 3442"/>
              <a:gd name="T65" fmla="*/ 1409 h 2821"/>
              <a:gd name="T66" fmla="*/ 1270 w 3442"/>
              <a:gd name="T67" fmla="*/ 1321 h 2821"/>
              <a:gd name="T68" fmla="*/ 3283 w 3442"/>
              <a:gd name="T69" fmla="*/ 1091 h 2821"/>
              <a:gd name="T70" fmla="*/ 3416 w 3442"/>
              <a:gd name="T71" fmla="*/ 1184 h 2821"/>
              <a:gd name="T72" fmla="*/ 3439 w 3442"/>
              <a:gd name="T73" fmla="*/ 2661 h 2821"/>
              <a:gd name="T74" fmla="*/ 3346 w 3442"/>
              <a:gd name="T75" fmla="*/ 2795 h 2821"/>
              <a:gd name="T76" fmla="*/ 718 w 3442"/>
              <a:gd name="T77" fmla="*/ 2818 h 2821"/>
              <a:gd name="T78" fmla="*/ 585 w 3442"/>
              <a:gd name="T79" fmla="*/ 2724 h 2821"/>
              <a:gd name="T80" fmla="*/ 561 w 3442"/>
              <a:gd name="T81" fmla="*/ 1248 h 2821"/>
              <a:gd name="T82" fmla="*/ 654 w 3442"/>
              <a:gd name="T83" fmla="*/ 1114 h 2821"/>
              <a:gd name="T84" fmla="*/ 179 w 3442"/>
              <a:gd name="T85" fmla="*/ 690 h 2821"/>
              <a:gd name="T86" fmla="*/ 2749 w 3442"/>
              <a:gd name="T87" fmla="*/ 0 h 2821"/>
              <a:gd name="T88" fmla="*/ 2917 w 3442"/>
              <a:gd name="T89" fmla="*/ 70 h 2821"/>
              <a:gd name="T90" fmla="*/ 2987 w 3442"/>
              <a:gd name="T91" fmla="*/ 239 h 2821"/>
              <a:gd name="T92" fmla="*/ 618 w 3442"/>
              <a:gd name="T93" fmla="*/ 933 h 2821"/>
              <a:gd name="T94" fmla="*/ 446 w 3442"/>
              <a:gd name="T95" fmla="*/ 1069 h 2821"/>
              <a:gd name="T96" fmla="*/ 379 w 3442"/>
              <a:gd name="T97" fmla="*/ 1283 h 2821"/>
              <a:gd name="T98" fmla="*/ 129 w 3442"/>
              <a:gd name="T99" fmla="*/ 1906 h 2821"/>
              <a:gd name="T100" fmla="*/ 13 w 3442"/>
              <a:gd name="T101" fmla="*/ 1770 h 2821"/>
              <a:gd name="T102" fmla="*/ 13 w 3442"/>
              <a:gd name="T103" fmla="*/ 164 h 2821"/>
              <a:gd name="T104" fmla="*/ 129 w 3442"/>
              <a:gd name="T105" fmla="*/ 27 h 2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442" h="2821">
                <a:moveTo>
                  <a:pt x="922" y="2400"/>
                </a:moveTo>
                <a:lnTo>
                  <a:pt x="898" y="2404"/>
                </a:lnTo>
                <a:lnTo>
                  <a:pt x="877" y="2413"/>
                </a:lnTo>
                <a:lnTo>
                  <a:pt x="858" y="2427"/>
                </a:lnTo>
                <a:lnTo>
                  <a:pt x="845" y="2446"/>
                </a:lnTo>
                <a:lnTo>
                  <a:pt x="835" y="2467"/>
                </a:lnTo>
                <a:lnTo>
                  <a:pt x="832" y="2491"/>
                </a:lnTo>
                <a:lnTo>
                  <a:pt x="835" y="2515"/>
                </a:lnTo>
                <a:lnTo>
                  <a:pt x="845" y="2536"/>
                </a:lnTo>
                <a:lnTo>
                  <a:pt x="858" y="2555"/>
                </a:lnTo>
                <a:lnTo>
                  <a:pt x="877" y="2569"/>
                </a:lnTo>
                <a:lnTo>
                  <a:pt x="898" y="2578"/>
                </a:lnTo>
                <a:lnTo>
                  <a:pt x="922" y="2581"/>
                </a:lnTo>
                <a:lnTo>
                  <a:pt x="1901" y="2581"/>
                </a:lnTo>
                <a:lnTo>
                  <a:pt x="1925" y="2578"/>
                </a:lnTo>
                <a:lnTo>
                  <a:pt x="1946" y="2569"/>
                </a:lnTo>
                <a:lnTo>
                  <a:pt x="1964" y="2555"/>
                </a:lnTo>
                <a:lnTo>
                  <a:pt x="1978" y="2536"/>
                </a:lnTo>
                <a:lnTo>
                  <a:pt x="1987" y="2515"/>
                </a:lnTo>
                <a:lnTo>
                  <a:pt x="1991" y="2491"/>
                </a:lnTo>
                <a:lnTo>
                  <a:pt x="1987" y="2467"/>
                </a:lnTo>
                <a:lnTo>
                  <a:pt x="1978" y="2446"/>
                </a:lnTo>
                <a:lnTo>
                  <a:pt x="1964" y="2427"/>
                </a:lnTo>
                <a:lnTo>
                  <a:pt x="1946" y="2413"/>
                </a:lnTo>
                <a:lnTo>
                  <a:pt x="1925" y="2404"/>
                </a:lnTo>
                <a:lnTo>
                  <a:pt x="1901" y="2400"/>
                </a:lnTo>
                <a:lnTo>
                  <a:pt x="922" y="2400"/>
                </a:lnTo>
                <a:close/>
                <a:moveTo>
                  <a:pt x="2834" y="2009"/>
                </a:moveTo>
                <a:lnTo>
                  <a:pt x="2810" y="2013"/>
                </a:lnTo>
                <a:lnTo>
                  <a:pt x="2788" y="2021"/>
                </a:lnTo>
                <a:lnTo>
                  <a:pt x="2771" y="2036"/>
                </a:lnTo>
                <a:lnTo>
                  <a:pt x="2757" y="2054"/>
                </a:lnTo>
                <a:lnTo>
                  <a:pt x="2748" y="2076"/>
                </a:lnTo>
                <a:lnTo>
                  <a:pt x="2744" y="2099"/>
                </a:lnTo>
                <a:lnTo>
                  <a:pt x="2748" y="2123"/>
                </a:lnTo>
                <a:lnTo>
                  <a:pt x="2757" y="2145"/>
                </a:lnTo>
                <a:lnTo>
                  <a:pt x="2771" y="2163"/>
                </a:lnTo>
                <a:lnTo>
                  <a:pt x="2788" y="2177"/>
                </a:lnTo>
                <a:lnTo>
                  <a:pt x="2810" y="2186"/>
                </a:lnTo>
                <a:lnTo>
                  <a:pt x="2834" y="2189"/>
                </a:lnTo>
                <a:lnTo>
                  <a:pt x="3099" y="2189"/>
                </a:lnTo>
                <a:lnTo>
                  <a:pt x="3123" y="2186"/>
                </a:lnTo>
                <a:lnTo>
                  <a:pt x="3144" y="2177"/>
                </a:lnTo>
                <a:lnTo>
                  <a:pt x="3163" y="2163"/>
                </a:lnTo>
                <a:lnTo>
                  <a:pt x="3177" y="2145"/>
                </a:lnTo>
                <a:lnTo>
                  <a:pt x="3186" y="2123"/>
                </a:lnTo>
                <a:lnTo>
                  <a:pt x="3189" y="2099"/>
                </a:lnTo>
                <a:lnTo>
                  <a:pt x="3186" y="2076"/>
                </a:lnTo>
                <a:lnTo>
                  <a:pt x="3177" y="2054"/>
                </a:lnTo>
                <a:lnTo>
                  <a:pt x="3163" y="2036"/>
                </a:lnTo>
                <a:lnTo>
                  <a:pt x="3144" y="2021"/>
                </a:lnTo>
                <a:lnTo>
                  <a:pt x="3123" y="2013"/>
                </a:lnTo>
                <a:lnTo>
                  <a:pt x="3099" y="2009"/>
                </a:lnTo>
                <a:lnTo>
                  <a:pt x="2834" y="2009"/>
                </a:lnTo>
                <a:close/>
                <a:moveTo>
                  <a:pt x="2197" y="2009"/>
                </a:moveTo>
                <a:lnTo>
                  <a:pt x="2173" y="2013"/>
                </a:lnTo>
                <a:lnTo>
                  <a:pt x="2151" y="2021"/>
                </a:lnTo>
                <a:lnTo>
                  <a:pt x="2133" y="2036"/>
                </a:lnTo>
                <a:lnTo>
                  <a:pt x="2120" y="2054"/>
                </a:lnTo>
                <a:lnTo>
                  <a:pt x="2110" y="2076"/>
                </a:lnTo>
                <a:lnTo>
                  <a:pt x="2107" y="2099"/>
                </a:lnTo>
                <a:lnTo>
                  <a:pt x="2110" y="2123"/>
                </a:lnTo>
                <a:lnTo>
                  <a:pt x="2120" y="2145"/>
                </a:lnTo>
                <a:lnTo>
                  <a:pt x="2133" y="2163"/>
                </a:lnTo>
                <a:lnTo>
                  <a:pt x="2151" y="2177"/>
                </a:lnTo>
                <a:lnTo>
                  <a:pt x="2173" y="2186"/>
                </a:lnTo>
                <a:lnTo>
                  <a:pt x="2197" y="2189"/>
                </a:lnTo>
                <a:lnTo>
                  <a:pt x="2462" y="2189"/>
                </a:lnTo>
                <a:lnTo>
                  <a:pt x="2486" y="2186"/>
                </a:lnTo>
                <a:lnTo>
                  <a:pt x="2507" y="2177"/>
                </a:lnTo>
                <a:lnTo>
                  <a:pt x="2526" y="2163"/>
                </a:lnTo>
                <a:lnTo>
                  <a:pt x="2539" y="2145"/>
                </a:lnTo>
                <a:lnTo>
                  <a:pt x="2549" y="2123"/>
                </a:lnTo>
                <a:lnTo>
                  <a:pt x="2552" y="2099"/>
                </a:lnTo>
                <a:lnTo>
                  <a:pt x="2549" y="2076"/>
                </a:lnTo>
                <a:lnTo>
                  <a:pt x="2539" y="2054"/>
                </a:lnTo>
                <a:lnTo>
                  <a:pt x="2526" y="2036"/>
                </a:lnTo>
                <a:lnTo>
                  <a:pt x="2507" y="2021"/>
                </a:lnTo>
                <a:lnTo>
                  <a:pt x="2486" y="2013"/>
                </a:lnTo>
                <a:lnTo>
                  <a:pt x="2462" y="2009"/>
                </a:lnTo>
                <a:lnTo>
                  <a:pt x="2197" y="2009"/>
                </a:lnTo>
                <a:close/>
                <a:moveTo>
                  <a:pt x="1560" y="2009"/>
                </a:moveTo>
                <a:lnTo>
                  <a:pt x="1535" y="2013"/>
                </a:lnTo>
                <a:lnTo>
                  <a:pt x="1513" y="2021"/>
                </a:lnTo>
                <a:lnTo>
                  <a:pt x="1496" y="2036"/>
                </a:lnTo>
                <a:lnTo>
                  <a:pt x="1482" y="2054"/>
                </a:lnTo>
                <a:lnTo>
                  <a:pt x="1473" y="2076"/>
                </a:lnTo>
                <a:lnTo>
                  <a:pt x="1470" y="2099"/>
                </a:lnTo>
                <a:lnTo>
                  <a:pt x="1473" y="2123"/>
                </a:lnTo>
                <a:lnTo>
                  <a:pt x="1482" y="2145"/>
                </a:lnTo>
                <a:lnTo>
                  <a:pt x="1496" y="2163"/>
                </a:lnTo>
                <a:lnTo>
                  <a:pt x="1513" y="2177"/>
                </a:lnTo>
                <a:lnTo>
                  <a:pt x="1535" y="2186"/>
                </a:lnTo>
                <a:lnTo>
                  <a:pt x="1560" y="2189"/>
                </a:lnTo>
                <a:lnTo>
                  <a:pt x="1824" y="2189"/>
                </a:lnTo>
                <a:lnTo>
                  <a:pt x="1848" y="2186"/>
                </a:lnTo>
                <a:lnTo>
                  <a:pt x="1869" y="2177"/>
                </a:lnTo>
                <a:lnTo>
                  <a:pt x="1888" y="2163"/>
                </a:lnTo>
                <a:lnTo>
                  <a:pt x="1902" y="2145"/>
                </a:lnTo>
                <a:lnTo>
                  <a:pt x="1911" y="2123"/>
                </a:lnTo>
                <a:lnTo>
                  <a:pt x="1914" y="2099"/>
                </a:lnTo>
                <a:lnTo>
                  <a:pt x="1911" y="2076"/>
                </a:lnTo>
                <a:lnTo>
                  <a:pt x="1902" y="2054"/>
                </a:lnTo>
                <a:lnTo>
                  <a:pt x="1888" y="2036"/>
                </a:lnTo>
                <a:lnTo>
                  <a:pt x="1869" y="2021"/>
                </a:lnTo>
                <a:lnTo>
                  <a:pt x="1848" y="2013"/>
                </a:lnTo>
                <a:lnTo>
                  <a:pt x="1824" y="2009"/>
                </a:lnTo>
                <a:lnTo>
                  <a:pt x="1560" y="2009"/>
                </a:lnTo>
                <a:close/>
                <a:moveTo>
                  <a:pt x="922" y="2009"/>
                </a:moveTo>
                <a:lnTo>
                  <a:pt x="898" y="2013"/>
                </a:lnTo>
                <a:lnTo>
                  <a:pt x="877" y="2021"/>
                </a:lnTo>
                <a:lnTo>
                  <a:pt x="858" y="2036"/>
                </a:lnTo>
                <a:lnTo>
                  <a:pt x="845" y="2054"/>
                </a:lnTo>
                <a:lnTo>
                  <a:pt x="835" y="2076"/>
                </a:lnTo>
                <a:lnTo>
                  <a:pt x="832" y="2099"/>
                </a:lnTo>
                <a:lnTo>
                  <a:pt x="835" y="2123"/>
                </a:lnTo>
                <a:lnTo>
                  <a:pt x="845" y="2145"/>
                </a:lnTo>
                <a:lnTo>
                  <a:pt x="858" y="2163"/>
                </a:lnTo>
                <a:lnTo>
                  <a:pt x="877" y="2177"/>
                </a:lnTo>
                <a:lnTo>
                  <a:pt x="898" y="2186"/>
                </a:lnTo>
                <a:lnTo>
                  <a:pt x="922" y="2189"/>
                </a:lnTo>
                <a:lnTo>
                  <a:pt x="1187" y="2189"/>
                </a:lnTo>
                <a:lnTo>
                  <a:pt x="1211" y="2186"/>
                </a:lnTo>
                <a:lnTo>
                  <a:pt x="1232" y="2177"/>
                </a:lnTo>
                <a:lnTo>
                  <a:pt x="1251" y="2163"/>
                </a:lnTo>
                <a:lnTo>
                  <a:pt x="1264" y="2145"/>
                </a:lnTo>
                <a:lnTo>
                  <a:pt x="1274" y="2123"/>
                </a:lnTo>
                <a:lnTo>
                  <a:pt x="1277" y="2099"/>
                </a:lnTo>
                <a:lnTo>
                  <a:pt x="1274" y="2076"/>
                </a:lnTo>
                <a:lnTo>
                  <a:pt x="1264" y="2054"/>
                </a:lnTo>
                <a:lnTo>
                  <a:pt x="1251" y="2036"/>
                </a:lnTo>
                <a:lnTo>
                  <a:pt x="1232" y="2021"/>
                </a:lnTo>
                <a:lnTo>
                  <a:pt x="1211" y="2013"/>
                </a:lnTo>
                <a:lnTo>
                  <a:pt x="1187" y="2009"/>
                </a:lnTo>
                <a:lnTo>
                  <a:pt x="922" y="2009"/>
                </a:lnTo>
                <a:close/>
                <a:moveTo>
                  <a:pt x="982" y="1318"/>
                </a:moveTo>
                <a:lnTo>
                  <a:pt x="951" y="1321"/>
                </a:lnTo>
                <a:lnTo>
                  <a:pt x="924" y="1329"/>
                </a:lnTo>
                <a:lnTo>
                  <a:pt x="898" y="1343"/>
                </a:lnTo>
                <a:lnTo>
                  <a:pt x="876" y="1362"/>
                </a:lnTo>
                <a:lnTo>
                  <a:pt x="858" y="1384"/>
                </a:lnTo>
                <a:lnTo>
                  <a:pt x="845" y="1409"/>
                </a:lnTo>
                <a:lnTo>
                  <a:pt x="835" y="1438"/>
                </a:lnTo>
                <a:lnTo>
                  <a:pt x="832" y="1468"/>
                </a:lnTo>
                <a:lnTo>
                  <a:pt x="832" y="1625"/>
                </a:lnTo>
                <a:lnTo>
                  <a:pt x="835" y="1654"/>
                </a:lnTo>
                <a:lnTo>
                  <a:pt x="845" y="1683"/>
                </a:lnTo>
                <a:lnTo>
                  <a:pt x="858" y="1708"/>
                </a:lnTo>
                <a:lnTo>
                  <a:pt x="876" y="1730"/>
                </a:lnTo>
                <a:lnTo>
                  <a:pt x="898" y="1749"/>
                </a:lnTo>
                <a:lnTo>
                  <a:pt x="924" y="1762"/>
                </a:lnTo>
                <a:lnTo>
                  <a:pt x="951" y="1771"/>
                </a:lnTo>
                <a:lnTo>
                  <a:pt x="982" y="1774"/>
                </a:lnTo>
                <a:lnTo>
                  <a:pt x="1239" y="1774"/>
                </a:lnTo>
                <a:lnTo>
                  <a:pt x="1270" y="1771"/>
                </a:lnTo>
                <a:lnTo>
                  <a:pt x="1298" y="1762"/>
                </a:lnTo>
                <a:lnTo>
                  <a:pt x="1323" y="1749"/>
                </a:lnTo>
                <a:lnTo>
                  <a:pt x="1345" y="1730"/>
                </a:lnTo>
                <a:lnTo>
                  <a:pt x="1363" y="1708"/>
                </a:lnTo>
                <a:lnTo>
                  <a:pt x="1377" y="1683"/>
                </a:lnTo>
                <a:lnTo>
                  <a:pt x="1386" y="1654"/>
                </a:lnTo>
                <a:lnTo>
                  <a:pt x="1389" y="1625"/>
                </a:lnTo>
                <a:lnTo>
                  <a:pt x="1389" y="1468"/>
                </a:lnTo>
                <a:lnTo>
                  <a:pt x="1386" y="1438"/>
                </a:lnTo>
                <a:lnTo>
                  <a:pt x="1377" y="1409"/>
                </a:lnTo>
                <a:lnTo>
                  <a:pt x="1363" y="1384"/>
                </a:lnTo>
                <a:lnTo>
                  <a:pt x="1345" y="1362"/>
                </a:lnTo>
                <a:lnTo>
                  <a:pt x="1323" y="1343"/>
                </a:lnTo>
                <a:lnTo>
                  <a:pt x="1298" y="1329"/>
                </a:lnTo>
                <a:lnTo>
                  <a:pt x="1270" y="1321"/>
                </a:lnTo>
                <a:lnTo>
                  <a:pt x="1239" y="1318"/>
                </a:lnTo>
                <a:lnTo>
                  <a:pt x="982" y="1318"/>
                </a:lnTo>
                <a:close/>
                <a:moveTo>
                  <a:pt x="753" y="1088"/>
                </a:moveTo>
                <a:lnTo>
                  <a:pt x="3248" y="1088"/>
                </a:lnTo>
                <a:lnTo>
                  <a:pt x="3283" y="1091"/>
                </a:lnTo>
                <a:lnTo>
                  <a:pt x="3316" y="1100"/>
                </a:lnTo>
                <a:lnTo>
                  <a:pt x="3346" y="1114"/>
                </a:lnTo>
                <a:lnTo>
                  <a:pt x="3373" y="1134"/>
                </a:lnTo>
                <a:lnTo>
                  <a:pt x="3396" y="1157"/>
                </a:lnTo>
                <a:lnTo>
                  <a:pt x="3416" y="1184"/>
                </a:lnTo>
                <a:lnTo>
                  <a:pt x="3431" y="1215"/>
                </a:lnTo>
                <a:lnTo>
                  <a:pt x="3439" y="1248"/>
                </a:lnTo>
                <a:lnTo>
                  <a:pt x="3442" y="1283"/>
                </a:lnTo>
                <a:lnTo>
                  <a:pt x="3442" y="2625"/>
                </a:lnTo>
                <a:lnTo>
                  <a:pt x="3439" y="2661"/>
                </a:lnTo>
                <a:lnTo>
                  <a:pt x="3431" y="2694"/>
                </a:lnTo>
                <a:lnTo>
                  <a:pt x="3416" y="2724"/>
                </a:lnTo>
                <a:lnTo>
                  <a:pt x="3396" y="2752"/>
                </a:lnTo>
                <a:lnTo>
                  <a:pt x="3373" y="2776"/>
                </a:lnTo>
                <a:lnTo>
                  <a:pt x="3346" y="2795"/>
                </a:lnTo>
                <a:lnTo>
                  <a:pt x="3316" y="2809"/>
                </a:lnTo>
                <a:lnTo>
                  <a:pt x="3283" y="2818"/>
                </a:lnTo>
                <a:lnTo>
                  <a:pt x="3248" y="2821"/>
                </a:lnTo>
                <a:lnTo>
                  <a:pt x="753" y="2821"/>
                </a:lnTo>
                <a:lnTo>
                  <a:pt x="718" y="2818"/>
                </a:lnTo>
                <a:lnTo>
                  <a:pt x="685" y="2809"/>
                </a:lnTo>
                <a:lnTo>
                  <a:pt x="654" y="2795"/>
                </a:lnTo>
                <a:lnTo>
                  <a:pt x="627" y="2776"/>
                </a:lnTo>
                <a:lnTo>
                  <a:pt x="604" y="2752"/>
                </a:lnTo>
                <a:lnTo>
                  <a:pt x="585" y="2724"/>
                </a:lnTo>
                <a:lnTo>
                  <a:pt x="570" y="2694"/>
                </a:lnTo>
                <a:lnTo>
                  <a:pt x="561" y="2661"/>
                </a:lnTo>
                <a:lnTo>
                  <a:pt x="558" y="2625"/>
                </a:lnTo>
                <a:lnTo>
                  <a:pt x="558" y="1283"/>
                </a:lnTo>
                <a:lnTo>
                  <a:pt x="561" y="1248"/>
                </a:lnTo>
                <a:lnTo>
                  <a:pt x="570" y="1215"/>
                </a:lnTo>
                <a:lnTo>
                  <a:pt x="585" y="1184"/>
                </a:lnTo>
                <a:lnTo>
                  <a:pt x="604" y="1157"/>
                </a:lnTo>
                <a:lnTo>
                  <a:pt x="627" y="1134"/>
                </a:lnTo>
                <a:lnTo>
                  <a:pt x="654" y="1114"/>
                </a:lnTo>
                <a:lnTo>
                  <a:pt x="685" y="1100"/>
                </a:lnTo>
                <a:lnTo>
                  <a:pt x="718" y="1091"/>
                </a:lnTo>
                <a:lnTo>
                  <a:pt x="753" y="1088"/>
                </a:lnTo>
                <a:close/>
                <a:moveTo>
                  <a:pt x="179" y="397"/>
                </a:moveTo>
                <a:lnTo>
                  <a:pt x="179" y="690"/>
                </a:lnTo>
                <a:lnTo>
                  <a:pt x="2807" y="690"/>
                </a:lnTo>
                <a:lnTo>
                  <a:pt x="2807" y="397"/>
                </a:lnTo>
                <a:lnTo>
                  <a:pt x="179" y="397"/>
                </a:lnTo>
                <a:close/>
                <a:moveTo>
                  <a:pt x="239" y="0"/>
                </a:moveTo>
                <a:lnTo>
                  <a:pt x="2749" y="0"/>
                </a:lnTo>
                <a:lnTo>
                  <a:pt x="2787" y="3"/>
                </a:lnTo>
                <a:lnTo>
                  <a:pt x="2824" y="12"/>
                </a:lnTo>
                <a:lnTo>
                  <a:pt x="2857" y="27"/>
                </a:lnTo>
                <a:lnTo>
                  <a:pt x="2889" y="46"/>
                </a:lnTo>
                <a:lnTo>
                  <a:pt x="2917" y="70"/>
                </a:lnTo>
                <a:lnTo>
                  <a:pt x="2941" y="99"/>
                </a:lnTo>
                <a:lnTo>
                  <a:pt x="2960" y="130"/>
                </a:lnTo>
                <a:lnTo>
                  <a:pt x="2975" y="164"/>
                </a:lnTo>
                <a:lnTo>
                  <a:pt x="2984" y="201"/>
                </a:lnTo>
                <a:lnTo>
                  <a:pt x="2987" y="239"/>
                </a:lnTo>
                <a:lnTo>
                  <a:pt x="2987" y="908"/>
                </a:lnTo>
                <a:lnTo>
                  <a:pt x="753" y="908"/>
                </a:lnTo>
                <a:lnTo>
                  <a:pt x="705" y="910"/>
                </a:lnTo>
                <a:lnTo>
                  <a:pt x="660" y="919"/>
                </a:lnTo>
                <a:lnTo>
                  <a:pt x="618" y="933"/>
                </a:lnTo>
                <a:lnTo>
                  <a:pt x="577" y="952"/>
                </a:lnTo>
                <a:lnTo>
                  <a:pt x="539" y="975"/>
                </a:lnTo>
                <a:lnTo>
                  <a:pt x="504" y="1003"/>
                </a:lnTo>
                <a:lnTo>
                  <a:pt x="473" y="1034"/>
                </a:lnTo>
                <a:lnTo>
                  <a:pt x="446" y="1069"/>
                </a:lnTo>
                <a:lnTo>
                  <a:pt x="423" y="1107"/>
                </a:lnTo>
                <a:lnTo>
                  <a:pt x="404" y="1148"/>
                </a:lnTo>
                <a:lnTo>
                  <a:pt x="390" y="1191"/>
                </a:lnTo>
                <a:lnTo>
                  <a:pt x="382" y="1236"/>
                </a:lnTo>
                <a:lnTo>
                  <a:pt x="379" y="1283"/>
                </a:lnTo>
                <a:lnTo>
                  <a:pt x="379" y="1934"/>
                </a:lnTo>
                <a:lnTo>
                  <a:pt x="239" y="1934"/>
                </a:lnTo>
                <a:lnTo>
                  <a:pt x="200" y="1931"/>
                </a:lnTo>
                <a:lnTo>
                  <a:pt x="163" y="1921"/>
                </a:lnTo>
                <a:lnTo>
                  <a:pt x="129" y="1906"/>
                </a:lnTo>
                <a:lnTo>
                  <a:pt x="97" y="1888"/>
                </a:lnTo>
                <a:lnTo>
                  <a:pt x="70" y="1863"/>
                </a:lnTo>
                <a:lnTo>
                  <a:pt x="46" y="1836"/>
                </a:lnTo>
                <a:lnTo>
                  <a:pt x="26" y="1804"/>
                </a:lnTo>
                <a:lnTo>
                  <a:pt x="13" y="1770"/>
                </a:lnTo>
                <a:lnTo>
                  <a:pt x="3" y="1733"/>
                </a:lnTo>
                <a:lnTo>
                  <a:pt x="0" y="1694"/>
                </a:lnTo>
                <a:lnTo>
                  <a:pt x="0" y="239"/>
                </a:lnTo>
                <a:lnTo>
                  <a:pt x="3" y="201"/>
                </a:lnTo>
                <a:lnTo>
                  <a:pt x="13" y="164"/>
                </a:lnTo>
                <a:lnTo>
                  <a:pt x="26" y="130"/>
                </a:lnTo>
                <a:lnTo>
                  <a:pt x="46" y="99"/>
                </a:lnTo>
                <a:lnTo>
                  <a:pt x="70" y="70"/>
                </a:lnTo>
                <a:lnTo>
                  <a:pt x="97" y="46"/>
                </a:lnTo>
                <a:lnTo>
                  <a:pt x="129" y="27"/>
                </a:lnTo>
                <a:lnTo>
                  <a:pt x="163" y="12"/>
                </a:lnTo>
                <a:lnTo>
                  <a:pt x="200" y="3"/>
                </a:lnTo>
                <a:lnTo>
                  <a:pt x="23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86" name="Group 85"/>
          <p:cNvGrpSpPr/>
          <p:nvPr/>
        </p:nvGrpSpPr>
        <p:grpSpPr>
          <a:xfrm>
            <a:off x="6927843" y="4397809"/>
            <a:ext cx="274947" cy="319151"/>
            <a:chOff x="8183563" y="5767388"/>
            <a:chExt cx="493712" cy="573088"/>
          </a:xfrm>
          <a:solidFill>
            <a:schemeClr val="bg1"/>
          </a:solidFill>
        </p:grpSpPr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8183563" y="5767388"/>
              <a:ext cx="493712" cy="573088"/>
            </a:xfrm>
            <a:custGeom>
              <a:avLst/>
              <a:gdLst>
                <a:gd name="T0" fmla="*/ 1296 w 3107"/>
                <a:gd name="T1" fmla="*/ 663 h 3607"/>
                <a:gd name="T2" fmla="*/ 986 w 3107"/>
                <a:gd name="T3" fmla="*/ 780 h 3607"/>
                <a:gd name="T4" fmla="*/ 724 w 3107"/>
                <a:gd name="T5" fmla="*/ 978 h 3607"/>
                <a:gd name="T6" fmla="*/ 527 w 3107"/>
                <a:gd name="T7" fmla="*/ 1238 h 3607"/>
                <a:gd name="T8" fmla="*/ 409 w 3107"/>
                <a:gd name="T9" fmla="*/ 1548 h 3607"/>
                <a:gd name="T10" fmla="*/ 384 w 3107"/>
                <a:gd name="T11" fmla="*/ 1890 h 3607"/>
                <a:gd name="T12" fmla="*/ 458 w 3107"/>
                <a:gd name="T13" fmla="*/ 2219 h 3607"/>
                <a:gd name="T14" fmla="*/ 617 w 3107"/>
                <a:gd name="T15" fmla="*/ 2507 h 3607"/>
                <a:gd name="T16" fmla="*/ 848 w 3107"/>
                <a:gd name="T17" fmla="*/ 2737 h 3607"/>
                <a:gd name="T18" fmla="*/ 1135 w 3107"/>
                <a:gd name="T19" fmla="*/ 2896 h 3607"/>
                <a:gd name="T20" fmla="*/ 1466 w 3107"/>
                <a:gd name="T21" fmla="*/ 2970 h 3607"/>
                <a:gd name="T22" fmla="*/ 1810 w 3107"/>
                <a:gd name="T23" fmla="*/ 2945 h 3607"/>
                <a:gd name="T24" fmla="*/ 2121 w 3107"/>
                <a:gd name="T25" fmla="*/ 2827 h 3607"/>
                <a:gd name="T26" fmla="*/ 2383 w 3107"/>
                <a:gd name="T27" fmla="*/ 2631 h 3607"/>
                <a:gd name="T28" fmla="*/ 2580 w 3107"/>
                <a:gd name="T29" fmla="*/ 2370 h 3607"/>
                <a:gd name="T30" fmla="*/ 2697 w 3107"/>
                <a:gd name="T31" fmla="*/ 2059 h 3607"/>
                <a:gd name="T32" fmla="*/ 2723 w 3107"/>
                <a:gd name="T33" fmla="*/ 1717 h 3607"/>
                <a:gd name="T34" fmla="*/ 2649 w 3107"/>
                <a:gd name="T35" fmla="*/ 1387 h 3607"/>
                <a:gd name="T36" fmla="*/ 2489 w 3107"/>
                <a:gd name="T37" fmla="*/ 1101 h 3607"/>
                <a:gd name="T38" fmla="*/ 2258 w 3107"/>
                <a:gd name="T39" fmla="*/ 870 h 3607"/>
                <a:gd name="T40" fmla="*/ 1971 w 3107"/>
                <a:gd name="T41" fmla="*/ 711 h 3607"/>
                <a:gd name="T42" fmla="*/ 1640 w 3107"/>
                <a:gd name="T43" fmla="*/ 638 h 3607"/>
                <a:gd name="T44" fmla="*/ 1579 w 3107"/>
                <a:gd name="T45" fmla="*/ 7 h 3607"/>
                <a:gd name="T46" fmla="*/ 1726 w 3107"/>
                <a:gd name="T47" fmla="*/ 105 h 3607"/>
                <a:gd name="T48" fmla="*/ 2124 w 3107"/>
                <a:gd name="T49" fmla="*/ 330 h 3607"/>
                <a:gd name="T50" fmla="*/ 2552 w 3107"/>
                <a:gd name="T51" fmla="*/ 491 h 3607"/>
                <a:gd name="T52" fmla="*/ 2936 w 3107"/>
                <a:gd name="T53" fmla="*/ 560 h 3607"/>
                <a:gd name="T54" fmla="*/ 3082 w 3107"/>
                <a:gd name="T55" fmla="*/ 588 h 3607"/>
                <a:gd name="T56" fmla="*/ 3107 w 3107"/>
                <a:gd name="T57" fmla="*/ 655 h 3607"/>
                <a:gd name="T58" fmla="*/ 3099 w 3107"/>
                <a:gd name="T59" fmla="*/ 2046 h 3607"/>
                <a:gd name="T60" fmla="*/ 3045 w 3107"/>
                <a:gd name="T61" fmla="*/ 2341 h 3607"/>
                <a:gd name="T62" fmla="*/ 2920 w 3107"/>
                <a:gd name="T63" fmla="*/ 2611 h 3607"/>
                <a:gd name="T64" fmla="*/ 2709 w 3107"/>
                <a:gd name="T65" fmla="*/ 2889 h 3607"/>
                <a:gd name="T66" fmla="*/ 2425 w 3107"/>
                <a:gd name="T67" fmla="*/ 3151 h 3607"/>
                <a:gd name="T68" fmla="*/ 2099 w 3107"/>
                <a:gd name="T69" fmla="*/ 3364 h 3607"/>
                <a:gd name="T70" fmla="*/ 1703 w 3107"/>
                <a:gd name="T71" fmla="*/ 3553 h 3607"/>
                <a:gd name="T72" fmla="*/ 1539 w 3107"/>
                <a:gd name="T73" fmla="*/ 3607 h 3607"/>
                <a:gd name="T74" fmla="*/ 1199 w 3107"/>
                <a:gd name="T75" fmla="*/ 3466 h 3607"/>
                <a:gd name="T76" fmla="*/ 801 w 3107"/>
                <a:gd name="T77" fmla="*/ 3234 h 3607"/>
                <a:gd name="T78" fmla="*/ 443 w 3107"/>
                <a:gd name="T79" fmla="*/ 2936 h 3607"/>
                <a:gd name="T80" fmla="*/ 236 w 3107"/>
                <a:gd name="T81" fmla="*/ 2688 h 3607"/>
                <a:gd name="T82" fmla="*/ 89 w 3107"/>
                <a:gd name="T83" fmla="*/ 2405 h 3607"/>
                <a:gd name="T84" fmla="*/ 14 w 3107"/>
                <a:gd name="T85" fmla="*/ 2092 h 3607"/>
                <a:gd name="T86" fmla="*/ 0 w 3107"/>
                <a:gd name="T87" fmla="*/ 1091 h 3607"/>
                <a:gd name="T88" fmla="*/ 9 w 3107"/>
                <a:gd name="T89" fmla="*/ 605 h 3607"/>
                <a:gd name="T90" fmla="*/ 66 w 3107"/>
                <a:gd name="T91" fmla="*/ 572 h 3607"/>
                <a:gd name="T92" fmla="*/ 440 w 3107"/>
                <a:gd name="T93" fmla="*/ 520 h 3607"/>
                <a:gd name="T94" fmla="*/ 874 w 3107"/>
                <a:gd name="T95" fmla="*/ 378 h 3607"/>
                <a:gd name="T96" fmla="*/ 1283 w 3107"/>
                <a:gd name="T97" fmla="*/ 166 h 3607"/>
                <a:gd name="T98" fmla="*/ 1516 w 3107"/>
                <a:gd name="T99" fmla="*/ 13 h 3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07" h="3607">
                  <a:moveTo>
                    <a:pt x="1553" y="634"/>
                  </a:moveTo>
                  <a:lnTo>
                    <a:pt x="1466" y="638"/>
                  </a:lnTo>
                  <a:lnTo>
                    <a:pt x="1381" y="646"/>
                  </a:lnTo>
                  <a:lnTo>
                    <a:pt x="1296" y="663"/>
                  </a:lnTo>
                  <a:lnTo>
                    <a:pt x="1214" y="684"/>
                  </a:lnTo>
                  <a:lnTo>
                    <a:pt x="1135" y="711"/>
                  </a:lnTo>
                  <a:lnTo>
                    <a:pt x="1059" y="743"/>
                  </a:lnTo>
                  <a:lnTo>
                    <a:pt x="986" y="780"/>
                  </a:lnTo>
                  <a:lnTo>
                    <a:pt x="915" y="823"/>
                  </a:lnTo>
                  <a:lnTo>
                    <a:pt x="848" y="870"/>
                  </a:lnTo>
                  <a:lnTo>
                    <a:pt x="784" y="922"/>
                  </a:lnTo>
                  <a:lnTo>
                    <a:pt x="724" y="978"/>
                  </a:lnTo>
                  <a:lnTo>
                    <a:pt x="669" y="1037"/>
                  </a:lnTo>
                  <a:lnTo>
                    <a:pt x="617" y="1101"/>
                  </a:lnTo>
                  <a:lnTo>
                    <a:pt x="570" y="1167"/>
                  </a:lnTo>
                  <a:lnTo>
                    <a:pt x="527" y="1238"/>
                  </a:lnTo>
                  <a:lnTo>
                    <a:pt x="489" y="1311"/>
                  </a:lnTo>
                  <a:lnTo>
                    <a:pt x="458" y="1388"/>
                  </a:lnTo>
                  <a:lnTo>
                    <a:pt x="430" y="1467"/>
                  </a:lnTo>
                  <a:lnTo>
                    <a:pt x="409" y="1548"/>
                  </a:lnTo>
                  <a:lnTo>
                    <a:pt x="393" y="1631"/>
                  </a:lnTo>
                  <a:lnTo>
                    <a:pt x="384" y="1717"/>
                  </a:lnTo>
                  <a:lnTo>
                    <a:pt x="381" y="1804"/>
                  </a:lnTo>
                  <a:lnTo>
                    <a:pt x="384" y="1890"/>
                  </a:lnTo>
                  <a:lnTo>
                    <a:pt x="393" y="1976"/>
                  </a:lnTo>
                  <a:lnTo>
                    <a:pt x="409" y="2059"/>
                  </a:lnTo>
                  <a:lnTo>
                    <a:pt x="430" y="2140"/>
                  </a:lnTo>
                  <a:lnTo>
                    <a:pt x="458" y="2219"/>
                  </a:lnTo>
                  <a:lnTo>
                    <a:pt x="489" y="2296"/>
                  </a:lnTo>
                  <a:lnTo>
                    <a:pt x="527" y="2370"/>
                  </a:lnTo>
                  <a:lnTo>
                    <a:pt x="570" y="2440"/>
                  </a:lnTo>
                  <a:lnTo>
                    <a:pt x="617" y="2507"/>
                  </a:lnTo>
                  <a:lnTo>
                    <a:pt x="669" y="2570"/>
                  </a:lnTo>
                  <a:lnTo>
                    <a:pt x="724" y="2630"/>
                  </a:lnTo>
                  <a:lnTo>
                    <a:pt x="784" y="2686"/>
                  </a:lnTo>
                  <a:lnTo>
                    <a:pt x="848" y="2737"/>
                  </a:lnTo>
                  <a:lnTo>
                    <a:pt x="915" y="2784"/>
                  </a:lnTo>
                  <a:lnTo>
                    <a:pt x="986" y="2827"/>
                  </a:lnTo>
                  <a:lnTo>
                    <a:pt x="1059" y="2864"/>
                  </a:lnTo>
                  <a:lnTo>
                    <a:pt x="1135" y="2896"/>
                  </a:lnTo>
                  <a:lnTo>
                    <a:pt x="1214" y="2924"/>
                  </a:lnTo>
                  <a:lnTo>
                    <a:pt x="1296" y="2945"/>
                  </a:lnTo>
                  <a:lnTo>
                    <a:pt x="1381" y="2961"/>
                  </a:lnTo>
                  <a:lnTo>
                    <a:pt x="1466" y="2970"/>
                  </a:lnTo>
                  <a:lnTo>
                    <a:pt x="1553" y="2973"/>
                  </a:lnTo>
                  <a:lnTo>
                    <a:pt x="1640" y="2970"/>
                  </a:lnTo>
                  <a:lnTo>
                    <a:pt x="1726" y="2961"/>
                  </a:lnTo>
                  <a:lnTo>
                    <a:pt x="1810" y="2945"/>
                  </a:lnTo>
                  <a:lnTo>
                    <a:pt x="1892" y="2924"/>
                  </a:lnTo>
                  <a:lnTo>
                    <a:pt x="1971" y="2896"/>
                  </a:lnTo>
                  <a:lnTo>
                    <a:pt x="2047" y="2864"/>
                  </a:lnTo>
                  <a:lnTo>
                    <a:pt x="2121" y="2827"/>
                  </a:lnTo>
                  <a:lnTo>
                    <a:pt x="2191" y="2784"/>
                  </a:lnTo>
                  <a:lnTo>
                    <a:pt x="2258" y="2737"/>
                  </a:lnTo>
                  <a:lnTo>
                    <a:pt x="2322" y="2686"/>
                  </a:lnTo>
                  <a:lnTo>
                    <a:pt x="2383" y="2631"/>
                  </a:lnTo>
                  <a:lnTo>
                    <a:pt x="2438" y="2570"/>
                  </a:lnTo>
                  <a:lnTo>
                    <a:pt x="2489" y="2507"/>
                  </a:lnTo>
                  <a:lnTo>
                    <a:pt x="2537" y="2440"/>
                  </a:lnTo>
                  <a:lnTo>
                    <a:pt x="2580" y="2370"/>
                  </a:lnTo>
                  <a:lnTo>
                    <a:pt x="2617" y="2296"/>
                  </a:lnTo>
                  <a:lnTo>
                    <a:pt x="2649" y="2221"/>
                  </a:lnTo>
                  <a:lnTo>
                    <a:pt x="2676" y="2142"/>
                  </a:lnTo>
                  <a:lnTo>
                    <a:pt x="2697" y="2059"/>
                  </a:lnTo>
                  <a:lnTo>
                    <a:pt x="2714" y="1976"/>
                  </a:lnTo>
                  <a:lnTo>
                    <a:pt x="2723" y="1890"/>
                  </a:lnTo>
                  <a:lnTo>
                    <a:pt x="2726" y="1804"/>
                  </a:lnTo>
                  <a:lnTo>
                    <a:pt x="2723" y="1717"/>
                  </a:lnTo>
                  <a:lnTo>
                    <a:pt x="2714" y="1631"/>
                  </a:lnTo>
                  <a:lnTo>
                    <a:pt x="2697" y="1547"/>
                  </a:lnTo>
                  <a:lnTo>
                    <a:pt x="2676" y="1466"/>
                  </a:lnTo>
                  <a:lnTo>
                    <a:pt x="2649" y="1387"/>
                  </a:lnTo>
                  <a:lnTo>
                    <a:pt x="2617" y="1311"/>
                  </a:lnTo>
                  <a:lnTo>
                    <a:pt x="2580" y="1238"/>
                  </a:lnTo>
                  <a:lnTo>
                    <a:pt x="2537" y="1167"/>
                  </a:lnTo>
                  <a:lnTo>
                    <a:pt x="2489" y="1101"/>
                  </a:lnTo>
                  <a:lnTo>
                    <a:pt x="2438" y="1037"/>
                  </a:lnTo>
                  <a:lnTo>
                    <a:pt x="2383" y="977"/>
                  </a:lnTo>
                  <a:lnTo>
                    <a:pt x="2322" y="922"/>
                  </a:lnTo>
                  <a:lnTo>
                    <a:pt x="2258" y="870"/>
                  </a:lnTo>
                  <a:lnTo>
                    <a:pt x="2191" y="823"/>
                  </a:lnTo>
                  <a:lnTo>
                    <a:pt x="2121" y="780"/>
                  </a:lnTo>
                  <a:lnTo>
                    <a:pt x="2047" y="743"/>
                  </a:lnTo>
                  <a:lnTo>
                    <a:pt x="1971" y="711"/>
                  </a:lnTo>
                  <a:lnTo>
                    <a:pt x="1892" y="684"/>
                  </a:lnTo>
                  <a:lnTo>
                    <a:pt x="1810" y="663"/>
                  </a:lnTo>
                  <a:lnTo>
                    <a:pt x="1726" y="646"/>
                  </a:lnTo>
                  <a:lnTo>
                    <a:pt x="1640" y="638"/>
                  </a:lnTo>
                  <a:lnTo>
                    <a:pt x="1553" y="634"/>
                  </a:lnTo>
                  <a:close/>
                  <a:moveTo>
                    <a:pt x="1554" y="0"/>
                  </a:moveTo>
                  <a:lnTo>
                    <a:pt x="1566" y="1"/>
                  </a:lnTo>
                  <a:lnTo>
                    <a:pt x="1579" y="7"/>
                  </a:lnTo>
                  <a:lnTo>
                    <a:pt x="1593" y="15"/>
                  </a:lnTo>
                  <a:lnTo>
                    <a:pt x="1610" y="26"/>
                  </a:lnTo>
                  <a:lnTo>
                    <a:pt x="1630" y="40"/>
                  </a:lnTo>
                  <a:lnTo>
                    <a:pt x="1726" y="105"/>
                  </a:lnTo>
                  <a:lnTo>
                    <a:pt x="1823" y="166"/>
                  </a:lnTo>
                  <a:lnTo>
                    <a:pt x="1922" y="224"/>
                  </a:lnTo>
                  <a:lnTo>
                    <a:pt x="2022" y="279"/>
                  </a:lnTo>
                  <a:lnTo>
                    <a:pt x="2124" y="330"/>
                  </a:lnTo>
                  <a:lnTo>
                    <a:pt x="2228" y="378"/>
                  </a:lnTo>
                  <a:lnTo>
                    <a:pt x="2333" y="420"/>
                  </a:lnTo>
                  <a:lnTo>
                    <a:pt x="2441" y="458"/>
                  </a:lnTo>
                  <a:lnTo>
                    <a:pt x="2552" y="491"/>
                  </a:lnTo>
                  <a:lnTo>
                    <a:pt x="2664" y="519"/>
                  </a:lnTo>
                  <a:lnTo>
                    <a:pt x="2755" y="536"/>
                  </a:lnTo>
                  <a:lnTo>
                    <a:pt x="2845" y="549"/>
                  </a:lnTo>
                  <a:lnTo>
                    <a:pt x="2936" y="560"/>
                  </a:lnTo>
                  <a:lnTo>
                    <a:pt x="3027" y="571"/>
                  </a:lnTo>
                  <a:lnTo>
                    <a:pt x="3050" y="574"/>
                  </a:lnTo>
                  <a:lnTo>
                    <a:pt x="3068" y="579"/>
                  </a:lnTo>
                  <a:lnTo>
                    <a:pt x="3082" y="588"/>
                  </a:lnTo>
                  <a:lnTo>
                    <a:pt x="3093" y="599"/>
                  </a:lnTo>
                  <a:lnTo>
                    <a:pt x="3101" y="615"/>
                  </a:lnTo>
                  <a:lnTo>
                    <a:pt x="3105" y="632"/>
                  </a:lnTo>
                  <a:lnTo>
                    <a:pt x="3107" y="655"/>
                  </a:lnTo>
                  <a:lnTo>
                    <a:pt x="3107" y="1357"/>
                  </a:lnTo>
                  <a:lnTo>
                    <a:pt x="3107" y="1587"/>
                  </a:lnTo>
                  <a:lnTo>
                    <a:pt x="3104" y="1817"/>
                  </a:lnTo>
                  <a:lnTo>
                    <a:pt x="3099" y="2046"/>
                  </a:lnTo>
                  <a:lnTo>
                    <a:pt x="3093" y="2123"/>
                  </a:lnTo>
                  <a:lnTo>
                    <a:pt x="3081" y="2198"/>
                  </a:lnTo>
                  <a:lnTo>
                    <a:pt x="3066" y="2270"/>
                  </a:lnTo>
                  <a:lnTo>
                    <a:pt x="3045" y="2341"/>
                  </a:lnTo>
                  <a:lnTo>
                    <a:pt x="3020" y="2411"/>
                  </a:lnTo>
                  <a:lnTo>
                    <a:pt x="2990" y="2479"/>
                  </a:lnTo>
                  <a:lnTo>
                    <a:pt x="2956" y="2546"/>
                  </a:lnTo>
                  <a:lnTo>
                    <a:pt x="2920" y="2611"/>
                  </a:lnTo>
                  <a:lnTo>
                    <a:pt x="2879" y="2675"/>
                  </a:lnTo>
                  <a:lnTo>
                    <a:pt x="2835" y="2737"/>
                  </a:lnTo>
                  <a:lnTo>
                    <a:pt x="2773" y="2815"/>
                  </a:lnTo>
                  <a:lnTo>
                    <a:pt x="2709" y="2889"/>
                  </a:lnTo>
                  <a:lnTo>
                    <a:pt x="2642" y="2960"/>
                  </a:lnTo>
                  <a:lnTo>
                    <a:pt x="2572" y="3027"/>
                  </a:lnTo>
                  <a:lnTo>
                    <a:pt x="2499" y="3090"/>
                  </a:lnTo>
                  <a:lnTo>
                    <a:pt x="2425" y="3151"/>
                  </a:lnTo>
                  <a:lnTo>
                    <a:pt x="2346" y="3208"/>
                  </a:lnTo>
                  <a:lnTo>
                    <a:pt x="2266" y="3262"/>
                  </a:lnTo>
                  <a:lnTo>
                    <a:pt x="2184" y="3314"/>
                  </a:lnTo>
                  <a:lnTo>
                    <a:pt x="2099" y="3364"/>
                  </a:lnTo>
                  <a:lnTo>
                    <a:pt x="2013" y="3410"/>
                  </a:lnTo>
                  <a:lnTo>
                    <a:pt x="1911" y="3461"/>
                  </a:lnTo>
                  <a:lnTo>
                    <a:pt x="1807" y="3508"/>
                  </a:lnTo>
                  <a:lnTo>
                    <a:pt x="1703" y="3553"/>
                  </a:lnTo>
                  <a:lnTo>
                    <a:pt x="1597" y="3599"/>
                  </a:lnTo>
                  <a:lnTo>
                    <a:pt x="1580" y="3605"/>
                  </a:lnTo>
                  <a:lnTo>
                    <a:pt x="1559" y="3607"/>
                  </a:lnTo>
                  <a:lnTo>
                    <a:pt x="1539" y="3607"/>
                  </a:lnTo>
                  <a:lnTo>
                    <a:pt x="1520" y="3603"/>
                  </a:lnTo>
                  <a:lnTo>
                    <a:pt x="1411" y="3560"/>
                  </a:lnTo>
                  <a:lnTo>
                    <a:pt x="1305" y="3515"/>
                  </a:lnTo>
                  <a:lnTo>
                    <a:pt x="1199" y="3466"/>
                  </a:lnTo>
                  <a:lnTo>
                    <a:pt x="1096" y="3413"/>
                  </a:lnTo>
                  <a:lnTo>
                    <a:pt x="995" y="3357"/>
                  </a:lnTo>
                  <a:lnTo>
                    <a:pt x="896" y="3298"/>
                  </a:lnTo>
                  <a:lnTo>
                    <a:pt x="801" y="3234"/>
                  </a:lnTo>
                  <a:lnTo>
                    <a:pt x="707" y="3166"/>
                  </a:lnTo>
                  <a:lnTo>
                    <a:pt x="616" y="3094"/>
                  </a:lnTo>
                  <a:lnTo>
                    <a:pt x="528" y="3018"/>
                  </a:lnTo>
                  <a:lnTo>
                    <a:pt x="443" y="2936"/>
                  </a:lnTo>
                  <a:lnTo>
                    <a:pt x="387" y="2877"/>
                  </a:lnTo>
                  <a:lnTo>
                    <a:pt x="333" y="2816"/>
                  </a:lnTo>
                  <a:lnTo>
                    <a:pt x="284" y="2753"/>
                  </a:lnTo>
                  <a:lnTo>
                    <a:pt x="236" y="2688"/>
                  </a:lnTo>
                  <a:lnTo>
                    <a:pt x="194" y="2620"/>
                  </a:lnTo>
                  <a:lnTo>
                    <a:pt x="154" y="2551"/>
                  </a:lnTo>
                  <a:lnTo>
                    <a:pt x="119" y="2478"/>
                  </a:lnTo>
                  <a:lnTo>
                    <a:pt x="89" y="2405"/>
                  </a:lnTo>
                  <a:lnTo>
                    <a:pt x="63" y="2328"/>
                  </a:lnTo>
                  <a:lnTo>
                    <a:pt x="42" y="2248"/>
                  </a:lnTo>
                  <a:lnTo>
                    <a:pt x="25" y="2170"/>
                  </a:lnTo>
                  <a:lnTo>
                    <a:pt x="14" y="2092"/>
                  </a:lnTo>
                  <a:lnTo>
                    <a:pt x="7" y="2012"/>
                  </a:lnTo>
                  <a:lnTo>
                    <a:pt x="3" y="1933"/>
                  </a:lnTo>
                  <a:lnTo>
                    <a:pt x="1" y="1512"/>
                  </a:lnTo>
                  <a:lnTo>
                    <a:pt x="0" y="1091"/>
                  </a:lnTo>
                  <a:lnTo>
                    <a:pt x="1" y="669"/>
                  </a:lnTo>
                  <a:lnTo>
                    <a:pt x="1" y="643"/>
                  </a:lnTo>
                  <a:lnTo>
                    <a:pt x="4" y="622"/>
                  </a:lnTo>
                  <a:lnTo>
                    <a:pt x="9" y="605"/>
                  </a:lnTo>
                  <a:lnTo>
                    <a:pt x="18" y="593"/>
                  </a:lnTo>
                  <a:lnTo>
                    <a:pt x="29" y="583"/>
                  </a:lnTo>
                  <a:lnTo>
                    <a:pt x="45" y="576"/>
                  </a:lnTo>
                  <a:lnTo>
                    <a:pt x="66" y="572"/>
                  </a:lnTo>
                  <a:lnTo>
                    <a:pt x="92" y="570"/>
                  </a:lnTo>
                  <a:lnTo>
                    <a:pt x="210" y="559"/>
                  </a:lnTo>
                  <a:lnTo>
                    <a:pt x="327" y="542"/>
                  </a:lnTo>
                  <a:lnTo>
                    <a:pt x="440" y="520"/>
                  </a:lnTo>
                  <a:lnTo>
                    <a:pt x="552" y="492"/>
                  </a:lnTo>
                  <a:lnTo>
                    <a:pt x="661" y="459"/>
                  </a:lnTo>
                  <a:lnTo>
                    <a:pt x="769" y="420"/>
                  </a:lnTo>
                  <a:lnTo>
                    <a:pt x="874" y="378"/>
                  </a:lnTo>
                  <a:lnTo>
                    <a:pt x="979" y="330"/>
                  </a:lnTo>
                  <a:lnTo>
                    <a:pt x="1081" y="280"/>
                  </a:lnTo>
                  <a:lnTo>
                    <a:pt x="1183" y="224"/>
                  </a:lnTo>
                  <a:lnTo>
                    <a:pt x="1283" y="166"/>
                  </a:lnTo>
                  <a:lnTo>
                    <a:pt x="1381" y="103"/>
                  </a:lnTo>
                  <a:lnTo>
                    <a:pt x="1478" y="39"/>
                  </a:lnTo>
                  <a:lnTo>
                    <a:pt x="1499" y="24"/>
                  </a:lnTo>
                  <a:lnTo>
                    <a:pt x="1516" y="13"/>
                  </a:lnTo>
                  <a:lnTo>
                    <a:pt x="1530" y="6"/>
                  </a:lnTo>
                  <a:lnTo>
                    <a:pt x="1543" y="1"/>
                  </a:lnTo>
                  <a:lnTo>
                    <a:pt x="15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88" name="Freeform 87"/>
            <p:cNvSpPr>
              <a:spLocks noEditPoints="1"/>
            </p:cNvSpPr>
            <p:nvPr/>
          </p:nvSpPr>
          <p:spPr bwMode="auto">
            <a:xfrm>
              <a:off x="8281988" y="5907088"/>
              <a:ext cx="295275" cy="293688"/>
            </a:xfrm>
            <a:custGeom>
              <a:avLst/>
              <a:gdLst>
                <a:gd name="T0" fmla="*/ 860 w 1859"/>
                <a:gd name="T1" fmla="*/ 211 h 1854"/>
                <a:gd name="T2" fmla="*/ 841 w 1859"/>
                <a:gd name="T3" fmla="*/ 259 h 1854"/>
                <a:gd name="T4" fmla="*/ 838 w 1859"/>
                <a:gd name="T5" fmla="*/ 358 h 1854"/>
                <a:gd name="T6" fmla="*/ 804 w 1859"/>
                <a:gd name="T7" fmla="*/ 384 h 1854"/>
                <a:gd name="T8" fmla="*/ 682 w 1859"/>
                <a:gd name="T9" fmla="*/ 445 h 1854"/>
                <a:gd name="T10" fmla="*/ 593 w 1859"/>
                <a:gd name="T11" fmla="*/ 556 h 1854"/>
                <a:gd name="T12" fmla="*/ 565 w 1859"/>
                <a:gd name="T13" fmla="*/ 711 h 1854"/>
                <a:gd name="T14" fmla="*/ 615 w 1859"/>
                <a:gd name="T15" fmla="*/ 844 h 1854"/>
                <a:gd name="T16" fmla="*/ 727 w 1859"/>
                <a:gd name="T17" fmla="*/ 943 h 1854"/>
                <a:gd name="T18" fmla="*/ 930 w 1859"/>
                <a:gd name="T19" fmla="*/ 1033 h 1854"/>
                <a:gd name="T20" fmla="*/ 1022 w 1859"/>
                <a:gd name="T21" fmla="*/ 1093 h 1854"/>
                <a:gd name="T22" fmla="*/ 1046 w 1859"/>
                <a:gd name="T23" fmla="*/ 1172 h 1854"/>
                <a:gd name="T24" fmla="*/ 1002 w 1859"/>
                <a:gd name="T25" fmla="*/ 1242 h 1854"/>
                <a:gd name="T26" fmla="*/ 884 w 1859"/>
                <a:gd name="T27" fmla="*/ 1272 h 1854"/>
                <a:gd name="T28" fmla="*/ 699 w 1859"/>
                <a:gd name="T29" fmla="*/ 1233 h 1854"/>
                <a:gd name="T30" fmla="*/ 614 w 1859"/>
                <a:gd name="T31" fmla="*/ 1202 h 1854"/>
                <a:gd name="T32" fmla="*/ 563 w 1859"/>
                <a:gd name="T33" fmla="*/ 1340 h 1854"/>
                <a:gd name="T34" fmla="*/ 567 w 1859"/>
                <a:gd name="T35" fmla="*/ 1398 h 1854"/>
                <a:gd name="T36" fmla="*/ 686 w 1859"/>
                <a:gd name="T37" fmla="*/ 1451 h 1854"/>
                <a:gd name="T38" fmla="*/ 813 w 1859"/>
                <a:gd name="T39" fmla="*/ 1477 h 1854"/>
                <a:gd name="T40" fmla="*/ 828 w 1859"/>
                <a:gd name="T41" fmla="*/ 1529 h 1854"/>
                <a:gd name="T42" fmla="*/ 845 w 1859"/>
                <a:gd name="T43" fmla="*/ 1634 h 1854"/>
                <a:gd name="T44" fmla="*/ 988 w 1859"/>
                <a:gd name="T45" fmla="*/ 1641 h 1854"/>
                <a:gd name="T46" fmla="*/ 1014 w 1859"/>
                <a:gd name="T47" fmla="*/ 1600 h 1854"/>
                <a:gd name="T48" fmla="*/ 1019 w 1859"/>
                <a:gd name="T49" fmla="*/ 1476 h 1854"/>
                <a:gd name="T50" fmla="*/ 1096 w 1859"/>
                <a:gd name="T51" fmla="*/ 1438 h 1854"/>
                <a:gd name="T52" fmla="*/ 1232 w 1859"/>
                <a:gd name="T53" fmla="*/ 1340 h 1854"/>
                <a:gd name="T54" fmla="*/ 1298 w 1859"/>
                <a:gd name="T55" fmla="*/ 1195 h 1854"/>
                <a:gd name="T56" fmla="*/ 1286 w 1859"/>
                <a:gd name="T57" fmla="*/ 1043 h 1854"/>
                <a:gd name="T58" fmla="*/ 1198 w 1859"/>
                <a:gd name="T59" fmla="*/ 910 h 1854"/>
                <a:gd name="T60" fmla="*/ 1013 w 1859"/>
                <a:gd name="T61" fmla="*/ 805 h 1854"/>
                <a:gd name="T62" fmla="*/ 857 w 1859"/>
                <a:gd name="T63" fmla="*/ 726 h 1854"/>
                <a:gd name="T64" fmla="*/ 819 w 1859"/>
                <a:gd name="T65" fmla="*/ 655 h 1854"/>
                <a:gd name="T66" fmla="*/ 857 w 1859"/>
                <a:gd name="T67" fmla="*/ 589 h 1854"/>
                <a:gd name="T68" fmla="*/ 983 w 1859"/>
                <a:gd name="T69" fmla="*/ 565 h 1854"/>
                <a:gd name="T70" fmla="*/ 1159 w 1859"/>
                <a:gd name="T71" fmla="*/ 609 h 1854"/>
                <a:gd name="T72" fmla="*/ 1205 w 1859"/>
                <a:gd name="T73" fmla="*/ 610 h 1854"/>
                <a:gd name="T74" fmla="*/ 1253 w 1859"/>
                <a:gd name="T75" fmla="*/ 467 h 1854"/>
                <a:gd name="T76" fmla="*/ 1238 w 1859"/>
                <a:gd name="T77" fmla="*/ 421 h 1854"/>
                <a:gd name="T78" fmla="*/ 1085 w 1859"/>
                <a:gd name="T79" fmla="*/ 372 h 1854"/>
                <a:gd name="T80" fmla="*/ 1029 w 1859"/>
                <a:gd name="T81" fmla="*/ 355 h 1854"/>
                <a:gd name="T82" fmla="*/ 1022 w 1859"/>
                <a:gd name="T83" fmla="*/ 298 h 1854"/>
                <a:gd name="T84" fmla="*/ 1010 w 1859"/>
                <a:gd name="T85" fmla="*/ 219 h 1854"/>
                <a:gd name="T86" fmla="*/ 930 w 1859"/>
                <a:gd name="T87" fmla="*/ 207 h 1854"/>
                <a:gd name="T88" fmla="*/ 1088 w 1859"/>
                <a:gd name="T89" fmla="*/ 13 h 1854"/>
                <a:gd name="T90" fmla="*/ 1377 w 1859"/>
                <a:gd name="T91" fmla="*/ 114 h 1854"/>
                <a:gd name="T92" fmla="*/ 1612 w 1859"/>
                <a:gd name="T93" fmla="*/ 298 h 1854"/>
                <a:gd name="T94" fmla="*/ 1779 w 1859"/>
                <a:gd name="T95" fmla="*/ 548 h 1854"/>
                <a:gd name="T96" fmla="*/ 1856 w 1859"/>
                <a:gd name="T97" fmla="*/ 847 h 1854"/>
                <a:gd name="T98" fmla="*/ 1829 w 1859"/>
                <a:gd name="T99" fmla="*/ 1160 h 1854"/>
                <a:gd name="T100" fmla="*/ 1706 w 1859"/>
                <a:gd name="T101" fmla="*/ 1437 h 1854"/>
                <a:gd name="T102" fmla="*/ 1502 w 1859"/>
                <a:gd name="T103" fmla="*/ 1656 h 1854"/>
                <a:gd name="T104" fmla="*/ 1237 w 1859"/>
                <a:gd name="T105" fmla="*/ 1802 h 1854"/>
                <a:gd name="T106" fmla="*/ 929 w 1859"/>
                <a:gd name="T107" fmla="*/ 1854 h 1854"/>
                <a:gd name="T108" fmla="*/ 621 w 1859"/>
                <a:gd name="T109" fmla="*/ 1802 h 1854"/>
                <a:gd name="T110" fmla="*/ 356 w 1859"/>
                <a:gd name="T111" fmla="*/ 1657 h 1854"/>
                <a:gd name="T112" fmla="*/ 154 w 1859"/>
                <a:gd name="T113" fmla="*/ 1437 h 1854"/>
                <a:gd name="T114" fmla="*/ 29 w 1859"/>
                <a:gd name="T115" fmla="*/ 1160 h 1854"/>
                <a:gd name="T116" fmla="*/ 3 w 1859"/>
                <a:gd name="T117" fmla="*/ 847 h 1854"/>
                <a:gd name="T118" fmla="*/ 80 w 1859"/>
                <a:gd name="T119" fmla="*/ 548 h 1854"/>
                <a:gd name="T120" fmla="*/ 246 w 1859"/>
                <a:gd name="T121" fmla="*/ 298 h 1854"/>
                <a:gd name="T122" fmla="*/ 482 w 1859"/>
                <a:gd name="T123" fmla="*/ 114 h 1854"/>
                <a:gd name="T124" fmla="*/ 771 w 1859"/>
                <a:gd name="T125" fmla="*/ 13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59" h="1854">
                  <a:moveTo>
                    <a:pt x="911" y="207"/>
                  </a:moveTo>
                  <a:lnTo>
                    <a:pt x="892" y="207"/>
                  </a:lnTo>
                  <a:lnTo>
                    <a:pt x="873" y="209"/>
                  </a:lnTo>
                  <a:lnTo>
                    <a:pt x="860" y="211"/>
                  </a:lnTo>
                  <a:lnTo>
                    <a:pt x="850" y="218"/>
                  </a:lnTo>
                  <a:lnTo>
                    <a:pt x="845" y="227"/>
                  </a:lnTo>
                  <a:lnTo>
                    <a:pt x="842" y="240"/>
                  </a:lnTo>
                  <a:lnTo>
                    <a:pt x="841" y="259"/>
                  </a:lnTo>
                  <a:lnTo>
                    <a:pt x="841" y="316"/>
                  </a:lnTo>
                  <a:lnTo>
                    <a:pt x="840" y="334"/>
                  </a:lnTo>
                  <a:lnTo>
                    <a:pt x="839" y="349"/>
                  </a:lnTo>
                  <a:lnTo>
                    <a:pt x="838" y="358"/>
                  </a:lnTo>
                  <a:lnTo>
                    <a:pt x="834" y="367"/>
                  </a:lnTo>
                  <a:lnTo>
                    <a:pt x="827" y="373"/>
                  </a:lnTo>
                  <a:lnTo>
                    <a:pt x="817" y="378"/>
                  </a:lnTo>
                  <a:lnTo>
                    <a:pt x="804" y="384"/>
                  </a:lnTo>
                  <a:lnTo>
                    <a:pt x="786" y="390"/>
                  </a:lnTo>
                  <a:lnTo>
                    <a:pt x="748" y="406"/>
                  </a:lnTo>
                  <a:lnTo>
                    <a:pt x="714" y="424"/>
                  </a:lnTo>
                  <a:lnTo>
                    <a:pt x="682" y="445"/>
                  </a:lnTo>
                  <a:lnTo>
                    <a:pt x="654" y="468"/>
                  </a:lnTo>
                  <a:lnTo>
                    <a:pt x="630" y="495"/>
                  </a:lnTo>
                  <a:lnTo>
                    <a:pt x="609" y="524"/>
                  </a:lnTo>
                  <a:lnTo>
                    <a:pt x="593" y="556"/>
                  </a:lnTo>
                  <a:lnTo>
                    <a:pt x="579" y="591"/>
                  </a:lnTo>
                  <a:lnTo>
                    <a:pt x="570" y="628"/>
                  </a:lnTo>
                  <a:lnTo>
                    <a:pt x="565" y="670"/>
                  </a:lnTo>
                  <a:lnTo>
                    <a:pt x="565" y="711"/>
                  </a:lnTo>
                  <a:lnTo>
                    <a:pt x="571" y="748"/>
                  </a:lnTo>
                  <a:lnTo>
                    <a:pt x="581" y="783"/>
                  </a:lnTo>
                  <a:lnTo>
                    <a:pt x="595" y="815"/>
                  </a:lnTo>
                  <a:lnTo>
                    <a:pt x="615" y="844"/>
                  </a:lnTo>
                  <a:lnTo>
                    <a:pt x="638" y="873"/>
                  </a:lnTo>
                  <a:lnTo>
                    <a:pt x="664" y="898"/>
                  </a:lnTo>
                  <a:lnTo>
                    <a:pt x="694" y="921"/>
                  </a:lnTo>
                  <a:lnTo>
                    <a:pt x="727" y="943"/>
                  </a:lnTo>
                  <a:lnTo>
                    <a:pt x="776" y="968"/>
                  </a:lnTo>
                  <a:lnTo>
                    <a:pt x="827" y="991"/>
                  </a:lnTo>
                  <a:lnTo>
                    <a:pt x="879" y="1012"/>
                  </a:lnTo>
                  <a:lnTo>
                    <a:pt x="930" y="1033"/>
                  </a:lnTo>
                  <a:lnTo>
                    <a:pt x="956" y="1045"/>
                  </a:lnTo>
                  <a:lnTo>
                    <a:pt x="981" y="1059"/>
                  </a:lnTo>
                  <a:lnTo>
                    <a:pt x="1004" y="1076"/>
                  </a:lnTo>
                  <a:lnTo>
                    <a:pt x="1022" y="1093"/>
                  </a:lnTo>
                  <a:lnTo>
                    <a:pt x="1034" y="1112"/>
                  </a:lnTo>
                  <a:lnTo>
                    <a:pt x="1043" y="1132"/>
                  </a:lnTo>
                  <a:lnTo>
                    <a:pt x="1046" y="1153"/>
                  </a:lnTo>
                  <a:lnTo>
                    <a:pt x="1046" y="1172"/>
                  </a:lnTo>
                  <a:lnTo>
                    <a:pt x="1041" y="1192"/>
                  </a:lnTo>
                  <a:lnTo>
                    <a:pt x="1032" y="1211"/>
                  </a:lnTo>
                  <a:lnTo>
                    <a:pt x="1018" y="1227"/>
                  </a:lnTo>
                  <a:lnTo>
                    <a:pt x="1002" y="1242"/>
                  </a:lnTo>
                  <a:lnTo>
                    <a:pt x="981" y="1254"/>
                  </a:lnTo>
                  <a:lnTo>
                    <a:pt x="949" y="1265"/>
                  </a:lnTo>
                  <a:lnTo>
                    <a:pt x="916" y="1271"/>
                  </a:lnTo>
                  <a:lnTo>
                    <a:pt x="884" y="1272"/>
                  </a:lnTo>
                  <a:lnTo>
                    <a:pt x="850" y="1270"/>
                  </a:lnTo>
                  <a:lnTo>
                    <a:pt x="798" y="1262"/>
                  </a:lnTo>
                  <a:lnTo>
                    <a:pt x="749" y="1249"/>
                  </a:lnTo>
                  <a:lnTo>
                    <a:pt x="699" y="1233"/>
                  </a:lnTo>
                  <a:lnTo>
                    <a:pt x="652" y="1211"/>
                  </a:lnTo>
                  <a:lnTo>
                    <a:pt x="636" y="1204"/>
                  </a:lnTo>
                  <a:lnTo>
                    <a:pt x="623" y="1201"/>
                  </a:lnTo>
                  <a:lnTo>
                    <a:pt x="614" y="1202"/>
                  </a:lnTo>
                  <a:lnTo>
                    <a:pt x="606" y="1209"/>
                  </a:lnTo>
                  <a:lnTo>
                    <a:pt x="599" y="1221"/>
                  </a:lnTo>
                  <a:lnTo>
                    <a:pt x="593" y="1237"/>
                  </a:lnTo>
                  <a:lnTo>
                    <a:pt x="563" y="1340"/>
                  </a:lnTo>
                  <a:lnTo>
                    <a:pt x="559" y="1360"/>
                  </a:lnTo>
                  <a:lnTo>
                    <a:pt x="557" y="1376"/>
                  </a:lnTo>
                  <a:lnTo>
                    <a:pt x="560" y="1389"/>
                  </a:lnTo>
                  <a:lnTo>
                    <a:pt x="567" y="1398"/>
                  </a:lnTo>
                  <a:lnTo>
                    <a:pt x="581" y="1408"/>
                  </a:lnTo>
                  <a:lnTo>
                    <a:pt x="599" y="1418"/>
                  </a:lnTo>
                  <a:lnTo>
                    <a:pt x="642" y="1437"/>
                  </a:lnTo>
                  <a:lnTo>
                    <a:pt x="686" y="1451"/>
                  </a:lnTo>
                  <a:lnTo>
                    <a:pt x="731" y="1461"/>
                  </a:lnTo>
                  <a:lnTo>
                    <a:pt x="777" y="1470"/>
                  </a:lnTo>
                  <a:lnTo>
                    <a:pt x="798" y="1473"/>
                  </a:lnTo>
                  <a:lnTo>
                    <a:pt x="813" y="1477"/>
                  </a:lnTo>
                  <a:lnTo>
                    <a:pt x="820" y="1483"/>
                  </a:lnTo>
                  <a:lnTo>
                    <a:pt x="826" y="1493"/>
                  </a:lnTo>
                  <a:lnTo>
                    <a:pt x="828" y="1508"/>
                  </a:lnTo>
                  <a:lnTo>
                    <a:pt x="828" y="1529"/>
                  </a:lnTo>
                  <a:lnTo>
                    <a:pt x="829" y="1597"/>
                  </a:lnTo>
                  <a:lnTo>
                    <a:pt x="830" y="1612"/>
                  </a:lnTo>
                  <a:lnTo>
                    <a:pt x="836" y="1625"/>
                  </a:lnTo>
                  <a:lnTo>
                    <a:pt x="845" y="1634"/>
                  </a:lnTo>
                  <a:lnTo>
                    <a:pt x="857" y="1641"/>
                  </a:lnTo>
                  <a:lnTo>
                    <a:pt x="872" y="1643"/>
                  </a:lnTo>
                  <a:lnTo>
                    <a:pt x="972" y="1643"/>
                  </a:lnTo>
                  <a:lnTo>
                    <a:pt x="988" y="1641"/>
                  </a:lnTo>
                  <a:lnTo>
                    <a:pt x="999" y="1635"/>
                  </a:lnTo>
                  <a:lnTo>
                    <a:pt x="1007" y="1627"/>
                  </a:lnTo>
                  <a:lnTo>
                    <a:pt x="1012" y="1615"/>
                  </a:lnTo>
                  <a:lnTo>
                    <a:pt x="1014" y="1600"/>
                  </a:lnTo>
                  <a:lnTo>
                    <a:pt x="1014" y="1554"/>
                  </a:lnTo>
                  <a:lnTo>
                    <a:pt x="1014" y="1507"/>
                  </a:lnTo>
                  <a:lnTo>
                    <a:pt x="1015" y="1491"/>
                  </a:lnTo>
                  <a:lnTo>
                    <a:pt x="1019" y="1476"/>
                  </a:lnTo>
                  <a:lnTo>
                    <a:pt x="1028" y="1466"/>
                  </a:lnTo>
                  <a:lnTo>
                    <a:pt x="1040" y="1458"/>
                  </a:lnTo>
                  <a:lnTo>
                    <a:pt x="1056" y="1452"/>
                  </a:lnTo>
                  <a:lnTo>
                    <a:pt x="1096" y="1438"/>
                  </a:lnTo>
                  <a:lnTo>
                    <a:pt x="1135" y="1420"/>
                  </a:lnTo>
                  <a:lnTo>
                    <a:pt x="1170" y="1398"/>
                  </a:lnTo>
                  <a:lnTo>
                    <a:pt x="1202" y="1371"/>
                  </a:lnTo>
                  <a:lnTo>
                    <a:pt x="1232" y="1340"/>
                  </a:lnTo>
                  <a:lnTo>
                    <a:pt x="1256" y="1306"/>
                  </a:lnTo>
                  <a:lnTo>
                    <a:pt x="1276" y="1270"/>
                  </a:lnTo>
                  <a:lnTo>
                    <a:pt x="1289" y="1234"/>
                  </a:lnTo>
                  <a:lnTo>
                    <a:pt x="1298" y="1195"/>
                  </a:lnTo>
                  <a:lnTo>
                    <a:pt x="1302" y="1157"/>
                  </a:lnTo>
                  <a:lnTo>
                    <a:pt x="1301" y="1119"/>
                  </a:lnTo>
                  <a:lnTo>
                    <a:pt x="1296" y="1080"/>
                  </a:lnTo>
                  <a:lnTo>
                    <a:pt x="1286" y="1043"/>
                  </a:lnTo>
                  <a:lnTo>
                    <a:pt x="1270" y="1007"/>
                  </a:lnTo>
                  <a:lnTo>
                    <a:pt x="1250" y="972"/>
                  </a:lnTo>
                  <a:lnTo>
                    <a:pt x="1226" y="940"/>
                  </a:lnTo>
                  <a:lnTo>
                    <a:pt x="1198" y="910"/>
                  </a:lnTo>
                  <a:lnTo>
                    <a:pt x="1166" y="883"/>
                  </a:lnTo>
                  <a:lnTo>
                    <a:pt x="1129" y="860"/>
                  </a:lnTo>
                  <a:lnTo>
                    <a:pt x="1071" y="830"/>
                  </a:lnTo>
                  <a:lnTo>
                    <a:pt x="1013" y="805"/>
                  </a:lnTo>
                  <a:lnTo>
                    <a:pt x="953" y="780"/>
                  </a:lnTo>
                  <a:lnTo>
                    <a:pt x="919" y="764"/>
                  </a:lnTo>
                  <a:lnTo>
                    <a:pt x="886" y="747"/>
                  </a:lnTo>
                  <a:lnTo>
                    <a:pt x="857" y="726"/>
                  </a:lnTo>
                  <a:lnTo>
                    <a:pt x="840" y="710"/>
                  </a:lnTo>
                  <a:lnTo>
                    <a:pt x="828" y="692"/>
                  </a:lnTo>
                  <a:lnTo>
                    <a:pt x="821" y="673"/>
                  </a:lnTo>
                  <a:lnTo>
                    <a:pt x="819" y="655"/>
                  </a:lnTo>
                  <a:lnTo>
                    <a:pt x="821" y="636"/>
                  </a:lnTo>
                  <a:lnTo>
                    <a:pt x="829" y="618"/>
                  </a:lnTo>
                  <a:lnTo>
                    <a:pt x="841" y="603"/>
                  </a:lnTo>
                  <a:lnTo>
                    <a:pt x="857" y="589"/>
                  </a:lnTo>
                  <a:lnTo>
                    <a:pt x="878" y="577"/>
                  </a:lnTo>
                  <a:lnTo>
                    <a:pt x="906" y="568"/>
                  </a:lnTo>
                  <a:lnTo>
                    <a:pt x="937" y="565"/>
                  </a:lnTo>
                  <a:lnTo>
                    <a:pt x="983" y="565"/>
                  </a:lnTo>
                  <a:lnTo>
                    <a:pt x="1028" y="569"/>
                  </a:lnTo>
                  <a:lnTo>
                    <a:pt x="1073" y="578"/>
                  </a:lnTo>
                  <a:lnTo>
                    <a:pt x="1116" y="591"/>
                  </a:lnTo>
                  <a:lnTo>
                    <a:pt x="1159" y="609"/>
                  </a:lnTo>
                  <a:lnTo>
                    <a:pt x="1175" y="615"/>
                  </a:lnTo>
                  <a:lnTo>
                    <a:pt x="1188" y="617"/>
                  </a:lnTo>
                  <a:lnTo>
                    <a:pt x="1198" y="616"/>
                  </a:lnTo>
                  <a:lnTo>
                    <a:pt x="1205" y="610"/>
                  </a:lnTo>
                  <a:lnTo>
                    <a:pt x="1212" y="600"/>
                  </a:lnTo>
                  <a:lnTo>
                    <a:pt x="1219" y="583"/>
                  </a:lnTo>
                  <a:lnTo>
                    <a:pt x="1236" y="526"/>
                  </a:lnTo>
                  <a:lnTo>
                    <a:pt x="1253" y="467"/>
                  </a:lnTo>
                  <a:lnTo>
                    <a:pt x="1255" y="453"/>
                  </a:lnTo>
                  <a:lnTo>
                    <a:pt x="1253" y="441"/>
                  </a:lnTo>
                  <a:lnTo>
                    <a:pt x="1247" y="430"/>
                  </a:lnTo>
                  <a:lnTo>
                    <a:pt x="1238" y="421"/>
                  </a:lnTo>
                  <a:lnTo>
                    <a:pt x="1225" y="413"/>
                  </a:lnTo>
                  <a:lnTo>
                    <a:pt x="1180" y="396"/>
                  </a:lnTo>
                  <a:lnTo>
                    <a:pt x="1134" y="382"/>
                  </a:lnTo>
                  <a:lnTo>
                    <a:pt x="1085" y="372"/>
                  </a:lnTo>
                  <a:lnTo>
                    <a:pt x="1065" y="368"/>
                  </a:lnTo>
                  <a:lnTo>
                    <a:pt x="1048" y="365"/>
                  </a:lnTo>
                  <a:lnTo>
                    <a:pt x="1037" y="361"/>
                  </a:lnTo>
                  <a:lnTo>
                    <a:pt x="1029" y="355"/>
                  </a:lnTo>
                  <a:lnTo>
                    <a:pt x="1025" y="346"/>
                  </a:lnTo>
                  <a:lnTo>
                    <a:pt x="1023" y="334"/>
                  </a:lnTo>
                  <a:lnTo>
                    <a:pt x="1022" y="319"/>
                  </a:lnTo>
                  <a:lnTo>
                    <a:pt x="1022" y="298"/>
                  </a:lnTo>
                  <a:lnTo>
                    <a:pt x="1022" y="269"/>
                  </a:lnTo>
                  <a:lnTo>
                    <a:pt x="1019" y="245"/>
                  </a:lnTo>
                  <a:lnTo>
                    <a:pt x="1016" y="229"/>
                  </a:lnTo>
                  <a:lnTo>
                    <a:pt x="1010" y="219"/>
                  </a:lnTo>
                  <a:lnTo>
                    <a:pt x="1000" y="213"/>
                  </a:lnTo>
                  <a:lnTo>
                    <a:pt x="983" y="209"/>
                  </a:lnTo>
                  <a:lnTo>
                    <a:pt x="961" y="208"/>
                  </a:lnTo>
                  <a:lnTo>
                    <a:pt x="930" y="207"/>
                  </a:lnTo>
                  <a:lnTo>
                    <a:pt x="911" y="207"/>
                  </a:lnTo>
                  <a:close/>
                  <a:moveTo>
                    <a:pt x="929" y="0"/>
                  </a:moveTo>
                  <a:lnTo>
                    <a:pt x="1010" y="3"/>
                  </a:lnTo>
                  <a:lnTo>
                    <a:pt x="1088" y="13"/>
                  </a:lnTo>
                  <a:lnTo>
                    <a:pt x="1164" y="29"/>
                  </a:lnTo>
                  <a:lnTo>
                    <a:pt x="1237" y="51"/>
                  </a:lnTo>
                  <a:lnTo>
                    <a:pt x="1309" y="80"/>
                  </a:lnTo>
                  <a:lnTo>
                    <a:pt x="1377" y="114"/>
                  </a:lnTo>
                  <a:lnTo>
                    <a:pt x="1441" y="152"/>
                  </a:lnTo>
                  <a:lnTo>
                    <a:pt x="1502" y="196"/>
                  </a:lnTo>
                  <a:lnTo>
                    <a:pt x="1560" y="245"/>
                  </a:lnTo>
                  <a:lnTo>
                    <a:pt x="1612" y="298"/>
                  </a:lnTo>
                  <a:lnTo>
                    <a:pt x="1662" y="355"/>
                  </a:lnTo>
                  <a:lnTo>
                    <a:pt x="1706" y="417"/>
                  </a:lnTo>
                  <a:lnTo>
                    <a:pt x="1744" y="480"/>
                  </a:lnTo>
                  <a:lnTo>
                    <a:pt x="1779" y="548"/>
                  </a:lnTo>
                  <a:lnTo>
                    <a:pt x="1807" y="620"/>
                  </a:lnTo>
                  <a:lnTo>
                    <a:pt x="1829" y="693"/>
                  </a:lnTo>
                  <a:lnTo>
                    <a:pt x="1846" y="769"/>
                  </a:lnTo>
                  <a:lnTo>
                    <a:pt x="1856" y="847"/>
                  </a:lnTo>
                  <a:lnTo>
                    <a:pt x="1859" y="927"/>
                  </a:lnTo>
                  <a:lnTo>
                    <a:pt x="1856" y="1007"/>
                  </a:lnTo>
                  <a:lnTo>
                    <a:pt x="1846" y="1085"/>
                  </a:lnTo>
                  <a:lnTo>
                    <a:pt x="1829" y="1160"/>
                  </a:lnTo>
                  <a:lnTo>
                    <a:pt x="1807" y="1234"/>
                  </a:lnTo>
                  <a:lnTo>
                    <a:pt x="1779" y="1304"/>
                  </a:lnTo>
                  <a:lnTo>
                    <a:pt x="1744" y="1372"/>
                  </a:lnTo>
                  <a:lnTo>
                    <a:pt x="1706" y="1437"/>
                  </a:lnTo>
                  <a:lnTo>
                    <a:pt x="1662" y="1498"/>
                  </a:lnTo>
                  <a:lnTo>
                    <a:pt x="1612" y="1555"/>
                  </a:lnTo>
                  <a:lnTo>
                    <a:pt x="1560" y="1608"/>
                  </a:lnTo>
                  <a:lnTo>
                    <a:pt x="1502" y="1656"/>
                  </a:lnTo>
                  <a:lnTo>
                    <a:pt x="1441" y="1700"/>
                  </a:lnTo>
                  <a:lnTo>
                    <a:pt x="1377" y="1740"/>
                  </a:lnTo>
                  <a:lnTo>
                    <a:pt x="1309" y="1774"/>
                  </a:lnTo>
                  <a:lnTo>
                    <a:pt x="1237" y="1802"/>
                  </a:lnTo>
                  <a:lnTo>
                    <a:pt x="1164" y="1824"/>
                  </a:lnTo>
                  <a:lnTo>
                    <a:pt x="1088" y="1840"/>
                  </a:lnTo>
                  <a:lnTo>
                    <a:pt x="1010" y="1850"/>
                  </a:lnTo>
                  <a:lnTo>
                    <a:pt x="929" y="1854"/>
                  </a:lnTo>
                  <a:lnTo>
                    <a:pt x="849" y="1850"/>
                  </a:lnTo>
                  <a:lnTo>
                    <a:pt x="771" y="1840"/>
                  </a:lnTo>
                  <a:lnTo>
                    <a:pt x="695" y="1824"/>
                  </a:lnTo>
                  <a:lnTo>
                    <a:pt x="621" y="1802"/>
                  </a:lnTo>
                  <a:lnTo>
                    <a:pt x="550" y="1774"/>
                  </a:lnTo>
                  <a:lnTo>
                    <a:pt x="483" y="1740"/>
                  </a:lnTo>
                  <a:lnTo>
                    <a:pt x="418" y="1701"/>
                  </a:lnTo>
                  <a:lnTo>
                    <a:pt x="356" y="1657"/>
                  </a:lnTo>
                  <a:lnTo>
                    <a:pt x="299" y="1608"/>
                  </a:lnTo>
                  <a:lnTo>
                    <a:pt x="246" y="1555"/>
                  </a:lnTo>
                  <a:lnTo>
                    <a:pt x="198" y="1498"/>
                  </a:lnTo>
                  <a:lnTo>
                    <a:pt x="154" y="1437"/>
                  </a:lnTo>
                  <a:lnTo>
                    <a:pt x="114" y="1373"/>
                  </a:lnTo>
                  <a:lnTo>
                    <a:pt x="80" y="1305"/>
                  </a:lnTo>
                  <a:lnTo>
                    <a:pt x="51" y="1234"/>
                  </a:lnTo>
                  <a:lnTo>
                    <a:pt x="29" y="1160"/>
                  </a:lnTo>
                  <a:lnTo>
                    <a:pt x="13" y="1085"/>
                  </a:lnTo>
                  <a:lnTo>
                    <a:pt x="3" y="1007"/>
                  </a:lnTo>
                  <a:lnTo>
                    <a:pt x="0" y="927"/>
                  </a:lnTo>
                  <a:lnTo>
                    <a:pt x="3" y="847"/>
                  </a:lnTo>
                  <a:lnTo>
                    <a:pt x="13" y="769"/>
                  </a:lnTo>
                  <a:lnTo>
                    <a:pt x="29" y="693"/>
                  </a:lnTo>
                  <a:lnTo>
                    <a:pt x="51" y="620"/>
                  </a:lnTo>
                  <a:lnTo>
                    <a:pt x="80" y="548"/>
                  </a:lnTo>
                  <a:lnTo>
                    <a:pt x="114" y="481"/>
                  </a:lnTo>
                  <a:lnTo>
                    <a:pt x="153" y="417"/>
                  </a:lnTo>
                  <a:lnTo>
                    <a:pt x="197" y="355"/>
                  </a:lnTo>
                  <a:lnTo>
                    <a:pt x="246" y="298"/>
                  </a:lnTo>
                  <a:lnTo>
                    <a:pt x="299" y="245"/>
                  </a:lnTo>
                  <a:lnTo>
                    <a:pt x="356" y="197"/>
                  </a:lnTo>
                  <a:lnTo>
                    <a:pt x="418" y="152"/>
                  </a:lnTo>
                  <a:lnTo>
                    <a:pt x="482" y="114"/>
                  </a:lnTo>
                  <a:lnTo>
                    <a:pt x="550" y="80"/>
                  </a:lnTo>
                  <a:lnTo>
                    <a:pt x="621" y="51"/>
                  </a:lnTo>
                  <a:lnTo>
                    <a:pt x="695" y="29"/>
                  </a:lnTo>
                  <a:lnTo>
                    <a:pt x="771" y="13"/>
                  </a:lnTo>
                  <a:lnTo>
                    <a:pt x="849" y="3"/>
                  </a:lnTo>
                  <a:lnTo>
                    <a:pt x="9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5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82" grpId="0" bldLvl="0" animBg="1"/>
      <p:bldP spid="83" grpId="0" bldLvl="0" animBg="1"/>
      <p:bldP spid="84" grpId="0" bldLvl="0" animBg="1"/>
      <p:bldP spid="85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94413" y="4103530"/>
            <a:ext cx="1273" cy="12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6" name="Freeform 6"/>
          <p:cNvSpPr/>
          <p:nvPr/>
        </p:nvSpPr>
        <p:spPr bwMode="auto">
          <a:xfrm>
            <a:off x="6567820" y="2469514"/>
            <a:ext cx="1160610" cy="1160610"/>
          </a:xfrm>
          <a:custGeom>
            <a:avLst/>
            <a:gdLst>
              <a:gd name="T0" fmla="*/ 641 w 680"/>
              <a:gd name="T1" fmla="*/ 395 h 680"/>
              <a:gd name="T2" fmla="*/ 641 w 680"/>
              <a:gd name="T3" fmla="*/ 395 h 680"/>
              <a:gd name="T4" fmla="*/ 631 w 680"/>
              <a:gd name="T5" fmla="*/ 400 h 680"/>
              <a:gd name="T6" fmla="*/ 392 w 680"/>
              <a:gd name="T7" fmla="*/ 539 h 680"/>
              <a:gd name="T8" fmla="*/ 382 w 680"/>
              <a:gd name="T9" fmla="*/ 544 h 680"/>
              <a:gd name="T10" fmla="*/ 194 w 680"/>
              <a:gd name="T11" fmla="*/ 653 h 680"/>
              <a:gd name="T12" fmla="*/ 48 w 680"/>
              <a:gd name="T13" fmla="*/ 633 h 680"/>
              <a:gd name="T14" fmla="*/ 47 w 680"/>
              <a:gd name="T15" fmla="*/ 631 h 680"/>
              <a:gd name="T16" fmla="*/ 27 w 680"/>
              <a:gd name="T17" fmla="*/ 486 h 680"/>
              <a:gd name="T18" fmla="*/ 285 w 680"/>
              <a:gd name="T19" fmla="*/ 39 h 680"/>
              <a:gd name="T20" fmla="*/ 371 w 680"/>
              <a:gd name="T21" fmla="*/ 20 h 680"/>
              <a:gd name="T22" fmla="*/ 660 w 680"/>
              <a:gd name="T23" fmla="*/ 309 h 680"/>
              <a:gd name="T24" fmla="*/ 641 w 680"/>
              <a:gd name="T25" fmla="*/ 395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0" h="680">
                <a:moveTo>
                  <a:pt x="641" y="395"/>
                </a:moveTo>
                <a:cubicBezTo>
                  <a:pt x="641" y="395"/>
                  <a:pt x="641" y="395"/>
                  <a:pt x="641" y="395"/>
                </a:cubicBezTo>
                <a:cubicBezTo>
                  <a:pt x="631" y="400"/>
                  <a:pt x="631" y="400"/>
                  <a:pt x="631" y="400"/>
                </a:cubicBezTo>
                <a:cubicBezTo>
                  <a:pt x="392" y="539"/>
                  <a:pt x="392" y="539"/>
                  <a:pt x="392" y="539"/>
                </a:cubicBezTo>
                <a:cubicBezTo>
                  <a:pt x="382" y="544"/>
                  <a:pt x="382" y="544"/>
                  <a:pt x="382" y="544"/>
                </a:cubicBezTo>
                <a:cubicBezTo>
                  <a:pt x="194" y="653"/>
                  <a:pt x="194" y="653"/>
                  <a:pt x="194" y="653"/>
                </a:cubicBezTo>
                <a:cubicBezTo>
                  <a:pt x="147" y="680"/>
                  <a:pt x="87" y="672"/>
                  <a:pt x="48" y="633"/>
                </a:cubicBezTo>
                <a:cubicBezTo>
                  <a:pt x="48" y="632"/>
                  <a:pt x="48" y="632"/>
                  <a:pt x="47" y="631"/>
                </a:cubicBezTo>
                <a:cubicBezTo>
                  <a:pt x="8" y="593"/>
                  <a:pt x="0" y="533"/>
                  <a:pt x="27" y="486"/>
                </a:cubicBezTo>
                <a:cubicBezTo>
                  <a:pt x="285" y="39"/>
                  <a:pt x="285" y="39"/>
                  <a:pt x="285" y="39"/>
                </a:cubicBezTo>
                <a:cubicBezTo>
                  <a:pt x="302" y="9"/>
                  <a:pt x="342" y="0"/>
                  <a:pt x="371" y="20"/>
                </a:cubicBezTo>
                <a:cubicBezTo>
                  <a:pt x="484" y="98"/>
                  <a:pt x="582" y="196"/>
                  <a:pt x="660" y="309"/>
                </a:cubicBezTo>
                <a:cubicBezTo>
                  <a:pt x="680" y="338"/>
                  <a:pt x="671" y="377"/>
                  <a:pt x="641" y="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094413" y="4103530"/>
            <a:ext cx="1273" cy="12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094413" y="4103530"/>
            <a:ext cx="1273" cy="12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094413" y="4103530"/>
            <a:ext cx="1273" cy="12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0" name="Freeform 10"/>
          <p:cNvSpPr/>
          <p:nvPr/>
        </p:nvSpPr>
        <p:spPr bwMode="auto">
          <a:xfrm>
            <a:off x="6828702" y="3196167"/>
            <a:ext cx="1210242" cy="860277"/>
          </a:xfrm>
          <a:custGeom>
            <a:avLst/>
            <a:gdLst>
              <a:gd name="T0" fmla="*/ 646 w 709"/>
              <a:gd name="T1" fmla="*/ 504 h 504"/>
              <a:gd name="T2" fmla="*/ 130 w 709"/>
              <a:gd name="T3" fmla="*/ 504 h 504"/>
              <a:gd name="T4" fmla="*/ 15 w 709"/>
              <a:gd name="T5" fmla="*/ 414 h 504"/>
              <a:gd name="T6" fmla="*/ 14 w 709"/>
              <a:gd name="T7" fmla="*/ 411 h 504"/>
              <a:gd name="T8" fmla="*/ 69 w 709"/>
              <a:gd name="T9" fmla="*/ 276 h 504"/>
              <a:gd name="T10" fmla="*/ 516 w 709"/>
              <a:gd name="T11" fmla="*/ 17 h 504"/>
              <a:gd name="T12" fmla="*/ 600 w 709"/>
              <a:gd name="T13" fmla="*/ 43 h 504"/>
              <a:gd name="T14" fmla="*/ 697 w 709"/>
              <a:gd name="T15" fmla="*/ 360 h 504"/>
              <a:gd name="T16" fmla="*/ 698 w 709"/>
              <a:gd name="T17" fmla="*/ 372 h 504"/>
              <a:gd name="T18" fmla="*/ 706 w 709"/>
              <a:gd name="T19" fmla="*/ 439 h 504"/>
              <a:gd name="T20" fmla="*/ 646 w 709"/>
              <a:gd name="T21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09" h="504">
                <a:moveTo>
                  <a:pt x="646" y="504"/>
                </a:moveTo>
                <a:cubicBezTo>
                  <a:pt x="130" y="504"/>
                  <a:pt x="130" y="504"/>
                  <a:pt x="130" y="504"/>
                </a:cubicBezTo>
                <a:cubicBezTo>
                  <a:pt x="76" y="504"/>
                  <a:pt x="28" y="467"/>
                  <a:pt x="15" y="414"/>
                </a:cubicBezTo>
                <a:cubicBezTo>
                  <a:pt x="14" y="413"/>
                  <a:pt x="14" y="412"/>
                  <a:pt x="14" y="411"/>
                </a:cubicBezTo>
                <a:cubicBezTo>
                  <a:pt x="0" y="359"/>
                  <a:pt x="22" y="303"/>
                  <a:pt x="69" y="276"/>
                </a:cubicBezTo>
                <a:cubicBezTo>
                  <a:pt x="516" y="17"/>
                  <a:pt x="516" y="17"/>
                  <a:pt x="516" y="17"/>
                </a:cubicBezTo>
                <a:cubicBezTo>
                  <a:pt x="546" y="0"/>
                  <a:pt x="585" y="12"/>
                  <a:pt x="600" y="43"/>
                </a:cubicBezTo>
                <a:cubicBezTo>
                  <a:pt x="647" y="144"/>
                  <a:pt x="680" y="251"/>
                  <a:pt x="697" y="360"/>
                </a:cubicBezTo>
                <a:cubicBezTo>
                  <a:pt x="697" y="364"/>
                  <a:pt x="698" y="368"/>
                  <a:pt x="698" y="372"/>
                </a:cubicBezTo>
                <a:cubicBezTo>
                  <a:pt x="701" y="394"/>
                  <a:pt x="704" y="417"/>
                  <a:pt x="706" y="439"/>
                </a:cubicBezTo>
                <a:cubicBezTo>
                  <a:pt x="709" y="474"/>
                  <a:pt x="681" y="504"/>
                  <a:pt x="646" y="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094413" y="4103530"/>
            <a:ext cx="1273" cy="12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094413" y="4103530"/>
            <a:ext cx="1273" cy="12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094413" y="4103530"/>
            <a:ext cx="1273" cy="12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094413" y="4103530"/>
            <a:ext cx="1273" cy="12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094413" y="4103530"/>
            <a:ext cx="1273" cy="12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6" name="Freeform 16"/>
          <p:cNvSpPr/>
          <p:nvPr/>
        </p:nvSpPr>
        <p:spPr bwMode="auto">
          <a:xfrm>
            <a:off x="4460396" y="4576937"/>
            <a:ext cx="1160610" cy="1160610"/>
          </a:xfrm>
          <a:custGeom>
            <a:avLst/>
            <a:gdLst>
              <a:gd name="T0" fmla="*/ 653 w 681"/>
              <a:gd name="T1" fmla="*/ 195 h 681"/>
              <a:gd name="T2" fmla="*/ 524 w 681"/>
              <a:gd name="T3" fmla="*/ 419 h 681"/>
              <a:gd name="T4" fmla="*/ 508 w 681"/>
              <a:gd name="T5" fmla="*/ 447 h 681"/>
              <a:gd name="T6" fmla="*/ 412 w 681"/>
              <a:gd name="T7" fmla="*/ 612 h 681"/>
              <a:gd name="T8" fmla="*/ 396 w 681"/>
              <a:gd name="T9" fmla="*/ 640 h 681"/>
              <a:gd name="T10" fmla="*/ 395 w 681"/>
              <a:gd name="T11" fmla="*/ 641 h 681"/>
              <a:gd name="T12" fmla="*/ 309 w 681"/>
              <a:gd name="T13" fmla="*/ 661 h 681"/>
              <a:gd name="T14" fmla="*/ 20 w 681"/>
              <a:gd name="T15" fmla="*/ 371 h 681"/>
              <a:gd name="T16" fmla="*/ 39 w 681"/>
              <a:gd name="T17" fmla="*/ 286 h 681"/>
              <a:gd name="T18" fmla="*/ 165 w 681"/>
              <a:gd name="T19" fmla="*/ 213 h 681"/>
              <a:gd name="T20" fmla="*/ 425 w 681"/>
              <a:gd name="T21" fmla="*/ 63 h 681"/>
              <a:gd name="T22" fmla="*/ 486 w 681"/>
              <a:gd name="T23" fmla="*/ 28 h 681"/>
              <a:gd name="T24" fmla="*/ 632 w 681"/>
              <a:gd name="T25" fmla="*/ 48 h 681"/>
              <a:gd name="T26" fmla="*/ 633 w 681"/>
              <a:gd name="T27" fmla="*/ 49 h 681"/>
              <a:gd name="T28" fmla="*/ 653 w 681"/>
              <a:gd name="T29" fmla="*/ 195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81" h="681">
                <a:moveTo>
                  <a:pt x="653" y="195"/>
                </a:moveTo>
                <a:cubicBezTo>
                  <a:pt x="524" y="419"/>
                  <a:pt x="524" y="419"/>
                  <a:pt x="524" y="419"/>
                </a:cubicBezTo>
                <a:cubicBezTo>
                  <a:pt x="508" y="447"/>
                  <a:pt x="508" y="447"/>
                  <a:pt x="508" y="447"/>
                </a:cubicBezTo>
                <a:cubicBezTo>
                  <a:pt x="412" y="612"/>
                  <a:pt x="412" y="612"/>
                  <a:pt x="412" y="612"/>
                </a:cubicBezTo>
                <a:cubicBezTo>
                  <a:pt x="396" y="640"/>
                  <a:pt x="396" y="640"/>
                  <a:pt x="396" y="640"/>
                </a:cubicBezTo>
                <a:cubicBezTo>
                  <a:pt x="395" y="641"/>
                  <a:pt x="395" y="641"/>
                  <a:pt x="395" y="641"/>
                </a:cubicBezTo>
                <a:cubicBezTo>
                  <a:pt x="378" y="672"/>
                  <a:pt x="338" y="681"/>
                  <a:pt x="309" y="661"/>
                </a:cubicBezTo>
                <a:cubicBezTo>
                  <a:pt x="196" y="583"/>
                  <a:pt x="98" y="484"/>
                  <a:pt x="20" y="371"/>
                </a:cubicBezTo>
                <a:cubicBezTo>
                  <a:pt x="0" y="343"/>
                  <a:pt x="9" y="303"/>
                  <a:pt x="39" y="286"/>
                </a:cubicBezTo>
                <a:cubicBezTo>
                  <a:pt x="165" y="213"/>
                  <a:pt x="165" y="213"/>
                  <a:pt x="165" y="213"/>
                </a:cubicBezTo>
                <a:cubicBezTo>
                  <a:pt x="425" y="63"/>
                  <a:pt x="425" y="63"/>
                  <a:pt x="425" y="63"/>
                </a:cubicBezTo>
                <a:cubicBezTo>
                  <a:pt x="486" y="28"/>
                  <a:pt x="486" y="28"/>
                  <a:pt x="486" y="28"/>
                </a:cubicBezTo>
                <a:cubicBezTo>
                  <a:pt x="533" y="0"/>
                  <a:pt x="593" y="9"/>
                  <a:pt x="632" y="48"/>
                </a:cubicBezTo>
                <a:cubicBezTo>
                  <a:pt x="632" y="48"/>
                  <a:pt x="633" y="49"/>
                  <a:pt x="633" y="49"/>
                </a:cubicBezTo>
                <a:cubicBezTo>
                  <a:pt x="672" y="88"/>
                  <a:pt x="681" y="147"/>
                  <a:pt x="653" y="1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7" name="Freeform 17"/>
          <p:cNvSpPr/>
          <p:nvPr/>
        </p:nvSpPr>
        <p:spPr bwMode="auto">
          <a:xfrm>
            <a:off x="5187050" y="4837819"/>
            <a:ext cx="859005" cy="1207696"/>
          </a:xfrm>
          <a:custGeom>
            <a:avLst/>
            <a:gdLst>
              <a:gd name="T0" fmla="*/ 504 w 504"/>
              <a:gd name="T1" fmla="*/ 131 h 708"/>
              <a:gd name="T2" fmla="*/ 504 w 504"/>
              <a:gd name="T3" fmla="*/ 647 h 708"/>
              <a:gd name="T4" fmla="*/ 490 w 504"/>
              <a:gd name="T5" fmla="*/ 685 h 708"/>
              <a:gd name="T6" fmla="*/ 480 w 504"/>
              <a:gd name="T7" fmla="*/ 695 h 708"/>
              <a:gd name="T8" fmla="*/ 440 w 504"/>
              <a:gd name="T9" fmla="*/ 707 h 708"/>
              <a:gd name="T10" fmla="*/ 439 w 504"/>
              <a:gd name="T11" fmla="*/ 707 h 708"/>
              <a:gd name="T12" fmla="*/ 417 w 504"/>
              <a:gd name="T13" fmla="*/ 705 h 708"/>
              <a:gd name="T14" fmla="*/ 387 w 504"/>
              <a:gd name="T15" fmla="*/ 701 h 708"/>
              <a:gd name="T16" fmla="*/ 300 w 504"/>
              <a:gd name="T17" fmla="*/ 687 h 708"/>
              <a:gd name="T18" fmla="*/ 44 w 504"/>
              <a:gd name="T19" fmla="*/ 601 h 708"/>
              <a:gd name="T20" fmla="*/ 18 w 504"/>
              <a:gd name="T21" fmla="*/ 517 h 708"/>
              <a:gd name="T22" fmla="*/ 276 w 504"/>
              <a:gd name="T23" fmla="*/ 70 h 708"/>
              <a:gd name="T24" fmla="*/ 412 w 504"/>
              <a:gd name="T25" fmla="*/ 15 h 708"/>
              <a:gd name="T26" fmla="*/ 415 w 504"/>
              <a:gd name="T27" fmla="*/ 15 h 708"/>
              <a:gd name="T28" fmla="*/ 504 w 504"/>
              <a:gd name="T29" fmla="*/ 131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4" h="708">
                <a:moveTo>
                  <a:pt x="504" y="131"/>
                </a:moveTo>
                <a:cubicBezTo>
                  <a:pt x="504" y="647"/>
                  <a:pt x="504" y="647"/>
                  <a:pt x="504" y="647"/>
                </a:cubicBezTo>
                <a:cubicBezTo>
                  <a:pt x="504" y="661"/>
                  <a:pt x="499" y="675"/>
                  <a:pt x="490" y="685"/>
                </a:cubicBezTo>
                <a:cubicBezTo>
                  <a:pt x="487" y="689"/>
                  <a:pt x="484" y="692"/>
                  <a:pt x="480" y="695"/>
                </a:cubicBezTo>
                <a:cubicBezTo>
                  <a:pt x="469" y="703"/>
                  <a:pt x="455" y="708"/>
                  <a:pt x="440" y="707"/>
                </a:cubicBezTo>
                <a:cubicBezTo>
                  <a:pt x="440" y="707"/>
                  <a:pt x="440" y="707"/>
                  <a:pt x="439" y="707"/>
                </a:cubicBezTo>
                <a:cubicBezTo>
                  <a:pt x="432" y="706"/>
                  <a:pt x="425" y="705"/>
                  <a:pt x="417" y="705"/>
                </a:cubicBezTo>
                <a:cubicBezTo>
                  <a:pt x="407" y="704"/>
                  <a:pt x="397" y="702"/>
                  <a:pt x="387" y="701"/>
                </a:cubicBezTo>
                <a:cubicBezTo>
                  <a:pt x="358" y="697"/>
                  <a:pt x="329" y="692"/>
                  <a:pt x="300" y="687"/>
                </a:cubicBezTo>
                <a:cubicBezTo>
                  <a:pt x="212" y="668"/>
                  <a:pt x="126" y="639"/>
                  <a:pt x="44" y="601"/>
                </a:cubicBezTo>
                <a:cubicBezTo>
                  <a:pt x="12" y="586"/>
                  <a:pt x="0" y="547"/>
                  <a:pt x="18" y="517"/>
                </a:cubicBezTo>
                <a:cubicBezTo>
                  <a:pt x="276" y="70"/>
                  <a:pt x="276" y="70"/>
                  <a:pt x="276" y="70"/>
                </a:cubicBezTo>
                <a:cubicBezTo>
                  <a:pt x="303" y="22"/>
                  <a:pt x="359" y="0"/>
                  <a:pt x="412" y="15"/>
                </a:cubicBezTo>
                <a:cubicBezTo>
                  <a:pt x="413" y="15"/>
                  <a:pt x="414" y="15"/>
                  <a:pt x="415" y="15"/>
                </a:cubicBezTo>
                <a:cubicBezTo>
                  <a:pt x="467" y="29"/>
                  <a:pt x="504" y="76"/>
                  <a:pt x="504" y="1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8" name="Freeform 18"/>
          <p:cNvSpPr/>
          <p:nvPr/>
        </p:nvSpPr>
        <p:spPr bwMode="auto">
          <a:xfrm>
            <a:off x="6141499" y="4837819"/>
            <a:ext cx="860277" cy="1208969"/>
          </a:xfrm>
          <a:custGeom>
            <a:avLst/>
            <a:gdLst>
              <a:gd name="T0" fmla="*/ 460 w 504"/>
              <a:gd name="T1" fmla="*/ 601 h 709"/>
              <a:gd name="T2" fmla="*/ 207 w 504"/>
              <a:gd name="T3" fmla="*/ 686 h 709"/>
              <a:gd name="T4" fmla="*/ 194 w 504"/>
              <a:gd name="T5" fmla="*/ 689 h 709"/>
              <a:gd name="T6" fmla="*/ 65 w 504"/>
              <a:gd name="T7" fmla="*/ 707 h 709"/>
              <a:gd name="T8" fmla="*/ 0 w 504"/>
              <a:gd name="T9" fmla="*/ 647 h 709"/>
              <a:gd name="T10" fmla="*/ 0 w 504"/>
              <a:gd name="T11" fmla="*/ 131 h 709"/>
              <a:gd name="T12" fmla="*/ 90 w 504"/>
              <a:gd name="T13" fmla="*/ 15 h 709"/>
              <a:gd name="T14" fmla="*/ 92 w 504"/>
              <a:gd name="T15" fmla="*/ 15 h 709"/>
              <a:gd name="T16" fmla="*/ 228 w 504"/>
              <a:gd name="T17" fmla="*/ 70 h 709"/>
              <a:gd name="T18" fmla="*/ 450 w 504"/>
              <a:gd name="T19" fmla="*/ 454 h 709"/>
              <a:gd name="T20" fmla="*/ 472 w 504"/>
              <a:gd name="T21" fmla="*/ 492 h 709"/>
              <a:gd name="T22" fmla="*/ 486 w 504"/>
              <a:gd name="T23" fmla="*/ 517 h 709"/>
              <a:gd name="T24" fmla="*/ 460 w 504"/>
              <a:gd name="T25" fmla="*/ 60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4" h="709">
                <a:moveTo>
                  <a:pt x="460" y="601"/>
                </a:moveTo>
                <a:cubicBezTo>
                  <a:pt x="380" y="639"/>
                  <a:pt x="294" y="668"/>
                  <a:pt x="207" y="686"/>
                </a:cubicBezTo>
                <a:cubicBezTo>
                  <a:pt x="203" y="687"/>
                  <a:pt x="198" y="688"/>
                  <a:pt x="194" y="689"/>
                </a:cubicBezTo>
                <a:cubicBezTo>
                  <a:pt x="151" y="697"/>
                  <a:pt x="108" y="703"/>
                  <a:pt x="65" y="707"/>
                </a:cubicBezTo>
                <a:cubicBezTo>
                  <a:pt x="30" y="709"/>
                  <a:pt x="0" y="682"/>
                  <a:pt x="0" y="647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76"/>
                  <a:pt x="37" y="29"/>
                  <a:pt x="90" y="15"/>
                </a:cubicBezTo>
                <a:cubicBezTo>
                  <a:pt x="90" y="15"/>
                  <a:pt x="91" y="15"/>
                  <a:pt x="92" y="15"/>
                </a:cubicBezTo>
                <a:cubicBezTo>
                  <a:pt x="145" y="0"/>
                  <a:pt x="201" y="22"/>
                  <a:pt x="228" y="70"/>
                </a:cubicBezTo>
                <a:cubicBezTo>
                  <a:pt x="450" y="454"/>
                  <a:pt x="450" y="454"/>
                  <a:pt x="450" y="454"/>
                </a:cubicBezTo>
                <a:cubicBezTo>
                  <a:pt x="472" y="492"/>
                  <a:pt x="472" y="492"/>
                  <a:pt x="472" y="492"/>
                </a:cubicBezTo>
                <a:cubicBezTo>
                  <a:pt x="486" y="517"/>
                  <a:pt x="486" y="517"/>
                  <a:pt x="486" y="517"/>
                </a:cubicBezTo>
                <a:cubicBezTo>
                  <a:pt x="504" y="547"/>
                  <a:pt x="492" y="586"/>
                  <a:pt x="460" y="6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9" name="Freeform 19"/>
          <p:cNvSpPr/>
          <p:nvPr/>
        </p:nvSpPr>
        <p:spPr bwMode="auto">
          <a:xfrm>
            <a:off x="6567820" y="4576937"/>
            <a:ext cx="1160610" cy="1160610"/>
          </a:xfrm>
          <a:custGeom>
            <a:avLst/>
            <a:gdLst>
              <a:gd name="T0" fmla="*/ 660 w 680"/>
              <a:gd name="T1" fmla="*/ 371 h 681"/>
              <a:gd name="T2" fmla="*/ 631 w 680"/>
              <a:gd name="T3" fmla="*/ 412 h 681"/>
              <a:gd name="T4" fmla="*/ 630 w 680"/>
              <a:gd name="T5" fmla="*/ 412 h 681"/>
              <a:gd name="T6" fmla="*/ 441 w 680"/>
              <a:gd name="T7" fmla="*/ 608 h 681"/>
              <a:gd name="T8" fmla="*/ 429 w 680"/>
              <a:gd name="T9" fmla="*/ 618 h 681"/>
              <a:gd name="T10" fmla="*/ 371 w 680"/>
              <a:gd name="T11" fmla="*/ 661 h 681"/>
              <a:gd name="T12" fmla="*/ 285 w 680"/>
              <a:gd name="T13" fmla="*/ 641 h 681"/>
              <a:gd name="T14" fmla="*/ 27 w 680"/>
              <a:gd name="T15" fmla="*/ 195 h 681"/>
              <a:gd name="T16" fmla="*/ 47 w 680"/>
              <a:gd name="T17" fmla="*/ 49 h 681"/>
              <a:gd name="T18" fmla="*/ 48 w 680"/>
              <a:gd name="T19" fmla="*/ 48 h 681"/>
              <a:gd name="T20" fmla="*/ 194 w 680"/>
              <a:gd name="T21" fmla="*/ 28 h 681"/>
              <a:gd name="T22" fmla="*/ 641 w 680"/>
              <a:gd name="T23" fmla="*/ 286 h 681"/>
              <a:gd name="T24" fmla="*/ 660 w 680"/>
              <a:gd name="T25" fmla="*/ 371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0" h="681">
                <a:moveTo>
                  <a:pt x="660" y="371"/>
                </a:moveTo>
                <a:cubicBezTo>
                  <a:pt x="651" y="385"/>
                  <a:pt x="641" y="399"/>
                  <a:pt x="631" y="412"/>
                </a:cubicBezTo>
                <a:cubicBezTo>
                  <a:pt x="631" y="412"/>
                  <a:pt x="631" y="412"/>
                  <a:pt x="630" y="412"/>
                </a:cubicBezTo>
                <a:cubicBezTo>
                  <a:pt x="575" y="485"/>
                  <a:pt x="512" y="551"/>
                  <a:pt x="441" y="608"/>
                </a:cubicBezTo>
                <a:cubicBezTo>
                  <a:pt x="437" y="611"/>
                  <a:pt x="433" y="615"/>
                  <a:pt x="429" y="618"/>
                </a:cubicBezTo>
                <a:cubicBezTo>
                  <a:pt x="410" y="633"/>
                  <a:pt x="391" y="647"/>
                  <a:pt x="371" y="661"/>
                </a:cubicBezTo>
                <a:cubicBezTo>
                  <a:pt x="342" y="681"/>
                  <a:pt x="302" y="672"/>
                  <a:pt x="285" y="641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0" y="147"/>
                  <a:pt x="8" y="88"/>
                  <a:pt x="47" y="49"/>
                </a:cubicBezTo>
                <a:cubicBezTo>
                  <a:pt x="48" y="48"/>
                  <a:pt x="48" y="48"/>
                  <a:pt x="48" y="48"/>
                </a:cubicBezTo>
                <a:cubicBezTo>
                  <a:pt x="87" y="9"/>
                  <a:pt x="147" y="0"/>
                  <a:pt x="194" y="28"/>
                </a:cubicBezTo>
                <a:cubicBezTo>
                  <a:pt x="641" y="286"/>
                  <a:pt x="641" y="286"/>
                  <a:pt x="641" y="286"/>
                </a:cubicBezTo>
                <a:cubicBezTo>
                  <a:pt x="671" y="303"/>
                  <a:pt x="680" y="343"/>
                  <a:pt x="660" y="37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0" name="Freeform 20"/>
          <p:cNvSpPr/>
          <p:nvPr/>
        </p:nvSpPr>
        <p:spPr bwMode="auto">
          <a:xfrm>
            <a:off x="6828702" y="4151889"/>
            <a:ext cx="1206424" cy="859004"/>
          </a:xfrm>
          <a:custGeom>
            <a:avLst/>
            <a:gdLst>
              <a:gd name="T0" fmla="*/ 706 w 707"/>
              <a:gd name="T1" fmla="*/ 64 h 504"/>
              <a:gd name="T2" fmla="*/ 671 w 707"/>
              <a:gd name="T3" fmla="*/ 268 h 504"/>
              <a:gd name="T4" fmla="*/ 667 w 707"/>
              <a:gd name="T5" fmla="*/ 280 h 504"/>
              <a:gd name="T6" fmla="*/ 600 w 707"/>
              <a:gd name="T7" fmla="*/ 460 h 504"/>
              <a:gd name="T8" fmla="*/ 516 w 707"/>
              <a:gd name="T9" fmla="*/ 486 h 504"/>
              <a:gd name="T10" fmla="*/ 495 w 707"/>
              <a:gd name="T11" fmla="*/ 474 h 504"/>
              <a:gd name="T12" fmla="*/ 458 w 707"/>
              <a:gd name="T13" fmla="*/ 452 h 504"/>
              <a:gd name="T14" fmla="*/ 69 w 707"/>
              <a:gd name="T15" fmla="*/ 228 h 504"/>
              <a:gd name="T16" fmla="*/ 14 w 707"/>
              <a:gd name="T17" fmla="*/ 92 h 504"/>
              <a:gd name="T18" fmla="*/ 15 w 707"/>
              <a:gd name="T19" fmla="*/ 89 h 504"/>
              <a:gd name="T20" fmla="*/ 130 w 707"/>
              <a:gd name="T21" fmla="*/ 0 h 504"/>
              <a:gd name="T22" fmla="*/ 646 w 707"/>
              <a:gd name="T23" fmla="*/ 0 h 504"/>
              <a:gd name="T24" fmla="*/ 698 w 707"/>
              <a:gd name="T25" fmla="*/ 30 h 504"/>
              <a:gd name="T26" fmla="*/ 706 w 707"/>
              <a:gd name="T27" fmla="*/ 6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07" h="504">
                <a:moveTo>
                  <a:pt x="706" y="64"/>
                </a:moveTo>
                <a:cubicBezTo>
                  <a:pt x="700" y="133"/>
                  <a:pt x="688" y="201"/>
                  <a:pt x="671" y="268"/>
                </a:cubicBezTo>
                <a:cubicBezTo>
                  <a:pt x="669" y="272"/>
                  <a:pt x="668" y="276"/>
                  <a:pt x="667" y="280"/>
                </a:cubicBezTo>
                <a:cubicBezTo>
                  <a:pt x="650" y="342"/>
                  <a:pt x="627" y="402"/>
                  <a:pt x="600" y="460"/>
                </a:cubicBezTo>
                <a:cubicBezTo>
                  <a:pt x="585" y="492"/>
                  <a:pt x="546" y="504"/>
                  <a:pt x="516" y="486"/>
                </a:cubicBezTo>
                <a:cubicBezTo>
                  <a:pt x="495" y="474"/>
                  <a:pt x="495" y="474"/>
                  <a:pt x="495" y="474"/>
                </a:cubicBezTo>
                <a:cubicBezTo>
                  <a:pt x="458" y="452"/>
                  <a:pt x="458" y="452"/>
                  <a:pt x="458" y="452"/>
                </a:cubicBezTo>
                <a:cubicBezTo>
                  <a:pt x="69" y="228"/>
                  <a:pt x="69" y="228"/>
                  <a:pt x="69" y="228"/>
                </a:cubicBezTo>
                <a:cubicBezTo>
                  <a:pt x="22" y="201"/>
                  <a:pt x="0" y="145"/>
                  <a:pt x="14" y="92"/>
                </a:cubicBezTo>
                <a:cubicBezTo>
                  <a:pt x="14" y="91"/>
                  <a:pt x="14" y="90"/>
                  <a:pt x="15" y="89"/>
                </a:cubicBezTo>
                <a:cubicBezTo>
                  <a:pt x="28" y="37"/>
                  <a:pt x="76" y="0"/>
                  <a:pt x="130" y="0"/>
                </a:cubicBezTo>
                <a:cubicBezTo>
                  <a:pt x="646" y="0"/>
                  <a:pt x="646" y="0"/>
                  <a:pt x="646" y="0"/>
                </a:cubicBezTo>
                <a:cubicBezTo>
                  <a:pt x="668" y="0"/>
                  <a:pt x="688" y="12"/>
                  <a:pt x="698" y="30"/>
                </a:cubicBezTo>
                <a:cubicBezTo>
                  <a:pt x="704" y="40"/>
                  <a:pt x="707" y="52"/>
                  <a:pt x="706" y="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1" name="Freeform 21"/>
          <p:cNvSpPr/>
          <p:nvPr/>
        </p:nvSpPr>
        <p:spPr bwMode="auto">
          <a:xfrm>
            <a:off x="4460396" y="2469514"/>
            <a:ext cx="1147884" cy="1158065"/>
          </a:xfrm>
          <a:custGeom>
            <a:avLst/>
            <a:gdLst>
              <a:gd name="T0" fmla="*/ 633 w 673"/>
              <a:gd name="T1" fmla="*/ 631 h 679"/>
              <a:gd name="T2" fmla="*/ 632 w 673"/>
              <a:gd name="T3" fmla="*/ 633 h 679"/>
              <a:gd name="T4" fmla="*/ 495 w 673"/>
              <a:gd name="T5" fmla="*/ 657 h 679"/>
              <a:gd name="T6" fmla="*/ 486 w 673"/>
              <a:gd name="T7" fmla="*/ 653 h 679"/>
              <a:gd name="T8" fmla="*/ 467 w 673"/>
              <a:gd name="T9" fmla="*/ 642 h 679"/>
              <a:gd name="T10" fmla="*/ 39 w 673"/>
              <a:gd name="T11" fmla="*/ 395 h 679"/>
              <a:gd name="T12" fmla="*/ 20 w 673"/>
              <a:gd name="T13" fmla="*/ 309 h 679"/>
              <a:gd name="T14" fmla="*/ 309 w 673"/>
              <a:gd name="T15" fmla="*/ 20 h 679"/>
              <a:gd name="T16" fmla="*/ 395 w 673"/>
              <a:gd name="T17" fmla="*/ 39 h 679"/>
              <a:gd name="T18" fmla="*/ 653 w 673"/>
              <a:gd name="T19" fmla="*/ 486 h 679"/>
              <a:gd name="T20" fmla="*/ 665 w 673"/>
              <a:gd name="T21" fmla="*/ 513 h 679"/>
              <a:gd name="T22" fmla="*/ 668 w 673"/>
              <a:gd name="T23" fmla="*/ 528 h 679"/>
              <a:gd name="T24" fmla="*/ 633 w 673"/>
              <a:gd name="T25" fmla="*/ 631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3" h="679">
                <a:moveTo>
                  <a:pt x="633" y="631"/>
                </a:moveTo>
                <a:cubicBezTo>
                  <a:pt x="633" y="632"/>
                  <a:pt x="632" y="632"/>
                  <a:pt x="632" y="633"/>
                </a:cubicBezTo>
                <a:cubicBezTo>
                  <a:pt x="595" y="669"/>
                  <a:pt x="541" y="679"/>
                  <a:pt x="495" y="657"/>
                </a:cubicBezTo>
                <a:cubicBezTo>
                  <a:pt x="492" y="656"/>
                  <a:pt x="489" y="655"/>
                  <a:pt x="486" y="653"/>
                </a:cubicBezTo>
                <a:cubicBezTo>
                  <a:pt x="467" y="642"/>
                  <a:pt x="467" y="642"/>
                  <a:pt x="467" y="642"/>
                </a:cubicBezTo>
                <a:cubicBezTo>
                  <a:pt x="39" y="395"/>
                  <a:pt x="39" y="395"/>
                  <a:pt x="39" y="395"/>
                </a:cubicBezTo>
                <a:cubicBezTo>
                  <a:pt x="9" y="378"/>
                  <a:pt x="0" y="338"/>
                  <a:pt x="20" y="309"/>
                </a:cubicBezTo>
                <a:cubicBezTo>
                  <a:pt x="98" y="196"/>
                  <a:pt x="196" y="98"/>
                  <a:pt x="309" y="20"/>
                </a:cubicBezTo>
                <a:cubicBezTo>
                  <a:pt x="338" y="0"/>
                  <a:pt x="378" y="9"/>
                  <a:pt x="395" y="39"/>
                </a:cubicBezTo>
                <a:cubicBezTo>
                  <a:pt x="653" y="486"/>
                  <a:pt x="653" y="486"/>
                  <a:pt x="653" y="486"/>
                </a:cubicBezTo>
                <a:cubicBezTo>
                  <a:pt x="658" y="494"/>
                  <a:pt x="662" y="504"/>
                  <a:pt x="665" y="513"/>
                </a:cubicBezTo>
                <a:cubicBezTo>
                  <a:pt x="666" y="518"/>
                  <a:pt x="667" y="523"/>
                  <a:pt x="668" y="528"/>
                </a:cubicBezTo>
                <a:cubicBezTo>
                  <a:pt x="673" y="565"/>
                  <a:pt x="661" y="604"/>
                  <a:pt x="633" y="6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2" name="Freeform 22"/>
          <p:cNvSpPr/>
          <p:nvPr/>
        </p:nvSpPr>
        <p:spPr bwMode="auto">
          <a:xfrm>
            <a:off x="6141499" y="2159000"/>
            <a:ext cx="860277" cy="1210242"/>
          </a:xfrm>
          <a:custGeom>
            <a:avLst/>
            <a:gdLst>
              <a:gd name="T0" fmla="*/ 486 w 504"/>
              <a:gd name="T1" fmla="*/ 193 h 709"/>
              <a:gd name="T2" fmla="*/ 432 w 504"/>
              <a:gd name="T3" fmla="*/ 287 h 709"/>
              <a:gd name="T4" fmla="*/ 425 w 504"/>
              <a:gd name="T5" fmla="*/ 300 h 709"/>
              <a:gd name="T6" fmla="*/ 318 w 504"/>
              <a:gd name="T7" fmla="*/ 484 h 709"/>
              <a:gd name="T8" fmla="*/ 312 w 504"/>
              <a:gd name="T9" fmla="*/ 495 h 709"/>
              <a:gd name="T10" fmla="*/ 306 w 504"/>
              <a:gd name="T11" fmla="*/ 505 h 709"/>
              <a:gd name="T12" fmla="*/ 228 w 504"/>
              <a:gd name="T13" fmla="*/ 640 h 709"/>
              <a:gd name="T14" fmla="*/ 92 w 504"/>
              <a:gd name="T15" fmla="*/ 695 h 709"/>
              <a:gd name="T16" fmla="*/ 90 w 504"/>
              <a:gd name="T17" fmla="*/ 694 h 709"/>
              <a:gd name="T18" fmla="*/ 0 w 504"/>
              <a:gd name="T19" fmla="*/ 579 h 709"/>
              <a:gd name="T20" fmla="*/ 0 w 504"/>
              <a:gd name="T21" fmla="*/ 63 h 709"/>
              <a:gd name="T22" fmla="*/ 65 w 504"/>
              <a:gd name="T23" fmla="*/ 3 h 709"/>
              <a:gd name="T24" fmla="*/ 460 w 504"/>
              <a:gd name="T25" fmla="*/ 109 h 709"/>
              <a:gd name="T26" fmla="*/ 486 w 504"/>
              <a:gd name="T27" fmla="*/ 193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4" h="709">
                <a:moveTo>
                  <a:pt x="486" y="193"/>
                </a:moveTo>
                <a:cubicBezTo>
                  <a:pt x="432" y="287"/>
                  <a:pt x="432" y="287"/>
                  <a:pt x="432" y="287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18" y="484"/>
                  <a:pt x="318" y="484"/>
                  <a:pt x="318" y="484"/>
                </a:cubicBezTo>
                <a:cubicBezTo>
                  <a:pt x="312" y="495"/>
                  <a:pt x="312" y="495"/>
                  <a:pt x="312" y="495"/>
                </a:cubicBezTo>
                <a:cubicBezTo>
                  <a:pt x="306" y="505"/>
                  <a:pt x="306" y="505"/>
                  <a:pt x="306" y="505"/>
                </a:cubicBezTo>
                <a:cubicBezTo>
                  <a:pt x="228" y="640"/>
                  <a:pt x="228" y="640"/>
                  <a:pt x="228" y="640"/>
                </a:cubicBezTo>
                <a:cubicBezTo>
                  <a:pt x="201" y="687"/>
                  <a:pt x="145" y="709"/>
                  <a:pt x="92" y="695"/>
                </a:cubicBezTo>
                <a:cubicBezTo>
                  <a:pt x="91" y="695"/>
                  <a:pt x="90" y="695"/>
                  <a:pt x="90" y="694"/>
                </a:cubicBezTo>
                <a:cubicBezTo>
                  <a:pt x="37" y="680"/>
                  <a:pt x="0" y="633"/>
                  <a:pt x="0" y="579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28"/>
                  <a:pt x="30" y="0"/>
                  <a:pt x="65" y="3"/>
                </a:cubicBezTo>
                <a:cubicBezTo>
                  <a:pt x="202" y="14"/>
                  <a:pt x="336" y="50"/>
                  <a:pt x="460" y="109"/>
                </a:cubicBezTo>
                <a:cubicBezTo>
                  <a:pt x="492" y="124"/>
                  <a:pt x="504" y="163"/>
                  <a:pt x="486" y="1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3" name="Freeform 23"/>
          <p:cNvSpPr/>
          <p:nvPr/>
        </p:nvSpPr>
        <p:spPr bwMode="auto">
          <a:xfrm>
            <a:off x="4149882" y="4151889"/>
            <a:ext cx="1210242" cy="859004"/>
          </a:xfrm>
          <a:custGeom>
            <a:avLst/>
            <a:gdLst>
              <a:gd name="T0" fmla="*/ 640 w 710"/>
              <a:gd name="T1" fmla="*/ 228 h 504"/>
              <a:gd name="T2" fmla="*/ 566 w 710"/>
              <a:gd name="T3" fmla="*/ 271 h 504"/>
              <a:gd name="T4" fmla="*/ 553 w 710"/>
              <a:gd name="T5" fmla="*/ 278 h 504"/>
              <a:gd name="T6" fmla="*/ 306 w 710"/>
              <a:gd name="T7" fmla="*/ 421 h 504"/>
              <a:gd name="T8" fmla="*/ 293 w 710"/>
              <a:gd name="T9" fmla="*/ 429 h 504"/>
              <a:gd name="T10" fmla="*/ 193 w 710"/>
              <a:gd name="T11" fmla="*/ 486 h 504"/>
              <a:gd name="T12" fmla="*/ 109 w 710"/>
              <a:gd name="T13" fmla="*/ 460 h 504"/>
              <a:gd name="T14" fmla="*/ 3 w 710"/>
              <a:gd name="T15" fmla="*/ 64 h 504"/>
              <a:gd name="T16" fmla="*/ 63 w 710"/>
              <a:gd name="T17" fmla="*/ 0 h 504"/>
              <a:gd name="T18" fmla="*/ 579 w 710"/>
              <a:gd name="T19" fmla="*/ 0 h 504"/>
              <a:gd name="T20" fmla="*/ 695 w 710"/>
              <a:gd name="T21" fmla="*/ 89 h 504"/>
              <a:gd name="T22" fmla="*/ 695 w 710"/>
              <a:gd name="T23" fmla="*/ 92 h 504"/>
              <a:gd name="T24" fmla="*/ 640 w 710"/>
              <a:gd name="T25" fmla="*/ 228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10" h="504">
                <a:moveTo>
                  <a:pt x="640" y="228"/>
                </a:moveTo>
                <a:cubicBezTo>
                  <a:pt x="566" y="271"/>
                  <a:pt x="566" y="271"/>
                  <a:pt x="566" y="271"/>
                </a:cubicBezTo>
                <a:cubicBezTo>
                  <a:pt x="553" y="278"/>
                  <a:pt x="553" y="278"/>
                  <a:pt x="553" y="278"/>
                </a:cubicBezTo>
                <a:cubicBezTo>
                  <a:pt x="306" y="421"/>
                  <a:pt x="306" y="421"/>
                  <a:pt x="306" y="421"/>
                </a:cubicBezTo>
                <a:cubicBezTo>
                  <a:pt x="293" y="429"/>
                  <a:pt x="293" y="429"/>
                  <a:pt x="293" y="429"/>
                </a:cubicBezTo>
                <a:cubicBezTo>
                  <a:pt x="193" y="486"/>
                  <a:pt x="193" y="486"/>
                  <a:pt x="193" y="486"/>
                </a:cubicBezTo>
                <a:cubicBezTo>
                  <a:pt x="163" y="504"/>
                  <a:pt x="124" y="492"/>
                  <a:pt x="109" y="460"/>
                </a:cubicBezTo>
                <a:cubicBezTo>
                  <a:pt x="50" y="336"/>
                  <a:pt x="14" y="202"/>
                  <a:pt x="3" y="64"/>
                </a:cubicBezTo>
                <a:cubicBezTo>
                  <a:pt x="0" y="30"/>
                  <a:pt x="28" y="0"/>
                  <a:pt x="63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633" y="0"/>
                  <a:pt x="681" y="37"/>
                  <a:pt x="695" y="89"/>
                </a:cubicBezTo>
                <a:cubicBezTo>
                  <a:pt x="695" y="90"/>
                  <a:pt x="695" y="91"/>
                  <a:pt x="695" y="92"/>
                </a:cubicBezTo>
                <a:cubicBezTo>
                  <a:pt x="710" y="145"/>
                  <a:pt x="688" y="201"/>
                  <a:pt x="640" y="2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4" name="Freeform 24"/>
          <p:cNvSpPr/>
          <p:nvPr/>
        </p:nvSpPr>
        <p:spPr bwMode="auto">
          <a:xfrm>
            <a:off x="5187050" y="2159000"/>
            <a:ext cx="859005" cy="1210242"/>
          </a:xfrm>
          <a:custGeom>
            <a:avLst/>
            <a:gdLst>
              <a:gd name="T0" fmla="*/ 504 w 504"/>
              <a:gd name="T1" fmla="*/ 63 h 709"/>
              <a:gd name="T2" fmla="*/ 504 w 504"/>
              <a:gd name="T3" fmla="*/ 579 h 709"/>
              <a:gd name="T4" fmla="*/ 479 w 504"/>
              <a:gd name="T5" fmla="*/ 652 h 709"/>
              <a:gd name="T6" fmla="*/ 473 w 504"/>
              <a:gd name="T7" fmla="*/ 659 h 709"/>
              <a:gd name="T8" fmla="*/ 415 w 504"/>
              <a:gd name="T9" fmla="*/ 694 h 709"/>
              <a:gd name="T10" fmla="*/ 412 w 504"/>
              <a:gd name="T11" fmla="*/ 695 h 709"/>
              <a:gd name="T12" fmla="*/ 276 w 504"/>
              <a:gd name="T13" fmla="*/ 640 h 709"/>
              <a:gd name="T14" fmla="*/ 18 w 504"/>
              <a:gd name="T15" fmla="*/ 193 h 709"/>
              <a:gd name="T16" fmla="*/ 44 w 504"/>
              <a:gd name="T17" fmla="*/ 109 h 709"/>
              <a:gd name="T18" fmla="*/ 439 w 504"/>
              <a:gd name="T19" fmla="*/ 3 h 709"/>
              <a:gd name="T20" fmla="*/ 504 w 504"/>
              <a:gd name="T21" fmla="*/ 63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4" h="709">
                <a:moveTo>
                  <a:pt x="504" y="63"/>
                </a:moveTo>
                <a:cubicBezTo>
                  <a:pt x="504" y="579"/>
                  <a:pt x="504" y="579"/>
                  <a:pt x="504" y="579"/>
                </a:cubicBezTo>
                <a:cubicBezTo>
                  <a:pt x="504" y="606"/>
                  <a:pt x="495" y="631"/>
                  <a:pt x="479" y="652"/>
                </a:cubicBezTo>
                <a:cubicBezTo>
                  <a:pt x="477" y="654"/>
                  <a:pt x="475" y="657"/>
                  <a:pt x="473" y="659"/>
                </a:cubicBezTo>
                <a:cubicBezTo>
                  <a:pt x="458" y="676"/>
                  <a:pt x="438" y="688"/>
                  <a:pt x="415" y="694"/>
                </a:cubicBezTo>
                <a:cubicBezTo>
                  <a:pt x="414" y="695"/>
                  <a:pt x="413" y="695"/>
                  <a:pt x="412" y="695"/>
                </a:cubicBezTo>
                <a:cubicBezTo>
                  <a:pt x="359" y="709"/>
                  <a:pt x="303" y="687"/>
                  <a:pt x="276" y="640"/>
                </a:cubicBezTo>
                <a:cubicBezTo>
                  <a:pt x="18" y="193"/>
                  <a:pt x="18" y="193"/>
                  <a:pt x="18" y="193"/>
                </a:cubicBezTo>
                <a:cubicBezTo>
                  <a:pt x="0" y="163"/>
                  <a:pt x="12" y="124"/>
                  <a:pt x="44" y="109"/>
                </a:cubicBezTo>
                <a:cubicBezTo>
                  <a:pt x="168" y="50"/>
                  <a:pt x="302" y="14"/>
                  <a:pt x="439" y="3"/>
                </a:cubicBezTo>
                <a:cubicBezTo>
                  <a:pt x="474" y="0"/>
                  <a:pt x="504" y="28"/>
                  <a:pt x="504" y="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5" name="Freeform 25"/>
          <p:cNvSpPr/>
          <p:nvPr/>
        </p:nvSpPr>
        <p:spPr bwMode="auto">
          <a:xfrm>
            <a:off x="4149882" y="3196167"/>
            <a:ext cx="1210242" cy="860277"/>
          </a:xfrm>
          <a:custGeom>
            <a:avLst/>
            <a:gdLst>
              <a:gd name="T0" fmla="*/ 695 w 710"/>
              <a:gd name="T1" fmla="*/ 411 h 504"/>
              <a:gd name="T2" fmla="*/ 695 w 710"/>
              <a:gd name="T3" fmla="*/ 414 h 504"/>
              <a:gd name="T4" fmla="*/ 668 w 710"/>
              <a:gd name="T5" fmla="*/ 464 h 504"/>
              <a:gd name="T6" fmla="*/ 664 w 710"/>
              <a:gd name="T7" fmla="*/ 468 h 504"/>
              <a:gd name="T8" fmla="*/ 579 w 710"/>
              <a:gd name="T9" fmla="*/ 504 h 504"/>
              <a:gd name="T10" fmla="*/ 63 w 710"/>
              <a:gd name="T11" fmla="*/ 504 h 504"/>
              <a:gd name="T12" fmla="*/ 3 w 710"/>
              <a:gd name="T13" fmla="*/ 439 h 504"/>
              <a:gd name="T14" fmla="*/ 109 w 710"/>
              <a:gd name="T15" fmla="*/ 43 h 504"/>
              <a:gd name="T16" fmla="*/ 193 w 710"/>
              <a:gd name="T17" fmla="*/ 17 h 504"/>
              <a:gd name="T18" fmla="*/ 640 w 710"/>
              <a:gd name="T19" fmla="*/ 276 h 504"/>
              <a:gd name="T20" fmla="*/ 695 w 710"/>
              <a:gd name="T21" fmla="*/ 411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0" h="504">
                <a:moveTo>
                  <a:pt x="695" y="411"/>
                </a:moveTo>
                <a:cubicBezTo>
                  <a:pt x="695" y="412"/>
                  <a:pt x="695" y="413"/>
                  <a:pt x="695" y="414"/>
                </a:cubicBezTo>
                <a:cubicBezTo>
                  <a:pt x="690" y="433"/>
                  <a:pt x="680" y="450"/>
                  <a:pt x="668" y="464"/>
                </a:cubicBezTo>
                <a:cubicBezTo>
                  <a:pt x="667" y="465"/>
                  <a:pt x="666" y="466"/>
                  <a:pt x="664" y="468"/>
                </a:cubicBezTo>
                <a:cubicBezTo>
                  <a:pt x="643" y="490"/>
                  <a:pt x="612" y="504"/>
                  <a:pt x="579" y="504"/>
                </a:cubicBezTo>
                <a:cubicBezTo>
                  <a:pt x="63" y="504"/>
                  <a:pt x="63" y="504"/>
                  <a:pt x="63" y="504"/>
                </a:cubicBezTo>
                <a:cubicBezTo>
                  <a:pt x="28" y="504"/>
                  <a:pt x="0" y="474"/>
                  <a:pt x="3" y="439"/>
                </a:cubicBezTo>
                <a:cubicBezTo>
                  <a:pt x="14" y="302"/>
                  <a:pt x="50" y="168"/>
                  <a:pt x="109" y="43"/>
                </a:cubicBezTo>
                <a:cubicBezTo>
                  <a:pt x="124" y="12"/>
                  <a:pt x="163" y="0"/>
                  <a:pt x="193" y="17"/>
                </a:cubicBezTo>
                <a:cubicBezTo>
                  <a:pt x="640" y="276"/>
                  <a:pt x="640" y="276"/>
                  <a:pt x="640" y="276"/>
                </a:cubicBezTo>
                <a:cubicBezTo>
                  <a:pt x="688" y="303"/>
                  <a:pt x="710" y="359"/>
                  <a:pt x="695" y="4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6" name="Freeform 26"/>
          <p:cNvSpPr/>
          <p:nvPr/>
        </p:nvSpPr>
        <p:spPr bwMode="auto">
          <a:xfrm>
            <a:off x="5478475" y="3486320"/>
            <a:ext cx="1231876" cy="1233148"/>
          </a:xfrm>
          <a:custGeom>
            <a:avLst/>
            <a:gdLst>
              <a:gd name="T0" fmla="*/ 722 w 722"/>
              <a:gd name="T1" fmla="*/ 362 h 723"/>
              <a:gd name="T2" fmla="*/ 719 w 722"/>
              <a:gd name="T3" fmla="*/ 411 h 723"/>
              <a:gd name="T4" fmla="*/ 711 w 722"/>
              <a:gd name="T5" fmla="*/ 452 h 723"/>
              <a:gd name="T6" fmla="*/ 392 w 722"/>
              <a:gd name="T7" fmla="*/ 722 h 723"/>
              <a:gd name="T8" fmla="*/ 361 w 722"/>
              <a:gd name="T9" fmla="*/ 723 h 723"/>
              <a:gd name="T10" fmla="*/ 0 w 722"/>
              <a:gd name="T11" fmla="*/ 362 h 723"/>
              <a:gd name="T12" fmla="*/ 361 w 722"/>
              <a:gd name="T13" fmla="*/ 0 h 723"/>
              <a:gd name="T14" fmla="*/ 722 w 722"/>
              <a:gd name="T15" fmla="*/ 356 h 723"/>
              <a:gd name="T16" fmla="*/ 722 w 722"/>
              <a:gd name="T17" fmla="*/ 362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2" h="723">
                <a:moveTo>
                  <a:pt x="722" y="362"/>
                </a:moveTo>
                <a:cubicBezTo>
                  <a:pt x="722" y="378"/>
                  <a:pt x="721" y="395"/>
                  <a:pt x="719" y="411"/>
                </a:cubicBezTo>
                <a:cubicBezTo>
                  <a:pt x="717" y="425"/>
                  <a:pt x="715" y="438"/>
                  <a:pt x="711" y="452"/>
                </a:cubicBezTo>
                <a:cubicBezTo>
                  <a:pt x="674" y="598"/>
                  <a:pt x="547" y="709"/>
                  <a:pt x="392" y="722"/>
                </a:cubicBezTo>
                <a:cubicBezTo>
                  <a:pt x="382" y="723"/>
                  <a:pt x="372" y="723"/>
                  <a:pt x="361" y="723"/>
                </a:cubicBezTo>
                <a:cubicBezTo>
                  <a:pt x="161" y="723"/>
                  <a:pt x="0" y="561"/>
                  <a:pt x="0" y="362"/>
                </a:cubicBezTo>
                <a:cubicBezTo>
                  <a:pt x="0" y="162"/>
                  <a:pt x="161" y="0"/>
                  <a:pt x="361" y="0"/>
                </a:cubicBezTo>
                <a:cubicBezTo>
                  <a:pt x="559" y="0"/>
                  <a:pt x="719" y="159"/>
                  <a:pt x="722" y="356"/>
                </a:cubicBezTo>
                <a:cubicBezTo>
                  <a:pt x="722" y="358"/>
                  <a:pt x="722" y="360"/>
                  <a:pt x="722" y="3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sp>
        <p:nvSpPr>
          <p:cNvPr id="28" name="Freeform 206"/>
          <p:cNvSpPr>
            <a:spLocks noEditPoints="1"/>
          </p:cNvSpPr>
          <p:nvPr/>
        </p:nvSpPr>
        <p:spPr bwMode="auto">
          <a:xfrm>
            <a:off x="5764482" y="3807028"/>
            <a:ext cx="659862" cy="591732"/>
          </a:xfrm>
          <a:custGeom>
            <a:avLst/>
            <a:gdLst>
              <a:gd name="T0" fmla="*/ 194 w 3394"/>
              <a:gd name="T1" fmla="*/ 2074 h 3044"/>
              <a:gd name="T2" fmla="*/ 235 w 3394"/>
              <a:gd name="T3" fmla="*/ 2172 h 3044"/>
              <a:gd name="T4" fmla="*/ 314 w 3394"/>
              <a:gd name="T5" fmla="*/ 2239 h 3044"/>
              <a:gd name="T6" fmla="*/ 418 w 3394"/>
              <a:gd name="T7" fmla="*/ 2265 h 3044"/>
              <a:gd name="T8" fmla="*/ 3048 w 3394"/>
              <a:gd name="T9" fmla="*/ 2254 h 3044"/>
              <a:gd name="T10" fmla="*/ 3136 w 3394"/>
              <a:gd name="T11" fmla="*/ 2198 h 3044"/>
              <a:gd name="T12" fmla="*/ 3192 w 3394"/>
              <a:gd name="T13" fmla="*/ 2109 h 3044"/>
              <a:gd name="T14" fmla="*/ 3203 w 3394"/>
              <a:gd name="T15" fmla="*/ 1961 h 3044"/>
              <a:gd name="T16" fmla="*/ 381 w 3394"/>
              <a:gd name="T17" fmla="*/ 194 h 3044"/>
              <a:gd name="T18" fmla="*/ 283 w 3394"/>
              <a:gd name="T19" fmla="*/ 235 h 3044"/>
              <a:gd name="T20" fmla="*/ 215 w 3394"/>
              <a:gd name="T21" fmla="*/ 314 h 3044"/>
              <a:gd name="T22" fmla="*/ 191 w 3394"/>
              <a:gd name="T23" fmla="*/ 419 h 3044"/>
              <a:gd name="T24" fmla="*/ 3204 w 3394"/>
              <a:gd name="T25" fmla="*/ 419 h 3044"/>
              <a:gd name="T26" fmla="*/ 3178 w 3394"/>
              <a:gd name="T27" fmla="*/ 314 h 3044"/>
              <a:gd name="T28" fmla="*/ 3110 w 3394"/>
              <a:gd name="T29" fmla="*/ 235 h 3044"/>
              <a:gd name="T30" fmla="*/ 3013 w 3394"/>
              <a:gd name="T31" fmla="*/ 194 h 3044"/>
              <a:gd name="T32" fmla="*/ 418 w 3394"/>
              <a:gd name="T33" fmla="*/ 0 h 3044"/>
              <a:gd name="T34" fmla="*/ 3079 w 3394"/>
              <a:gd name="T35" fmla="*/ 14 h 3044"/>
              <a:gd name="T36" fmla="*/ 3215 w 3394"/>
              <a:gd name="T37" fmla="*/ 75 h 3044"/>
              <a:gd name="T38" fmla="*/ 3319 w 3394"/>
              <a:gd name="T39" fmla="*/ 179 h 3044"/>
              <a:gd name="T40" fmla="*/ 3380 w 3394"/>
              <a:gd name="T41" fmla="*/ 316 h 3044"/>
              <a:gd name="T42" fmla="*/ 3394 w 3394"/>
              <a:gd name="T43" fmla="*/ 2037 h 3044"/>
              <a:gd name="T44" fmla="*/ 3365 w 3394"/>
              <a:gd name="T45" fmla="*/ 2188 h 3044"/>
              <a:gd name="T46" fmla="*/ 3288 w 3394"/>
              <a:gd name="T47" fmla="*/ 2314 h 3044"/>
              <a:gd name="T48" fmla="*/ 3171 w 3394"/>
              <a:gd name="T49" fmla="*/ 2406 h 3044"/>
              <a:gd name="T50" fmla="*/ 3027 w 3394"/>
              <a:gd name="T51" fmla="*/ 2451 h 3044"/>
              <a:gd name="T52" fmla="*/ 1792 w 3394"/>
              <a:gd name="T53" fmla="*/ 2853 h 3044"/>
              <a:gd name="T54" fmla="*/ 2423 w 3394"/>
              <a:gd name="T55" fmla="*/ 2864 h 3044"/>
              <a:gd name="T56" fmla="*/ 2468 w 3394"/>
              <a:gd name="T57" fmla="*/ 2907 h 3044"/>
              <a:gd name="T58" fmla="*/ 2475 w 3394"/>
              <a:gd name="T59" fmla="*/ 2971 h 3044"/>
              <a:gd name="T60" fmla="*/ 2442 w 3394"/>
              <a:gd name="T61" fmla="*/ 3023 h 3044"/>
              <a:gd name="T62" fmla="*/ 2382 w 3394"/>
              <a:gd name="T63" fmla="*/ 3044 h 3044"/>
              <a:gd name="T64" fmla="*/ 970 w 3394"/>
              <a:gd name="T65" fmla="*/ 3034 h 3044"/>
              <a:gd name="T66" fmla="*/ 926 w 3394"/>
              <a:gd name="T67" fmla="*/ 2990 h 3044"/>
              <a:gd name="T68" fmla="*/ 919 w 3394"/>
              <a:gd name="T69" fmla="*/ 2926 h 3044"/>
              <a:gd name="T70" fmla="*/ 952 w 3394"/>
              <a:gd name="T71" fmla="*/ 2875 h 3044"/>
              <a:gd name="T72" fmla="*/ 1012 w 3394"/>
              <a:gd name="T73" fmla="*/ 2853 h 3044"/>
              <a:gd name="T74" fmla="*/ 418 w 3394"/>
              <a:gd name="T75" fmla="*/ 2455 h 3044"/>
              <a:gd name="T76" fmla="*/ 267 w 3394"/>
              <a:gd name="T77" fmla="*/ 2427 h 3044"/>
              <a:gd name="T78" fmla="*/ 140 w 3394"/>
              <a:gd name="T79" fmla="*/ 2349 h 3044"/>
              <a:gd name="T80" fmla="*/ 49 w 3394"/>
              <a:gd name="T81" fmla="*/ 2233 h 3044"/>
              <a:gd name="T82" fmla="*/ 3 w 3394"/>
              <a:gd name="T83" fmla="*/ 2089 h 3044"/>
              <a:gd name="T84" fmla="*/ 3 w 3394"/>
              <a:gd name="T85" fmla="*/ 366 h 3044"/>
              <a:gd name="T86" fmla="*/ 49 w 3394"/>
              <a:gd name="T87" fmla="*/ 222 h 3044"/>
              <a:gd name="T88" fmla="*/ 141 w 3394"/>
              <a:gd name="T89" fmla="*/ 106 h 3044"/>
              <a:gd name="T90" fmla="*/ 268 w 3394"/>
              <a:gd name="T91" fmla="*/ 29 h 3044"/>
              <a:gd name="T92" fmla="*/ 418 w 3394"/>
              <a:gd name="T93" fmla="*/ 0 h 3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94" h="3044">
                <a:moveTo>
                  <a:pt x="191" y="1961"/>
                </a:moveTo>
                <a:lnTo>
                  <a:pt x="191" y="2037"/>
                </a:lnTo>
                <a:lnTo>
                  <a:pt x="194" y="2074"/>
                </a:lnTo>
                <a:lnTo>
                  <a:pt x="202" y="2109"/>
                </a:lnTo>
                <a:lnTo>
                  <a:pt x="216" y="2142"/>
                </a:lnTo>
                <a:lnTo>
                  <a:pt x="235" y="2172"/>
                </a:lnTo>
                <a:lnTo>
                  <a:pt x="258" y="2198"/>
                </a:lnTo>
                <a:lnTo>
                  <a:pt x="284" y="2221"/>
                </a:lnTo>
                <a:lnTo>
                  <a:pt x="314" y="2239"/>
                </a:lnTo>
                <a:lnTo>
                  <a:pt x="346" y="2254"/>
                </a:lnTo>
                <a:lnTo>
                  <a:pt x="381" y="2262"/>
                </a:lnTo>
                <a:lnTo>
                  <a:pt x="418" y="2265"/>
                </a:lnTo>
                <a:lnTo>
                  <a:pt x="2976" y="2265"/>
                </a:lnTo>
                <a:lnTo>
                  <a:pt x="3013" y="2262"/>
                </a:lnTo>
                <a:lnTo>
                  <a:pt x="3048" y="2254"/>
                </a:lnTo>
                <a:lnTo>
                  <a:pt x="3080" y="2239"/>
                </a:lnTo>
                <a:lnTo>
                  <a:pt x="3109" y="2221"/>
                </a:lnTo>
                <a:lnTo>
                  <a:pt x="3136" y="2198"/>
                </a:lnTo>
                <a:lnTo>
                  <a:pt x="3159" y="2172"/>
                </a:lnTo>
                <a:lnTo>
                  <a:pt x="3177" y="2142"/>
                </a:lnTo>
                <a:lnTo>
                  <a:pt x="3192" y="2109"/>
                </a:lnTo>
                <a:lnTo>
                  <a:pt x="3200" y="2074"/>
                </a:lnTo>
                <a:lnTo>
                  <a:pt x="3203" y="2037"/>
                </a:lnTo>
                <a:lnTo>
                  <a:pt x="3203" y="1961"/>
                </a:lnTo>
                <a:lnTo>
                  <a:pt x="191" y="1961"/>
                </a:lnTo>
                <a:close/>
                <a:moveTo>
                  <a:pt x="418" y="190"/>
                </a:moveTo>
                <a:lnTo>
                  <a:pt x="381" y="194"/>
                </a:lnTo>
                <a:lnTo>
                  <a:pt x="346" y="202"/>
                </a:lnTo>
                <a:lnTo>
                  <a:pt x="313" y="216"/>
                </a:lnTo>
                <a:lnTo>
                  <a:pt x="283" y="235"/>
                </a:lnTo>
                <a:lnTo>
                  <a:pt x="258" y="257"/>
                </a:lnTo>
                <a:lnTo>
                  <a:pt x="234" y="284"/>
                </a:lnTo>
                <a:lnTo>
                  <a:pt x="215" y="314"/>
                </a:lnTo>
                <a:lnTo>
                  <a:pt x="202" y="347"/>
                </a:lnTo>
                <a:lnTo>
                  <a:pt x="194" y="382"/>
                </a:lnTo>
                <a:lnTo>
                  <a:pt x="191" y="419"/>
                </a:lnTo>
                <a:lnTo>
                  <a:pt x="191" y="1771"/>
                </a:lnTo>
                <a:lnTo>
                  <a:pt x="3204" y="1771"/>
                </a:lnTo>
                <a:lnTo>
                  <a:pt x="3204" y="419"/>
                </a:lnTo>
                <a:lnTo>
                  <a:pt x="3201" y="382"/>
                </a:lnTo>
                <a:lnTo>
                  <a:pt x="3193" y="347"/>
                </a:lnTo>
                <a:lnTo>
                  <a:pt x="3178" y="314"/>
                </a:lnTo>
                <a:lnTo>
                  <a:pt x="3160" y="284"/>
                </a:lnTo>
                <a:lnTo>
                  <a:pt x="3137" y="257"/>
                </a:lnTo>
                <a:lnTo>
                  <a:pt x="3110" y="235"/>
                </a:lnTo>
                <a:lnTo>
                  <a:pt x="3081" y="216"/>
                </a:lnTo>
                <a:lnTo>
                  <a:pt x="3048" y="202"/>
                </a:lnTo>
                <a:lnTo>
                  <a:pt x="3013" y="194"/>
                </a:lnTo>
                <a:lnTo>
                  <a:pt x="2976" y="190"/>
                </a:lnTo>
                <a:lnTo>
                  <a:pt x="418" y="190"/>
                </a:lnTo>
                <a:close/>
                <a:moveTo>
                  <a:pt x="418" y="0"/>
                </a:moveTo>
                <a:lnTo>
                  <a:pt x="2976" y="0"/>
                </a:lnTo>
                <a:lnTo>
                  <a:pt x="3028" y="3"/>
                </a:lnTo>
                <a:lnTo>
                  <a:pt x="3079" y="14"/>
                </a:lnTo>
                <a:lnTo>
                  <a:pt x="3126" y="29"/>
                </a:lnTo>
                <a:lnTo>
                  <a:pt x="3172" y="50"/>
                </a:lnTo>
                <a:lnTo>
                  <a:pt x="3215" y="75"/>
                </a:lnTo>
                <a:lnTo>
                  <a:pt x="3253" y="106"/>
                </a:lnTo>
                <a:lnTo>
                  <a:pt x="3288" y="141"/>
                </a:lnTo>
                <a:lnTo>
                  <a:pt x="3319" y="179"/>
                </a:lnTo>
                <a:lnTo>
                  <a:pt x="3344" y="222"/>
                </a:lnTo>
                <a:lnTo>
                  <a:pt x="3366" y="268"/>
                </a:lnTo>
                <a:lnTo>
                  <a:pt x="3380" y="316"/>
                </a:lnTo>
                <a:lnTo>
                  <a:pt x="3391" y="366"/>
                </a:lnTo>
                <a:lnTo>
                  <a:pt x="3394" y="419"/>
                </a:lnTo>
                <a:lnTo>
                  <a:pt x="3394" y="2037"/>
                </a:lnTo>
                <a:lnTo>
                  <a:pt x="3391" y="2089"/>
                </a:lnTo>
                <a:lnTo>
                  <a:pt x="3380" y="2140"/>
                </a:lnTo>
                <a:lnTo>
                  <a:pt x="3365" y="2188"/>
                </a:lnTo>
                <a:lnTo>
                  <a:pt x="3344" y="2233"/>
                </a:lnTo>
                <a:lnTo>
                  <a:pt x="3319" y="2275"/>
                </a:lnTo>
                <a:lnTo>
                  <a:pt x="3288" y="2314"/>
                </a:lnTo>
                <a:lnTo>
                  <a:pt x="3253" y="2349"/>
                </a:lnTo>
                <a:lnTo>
                  <a:pt x="3214" y="2380"/>
                </a:lnTo>
                <a:lnTo>
                  <a:pt x="3171" y="2406"/>
                </a:lnTo>
                <a:lnTo>
                  <a:pt x="3126" y="2427"/>
                </a:lnTo>
                <a:lnTo>
                  <a:pt x="3078" y="2442"/>
                </a:lnTo>
                <a:lnTo>
                  <a:pt x="3027" y="2451"/>
                </a:lnTo>
                <a:lnTo>
                  <a:pt x="2976" y="2455"/>
                </a:lnTo>
                <a:lnTo>
                  <a:pt x="1792" y="2455"/>
                </a:lnTo>
                <a:lnTo>
                  <a:pt x="1792" y="2853"/>
                </a:lnTo>
                <a:lnTo>
                  <a:pt x="2382" y="2853"/>
                </a:lnTo>
                <a:lnTo>
                  <a:pt x="2404" y="2857"/>
                </a:lnTo>
                <a:lnTo>
                  <a:pt x="2423" y="2864"/>
                </a:lnTo>
                <a:lnTo>
                  <a:pt x="2442" y="2875"/>
                </a:lnTo>
                <a:lnTo>
                  <a:pt x="2456" y="2889"/>
                </a:lnTo>
                <a:lnTo>
                  <a:pt x="2468" y="2907"/>
                </a:lnTo>
                <a:lnTo>
                  <a:pt x="2475" y="2926"/>
                </a:lnTo>
                <a:lnTo>
                  <a:pt x="2477" y="2949"/>
                </a:lnTo>
                <a:lnTo>
                  <a:pt x="2475" y="2971"/>
                </a:lnTo>
                <a:lnTo>
                  <a:pt x="2468" y="2990"/>
                </a:lnTo>
                <a:lnTo>
                  <a:pt x="2456" y="3009"/>
                </a:lnTo>
                <a:lnTo>
                  <a:pt x="2442" y="3023"/>
                </a:lnTo>
                <a:lnTo>
                  <a:pt x="2423" y="3034"/>
                </a:lnTo>
                <a:lnTo>
                  <a:pt x="2404" y="3042"/>
                </a:lnTo>
                <a:lnTo>
                  <a:pt x="2382" y="3044"/>
                </a:lnTo>
                <a:lnTo>
                  <a:pt x="1012" y="3044"/>
                </a:lnTo>
                <a:lnTo>
                  <a:pt x="990" y="3042"/>
                </a:lnTo>
                <a:lnTo>
                  <a:pt x="970" y="3034"/>
                </a:lnTo>
                <a:lnTo>
                  <a:pt x="952" y="3023"/>
                </a:lnTo>
                <a:lnTo>
                  <a:pt x="938" y="3009"/>
                </a:lnTo>
                <a:lnTo>
                  <a:pt x="926" y="2990"/>
                </a:lnTo>
                <a:lnTo>
                  <a:pt x="919" y="2971"/>
                </a:lnTo>
                <a:lnTo>
                  <a:pt x="917" y="2949"/>
                </a:lnTo>
                <a:lnTo>
                  <a:pt x="919" y="2926"/>
                </a:lnTo>
                <a:lnTo>
                  <a:pt x="926" y="2907"/>
                </a:lnTo>
                <a:lnTo>
                  <a:pt x="938" y="2889"/>
                </a:lnTo>
                <a:lnTo>
                  <a:pt x="952" y="2875"/>
                </a:lnTo>
                <a:lnTo>
                  <a:pt x="970" y="2864"/>
                </a:lnTo>
                <a:lnTo>
                  <a:pt x="990" y="2857"/>
                </a:lnTo>
                <a:lnTo>
                  <a:pt x="1012" y="2853"/>
                </a:lnTo>
                <a:lnTo>
                  <a:pt x="1602" y="2853"/>
                </a:lnTo>
                <a:lnTo>
                  <a:pt x="1602" y="2455"/>
                </a:lnTo>
                <a:lnTo>
                  <a:pt x="418" y="2455"/>
                </a:lnTo>
                <a:lnTo>
                  <a:pt x="366" y="2451"/>
                </a:lnTo>
                <a:lnTo>
                  <a:pt x="315" y="2442"/>
                </a:lnTo>
                <a:lnTo>
                  <a:pt x="267" y="2427"/>
                </a:lnTo>
                <a:lnTo>
                  <a:pt x="222" y="2406"/>
                </a:lnTo>
                <a:lnTo>
                  <a:pt x="179" y="2380"/>
                </a:lnTo>
                <a:lnTo>
                  <a:pt x="140" y="2349"/>
                </a:lnTo>
                <a:lnTo>
                  <a:pt x="106" y="2314"/>
                </a:lnTo>
                <a:lnTo>
                  <a:pt x="75" y="2275"/>
                </a:lnTo>
                <a:lnTo>
                  <a:pt x="49" y="2233"/>
                </a:lnTo>
                <a:lnTo>
                  <a:pt x="28" y="2188"/>
                </a:lnTo>
                <a:lnTo>
                  <a:pt x="12" y="2140"/>
                </a:lnTo>
                <a:lnTo>
                  <a:pt x="3" y="2089"/>
                </a:lnTo>
                <a:lnTo>
                  <a:pt x="0" y="2037"/>
                </a:lnTo>
                <a:lnTo>
                  <a:pt x="0" y="419"/>
                </a:lnTo>
                <a:lnTo>
                  <a:pt x="3" y="366"/>
                </a:lnTo>
                <a:lnTo>
                  <a:pt x="12" y="316"/>
                </a:lnTo>
                <a:lnTo>
                  <a:pt x="28" y="268"/>
                </a:lnTo>
                <a:lnTo>
                  <a:pt x="49" y="222"/>
                </a:lnTo>
                <a:lnTo>
                  <a:pt x="75" y="179"/>
                </a:lnTo>
                <a:lnTo>
                  <a:pt x="106" y="141"/>
                </a:lnTo>
                <a:lnTo>
                  <a:pt x="141" y="106"/>
                </a:lnTo>
                <a:lnTo>
                  <a:pt x="179" y="75"/>
                </a:lnTo>
                <a:lnTo>
                  <a:pt x="223" y="50"/>
                </a:lnTo>
                <a:lnTo>
                  <a:pt x="268" y="29"/>
                </a:lnTo>
                <a:lnTo>
                  <a:pt x="315" y="14"/>
                </a:lnTo>
                <a:lnTo>
                  <a:pt x="366" y="3"/>
                </a:lnTo>
                <a:lnTo>
                  <a:pt x="41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9" name="Inhaltsplatzhalter 4"/>
          <p:cNvSpPr txBox="1"/>
          <p:nvPr/>
        </p:nvSpPr>
        <p:spPr>
          <a:xfrm>
            <a:off x="508001" y="1662849"/>
            <a:ext cx="395239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30" name="Inhaltsplatzhalter 4"/>
          <p:cNvSpPr txBox="1"/>
          <p:nvPr/>
        </p:nvSpPr>
        <p:spPr>
          <a:xfrm>
            <a:off x="508001" y="2539382"/>
            <a:ext cx="354964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6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6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31" name="Inhaltsplatzhalter 4"/>
          <p:cNvSpPr txBox="1"/>
          <p:nvPr/>
        </p:nvSpPr>
        <p:spPr>
          <a:xfrm>
            <a:off x="508001" y="3415915"/>
            <a:ext cx="322574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2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32" name="Inhaltsplatzhalter 4"/>
          <p:cNvSpPr txBox="1"/>
          <p:nvPr/>
        </p:nvSpPr>
        <p:spPr>
          <a:xfrm>
            <a:off x="508001" y="4292448"/>
            <a:ext cx="322574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4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33" name="Inhaltsplatzhalter 4"/>
          <p:cNvSpPr txBox="1"/>
          <p:nvPr/>
        </p:nvSpPr>
        <p:spPr>
          <a:xfrm>
            <a:off x="508001" y="5168981"/>
            <a:ext cx="354964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3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34" name="Inhaltsplatzhalter 4"/>
          <p:cNvSpPr txBox="1"/>
          <p:nvPr/>
        </p:nvSpPr>
        <p:spPr>
          <a:xfrm>
            <a:off x="508001" y="6045515"/>
            <a:ext cx="395239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2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36" name="Inhaltsplatzhalter 4"/>
          <p:cNvSpPr txBox="1"/>
          <p:nvPr/>
        </p:nvSpPr>
        <p:spPr>
          <a:xfrm>
            <a:off x="7695265" y="1662849"/>
            <a:ext cx="395239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2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37" name="Inhaltsplatzhalter 4"/>
          <p:cNvSpPr txBox="1"/>
          <p:nvPr/>
        </p:nvSpPr>
        <p:spPr>
          <a:xfrm>
            <a:off x="8098011" y="2539382"/>
            <a:ext cx="354964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2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38" name="Inhaltsplatzhalter 4"/>
          <p:cNvSpPr txBox="1"/>
          <p:nvPr/>
        </p:nvSpPr>
        <p:spPr>
          <a:xfrm>
            <a:off x="8421919" y="3415915"/>
            <a:ext cx="322574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2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39" name="Inhaltsplatzhalter 4"/>
          <p:cNvSpPr txBox="1"/>
          <p:nvPr/>
        </p:nvSpPr>
        <p:spPr>
          <a:xfrm>
            <a:off x="8421919" y="4292448"/>
            <a:ext cx="322574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2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0" name="Inhaltsplatzhalter 4"/>
          <p:cNvSpPr txBox="1"/>
          <p:nvPr/>
        </p:nvSpPr>
        <p:spPr>
          <a:xfrm>
            <a:off x="8098011" y="5168981"/>
            <a:ext cx="354964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6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2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1" name="Inhaltsplatzhalter 4"/>
          <p:cNvSpPr txBox="1"/>
          <p:nvPr/>
        </p:nvSpPr>
        <p:spPr>
          <a:xfrm>
            <a:off x="7695265" y="6045515"/>
            <a:ext cx="395239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2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cxnSp>
        <p:nvCxnSpPr>
          <p:cNvPr id="43" name="Elbow Connector 42"/>
          <p:cNvCxnSpPr/>
          <p:nvPr/>
        </p:nvCxnSpPr>
        <p:spPr>
          <a:xfrm rot="10800000">
            <a:off x="4584701" y="1939849"/>
            <a:ext cx="893775" cy="276999"/>
          </a:xfrm>
          <a:prstGeom prst="bentConnector3">
            <a:avLst>
              <a:gd name="adj1" fmla="val -1154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rot="10800000" flipH="1">
            <a:off x="6674171" y="1939849"/>
            <a:ext cx="893775" cy="276999"/>
          </a:xfrm>
          <a:prstGeom prst="bentConnector3">
            <a:avLst>
              <a:gd name="adj1" fmla="val -1154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10800000" flipV="1">
            <a:off x="4584701" y="6032815"/>
            <a:ext cx="893775" cy="276999"/>
          </a:xfrm>
          <a:prstGeom prst="bentConnector3">
            <a:avLst>
              <a:gd name="adj1" fmla="val -1154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rot="10800000" flipH="1" flipV="1">
            <a:off x="6674171" y="6032815"/>
            <a:ext cx="893775" cy="276999"/>
          </a:xfrm>
          <a:prstGeom prst="bentConnector3">
            <a:avLst>
              <a:gd name="adj1" fmla="val -1154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6281463" y="5301454"/>
            <a:ext cx="380116" cy="441622"/>
            <a:chOff x="2593975" y="4225925"/>
            <a:chExt cx="490538" cy="569912"/>
          </a:xfrm>
          <a:solidFill>
            <a:schemeClr val="bg1"/>
          </a:solidFill>
        </p:grpSpPr>
        <p:sp>
          <p:nvSpPr>
            <p:cNvPr id="51" name="Freeform 18"/>
            <p:cNvSpPr/>
            <p:nvPr/>
          </p:nvSpPr>
          <p:spPr bwMode="auto">
            <a:xfrm>
              <a:off x="2773363" y="4384675"/>
              <a:ext cx="131763" cy="252412"/>
            </a:xfrm>
            <a:custGeom>
              <a:avLst/>
              <a:gdLst>
                <a:gd name="T0" fmla="*/ 445 w 827"/>
                <a:gd name="T1" fmla="*/ 0 h 1593"/>
                <a:gd name="T2" fmla="*/ 498 w 827"/>
                <a:gd name="T3" fmla="*/ 8 h 1593"/>
                <a:gd name="T4" fmla="*/ 515 w 827"/>
                <a:gd name="T5" fmla="*/ 47 h 1593"/>
                <a:gd name="T6" fmla="*/ 516 w 827"/>
                <a:gd name="T7" fmla="*/ 123 h 1593"/>
                <a:gd name="T8" fmla="*/ 525 w 827"/>
                <a:gd name="T9" fmla="*/ 163 h 1593"/>
                <a:gd name="T10" fmla="*/ 563 w 827"/>
                <a:gd name="T11" fmla="*/ 178 h 1593"/>
                <a:gd name="T12" fmla="*/ 691 w 827"/>
                <a:gd name="T13" fmla="*/ 207 h 1593"/>
                <a:gd name="T14" fmla="*/ 767 w 827"/>
                <a:gd name="T15" fmla="*/ 246 h 1593"/>
                <a:gd name="T16" fmla="*/ 771 w 827"/>
                <a:gd name="T17" fmla="*/ 287 h 1593"/>
                <a:gd name="T18" fmla="*/ 726 w 827"/>
                <a:gd name="T19" fmla="*/ 434 h 1593"/>
                <a:gd name="T20" fmla="*/ 700 w 827"/>
                <a:gd name="T21" fmla="*/ 455 h 1593"/>
                <a:gd name="T22" fmla="*/ 621 w 827"/>
                <a:gd name="T23" fmla="*/ 425 h 1593"/>
                <a:gd name="T24" fmla="*/ 473 w 827"/>
                <a:gd name="T25" fmla="*/ 396 h 1593"/>
                <a:gd name="T26" fmla="*/ 377 w 827"/>
                <a:gd name="T27" fmla="*/ 402 h 1593"/>
                <a:gd name="T28" fmla="*/ 315 w 827"/>
                <a:gd name="T29" fmla="*/ 437 h 1593"/>
                <a:gd name="T30" fmla="*/ 291 w 827"/>
                <a:gd name="T31" fmla="*/ 496 h 1593"/>
                <a:gd name="T32" fmla="*/ 314 w 827"/>
                <a:gd name="T33" fmla="*/ 557 h 1593"/>
                <a:gd name="T34" fmla="*/ 402 w 827"/>
                <a:gd name="T35" fmla="*/ 618 h 1593"/>
                <a:gd name="T36" fmla="*/ 572 w 827"/>
                <a:gd name="T37" fmla="*/ 691 h 1593"/>
                <a:gd name="T38" fmla="*/ 712 w 827"/>
                <a:gd name="T39" fmla="*/ 778 h 1593"/>
                <a:gd name="T40" fmla="*/ 791 w 827"/>
                <a:gd name="T41" fmla="*/ 886 h 1593"/>
                <a:gd name="T42" fmla="*/ 826 w 827"/>
                <a:gd name="T43" fmla="*/ 1009 h 1593"/>
                <a:gd name="T44" fmla="*/ 812 w 827"/>
                <a:gd name="T45" fmla="*/ 1137 h 1593"/>
                <a:gd name="T46" fmla="*/ 747 w 827"/>
                <a:gd name="T47" fmla="*/ 1256 h 1593"/>
                <a:gd name="T48" fmla="*/ 640 w 827"/>
                <a:gd name="T49" fmla="*/ 1345 h 1593"/>
                <a:gd name="T50" fmla="*/ 535 w 827"/>
                <a:gd name="T51" fmla="*/ 1387 h 1593"/>
                <a:gd name="T52" fmla="*/ 506 w 827"/>
                <a:gd name="T53" fmla="*/ 1423 h 1593"/>
                <a:gd name="T54" fmla="*/ 505 w 827"/>
                <a:gd name="T55" fmla="*/ 1545 h 1593"/>
                <a:gd name="T56" fmla="*/ 489 w 827"/>
                <a:gd name="T57" fmla="*/ 1585 h 1593"/>
                <a:gd name="T58" fmla="*/ 404 w 827"/>
                <a:gd name="T59" fmla="*/ 1593 h 1593"/>
                <a:gd name="T60" fmla="*/ 318 w 827"/>
                <a:gd name="T61" fmla="*/ 1584 h 1593"/>
                <a:gd name="T62" fmla="*/ 300 w 827"/>
                <a:gd name="T63" fmla="*/ 1542 h 1593"/>
                <a:gd name="T64" fmla="*/ 299 w 827"/>
                <a:gd name="T65" fmla="*/ 1446 h 1593"/>
                <a:gd name="T66" fmla="*/ 288 w 827"/>
                <a:gd name="T67" fmla="*/ 1413 h 1593"/>
                <a:gd name="T68" fmla="*/ 244 w 827"/>
                <a:gd name="T69" fmla="*/ 1401 h 1593"/>
                <a:gd name="T70" fmla="*/ 94 w 827"/>
                <a:gd name="T71" fmla="*/ 1365 h 1593"/>
                <a:gd name="T72" fmla="*/ 14 w 827"/>
                <a:gd name="T73" fmla="*/ 1325 h 1593"/>
                <a:gd name="T74" fmla="*/ 0 w 827"/>
                <a:gd name="T75" fmla="*/ 1293 h 1593"/>
                <a:gd name="T76" fmla="*/ 23 w 827"/>
                <a:gd name="T77" fmla="*/ 1198 h 1593"/>
                <a:gd name="T78" fmla="*/ 51 w 827"/>
                <a:gd name="T79" fmla="*/ 1113 h 1593"/>
                <a:gd name="T80" fmla="*/ 78 w 827"/>
                <a:gd name="T81" fmla="*/ 1102 h 1593"/>
                <a:gd name="T82" fmla="*/ 159 w 827"/>
                <a:gd name="T83" fmla="*/ 1137 h 1593"/>
                <a:gd name="T84" fmla="*/ 325 w 827"/>
                <a:gd name="T85" fmla="*/ 1180 h 1593"/>
                <a:gd name="T86" fmla="*/ 435 w 827"/>
                <a:gd name="T87" fmla="*/ 1173 h 1593"/>
                <a:gd name="T88" fmla="*/ 512 w 827"/>
                <a:gd name="T89" fmla="*/ 1132 h 1593"/>
                <a:gd name="T90" fmla="*/ 542 w 827"/>
                <a:gd name="T91" fmla="*/ 1070 h 1593"/>
                <a:gd name="T92" fmla="*/ 529 w 827"/>
                <a:gd name="T93" fmla="*/ 1004 h 1593"/>
                <a:gd name="T94" fmla="*/ 471 w 827"/>
                <a:gd name="T95" fmla="*/ 946 h 1593"/>
                <a:gd name="T96" fmla="*/ 369 w 827"/>
                <a:gd name="T97" fmla="*/ 898 h 1593"/>
                <a:gd name="T98" fmla="*/ 233 w 827"/>
                <a:gd name="T99" fmla="*/ 840 h 1593"/>
                <a:gd name="T100" fmla="*/ 126 w 827"/>
                <a:gd name="T101" fmla="*/ 772 h 1593"/>
                <a:gd name="T102" fmla="*/ 54 w 827"/>
                <a:gd name="T103" fmla="*/ 691 h 1593"/>
                <a:gd name="T104" fmla="*/ 15 w 827"/>
                <a:gd name="T105" fmla="*/ 591 h 1593"/>
                <a:gd name="T106" fmla="*/ 15 w 827"/>
                <a:gd name="T107" fmla="*/ 467 h 1593"/>
                <a:gd name="T108" fmla="*/ 58 w 827"/>
                <a:gd name="T109" fmla="*/ 351 h 1593"/>
                <a:gd name="T110" fmla="*/ 139 w 827"/>
                <a:gd name="T111" fmla="*/ 263 h 1593"/>
                <a:gd name="T112" fmla="*/ 254 w 827"/>
                <a:gd name="T113" fmla="*/ 203 h 1593"/>
                <a:gd name="T114" fmla="*/ 300 w 827"/>
                <a:gd name="T115" fmla="*/ 183 h 1593"/>
                <a:gd name="T116" fmla="*/ 314 w 827"/>
                <a:gd name="T117" fmla="*/ 156 h 1593"/>
                <a:gd name="T118" fmla="*/ 315 w 827"/>
                <a:gd name="T119" fmla="*/ 87 h 1593"/>
                <a:gd name="T120" fmla="*/ 320 w 827"/>
                <a:gd name="T121" fmla="*/ 21 h 1593"/>
                <a:gd name="T122" fmla="*/ 352 w 827"/>
                <a:gd name="T123" fmla="*/ 1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593">
                  <a:moveTo>
                    <a:pt x="371" y="0"/>
                  </a:moveTo>
                  <a:lnTo>
                    <a:pt x="415" y="0"/>
                  </a:lnTo>
                  <a:lnTo>
                    <a:pt x="445" y="0"/>
                  </a:lnTo>
                  <a:lnTo>
                    <a:pt x="468" y="1"/>
                  </a:lnTo>
                  <a:lnTo>
                    <a:pt x="485" y="3"/>
                  </a:lnTo>
                  <a:lnTo>
                    <a:pt x="498" y="8"/>
                  </a:lnTo>
                  <a:lnTo>
                    <a:pt x="506" y="17"/>
                  </a:lnTo>
                  <a:lnTo>
                    <a:pt x="512" y="29"/>
                  </a:lnTo>
                  <a:lnTo>
                    <a:pt x="515" y="47"/>
                  </a:lnTo>
                  <a:lnTo>
                    <a:pt x="516" y="70"/>
                  </a:lnTo>
                  <a:lnTo>
                    <a:pt x="516" y="99"/>
                  </a:lnTo>
                  <a:lnTo>
                    <a:pt x="516" y="123"/>
                  </a:lnTo>
                  <a:lnTo>
                    <a:pt x="517" y="141"/>
                  </a:lnTo>
                  <a:lnTo>
                    <a:pt x="519" y="154"/>
                  </a:lnTo>
                  <a:lnTo>
                    <a:pt x="525" y="163"/>
                  </a:lnTo>
                  <a:lnTo>
                    <a:pt x="533" y="169"/>
                  </a:lnTo>
                  <a:lnTo>
                    <a:pt x="545" y="173"/>
                  </a:lnTo>
                  <a:lnTo>
                    <a:pt x="563" y="178"/>
                  </a:lnTo>
                  <a:lnTo>
                    <a:pt x="586" y="181"/>
                  </a:lnTo>
                  <a:lnTo>
                    <a:pt x="640" y="192"/>
                  </a:lnTo>
                  <a:lnTo>
                    <a:pt x="691" y="207"/>
                  </a:lnTo>
                  <a:lnTo>
                    <a:pt x="742" y="228"/>
                  </a:lnTo>
                  <a:lnTo>
                    <a:pt x="756" y="236"/>
                  </a:lnTo>
                  <a:lnTo>
                    <a:pt x="767" y="246"/>
                  </a:lnTo>
                  <a:lnTo>
                    <a:pt x="772" y="258"/>
                  </a:lnTo>
                  <a:lnTo>
                    <a:pt x="775" y="271"/>
                  </a:lnTo>
                  <a:lnTo>
                    <a:pt x="771" y="287"/>
                  </a:lnTo>
                  <a:lnTo>
                    <a:pt x="753" y="352"/>
                  </a:lnTo>
                  <a:lnTo>
                    <a:pt x="733" y="416"/>
                  </a:lnTo>
                  <a:lnTo>
                    <a:pt x="726" y="434"/>
                  </a:lnTo>
                  <a:lnTo>
                    <a:pt x="720" y="446"/>
                  </a:lnTo>
                  <a:lnTo>
                    <a:pt x="711" y="452"/>
                  </a:lnTo>
                  <a:lnTo>
                    <a:pt x="700" y="455"/>
                  </a:lnTo>
                  <a:lnTo>
                    <a:pt x="686" y="451"/>
                  </a:lnTo>
                  <a:lnTo>
                    <a:pt x="668" y="445"/>
                  </a:lnTo>
                  <a:lnTo>
                    <a:pt x="621" y="425"/>
                  </a:lnTo>
                  <a:lnTo>
                    <a:pt x="573" y="410"/>
                  </a:lnTo>
                  <a:lnTo>
                    <a:pt x="524" y="400"/>
                  </a:lnTo>
                  <a:lnTo>
                    <a:pt x="473" y="396"/>
                  </a:lnTo>
                  <a:lnTo>
                    <a:pt x="422" y="396"/>
                  </a:lnTo>
                  <a:lnTo>
                    <a:pt x="399" y="398"/>
                  </a:lnTo>
                  <a:lnTo>
                    <a:pt x="377" y="402"/>
                  </a:lnTo>
                  <a:lnTo>
                    <a:pt x="356" y="409"/>
                  </a:lnTo>
                  <a:lnTo>
                    <a:pt x="333" y="422"/>
                  </a:lnTo>
                  <a:lnTo>
                    <a:pt x="315" y="437"/>
                  </a:lnTo>
                  <a:lnTo>
                    <a:pt x="302" y="456"/>
                  </a:lnTo>
                  <a:lnTo>
                    <a:pt x="295" y="475"/>
                  </a:lnTo>
                  <a:lnTo>
                    <a:pt x="291" y="496"/>
                  </a:lnTo>
                  <a:lnTo>
                    <a:pt x="293" y="517"/>
                  </a:lnTo>
                  <a:lnTo>
                    <a:pt x="301" y="538"/>
                  </a:lnTo>
                  <a:lnTo>
                    <a:pt x="314" y="557"/>
                  </a:lnTo>
                  <a:lnTo>
                    <a:pt x="333" y="575"/>
                  </a:lnTo>
                  <a:lnTo>
                    <a:pt x="366" y="598"/>
                  </a:lnTo>
                  <a:lnTo>
                    <a:pt x="402" y="618"/>
                  </a:lnTo>
                  <a:lnTo>
                    <a:pt x="440" y="635"/>
                  </a:lnTo>
                  <a:lnTo>
                    <a:pt x="506" y="662"/>
                  </a:lnTo>
                  <a:lnTo>
                    <a:pt x="572" y="691"/>
                  </a:lnTo>
                  <a:lnTo>
                    <a:pt x="635" y="724"/>
                  </a:lnTo>
                  <a:lnTo>
                    <a:pt x="676" y="749"/>
                  </a:lnTo>
                  <a:lnTo>
                    <a:pt x="712" y="778"/>
                  </a:lnTo>
                  <a:lnTo>
                    <a:pt x="743" y="811"/>
                  </a:lnTo>
                  <a:lnTo>
                    <a:pt x="770" y="847"/>
                  </a:lnTo>
                  <a:lnTo>
                    <a:pt x="791" y="886"/>
                  </a:lnTo>
                  <a:lnTo>
                    <a:pt x="808" y="925"/>
                  </a:lnTo>
                  <a:lnTo>
                    <a:pt x="819" y="967"/>
                  </a:lnTo>
                  <a:lnTo>
                    <a:pt x="826" y="1009"/>
                  </a:lnTo>
                  <a:lnTo>
                    <a:pt x="827" y="1052"/>
                  </a:lnTo>
                  <a:lnTo>
                    <a:pt x="822" y="1095"/>
                  </a:lnTo>
                  <a:lnTo>
                    <a:pt x="812" y="1137"/>
                  </a:lnTo>
                  <a:lnTo>
                    <a:pt x="796" y="1179"/>
                  </a:lnTo>
                  <a:lnTo>
                    <a:pt x="775" y="1218"/>
                  </a:lnTo>
                  <a:lnTo>
                    <a:pt x="747" y="1256"/>
                  </a:lnTo>
                  <a:lnTo>
                    <a:pt x="715" y="1290"/>
                  </a:lnTo>
                  <a:lnTo>
                    <a:pt x="679" y="1320"/>
                  </a:lnTo>
                  <a:lnTo>
                    <a:pt x="640" y="1345"/>
                  </a:lnTo>
                  <a:lnTo>
                    <a:pt x="598" y="1366"/>
                  </a:lnTo>
                  <a:lnTo>
                    <a:pt x="553" y="1380"/>
                  </a:lnTo>
                  <a:lnTo>
                    <a:pt x="535" y="1387"/>
                  </a:lnTo>
                  <a:lnTo>
                    <a:pt x="521" y="1396"/>
                  </a:lnTo>
                  <a:lnTo>
                    <a:pt x="512" y="1407"/>
                  </a:lnTo>
                  <a:lnTo>
                    <a:pt x="506" y="1423"/>
                  </a:lnTo>
                  <a:lnTo>
                    <a:pt x="505" y="1442"/>
                  </a:lnTo>
                  <a:lnTo>
                    <a:pt x="506" y="1493"/>
                  </a:lnTo>
                  <a:lnTo>
                    <a:pt x="505" y="1545"/>
                  </a:lnTo>
                  <a:lnTo>
                    <a:pt x="504" y="1562"/>
                  </a:lnTo>
                  <a:lnTo>
                    <a:pt x="497" y="1575"/>
                  </a:lnTo>
                  <a:lnTo>
                    <a:pt x="489" y="1585"/>
                  </a:lnTo>
                  <a:lnTo>
                    <a:pt x="475" y="1590"/>
                  </a:lnTo>
                  <a:lnTo>
                    <a:pt x="459" y="1593"/>
                  </a:lnTo>
                  <a:lnTo>
                    <a:pt x="404" y="1593"/>
                  </a:lnTo>
                  <a:lnTo>
                    <a:pt x="348" y="1593"/>
                  </a:lnTo>
                  <a:lnTo>
                    <a:pt x="331" y="1590"/>
                  </a:lnTo>
                  <a:lnTo>
                    <a:pt x="318" y="1584"/>
                  </a:lnTo>
                  <a:lnTo>
                    <a:pt x="308" y="1574"/>
                  </a:lnTo>
                  <a:lnTo>
                    <a:pt x="302" y="1559"/>
                  </a:lnTo>
                  <a:lnTo>
                    <a:pt x="300" y="1542"/>
                  </a:lnTo>
                  <a:lnTo>
                    <a:pt x="300" y="1505"/>
                  </a:lnTo>
                  <a:lnTo>
                    <a:pt x="299" y="1466"/>
                  </a:lnTo>
                  <a:lnTo>
                    <a:pt x="299" y="1446"/>
                  </a:lnTo>
                  <a:lnTo>
                    <a:pt x="298" y="1431"/>
                  </a:lnTo>
                  <a:lnTo>
                    <a:pt x="293" y="1421"/>
                  </a:lnTo>
                  <a:lnTo>
                    <a:pt x="288" y="1413"/>
                  </a:lnTo>
                  <a:lnTo>
                    <a:pt x="278" y="1407"/>
                  </a:lnTo>
                  <a:lnTo>
                    <a:pt x="264" y="1404"/>
                  </a:lnTo>
                  <a:lnTo>
                    <a:pt x="244" y="1401"/>
                  </a:lnTo>
                  <a:lnTo>
                    <a:pt x="193" y="1392"/>
                  </a:lnTo>
                  <a:lnTo>
                    <a:pt x="142" y="1380"/>
                  </a:lnTo>
                  <a:lnTo>
                    <a:pt x="94" y="1365"/>
                  </a:lnTo>
                  <a:lnTo>
                    <a:pt x="46" y="1345"/>
                  </a:lnTo>
                  <a:lnTo>
                    <a:pt x="28" y="1335"/>
                  </a:lnTo>
                  <a:lnTo>
                    <a:pt x="14" y="1325"/>
                  </a:lnTo>
                  <a:lnTo>
                    <a:pt x="5" y="1317"/>
                  </a:lnTo>
                  <a:lnTo>
                    <a:pt x="1" y="1306"/>
                  </a:lnTo>
                  <a:lnTo>
                    <a:pt x="0" y="1293"/>
                  </a:lnTo>
                  <a:lnTo>
                    <a:pt x="2" y="1277"/>
                  </a:lnTo>
                  <a:lnTo>
                    <a:pt x="6" y="1256"/>
                  </a:lnTo>
                  <a:lnTo>
                    <a:pt x="23" y="1198"/>
                  </a:lnTo>
                  <a:lnTo>
                    <a:pt x="39" y="1142"/>
                  </a:lnTo>
                  <a:lnTo>
                    <a:pt x="45" y="1125"/>
                  </a:lnTo>
                  <a:lnTo>
                    <a:pt x="51" y="1113"/>
                  </a:lnTo>
                  <a:lnTo>
                    <a:pt x="58" y="1105"/>
                  </a:lnTo>
                  <a:lnTo>
                    <a:pt x="67" y="1102"/>
                  </a:lnTo>
                  <a:lnTo>
                    <a:pt x="78" y="1102"/>
                  </a:lnTo>
                  <a:lnTo>
                    <a:pt x="90" y="1107"/>
                  </a:lnTo>
                  <a:lnTo>
                    <a:pt x="106" y="1113"/>
                  </a:lnTo>
                  <a:lnTo>
                    <a:pt x="159" y="1137"/>
                  </a:lnTo>
                  <a:lnTo>
                    <a:pt x="212" y="1157"/>
                  </a:lnTo>
                  <a:lnTo>
                    <a:pt x="268" y="1170"/>
                  </a:lnTo>
                  <a:lnTo>
                    <a:pt x="325" y="1180"/>
                  </a:lnTo>
                  <a:lnTo>
                    <a:pt x="363" y="1182"/>
                  </a:lnTo>
                  <a:lnTo>
                    <a:pt x="399" y="1180"/>
                  </a:lnTo>
                  <a:lnTo>
                    <a:pt x="435" y="1173"/>
                  </a:lnTo>
                  <a:lnTo>
                    <a:pt x="469" y="1161"/>
                  </a:lnTo>
                  <a:lnTo>
                    <a:pt x="493" y="1148"/>
                  </a:lnTo>
                  <a:lnTo>
                    <a:pt x="512" y="1132"/>
                  </a:lnTo>
                  <a:lnTo>
                    <a:pt x="527" y="1113"/>
                  </a:lnTo>
                  <a:lnTo>
                    <a:pt x="537" y="1092"/>
                  </a:lnTo>
                  <a:lnTo>
                    <a:pt x="542" y="1070"/>
                  </a:lnTo>
                  <a:lnTo>
                    <a:pt x="542" y="1049"/>
                  </a:lnTo>
                  <a:lnTo>
                    <a:pt x="539" y="1026"/>
                  </a:lnTo>
                  <a:lnTo>
                    <a:pt x="529" y="1004"/>
                  </a:lnTo>
                  <a:lnTo>
                    <a:pt x="516" y="983"/>
                  </a:lnTo>
                  <a:lnTo>
                    <a:pt x="496" y="964"/>
                  </a:lnTo>
                  <a:lnTo>
                    <a:pt x="471" y="946"/>
                  </a:lnTo>
                  <a:lnTo>
                    <a:pt x="444" y="929"/>
                  </a:lnTo>
                  <a:lnTo>
                    <a:pt x="414" y="916"/>
                  </a:lnTo>
                  <a:lnTo>
                    <a:pt x="369" y="898"/>
                  </a:lnTo>
                  <a:lnTo>
                    <a:pt x="323" y="879"/>
                  </a:lnTo>
                  <a:lnTo>
                    <a:pt x="278" y="860"/>
                  </a:lnTo>
                  <a:lnTo>
                    <a:pt x="233" y="840"/>
                  </a:lnTo>
                  <a:lnTo>
                    <a:pt x="189" y="816"/>
                  </a:lnTo>
                  <a:lnTo>
                    <a:pt x="157" y="795"/>
                  </a:lnTo>
                  <a:lnTo>
                    <a:pt x="126" y="772"/>
                  </a:lnTo>
                  <a:lnTo>
                    <a:pt x="98" y="747"/>
                  </a:lnTo>
                  <a:lnTo>
                    <a:pt x="74" y="720"/>
                  </a:lnTo>
                  <a:lnTo>
                    <a:pt x="54" y="691"/>
                  </a:lnTo>
                  <a:lnTo>
                    <a:pt x="37" y="660"/>
                  </a:lnTo>
                  <a:lnTo>
                    <a:pt x="24" y="627"/>
                  </a:lnTo>
                  <a:lnTo>
                    <a:pt x="15" y="591"/>
                  </a:lnTo>
                  <a:lnTo>
                    <a:pt x="10" y="553"/>
                  </a:lnTo>
                  <a:lnTo>
                    <a:pt x="10" y="513"/>
                  </a:lnTo>
                  <a:lnTo>
                    <a:pt x="15" y="467"/>
                  </a:lnTo>
                  <a:lnTo>
                    <a:pt x="25" y="425"/>
                  </a:lnTo>
                  <a:lnTo>
                    <a:pt x="39" y="386"/>
                  </a:lnTo>
                  <a:lnTo>
                    <a:pt x="58" y="351"/>
                  </a:lnTo>
                  <a:lnTo>
                    <a:pt x="81" y="318"/>
                  </a:lnTo>
                  <a:lnTo>
                    <a:pt x="108" y="289"/>
                  </a:lnTo>
                  <a:lnTo>
                    <a:pt x="139" y="263"/>
                  </a:lnTo>
                  <a:lnTo>
                    <a:pt x="174" y="240"/>
                  </a:lnTo>
                  <a:lnTo>
                    <a:pt x="212" y="220"/>
                  </a:lnTo>
                  <a:lnTo>
                    <a:pt x="254" y="203"/>
                  </a:lnTo>
                  <a:lnTo>
                    <a:pt x="274" y="195"/>
                  </a:lnTo>
                  <a:lnTo>
                    <a:pt x="289" y="190"/>
                  </a:lnTo>
                  <a:lnTo>
                    <a:pt x="300" y="183"/>
                  </a:lnTo>
                  <a:lnTo>
                    <a:pt x="308" y="177"/>
                  </a:lnTo>
                  <a:lnTo>
                    <a:pt x="312" y="168"/>
                  </a:lnTo>
                  <a:lnTo>
                    <a:pt x="314" y="156"/>
                  </a:lnTo>
                  <a:lnTo>
                    <a:pt x="315" y="141"/>
                  </a:lnTo>
                  <a:lnTo>
                    <a:pt x="315" y="120"/>
                  </a:lnTo>
                  <a:lnTo>
                    <a:pt x="315" y="87"/>
                  </a:lnTo>
                  <a:lnTo>
                    <a:pt x="315" y="56"/>
                  </a:lnTo>
                  <a:lnTo>
                    <a:pt x="316" y="36"/>
                  </a:lnTo>
                  <a:lnTo>
                    <a:pt x="320" y="21"/>
                  </a:lnTo>
                  <a:lnTo>
                    <a:pt x="326" y="10"/>
                  </a:lnTo>
                  <a:lnTo>
                    <a:pt x="336" y="5"/>
                  </a:lnTo>
                  <a:lnTo>
                    <a:pt x="352" y="1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2" name="Freeform 19"/>
            <p:cNvSpPr>
              <a:spLocks noEditPoints="1"/>
            </p:cNvSpPr>
            <p:nvPr/>
          </p:nvSpPr>
          <p:spPr bwMode="auto">
            <a:xfrm>
              <a:off x="2593975" y="4225925"/>
              <a:ext cx="490538" cy="569912"/>
            </a:xfrm>
            <a:custGeom>
              <a:avLst/>
              <a:gdLst>
                <a:gd name="T0" fmla="*/ 1277 w 3088"/>
                <a:gd name="T1" fmla="*/ 663 h 3592"/>
                <a:gd name="T2" fmla="*/ 955 w 3088"/>
                <a:gd name="T3" fmla="*/ 791 h 3592"/>
                <a:gd name="T4" fmla="*/ 689 w 3088"/>
                <a:gd name="T5" fmla="*/ 1004 h 3592"/>
                <a:gd name="T6" fmla="*/ 496 w 3088"/>
                <a:gd name="T7" fmla="*/ 1284 h 3592"/>
                <a:gd name="T8" fmla="*/ 391 w 3088"/>
                <a:gd name="T9" fmla="*/ 1617 h 3592"/>
                <a:gd name="T10" fmla="*/ 391 w 3088"/>
                <a:gd name="T11" fmla="*/ 1976 h 3592"/>
                <a:gd name="T12" fmla="*/ 496 w 3088"/>
                <a:gd name="T13" fmla="*/ 2308 h 3592"/>
                <a:gd name="T14" fmla="*/ 689 w 3088"/>
                <a:gd name="T15" fmla="*/ 2589 h 3592"/>
                <a:gd name="T16" fmla="*/ 955 w 3088"/>
                <a:gd name="T17" fmla="*/ 2801 h 3592"/>
                <a:gd name="T18" fmla="*/ 1277 w 3088"/>
                <a:gd name="T19" fmla="*/ 2929 h 3592"/>
                <a:gd name="T20" fmla="*/ 1630 w 3088"/>
                <a:gd name="T21" fmla="*/ 2958 h 3592"/>
                <a:gd name="T22" fmla="*/ 1959 w 3088"/>
                <a:gd name="T23" fmla="*/ 2884 h 3592"/>
                <a:gd name="T24" fmla="*/ 2246 w 3088"/>
                <a:gd name="T25" fmla="*/ 2726 h 3592"/>
                <a:gd name="T26" fmla="*/ 2475 w 3088"/>
                <a:gd name="T27" fmla="*/ 2497 h 3592"/>
                <a:gd name="T28" fmla="*/ 2634 w 3088"/>
                <a:gd name="T29" fmla="*/ 2211 h 3592"/>
                <a:gd name="T30" fmla="*/ 2706 w 3088"/>
                <a:gd name="T31" fmla="*/ 1883 h 3592"/>
                <a:gd name="T32" fmla="*/ 2679 w 3088"/>
                <a:gd name="T33" fmla="*/ 1529 h 3592"/>
                <a:gd name="T34" fmla="*/ 2551 w 3088"/>
                <a:gd name="T35" fmla="*/ 1208 h 3592"/>
                <a:gd name="T36" fmla="*/ 2337 w 3088"/>
                <a:gd name="T37" fmla="*/ 944 h 3592"/>
                <a:gd name="T38" fmla="*/ 2057 w 3088"/>
                <a:gd name="T39" fmla="*/ 750 h 3592"/>
                <a:gd name="T40" fmla="*/ 1725 w 3088"/>
                <a:gd name="T41" fmla="*/ 646 h 3592"/>
                <a:gd name="T42" fmla="*/ 1557 w 3088"/>
                <a:gd name="T43" fmla="*/ 1 h 3592"/>
                <a:gd name="T44" fmla="*/ 1621 w 3088"/>
                <a:gd name="T45" fmla="*/ 39 h 3592"/>
                <a:gd name="T46" fmla="*/ 2010 w 3088"/>
                <a:gd name="T47" fmla="*/ 278 h 3592"/>
                <a:gd name="T48" fmla="*/ 2427 w 3088"/>
                <a:gd name="T49" fmla="*/ 456 h 3592"/>
                <a:gd name="T50" fmla="*/ 2828 w 3088"/>
                <a:gd name="T51" fmla="*/ 546 h 3592"/>
                <a:gd name="T52" fmla="*/ 3051 w 3088"/>
                <a:gd name="T53" fmla="*/ 577 h 3592"/>
                <a:gd name="T54" fmla="*/ 3087 w 3088"/>
                <a:gd name="T55" fmla="*/ 630 h 3592"/>
                <a:gd name="T56" fmla="*/ 3086 w 3088"/>
                <a:gd name="T57" fmla="*/ 1810 h 3592"/>
                <a:gd name="T58" fmla="*/ 3046 w 3088"/>
                <a:gd name="T59" fmla="*/ 2262 h 3592"/>
                <a:gd name="T60" fmla="*/ 2938 w 3088"/>
                <a:gd name="T61" fmla="*/ 2537 h 3592"/>
                <a:gd name="T62" fmla="*/ 2757 w 3088"/>
                <a:gd name="T63" fmla="*/ 2805 h 3592"/>
                <a:gd name="T64" fmla="*/ 2484 w 3088"/>
                <a:gd name="T65" fmla="*/ 3078 h 3592"/>
                <a:gd name="T66" fmla="*/ 2171 w 3088"/>
                <a:gd name="T67" fmla="*/ 3300 h 3592"/>
                <a:gd name="T68" fmla="*/ 1796 w 3088"/>
                <a:gd name="T69" fmla="*/ 3494 h 3592"/>
                <a:gd name="T70" fmla="*/ 1549 w 3088"/>
                <a:gd name="T71" fmla="*/ 3592 h 3592"/>
                <a:gd name="T72" fmla="*/ 1296 w 3088"/>
                <a:gd name="T73" fmla="*/ 3499 h 3592"/>
                <a:gd name="T74" fmla="*/ 891 w 3088"/>
                <a:gd name="T75" fmla="*/ 3284 h 3592"/>
                <a:gd name="T76" fmla="*/ 525 w 3088"/>
                <a:gd name="T77" fmla="*/ 3005 h 3592"/>
                <a:gd name="T78" fmla="*/ 282 w 3088"/>
                <a:gd name="T79" fmla="*/ 2741 h 3592"/>
                <a:gd name="T80" fmla="*/ 118 w 3088"/>
                <a:gd name="T81" fmla="*/ 2469 h 3592"/>
                <a:gd name="T82" fmla="*/ 25 w 3088"/>
                <a:gd name="T83" fmla="*/ 2161 h 3592"/>
                <a:gd name="T84" fmla="*/ 0 w 3088"/>
                <a:gd name="T85" fmla="*/ 1506 h 3592"/>
                <a:gd name="T86" fmla="*/ 3 w 3088"/>
                <a:gd name="T87" fmla="*/ 621 h 3592"/>
                <a:gd name="T88" fmla="*/ 44 w 3088"/>
                <a:gd name="T89" fmla="*/ 575 h 3592"/>
                <a:gd name="T90" fmla="*/ 324 w 3088"/>
                <a:gd name="T91" fmla="*/ 541 h 3592"/>
                <a:gd name="T92" fmla="*/ 764 w 3088"/>
                <a:gd name="T93" fmla="*/ 420 h 3592"/>
                <a:gd name="T94" fmla="*/ 1176 w 3088"/>
                <a:gd name="T95" fmla="*/ 224 h 3592"/>
                <a:gd name="T96" fmla="*/ 1489 w 3088"/>
                <a:gd name="T97" fmla="*/ 24 h 3592"/>
                <a:gd name="T98" fmla="*/ 1545 w 3088"/>
                <a:gd name="T99" fmla="*/ 0 h 3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88" h="3592">
                  <a:moveTo>
                    <a:pt x="1544" y="632"/>
                  </a:moveTo>
                  <a:lnTo>
                    <a:pt x="1453" y="635"/>
                  </a:lnTo>
                  <a:lnTo>
                    <a:pt x="1363" y="646"/>
                  </a:lnTo>
                  <a:lnTo>
                    <a:pt x="1277" y="663"/>
                  </a:lnTo>
                  <a:lnTo>
                    <a:pt x="1192" y="686"/>
                  </a:lnTo>
                  <a:lnTo>
                    <a:pt x="1110" y="715"/>
                  </a:lnTo>
                  <a:lnTo>
                    <a:pt x="1031" y="750"/>
                  </a:lnTo>
                  <a:lnTo>
                    <a:pt x="955" y="791"/>
                  </a:lnTo>
                  <a:lnTo>
                    <a:pt x="883" y="837"/>
                  </a:lnTo>
                  <a:lnTo>
                    <a:pt x="814" y="888"/>
                  </a:lnTo>
                  <a:lnTo>
                    <a:pt x="749" y="944"/>
                  </a:lnTo>
                  <a:lnTo>
                    <a:pt x="689" y="1004"/>
                  </a:lnTo>
                  <a:lnTo>
                    <a:pt x="634" y="1068"/>
                  </a:lnTo>
                  <a:lnTo>
                    <a:pt x="583" y="1136"/>
                  </a:lnTo>
                  <a:lnTo>
                    <a:pt x="537" y="1208"/>
                  </a:lnTo>
                  <a:lnTo>
                    <a:pt x="496" y="1284"/>
                  </a:lnTo>
                  <a:lnTo>
                    <a:pt x="461" y="1363"/>
                  </a:lnTo>
                  <a:lnTo>
                    <a:pt x="432" y="1445"/>
                  </a:lnTo>
                  <a:lnTo>
                    <a:pt x="409" y="1529"/>
                  </a:lnTo>
                  <a:lnTo>
                    <a:pt x="391" y="1617"/>
                  </a:lnTo>
                  <a:lnTo>
                    <a:pt x="381" y="1705"/>
                  </a:lnTo>
                  <a:lnTo>
                    <a:pt x="378" y="1796"/>
                  </a:lnTo>
                  <a:lnTo>
                    <a:pt x="381" y="1887"/>
                  </a:lnTo>
                  <a:lnTo>
                    <a:pt x="391" y="1976"/>
                  </a:lnTo>
                  <a:lnTo>
                    <a:pt x="409" y="2063"/>
                  </a:lnTo>
                  <a:lnTo>
                    <a:pt x="432" y="2148"/>
                  </a:lnTo>
                  <a:lnTo>
                    <a:pt x="461" y="2229"/>
                  </a:lnTo>
                  <a:lnTo>
                    <a:pt x="496" y="2308"/>
                  </a:lnTo>
                  <a:lnTo>
                    <a:pt x="537" y="2383"/>
                  </a:lnTo>
                  <a:lnTo>
                    <a:pt x="583" y="2456"/>
                  </a:lnTo>
                  <a:lnTo>
                    <a:pt x="634" y="2524"/>
                  </a:lnTo>
                  <a:lnTo>
                    <a:pt x="689" y="2589"/>
                  </a:lnTo>
                  <a:lnTo>
                    <a:pt x="749" y="2649"/>
                  </a:lnTo>
                  <a:lnTo>
                    <a:pt x="814" y="2705"/>
                  </a:lnTo>
                  <a:lnTo>
                    <a:pt x="883" y="2755"/>
                  </a:lnTo>
                  <a:lnTo>
                    <a:pt x="955" y="2801"/>
                  </a:lnTo>
                  <a:lnTo>
                    <a:pt x="1031" y="2842"/>
                  </a:lnTo>
                  <a:lnTo>
                    <a:pt x="1110" y="2877"/>
                  </a:lnTo>
                  <a:lnTo>
                    <a:pt x="1192" y="2906"/>
                  </a:lnTo>
                  <a:lnTo>
                    <a:pt x="1277" y="2929"/>
                  </a:lnTo>
                  <a:lnTo>
                    <a:pt x="1363" y="2947"/>
                  </a:lnTo>
                  <a:lnTo>
                    <a:pt x="1453" y="2957"/>
                  </a:lnTo>
                  <a:lnTo>
                    <a:pt x="1544" y="2961"/>
                  </a:lnTo>
                  <a:lnTo>
                    <a:pt x="1630" y="2958"/>
                  </a:lnTo>
                  <a:lnTo>
                    <a:pt x="1716" y="2948"/>
                  </a:lnTo>
                  <a:lnTo>
                    <a:pt x="1799" y="2933"/>
                  </a:lnTo>
                  <a:lnTo>
                    <a:pt x="1881" y="2911"/>
                  </a:lnTo>
                  <a:lnTo>
                    <a:pt x="1959" y="2884"/>
                  </a:lnTo>
                  <a:lnTo>
                    <a:pt x="2036" y="2853"/>
                  </a:lnTo>
                  <a:lnTo>
                    <a:pt x="2109" y="2815"/>
                  </a:lnTo>
                  <a:lnTo>
                    <a:pt x="2179" y="2773"/>
                  </a:lnTo>
                  <a:lnTo>
                    <a:pt x="2246" y="2726"/>
                  </a:lnTo>
                  <a:lnTo>
                    <a:pt x="2309" y="2674"/>
                  </a:lnTo>
                  <a:lnTo>
                    <a:pt x="2369" y="2620"/>
                  </a:lnTo>
                  <a:lnTo>
                    <a:pt x="2424" y="2559"/>
                  </a:lnTo>
                  <a:lnTo>
                    <a:pt x="2475" y="2497"/>
                  </a:lnTo>
                  <a:lnTo>
                    <a:pt x="2522" y="2430"/>
                  </a:lnTo>
                  <a:lnTo>
                    <a:pt x="2564" y="2360"/>
                  </a:lnTo>
                  <a:lnTo>
                    <a:pt x="2601" y="2287"/>
                  </a:lnTo>
                  <a:lnTo>
                    <a:pt x="2634" y="2211"/>
                  </a:lnTo>
                  <a:lnTo>
                    <a:pt x="2660" y="2133"/>
                  </a:lnTo>
                  <a:lnTo>
                    <a:pt x="2682" y="2052"/>
                  </a:lnTo>
                  <a:lnTo>
                    <a:pt x="2698" y="1969"/>
                  </a:lnTo>
                  <a:lnTo>
                    <a:pt x="2706" y="1883"/>
                  </a:lnTo>
                  <a:lnTo>
                    <a:pt x="2710" y="1796"/>
                  </a:lnTo>
                  <a:lnTo>
                    <a:pt x="2706" y="1705"/>
                  </a:lnTo>
                  <a:lnTo>
                    <a:pt x="2697" y="1617"/>
                  </a:lnTo>
                  <a:lnTo>
                    <a:pt x="2679" y="1529"/>
                  </a:lnTo>
                  <a:lnTo>
                    <a:pt x="2656" y="1445"/>
                  </a:lnTo>
                  <a:lnTo>
                    <a:pt x="2627" y="1363"/>
                  </a:lnTo>
                  <a:lnTo>
                    <a:pt x="2591" y="1284"/>
                  </a:lnTo>
                  <a:lnTo>
                    <a:pt x="2551" y="1208"/>
                  </a:lnTo>
                  <a:lnTo>
                    <a:pt x="2505" y="1136"/>
                  </a:lnTo>
                  <a:lnTo>
                    <a:pt x="2453" y="1068"/>
                  </a:lnTo>
                  <a:lnTo>
                    <a:pt x="2397" y="1004"/>
                  </a:lnTo>
                  <a:lnTo>
                    <a:pt x="2337" y="944"/>
                  </a:lnTo>
                  <a:lnTo>
                    <a:pt x="2274" y="888"/>
                  </a:lnTo>
                  <a:lnTo>
                    <a:pt x="2205" y="837"/>
                  </a:lnTo>
                  <a:lnTo>
                    <a:pt x="2132" y="791"/>
                  </a:lnTo>
                  <a:lnTo>
                    <a:pt x="2057" y="750"/>
                  </a:lnTo>
                  <a:lnTo>
                    <a:pt x="1978" y="715"/>
                  </a:lnTo>
                  <a:lnTo>
                    <a:pt x="1896" y="686"/>
                  </a:lnTo>
                  <a:lnTo>
                    <a:pt x="1811" y="663"/>
                  </a:lnTo>
                  <a:lnTo>
                    <a:pt x="1725" y="646"/>
                  </a:lnTo>
                  <a:lnTo>
                    <a:pt x="1635" y="635"/>
                  </a:lnTo>
                  <a:lnTo>
                    <a:pt x="1544" y="632"/>
                  </a:lnTo>
                  <a:close/>
                  <a:moveTo>
                    <a:pt x="1545" y="0"/>
                  </a:moveTo>
                  <a:lnTo>
                    <a:pt x="1557" y="1"/>
                  </a:lnTo>
                  <a:lnTo>
                    <a:pt x="1569" y="6"/>
                  </a:lnTo>
                  <a:lnTo>
                    <a:pt x="1583" y="14"/>
                  </a:lnTo>
                  <a:lnTo>
                    <a:pt x="1600" y="25"/>
                  </a:lnTo>
                  <a:lnTo>
                    <a:pt x="1621" y="39"/>
                  </a:lnTo>
                  <a:lnTo>
                    <a:pt x="1716" y="104"/>
                  </a:lnTo>
                  <a:lnTo>
                    <a:pt x="1812" y="165"/>
                  </a:lnTo>
                  <a:lnTo>
                    <a:pt x="1910" y="223"/>
                  </a:lnTo>
                  <a:lnTo>
                    <a:pt x="2010" y="278"/>
                  </a:lnTo>
                  <a:lnTo>
                    <a:pt x="2112" y="329"/>
                  </a:lnTo>
                  <a:lnTo>
                    <a:pt x="2215" y="375"/>
                  </a:lnTo>
                  <a:lnTo>
                    <a:pt x="2320" y="418"/>
                  </a:lnTo>
                  <a:lnTo>
                    <a:pt x="2427" y="456"/>
                  </a:lnTo>
                  <a:lnTo>
                    <a:pt x="2537" y="489"/>
                  </a:lnTo>
                  <a:lnTo>
                    <a:pt x="2648" y="516"/>
                  </a:lnTo>
                  <a:lnTo>
                    <a:pt x="2738" y="532"/>
                  </a:lnTo>
                  <a:lnTo>
                    <a:pt x="2828" y="546"/>
                  </a:lnTo>
                  <a:lnTo>
                    <a:pt x="2919" y="556"/>
                  </a:lnTo>
                  <a:lnTo>
                    <a:pt x="3010" y="567"/>
                  </a:lnTo>
                  <a:lnTo>
                    <a:pt x="3032" y="572"/>
                  </a:lnTo>
                  <a:lnTo>
                    <a:pt x="3051" y="577"/>
                  </a:lnTo>
                  <a:lnTo>
                    <a:pt x="3065" y="586"/>
                  </a:lnTo>
                  <a:lnTo>
                    <a:pt x="3075" y="597"/>
                  </a:lnTo>
                  <a:lnTo>
                    <a:pt x="3082" y="611"/>
                  </a:lnTo>
                  <a:lnTo>
                    <a:pt x="3087" y="630"/>
                  </a:lnTo>
                  <a:lnTo>
                    <a:pt x="3088" y="653"/>
                  </a:lnTo>
                  <a:lnTo>
                    <a:pt x="3088" y="1352"/>
                  </a:lnTo>
                  <a:lnTo>
                    <a:pt x="3088" y="1580"/>
                  </a:lnTo>
                  <a:lnTo>
                    <a:pt x="3086" y="1810"/>
                  </a:lnTo>
                  <a:lnTo>
                    <a:pt x="3080" y="2039"/>
                  </a:lnTo>
                  <a:lnTo>
                    <a:pt x="3074" y="2115"/>
                  </a:lnTo>
                  <a:lnTo>
                    <a:pt x="3063" y="2190"/>
                  </a:lnTo>
                  <a:lnTo>
                    <a:pt x="3046" y="2262"/>
                  </a:lnTo>
                  <a:lnTo>
                    <a:pt x="3025" y="2333"/>
                  </a:lnTo>
                  <a:lnTo>
                    <a:pt x="3000" y="2402"/>
                  </a:lnTo>
                  <a:lnTo>
                    <a:pt x="2972" y="2470"/>
                  </a:lnTo>
                  <a:lnTo>
                    <a:pt x="2938" y="2537"/>
                  </a:lnTo>
                  <a:lnTo>
                    <a:pt x="2900" y="2601"/>
                  </a:lnTo>
                  <a:lnTo>
                    <a:pt x="2860" y="2664"/>
                  </a:lnTo>
                  <a:lnTo>
                    <a:pt x="2817" y="2727"/>
                  </a:lnTo>
                  <a:lnTo>
                    <a:pt x="2757" y="2805"/>
                  </a:lnTo>
                  <a:lnTo>
                    <a:pt x="2693" y="2878"/>
                  </a:lnTo>
                  <a:lnTo>
                    <a:pt x="2627" y="2948"/>
                  </a:lnTo>
                  <a:lnTo>
                    <a:pt x="2556" y="3015"/>
                  </a:lnTo>
                  <a:lnTo>
                    <a:pt x="2484" y="3078"/>
                  </a:lnTo>
                  <a:lnTo>
                    <a:pt x="2410" y="3138"/>
                  </a:lnTo>
                  <a:lnTo>
                    <a:pt x="2332" y="3195"/>
                  </a:lnTo>
                  <a:lnTo>
                    <a:pt x="2252" y="3249"/>
                  </a:lnTo>
                  <a:lnTo>
                    <a:pt x="2171" y="3300"/>
                  </a:lnTo>
                  <a:lnTo>
                    <a:pt x="2086" y="3349"/>
                  </a:lnTo>
                  <a:lnTo>
                    <a:pt x="2001" y="3396"/>
                  </a:lnTo>
                  <a:lnTo>
                    <a:pt x="1900" y="3447"/>
                  </a:lnTo>
                  <a:lnTo>
                    <a:pt x="1796" y="3494"/>
                  </a:lnTo>
                  <a:lnTo>
                    <a:pt x="1692" y="3540"/>
                  </a:lnTo>
                  <a:lnTo>
                    <a:pt x="1588" y="3583"/>
                  </a:lnTo>
                  <a:lnTo>
                    <a:pt x="1570" y="3590"/>
                  </a:lnTo>
                  <a:lnTo>
                    <a:pt x="1549" y="3592"/>
                  </a:lnTo>
                  <a:lnTo>
                    <a:pt x="1530" y="3592"/>
                  </a:lnTo>
                  <a:lnTo>
                    <a:pt x="1511" y="3588"/>
                  </a:lnTo>
                  <a:lnTo>
                    <a:pt x="1404" y="3545"/>
                  </a:lnTo>
                  <a:lnTo>
                    <a:pt x="1296" y="3499"/>
                  </a:lnTo>
                  <a:lnTo>
                    <a:pt x="1192" y="3451"/>
                  </a:lnTo>
                  <a:lnTo>
                    <a:pt x="1089" y="3399"/>
                  </a:lnTo>
                  <a:lnTo>
                    <a:pt x="989" y="3343"/>
                  </a:lnTo>
                  <a:lnTo>
                    <a:pt x="891" y="3284"/>
                  </a:lnTo>
                  <a:lnTo>
                    <a:pt x="796" y="3220"/>
                  </a:lnTo>
                  <a:lnTo>
                    <a:pt x="702" y="3152"/>
                  </a:lnTo>
                  <a:lnTo>
                    <a:pt x="613" y="3081"/>
                  </a:lnTo>
                  <a:lnTo>
                    <a:pt x="525" y="3005"/>
                  </a:lnTo>
                  <a:lnTo>
                    <a:pt x="440" y="2924"/>
                  </a:lnTo>
                  <a:lnTo>
                    <a:pt x="385" y="2865"/>
                  </a:lnTo>
                  <a:lnTo>
                    <a:pt x="331" y="2803"/>
                  </a:lnTo>
                  <a:lnTo>
                    <a:pt x="282" y="2741"/>
                  </a:lnTo>
                  <a:lnTo>
                    <a:pt x="234" y="2677"/>
                  </a:lnTo>
                  <a:lnTo>
                    <a:pt x="192" y="2610"/>
                  </a:lnTo>
                  <a:lnTo>
                    <a:pt x="153" y="2540"/>
                  </a:lnTo>
                  <a:lnTo>
                    <a:pt x="118" y="2469"/>
                  </a:lnTo>
                  <a:lnTo>
                    <a:pt x="88" y="2394"/>
                  </a:lnTo>
                  <a:lnTo>
                    <a:pt x="62" y="2318"/>
                  </a:lnTo>
                  <a:lnTo>
                    <a:pt x="42" y="2239"/>
                  </a:lnTo>
                  <a:lnTo>
                    <a:pt x="25" y="2161"/>
                  </a:lnTo>
                  <a:lnTo>
                    <a:pt x="13" y="2084"/>
                  </a:lnTo>
                  <a:lnTo>
                    <a:pt x="5" y="2004"/>
                  </a:lnTo>
                  <a:lnTo>
                    <a:pt x="3" y="1925"/>
                  </a:lnTo>
                  <a:lnTo>
                    <a:pt x="0" y="1506"/>
                  </a:lnTo>
                  <a:lnTo>
                    <a:pt x="0" y="1087"/>
                  </a:lnTo>
                  <a:lnTo>
                    <a:pt x="1" y="668"/>
                  </a:lnTo>
                  <a:lnTo>
                    <a:pt x="1" y="642"/>
                  </a:lnTo>
                  <a:lnTo>
                    <a:pt x="3" y="621"/>
                  </a:lnTo>
                  <a:lnTo>
                    <a:pt x="9" y="604"/>
                  </a:lnTo>
                  <a:lnTo>
                    <a:pt x="16" y="591"/>
                  </a:lnTo>
                  <a:lnTo>
                    <a:pt x="28" y="582"/>
                  </a:lnTo>
                  <a:lnTo>
                    <a:pt x="44" y="575"/>
                  </a:lnTo>
                  <a:lnTo>
                    <a:pt x="65" y="571"/>
                  </a:lnTo>
                  <a:lnTo>
                    <a:pt x="91" y="569"/>
                  </a:lnTo>
                  <a:lnTo>
                    <a:pt x="209" y="558"/>
                  </a:lnTo>
                  <a:lnTo>
                    <a:pt x="324" y="541"/>
                  </a:lnTo>
                  <a:lnTo>
                    <a:pt x="437" y="518"/>
                  </a:lnTo>
                  <a:lnTo>
                    <a:pt x="548" y="491"/>
                  </a:lnTo>
                  <a:lnTo>
                    <a:pt x="657" y="458"/>
                  </a:lnTo>
                  <a:lnTo>
                    <a:pt x="764" y="420"/>
                  </a:lnTo>
                  <a:lnTo>
                    <a:pt x="869" y="377"/>
                  </a:lnTo>
                  <a:lnTo>
                    <a:pt x="973" y="330"/>
                  </a:lnTo>
                  <a:lnTo>
                    <a:pt x="1075" y="279"/>
                  </a:lnTo>
                  <a:lnTo>
                    <a:pt x="1176" y="224"/>
                  </a:lnTo>
                  <a:lnTo>
                    <a:pt x="1274" y="165"/>
                  </a:lnTo>
                  <a:lnTo>
                    <a:pt x="1372" y="102"/>
                  </a:lnTo>
                  <a:lnTo>
                    <a:pt x="1468" y="38"/>
                  </a:lnTo>
                  <a:lnTo>
                    <a:pt x="1489" y="24"/>
                  </a:lnTo>
                  <a:lnTo>
                    <a:pt x="1507" y="13"/>
                  </a:lnTo>
                  <a:lnTo>
                    <a:pt x="1521" y="5"/>
                  </a:lnTo>
                  <a:lnTo>
                    <a:pt x="1534" y="1"/>
                  </a:lnTo>
                  <a:lnTo>
                    <a:pt x="1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383884" y="3498999"/>
            <a:ext cx="262022" cy="452694"/>
            <a:chOff x="8259763" y="4217988"/>
            <a:chExt cx="338138" cy="584200"/>
          </a:xfrm>
          <a:solidFill>
            <a:schemeClr val="bg1"/>
          </a:solidFill>
        </p:grpSpPr>
        <p:sp>
          <p:nvSpPr>
            <p:cNvPr id="54" name="Freeform 64"/>
            <p:cNvSpPr>
              <a:spLocks noEditPoints="1"/>
            </p:cNvSpPr>
            <p:nvPr/>
          </p:nvSpPr>
          <p:spPr bwMode="auto">
            <a:xfrm>
              <a:off x="8259763" y="4217988"/>
              <a:ext cx="338138" cy="584200"/>
            </a:xfrm>
            <a:custGeom>
              <a:avLst/>
              <a:gdLst>
                <a:gd name="T0" fmla="*/ 751 w 1922"/>
                <a:gd name="T1" fmla="*/ 2977 h 3309"/>
                <a:gd name="T2" fmla="*/ 715 w 1922"/>
                <a:gd name="T3" fmla="*/ 2995 h 3309"/>
                <a:gd name="T4" fmla="*/ 690 w 1922"/>
                <a:gd name="T5" fmla="*/ 3026 h 3309"/>
                <a:gd name="T6" fmla="*/ 680 w 1922"/>
                <a:gd name="T7" fmla="*/ 3066 h 3309"/>
                <a:gd name="T8" fmla="*/ 690 w 1922"/>
                <a:gd name="T9" fmla="*/ 3107 h 3309"/>
                <a:gd name="T10" fmla="*/ 715 w 1922"/>
                <a:gd name="T11" fmla="*/ 3139 h 3309"/>
                <a:gd name="T12" fmla="*/ 751 w 1922"/>
                <a:gd name="T13" fmla="*/ 3156 h 3309"/>
                <a:gd name="T14" fmla="*/ 1114 w 1922"/>
                <a:gd name="T15" fmla="*/ 3159 h 3309"/>
                <a:gd name="T16" fmla="*/ 1154 w 1922"/>
                <a:gd name="T17" fmla="*/ 3150 h 3309"/>
                <a:gd name="T18" fmla="*/ 1185 w 1922"/>
                <a:gd name="T19" fmla="*/ 3125 h 3309"/>
                <a:gd name="T20" fmla="*/ 1203 w 1922"/>
                <a:gd name="T21" fmla="*/ 3088 h 3309"/>
                <a:gd name="T22" fmla="*/ 1203 w 1922"/>
                <a:gd name="T23" fmla="*/ 3045 h 3309"/>
                <a:gd name="T24" fmla="*/ 1186 w 1922"/>
                <a:gd name="T25" fmla="*/ 3009 h 3309"/>
                <a:gd name="T26" fmla="*/ 1154 w 1922"/>
                <a:gd name="T27" fmla="*/ 2984 h 3309"/>
                <a:gd name="T28" fmla="*/ 1114 w 1922"/>
                <a:gd name="T29" fmla="*/ 2975 h 3309"/>
                <a:gd name="T30" fmla="*/ 280 w 1922"/>
                <a:gd name="T31" fmla="*/ 484 h 3309"/>
                <a:gd name="T32" fmla="*/ 240 w 1922"/>
                <a:gd name="T33" fmla="*/ 493 h 3309"/>
                <a:gd name="T34" fmla="*/ 209 w 1922"/>
                <a:gd name="T35" fmla="*/ 518 h 3309"/>
                <a:gd name="T36" fmla="*/ 192 w 1922"/>
                <a:gd name="T37" fmla="*/ 555 h 3309"/>
                <a:gd name="T38" fmla="*/ 189 w 1922"/>
                <a:gd name="T39" fmla="*/ 2733 h 3309"/>
                <a:gd name="T40" fmla="*/ 199 w 1922"/>
                <a:gd name="T41" fmla="*/ 2774 h 3309"/>
                <a:gd name="T42" fmla="*/ 223 w 1922"/>
                <a:gd name="T43" fmla="*/ 2805 h 3309"/>
                <a:gd name="T44" fmla="*/ 259 w 1922"/>
                <a:gd name="T45" fmla="*/ 2822 h 3309"/>
                <a:gd name="T46" fmla="*/ 1643 w 1922"/>
                <a:gd name="T47" fmla="*/ 2825 h 3309"/>
                <a:gd name="T48" fmla="*/ 1683 w 1922"/>
                <a:gd name="T49" fmla="*/ 2815 h 3309"/>
                <a:gd name="T50" fmla="*/ 1714 w 1922"/>
                <a:gd name="T51" fmla="*/ 2791 h 3309"/>
                <a:gd name="T52" fmla="*/ 1731 w 1922"/>
                <a:gd name="T53" fmla="*/ 2754 h 3309"/>
                <a:gd name="T54" fmla="*/ 1734 w 1922"/>
                <a:gd name="T55" fmla="*/ 575 h 3309"/>
                <a:gd name="T56" fmla="*/ 1724 w 1922"/>
                <a:gd name="T57" fmla="*/ 535 h 3309"/>
                <a:gd name="T58" fmla="*/ 1700 w 1922"/>
                <a:gd name="T59" fmla="*/ 504 h 3309"/>
                <a:gd name="T60" fmla="*/ 1664 w 1922"/>
                <a:gd name="T61" fmla="*/ 486 h 3309"/>
                <a:gd name="T62" fmla="*/ 280 w 1922"/>
                <a:gd name="T63" fmla="*/ 484 h 3309"/>
                <a:gd name="T64" fmla="*/ 1567 w 1922"/>
                <a:gd name="T65" fmla="*/ 0 h 3309"/>
                <a:gd name="T66" fmla="*/ 1654 w 1922"/>
                <a:gd name="T67" fmla="*/ 11 h 3309"/>
                <a:gd name="T68" fmla="*/ 1733 w 1922"/>
                <a:gd name="T69" fmla="*/ 41 h 3309"/>
                <a:gd name="T70" fmla="*/ 1803 w 1922"/>
                <a:gd name="T71" fmla="*/ 90 h 3309"/>
                <a:gd name="T72" fmla="*/ 1859 w 1922"/>
                <a:gd name="T73" fmla="*/ 153 h 3309"/>
                <a:gd name="T74" fmla="*/ 1898 w 1922"/>
                <a:gd name="T75" fmla="*/ 227 h 3309"/>
                <a:gd name="T76" fmla="*/ 1919 w 1922"/>
                <a:gd name="T77" fmla="*/ 311 h 3309"/>
                <a:gd name="T78" fmla="*/ 1922 w 1922"/>
                <a:gd name="T79" fmla="*/ 2953 h 3309"/>
                <a:gd name="T80" fmla="*/ 1911 w 1922"/>
                <a:gd name="T81" fmla="*/ 3040 h 3309"/>
                <a:gd name="T82" fmla="*/ 1880 w 1922"/>
                <a:gd name="T83" fmla="*/ 3120 h 3309"/>
                <a:gd name="T84" fmla="*/ 1833 w 1922"/>
                <a:gd name="T85" fmla="*/ 3189 h 3309"/>
                <a:gd name="T86" fmla="*/ 1769 w 1922"/>
                <a:gd name="T87" fmla="*/ 3245 h 3309"/>
                <a:gd name="T88" fmla="*/ 1695 w 1922"/>
                <a:gd name="T89" fmla="*/ 3285 h 3309"/>
                <a:gd name="T90" fmla="*/ 1612 w 1922"/>
                <a:gd name="T91" fmla="*/ 3306 h 3309"/>
                <a:gd name="T92" fmla="*/ 355 w 1922"/>
                <a:gd name="T93" fmla="*/ 3309 h 3309"/>
                <a:gd name="T94" fmla="*/ 268 w 1922"/>
                <a:gd name="T95" fmla="*/ 3298 h 3309"/>
                <a:gd name="T96" fmla="*/ 189 w 1922"/>
                <a:gd name="T97" fmla="*/ 3267 h 3309"/>
                <a:gd name="T98" fmla="*/ 119 w 1922"/>
                <a:gd name="T99" fmla="*/ 3218 h 3309"/>
                <a:gd name="T100" fmla="*/ 64 w 1922"/>
                <a:gd name="T101" fmla="*/ 3156 h 3309"/>
                <a:gd name="T102" fmla="*/ 24 w 1922"/>
                <a:gd name="T103" fmla="*/ 3082 h 3309"/>
                <a:gd name="T104" fmla="*/ 3 w 1922"/>
                <a:gd name="T105" fmla="*/ 2997 h 3309"/>
                <a:gd name="T106" fmla="*/ 0 w 1922"/>
                <a:gd name="T107" fmla="*/ 355 h 3309"/>
                <a:gd name="T108" fmla="*/ 11 w 1922"/>
                <a:gd name="T109" fmla="*/ 268 h 3309"/>
                <a:gd name="T110" fmla="*/ 42 w 1922"/>
                <a:gd name="T111" fmla="*/ 188 h 3309"/>
                <a:gd name="T112" fmla="*/ 90 w 1922"/>
                <a:gd name="T113" fmla="*/ 120 h 3309"/>
                <a:gd name="T114" fmla="*/ 153 w 1922"/>
                <a:gd name="T115" fmla="*/ 63 h 3309"/>
                <a:gd name="T116" fmla="*/ 227 w 1922"/>
                <a:gd name="T117" fmla="*/ 24 h 3309"/>
                <a:gd name="T118" fmla="*/ 311 w 1922"/>
                <a:gd name="T119" fmla="*/ 2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22" h="3309">
                  <a:moveTo>
                    <a:pt x="772" y="2975"/>
                  </a:moveTo>
                  <a:lnTo>
                    <a:pt x="751" y="2977"/>
                  </a:lnTo>
                  <a:lnTo>
                    <a:pt x="732" y="2984"/>
                  </a:lnTo>
                  <a:lnTo>
                    <a:pt x="715" y="2995"/>
                  </a:lnTo>
                  <a:lnTo>
                    <a:pt x="701" y="3009"/>
                  </a:lnTo>
                  <a:lnTo>
                    <a:pt x="690" y="3026"/>
                  </a:lnTo>
                  <a:lnTo>
                    <a:pt x="682" y="3045"/>
                  </a:lnTo>
                  <a:lnTo>
                    <a:pt x="680" y="3066"/>
                  </a:lnTo>
                  <a:lnTo>
                    <a:pt x="682" y="3088"/>
                  </a:lnTo>
                  <a:lnTo>
                    <a:pt x="690" y="3107"/>
                  </a:lnTo>
                  <a:lnTo>
                    <a:pt x="701" y="3124"/>
                  </a:lnTo>
                  <a:lnTo>
                    <a:pt x="715" y="3139"/>
                  </a:lnTo>
                  <a:lnTo>
                    <a:pt x="732" y="3149"/>
                  </a:lnTo>
                  <a:lnTo>
                    <a:pt x="751" y="3156"/>
                  </a:lnTo>
                  <a:lnTo>
                    <a:pt x="772" y="3159"/>
                  </a:lnTo>
                  <a:lnTo>
                    <a:pt x="1114" y="3159"/>
                  </a:lnTo>
                  <a:lnTo>
                    <a:pt x="1135" y="3156"/>
                  </a:lnTo>
                  <a:lnTo>
                    <a:pt x="1154" y="3150"/>
                  </a:lnTo>
                  <a:lnTo>
                    <a:pt x="1171" y="3139"/>
                  </a:lnTo>
                  <a:lnTo>
                    <a:pt x="1185" y="3125"/>
                  </a:lnTo>
                  <a:lnTo>
                    <a:pt x="1196" y="3108"/>
                  </a:lnTo>
                  <a:lnTo>
                    <a:pt x="1203" y="3088"/>
                  </a:lnTo>
                  <a:lnTo>
                    <a:pt x="1206" y="3066"/>
                  </a:lnTo>
                  <a:lnTo>
                    <a:pt x="1203" y="3045"/>
                  </a:lnTo>
                  <a:lnTo>
                    <a:pt x="1196" y="3026"/>
                  </a:lnTo>
                  <a:lnTo>
                    <a:pt x="1186" y="3009"/>
                  </a:lnTo>
                  <a:lnTo>
                    <a:pt x="1171" y="2995"/>
                  </a:lnTo>
                  <a:lnTo>
                    <a:pt x="1154" y="2984"/>
                  </a:lnTo>
                  <a:lnTo>
                    <a:pt x="1135" y="2977"/>
                  </a:lnTo>
                  <a:lnTo>
                    <a:pt x="1114" y="2975"/>
                  </a:lnTo>
                  <a:lnTo>
                    <a:pt x="772" y="2975"/>
                  </a:lnTo>
                  <a:close/>
                  <a:moveTo>
                    <a:pt x="280" y="484"/>
                  </a:moveTo>
                  <a:lnTo>
                    <a:pt x="259" y="486"/>
                  </a:lnTo>
                  <a:lnTo>
                    <a:pt x="240" y="493"/>
                  </a:lnTo>
                  <a:lnTo>
                    <a:pt x="223" y="504"/>
                  </a:lnTo>
                  <a:lnTo>
                    <a:pt x="209" y="518"/>
                  </a:lnTo>
                  <a:lnTo>
                    <a:pt x="199" y="535"/>
                  </a:lnTo>
                  <a:lnTo>
                    <a:pt x="192" y="555"/>
                  </a:lnTo>
                  <a:lnTo>
                    <a:pt x="189" y="575"/>
                  </a:lnTo>
                  <a:lnTo>
                    <a:pt x="189" y="2733"/>
                  </a:lnTo>
                  <a:lnTo>
                    <a:pt x="192" y="2754"/>
                  </a:lnTo>
                  <a:lnTo>
                    <a:pt x="199" y="2774"/>
                  </a:lnTo>
                  <a:lnTo>
                    <a:pt x="209" y="2791"/>
                  </a:lnTo>
                  <a:lnTo>
                    <a:pt x="223" y="2805"/>
                  </a:lnTo>
                  <a:lnTo>
                    <a:pt x="240" y="2815"/>
                  </a:lnTo>
                  <a:lnTo>
                    <a:pt x="259" y="2822"/>
                  </a:lnTo>
                  <a:lnTo>
                    <a:pt x="280" y="2825"/>
                  </a:lnTo>
                  <a:lnTo>
                    <a:pt x="1643" y="2825"/>
                  </a:lnTo>
                  <a:lnTo>
                    <a:pt x="1664" y="2822"/>
                  </a:lnTo>
                  <a:lnTo>
                    <a:pt x="1683" y="2815"/>
                  </a:lnTo>
                  <a:lnTo>
                    <a:pt x="1700" y="2805"/>
                  </a:lnTo>
                  <a:lnTo>
                    <a:pt x="1714" y="2791"/>
                  </a:lnTo>
                  <a:lnTo>
                    <a:pt x="1724" y="2774"/>
                  </a:lnTo>
                  <a:lnTo>
                    <a:pt x="1731" y="2754"/>
                  </a:lnTo>
                  <a:lnTo>
                    <a:pt x="1734" y="2733"/>
                  </a:lnTo>
                  <a:lnTo>
                    <a:pt x="1734" y="575"/>
                  </a:lnTo>
                  <a:lnTo>
                    <a:pt x="1731" y="555"/>
                  </a:lnTo>
                  <a:lnTo>
                    <a:pt x="1724" y="535"/>
                  </a:lnTo>
                  <a:lnTo>
                    <a:pt x="1714" y="518"/>
                  </a:lnTo>
                  <a:lnTo>
                    <a:pt x="1700" y="504"/>
                  </a:lnTo>
                  <a:lnTo>
                    <a:pt x="1683" y="493"/>
                  </a:lnTo>
                  <a:lnTo>
                    <a:pt x="1664" y="486"/>
                  </a:lnTo>
                  <a:lnTo>
                    <a:pt x="1643" y="484"/>
                  </a:lnTo>
                  <a:lnTo>
                    <a:pt x="280" y="484"/>
                  </a:lnTo>
                  <a:close/>
                  <a:moveTo>
                    <a:pt x="355" y="0"/>
                  </a:moveTo>
                  <a:lnTo>
                    <a:pt x="1567" y="0"/>
                  </a:lnTo>
                  <a:lnTo>
                    <a:pt x="1612" y="2"/>
                  </a:lnTo>
                  <a:lnTo>
                    <a:pt x="1654" y="11"/>
                  </a:lnTo>
                  <a:lnTo>
                    <a:pt x="1695" y="24"/>
                  </a:lnTo>
                  <a:lnTo>
                    <a:pt x="1733" y="41"/>
                  </a:lnTo>
                  <a:lnTo>
                    <a:pt x="1769" y="63"/>
                  </a:lnTo>
                  <a:lnTo>
                    <a:pt x="1803" y="90"/>
                  </a:lnTo>
                  <a:lnTo>
                    <a:pt x="1833" y="120"/>
                  </a:lnTo>
                  <a:lnTo>
                    <a:pt x="1859" y="153"/>
                  </a:lnTo>
                  <a:lnTo>
                    <a:pt x="1881" y="188"/>
                  </a:lnTo>
                  <a:lnTo>
                    <a:pt x="1898" y="227"/>
                  </a:lnTo>
                  <a:lnTo>
                    <a:pt x="1911" y="268"/>
                  </a:lnTo>
                  <a:lnTo>
                    <a:pt x="1919" y="311"/>
                  </a:lnTo>
                  <a:lnTo>
                    <a:pt x="1922" y="355"/>
                  </a:lnTo>
                  <a:lnTo>
                    <a:pt x="1922" y="2953"/>
                  </a:lnTo>
                  <a:lnTo>
                    <a:pt x="1919" y="2997"/>
                  </a:lnTo>
                  <a:lnTo>
                    <a:pt x="1911" y="3040"/>
                  </a:lnTo>
                  <a:lnTo>
                    <a:pt x="1898" y="3082"/>
                  </a:lnTo>
                  <a:lnTo>
                    <a:pt x="1880" y="3120"/>
                  </a:lnTo>
                  <a:lnTo>
                    <a:pt x="1858" y="3156"/>
                  </a:lnTo>
                  <a:lnTo>
                    <a:pt x="1833" y="3189"/>
                  </a:lnTo>
                  <a:lnTo>
                    <a:pt x="1803" y="3218"/>
                  </a:lnTo>
                  <a:lnTo>
                    <a:pt x="1769" y="3245"/>
                  </a:lnTo>
                  <a:lnTo>
                    <a:pt x="1733" y="3267"/>
                  </a:lnTo>
                  <a:lnTo>
                    <a:pt x="1695" y="3285"/>
                  </a:lnTo>
                  <a:lnTo>
                    <a:pt x="1654" y="3298"/>
                  </a:lnTo>
                  <a:lnTo>
                    <a:pt x="1612" y="3306"/>
                  </a:lnTo>
                  <a:lnTo>
                    <a:pt x="1567" y="3309"/>
                  </a:lnTo>
                  <a:lnTo>
                    <a:pt x="355" y="3309"/>
                  </a:lnTo>
                  <a:lnTo>
                    <a:pt x="311" y="3306"/>
                  </a:lnTo>
                  <a:lnTo>
                    <a:pt x="268" y="3298"/>
                  </a:lnTo>
                  <a:lnTo>
                    <a:pt x="227" y="3285"/>
                  </a:lnTo>
                  <a:lnTo>
                    <a:pt x="189" y="3267"/>
                  </a:lnTo>
                  <a:lnTo>
                    <a:pt x="153" y="3245"/>
                  </a:lnTo>
                  <a:lnTo>
                    <a:pt x="119" y="3218"/>
                  </a:lnTo>
                  <a:lnTo>
                    <a:pt x="90" y="3189"/>
                  </a:lnTo>
                  <a:lnTo>
                    <a:pt x="64" y="3156"/>
                  </a:lnTo>
                  <a:lnTo>
                    <a:pt x="42" y="3120"/>
                  </a:lnTo>
                  <a:lnTo>
                    <a:pt x="24" y="3082"/>
                  </a:lnTo>
                  <a:lnTo>
                    <a:pt x="11" y="3040"/>
                  </a:lnTo>
                  <a:lnTo>
                    <a:pt x="3" y="2997"/>
                  </a:lnTo>
                  <a:lnTo>
                    <a:pt x="0" y="2953"/>
                  </a:lnTo>
                  <a:lnTo>
                    <a:pt x="0" y="355"/>
                  </a:lnTo>
                  <a:lnTo>
                    <a:pt x="3" y="311"/>
                  </a:lnTo>
                  <a:lnTo>
                    <a:pt x="11" y="268"/>
                  </a:lnTo>
                  <a:lnTo>
                    <a:pt x="24" y="227"/>
                  </a:lnTo>
                  <a:lnTo>
                    <a:pt x="42" y="188"/>
                  </a:lnTo>
                  <a:lnTo>
                    <a:pt x="64" y="153"/>
                  </a:lnTo>
                  <a:lnTo>
                    <a:pt x="90" y="120"/>
                  </a:lnTo>
                  <a:lnTo>
                    <a:pt x="119" y="90"/>
                  </a:lnTo>
                  <a:lnTo>
                    <a:pt x="153" y="63"/>
                  </a:lnTo>
                  <a:lnTo>
                    <a:pt x="189" y="41"/>
                  </a:lnTo>
                  <a:lnTo>
                    <a:pt x="227" y="24"/>
                  </a:lnTo>
                  <a:lnTo>
                    <a:pt x="268" y="11"/>
                  </a:lnTo>
                  <a:lnTo>
                    <a:pt x="311" y="2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5" name="Freeform 65"/>
            <p:cNvSpPr/>
            <p:nvPr/>
          </p:nvSpPr>
          <p:spPr bwMode="auto">
            <a:xfrm>
              <a:off x="8334376" y="4429125"/>
              <a:ext cx="188913" cy="74612"/>
            </a:xfrm>
            <a:custGeom>
              <a:avLst/>
              <a:gdLst>
                <a:gd name="T0" fmla="*/ 750 w 1071"/>
                <a:gd name="T1" fmla="*/ 0 h 421"/>
                <a:gd name="T2" fmla="*/ 759 w 1071"/>
                <a:gd name="T3" fmla="*/ 3 h 421"/>
                <a:gd name="T4" fmla="*/ 1061 w 1071"/>
                <a:gd name="T5" fmla="*/ 192 h 421"/>
                <a:gd name="T6" fmla="*/ 1067 w 1071"/>
                <a:gd name="T7" fmla="*/ 198 h 421"/>
                <a:gd name="T8" fmla="*/ 1071 w 1071"/>
                <a:gd name="T9" fmla="*/ 206 h 421"/>
                <a:gd name="T10" fmla="*/ 1071 w 1071"/>
                <a:gd name="T11" fmla="*/ 215 h 421"/>
                <a:gd name="T12" fmla="*/ 1067 w 1071"/>
                <a:gd name="T13" fmla="*/ 222 h 421"/>
                <a:gd name="T14" fmla="*/ 1061 w 1071"/>
                <a:gd name="T15" fmla="*/ 228 h 421"/>
                <a:gd name="T16" fmla="*/ 759 w 1071"/>
                <a:gd name="T17" fmla="*/ 417 h 421"/>
                <a:gd name="T18" fmla="*/ 750 w 1071"/>
                <a:gd name="T19" fmla="*/ 421 h 421"/>
                <a:gd name="T20" fmla="*/ 741 w 1071"/>
                <a:gd name="T21" fmla="*/ 420 h 421"/>
                <a:gd name="T22" fmla="*/ 733 w 1071"/>
                <a:gd name="T23" fmla="*/ 415 h 421"/>
                <a:gd name="T24" fmla="*/ 728 w 1071"/>
                <a:gd name="T25" fmla="*/ 408 h 421"/>
                <a:gd name="T26" fmla="*/ 726 w 1071"/>
                <a:gd name="T27" fmla="*/ 399 h 421"/>
                <a:gd name="T28" fmla="*/ 726 w 1071"/>
                <a:gd name="T29" fmla="*/ 307 h 421"/>
                <a:gd name="T30" fmla="*/ 29 w 1071"/>
                <a:gd name="T31" fmla="*/ 307 h 421"/>
                <a:gd name="T32" fmla="*/ 18 w 1071"/>
                <a:gd name="T33" fmla="*/ 304 h 421"/>
                <a:gd name="T34" fmla="*/ 8 w 1071"/>
                <a:gd name="T35" fmla="*/ 298 h 421"/>
                <a:gd name="T36" fmla="*/ 2 w 1071"/>
                <a:gd name="T37" fmla="*/ 289 h 421"/>
                <a:gd name="T38" fmla="*/ 0 w 1071"/>
                <a:gd name="T39" fmla="*/ 277 h 421"/>
                <a:gd name="T40" fmla="*/ 0 w 1071"/>
                <a:gd name="T41" fmla="*/ 143 h 421"/>
                <a:gd name="T42" fmla="*/ 2 w 1071"/>
                <a:gd name="T43" fmla="*/ 132 h 421"/>
                <a:gd name="T44" fmla="*/ 8 w 1071"/>
                <a:gd name="T45" fmla="*/ 123 h 421"/>
                <a:gd name="T46" fmla="*/ 18 w 1071"/>
                <a:gd name="T47" fmla="*/ 116 h 421"/>
                <a:gd name="T48" fmla="*/ 29 w 1071"/>
                <a:gd name="T49" fmla="*/ 114 h 421"/>
                <a:gd name="T50" fmla="*/ 726 w 1071"/>
                <a:gd name="T51" fmla="*/ 114 h 421"/>
                <a:gd name="T52" fmla="*/ 726 w 1071"/>
                <a:gd name="T53" fmla="*/ 21 h 421"/>
                <a:gd name="T54" fmla="*/ 728 w 1071"/>
                <a:gd name="T55" fmla="*/ 12 h 421"/>
                <a:gd name="T56" fmla="*/ 733 w 1071"/>
                <a:gd name="T57" fmla="*/ 5 h 421"/>
                <a:gd name="T58" fmla="*/ 741 w 1071"/>
                <a:gd name="T59" fmla="*/ 1 h 421"/>
                <a:gd name="T60" fmla="*/ 750 w 1071"/>
                <a:gd name="T6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71" h="421">
                  <a:moveTo>
                    <a:pt x="750" y="0"/>
                  </a:moveTo>
                  <a:lnTo>
                    <a:pt x="759" y="3"/>
                  </a:lnTo>
                  <a:lnTo>
                    <a:pt x="1061" y="192"/>
                  </a:lnTo>
                  <a:lnTo>
                    <a:pt x="1067" y="198"/>
                  </a:lnTo>
                  <a:lnTo>
                    <a:pt x="1071" y="206"/>
                  </a:lnTo>
                  <a:lnTo>
                    <a:pt x="1071" y="215"/>
                  </a:lnTo>
                  <a:lnTo>
                    <a:pt x="1067" y="222"/>
                  </a:lnTo>
                  <a:lnTo>
                    <a:pt x="1061" y="228"/>
                  </a:lnTo>
                  <a:lnTo>
                    <a:pt x="759" y="417"/>
                  </a:lnTo>
                  <a:lnTo>
                    <a:pt x="750" y="421"/>
                  </a:lnTo>
                  <a:lnTo>
                    <a:pt x="741" y="420"/>
                  </a:lnTo>
                  <a:lnTo>
                    <a:pt x="733" y="415"/>
                  </a:lnTo>
                  <a:lnTo>
                    <a:pt x="728" y="408"/>
                  </a:lnTo>
                  <a:lnTo>
                    <a:pt x="726" y="399"/>
                  </a:lnTo>
                  <a:lnTo>
                    <a:pt x="726" y="307"/>
                  </a:lnTo>
                  <a:lnTo>
                    <a:pt x="29" y="307"/>
                  </a:lnTo>
                  <a:lnTo>
                    <a:pt x="18" y="304"/>
                  </a:lnTo>
                  <a:lnTo>
                    <a:pt x="8" y="298"/>
                  </a:lnTo>
                  <a:lnTo>
                    <a:pt x="2" y="289"/>
                  </a:lnTo>
                  <a:lnTo>
                    <a:pt x="0" y="277"/>
                  </a:lnTo>
                  <a:lnTo>
                    <a:pt x="0" y="143"/>
                  </a:lnTo>
                  <a:lnTo>
                    <a:pt x="2" y="132"/>
                  </a:lnTo>
                  <a:lnTo>
                    <a:pt x="8" y="123"/>
                  </a:lnTo>
                  <a:lnTo>
                    <a:pt x="18" y="116"/>
                  </a:lnTo>
                  <a:lnTo>
                    <a:pt x="29" y="114"/>
                  </a:lnTo>
                  <a:lnTo>
                    <a:pt x="726" y="114"/>
                  </a:lnTo>
                  <a:lnTo>
                    <a:pt x="726" y="21"/>
                  </a:lnTo>
                  <a:lnTo>
                    <a:pt x="728" y="12"/>
                  </a:lnTo>
                  <a:lnTo>
                    <a:pt x="733" y="5"/>
                  </a:lnTo>
                  <a:lnTo>
                    <a:pt x="741" y="1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6" name="Freeform 66"/>
            <p:cNvSpPr/>
            <p:nvPr/>
          </p:nvSpPr>
          <p:spPr bwMode="auto">
            <a:xfrm>
              <a:off x="8334376" y="4518025"/>
              <a:ext cx="188913" cy="73025"/>
            </a:xfrm>
            <a:custGeom>
              <a:avLst/>
              <a:gdLst>
                <a:gd name="T0" fmla="*/ 321 w 1071"/>
                <a:gd name="T1" fmla="*/ 0 h 421"/>
                <a:gd name="T2" fmla="*/ 330 w 1071"/>
                <a:gd name="T3" fmla="*/ 1 h 421"/>
                <a:gd name="T4" fmla="*/ 338 w 1071"/>
                <a:gd name="T5" fmla="*/ 5 h 421"/>
                <a:gd name="T6" fmla="*/ 343 w 1071"/>
                <a:gd name="T7" fmla="*/ 12 h 421"/>
                <a:gd name="T8" fmla="*/ 345 w 1071"/>
                <a:gd name="T9" fmla="*/ 21 h 421"/>
                <a:gd name="T10" fmla="*/ 345 w 1071"/>
                <a:gd name="T11" fmla="*/ 114 h 421"/>
                <a:gd name="T12" fmla="*/ 1042 w 1071"/>
                <a:gd name="T13" fmla="*/ 114 h 421"/>
                <a:gd name="T14" fmla="*/ 1053 w 1071"/>
                <a:gd name="T15" fmla="*/ 116 h 421"/>
                <a:gd name="T16" fmla="*/ 1063 w 1071"/>
                <a:gd name="T17" fmla="*/ 123 h 421"/>
                <a:gd name="T18" fmla="*/ 1069 w 1071"/>
                <a:gd name="T19" fmla="*/ 132 h 421"/>
                <a:gd name="T20" fmla="*/ 1071 w 1071"/>
                <a:gd name="T21" fmla="*/ 143 h 421"/>
                <a:gd name="T22" fmla="*/ 1071 w 1071"/>
                <a:gd name="T23" fmla="*/ 276 h 421"/>
                <a:gd name="T24" fmla="*/ 1069 w 1071"/>
                <a:gd name="T25" fmla="*/ 288 h 421"/>
                <a:gd name="T26" fmla="*/ 1063 w 1071"/>
                <a:gd name="T27" fmla="*/ 298 h 421"/>
                <a:gd name="T28" fmla="*/ 1053 w 1071"/>
                <a:gd name="T29" fmla="*/ 304 h 421"/>
                <a:gd name="T30" fmla="*/ 1042 w 1071"/>
                <a:gd name="T31" fmla="*/ 306 h 421"/>
                <a:gd name="T32" fmla="*/ 345 w 1071"/>
                <a:gd name="T33" fmla="*/ 306 h 421"/>
                <a:gd name="T34" fmla="*/ 345 w 1071"/>
                <a:gd name="T35" fmla="*/ 400 h 421"/>
                <a:gd name="T36" fmla="*/ 343 w 1071"/>
                <a:gd name="T37" fmla="*/ 409 h 421"/>
                <a:gd name="T38" fmla="*/ 338 w 1071"/>
                <a:gd name="T39" fmla="*/ 416 h 421"/>
                <a:gd name="T40" fmla="*/ 330 w 1071"/>
                <a:gd name="T41" fmla="*/ 420 h 421"/>
                <a:gd name="T42" fmla="*/ 321 w 1071"/>
                <a:gd name="T43" fmla="*/ 421 h 421"/>
                <a:gd name="T44" fmla="*/ 312 w 1071"/>
                <a:gd name="T45" fmla="*/ 418 h 421"/>
                <a:gd name="T46" fmla="*/ 10 w 1071"/>
                <a:gd name="T47" fmla="*/ 229 h 421"/>
                <a:gd name="T48" fmla="*/ 4 w 1071"/>
                <a:gd name="T49" fmla="*/ 223 h 421"/>
                <a:gd name="T50" fmla="*/ 0 w 1071"/>
                <a:gd name="T51" fmla="*/ 215 h 421"/>
                <a:gd name="T52" fmla="*/ 0 w 1071"/>
                <a:gd name="T53" fmla="*/ 206 h 421"/>
                <a:gd name="T54" fmla="*/ 4 w 1071"/>
                <a:gd name="T55" fmla="*/ 198 h 421"/>
                <a:gd name="T56" fmla="*/ 10 w 1071"/>
                <a:gd name="T57" fmla="*/ 192 h 421"/>
                <a:gd name="T58" fmla="*/ 312 w 1071"/>
                <a:gd name="T59" fmla="*/ 3 h 421"/>
                <a:gd name="T60" fmla="*/ 321 w 1071"/>
                <a:gd name="T6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71" h="421">
                  <a:moveTo>
                    <a:pt x="321" y="0"/>
                  </a:moveTo>
                  <a:lnTo>
                    <a:pt x="330" y="1"/>
                  </a:lnTo>
                  <a:lnTo>
                    <a:pt x="338" y="5"/>
                  </a:lnTo>
                  <a:lnTo>
                    <a:pt x="343" y="12"/>
                  </a:lnTo>
                  <a:lnTo>
                    <a:pt x="345" y="21"/>
                  </a:lnTo>
                  <a:lnTo>
                    <a:pt x="345" y="114"/>
                  </a:lnTo>
                  <a:lnTo>
                    <a:pt x="1042" y="114"/>
                  </a:lnTo>
                  <a:lnTo>
                    <a:pt x="1053" y="116"/>
                  </a:lnTo>
                  <a:lnTo>
                    <a:pt x="1063" y="123"/>
                  </a:lnTo>
                  <a:lnTo>
                    <a:pt x="1069" y="132"/>
                  </a:lnTo>
                  <a:lnTo>
                    <a:pt x="1071" y="143"/>
                  </a:lnTo>
                  <a:lnTo>
                    <a:pt x="1071" y="276"/>
                  </a:lnTo>
                  <a:lnTo>
                    <a:pt x="1069" y="288"/>
                  </a:lnTo>
                  <a:lnTo>
                    <a:pt x="1063" y="298"/>
                  </a:lnTo>
                  <a:lnTo>
                    <a:pt x="1053" y="304"/>
                  </a:lnTo>
                  <a:lnTo>
                    <a:pt x="1042" y="306"/>
                  </a:lnTo>
                  <a:lnTo>
                    <a:pt x="345" y="306"/>
                  </a:lnTo>
                  <a:lnTo>
                    <a:pt x="345" y="400"/>
                  </a:lnTo>
                  <a:lnTo>
                    <a:pt x="343" y="409"/>
                  </a:lnTo>
                  <a:lnTo>
                    <a:pt x="338" y="416"/>
                  </a:lnTo>
                  <a:lnTo>
                    <a:pt x="330" y="420"/>
                  </a:lnTo>
                  <a:lnTo>
                    <a:pt x="321" y="421"/>
                  </a:lnTo>
                  <a:lnTo>
                    <a:pt x="312" y="418"/>
                  </a:lnTo>
                  <a:lnTo>
                    <a:pt x="10" y="229"/>
                  </a:lnTo>
                  <a:lnTo>
                    <a:pt x="4" y="223"/>
                  </a:lnTo>
                  <a:lnTo>
                    <a:pt x="0" y="215"/>
                  </a:lnTo>
                  <a:lnTo>
                    <a:pt x="0" y="206"/>
                  </a:lnTo>
                  <a:lnTo>
                    <a:pt x="4" y="198"/>
                  </a:lnTo>
                  <a:lnTo>
                    <a:pt x="10" y="192"/>
                  </a:lnTo>
                  <a:lnTo>
                    <a:pt x="312" y="3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57" name="Freeform 56"/>
          <p:cNvSpPr/>
          <p:nvPr/>
        </p:nvSpPr>
        <p:spPr bwMode="auto">
          <a:xfrm>
            <a:off x="5474694" y="5338900"/>
            <a:ext cx="449004" cy="419480"/>
          </a:xfrm>
          <a:custGeom>
            <a:avLst/>
            <a:gdLst>
              <a:gd name="connsiteX0" fmla="*/ 104775 w 579438"/>
              <a:gd name="connsiteY0" fmla="*/ 158750 h 541337"/>
              <a:gd name="connsiteX1" fmla="*/ 99193 w 579438"/>
              <a:gd name="connsiteY1" fmla="*/ 170591 h 541337"/>
              <a:gd name="connsiteX2" fmla="*/ 94569 w 579438"/>
              <a:gd name="connsiteY2" fmla="*/ 183072 h 541337"/>
              <a:gd name="connsiteX3" fmla="*/ 90741 w 579438"/>
              <a:gd name="connsiteY3" fmla="*/ 195872 h 541337"/>
              <a:gd name="connsiteX4" fmla="*/ 87552 w 579438"/>
              <a:gd name="connsiteY4" fmla="*/ 208833 h 541337"/>
              <a:gd name="connsiteX5" fmla="*/ 85478 w 579438"/>
              <a:gd name="connsiteY5" fmla="*/ 222434 h 541337"/>
              <a:gd name="connsiteX6" fmla="*/ 84043 w 579438"/>
              <a:gd name="connsiteY6" fmla="*/ 235875 h 541337"/>
              <a:gd name="connsiteX7" fmla="*/ 83724 w 579438"/>
              <a:gd name="connsiteY7" fmla="*/ 249955 h 541337"/>
              <a:gd name="connsiteX8" fmla="*/ 83724 w 579438"/>
              <a:gd name="connsiteY8" fmla="*/ 252196 h 541337"/>
              <a:gd name="connsiteX9" fmla="*/ 42420 w 579438"/>
              <a:gd name="connsiteY9" fmla="*/ 293638 h 541337"/>
              <a:gd name="connsiteX10" fmla="*/ 39071 w 579438"/>
              <a:gd name="connsiteY10" fmla="*/ 296518 h 541337"/>
              <a:gd name="connsiteX11" fmla="*/ 35244 w 579438"/>
              <a:gd name="connsiteY11" fmla="*/ 298438 h 541337"/>
              <a:gd name="connsiteX12" fmla="*/ 31257 w 579438"/>
              <a:gd name="connsiteY12" fmla="*/ 299718 h 541337"/>
              <a:gd name="connsiteX13" fmla="*/ 27111 w 579438"/>
              <a:gd name="connsiteY13" fmla="*/ 300038 h 541337"/>
              <a:gd name="connsiteX14" fmla="*/ 22964 w 579438"/>
              <a:gd name="connsiteY14" fmla="*/ 299718 h 541337"/>
              <a:gd name="connsiteX15" fmla="*/ 18977 w 579438"/>
              <a:gd name="connsiteY15" fmla="*/ 298438 h 541337"/>
              <a:gd name="connsiteX16" fmla="*/ 15150 w 579438"/>
              <a:gd name="connsiteY16" fmla="*/ 296518 h 541337"/>
              <a:gd name="connsiteX17" fmla="*/ 11642 w 579438"/>
              <a:gd name="connsiteY17" fmla="*/ 293638 h 541337"/>
              <a:gd name="connsiteX18" fmla="*/ 6379 w 579438"/>
              <a:gd name="connsiteY18" fmla="*/ 288358 h 541337"/>
              <a:gd name="connsiteX19" fmla="*/ 3508 w 579438"/>
              <a:gd name="connsiteY19" fmla="*/ 284837 h 541337"/>
              <a:gd name="connsiteX20" fmla="*/ 1595 w 579438"/>
              <a:gd name="connsiteY20" fmla="*/ 280997 h 541337"/>
              <a:gd name="connsiteX21" fmla="*/ 319 w 579438"/>
              <a:gd name="connsiteY21" fmla="*/ 276997 h 541337"/>
              <a:gd name="connsiteX22" fmla="*/ 0 w 579438"/>
              <a:gd name="connsiteY22" fmla="*/ 272837 h 541337"/>
              <a:gd name="connsiteX23" fmla="*/ 319 w 579438"/>
              <a:gd name="connsiteY23" fmla="*/ 268836 h 541337"/>
              <a:gd name="connsiteX24" fmla="*/ 1595 w 579438"/>
              <a:gd name="connsiteY24" fmla="*/ 264676 h 541337"/>
              <a:gd name="connsiteX25" fmla="*/ 3508 w 579438"/>
              <a:gd name="connsiteY25" fmla="*/ 260996 h 541337"/>
              <a:gd name="connsiteX26" fmla="*/ 6379 w 579438"/>
              <a:gd name="connsiteY26" fmla="*/ 257316 h 541337"/>
              <a:gd name="connsiteX27" fmla="*/ 288526 w 579438"/>
              <a:gd name="connsiteY27" fmla="*/ 71437 h 541337"/>
              <a:gd name="connsiteX28" fmla="*/ 301526 w 579438"/>
              <a:gd name="connsiteY28" fmla="*/ 71755 h 541337"/>
              <a:gd name="connsiteX29" fmla="*/ 314367 w 579438"/>
              <a:gd name="connsiteY29" fmla="*/ 73185 h 541337"/>
              <a:gd name="connsiteX30" fmla="*/ 326733 w 579438"/>
              <a:gd name="connsiteY30" fmla="*/ 75568 h 541337"/>
              <a:gd name="connsiteX31" fmla="*/ 338940 w 579438"/>
              <a:gd name="connsiteY31" fmla="*/ 78745 h 541337"/>
              <a:gd name="connsiteX32" fmla="*/ 350672 w 579438"/>
              <a:gd name="connsiteY32" fmla="*/ 82716 h 541337"/>
              <a:gd name="connsiteX33" fmla="*/ 362086 w 579438"/>
              <a:gd name="connsiteY33" fmla="*/ 87482 h 541337"/>
              <a:gd name="connsiteX34" fmla="*/ 373184 w 579438"/>
              <a:gd name="connsiteY34" fmla="*/ 93201 h 541337"/>
              <a:gd name="connsiteX35" fmla="*/ 383806 w 579438"/>
              <a:gd name="connsiteY35" fmla="*/ 99396 h 541337"/>
              <a:gd name="connsiteX36" fmla="*/ 393793 w 579438"/>
              <a:gd name="connsiteY36" fmla="*/ 106227 h 541337"/>
              <a:gd name="connsiteX37" fmla="*/ 355745 w 579438"/>
              <a:gd name="connsiteY37" fmla="*/ 144353 h 541337"/>
              <a:gd name="connsiteX38" fmla="*/ 347343 w 579438"/>
              <a:gd name="connsiteY38" fmla="*/ 139428 h 541337"/>
              <a:gd name="connsiteX39" fmla="*/ 338465 w 579438"/>
              <a:gd name="connsiteY39" fmla="*/ 134980 h 541337"/>
              <a:gd name="connsiteX40" fmla="*/ 329111 w 579438"/>
              <a:gd name="connsiteY40" fmla="*/ 131326 h 541337"/>
              <a:gd name="connsiteX41" fmla="*/ 319282 w 579438"/>
              <a:gd name="connsiteY41" fmla="*/ 128308 h 541337"/>
              <a:gd name="connsiteX42" fmla="*/ 309294 w 579438"/>
              <a:gd name="connsiteY42" fmla="*/ 126243 h 541337"/>
              <a:gd name="connsiteX43" fmla="*/ 298989 w 579438"/>
              <a:gd name="connsiteY43" fmla="*/ 124972 h 541337"/>
              <a:gd name="connsiteX44" fmla="*/ 288526 w 579438"/>
              <a:gd name="connsiteY44" fmla="*/ 124337 h 541337"/>
              <a:gd name="connsiteX45" fmla="*/ 277111 w 579438"/>
              <a:gd name="connsiteY45" fmla="*/ 124972 h 541337"/>
              <a:gd name="connsiteX46" fmla="*/ 266014 w 579438"/>
              <a:gd name="connsiteY46" fmla="*/ 126561 h 541337"/>
              <a:gd name="connsiteX47" fmla="*/ 255392 w 579438"/>
              <a:gd name="connsiteY47" fmla="*/ 128944 h 541337"/>
              <a:gd name="connsiteX48" fmla="*/ 245087 w 579438"/>
              <a:gd name="connsiteY48" fmla="*/ 132280 h 541337"/>
              <a:gd name="connsiteX49" fmla="*/ 235100 w 579438"/>
              <a:gd name="connsiteY49" fmla="*/ 136410 h 541337"/>
              <a:gd name="connsiteX50" fmla="*/ 225587 w 579438"/>
              <a:gd name="connsiteY50" fmla="*/ 141493 h 541337"/>
              <a:gd name="connsiteX51" fmla="*/ 216551 w 579438"/>
              <a:gd name="connsiteY51" fmla="*/ 147371 h 541337"/>
              <a:gd name="connsiteX52" fmla="*/ 208307 w 579438"/>
              <a:gd name="connsiteY52" fmla="*/ 153884 h 541337"/>
              <a:gd name="connsiteX53" fmla="*/ 200380 w 579438"/>
              <a:gd name="connsiteY53" fmla="*/ 161033 h 541337"/>
              <a:gd name="connsiteX54" fmla="*/ 193246 w 579438"/>
              <a:gd name="connsiteY54" fmla="*/ 168817 h 541337"/>
              <a:gd name="connsiteX55" fmla="*/ 186746 w 579438"/>
              <a:gd name="connsiteY55" fmla="*/ 177395 h 541337"/>
              <a:gd name="connsiteX56" fmla="*/ 180881 w 579438"/>
              <a:gd name="connsiteY56" fmla="*/ 186291 h 541337"/>
              <a:gd name="connsiteX57" fmla="*/ 175966 w 579438"/>
              <a:gd name="connsiteY57" fmla="*/ 195823 h 541337"/>
              <a:gd name="connsiteX58" fmla="*/ 171686 w 579438"/>
              <a:gd name="connsiteY58" fmla="*/ 205672 h 541337"/>
              <a:gd name="connsiteX59" fmla="*/ 168356 w 579438"/>
              <a:gd name="connsiteY59" fmla="*/ 216156 h 541337"/>
              <a:gd name="connsiteX60" fmla="*/ 165978 w 579438"/>
              <a:gd name="connsiteY60" fmla="*/ 226959 h 541337"/>
              <a:gd name="connsiteX61" fmla="*/ 164393 w 579438"/>
              <a:gd name="connsiteY61" fmla="*/ 238079 h 541337"/>
              <a:gd name="connsiteX62" fmla="*/ 163917 w 579438"/>
              <a:gd name="connsiteY62" fmla="*/ 249357 h 541337"/>
              <a:gd name="connsiteX63" fmla="*/ 164393 w 579438"/>
              <a:gd name="connsiteY63" fmla="*/ 260795 h 541337"/>
              <a:gd name="connsiteX64" fmla="*/ 165978 w 579438"/>
              <a:gd name="connsiteY64" fmla="*/ 271915 h 541337"/>
              <a:gd name="connsiteX65" fmla="*/ 168356 w 579438"/>
              <a:gd name="connsiteY65" fmla="*/ 282559 h 541337"/>
              <a:gd name="connsiteX66" fmla="*/ 171686 w 579438"/>
              <a:gd name="connsiteY66" fmla="*/ 292884 h 541337"/>
              <a:gd name="connsiteX67" fmla="*/ 175966 w 579438"/>
              <a:gd name="connsiteY67" fmla="*/ 302892 h 541337"/>
              <a:gd name="connsiteX68" fmla="*/ 180881 w 579438"/>
              <a:gd name="connsiteY68" fmla="*/ 312424 h 541337"/>
              <a:gd name="connsiteX69" fmla="*/ 186746 w 579438"/>
              <a:gd name="connsiteY69" fmla="*/ 321479 h 541337"/>
              <a:gd name="connsiteX70" fmla="*/ 193246 w 579438"/>
              <a:gd name="connsiteY70" fmla="*/ 329739 h 541337"/>
              <a:gd name="connsiteX71" fmla="*/ 200380 w 579438"/>
              <a:gd name="connsiteY71" fmla="*/ 337682 h 541337"/>
              <a:gd name="connsiteX72" fmla="*/ 208149 w 579438"/>
              <a:gd name="connsiteY72" fmla="*/ 344990 h 541337"/>
              <a:gd name="connsiteX73" fmla="*/ 216551 w 579438"/>
              <a:gd name="connsiteY73" fmla="*/ 351503 h 541337"/>
              <a:gd name="connsiteX74" fmla="*/ 225587 w 579438"/>
              <a:gd name="connsiteY74" fmla="*/ 357380 h 541337"/>
              <a:gd name="connsiteX75" fmla="*/ 235100 w 579438"/>
              <a:gd name="connsiteY75" fmla="*/ 362305 h 541337"/>
              <a:gd name="connsiteX76" fmla="*/ 244929 w 579438"/>
              <a:gd name="connsiteY76" fmla="*/ 366435 h 541337"/>
              <a:gd name="connsiteX77" fmla="*/ 255234 w 579438"/>
              <a:gd name="connsiteY77" fmla="*/ 369771 h 541337"/>
              <a:gd name="connsiteX78" fmla="*/ 266014 w 579438"/>
              <a:gd name="connsiteY78" fmla="*/ 372313 h 541337"/>
              <a:gd name="connsiteX79" fmla="*/ 277111 w 579438"/>
              <a:gd name="connsiteY79" fmla="*/ 373902 h 541337"/>
              <a:gd name="connsiteX80" fmla="*/ 288526 w 579438"/>
              <a:gd name="connsiteY80" fmla="*/ 374219 h 541337"/>
              <a:gd name="connsiteX81" fmla="*/ 299782 w 579438"/>
              <a:gd name="connsiteY81" fmla="*/ 373902 h 541337"/>
              <a:gd name="connsiteX82" fmla="*/ 310879 w 579438"/>
              <a:gd name="connsiteY82" fmla="*/ 372313 h 541337"/>
              <a:gd name="connsiteX83" fmla="*/ 321501 w 579438"/>
              <a:gd name="connsiteY83" fmla="*/ 369771 h 541337"/>
              <a:gd name="connsiteX84" fmla="*/ 331965 w 579438"/>
              <a:gd name="connsiteY84" fmla="*/ 366435 h 541337"/>
              <a:gd name="connsiteX85" fmla="*/ 341794 w 579438"/>
              <a:gd name="connsiteY85" fmla="*/ 362305 h 541337"/>
              <a:gd name="connsiteX86" fmla="*/ 351306 w 579438"/>
              <a:gd name="connsiteY86" fmla="*/ 357380 h 541337"/>
              <a:gd name="connsiteX87" fmla="*/ 360184 w 579438"/>
              <a:gd name="connsiteY87" fmla="*/ 351503 h 541337"/>
              <a:gd name="connsiteX88" fmla="*/ 368586 w 579438"/>
              <a:gd name="connsiteY88" fmla="*/ 344990 h 541337"/>
              <a:gd name="connsiteX89" fmla="*/ 376354 w 579438"/>
              <a:gd name="connsiteY89" fmla="*/ 337682 h 541337"/>
              <a:gd name="connsiteX90" fmla="*/ 383647 w 579438"/>
              <a:gd name="connsiteY90" fmla="*/ 329898 h 541337"/>
              <a:gd name="connsiteX91" fmla="*/ 390147 w 579438"/>
              <a:gd name="connsiteY91" fmla="*/ 321479 h 541337"/>
              <a:gd name="connsiteX92" fmla="*/ 395854 w 579438"/>
              <a:gd name="connsiteY92" fmla="*/ 312424 h 541337"/>
              <a:gd name="connsiteX93" fmla="*/ 400769 w 579438"/>
              <a:gd name="connsiteY93" fmla="*/ 302892 h 541337"/>
              <a:gd name="connsiteX94" fmla="*/ 405049 w 579438"/>
              <a:gd name="connsiteY94" fmla="*/ 293043 h 541337"/>
              <a:gd name="connsiteX95" fmla="*/ 408379 w 579438"/>
              <a:gd name="connsiteY95" fmla="*/ 282717 h 541337"/>
              <a:gd name="connsiteX96" fmla="*/ 410915 w 579438"/>
              <a:gd name="connsiteY96" fmla="*/ 271915 h 541337"/>
              <a:gd name="connsiteX97" fmla="*/ 412501 w 579438"/>
              <a:gd name="connsiteY97" fmla="*/ 260795 h 541337"/>
              <a:gd name="connsiteX98" fmla="*/ 412976 w 579438"/>
              <a:gd name="connsiteY98" fmla="*/ 249357 h 541337"/>
              <a:gd name="connsiteX99" fmla="*/ 412818 w 579438"/>
              <a:gd name="connsiteY99" fmla="*/ 243321 h 541337"/>
              <a:gd name="connsiteX100" fmla="*/ 412183 w 579438"/>
              <a:gd name="connsiteY100" fmla="*/ 237443 h 541337"/>
              <a:gd name="connsiteX101" fmla="*/ 456573 w 579438"/>
              <a:gd name="connsiteY101" fmla="*/ 192963 h 541337"/>
              <a:gd name="connsiteX102" fmla="*/ 459744 w 579438"/>
              <a:gd name="connsiteY102" fmla="*/ 203765 h 541337"/>
              <a:gd name="connsiteX103" fmla="*/ 462439 w 579438"/>
              <a:gd name="connsiteY103" fmla="*/ 214727 h 541337"/>
              <a:gd name="connsiteX104" fmla="*/ 464183 w 579438"/>
              <a:gd name="connsiteY104" fmla="*/ 226164 h 541337"/>
              <a:gd name="connsiteX105" fmla="*/ 465134 w 579438"/>
              <a:gd name="connsiteY105" fmla="*/ 237761 h 541337"/>
              <a:gd name="connsiteX106" fmla="*/ 465768 w 579438"/>
              <a:gd name="connsiteY106" fmla="*/ 249357 h 541337"/>
              <a:gd name="connsiteX107" fmla="*/ 465134 w 579438"/>
              <a:gd name="connsiteY107" fmla="*/ 262543 h 541337"/>
              <a:gd name="connsiteX108" fmla="*/ 463707 w 579438"/>
              <a:gd name="connsiteY108" fmla="*/ 275251 h 541337"/>
              <a:gd name="connsiteX109" fmla="*/ 461488 w 579438"/>
              <a:gd name="connsiteY109" fmla="*/ 287801 h 541337"/>
              <a:gd name="connsiteX110" fmla="*/ 458317 w 579438"/>
              <a:gd name="connsiteY110" fmla="*/ 300192 h 541337"/>
              <a:gd name="connsiteX111" fmla="*/ 454354 w 579438"/>
              <a:gd name="connsiteY111" fmla="*/ 311947 h 541337"/>
              <a:gd name="connsiteX112" fmla="*/ 449598 w 579438"/>
              <a:gd name="connsiteY112" fmla="*/ 323385 h 541337"/>
              <a:gd name="connsiteX113" fmla="*/ 444049 w 579438"/>
              <a:gd name="connsiteY113" fmla="*/ 334505 h 541337"/>
              <a:gd name="connsiteX114" fmla="*/ 437708 w 579438"/>
              <a:gd name="connsiteY114" fmla="*/ 345148 h 541337"/>
              <a:gd name="connsiteX115" fmla="*/ 430891 w 579438"/>
              <a:gd name="connsiteY115" fmla="*/ 355156 h 541337"/>
              <a:gd name="connsiteX116" fmla="*/ 440086 w 579438"/>
              <a:gd name="connsiteY116" fmla="*/ 364370 h 541337"/>
              <a:gd name="connsiteX117" fmla="*/ 446744 w 579438"/>
              <a:gd name="connsiteY117" fmla="*/ 357698 h 541337"/>
              <a:gd name="connsiteX118" fmla="*/ 569133 w 579438"/>
              <a:gd name="connsiteY118" fmla="*/ 480495 h 541337"/>
              <a:gd name="connsiteX119" fmla="*/ 572780 w 579438"/>
              <a:gd name="connsiteY119" fmla="*/ 484943 h 541337"/>
              <a:gd name="connsiteX120" fmla="*/ 575792 w 579438"/>
              <a:gd name="connsiteY120" fmla="*/ 489709 h 541337"/>
              <a:gd name="connsiteX121" fmla="*/ 577694 w 579438"/>
              <a:gd name="connsiteY121" fmla="*/ 494951 h 541337"/>
              <a:gd name="connsiteX122" fmla="*/ 578963 w 579438"/>
              <a:gd name="connsiteY122" fmla="*/ 500193 h 541337"/>
              <a:gd name="connsiteX123" fmla="*/ 579438 w 579438"/>
              <a:gd name="connsiteY123" fmla="*/ 505753 h 541337"/>
              <a:gd name="connsiteX124" fmla="*/ 579121 w 579438"/>
              <a:gd name="connsiteY124" fmla="*/ 511154 h 541337"/>
              <a:gd name="connsiteX125" fmla="*/ 577853 w 579438"/>
              <a:gd name="connsiteY125" fmla="*/ 516397 h 541337"/>
              <a:gd name="connsiteX126" fmla="*/ 575792 w 579438"/>
              <a:gd name="connsiteY126" fmla="*/ 521639 h 541337"/>
              <a:gd name="connsiteX127" fmla="*/ 572938 w 579438"/>
              <a:gd name="connsiteY127" fmla="*/ 526564 h 541337"/>
              <a:gd name="connsiteX128" fmla="*/ 569292 w 579438"/>
              <a:gd name="connsiteY128" fmla="*/ 531012 h 541337"/>
              <a:gd name="connsiteX129" fmla="*/ 564853 w 579438"/>
              <a:gd name="connsiteY129" fmla="*/ 534665 h 541337"/>
              <a:gd name="connsiteX130" fmla="*/ 559938 w 579438"/>
              <a:gd name="connsiteY130" fmla="*/ 537684 h 541337"/>
              <a:gd name="connsiteX131" fmla="*/ 554865 w 579438"/>
              <a:gd name="connsiteY131" fmla="*/ 539590 h 541337"/>
              <a:gd name="connsiteX132" fmla="*/ 549634 w 579438"/>
              <a:gd name="connsiteY132" fmla="*/ 540861 h 541337"/>
              <a:gd name="connsiteX133" fmla="*/ 544085 w 579438"/>
              <a:gd name="connsiteY133" fmla="*/ 541337 h 541337"/>
              <a:gd name="connsiteX134" fmla="*/ 538695 w 579438"/>
              <a:gd name="connsiteY134" fmla="*/ 540861 h 541337"/>
              <a:gd name="connsiteX135" fmla="*/ 533463 w 579438"/>
              <a:gd name="connsiteY135" fmla="*/ 539590 h 541337"/>
              <a:gd name="connsiteX136" fmla="*/ 528231 w 579438"/>
              <a:gd name="connsiteY136" fmla="*/ 537684 h 541337"/>
              <a:gd name="connsiteX137" fmla="*/ 523317 w 579438"/>
              <a:gd name="connsiteY137" fmla="*/ 534665 h 541337"/>
              <a:gd name="connsiteX138" fmla="*/ 519195 w 579438"/>
              <a:gd name="connsiteY138" fmla="*/ 531012 h 541337"/>
              <a:gd name="connsiteX139" fmla="*/ 396806 w 579438"/>
              <a:gd name="connsiteY139" fmla="*/ 408056 h 541337"/>
              <a:gd name="connsiteX140" fmla="*/ 403464 w 579438"/>
              <a:gd name="connsiteY140" fmla="*/ 401384 h 541337"/>
              <a:gd name="connsiteX141" fmla="*/ 394110 w 579438"/>
              <a:gd name="connsiteY141" fmla="*/ 392329 h 541337"/>
              <a:gd name="connsiteX142" fmla="*/ 384123 w 579438"/>
              <a:gd name="connsiteY142" fmla="*/ 399319 h 541337"/>
              <a:gd name="connsiteX143" fmla="*/ 373501 w 579438"/>
              <a:gd name="connsiteY143" fmla="*/ 405673 h 541337"/>
              <a:gd name="connsiteX144" fmla="*/ 362562 w 579438"/>
              <a:gd name="connsiteY144" fmla="*/ 411074 h 541337"/>
              <a:gd name="connsiteX145" fmla="*/ 351147 w 579438"/>
              <a:gd name="connsiteY145" fmla="*/ 415840 h 541337"/>
              <a:gd name="connsiteX146" fmla="*/ 339099 w 579438"/>
              <a:gd name="connsiteY146" fmla="*/ 419970 h 541337"/>
              <a:gd name="connsiteX147" fmla="*/ 327050 w 579438"/>
              <a:gd name="connsiteY147" fmla="*/ 423147 h 541337"/>
              <a:gd name="connsiteX148" fmla="*/ 314367 w 579438"/>
              <a:gd name="connsiteY148" fmla="*/ 425371 h 541337"/>
              <a:gd name="connsiteX149" fmla="*/ 301526 w 579438"/>
              <a:gd name="connsiteY149" fmla="*/ 426801 h 541337"/>
              <a:gd name="connsiteX150" fmla="*/ 288526 w 579438"/>
              <a:gd name="connsiteY150" fmla="*/ 427437 h 541337"/>
              <a:gd name="connsiteX151" fmla="*/ 274575 w 579438"/>
              <a:gd name="connsiteY151" fmla="*/ 426801 h 541337"/>
              <a:gd name="connsiteX152" fmla="*/ 261099 w 579438"/>
              <a:gd name="connsiteY152" fmla="*/ 425213 h 541337"/>
              <a:gd name="connsiteX153" fmla="*/ 247624 w 579438"/>
              <a:gd name="connsiteY153" fmla="*/ 422671 h 541337"/>
              <a:gd name="connsiteX154" fmla="*/ 234783 w 579438"/>
              <a:gd name="connsiteY154" fmla="*/ 419017 h 541337"/>
              <a:gd name="connsiteX155" fmla="*/ 222417 w 579438"/>
              <a:gd name="connsiteY155" fmla="*/ 414728 h 541337"/>
              <a:gd name="connsiteX156" fmla="*/ 210368 w 579438"/>
              <a:gd name="connsiteY156" fmla="*/ 409168 h 541337"/>
              <a:gd name="connsiteX157" fmla="*/ 198954 w 579438"/>
              <a:gd name="connsiteY157" fmla="*/ 402972 h 541337"/>
              <a:gd name="connsiteX158" fmla="*/ 187856 w 579438"/>
              <a:gd name="connsiteY158" fmla="*/ 396142 h 541337"/>
              <a:gd name="connsiteX159" fmla="*/ 177551 w 579438"/>
              <a:gd name="connsiteY159" fmla="*/ 388199 h 541337"/>
              <a:gd name="connsiteX160" fmla="*/ 167722 w 579438"/>
              <a:gd name="connsiteY160" fmla="*/ 379779 h 541337"/>
              <a:gd name="connsiteX161" fmla="*/ 158527 w 579438"/>
              <a:gd name="connsiteY161" fmla="*/ 370566 h 541337"/>
              <a:gd name="connsiteX162" fmla="*/ 150125 w 579438"/>
              <a:gd name="connsiteY162" fmla="*/ 360716 h 541337"/>
              <a:gd name="connsiteX163" fmla="*/ 142198 w 579438"/>
              <a:gd name="connsiteY163" fmla="*/ 350232 h 541337"/>
              <a:gd name="connsiteX164" fmla="*/ 135381 w 579438"/>
              <a:gd name="connsiteY164" fmla="*/ 339112 h 541337"/>
              <a:gd name="connsiteX165" fmla="*/ 129198 w 579438"/>
              <a:gd name="connsiteY165" fmla="*/ 327674 h 541337"/>
              <a:gd name="connsiteX166" fmla="*/ 123649 w 579438"/>
              <a:gd name="connsiteY166" fmla="*/ 315601 h 541337"/>
              <a:gd name="connsiteX167" fmla="*/ 119369 w 579438"/>
              <a:gd name="connsiteY167" fmla="*/ 303210 h 541337"/>
              <a:gd name="connsiteX168" fmla="*/ 115881 w 579438"/>
              <a:gd name="connsiteY168" fmla="*/ 290343 h 541337"/>
              <a:gd name="connsiteX169" fmla="*/ 113186 w 579438"/>
              <a:gd name="connsiteY169" fmla="*/ 276840 h 541337"/>
              <a:gd name="connsiteX170" fmla="*/ 111601 w 579438"/>
              <a:gd name="connsiteY170" fmla="*/ 263337 h 541337"/>
              <a:gd name="connsiteX171" fmla="*/ 111125 w 579438"/>
              <a:gd name="connsiteY171" fmla="*/ 249357 h 541337"/>
              <a:gd name="connsiteX172" fmla="*/ 111601 w 579438"/>
              <a:gd name="connsiteY172" fmla="*/ 235537 h 541337"/>
              <a:gd name="connsiteX173" fmla="*/ 113186 w 579438"/>
              <a:gd name="connsiteY173" fmla="*/ 221875 h 541337"/>
              <a:gd name="connsiteX174" fmla="*/ 115881 w 579438"/>
              <a:gd name="connsiteY174" fmla="*/ 208531 h 541337"/>
              <a:gd name="connsiteX175" fmla="*/ 119369 w 579438"/>
              <a:gd name="connsiteY175" fmla="*/ 195664 h 541337"/>
              <a:gd name="connsiteX176" fmla="*/ 123649 w 579438"/>
              <a:gd name="connsiteY176" fmla="*/ 183114 h 541337"/>
              <a:gd name="connsiteX177" fmla="*/ 129198 w 579438"/>
              <a:gd name="connsiteY177" fmla="*/ 171200 h 541337"/>
              <a:gd name="connsiteX178" fmla="*/ 135381 w 579438"/>
              <a:gd name="connsiteY178" fmla="*/ 159444 h 541337"/>
              <a:gd name="connsiteX179" fmla="*/ 142198 w 579438"/>
              <a:gd name="connsiteY179" fmla="*/ 148642 h 541337"/>
              <a:gd name="connsiteX180" fmla="*/ 150125 w 579438"/>
              <a:gd name="connsiteY180" fmla="*/ 138157 h 541337"/>
              <a:gd name="connsiteX181" fmla="*/ 158527 w 579438"/>
              <a:gd name="connsiteY181" fmla="*/ 128308 h 541337"/>
              <a:gd name="connsiteX182" fmla="*/ 167722 w 579438"/>
              <a:gd name="connsiteY182" fmla="*/ 119094 h 541337"/>
              <a:gd name="connsiteX183" fmla="*/ 177551 w 579438"/>
              <a:gd name="connsiteY183" fmla="*/ 110516 h 541337"/>
              <a:gd name="connsiteX184" fmla="*/ 187856 w 579438"/>
              <a:gd name="connsiteY184" fmla="*/ 102732 h 541337"/>
              <a:gd name="connsiteX185" fmla="*/ 198954 w 579438"/>
              <a:gd name="connsiteY185" fmla="*/ 95584 h 541337"/>
              <a:gd name="connsiteX186" fmla="*/ 210368 w 579438"/>
              <a:gd name="connsiteY186" fmla="*/ 89388 h 541337"/>
              <a:gd name="connsiteX187" fmla="*/ 222417 w 579438"/>
              <a:gd name="connsiteY187" fmla="*/ 84146 h 541337"/>
              <a:gd name="connsiteX188" fmla="*/ 234783 w 579438"/>
              <a:gd name="connsiteY188" fmla="*/ 79698 h 541337"/>
              <a:gd name="connsiteX189" fmla="*/ 247624 w 579438"/>
              <a:gd name="connsiteY189" fmla="*/ 76044 h 541337"/>
              <a:gd name="connsiteX190" fmla="*/ 261099 w 579438"/>
              <a:gd name="connsiteY190" fmla="*/ 73661 h 541337"/>
              <a:gd name="connsiteX191" fmla="*/ 274575 w 579438"/>
              <a:gd name="connsiteY191" fmla="*/ 72073 h 541337"/>
              <a:gd name="connsiteX192" fmla="*/ 561981 w 579438"/>
              <a:gd name="connsiteY192" fmla="*/ 0 h 541337"/>
              <a:gd name="connsiteX193" fmla="*/ 563410 w 579438"/>
              <a:gd name="connsiteY193" fmla="*/ 0 h 541337"/>
              <a:gd name="connsiteX194" fmla="*/ 567059 w 579438"/>
              <a:gd name="connsiteY194" fmla="*/ 158 h 541337"/>
              <a:gd name="connsiteX195" fmla="*/ 570074 w 579438"/>
              <a:gd name="connsiteY195" fmla="*/ 1108 h 541337"/>
              <a:gd name="connsiteX196" fmla="*/ 572613 w 579438"/>
              <a:gd name="connsiteY196" fmla="*/ 2375 h 541337"/>
              <a:gd name="connsiteX197" fmla="*/ 574359 w 579438"/>
              <a:gd name="connsiteY197" fmla="*/ 4434 h 541337"/>
              <a:gd name="connsiteX198" fmla="*/ 575628 w 579438"/>
              <a:gd name="connsiteY198" fmla="*/ 6968 h 541337"/>
              <a:gd name="connsiteX199" fmla="*/ 576263 w 579438"/>
              <a:gd name="connsiteY199" fmla="*/ 10135 h 541337"/>
              <a:gd name="connsiteX200" fmla="*/ 576263 w 579438"/>
              <a:gd name="connsiteY200" fmla="*/ 14094 h 541337"/>
              <a:gd name="connsiteX201" fmla="*/ 571820 w 579438"/>
              <a:gd name="connsiteY201" fmla="*/ 109587 h 541337"/>
              <a:gd name="connsiteX202" fmla="*/ 571661 w 579438"/>
              <a:gd name="connsiteY202" fmla="*/ 112437 h 541337"/>
              <a:gd name="connsiteX203" fmla="*/ 571185 w 579438"/>
              <a:gd name="connsiteY203" fmla="*/ 114971 h 541337"/>
              <a:gd name="connsiteX204" fmla="*/ 570233 w 579438"/>
              <a:gd name="connsiteY204" fmla="*/ 117663 h 541337"/>
              <a:gd name="connsiteX205" fmla="*/ 568964 w 579438"/>
              <a:gd name="connsiteY205" fmla="*/ 119880 h 541337"/>
              <a:gd name="connsiteX206" fmla="*/ 567059 w 579438"/>
              <a:gd name="connsiteY206" fmla="*/ 121939 h 541337"/>
              <a:gd name="connsiteX207" fmla="*/ 564520 w 579438"/>
              <a:gd name="connsiteY207" fmla="*/ 123681 h 541337"/>
              <a:gd name="connsiteX208" fmla="*/ 561823 w 579438"/>
              <a:gd name="connsiteY208" fmla="*/ 124948 h 541337"/>
              <a:gd name="connsiteX209" fmla="*/ 559601 w 579438"/>
              <a:gd name="connsiteY209" fmla="*/ 125106 h 541337"/>
              <a:gd name="connsiteX210" fmla="*/ 557380 w 579438"/>
              <a:gd name="connsiteY210" fmla="*/ 124631 h 541337"/>
              <a:gd name="connsiteX211" fmla="*/ 555475 w 579438"/>
              <a:gd name="connsiteY211" fmla="*/ 123839 h 541337"/>
              <a:gd name="connsiteX212" fmla="*/ 553571 w 579438"/>
              <a:gd name="connsiteY212" fmla="*/ 122572 h 541337"/>
              <a:gd name="connsiteX213" fmla="*/ 551984 w 579438"/>
              <a:gd name="connsiteY213" fmla="*/ 120989 h 541337"/>
              <a:gd name="connsiteX214" fmla="*/ 550239 w 579438"/>
              <a:gd name="connsiteY214" fmla="*/ 119405 h 541337"/>
              <a:gd name="connsiteX215" fmla="*/ 520723 w 579438"/>
              <a:gd name="connsiteY215" fmla="*/ 90108 h 541337"/>
              <a:gd name="connsiteX216" fmla="*/ 509774 w 579438"/>
              <a:gd name="connsiteY216" fmla="*/ 101193 h 541337"/>
              <a:gd name="connsiteX217" fmla="*/ 419324 w 579438"/>
              <a:gd name="connsiteY217" fmla="*/ 191301 h 541337"/>
              <a:gd name="connsiteX218" fmla="*/ 391713 w 579438"/>
              <a:gd name="connsiteY218" fmla="*/ 219173 h 541337"/>
              <a:gd name="connsiteX219" fmla="*/ 298564 w 579438"/>
              <a:gd name="connsiteY219" fmla="*/ 312131 h 541337"/>
              <a:gd name="connsiteX220" fmla="*/ 293169 w 579438"/>
              <a:gd name="connsiteY220" fmla="*/ 317516 h 541337"/>
              <a:gd name="connsiteX221" fmla="*/ 290313 w 579438"/>
              <a:gd name="connsiteY221" fmla="*/ 319733 h 541337"/>
              <a:gd name="connsiteX222" fmla="*/ 287298 w 579438"/>
              <a:gd name="connsiteY222" fmla="*/ 321633 h 541337"/>
              <a:gd name="connsiteX223" fmla="*/ 284124 w 579438"/>
              <a:gd name="connsiteY223" fmla="*/ 322900 h 541337"/>
              <a:gd name="connsiteX224" fmla="*/ 280633 w 579438"/>
              <a:gd name="connsiteY224" fmla="*/ 323692 h 541337"/>
              <a:gd name="connsiteX225" fmla="*/ 279681 w 579438"/>
              <a:gd name="connsiteY225" fmla="*/ 323692 h 541337"/>
              <a:gd name="connsiteX226" fmla="*/ 278888 w 579438"/>
              <a:gd name="connsiteY226" fmla="*/ 323850 h 541337"/>
              <a:gd name="connsiteX227" fmla="*/ 277935 w 579438"/>
              <a:gd name="connsiteY227" fmla="*/ 323850 h 541337"/>
              <a:gd name="connsiteX228" fmla="*/ 273810 w 579438"/>
              <a:gd name="connsiteY228" fmla="*/ 323534 h 541337"/>
              <a:gd name="connsiteX229" fmla="*/ 269843 w 579438"/>
              <a:gd name="connsiteY229" fmla="*/ 322267 h 541337"/>
              <a:gd name="connsiteX230" fmla="*/ 266034 w 579438"/>
              <a:gd name="connsiteY230" fmla="*/ 320366 h 541337"/>
              <a:gd name="connsiteX231" fmla="*/ 262702 w 579438"/>
              <a:gd name="connsiteY231" fmla="*/ 317516 h 541337"/>
              <a:gd name="connsiteX232" fmla="*/ 257306 w 579438"/>
              <a:gd name="connsiteY232" fmla="*/ 312131 h 541337"/>
              <a:gd name="connsiteX233" fmla="*/ 237471 w 579438"/>
              <a:gd name="connsiteY233" fmla="*/ 292336 h 541337"/>
              <a:gd name="connsiteX234" fmla="*/ 190500 w 579438"/>
              <a:gd name="connsiteY234" fmla="*/ 245303 h 541337"/>
              <a:gd name="connsiteX235" fmla="*/ 191452 w 579438"/>
              <a:gd name="connsiteY235" fmla="*/ 235643 h 541337"/>
              <a:gd name="connsiteX236" fmla="*/ 193198 w 579438"/>
              <a:gd name="connsiteY236" fmla="*/ 226141 h 541337"/>
              <a:gd name="connsiteX237" fmla="*/ 195737 w 579438"/>
              <a:gd name="connsiteY237" fmla="*/ 217114 h 541337"/>
              <a:gd name="connsiteX238" fmla="*/ 199228 w 579438"/>
              <a:gd name="connsiteY238" fmla="*/ 208246 h 541337"/>
              <a:gd name="connsiteX239" fmla="*/ 203671 w 579438"/>
              <a:gd name="connsiteY239" fmla="*/ 200011 h 541337"/>
              <a:gd name="connsiteX240" fmla="*/ 208749 w 579438"/>
              <a:gd name="connsiteY240" fmla="*/ 192093 h 541337"/>
              <a:gd name="connsiteX241" fmla="*/ 277935 w 579438"/>
              <a:gd name="connsiteY241" fmla="*/ 261139 h 541337"/>
              <a:gd name="connsiteX242" fmla="*/ 280633 w 579438"/>
              <a:gd name="connsiteY242" fmla="*/ 258447 h 541337"/>
              <a:gd name="connsiteX243" fmla="*/ 485019 w 579438"/>
              <a:gd name="connsiteY243" fmla="*/ 54318 h 541337"/>
              <a:gd name="connsiteX244" fmla="*/ 469786 w 579438"/>
              <a:gd name="connsiteY244" fmla="*/ 39273 h 541337"/>
              <a:gd name="connsiteX245" fmla="*/ 455028 w 579438"/>
              <a:gd name="connsiteY245" fmla="*/ 24071 h 541337"/>
              <a:gd name="connsiteX246" fmla="*/ 453441 w 579438"/>
              <a:gd name="connsiteY246" fmla="*/ 22645 h 541337"/>
              <a:gd name="connsiteX247" fmla="*/ 452171 w 579438"/>
              <a:gd name="connsiteY247" fmla="*/ 21062 h 541337"/>
              <a:gd name="connsiteX248" fmla="*/ 451219 w 579438"/>
              <a:gd name="connsiteY248" fmla="*/ 19478 h 541337"/>
              <a:gd name="connsiteX249" fmla="*/ 450426 w 579438"/>
              <a:gd name="connsiteY249" fmla="*/ 17736 h 541337"/>
              <a:gd name="connsiteX250" fmla="*/ 450109 w 579438"/>
              <a:gd name="connsiteY250" fmla="*/ 15836 h 541337"/>
              <a:gd name="connsiteX251" fmla="*/ 450267 w 579438"/>
              <a:gd name="connsiteY251" fmla="*/ 13461 h 541337"/>
              <a:gd name="connsiteX252" fmla="*/ 451219 w 579438"/>
              <a:gd name="connsiteY252" fmla="*/ 11243 h 541337"/>
              <a:gd name="connsiteX253" fmla="*/ 452806 w 579438"/>
              <a:gd name="connsiteY253" fmla="*/ 8551 h 541337"/>
              <a:gd name="connsiteX254" fmla="*/ 454552 w 579438"/>
              <a:gd name="connsiteY254" fmla="*/ 6809 h 541337"/>
              <a:gd name="connsiteX255" fmla="*/ 456615 w 579438"/>
              <a:gd name="connsiteY255" fmla="*/ 5542 h 541337"/>
              <a:gd name="connsiteX256" fmla="*/ 459154 w 579438"/>
              <a:gd name="connsiteY256" fmla="*/ 5067 h 541337"/>
              <a:gd name="connsiteX257" fmla="*/ 461534 w 579438"/>
              <a:gd name="connsiteY257" fmla="*/ 4751 h 541337"/>
              <a:gd name="connsiteX258" fmla="*/ 464073 w 579438"/>
              <a:gd name="connsiteY258" fmla="*/ 4592 h 54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</a:cxnLst>
            <a:rect l="l" t="t" r="r" b="b"/>
            <a:pathLst>
              <a:path w="579438" h="541337">
                <a:moveTo>
                  <a:pt x="104775" y="158750"/>
                </a:moveTo>
                <a:lnTo>
                  <a:pt x="99193" y="170591"/>
                </a:lnTo>
                <a:lnTo>
                  <a:pt x="94569" y="183072"/>
                </a:lnTo>
                <a:lnTo>
                  <a:pt x="90741" y="195872"/>
                </a:lnTo>
                <a:lnTo>
                  <a:pt x="87552" y="208833"/>
                </a:lnTo>
                <a:lnTo>
                  <a:pt x="85478" y="222434"/>
                </a:lnTo>
                <a:lnTo>
                  <a:pt x="84043" y="235875"/>
                </a:lnTo>
                <a:lnTo>
                  <a:pt x="83724" y="249955"/>
                </a:lnTo>
                <a:lnTo>
                  <a:pt x="83724" y="252196"/>
                </a:lnTo>
                <a:lnTo>
                  <a:pt x="42420" y="293638"/>
                </a:lnTo>
                <a:lnTo>
                  <a:pt x="39071" y="296518"/>
                </a:lnTo>
                <a:lnTo>
                  <a:pt x="35244" y="298438"/>
                </a:lnTo>
                <a:lnTo>
                  <a:pt x="31257" y="299718"/>
                </a:lnTo>
                <a:lnTo>
                  <a:pt x="27111" y="300038"/>
                </a:lnTo>
                <a:lnTo>
                  <a:pt x="22964" y="299718"/>
                </a:lnTo>
                <a:lnTo>
                  <a:pt x="18977" y="298438"/>
                </a:lnTo>
                <a:lnTo>
                  <a:pt x="15150" y="296518"/>
                </a:lnTo>
                <a:lnTo>
                  <a:pt x="11642" y="293638"/>
                </a:lnTo>
                <a:lnTo>
                  <a:pt x="6379" y="288358"/>
                </a:lnTo>
                <a:lnTo>
                  <a:pt x="3508" y="284837"/>
                </a:lnTo>
                <a:lnTo>
                  <a:pt x="1595" y="280997"/>
                </a:lnTo>
                <a:lnTo>
                  <a:pt x="319" y="276997"/>
                </a:lnTo>
                <a:lnTo>
                  <a:pt x="0" y="272837"/>
                </a:lnTo>
                <a:lnTo>
                  <a:pt x="319" y="268836"/>
                </a:lnTo>
                <a:lnTo>
                  <a:pt x="1595" y="264676"/>
                </a:lnTo>
                <a:lnTo>
                  <a:pt x="3508" y="260996"/>
                </a:lnTo>
                <a:lnTo>
                  <a:pt x="6379" y="257316"/>
                </a:lnTo>
                <a:close/>
                <a:moveTo>
                  <a:pt x="288526" y="71437"/>
                </a:moveTo>
                <a:lnTo>
                  <a:pt x="301526" y="71755"/>
                </a:lnTo>
                <a:lnTo>
                  <a:pt x="314367" y="73185"/>
                </a:lnTo>
                <a:lnTo>
                  <a:pt x="326733" y="75568"/>
                </a:lnTo>
                <a:lnTo>
                  <a:pt x="338940" y="78745"/>
                </a:lnTo>
                <a:lnTo>
                  <a:pt x="350672" y="82716"/>
                </a:lnTo>
                <a:lnTo>
                  <a:pt x="362086" y="87482"/>
                </a:lnTo>
                <a:lnTo>
                  <a:pt x="373184" y="93201"/>
                </a:lnTo>
                <a:lnTo>
                  <a:pt x="383806" y="99396"/>
                </a:lnTo>
                <a:lnTo>
                  <a:pt x="393793" y="106227"/>
                </a:lnTo>
                <a:lnTo>
                  <a:pt x="355745" y="144353"/>
                </a:lnTo>
                <a:lnTo>
                  <a:pt x="347343" y="139428"/>
                </a:lnTo>
                <a:lnTo>
                  <a:pt x="338465" y="134980"/>
                </a:lnTo>
                <a:lnTo>
                  <a:pt x="329111" y="131326"/>
                </a:lnTo>
                <a:lnTo>
                  <a:pt x="319282" y="128308"/>
                </a:lnTo>
                <a:lnTo>
                  <a:pt x="309294" y="126243"/>
                </a:lnTo>
                <a:lnTo>
                  <a:pt x="298989" y="124972"/>
                </a:lnTo>
                <a:lnTo>
                  <a:pt x="288526" y="124337"/>
                </a:lnTo>
                <a:lnTo>
                  <a:pt x="277111" y="124972"/>
                </a:lnTo>
                <a:lnTo>
                  <a:pt x="266014" y="126561"/>
                </a:lnTo>
                <a:lnTo>
                  <a:pt x="255392" y="128944"/>
                </a:lnTo>
                <a:lnTo>
                  <a:pt x="245087" y="132280"/>
                </a:lnTo>
                <a:lnTo>
                  <a:pt x="235100" y="136410"/>
                </a:lnTo>
                <a:lnTo>
                  <a:pt x="225587" y="141493"/>
                </a:lnTo>
                <a:lnTo>
                  <a:pt x="216551" y="147371"/>
                </a:lnTo>
                <a:lnTo>
                  <a:pt x="208307" y="153884"/>
                </a:lnTo>
                <a:lnTo>
                  <a:pt x="200380" y="161033"/>
                </a:lnTo>
                <a:lnTo>
                  <a:pt x="193246" y="168817"/>
                </a:lnTo>
                <a:lnTo>
                  <a:pt x="186746" y="177395"/>
                </a:lnTo>
                <a:lnTo>
                  <a:pt x="180881" y="186291"/>
                </a:lnTo>
                <a:lnTo>
                  <a:pt x="175966" y="195823"/>
                </a:lnTo>
                <a:lnTo>
                  <a:pt x="171686" y="205672"/>
                </a:lnTo>
                <a:lnTo>
                  <a:pt x="168356" y="216156"/>
                </a:lnTo>
                <a:lnTo>
                  <a:pt x="165978" y="226959"/>
                </a:lnTo>
                <a:lnTo>
                  <a:pt x="164393" y="238079"/>
                </a:lnTo>
                <a:lnTo>
                  <a:pt x="163917" y="249357"/>
                </a:lnTo>
                <a:lnTo>
                  <a:pt x="164393" y="260795"/>
                </a:lnTo>
                <a:lnTo>
                  <a:pt x="165978" y="271915"/>
                </a:lnTo>
                <a:lnTo>
                  <a:pt x="168356" y="282559"/>
                </a:lnTo>
                <a:lnTo>
                  <a:pt x="171686" y="292884"/>
                </a:lnTo>
                <a:lnTo>
                  <a:pt x="175966" y="302892"/>
                </a:lnTo>
                <a:lnTo>
                  <a:pt x="180881" y="312424"/>
                </a:lnTo>
                <a:lnTo>
                  <a:pt x="186746" y="321479"/>
                </a:lnTo>
                <a:lnTo>
                  <a:pt x="193246" y="329739"/>
                </a:lnTo>
                <a:lnTo>
                  <a:pt x="200380" y="337682"/>
                </a:lnTo>
                <a:lnTo>
                  <a:pt x="208149" y="344990"/>
                </a:lnTo>
                <a:lnTo>
                  <a:pt x="216551" y="351503"/>
                </a:lnTo>
                <a:lnTo>
                  <a:pt x="225587" y="357380"/>
                </a:lnTo>
                <a:lnTo>
                  <a:pt x="235100" y="362305"/>
                </a:lnTo>
                <a:lnTo>
                  <a:pt x="244929" y="366435"/>
                </a:lnTo>
                <a:lnTo>
                  <a:pt x="255234" y="369771"/>
                </a:lnTo>
                <a:lnTo>
                  <a:pt x="266014" y="372313"/>
                </a:lnTo>
                <a:lnTo>
                  <a:pt x="277111" y="373902"/>
                </a:lnTo>
                <a:lnTo>
                  <a:pt x="288526" y="374219"/>
                </a:lnTo>
                <a:lnTo>
                  <a:pt x="299782" y="373902"/>
                </a:lnTo>
                <a:lnTo>
                  <a:pt x="310879" y="372313"/>
                </a:lnTo>
                <a:lnTo>
                  <a:pt x="321501" y="369771"/>
                </a:lnTo>
                <a:lnTo>
                  <a:pt x="331965" y="366435"/>
                </a:lnTo>
                <a:lnTo>
                  <a:pt x="341794" y="362305"/>
                </a:lnTo>
                <a:lnTo>
                  <a:pt x="351306" y="357380"/>
                </a:lnTo>
                <a:lnTo>
                  <a:pt x="360184" y="351503"/>
                </a:lnTo>
                <a:lnTo>
                  <a:pt x="368586" y="344990"/>
                </a:lnTo>
                <a:lnTo>
                  <a:pt x="376354" y="337682"/>
                </a:lnTo>
                <a:lnTo>
                  <a:pt x="383647" y="329898"/>
                </a:lnTo>
                <a:lnTo>
                  <a:pt x="390147" y="321479"/>
                </a:lnTo>
                <a:lnTo>
                  <a:pt x="395854" y="312424"/>
                </a:lnTo>
                <a:lnTo>
                  <a:pt x="400769" y="302892"/>
                </a:lnTo>
                <a:lnTo>
                  <a:pt x="405049" y="293043"/>
                </a:lnTo>
                <a:lnTo>
                  <a:pt x="408379" y="282717"/>
                </a:lnTo>
                <a:lnTo>
                  <a:pt x="410915" y="271915"/>
                </a:lnTo>
                <a:lnTo>
                  <a:pt x="412501" y="260795"/>
                </a:lnTo>
                <a:lnTo>
                  <a:pt x="412976" y="249357"/>
                </a:lnTo>
                <a:lnTo>
                  <a:pt x="412818" y="243321"/>
                </a:lnTo>
                <a:lnTo>
                  <a:pt x="412183" y="237443"/>
                </a:lnTo>
                <a:lnTo>
                  <a:pt x="456573" y="192963"/>
                </a:lnTo>
                <a:lnTo>
                  <a:pt x="459744" y="203765"/>
                </a:lnTo>
                <a:lnTo>
                  <a:pt x="462439" y="214727"/>
                </a:lnTo>
                <a:lnTo>
                  <a:pt x="464183" y="226164"/>
                </a:lnTo>
                <a:lnTo>
                  <a:pt x="465134" y="237761"/>
                </a:lnTo>
                <a:lnTo>
                  <a:pt x="465768" y="249357"/>
                </a:lnTo>
                <a:lnTo>
                  <a:pt x="465134" y="262543"/>
                </a:lnTo>
                <a:lnTo>
                  <a:pt x="463707" y="275251"/>
                </a:lnTo>
                <a:lnTo>
                  <a:pt x="461488" y="287801"/>
                </a:lnTo>
                <a:lnTo>
                  <a:pt x="458317" y="300192"/>
                </a:lnTo>
                <a:lnTo>
                  <a:pt x="454354" y="311947"/>
                </a:lnTo>
                <a:lnTo>
                  <a:pt x="449598" y="323385"/>
                </a:lnTo>
                <a:lnTo>
                  <a:pt x="444049" y="334505"/>
                </a:lnTo>
                <a:lnTo>
                  <a:pt x="437708" y="345148"/>
                </a:lnTo>
                <a:lnTo>
                  <a:pt x="430891" y="355156"/>
                </a:lnTo>
                <a:lnTo>
                  <a:pt x="440086" y="364370"/>
                </a:lnTo>
                <a:lnTo>
                  <a:pt x="446744" y="357698"/>
                </a:lnTo>
                <a:lnTo>
                  <a:pt x="569133" y="480495"/>
                </a:lnTo>
                <a:lnTo>
                  <a:pt x="572780" y="484943"/>
                </a:lnTo>
                <a:lnTo>
                  <a:pt x="575792" y="489709"/>
                </a:lnTo>
                <a:lnTo>
                  <a:pt x="577694" y="494951"/>
                </a:lnTo>
                <a:lnTo>
                  <a:pt x="578963" y="500193"/>
                </a:lnTo>
                <a:lnTo>
                  <a:pt x="579438" y="505753"/>
                </a:lnTo>
                <a:lnTo>
                  <a:pt x="579121" y="511154"/>
                </a:lnTo>
                <a:lnTo>
                  <a:pt x="577853" y="516397"/>
                </a:lnTo>
                <a:lnTo>
                  <a:pt x="575792" y="521639"/>
                </a:lnTo>
                <a:lnTo>
                  <a:pt x="572938" y="526564"/>
                </a:lnTo>
                <a:lnTo>
                  <a:pt x="569292" y="531012"/>
                </a:lnTo>
                <a:lnTo>
                  <a:pt x="564853" y="534665"/>
                </a:lnTo>
                <a:lnTo>
                  <a:pt x="559938" y="537684"/>
                </a:lnTo>
                <a:lnTo>
                  <a:pt x="554865" y="539590"/>
                </a:lnTo>
                <a:lnTo>
                  <a:pt x="549634" y="540861"/>
                </a:lnTo>
                <a:lnTo>
                  <a:pt x="544085" y="541337"/>
                </a:lnTo>
                <a:lnTo>
                  <a:pt x="538695" y="540861"/>
                </a:lnTo>
                <a:lnTo>
                  <a:pt x="533463" y="539590"/>
                </a:lnTo>
                <a:lnTo>
                  <a:pt x="528231" y="537684"/>
                </a:lnTo>
                <a:lnTo>
                  <a:pt x="523317" y="534665"/>
                </a:lnTo>
                <a:lnTo>
                  <a:pt x="519195" y="531012"/>
                </a:lnTo>
                <a:lnTo>
                  <a:pt x="396806" y="408056"/>
                </a:lnTo>
                <a:lnTo>
                  <a:pt x="403464" y="401384"/>
                </a:lnTo>
                <a:lnTo>
                  <a:pt x="394110" y="392329"/>
                </a:lnTo>
                <a:lnTo>
                  <a:pt x="384123" y="399319"/>
                </a:lnTo>
                <a:lnTo>
                  <a:pt x="373501" y="405673"/>
                </a:lnTo>
                <a:lnTo>
                  <a:pt x="362562" y="411074"/>
                </a:lnTo>
                <a:lnTo>
                  <a:pt x="351147" y="415840"/>
                </a:lnTo>
                <a:lnTo>
                  <a:pt x="339099" y="419970"/>
                </a:lnTo>
                <a:lnTo>
                  <a:pt x="327050" y="423147"/>
                </a:lnTo>
                <a:lnTo>
                  <a:pt x="314367" y="425371"/>
                </a:lnTo>
                <a:lnTo>
                  <a:pt x="301526" y="426801"/>
                </a:lnTo>
                <a:lnTo>
                  <a:pt x="288526" y="427437"/>
                </a:lnTo>
                <a:lnTo>
                  <a:pt x="274575" y="426801"/>
                </a:lnTo>
                <a:lnTo>
                  <a:pt x="261099" y="425213"/>
                </a:lnTo>
                <a:lnTo>
                  <a:pt x="247624" y="422671"/>
                </a:lnTo>
                <a:lnTo>
                  <a:pt x="234783" y="419017"/>
                </a:lnTo>
                <a:lnTo>
                  <a:pt x="222417" y="414728"/>
                </a:lnTo>
                <a:lnTo>
                  <a:pt x="210368" y="409168"/>
                </a:lnTo>
                <a:lnTo>
                  <a:pt x="198954" y="402972"/>
                </a:lnTo>
                <a:lnTo>
                  <a:pt x="187856" y="396142"/>
                </a:lnTo>
                <a:lnTo>
                  <a:pt x="177551" y="388199"/>
                </a:lnTo>
                <a:lnTo>
                  <a:pt x="167722" y="379779"/>
                </a:lnTo>
                <a:lnTo>
                  <a:pt x="158527" y="370566"/>
                </a:lnTo>
                <a:lnTo>
                  <a:pt x="150125" y="360716"/>
                </a:lnTo>
                <a:lnTo>
                  <a:pt x="142198" y="350232"/>
                </a:lnTo>
                <a:lnTo>
                  <a:pt x="135381" y="339112"/>
                </a:lnTo>
                <a:lnTo>
                  <a:pt x="129198" y="327674"/>
                </a:lnTo>
                <a:lnTo>
                  <a:pt x="123649" y="315601"/>
                </a:lnTo>
                <a:lnTo>
                  <a:pt x="119369" y="303210"/>
                </a:lnTo>
                <a:lnTo>
                  <a:pt x="115881" y="290343"/>
                </a:lnTo>
                <a:lnTo>
                  <a:pt x="113186" y="276840"/>
                </a:lnTo>
                <a:lnTo>
                  <a:pt x="111601" y="263337"/>
                </a:lnTo>
                <a:lnTo>
                  <a:pt x="111125" y="249357"/>
                </a:lnTo>
                <a:lnTo>
                  <a:pt x="111601" y="235537"/>
                </a:lnTo>
                <a:lnTo>
                  <a:pt x="113186" y="221875"/>
                </a:lnTo>
                <a:lnTo>
                  <a:pt x="115881" y="208531"/>
                </a:lnTo>
                <a:lnTo>
                  <a:pt x="119369" y="195664"/>
                </a:lnTo>
                <a:lnTo>
                  <a:pt x="123649" y="183114"/>
                </a:lnTo>
                <a:lnTo>
                  <a:pt x="129198" y="171200"/>
                </a:lnTo>
                <a:lnTo>
                  <a:pt x="135381" y="159444"/>
                </a:lnTo>
                <a:lnTo>
                  <a:pt x="142198" y="148642"/>
                </a:lnTo>
                <a:lnTo>
                  <a:pt x="150125" y="138157"/>
                </a:lnTo>
                <a:lnTo>
                  <a:pt x="158527" y="128308"/>
                </a:lnTo>
                <a:lnTo>
                  <a:pt x="167722" y="119094"/>
                </a:lnTo>
                <a:lnTo>
                  <a:pt x="177551" y="110516"/>
                </a:lnTo>
                <a:lnTo>
                  <a:pt x="187856" y="102732"/>
                </a:lnTo>
                <a:lnTo>
                  <a:pt x="198954" y="95584"/>
                </a:lnTo>
                <a:lnTo>
                  <a:pt x="210368" y="89388"/>
                </a:lnTo>
                <a:lnTo>
                  <a:pt x="222417" y="84146"/>
                </a:lnTo>
                <a:lnTo>
                  <a:pt x="234783" y="79698"/>
                </a:lnTo>
                <a:lnTo>
                  <a:pt x="247624" y="76044"/>
                </a:lnTo>
                <a:lnTo>
                  <a:pt x="261099" y="73661"/>
                </a:lnTo>
                <a:lnTo>
                  <a:pt x="274575" y="72073"/>
                </a:lnTo>
                <a:close/>
                <a:moveTo>
                  <a:pt x="561981" y="0"/>
                </a:moveTo>
                <a:lnTo>
                  <a:pt x="563410" y="0"/>
                </a:lnTo>
                <a:lnTo>
                  <a:pt x="567059" y="158"/>
                </a:lnTo>
                <a:lnTo>
                  <a:pt x="570074" y="1108"/>
                </a:lnTo>
                <a:lnTo>
                  <a:pt x="572613" y="2375"/>
                </a:lnTo>
                <a:lnTo>
                  <a:pt x="574359" y="4434"/>
                </a:lnTo>
                <a:lnTo>
                  <a:pt x="575628" y="6968"/>
                </a:lnTo>
                <a:lnTo>
                  <a:pt x="576263" y="10135"/>
                </a:lnTo>
                <a:lnTo>
                  <a:pt x="576263" y="14094"/>
                </a:lnTo>
                <a:lnTo>
                  <a:pt x="571820" y="109587"/>
                </a:lnTo>
                <a:lnTo>
                  <a:pt x="571661" y="112437"/>
                </a:lnTo>
                <a:lnTo>
                  <a:pt x="571185" y="114971"/>
                </a:lnTo>
                <a:lnTo>
                  <a:pt x="570233" y="117663"/>
                </a:lnTo>
                <a:lnTo>
                  <a:pt x="568964" y="119880"/>
                </a:lnTo>
                <a:lnTo>
                  <a:pt x="567059" y="121939"/>
                </a:lnTo>
                <a:lnTo>
                  <a:pt x="564520" y="123681"/>
                </a:lnTo>
                <a:lnTo>
                  <a:pt x="561823" y="124948"/>
                </a:lnTo>
                <a:lnTo>
                  <a:pt x="559601" y="125106"/>
                </a:lnTo>
                <a:lnTo>
                  <a:pt x="557380" y="124631"/>
                </a:lnTo>
                <a:lnTo>
                  <a:pt x="555475" y="123839"/>
                </a:lnTo>
                <a:lnTo>
                  <a:pt x="553571" y="122572"/>
                </a:lnTo>
                <a:lnTo>
                  <a:pt x="551984" y="120989"/>
                </a:lnTo>
                <a:lnTo>
                  <a:pt x="550239" y="119405"/>
                </a:lnTo>
                <a:lnTo>
                  <a:pt x="520723" y="90108"/>
                </a:lnTo>
                <a:lnTo>
                  <a:pt x="509774" y="101193"/>
                </a:lnTo>
                <a:lnTo>
                  <a:pt x="419324" y="191301"/>
                </a:lnTo>
                <a:lnTo>
                  <a:pt x="391713" y="219173"/>
                </a:lnTo>
                <a:lnTo>
                  <a:pt x="298564" y="312131"/>
                </a:lnTo>
                <a:lnTo>
                  <a:pt x="293169" y="317516"/>
                </a:lnTo>
                <a:lnTo>
                  <a:pt x="290313" y="319733"/>
                </a:lnTo>
                <a:lnTo>
                  <a:pt x="287298" y="321633"/>
                </a:lnTo>
                <a:lnTo>
                  <a:pt x="284124" y="322900"/>
                </a:lnTo>
                <a:lnTo>
                  <a:pt x="280633" y="323692"/>
                </a:lnTo>
                <a:lnTo>
                  <a:pt x="279681" y="323692"/>
                </a:lnTo>
                <a:lnTo>
                  <a:pt x="278888" y="323850"/>
                </a:lnTo>
                <a:lnTo>
                  <a:pt x="277935" y="323850"/>
                </a:lnTo>
                <a:lnTo>
                  <a:pt x="273810" y="323534"/>
                </a:lnTo>
                <a:lnTo>
                  <a:pt x="269843" y="322267"/>
                </a:lnTo>
                <a:lnTo>
                  <a:pt x="266034" y="320366"/>
                </a:lnTo>
                <a:lnTo>
                  <a:pt x="262702" y="317516"/>
                </a:lnTo>
                <a:lnTo>
                  <a:pt x="257306" y="312131"/>
                </a:lnTo>
                <a:lnTo>
                  <a:pt x="237471" y="292336"/>
                </a:lnTo>
                <a:lnTo>
                  <a:pt x="190500" y="245303"/>
                </a:lnTo>
                <a:lnTo>
                  <a:pt x="191452" y="235643"/>
                </a:lnTo>
                <a:lnTo>
                  <a:pt x="193198" y="226141"/>
                </a:lnTo>
                <a:lnTo>
                  <a:pt x="195737" y="217114"/>
                </a:lnTo>
                <a:lnTo>
                  <a:pt x="199228" y="208246"/>
                </a:lnTo>
                <a:lnTo>
                  <a:pt x="203671" y="200011"/>
                </a:lnTo>
                <a:lnTo>
                  <a:pt x="208749" y="192093"/>
                </a:lnTo>
                <a:lnTo>
                  <a:pt x="277935" y="261139"/>
                </a:lnTo>
                <a:lnTo>
                  <a:pt x="280633" y="258447"/>
                </a:lnTo>
                <a:lnTo>
                  <a:pt x="485019" y="54318"/>
                </a:lnTo>
                <a:lnTo>
                  <a:pt x="469786" y="39273"/>
                </a:lnTo>
                <a:lnTo>
                  <a:pt x="455028" y="24071"/>
                </a:lnTo>
                <a:lnTo>
                  <a:pt x="453441" y="22645"/>
                </a:lnTo>
                <a:lnTo>
                  <a:pt x="452171" y="21062"/>
                </a:lnTo>
                <a:lnTo>
                  <a:pt x="451219" y="19478"/>
                </a:lnTo>
                <a:lnTo>
                  <a:pt x="450426" y="17736"/>
                </a:lnTo>
                <a:lnTo>
                  <a:pt x="450109" y="15836"/>
                </a:lnTo>
                <a:lnTo>
                  <a:pt x="450267" y="13461"/>
                </a:lnTo>
                <a:lnTo>
                  <a:pt x="451219" y="11243"/>
                </a:lnTo>
                <a:lnTo>
                  <a:pt x="452806" y="8551"/>
                </a:lnTo>
                <a:lnTo>
                  <a:pt x="454552" y="6809"/>
                </a:lnTo>
                <a:lnTo>
                  <a:pt x="456615" y="5542"/>
                </a:lnTo>
                <a:lnTo>
                  <a:pt x="459154" y="5067"/>
                </a:lnTo>
                <a:lnTo>
                  <a:pt x="461534" y="4751"/>
                </a:lnTo>
                <a:lnTo>
                  <a:pt x="464073" y="459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 sz="2000"/>
          </a:p>
        </p:txBody>
      </p:sp>
      <p:grpSp>
        <p:nvGrpSpPr>
          <p:cNvPr id="58" name="Group 57"/>
          <p:cNvGrpSpPr/>
          <p:nvPr/>
        </p:nvGrpSpPr>
        <p:grpSpPr>
          <a:xfrm>
            <a:off x="6242038" y="2467866"/>
            <a:ext cx="447774" cy="316148"/>
            <a:chOff x="4398963" y="3525838"/>
            <a:chExt cx="577851" cy="407988"/>
          </a:xfrm>
          <a:solidFill>
            <a:schemeClr val="bg1"/>
          </a:solidFill>
        </p:grpSpPr>
        <p:sp>
          <p:nvSpPr>
            <p:cNvPr id="59" name="Freeform 206"/>
            <p:cNvSpPr/>
            <p:nvPr/>
          </p:nvSpPr>
          <p:spPr bwMode="auto">
            <a:xfrm>
              <a:off x="4500563" y="3771901"/>
              <a:ext cx="71438" cy="153988"/>
            </a:xfrm>
            <a:custGeom>
              <a:avLst/>
              <a:gdLst>
                <a:gd name="T0" fmla="*/ 67 w 450"/>
                <a:gd name="T1" fmla="*/ 0 h 972"/>
                <a:gd name="T2" fmla="*/ 382 w 450"/>
                <a:gd name="T3" fmla="*/ 0 h 972"/>
                <a:gd name="T4" fmla="*/ 400 w 450"/>
                <a:gd name="T5" fmla="*/ 2 h 972"/>
                <a:gd name="T6" fmla="*/ 416 w 450"/>
                <a:gd name="T7" fmla="*/ 9 h 972"/>
                <a:gd name="T8" fmla="*/ 431 w 450"/>
                <a:gd name="T9" fmla="*/ 20 h 972"/>
                <a:gd name="T10" fmla="*/ 441 w 450"/>
                <a:gd name="T11" fmla="*/ 33 h 972"/>
                <a:gd name="T12" fmla="*/ 447 w 450"/>
                <a:gd name="T13" fmla="*/ 50 h 972"/>
                <a:gd name="T14" fmla="*/ 450 w 450"/>
                <a:gd name="T15" fmla="*/ 67 h 972"/>
                <a:gd name="T16" fmla="*/ 450 w 450"/>
                <a:gd name="T17" fmla="*/ 904 h 972"/>
                <a:gd name="T18" fmla="*/ 447 w 450"/>
                <a:gd name="T19" fmla="*/ 922 h 972"/>
                <a:gd name="T20" fmla="*/ 441 w 450"/>
                <a:gd name="T21" fmla="*/ 938 h 972"/>
                <a:gd name="T22" fmla="*/ 431 w 450"/>
                <a:gd name="T23" fmla="*/ 952 h 972"/>
                <a:gd name="T24" fmla="*/ 416 w 450"/>
                <a:gd name="T25" fmla="*/ 962 h 972"/>
                <a:gd name="T26" fmla="*/ 400 w 450"/>
                <a:gd name="T27" fmla="*/ 969 h 972"/>
                <a:gd name="T28" fmla="*/ 382 w 450"/>
                <a:gd name="T29" fmla="*/ 972 h 972"/>
                <a:gd name="T30" fmla="*/ 67 w 450"/>
                <a:gd name="T31" fmla="*/ 972 h 972"/>
                <a:gd name="T32" fmla="*/ 49 w 450"/>
                <a:gd name="T33" fmla="*/ 969 h 972"/>
                <a:gd name="T34" fmla="*/ 33 w 450"/>
                <a:gd name="T35" fmla="*/ 962 h 972"/>
                <a:gd name="T36" fmla="*/ 19 w 450"/>
                <a:gd name="T37" fmla="*/ 952 h 972"/>
                <a:gd name="T38" fmla="*/ 8 w 450"/>
                <a:gd name="T39" fmla="*/ 938 h 972"/>
                <a:gd name="T40" fmla="*/ 2 w 450"/>
                <a:gd name="T41" fmla="*/ 922 h 972"/>
                <a:gd name="T42" fmla="*/ 0 w 450"/>
                <a:gd name="T43" fmla="*/ 904 h 972"/>
                <a:gd name="T44" fmla="*/ 0 w 450"/>
                <a:gd name="T45" fmla="*/ 67 h 972"/>
                <a:gd name="T46" fmla="*/ 2 w 450"/>
                <a:gd name="T47" fmla="*/ 50 h 972"/>
                <a:gd name="T48" fmla="*/ 8 w 450"/>
                <a:gd name="T49" fmla="*/ 33 h 972"/>
                <a:gd name="T50" fmla="*/ 19 w 450"/>
                <a:gd name="T51" fmla="*/ 20 h 972"/>
                <a:gd name="T52" fmla="*/ 33 w 450"/>
                <a:gd name="T53" fmla="*/ 9 h 972"/>
                <a:gd name="T54" fmla="*/ 49 w 450"/>
                <a:gd name="T55" fmla="*/ 2 h 972"/>
                <a:gd name="T56" fmla="*/ 67 w 450"/>
                <a:gd name="T57" fmla="*/ 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0" h="972">
                  <a:moveTo>
                    <a:pt x="67" y="0"/>
                  </a:moveTo>
                  <a:lnTo>
                    <a:pt x="382" y="0"/>
                  </a:lnTo>
                  <a:lnTo>
                    <a:pt x="400" y="2"/>
                  </a:lnTo>
                  <a:lnTo>
                    <a:pt x="416" y="9"/>
                  </a:lnTo>
                  <a:lnTo>
                    <a:pt x="431" y="20"/>
                  </a:lnTo>
                  <a:lnTo>
                    <a:pt x="441" y="33"/>
                  </a:lnTo>
                  <a:lnTo>
                    <a:pt x="447" y="50"/>
                  </a:lnTo>
                  <a:lnTo>
                    <a:pt x="450" y="67"/>
                  </a:lnTo>
                  <a:lnTo>
                    <a:pt x="450" y="904"/>
                  </a:lnTo>
                  <a:lnTo>
                    <a:pt x="447" y="922"/>
                  </a:lnTo>
                  <a:lnTo>
                    <a:pt x="441" y="938"/>
                  </a:lnTo>
                  <a:lnTo>
                    <a:pt x="431" y="952"/>
                  </a:lnTo>
                  <a:lnTo>
                    <a:pt x="416" y="962"/>
                  </a:lnTo>
                  <a:lnTo>
                    <a:pt x="400" y="969"/>
                  </a:lnTo>
                  <a:lnTo>
                    <a:pt x="382" y="972"/>
                  </a:lnTo>
                  <a:lnTo>
                    <a:pt x="67" y="972"/>
                  </a:lnTo>
                  <a:lnTo>
                    <a:pt x="49" y="969"/>
                  </a:lnTo>
                  <a:lnTo>
                    <a:pt x="33" y="962"/>
                  </a:lnTo>
                  <a:lnTo>
                    <a:pt x="19" y="952"/>
                  </a:lnTo>
                  <a:lnTo>
                    <a:pt x="8" y="938"/>
                  </a:lnTo>
                  <a:lnTo>
                    <a:pt x="2" y="922"/>
                  </a:lnTo>
                  <a:lnTo>
                    <a:pt x="0" y="904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8" y="33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49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0" name="Freeform 207"/>
            <p:cNvSpPr/>
            <p:nvPr/>
          </p:nvSpPr>
          <p:spPr bwMode="auto">
            <a:xfrm>
              <a:off x="4602163" y="3713163"/>
              <a:ext cx="71438" cy="212725"/>
            </a:xfrm>
            <a:custGeom>
              <a:avLst/>
              <a:gdLst>
                <a:gd name="T0" fmla="*/ 67 w 450"/>
                <a:gd name="T1" fmla="*/ 0 h 1347"/>
                <a:gd name="T2" fmla="*/ 383 w 450"/>
                <a:gd name="T3" fmla="*/ 0 h 1347"/>
                <a:gd name="T4" fmla="*/ 401 w 450"/>
                <a:gd name="T5" fmla="*/ 2 h 1347"/>
                <a:gd name="T6" fmla="*/ 417 w 450"/>
                <a:gd name="T7" fmla="*/ 10 h 1347"/>
                <a:gd name="T8" fmla="*/ 430 w 450"/>
                <a:gd name="T9" fmla="*/ 19 h 1347"/>
                <a:gd name="T10" fmla="*/ 441 w 450"/>
                <a:gd name="T11" fmla="*/ 33 h 1347"/>
                <a:gd name="T12" fmla="*/ 448 w 450"/>
                <a:gd name="T13" fmla="*/ 49 h 1347"/>
                <a:gd name="T14" fmla="*/ 450 w 450"/>
                <a:gd name="T15" fmla="*/ 68 h 1347"/>
                <a:gd name="T16" fmla="*/ 450 w 450"/>
                <a:gd name="T17" fmla="*/ 1280 h 1347"/>
                <a:gd name="T18" fmla="*/ 448 w 450"/>
                <a:gd name="T19" fmla="*/ 1297 h 1347"/>
                <a:gd name="T20" fmla="*/ 441 w 450"/>
                <a:gd name="T21" fmla="*/ 1314 h 1347"/>
                <a:gd name="T22" fmla="*/ 430 w 450"/>
                <a:gd name="T23" fmla="*/ 1327 h 1347"/>
                <a:gd name="T24" fmla="*/ 417 w 450"/>
                <a:gd name="T25" fmla="*/ 1338 h 1347"/>
                <a:gd name="T26" fmla="*/ 401 w 450"/>
                <a:gd name="T27" fmla="*/ 1345 h 1347"/>
                <a:gd name="T28" fmla="*/ 383 w 450"/>
                <a:gd name="T29" fmla="*/ 1347 h 1347"/>
                <a:gd name="T30" fmla="*/ 67 w 450"/>
                <a:gd name="T31" fmla="*/ 1347 h 1347"/>
                <a:gd name="T32" fmla="*/ 50 w 450"/>
                <a:gd name="T33" fmla="*/ 1345 h 1347"/>
                <a:gd name="T34" fmla="*/ 33 w 450"/>
                <a:gd name="T35" fmla="*/ 1338 h 1347"/>
                <a:gd name="T36" fmla="*/ 19 w 450"/>
                <a:gd name="T37" fmla="*/ 1327 h 1347"/>
                <a:gd name="T38" fmla="*/ 9 w 450"/>
                <a:gd name="T39" fmla="*/ 1314 h 1347"/>
                <a:gd name="T40" fmla="*/ 2 w 450"/>
                <a:gd name="T41" fmla="*/ 1297 h 1347"/>
                <a:gd name="T42" fmla="*/ 0 w 450"/>
                <a:gd name="T43" fmla="*/ 1280 h 1347"/>
                <a:gd name="T44" fmla="*/ 0 w 450"/>
                <a:gd name="T45" fmla="*/ 68 h 1347"/>
                <a:gd name="T46" fmla="*/ 2 w 450"/>
                <a:gd name="T47" fmla="*/ 49 h 1347"/>
                <a:gd name="T48" fmla="*/ 9 w 450"/>
                <a:gd name="T49" fmla="*/ 33 h 1347"/>
                <a:gd name="T50" fmla="*/ 19 w 450"/>
                <a:gd name="T51" fmla="*/ 19 h 1347"/>
                <a:gd name="T52" fmla="*/ 33 w 450"/>
                <a:gd name="T53" fmla="*/ 10 h 1347"/>
                <a:gd name="T54" fmla="*/ 50 w 450"/>
                <a:gd name="T55" fmla="*/ 2 h 1347"/>
                <a:gd name="T56" fmla="*/ 67 w 450"/>
                <a:gd name="T5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0" h="1347">
                  <a:moveTo>
                    <a:pt x="67" y="0"/>
                  </a:moveTo>
                  <a:lnTo>
                    <a:pt x="383" y="0"/>
                  </a:lnTo>
                  <a:lnTo>
                    <a:pt x="401" y="2"/>
                  </a:lnTo>
                  <a:lnTo>
                    <a:pt x="417" y="10"/>
                  </a:lnTo>
                  <a:lnTo>
                    <a:pt x="430" y="19"/>
                  </a:lnTo>
                  <a:lnTo>
                    <a:pt x="441" y="33"/>
                  </a:lnTo>
                  <a:lnTo>
                    <a:pt x="448" y="49"/>
                  </a:lnTo>
                  <a:lnTo>
                    <a:pt x="450" y="68"/>
                  </a:lnTo>
                  <a:lnTo>
                    <a:pt x="450" y="1280"/>
                  </a:lnTo>
                  <a:lnTo>
                    <a:pt x="448" y="1297"/>
                  </a:lnTo>
                  <a:lnTo>
                    <a:pt x="441" y="1314"/>
                  </a:lnTo>
                  <a:lnTo>
                    <a:pt x="430" y="1327"/>
                  </a:lnTo>
                  <a:lnTo>
                    <a:pt x="417" y="1338"/>
                  </a:lnTo>
                  <a:lnTo>
                    <a:pt x="401" y="1345"/>
                  </a:lnTo>
                  <a:lnTo>
                    <a:pt x="383" y="1347"/>
                  </a:lnTo>
                  <a:lnTo>
                    <a:pt x="67" y="1347"/>
                  </a:lnTo>
                  <a:lnTo>
                    <a:pt x="50" y="1345"/>
                  </a:lnTo>
                  <a:lnTo>
                    <a:pt x="33" y="1338"/>
                  </a:lnTo>
                  <a:lnTo>
                    <a:pt x="19" y="1327"/>
                  </a:lnTo>
                  <a:lnTo>
                    <a:pt x="9" y="1314"/>
                  </a:lnTo>
                  <a:lnTo>
                    <a:pt x="2" y="1297"/>
                  </a:lnTo>
                  <a:lnTo>
                    <a:pt x="0" y="1280"/>
                  </a:lnTo>
                  <a:lnTo>
                    <a:pt x="0" y="68"/>
                  </a:lnTo>
                  <a:lnTo>
                    <a:pt x="2" y="49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3" y="10"/>
                  </a:lnTo>
                  <a:lnTo>
                    <a:pt x="50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1" name="Freeform 208"/>
            <p:cNvSpPr/>
            <p:nvPr/>
          </p:nvSpPr>
          <p:spPr bwMode="auto">
            <a:xfrm>
              <a:off x="4659313" y="3525838"/>
              <a:ext cx="157163" cy="400050"/>
            </a:xfrm>
            <a:custGeom>
              <a:avLst/>
              <a:gdLst>
                <a:gd name="T0" fmla="*/ 503 w 991"/>
                <a:gd name="T1" fmla="*/ 0 h 2521"/>
                <a:gd name="T2" fmla="*/ 517 w 991"/>
                <a:gd name="T3" fmla="*/ 4 h 2521"/>
                <a:gd name="T4" fmla="*/ 530 w 991"/>
                <a:gd name="T5" fmla="*/ 13 h 2521"/>
                <a:gd name="T6" fmla="*/ 540 w 991"/>
                <a:gd name="T7" fmla="*/ 24 h 2521"/>
                <a:gd name="T8" fmla="*/ 983 w 991"/>
                <a:gd name="T9" fmla="*/ 735 h 2521"/>
                <a:gd name="T10" fmla="*/ 990 w 991"/>
                <a:gd name="T11" fmla="*/ 750 h 2521"/>
                <a:gd name="T12" fmla="*/ 991 w 991"/>
                <a:gd name="T13" fmla="*/ 765 h 2521"/>
                <a:gd name="T14" fmla="*/ 988 w 991"/>
                <a:gd name="T15" fmla="*/ 780 h 2521"/>
                <a:gd name="T16" fmla="*/ 981 w 991"/>
                <a:gd name="T17" fmla="*/ 793 h 2521"/>
                <a:gd name="T18" fmla="*/ 970 w 991"/>
                <a:gd name="T19" fmla="*/ 804 h 2521"/>
                <a:gd name="T20" fmla="*/ 956 w 991"/>
                <a:gd name="T21" fmla="*/ 811 h 2521"/>
                <a:gd name="T22" fmla="*/ 940 w 991"/>
                <a:gd name="T23" fmla="*/ 813 h 2521"/>
                <a:gd name="T24" fmla="*/ 722 w 991"/>
                <a:gd name="T25" fmla="*/ 813 h 2521"/>
                <a:gd name="T26" fmla="*/ 722 w 991"/>
                <a:gd name="T27" fmla="*/ 1373 h 2521"/>
                <a:gd name="T28" fmla="*/ 682 w 991"/>
                <a:gd name="T29" fmla="*/ 1422 h 2521"/>
                <a:gd name="T30" fmla="*/ 646 w 991"/>
                <a:gd name="T31" fmla="*/ 1475 h 2521"/>
                <a:gd name="T32" fmla="*/ 612 w 991"/>
                <a:gd name="T33" fmla="*/ 1531 h 2521"/>
                <a:gd name="T34" fmla="*/ 585 w 991"/>
                <a:gd name="T35" fmla="*/ 1590 h 2521"/>
                <a:gd name="T36" fmla="*/ 562 w 991"/>
                <a:gd name="T37" fmla="*/ 1650 h 2521"/>
                <a:gd name="T38" fmla="*/ 543 w 991"/>
                <a:gd name="T39" fmla="*/ 1713 h 2521"/>
                <a:gd name="T40" fmla="*/ 529 w 991"/>
                <a:gd name="T41" fmla="*/ 1778 h 2521"/>
                <a:gd name="T42" fmla="*/ 520 w 991"/>
                <a:gd name="T43" fmla="*/ 1844 h 2521"/>
                <a:gd name="T44" fmla="*/ 517 w 991"/>
                <a:gd name="T45" fmla="*/ 1912 h 2521"/>
                <a:gd name="T46" fmla="*/ 520 w 991"/>
                <a:gd name="T47" fmla="*/ 1981 h 2521"/>
                <a:gd name="T48" fmla="*/ 529 w 991"/>
                <a:gd name="T49" fmla="*/ 2048 h 2521"/>
                <a:gd name="T50" fmla="*/ 542 w 991"/>
                <a:gd name="T51" fmla="*/ 2113 h 2521"/>
                <a:gd name="T52" fmla="*/ 561 w 991"/>
                <a:gd name="T53" fmla="*/ 2175 h 2521"/>
                <a:gd name="T54" fmla="*/ 584 w 991"/>
                <a:gd name="T55" fmla="*/ 2236 h 2521"/>
                <a:gd name="T56" fmla="*/ 611 w 991"/>
                <a:gd name="T57" fmla="*/ 2294 h 2521"/>
                <a:gd name="T58" fmla="*/ 644 w 991"/>
                <a:gd name="T59" fmla="*/ 2350 h 2521"/>
                <a:gd name="T60" fmla="*/ 681 w 991"/>
                <a:gd name="T61" fmla="*/ 2403 h 2521"/>
                <a:gd name="T62" fmla="*/ 721 w 991"/>
                <a:gd name="T63" fmla="*/ 2453 h 2521"/>
                <a:gd name="T64" fmla="*/ 718 w 991"/>
                <a:gd name="T65" fmla="*/ 2471 h 2521"/>
                <a:gd name="T66" fmla="*/ 712 w 991"/>
                <a:gd name="T67" fmla="*/ 2487 h 2521"/>
                <a:gd name="T68" fmla="*/ 701 w 991"/>
                <a:gd name="T69" fmla="*/ 2501 h 2521"/>
                <a:gd name="T70" fmla="*/ 687 w 991"/>
                <a:gd name="T71" fmla="*/ 2511 h 2521"/>
                <a:gd name="T72" fmla="*/ 671 w 991"/>
                <a:gd name="T73" fmla="*/ 2518 h 2521"/>
                <a:gd name="T74" fmla="*/ 653 w 991"/>
                <a:gd name="T75" fmla="*/ 2521 h 2521"/>
                <a:gd name="T76" fmla="*/ 338 w 991"/>
                <a:gd name="T77" fmla="*/ 2521 h 2521"/>
                <a:gd name="T78" fmla="*/ 320 w 991"/>
                <a:gd name="T79" fmla="*/ 2518 h 2521"/>
                <a:gd name="T80" fmla="*/ 304 w 991"/>
                <a:gd name="T81" fmla="*/ 2511 h 2521"/>
                <a:gd name="T82" fmla="*/ 290 w 991"/>
                <a:gd name="T83" fmla="*/ 2501 h 2521"/>
                <a:gd name="T84" fmla="*/ 279 w 991"/>
                <a:gd name="T85" fmla="*/ 2487 h 2521"/>
                <a:gd name="T86" fmla="*/ 273 w 991"/>
                <a:gd name="T87" fmla="*/ 2471 h 2521"/>
                <a:gd name="T88" fmla="*/ 271 w 991"/>
                <a:gd name="T89" fmla="*/ 2453 h 2521"/>
                <a:gd name="T90" fmla="*/ 271 w 991"/>
                <a:gd name="T91" fmla="*/ 813 h 2521"/>
                <a:gd name="T92" fmla="*/ 52 w 991"/>
                <a:gd name="T93" fmla="*/ 813 h 2521"/>
                <a:gd name="T94" fmla="*/ 36 w 991"/>
                <a:gd name="T95" fmla="*/ 811 h 2521"/>
                <a:gd name="T96" fmla="*/ 22 w 991"/>
                <a:gd name="T97" fmla="*/ 804 h 2521"/>
                <a:gd name="T98" fmla="*/ 11 w 991"/>
                <a:gd name="T99" fmla="*/ 793 h 2521"/>
                <a:gd name="T100" fmla="*/ 4 w 991"/>
                <a:gd name="T101" fmla="*/ 780 h 2521"/>
                <a:gd name="T102" fmla="*/ 0 w 991"/>
                <a:gd name="T103" fmla="*/ 765 h 2521"/>
                <a:gd name="T104" fmla="*/ 3 w 991"/>
                <a:gd name="T105" fmla="*/ 750 h 2521"/>
                <a:gd name="T106" fmla="*/ 8 w 991"/>
                <a:gd name="T107" fmla="*/ 735 h 2521"/>
                <a:gd name="T108" fmla="*/ 453 w 991"/>
                <a:gd name="T109" fmla="*/ 24 h 2521"/>
                <a:gd name="T110" fmla="*/ 462 w 991"/>
                <a:gd name="T111" fmla="*/ 13 h 2521"/>
                <a:gd name="T112" fmla="*/ 475 w 991"/>
                <a:gd name="T113" fmla="*/ 4 h 2521"/>
                <a:gd name="T114" fmla="*/ 489 w 991"/>
                <a:gd name="T115" fmla="*/ 0 h 2521"/>
                <a:gd name="T116" fmla="*/ 503 w 991"/>
                <a:gd name="T117" fmla="*/ 0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91" h="2521">
                  <a:moveTo>
                    <a:pt x="503" y="0"/>
                  </a:moveTo>
                  <a:lnTo>
                    <a:pt x="517" y="4"/>
                  </a:lnTo>
                  <a:lnTo>
                    <a:pt x="530" y="13"/>
                  </a:lnTo>
                  <a:lnTo>
                    <a:pt x="540" y="24"/>
                  </a:lnTo>
                  <a:lnTo>
                    <a:pt x="983" y="735"/>
                  </a:lnTo>
                  <a:lnTo>
                    <a:pt x="990" y="750"/>
                  </a:lnTo>
                  <a:lnTo>
                    <a:pt x="991" y="765"/>
                  </a:lnTo>
                  <a:lnTo>
                    <a:pt x="988" y="780"/>
                  </a:lnTo>
                  <a:lnTo>
                    <a:pt x="981" y="793"/>
                  </a:lnTo>
                  <a:lnTo>
                    <a:pt x="970" y="804"/>
                  </a:lnTo>
                  <a:lnTo>
                    <a:pt x="956" y="811"/>
                  </a:lnTo>
                  <a:lnTo>
                    <a:pt x="940" y="813"/>
                  </a:lnTo>
                  <a:lnTo>
                    <a:pt x="722" y="813"/>
                  </a:lnTo>
                  <a:lnTo>
                    <a:pt x="722" y="1373"/>
                  </a:lnTo>
                  <a:lnTo>
                    <a:pt x="682" y="1422"/>
                  </a:lnTo>
                  <a:lnTo>
                    <a:pt x="646" y="1475"/>
                  </a:lnTo>
                  <a:lnTo>
                    <a:pt x="612" y="1531"/>
                  </a:lnTo>
                  <a:lnTo>
                    <a:pt x="585" y="1590"/>
                  </a:lnTo>
                  <a:lnTo>
                    <a:pt x="562" y="1650"/>
                  </a:lnTo>
                  <a:lnTo>
                    <a:pt x="543" y="1713"/>
                  </a:lnTo>
                  <a:lnTo>
                    <a:pt x="529" y="1778"/>
                  </a:lnTo>
                  <a:lnTo>
                    <a:pt x="520" y="1844"/>
                  </a:lnTo>
                  <a:lnTo>
                    <a:pt x="517" y="1912"/>
                  </a:lnTo>
                  <a:lnTo>
                    <a:pt x="520" y="1981"/>
                  </a:lnTo>
                  <a:lnTo>
                    <a:pt x="529" y="2048"/>
                  </a:lnTo>
                  <a:lnTo>
                    <a:pt x="542" y="2113"/>
                  </a:lnTo>
                  <a:lnTo>
                    <a:pt x="561" y="2175"/>
                  </a:lnTo>
                  <a:lnTo>
                    <a:pt x="584" y="2236"/>
                  </a:lnTo>
                  <a:lnTo>
                    <a:pt x="611" y="2294"/>
                  </a:lnTo>
                  <a:lnTo>
                    <a:pt x="644" y="2350"/>
                  </a:lnTo>
                  <a:lnTo>
                    <a:pt x="681" y="2403"/>
                  </a:lnTo>
                  <a:lnTo>
                    <a:pt x="721" y="2453"/>
                  </a:lnTo>
                  <a:lnTo>
                    <a:pt x="718" y="2471"/>
                  </a:lnTo>
                  <a:lnTo>
                    <a:pt x="712" y="2487"/>
                  </a:lnTo>
                  <a:lnTo>
                    <a:pt x="701" y="2501"/>
                  </a:lnTo>
                  <a:lnTo>
                    <a:pt x="687" y="2511"/>
                  </a:lnTo>
                  <a:lnTo>
                    <a:pt x="671" y="2518"/>
                  </a:lnTo>
                  <a:lnTo>
                    <a:pt x="653" y="2521"/>
                  </a:lnTo>
                  <a:lnTo>
                    <a:pt x="338" y="2521"/>
                  </a:lnTo>
                  <a:lnTo>
                    <a:pt x="320" y="2518"/>
                  </a:lnTo>
                  <a:lnTo>
                    <a:pt x="304" y="2511"/>
                  </a:lnTo>
                  <a:lnTo>
                    <a:pt x="290" y="2501"/>
                  </a:lnTo>
                  <a:lnTo>
                    <a:pt x="279" y="2487"/>
                  </a:lnTo>
                  <a:lnTo>
                    <a:pt x="273" y="2471"/>
                  </a:lnTo>
                  <a:lnTo>
                    <a:pt x="271" y="2453"/>
                  </a:lnTo>
                  <a:lnTo>
                    <a:pt x="271" y="813"/>
                  </a:lnTo>
                  <a:lnTo>
                    <a:pt x="52" y="813"/>
                  </a:lnTo>
                  <a:lnTo>
                    <a:pt x="36" y="811"/>
                  </a:lnTo>
                  <a:lnTo>
                    <a:pt x="22" y="804"/>
                  </a:lnTo>
                  <a:lnTo>
                    <a:pt x="11" y="793"/>
                  </a:lnTo>
                  <a:lnTo>
                    <a:pt x="4" y="780"/>
                  </a:lnTo>
                  <a:lnTo>
                    <a:pt x="0" y="765"/>
                  </a:lnTo>
                  <a:lnTo>
                    <a:pt x="3" y="750"/>
                  </a:lnTo>
                  <a:lnTo>
                    <a:pt x="8" y="735"/>
                  </a:lnTo>
                  <a:lnTo>
                    <a:pt x="453" y="24"/>
                  </a:lnTo>
                  <a:lnTo>
                    <a:pt x="462" y="13"/>
                  </a:lnTo>
                  <a:lnTo>
                    <a:pt x="475" y="4"/>
                  </a:lnTo>
                  <a:lnTo>
                    <a:pt x="489" y="0"/>
                  </a:lnTo>
                  <a:lnTo>
                    <a:pt x="5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2" name="Freeform 209"/>
            <p:cNvSpPr>
              <a:spLocks noEditPoints="1"/>
            </p:cNvSpPr>
            <p:nvPr/>
          </p:nvSpPr>
          <p:spPr bwMode="auto">
            <a:xfrm>
              <a:off x="4768851" y="3725863"/>
              <a:ext cx="207963" cy="207963"/>
            </a:xfrm>
            <a:custGeom>
              <a:avLst/>
              <a:gdLst>
                <a:gd name="T0" fmla="*/ 603 w 1310"/>
                <a:gd name="T1" fmla="*/ 217 h 1306"/>
                <a:gd name="T2" fmla="*/ 598 w 1310"/>
                <a:gd name="T3" fmla="*/ 288 h 1306"/>
                <a:gd name="T4" fmla="*/ 580 w 1310"/>
                <a:gd name="T5" fmla="*/ 316 h 1306"/>
                <a:gd name="T6" fmla="*/ 488 w 1310"/>
                <a:gd name="T7" fmla="*/ 365 h 1306"/>
                <a:gd name="T8" fmla="*/ 432 w 1310"/>
                <a:gd name="T9" fmla="*/ 462 h 1306"/>
                <a:gd name="T10" fmla="*/ 446 w 1310"/>
                <a:gd name="T11" fmla="*/ 582 h 1306"/>
                <a:gd name="T12" fmla="*/ 529 w 1310"/>
                <a:gd name="T13" fmla="*/ 664 h 1306"/>
                <a:gd name="T14" fmla="*/ 655 w 1310"/>
                <a:gd name="T15" fmla="*/ 721 h 1306"/>
                <a:gd name="T16" fmla="*/ 722 w 1310"/>
                <a:gd name="T17" fmla="*/ 776 h 1306"/>
                <a:gd name="T18" fmla="*/ 714 w 1310"/>
                <a:gd name="T19" fmla="*/ 836 h 1306"/>
                <a:gd name="T20" fmla="*/ 633 w 1310"/>
                <a:gd name="T21" fmla="*/ 870 h 1306"/>
                <a:gd name="T22" fmla="*/ 481 w 1310"/>
                <a:gd name="T23" fmla="*/ 832 h 1306"/>
                <a:gd name="T24" fmla="*/ 449 w 1310"/>
                <a:gd name="T25" fmla="*/ 835 h 1306"/>
                <a:gd name="T26" fmla="*/ 423 w 1310"/>
                <a:gd name="T27" fmla="*/ 936 h 1306"/>
                <a:gd name="T28" fmla="*/ 485 w 1310"/>
                <a:gd name="T29" fmla="*/ 974 h 1306"/>
                <a:gd name="T30" fmla="*/ 584 w 1310"/>
                <a:gd name="T31" fmla="*/ 998 h 1306"/>
                <a:gd name="T32" fmla="*/ 592 w 1310"/>
                <a:gd name="T33" fmla="*/ 1049 h 1306"/>
                <a:gd name="T34" fmla="*/ 607 w 1310"/>
                <a:gd name="T35" fmla="*/ 1097 h 1306"/>
                <a:gd name="T36" fmla="*/ 693 w 1310"/>
                <a:gd name="T37" fmla="*/ 1097 h 1306"/>
                <a:gd name="T38" fmla="*/ 708 w 1310"/>
                <a:gd name="T39" fmla="*/ 1043 h 1306"/>
                <a:gd name="T40" fmla="*/ 722 w 1310"/>
                <a:gd name="T41" fmla="*/ 985 h 1306"/>
                <a:gd name="T42" fmla="*/ 820 w 1310"/>
                <a:gd name="T43" fmla="*/ 933 h 1306"/>
                <a:gd name="T44" fmla="*/ 884 w 1310"/>
                <a:gd name="T45" fmla="*/ 824 h 1306"/>
                <a:gd name="T46" fmla="*/ 869 w 1310"/>
                <a:gd name="T47" fmla="*/ 705 h 1306"/>
                <a:gd name="T48" fmla="*/ 780 w 1310"/>
                <a:gd name="T49" fmla="*/ 615 h 1306"/>
                <a:gd name="T50" fmla="*/ 649 w 1310"/>
                <a:gd name="T51" fmla="*/ 556 h 1306"/>
                <a:gd name="T52" fmla="*/ 590 w 1310"/>
                <a:gd name="T53" fmla="*/ 504 h 1306"/>
                <a:gd name="T54" fmla="*/ 607 w 1310"/>
                <a:gd name="T55" fmla="*/ 448 h 1306"/>
                <a:gd name="T56" fmla="*/ 697 w 1310"/>
                <a:gd name="T57" fmla="*/ 431 h 1306"/>
                <a:gd name="T58" fmla="*/ 810 w 1310"/>
                <a:gd name="T59" fmla="*/ 462 h 1306"/>
                <a:gd name="T60" fmla="*/ 834 w 1310"/>
                <a:gd name="T61" fmla="*/ 442 h 1306"/>
                <a:gd name="T62" fmla="*/ 849 w 1310"/>
                <a:gd name="T63" fmla="*/ 341 h 1306"/>
                <a:gd name="T64" fmla="*/ 735 w 1310"/>
                <a:gd name="T65" fmla="*/ 307 h 1306"/>
                <a:gd name="T66" fmla="*/ 712 w 1310"/>
                <a:gd name="T67" fmla="*/ 280 h 1306"/>
                <a:gd name="T68" fmla="*/ 708 w 1310"/>
                <a:gd name="T69" fmla="*/ 218 h 1306"/>
                <a:gd name="T70" fmla="*/ 656 w 1310"/>
                <a:gd name="T71" fmla="*/ 207 h 1306"/>
                <a:gd name="T72" fmla="*/ 787 w 1310"/>
                <a:gd name="T73" fmla="*/ 13 h 1306"/>
                <a:gd name="T74" fmla="*/ 1021 w 1310"/>
                <a:gd name="T75" fmla="*/ 111 h 1306"/>
                <a:gd name="T76" fmla="*/ 1197 w 1310"/>
                <a:gd name="T77" fmla="*/ 287 h 1306"/>
                <a:gd name="T78" fmla="*/ 1297 w 1310"/>
                <a:gd name="T79" fmla="*/ 521 h 1306"/>
                <a:gd name="T80" fmla="*/ 1297 w 1310"/>
                <a:gd name="T81" fmla="*/ 784 h 1306"/>
                <a:gd name="T82" fmla="*/ 1197 w 1310"/>
                <a:gd name="T83" fmla="*/ 1018 h 1306"/>
                <a:gd name="T84" fmla="*/ 1021 w 1310"/>
                <a:gd name="T85" fmla="*/ 1195 h 1306"/>
                <a:gd name="T86" fmla="*/ 787 w 1310"/>
                <a:gd name="T87" fmla="*/ 1293 h 1306"/>
                <a:gd name="T88" fmla="*/ 522 w 1310"/>
                <a:gd name="T89" fmla="*/ 1293 h 1306"/>
                <a:gd name="T90" fmla="*/ 288 w 1310"/>
                <a:gd name="T91" fmla="*/ 1195 h 1306"/>
                <a:gd name="T92" fmla="*/ 112 w 1310"/>
                <a:gd name="T93" fmla="*/ 1018 h 1306"/>
                <a:gd name="T94" fmla="*/ 14 w 1310"/>
                <a:gd name="T95" fmla="*/ 784 h 1306"/>
                <a:gd name="T96" fmla="*/ 14 w 1310"/>
                <a:gd name="T97" fmla="*/ 521 h 1306"/>
                <a:gd name="T98" fmla="*/ 112 w 1310"/>
                <a:gd name="T99" fmla="*/ 287 h 1306"/>
                <a:gd name="T100" fmla="*/ 288 w 1310"/>
                <a:gd name="T101" fmla="*/ 111 h 1306"/>
                <a:gd name="T102" fmla="*/ 523 w 1310"/>
                <a:gd name="T103" fmla="*/ 13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10" h="1306">
                  <a:moveTo>
                    <a:pt x="630" y="207"/>
                  </a:moveTo>
                  <a:lnTo>
                    <a:pt x="617" y="208"/>
                  </a:lnTo>
                  <a:lnTo>
                    <a:pt x="608" y="211"/>
                  </a:lnTo>
                  <a:lnTo>
                    <a:pt x="603" y="217"/>
                  </a:lnTo>
                  <a:lnTo>
                    <a:pt x="601" y="225"/>
                  </a:lnTo>
                  <a:lnTo>
                    <a:pt x="599" y="239"/>
                  </a:lnTo>
                  <a:lnTo>
                    <a:pt x="599" y="274"/>
                  </a:lnTo>
                  <a:lnTo>
                    <a:pt x="598" y="288"/>
                  </a:lnTo>
                  <a:lnTo>
                    <a:pt x="597" y="298"/>
                  </a:lnTo>
                  <a:lnTo>
                    <a:pt x="595" y="306"/>
                  </a:lnTo>
                  <a:lnTo>
                    <a:pt x="590" y="310"/>
                  </a:lnTo>
                  <a:lnTo>
                    <a:pt x="580" y="316"/>
                  </a:lnTo>
                  <a:lnTo>
                    <a:pt x="565" y="320"/>
                  </a:lnTo>
                  <a:lnTo>
                    <a:pt x="537" y="332"/>
                  </a:lnTo>
                  <a:lnTo>
                    <a:pt x="510" y="348"/>
                  </a:lnTo>
                  <a:lnTo>
                    <a:pt x="488" y="365"/>
                  </a:lnTo>
                  <a:lnTo>
                    <a:pt x="468" y="385"/>
                  </a:lnTo>
                  <a:lnTo>
                    <a:pt x="453" y="408"/>
                  </a:lnTo>
                  <a:lnTo>
                    <a:pt x="441" y="433"/>
                  </a:lnTo>
                  <a:lnTo>
                    <a:pt x="432" y="462"/>
                  </a:lnTo>
                  <a:lnTo>
                    <a:pt x="428" y="494"/>
                  </a:lnTo>
                  <a:lnTo>
                    <a:pt x="428" y="526"/>
                  </a:lnTo>
                  <a:lnTo>
                    <a:pt x="435" y="556"/>
                  </a:lnTo>
                  <a:lnTo>
                    <a:pt x="446" y="582"/>
                  </a:lnTo>
                  <a:lnTo>
                    <a:pt x="460" y="606"/>
                  </a:lnTo>
                  <a:lnTo>
                    <a:pt x="480" y="627"/>
                  </a:lnTo>
                  <a:lnTo>
                    <a:pt x="502" y="647"/>
                  </a:lnTo>
                  <a:lnTo>
                    <a:pt x="529" y="664"/>
                  </a:lnTo>
                  <a:lnTo>
                    <a:pt x="560" y="681"/>
                  </a:lnTo>
                  <a:lnTo>
                    <a:pt x="591" y="694"/>
                  </a:lnTo>
                  <a:lnTo>
                    <a:pt x="623" y="707"/>
                  </a:lnTo>
                  <a:lnTo>
                    <a:pt x="655" y="721"/>
                  </a:lnTo>
                  <a:lnTo>
                    <a:pt x="679" y="733"/>
                  </a:lnTo>
                  <a:lnTo>
                    <a:pt x="701" y="747"/>
                  </a:lnTo>
                  <a:lnTo>
                    <a:pt x="714" y="761"/>
                  </a:lnTo>
                  <a:lnTo>
                    <a:pt x="722" y="776"/>
                  </a:lnTo>
                  <a:lnTo>
                    <a:pt x="726" y="792"/>
                  </a:lnTo>
                  <a:lnTo>
                    <a:pt x="726" y="808"/>
                  </a:lnTo>
                  <a:lnTo>
                    <a:pt x="722" y="823"/>
                  </a:lnTo>
                  <a:lnTo>
                    <a:pt x="714" y="836"/>
                  </a:lnTo>
                  <a:lnTo>
                    <a:pt x="702" y="848"/>
                  </a:lnTo>
                  <a:lnTo>
                    <a:pt x="685" y="858"/>
                  </a:lnTo>
                  <a:lnTo>
                    <a:pt x="659" y="866"/>
                  </a:lnTo>
                  <a:lnTo>
                    <a:pt x="633" y="870"/>
                  </a:lnTo>
                  <a:lnTo>
                    <a:pt x="605" y="868"/>
                  </a:lnTo>
                  <a:lnTo>
                    <a:pt x="562" y="862"/>
                  </a:lnTo>
                  <a:lnTo>
                    <a:pt x="521" y="849"/>
                  </a:lnTo>
                  <a:lnTo>
                    <a:pt x="481" y="832"/>
                  </a:lnTo>
                  <a:lnTo>
                    <a:pt x="470" y="826"/>
                  </a:lnTo>
                  <a:lnTo>
                    <a:pt x="462" y="825"/>
                  </a:lnTo>
                  <a:lnTo>
                    <a:pt x="455" y="827"/>
                  </a:lnTo>
                  <a:lnTo>
                    <a:pt x="449" y="835"/>
                  </a:lnTo>
                  <a:lnTo>
                    <a:pt x="445" y="847"/>
                  </a:lnTo>
                  <a:lnTo>
                    <a:pt x="426" y="911"/>
                  </a:lnTo>
                  <a:lnTo>
                    <a:pt x="423" y="926"/>
                  </a:lnTo>
                  <a:lnTo>
                    <a:pt x="423" y="936"/>
                  </a:lnTo>
                  <a:lnTo>
                    <a:pt x="426" y="945"/>
                  </a:lnTo>
                  <a:lnTo>
                    <a:pt x="435" y="953"/>
                  </a:lnTo>
                  <a:lnTo>
                    <a:pt x="448" y="959"/>
                  </a:lnTo>
                  <a:lnTo>
                    <a:pt x="485" y="974"/>
                  </a:lnTo>
                  <a:lnTo>
                    <a:pt x="522" y="985"/>
                  </a:lnTo>
                  <a:lnTo>
                    <a:pt x="560" y="991"/>
                  </a:lnTo>
                  <a:lnTo>
                    <a:pt x="575" y="994"/>
                  </a:lnTo>
                  <a:lnTo>
                    <a:pt x="584" y="998"/>
                  </a:lnTo>
                  <a:lnTo>
                    <a:pt x="590" y="1004"/>
                  </a:lnTo>
                  <a:lnTo>
                    <a:pt x="591" y="1013"/>
                  </a:lnTo>
                  <a:lnTo>
                    <a:pt x="592" y="1029"/>
                  </a:lnTo>
                  <a:lnTo>
                    <a:pt x="592" y="1049"/>
                  </a:lnTo>
                  <a:lnTo>
                    <a:pt x="593" y="1071"/>
                  </a:lnTo>
                  <a:lnTo>
                    <a:pt x="594" y="1083"/>
                  </a:lnTo>
                  <a:lnTo>
                    <a:pt x="599" y="1092"/>
                  </a:lnTo>
                  <a:lnTo>
                    <a:pt x="607" y="1097"/>
                  </a:lnTo>
                  <a:lnTo>
                    <a:pt x="619" y="1099"/>
                  </a:lnTo>
                  <a:lnTo>
                    <a:pt x="650" y="1099"/>
                  </a:lnTo>
                  <a:lnTo>
                    <a:pt x="682" y="1099"/>
                  </a:lnTo>
                  <a:lnTo>
                    <a:pt x="693" y="1097"/>
                  </a:lnTo>
                  <a:lnTo>
                    <a:pt x="701" y="1092"/>
                  </a:lnTo>
                  <a:lnTo>
                    <a:pt x="705" y="1083"/>
                  </a:lnTo>
                  <a:lnTo>
                    <a:pt x="708" y="1072"/>
                  </a:lnTo>
                  <a:lnTo>
                    <a:pt x="708" y="1043"/>
                  </a:lnTo>
                  <a:lnTo>
                    <a:pt x="708" y="1015"/>
                  </a:lnTo>
                  <a:lnTo>
                    <a:pt x="709" y="1001"/>
                  </a:lnTo>
                  <a:lnTo>
                    <a:pt x="713" y="991"/>
                  </a:lnTo>
                  <a:lnTo>
                    <a:pt x="722" y="985"/>
                  </a:lnTo>
                  <a:lnTo>
                    <a:pt x="734" y="979"/>
                  </a:lnTo>
                  <a:lnTo>
                    <a:pt x="765" y="968"/>
                  </a:lnTo>
                  <a:lnTo>
                    <a:pt x="794" y="953"/>
                  </a:lnTo>
                  <a:lnTo>
                    <a:pt x="820" y="933"/>
                  </a:lnTo>
                  <a:lnTo>
                    <a:pt x="843" y="910"/>
                  </a:lnTo>
                  <a:lnTo>
                    <a:pt x="862" y="882"/>
                  </a:lnTo>
                  <a:lnTo>
                    <a:pt x="875" y="854"/>
                  </a:lnTo>
                  <a:lnTo>
                    <a:pt x="884" y="824"/>
                  </a:lnTo>
                  <a:lnTo>
                    <a:pt x="887" y="793"/>
                  </a:lnTo>
                  <a:lnTo>
                    <a:pt x="885" y="764"/>
                  </a:lnTo>
                  <a:lnTo>
                    <a:pt x="880" y="734"/>
                  </a:lnTo>
                  <a:lnTo>
                    <a:pt x="869" y="705"/>
                  </a:lnTo>
                  <a:lnTo>
                    <a:pt x="853" y="679"/>
                  </a:lnTo>
                  <a:lnTo>
                    <a:pt x="833" y="653"/>
                  </a:lnTo>
                  <a:lnTo>
                    <a:pt x="809" y="633"/>
                  </a:lnTo>
                  <a:lnTo>
                    <a:pt x="780" y="615"/>
                  </a:lnTo>
                  <a:lnTo>
                    <a:pt x="744" y="596"/>
                  </a:lnTo>
                  <a:lnTo>
                    <a:pt x="708" y="580"/>
                  </a:lnTo>
                  <a:lnTo>
                    <a:pt x="670" y="565"/>
                  </a:lnTo>
                  <a:lnTo>
                    <a:pt x="649" y="556"/>
                  </a:lnTo>
                  <a:lnTo>
                    <a:pt x="629" y="545"/>
                  </a:lnTo>
                  <a:lnTo>
                    <a:pt x="610" y="531"/>
                  </a:lnTo>
                  <a:lnTo>
                    <a:pt x="597" y="518"/>
                  </a:lnTo>
                  <a:lnTo>
                    <a:pt x="590" y="504"/>
                  </a:lnTo>
                  <a:lnTo>
                    <a:pt x="587" y="488"/>
                  </a:lnTo>
                  <a:lnTo>
                    <a:pt x="590" y="473"/>
                  </a:lnTo>
                  <a:lnTo>
                    <a:pt x="596" y="460"/>
                  </a:lnTo>
                  <a:lnTo>
                    <a:pt x="607" y="448"/>
                  </a:lnTo>
                  <a:lnTo>
                    <a:pt x="623" y="438"/>
                  </a:lnTo>
                  <a:lnTo>
                    <a:pt x="641" y="432"/>
                  </a:lnTo>
                  <a:lnTo>
                    <a:pt x="660" y="431"/>
                  </a:lnTo>
                  <a:lnTo>
                    <a:pt x="697" y="431"/>
                  </a:lnTo>
                  <a:lnTo>
                    <a:pt x="731" y="436"/>
                  </a:lnTo>
                  <a:lnTo>
                    <a:pt x="765" y="444"/>
                  </a:lnTo>
                  <a:lnTo>
                    <a:pt x="798" y="458"/>
                  </a:lnTo>
                  <a:lnTo>
                    <a:pt x="810" y="462"/>
                  </a:lnTo>
                  <a:lnTo>
                    <a:pt x="819" y="463"/>
                  </a:lnTo>
                  <a:lnTo>
                    <a:pt x="824" y="460"/>
                  </a:lnTo>
                  <a:lnTo>
                    <a:pt x="830" y="453"/>
                  </a:lnTo>
                  <a:lnTo>
                    <a:pt x="834" y="442"/>
                  </a:lnTo>
                  <a:lnTo>
                    <a:pt x="855" y="370"/>
                  </a:lnTo>
                  <a:lnTo>
                    <a:pt x="858" y="357"/>
                  </a:lnTo>
                  <a:lnTo>
                    <a:pt x="855" y="349"/>
                  </a:lnTo>
                  <a:lnTo>
                    <a:pt x="849" y="341"/>
                  </a:lnTo>
                  <a:lnTo>
                    <a:pt x="839" y="335"/>
                  </a:lnTo>
                  <a:lnTo>
                    <a:pt x="796" y="319"/>
                  </a:lnTo>
                  <a:lnTo>
                    <a:pt x="752" y="309"/>
                  </a:lnTo>
                  <a:lnTo>
                    <a:pt x="735" y="307"/>
                  </a:lnTo>
                  <a:lnTo>
                    <a:pt x="724" y="303"/>
                  </a:lnTo>
                  <a:lnTo>
                    <a:pt x="716" y="299"/>
                  </a:lnTo>
                  <a:lnTo>
                    <a:pt x="713" y="291"/>
                  </a:lnTo>
                  <a:lnTo>
                    <a:pt x="712" y="280"/>
                  </a:lnTo>
                  <a:lnTo>
                    <a:pt x="712" y="263"/>
                  </a:lnTo>
                  <a:lnTo>
                    <a:pt x="712" y="242"/>
                  </a:lnTo>
                  <a:lnTo>
                    <a:pt x="711" y="228"/>
                  </a:lnTo>
                  <a:lnTo>
                    <a:pt x="708" y="218"/>
                  </a:lnTo>
                  <a:lnTo>
                    <a:pt x="701" y="211"/>
                  </a:lnTo>
                  <a:lnTo>
                    <a:pt x="691" y="208"/>
                  </a:lnTo>
                  <a:lnTo>
                    <a:pt x="677" y="207"/>
                  </a:lnTo>
                  <a:lnTo>
                    <a:pt x="656" y="207"/>
                  </a:lnTo>
                  <a:lnTo>
                    <a:pt x="630" y="207"/>
                  </a:lnTo>
                  <a:close/>
                  <a:moveTo>
                    <a:pt x="655" y="0"/>
                  </a:moveTo>
                  <a:lnTo>
                    <a:pt x="722" y="3"/>
                  </a:lnTo>
                  <a:lnTo>
                    <a:pt x="787" y="13"/>
                  </a:lnTo>
                  <a:lnTo>
                    <a:pt x="850" y="29"/>
                  </a:lnTo>
                  <a:lnTo>
                    <a:pt x="909" y="51"/>
                  </a:lnTo>
                  <a:lnTo>
                    <a:pt x="967" y="79"/>
                  </a:lnTo>
                  <a:lnTo>
                    <a:pt x="1021" y="111"/>
                  </a:lnTo>
                  <a:lnTo>
                    <a:pt x="1072" y="148"/>
                  </a:lnTo>
                  <a:lnTo>
                    <a:pt x="1118" y="191"/>
                  </a:lnTo>
                  <a:lnTo>
                    <a:pt x="1160" y="237"/>
                  </a:lnTo>
                  <a:lnTo>
                    <a:pt x="1197" y="287"/>
                  </a:lnTo>
                  <a:lnTo>
                    <a:pt x="1230" y="341"/>
                  </a:lnTo>
                  <a:lnTo>
                    <a:pt x="1258" y="398"/>
                  </a:lnTo>
                  <a:lnTo>
                    <a:pt x="1280" y="459"/>
                  </a:lnTo>
                  <a:lnTo>
                    <a:pt x="1297" y="521"/>
                  </a:lnTo>
                  <a:lnTo>
                    <a:pt x="1306" y="586"/>
                  </a:lnTo>
                  <a:lnTo>
                    <a:pt x="1310" y="652"/>
                  </a:lnTo>
                  <a:lnTo>
                    <a:pt x="1306" y="720"/>
                  </a:lnTo>
                  <a:lnTo>
                    <a:pt x="1297" y="784"/>
                  </a:lnTo>
                  <a:lnTo>
                    <a:pt x="1280" y="847"/>
                  </a:lnTo>
                  <a:lnTo>
                    <a:pt x="1258" y="908"/>
                  </a:lnTo>
                  <a:lnTo>
                    <a:pt x="1230" y="965"/>
                  </a:lnTo>
                  <a:lnTo>
                    <a:pt x="1197" y="1018"/>
                  </a:lnTo>
                  <a:lnTo>
                    <a:pt x="1160" y="1068"/>
                  </a:lnTo>
                  <a:lnTo>
                    <a:pt x="1118" y="1115"/>
                  </a:lnTo>
                  <a:lnTo>
                    <a:pt x="1070" y="1158"/>
                  </a:lnTo>
                  <a:lnTo>
                    <a:pt x="1021" y="1195"/>
                  </a:lnTo>
                  <a:lnTo>
                    <a:pt x="967" y="1227"/>
                  </a:lnTo>
                  <a:lnTo>
                    <a:pt x="909" y="1254"/>
                  </a:lnTo>
                  <a:lnTo>
                    <a:pt x="849" y="1276"/>
                  </a:lnTo>
                  <a:lnTo>
                    <a:pt x="787" y="1293"/>
                  </a:lnTo>
                  <a:lnTo>
                    <a:pt x="722" y="1303"/>
                  </a:lnTo>
                  <a:lnTo>
                    <a:pt x="655" y="1306"/>
                  </a:lnTo>
                  <a:lnTo>
                    <a:pt x="587" y="1303"/>
                  </a:lnTo>
                  <a:lnTo>
                    <a:pt x="522" y="1293"/>
                  </a:lnTo>
                  <a:lnTo>
                    <a:pt x="460" y="1276"/>
                  </a:lnTo>
                  <a:lnTo>
                    <a:pt x="400" y="1254"/>
                  </a:lnTo>
                  <a:lnTo>
                    <a:pt x="342" y="1227"/>
                  </a:lnTo>
                  <a:lnTo>
                    <a:pt x="288" y="1195"/>
                  </a:lnTo>
                  <a:lnTo>
                    <a:pt x="238" y="1157"/>
                  </a:lnTo>
                  <a:lnTo>
                    <a:pt x="191" y="1115"/>
                  </a:lnTo>
                  <a:lnTo>
                    <a:pt x="149" y="1068"/>
                  </a:lnTo>
                  <a:lnTo>
                    <a:pt x="112" y="1018"/>
                  </a:lnTo>
                  <a:lnTo>
                    <a:pt x="79" y="964"/>
                  </a:lnTo>
                  <a:lnTo>
                    <a:pt x="51" y="907"/>
                  </a:lnTo>
                  <a:lnTo>
                    <a:pt x="29" y="847"/>
                  </a:lnTo>
                  <a:lnTo>
                    <a:pt x="14" y="784"/>
                  </a:lnTo>
                  <a:lnTo>
                    <a:pt x="4" y="720"/>
                  </a:lnTo>
                  <a:lnTo>
                    <a:pt x="0" y="652"/>
                  </a:lnTo>
                  <a:lnTo>
                    <a:pt x="4" y="586"/>
                  </a:lnTo>
                  <a:lnTo>
                    <a:pt x="14" y="521"/>
                  </a:lnTo>
                  <a:lnTo>
                    <a:pt x="29" y="459"/>
                  </a:lnTo>
                  <a:lnTo>
                    <a:pt x="51" y="398"/>
                  </a:lnTo>
                  <a:lnTo>
                    <a:pt x="79" y="341"/>
                  </a:lnTo>
                  <a:lnTo>
                    <a:pt x="112" y="287"/>
                  </a:lnTo>
                  <a:lnTo>
                    <a:pt x="149" y="237"/>
                  </a:lnTo>
                  <a:lnTo>
                    <a:pt x="192" y="191"/>
                  </a:lnTo>
                  <a:lnTo>
                    <a:pt x="239" y="148"/>
                  </a:lnTo>
                  <a:lnTo>
                    <a:pt x="288" y="111"/>
                  </a:lnTo>
                  <a:lnTo>
                    <a:pt x="342" y="79"/>
                  </a:lnTo>
                  <a:lnTo>
                    <a:pt x="400" y="51"/>
                  </a:lnTo>
                  <a:lnTo>
                    <a:pt x="460" y="29"/>
                  </a:lnTo>
                  <a:lnTo>
                    <a:pt x="523" y="13"/>
                  </a:lnTo>
                  <a:lnTo>
                    <a:pt x="588" y="3"/>
                  </a:lnTo>
                  <a:lnTo>
                    <a:pt x="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3" name="Freeform 210"/>
            <p:cNvSpPr/>
            <p:nvPr/>
          </p:nvSpPr>
          <p:spPr bwMode="auto">
            <a:xfrm>
              <a:off x="4398963" y="3844926"/>
              <a:ext cx="71438" cy="80963"/>
            </a:xfrm>
            <a:custGeom>
              <a:avLst/>
              <a:gdLst>
                <a:gd name="T0" fmla="*/ 67 w 451"/>
                <a:gd name="T1" fmla="*/ 0 h 517"/>
                <a:gd name="T2" fmla="*/ 383 w 451"/>
                <a:gd name="T3" fmla="*/ 0 h 517"/>
                <a:gd name="T4" fmla="*/ 402 w 451"/>
                <a:gd name="T5" fmla="*/ 2 h 517"/>
                <a:gd name="T6" fmla="*/ 417 w 451"/>
                <a:gd name="T7" fmla="*/ 8 h 517"/>
                <a:gd name="T8" fmla="*/ 431 w 451"/>
                <a:gd name="T9" fmla="*/ 19 h 517"/>
                <a:gd name="T10" fmla="*/ 442 w 451"/>
                <a:gd name="T11" fmla="*/ 33 h 517"/>
                <a:gd name="T12" fmla="*/ 449 w 451"/>
                <a:gd name="T13" fmla="*/ 49 h 517"/>
                <a:gd name="T14" fmla="*/ 451 w 451"/>
                <a:gd name="T15" fmla="*/ 67 h 517"/>
                <a:gd name="T16" fmla="*/ 451 w 451"/>
                <a:gd name="T17" fmla="*/ 449 h 517"/>
                <a:gd name="T18" fmla="*/ 448 w 451"/>
                <a:gd name="T19" fmla="*/ 467 h 517"/>
                <a:gd name="T20" fmla="*/ 441 w 451"/>
                <a:gd name="T21" fmla="*/ 483 h 517"/>
                <a:gd name="T22" fmla="*/ 431 w 451"/>
                <a:gd name="T23" fmla="*/ 497 h 517"/>
                <a:gd name="T24" fmla="*/ 417 w 451"/>
                <a:gd name="T25" fmla="*/ 507 h 517"/>
                <a:gd name="T26" fmla="*/ 402 w 451"/>
                <a:gd name="T27" fmla="*/ 514 h 517"/>
                <a:gd name="T28" fmla="*/ 383 w 451"/>
                <a:gd name="T29" fmla="*/ 517 h 517"/>
                <a:gd name="T30" fmla="*/ 67 w 451"/>
                <a:gd name="T31" fmla="*/ 517 h 517"/>
                <a:gd name="T32" fmla="*/ 50 w 451"/>
                <a:gd name="T33" fmla="*/ 514 h 517"/>
                <a:gd name="T34" fmla="*/ 33 w 451"/>
                <a:gd name="T35" fmla="*/ 507 h 517"/>
                <a:gd name="T36" fmla="*/ 20 w 451"/>
                <a:gd name="T37" fmla="*/ 497 h 517"/>
                <a:gd name="T38" fmla="*/ 9 w 451"/>
                <a:gd name="T39" fmla="*/ 483 h 517"/>
                <a:gd name="T40" fmla="*/ 2 w 451"/>
                <a:gd name="T41" fmla="*/ 467 h 517"/>
                <a:gd name="T42" fmla="*/ 0 w 451"/>
                <a:gd name="T43" fmla="*/ 449 h 517"/>
                <a:gd name="T44" fmla="*/ 0 w 451"/>
                <a:gd name="T45" fmla="*/ 67 h 517"/>
                <a:gd name="T46" fmla="*/ 2 w 451"/>
                <a:gd name="T47" fmla="*/ 49 h 517"/>
                <a:gd name="T48" fmla="*/ 9 w 451"/>
                <a:gd name="T49" fmla="*/ 33 h 517"/>
                <a:gd name="T50" fmla="*/ 20 w 451"/>
                <a:gd name="T51" fmla="*/ 19 h 517"/>
                <a:gd name="T52" fmla="*/ 33 w 451"/>
                <a:gd name="T53" fmla="*/ 8 h 517"/>
                <a:gd name="T54" fmla="*/ 50 w 451"/>
                <a:gd name="T55" fmla="*/ 2 h 517"/>
                <a:gd name="T56" fmla="*/ 67 w 451"/>
                <a:gd name="T57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1" h="517">
                  <a:moveTo>
                    <a:pt x="67" y="0"/>
                  </a:moveTo>
                  <a:lnTo>
                    <a:pt x="383" y="0"/>
                  </a:lnTo>
                  <a:lnTo>
                    <a:pt x="402" y="2"/>
                  </a:lnTo>
                  <a:lnTo>
                    <a:pt x="417" y="8"/>
                  </a:lnTo>
                  <a:lnTo>
                    <a:pt x="431" y="19"/>
                  </a:lnTo>
                  <a:lnTo>
                    <a:pt x="442" y="33"/>
                  </a:lnTo>
                  <a:lnTo>
                    <a:pt x="449" y="49"/>
                  </a:lnTo>
                  <a:lnTo>
                    <a:pt x="451" y="67"/>
                  </a:lnTo>
                  <a:lnTo>
                    <a:pt x="451" y="449"/>
                  </a:lnTo>
                  <a:lnTo>
                    <a:pt x="448" y="467"/>
                  </a:lnTo>
                  <a:lnTo>
                    <a:pt x="441" y="483"/>
                  </a:lnTo>
                  <a:lnTo>
                    <a:pt x="431" y="497"/>
                  </a:lnTo>
                  <a:lnTo>
                    <a:pt x="417" y="507"/>
                  </a:lnTo>
                  <a:lnTo>
                    <a:pt x="402" y="514"/>
                  </a:lnTo>
                  <a:lnTo>
                    <a:pt x="383" y="517"/>
                  </a:lnTo>
                  <a:lnTo>
                    <a:pt x="67" y="517"/>
                  </a:lnTo>
                  <a:lnTo>
                    <a:pt x="50" y="514"/>
                  </a:lnTo>
                  <a:lnTo>
                    <a:pt x="33" y="507"/>
                  </a:lnTo>
                  <a:lnTo>
                    <a:pt x="20" y="497"/>
                  </a:lnTo>
                  <a:lnTo>
                    <a:pt x="9" y="483"/>
                  </a:lnTo>
                  <a:lnTo>
                    <a:pt x="2" y="467"/>
                  </a:lnTo>
                  <a:lnTo>
                    <a:pt x="0" y="449"/>
                  </a:lnTo>
                  <a:lnTo>
                    <a:pt x="0" y="67"/>
                  </a:lnTo>
                  <a:lnTo>
                    <a:pt x="2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8"/>
                  </a:lnTo>
                  <a:lnTo>
                    <a:pt x="50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31492" y="4975251"/>
            <a:ext cx="450234" cy="330910"/>
            <a:chOff x="685800" y="2752725"/>
            <a:chExt cx="581025" cy="427038"/>
          </a:xfrm>
          <a:solidFill>
            <a:schemeClr val="bg1"/>
          </a:solidFill>
        </p:grpSpPr>
        <p:sp>
          <p:nvSpPr>
            <p:cNvPr id="65" name="Freeform 274"/>
            <p:cNvSpPr>
              <a:spLocks noEditPoints="1"/>
            </p:cNvSpPr>
            <p:nvPr/>
          </p:nvSpPr>
          <p:spPr bwMode="auto">
            <a:xfrm>
              <a:off x="685800" y="2752725"/>
              <a:ext cx="503238" cy="365125"/>
            </a:xfrm>
            <a:custGeom>
              <a:avLst/>
              <a:gdLst>
                <a:gd name="T0" fmla="*/ 378 w 3169"/>
                <a:gd name="T1" fmla="*/ 260 h 2308"/>
                <a:gd name="T2" fmla="*/ 325 w 3169"/>
                <a:gd name="T3" fmla="*/ 283 h 2308"/>
                <a:gd name="T4" fmla="*/ 284 w 3169"/>
                <a:gd name="T5" fmla="*/ 323 h 2308"/>
                <a:gd name="T6" fmla="*/ 262 w 3169"/>
                <a:gd name="T7" fmla="*/ 376 h 2308"/>
                <a:gd name="T8" fmla="*/ 258 w 3169"/>
                <a:gd name="T9" fmla="*/ 464 h 2308"/>
                <a:gd name="T10" fmla="*/ 2947 w 3169"/>
                <a:gd name="T11" fmla="*/ 406 h 2308"/>
                <a:gd name="T12" fmla="*/ 2935 w 3169"/>
                <a:gd name="T13" fmla="*/ 349 h 2308"/>
                <a:gd name="T14" fmla="*/ 2902 w 3169"/>
                <a:gd name="T15" fmla="*/ 301 h 2308"/>
                <a:gd name="T16" fmla="*/ 2856 w 3169"/>
                <a:gd name="T17" fmla="*/ 269 h 2308"/>
                <a:gd name="T18" fmla="*/ 2797 w 3169"/>
                <a:gd name="T19" fmla="*/ 258 h 2308"/>
                <a:gd name="T20" fmla="*/ 413 w 3169"/>
                <a:gd name="T21" fmla="*/ 0 h 2308"/>
                <a:gd name="T22" fmla="*/ 2807 w 3169"/>
                <a:gd name="T23" fmla="*/ 3 h 2308"/>
                <a:gd name="T24" fmla="*/ 2905 w 3169"/>
                <a:gd name="T25" fmla="*/ 27 h 2308"/>
                <a:gd name="T26" fmla="*/ 2991 w 3169"/>
                <a:gd name="T27" fmla="*/ 74 h 2308"/>
                <a:gd name="T28" fmla="*/ 3064 w 3169"/>
                <a:gd name="T29" fmla="*/ 138 h 2308"/>
                <a:gd name="T30" fmla="*/ 3120 w 3169"/>
                <a:gd name="T31" fmla="*/ 218 h 2308"/>
                <a:gd name="T32" fmla="*/ 3156 w 3169"/>
                <a:gd name="T33" fmla="*/ 311 h 2308"/>
                <a:gd name="T34" fmla="*/ 3169 w 3169"/>
                <a:gd name="T35" fmla="*/ 412 h 2308"/>
                <a:gd name="T36" fmla="*/ 3122 w 3169"/>
                <a:gd name="T37" fmla="*/ 962 h 2308"/>
                <a:gd name="T38" fmla="*/ 2961 w 3169"/>
                <a:gd name="T39" fmla="*/ 962 h 2308"/>
                <a:gd name="T40" fmla="*/ 2947 w 3169"/>
                <a:gd name="T41" fmla="*/ 856 h 2308"/>
                <a:gd name="T42" fmla="*/ 258 w 3169"/>
                <a:gd name="T43" fmla="*/ 1900 h 2308"/>
                <a:gd name="T44" fmla="*/ 270 w 3169"/>
                <a:gd name="T45" fmla="*/ 1958 h 2308"/>
                <a:gd name="T46" fmla="*/ 302 w 3169"/>
                <a:gd name="T47" fmla="*/ 2006 h 2308"/>
                <a:gd name="T48" fmla="*/ 349 w 3169"/>
                <a:gd name="T49" fmla="*/ 2038 h 2308"/>
                <a:gd name="T50" fmla="*/ 408 w 3169"/>
                <a:gd name="T51" fmla="*/ 2049 h 2308"/>
                <a:gd name="T52" fmla="*/ 2246 w 3169"/>
                <a:gd name="T53" fmla="*/ 2308 h 2308"/>
                <a:gd name="T54" fmla="*/ 362 w 3169"/>
                <a:gd name="T55" fmla="*/ 2305 h 2308"/>
                <a:gd name="T56" fmla="*/ 264 w 3169"/>
                <a:gd name="T57" fmla="*/ 2279 h 2308"/>
                <a:gd name="T58" fmla="*/ 177 w 3169"/>
                <a:gd name="T59" fmla="*/ 2234 h 2308"/>
                <a:gd name="T60" fmla="*/ 104 w 3169"/>
                <a:gd name="T61" fmla="*/ 2169 h 2308"/>
                <a:gd name="T62" fmla="*/ 49 w 3169"/>
                <a:gd name="T63" fmla="*/ 2089 h 2308"/>
                <a:gd name="T64" fmla="*/ 12 w 3169"/>
                <a:gd name="T65" fmla="*/ 1997 h 2308"/>
                <a:gd name="T66" fmla="*/ 0 w 3169"/>
                <a:gd name="T67" fmla="*/ 1895 h 2308"/>
                <a:gd name="T68" fmla="*/ 3 w 3169"/>
                <a:gd name="T69" fmla="*/ 361 h 2308"/>
                <a:gd name="T70" fmla="*/ 28 w 3169"/>
                <a:gd name="T71" fmla="*/ 263 h 2308"/>
                <a:gd name="T72" fmla="*/ 74 w 3169"/>
                <a:gd name="T73" fmla="*/ 177 h 2308"/>
                <a:gd name="T74" fmla="*/ 139 w 3169"/>
                <a:gd name="T75" fmla="*/ 104 h 2308"/>
                <a:gd name="T76" fmla="*/ 220 w 3169"/>
                <a:gd name="T77" fmla="*/ 48 h 2308"/>
                <a:gd name="T78" fmla="*/ 312 w 3169"/>
                <a:gd name="T79" fmla="*/ 12 h 2308"/>
                <a:gd name="T80" fmla="*/ 413 w 3169"/>
                <a:gd name="T81" fmla="*/ 0 h 2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69" h="2308">
                  <a:moveTo>
                    <a:pt x="408" y="258"/>
                  </a:moveTo>
                  <a:lnTo>
                    <a:pt x="378" y="260"/>
                  </a:lnTo>
                  <a:lnTo>
                    <a:pt x="349" y="269"/>
                  </a:lnTo>
                  <a:lnTo>
                    <a:pt x="325" y="283"/>
                  </a:lnTo>
                  <a:lnTo>
                    <a:pt x="303" y="301"/>
                  </a:lnTo>
                  <a:lnTo>
                    <a:pt x="284" y="323"/>
                  </a:lnTo>
                  <a:lnTo>
                    <a:pt x="271" y="349"/>
                  </a:lnTo>
                  <a:lnTo>
                    <a:pt x="262" y="376"/>
                  </a:lnTo>
                  <a:lnTo>
                    <a:pt x="258" y="406"/>
                  </a:lnTo>
                  <a:lnTo>
                    <a:pt x="258" y="464"/>
                  </a:lnTo>
                  <a:lnTo>
                    <a:pt x="2947" y="464"/>
                  </a:lnTo>
                  <a:lnTo>
                    <a:pt x="2947" y="406"/>
                  </a:lnTo>
                  <a:lnTo>
                    <a:pt x="2944" y="376"/>
                  </a:lnTo>
                  <a:lnTo>
                    <a:pt x="2935" y="349"/>
                  </a:lnTo>
                  <a:lnTo>
                    <a:pt x="2921" y="323"/>
                  </a:lnTo>
                  <a:lnTo>
                    <a:pt x="2902" y="301"/>
                  </a:lnTo>
                  <a:lnTo>
                    <a:pt x="2881" y="283"/>
                  </a:lnTo>
                  <a:lnTo>
                    <a:pt x="2856" y="269"/>
                  </a:lnTo>
                  <a:lnTo>
                    <a:pt x="2827" y="260"/>
                  </a:lnTo>
                  <a:lnTo>
                    <a:pt x="2797" y="258"/>
                  </a:lnTo>
                  <a:lnTo>
                    <a:pt x="408" y="258"/>
                  </a:lnTo>
                  <a:close/>
                  <a:moveTo>
                    <a:pt x="413" y="0"/>
                  </a:moveTo>
                  <a:lnTo>
                    <a:pt x="2756" y="0"/>
                  </a:lnTo>
                  <a:lnTo>
                    <a:pt x="2807" y="3"/>
                  </a:lnTo>
                  <a:lnTo>
                    <a:pt x="2857" y="12"/>
                  </a:lnTo>
                  <a:lnTo>
                    <a:pt x="2905" y="27"/>
                  </a:lnTo>
                  <a:lnTo>
                    <a:pt x="2949" y="47"/>
                  </a:lnTo>
                  <a:lnTo>
                    <a:pt x="2991" y="74"/>
                  </a:lnTo>
                  <a:lnTo>
                    <a:pt x="3030" y="104"/>
                  </a:lnTo>
                  <a:lnTo>
                    <a:pt x="3064" y="138"/>
                  </a:lnTo>
                  <a:lnTo>
                    <a:pt x="3094" y="177"/>
                  </a:lnTo>
                  <a:lnTo>
                    <a:pt x="3120" y="218"/>
                  </a:lnTo>
                  <a:lnTo>
                    <a:pt x="3141" y="263"/>
                  </a:lnTo>
                  <a:lnTo>
                    <a:pt x="3156" y="311"/>
                  </a:lnTo>
                  <a:lnTo>
                    <a:pt x="3165" y="360"/>
                  </a:lnTo>
                  <a:lnTo>
                    <a:pt x="3169" y="412"/>
                  </a:lnTo>
                  <a:lnTo>
                    <a:pt x="3169" y="964"/>
                  </a:lnTo>
                  <a:lnTo>
                    <a:pt x="3122" y="962"/>
                  </a:lnTo>
                  <a:lnTo>
                    <a:pt x="2976" y="962"/>
                  </a:lnTo>
                  <a:lnTo>
                    <a:pt x="2961" y="962"/>
                  </a:lnTo>
                  <a:lnTo>
                    <a:pt x="2947" y="962"/>
                  </a:lnTo>
                  <a:lnTo>
                    <a:pt x="2947" y="856"/>
                  </a:lnTo>
                  <a:lnTo>
                    <a:pt x="258" y="856"/>
                  </a:lnTo>
                  <a:lnTo>
                    <a:pt x="258" y="1900"/>
                  </a:lnTo>
                  <a:lnTo>
                    <a:pt x="262" y="1930"/>
                  </a:lnTo>
                  <a:lnTo>
                    <a:pt x="270" y="1958"/>
                  </a:lnTo>
                  <a:lnTo>
                    <a:pt x="284" y="1984"/>
                  </a:lnTo>
                  <a:lnTo>
                    <a:pt x="302" y="2006"/>
                  </a:lnTo>
                  <a:lnTo>
                    <a:pt x="324" y="2023"/>
                  </a:lnTo>
                  <a:lnTo>
                    <a:pt x="349" y="2038"/>
                  </a:lnTo>
                  <a:lnTo>
                    <a:pt x="377" y="2047"/>
                  </a:lnTo>
                  <a:lnTo>
                    <a:pt x="408" y="2049"/>
                  </a:lnTo>
                  <a:lnTo>
                    <a:pt x="2246" y="2049"/>
                  </a:lnTo>
                  <a:lnTo>
                    <a:pt x="2246" y="2308"/>
                  </a:lnTo>
                  <a:lnTo>
                    <a:pt x="413" y="2308"/>
                  </a:lnTo>
                  <a:lnTo>
                    <a:pt x="362" y="2305"/>
                  </a:lnTo>
                  <a:lnTo>
                    <a:pt x="312" y="2295"/>
                  </a:lnTo>
                  <a:lnTo>
                    <a:pt x="264" y="2279"/>
                  </a:lnTo>
                  <a:lnTo>
                    <a:pt x="220" y="2260"/>
                  </a:lnTo>
                  <a:lnTo>
                    <a:pt x="177" y="2234"/>
                  </a:lnTo>
                  <a:lnTo>
                    <a:pt x="140" y="2203"/>
                  </a:lnTo>
                  <a:lnTo>
                    <a:pt x="104" y="2169"/>
                  </a:lnTo>
                  <a:lnTo>
                    <a:pt x="74" y="2131"/>
                  </a:lnTo>
                  <a:lnTo>
                    <a:pt x="49" y="2089"/>
                  </a:lnTo>
                  <a:lnTo>
                    <a:pt x="28" y="2045"/>
                  </a:lnTo>
                  <a:lnTo>
                    <a:pt x="12" y="1997"/>
                  </a:lnTo>
                  <a:lnTo>
                    <a:pt x="3" y="1947"/>
                  </a:lnTo>
                  <a:lnTo>
                    <a:pt x="0" y="1895"/>
                  </a:lnTo>
                  <a:lnTo>
                    <a:pt x="0" y="412"/>
                  </a:lnTo>
                  <a:lnTo>
                    <a:pt x="3" y="361"/>
                  </a:lnTo>
                  <a:lnTo>
                    <a:pt x="12" y="311"/>
                  </a:lnTo>
                  <a:lnTo>
                    <a:pt x="28" y="263"/>
                  </a:lnTo>
                  <a:lnTo>
                    <a:pt x="49" y="219"/>
                  </a:lnTo>
                  <a:lnTo>
                    <a:pt x="74" y="177"/>
                  </a:lnTo>
                  <a:lnTo>
                    <a:pt x="104" y="138"/>
                  </a:lnTo>
                  <a:lnTo>
                    <a:pt x="139" y="104"/>
                  </a:lnTo>
                  <a:lnTo>
                    <a:pt x="177" y="74"/>
                  </a:lnTo>
                  <a:lnTo>
                    <a:pt x="220" y="48"/>
                  </a:lnTo>
                  <a:lnTo>
                    <a:pt x="264" y="27"/>
                  </a:lnTo>
                  <a:lnTo>
                    <a:pt x="312" y="12"/>
                  </a:lnTo>
                  <a:lnTo>
                    <a:pt x="362" y="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6" name="Freeform 275"/>
            <p:cNvSpPr>
              <a:spLocks noEditPoints="1"/>
            </p:cNvSpPr>
            <p:nvPr/>
          </p:nvSpPr>
          <p:spPr bwMode="auto">
            <a:xfrm>
              <a:off x="1073150" y="2935288"/>
              <a:ext cx="193675" cy="244475"/>
            </a:xfrm>
            <a:custGeom>
              <a:avLst/>
              <a:gdLst>
                <a:gd name="T0" fmla="*/ 561 w 1218"/>
                <a:gd name="T1" fmla="*/ 966 h 1541"/>
                <a:gd name="T2" fmla="*/ 516 w 1218"/>
                <a:gd name="T3" fmla="*/ 1013 h 1541"/>
                <a:gd name="T4" fmla="*/ 510 w 1218"/>
                <a:gd name="T5" fmla="*/ 1080 h 1541"/>
                <a:gd name="T6" fmla="*/ 548 w 1218"/>
                <a:gd name="T7" fmla="*/ 1135 h 1541"/>
                <a:gd name="T8" fmla="*/ 558 w 1218"/>
                <a:gd name="T9" fmla="*/ 1155 h 1541"/>
                <a:gd name="T10" fmla="*/ 568 w 1218"/>
                <a:gd name="T11" fmla="*/ 1316 h 1541"/>
                <a:gd name="T12" fmla="*/ 609 w 1218"/>
                <a:gd name="T13" fmla="*/ 1336 h 1541"/>
                <a:gd name="T14" fmla="*/ 649 w 1218"/>
                <a:gd name="T15" fmla="*/ 1316 h 1541"/>
                <a:gd name="T16" fmla="*/ 659 w 1218"/>
                <a:gd name="T17" fmla="*/ 1156 h 1541"/>
                <a:gd name="T18" fmla="*/ 669 w 1218"/>
                <a:gd name="T19" fmla="*/ 1134 h 1541"/>
                <a:gd name="T20" fmla="*/ 707 w 1218"/>
                <a:gd name="T21" fmla="*/ 1078 h 1541"/>
                <a:gd name="T22" fmla="*/ 699 w 1218"/>
                <a:gd name="T23" fmla="*/ 1009 h 1541"/>
                <a:gd name="T24" fmla="*/ 649 w 1218"/>
                <a:gd name="T25" fmla="*/ 962 h 1541"/>
                <a:gd name="T26" fmla="*/ 536 w 1218"/>
                <a:gd name="T27" fmla="*/ 201 h 1541"/>
                <a:gd name="T28" fmla="*/ 438 w 1218"/>
                <a:gd name="T29" fmla="*/ 228 h 1541"/>
                <a:gd name="T30" fmla="*/ 368 w 1218"/>
                <a:gd name="T31" fmla="*/ 297 h 1541"/>
                <a:gd name="T32" fmla="*/ 341 w 1218"/>
                <a:gd name="T33" fmla="*/ 395 h 1541"/>
                <a:gd name="T34" fmla="*/ 347 w 1218"/>
                <a:gd name="T35" fmla="*/ 692 h 1541"/>
                <a:gd name="T36" fmla="*/ 877 w 1218"/>
                <a:gd name="T37" fmla="*/ 649 h 1541"/>
                <a:gd name="T38" fmla="*/ 873 w 1218"/>
                <a:gd name="T39" fmla="*/ 361 h 1541"/>
                <a:gd name="T40" fmla="*/ 831 w 1218"/>
                <a:gd name="T41" fmla="*/ 271 h 1541"/>
                <a:gd name="T42" fmla="*/ 750 w 1218"/>
                <a:gd name="T43" fmla="*/ 213 h 1541"/>
                <a:gd name="T44" fmla="*/ 536 w 1218"/>
                <a:gd name="T45" fmla="*/ 201 h 1541"/>
                <a:gd name="T46" fmla="*/ 733 w 1218"/>
                <a:gd name="T47" fmla="*/ 4 h 1541"/>
                <a:gd name="T48" fmla="*/ 868 w 1218"/>
                <a:gd name="T49" fmla="*/ 47 h 1541"/>
                <a:gd name="T50" fmla="*/ 978 w 1218"/>
                <a:gd name="T51" fmla="*/ 132 h 1541"/>
                <a:gd name="T52" fmla="*/ 1051 w 1218"/>
                <a:gd name="T53" fmla="*/ 252 h 1541"/>
                <a:gd name="T54" fmla="*/ 1078 w 1218"/>
                <a:gd name="T55" fmla="*/ 394 h 1541"/>
                <a:gd name="T56" fmla="*/ 1075 w 1218"/>
                <a:gd name="T57" fmla="*/ 695 h 1541"/>
                <a:gd name="T58" fmla="*/ 1156 w 1218"/>
                <a:gd name="T59" fmla="*/ 737 h 1541"/>
                <a:gd name="T60" fmla="*/ 1207 w 1218"/>
                <a:gd name="T61" fmla="*/ 813 h 1541"/>
                <a:gd name="T62" fmla="*/ 1218 w 1218"/>
                <a:gd name="T63" fmla="*/ 1358 h 1541"/>
                <a:gd name="T64" fmla="*/ 1192 w 1218"/>
                <a:gd name="T65" fmla="*/ 1450 h 1541"/>
                <a:gd name="T66" fmla="*/ 1127 w 1218"/>
                <a:gd name="T67" fmla="*/ 1517 h 1541"/>
                <a:gd name="T68" fmla="*/ 1034 w 1218"/>
                <a:gd name="T69" fmla="*/ 1541 h 1541"/>
                <a:gd name="T70" fmla="*/ 119 w 1218"/>
                <a:gd name="T71" fmla="*/ 1530 h 1541"/>
                <a:gd name="T72" fmla="*/ 43 w 1218"/>
                <a:gd name="T73" fmla="*/ 1476 h 1541"/>
                <a:gd name="T74" fmla="*/ 2 w 1218"/>
                <a:gd name="T75" fmla="*/ 1391 h 1541"/>
                <a:gd name="T76" fmla="*/ 2 w 1218"/>
                <a:gd name="T77" fmla="*/ 842 h 1541"/>
                <a:gd name="T78" fmla="*/ 41 w 1218"/>
                <a:gd name="T79" fmla="*/ 759 h 1541"/>
                <a:gd name="T80" fmla="*/ 115 w 1218"/>
                <a:gd name="T81" fmla="*/ 704 h 1541"/>
                <a:gd name="T82" fmla="*/ 142 w 1218"/>
                <a:gd name="T83" fmla="*/ 648 h 1541"/>
                <a:gd name="T84" fmla="*/ 154 w 1218"/>
                <a:gd name="T85" fmla="*/ 297 h 1541"/>
                <a:gd name="T86" fmla="*/ 213 w 1218"/>
                <a:gd name="T87" fmla="*/ 169 h 1541"/>
                <a:gd name="T88" fmla="*/ 312 w 1218"/>
                <a:gd name="T89" fmla="*/ 70 h 1541"/>
                <a:gd name="T90" fmla="*/ 439 w 1218"/>
                <a:gd name="T91" fmla="*/ 13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8" h="1541">
                  <a:moveTo>
                    <a:pt x="603" y="954"/>
                  </a:moveTo>
                  <a:lnTo>
                    <a:pt x="582" y="958"/>
                  </a:lnTo>
                  <a:lnTo>
                    <a:pt x="561" y="966"/>
                  </a:lnTo>
                  <a:lnTo>
                    <a:pt x="543" y="978"/>
                  </a:lnTo>
                  <a:lnTo>
                    <a:pt x="528" y="995"/>
                  </a:lnTo>
                  <a:lnTo>
                    <a:pt x="516" y="1013"/>
                  </a:lnTo>
                  <a:lnTo>
                    <a:pt x="509" y="1036"/>
                  </a:lnTo>
                  <a:lnTo>
                    <a:pt x="507" y="1058"/>
                  </a:lnTo>
                  <a:lnTo>
                    <a:pt x="510" y="1080"/>
                  </a:lnTo>
                  <a:lnTo>
                    <a:pt x="518" y="1101"/>
                  </a:lnTo>
                  <a:lnTo>
                    <a:pt x="531" y="1119"/>
                  </a:lnTo>
                  <a:lnTo>
                    <a:pt x="548" y="1135"/>
                  </a:lnTo>
                  <a:lnTo>
                    <a:pt x="554" y="1141"/>
                  </a:lnTo>
                  <a:lnTo>
                    <a:pt x="558" y="1148"/>
                  </a:lnTo>
                  <a:lnTo>
                    <a:pt x="558" y="1155"/>
                  </a:lnTo>
                  <a:lnTo>
                    <a:pt x="558" y="1286"/>
                  </a:lnTo>
                  <a:lnTo>
                    <a:pt x="561" y="1302"/>
                  </a:lnTo>
                  <a:lnTo>
                    <a:pt x="568" y="1316"/>
                  </a:lnTo>
                  <a:lnTo>
                    <a:pt x="579" y="1327"/>
                  </a:lnTo>
                  <a:lnTo>
                    <a:pt x="592" y="1334"/>
                  </a:lnTo>
                  <a:lnTo>
                    <a:pt x="609" y="1336"/>
                  </a:lnTo>
                  <a:lnTo>
                    <a:pt x="624" y="1334"/>
                  </a:lnTo>
                  <a:lnTo>
                    <a:pt x="638" y="1327"/>
                  </a:lnTo>
                  <a:lnTo>
                    <a:pt x="649" y="1316"/>
                  </a:lnTo>
                  <a:lnTo>
                    <a:pt x="656" y="1302"/>
                  </a:lnTo>
                  <a:lnTo>
                    <a:pt x="659" y="1286"/>
                  </a:lnTo>
                  <a:lnTo>
                    <a:pt x="659" y="1156"/>
                  </a:lnTo>
                  <a:lnTo>
                    <a:pt x="660" y="1148"/>
                  </a:lnTo>
                  <a:lnTo>
                    <a:pt x="663" y="1141"/>
                  </a:lnTo>
                  <a:lnTo>
                    <a:pt x="669" y="1134"/>
                  </a:lnTo>
                  <a:lnTo>
                    <a:pt x="688" y="1118"/>
                  </a:lnTo>
                  <a:lnTo>
                    <a:pt x="700" y="1099"/>
                  </a:lnTo>
                  <a:lnTo>
                    <a:pt x="707" y="1078"/>
                  </a:lnTo>
                  <a:lnTo>
                    <a:pt x="709" y="1053"/>
                  </a:lnTo>
                  <a:lnTo>
                    <a:pt x="706" y="1030"/>
                  </a:lnTo>
                  <a:lnTo>
                    <a:pt x="699" y="1009"/>
                  </a:lnTo>
                  <a:lnTo>
                    <a:pt x="685" y="990"/>
                  </a:lnTo>
                  <a:lnTo>
                    <a:pt x="669" y="975"/>
                  </a:lnTo>
                  <a:lnTo>
                    <a:pt x="649" y="962"/>
                  </a:lnTo>
                  <a:lnTo>
                    <a:pt x="625" y="956"/>
                  </a:lnTo>
                  <a:lnTo>
                    <a:pt x="603" y="954"/>
                  </a:lnTo>
                  <a:close/>
                  <a:moveTo>
                    <a:pt x="536" y="201"/>
                  </a:moveTo>
                  <a:lnTo>
                    <a:pt x="501" y="204"/>
                  </a:lnTo>
                  <a:lnTo>
                    <a:pt x="468" y="213"/>
                  </a:lnTo>
                  <a:lnTo>
                    <a:pt x="438" y="228"/>
                  </a:lnTo>
                  <a:lnTo>
                    <a:pt x="411" y="246"/>
                  </a:lnTo>
                  <a:lnTo>
                    <a:pt x="388" y="271"/>
                  </a:lnTo>
                  <a:lnTo>
                    <a:pt x="368" y="297"/>
                  </a:lnTo>
                  <a:lnTo>
                    <a:pt x="354" y="327"/>
                  </a:lnTo>
                  <a:lnTo>
                    <a:pt x="345" y="361"/>
                  </a:lnTo>
                  <a:lnTo>
                    <a:pt x="341" y="395"/>
                  </a:lnTo>
                  <a:lnTo>
                    <a:pt x="341" y="649"/>
                  </a:lnTo>
                  <a:lnTo>
                    <a:pt x="344" y="671"/>
                  </a:lnTo>
                  <a:lnTo>
                    <a:pt x="347" y="692"/>
                  </a:lnTo>
                  <a:lnTo>
                    <a:pt x="872" y="692"/>
                  </a:lnTo>
                  <a:lnTo>
                    <a:pt x="876" y="671"/>
                  </a:lnTo>
                  <a:lnTo>
                    <a:pt x="877" y="649"/>
                  </a:lnTo>
                  <a:lnTo>
                    <a:pt x="876" y="649"/>
                  </a:lnTo>
                  <a:lnTo>
                    <a:pt x="876" y="395"/>
                  </a:lnTo>
                  <a:lnTo>
                    <a:pt x="873" y="361"/>
                  </a:lnTo>
                  <a:lnTo>
                    <a:pt x="864" y="327"/>
                  </a:lnTo>
                  <a:lnTo>
                    <a:pt x="849" y="297"/>
                  </a:lnTo>
                  <a:lnTo>
                    <a:pt x="831" y="271"/>
                  </a:lnTo>
                  <a:lnTo>
                    <a:pt x="807" y="246"/>
                  </a:lnTo>
                  <a:lnTo>
                    <a:pt x="781" y="228"/>
                  </a:lnTo>
                  <a:lnTo>
                    <a:pt x="750" y="213"/>
                  </a:lnTo>
                  <a:lnTo>
                    <a:pt x="717" y="204"/>
                  </a:lnTo>
                  <a:lnTo>
                    <a:pt x="683" y="201"/>
                  </a:lnTo>
                  <a:lnTo>
                    <a:pt x="536" y="201"/>
                  </a:lnTo>
                  <a:close/>
                  <a:moveTo>
                    <a:pt x="537" y="0"/>
                  </a:moveTo>
                  <a:lnTo>
                    <a:pt x="683" y="0"/>
                  </a:lnTo>
                  <a:lnTo>
                    <a:pt x="733" y="4"/>
                  </a:lnTo>
                  <a:lnTo>
                    <a:pt x="781" y="13"/>
                  </a:lnTo>
                  <a:lnTo>
                    <a:pt x="826" y="27"/>
                  </a:lnTo>
                  <a:lnTo>
                    <a:pt x="868" y="47"/>
                  </a:lnTo>
                  <a:lnTo>
                    <a:pt x="908" y="71"/>
                  </a:lnTo>
                  <a:lnTo>
                    <a:pt x="945" y="100"/>
                  </a:lnTo>
                  <a:lnTo>
                    <a:pt x="978" y="132"/>
                  </a:lnTo>
                  <a:lnTo>
                    <a:pt x="1007" y="169"/>
                  </a:lnTo>
                  <a:lnTo>
                    <a:pt x="1031" y="209"/>
                  </a:lnTo>
                  <a:lnTo>
                    <a:pt x="1051" y="252"/>
                  </a:lnTo>
                  <a:lnTo>
                    <a:pt x="1066" y="297"/>
                  </a:lnTo>
                  <a:lnTo>
                    <a:pt x="1075" y="345"/>
                  </a:lnTo>
                  <a:lnTo>
                    <a:pt x="1078" y="394"/>
                  </a:lnTo>
                  <a:lnTo>
                    <a:pt x="1078" y="648"/>
                  </a:lnTo>
                  <a:lnTo>
                    <a:pt x="1077" y="672"/>
                  </a:lnTo>
                  <a:lnTo>
                    <a:pt x="1075" y="695"/>
                  </a:lnTo>
                  <a:lnTo>
                    <a:pt x="1105" y="705"/>
                  </a:lnTo>
                  <a:lnTo>
                    <a:pt x="1131" y="720"/>
                  </a:lnTo>
                  <a:lnTo>
                    <a:pt x="1156" y="737"/>
                  </a:lnTo>
                  <a:lnTo>
                    <a:pt x="1177" y="760"/>
                  </a:lnTo>
                  <a:lnTo>
                    <a:pt x="1194" y="784"/>
                  </a:lnTo>
                  <a:lnTo>
                    <a:pt x="1207" y="813"/>
                  </a:lnTo>
                  <a:lnTo>
                    <a:pt x="1214" y="843"/>
                  </a:lnTo>
                  <a:lnTo>
                    <a:pt x="1218" y="874"/>
                  </a:lnTo>
                  <a:lnTo>
                    <a:pt x="1218" y="1358"/>
                  </a:lnTo>
                  <a:lnTo>
                    <a:pt x="1214" y="1391"/>
                  </a:lnTo>
                  <a:lnTo>
                    <a:pt x="1205" y="1421"/>
                  </a:lnTo>
                  <a:lnTo>
                    <a:pt x="1192" y="1450"/>
                  </a:lnTo>
                  <a:lnTo>
                    <a:pt x="1174" y="1476"/>
                  </a:lnTo>
                  <a:lnTo>
                    <a:pt x="1152" y="1498"/>
                  </a:lnTo>
                  <a:lnTo>
                    <a:pt x="1127" y="1517"/>
                  </a:lnTo>
                  <a:lnTo>
                    <a:pt x="1098" y="1530"/>
                  </a:lnTo>
                  <a:lnTo>
                    <a:pt x="1067" y="1539"/>
                  </a:lnTo>
                  <a:lnTo>
                    <a:pt x="1034" y="1541"/>
                  </a:lnTo>
                  <a:lnTo>
                    <a:pt x="183" y="1541"/>
                  </a:lnTo>
                  <a:lnTo>
                    <a:pt x="150" y="1539"/>
                  </a:lnTo>
                  <a:lnTo>
                    <a:pt x="119" y="1530"/>
                  </a:lnTo>
                  <a:lnTo>
                    <a:pt x="91" y="1517"/>
                  </a:lnTo>
                  <a:lnTo>
                    <a:pt x="65" y="1498"/>
                  </a:lnTo>
                  <a:lnTo>
                    <a:pt x="43" y="1476"/>
                  </a:lnTo>
                  <a:lnTo>
                    <a:pt x="24" y="1450"/>
                  </a:lnTo>
                  <a:lnTo>
                    <a:pt x="11" y="1421"/>
                  </a:lnTo>
                  <a:lnTo>
                    <a:pt x="2" y="1391"/>
                  </a:lnTo>
                  <a:lnTo>
                    <a:pt x="0" y="1358"/>
                  </a:lnTo>
                  <a:lnTo>
                    <a:pt x="0" y="874"/>
                  </a:lnTo>
                  <a:lnTo>
                    <a:pt x="2" y="842"/>
                  </a:lnTo>
                  <a:lnTo>
                    <a:pt x="11" y="812"/>
                  </a:lnTo>
                  <a:lnTo>
                    <a:pt x="24" y="784"/>
                  </a:lnTo>
                  <a:lnTo>
                    <a:pt x="41" y="759"/>
                  </a:lnTo>
                  <a:lnTo>
                    <a:pt x="63" y="736"/>
                  </a:lnTo>
                  <a:lnTo>
                    <a:pt x="88" y="719"/>
                  </a:lnTo>
                  <a:lnTo>
                    <a:pt x="115" y="704"/>
                  </a:lnTo>
                  <a:lnTo>
                    <a:pt x="145" y="695"/>
                  </a:lnTo>
                  <a:lnTo>
                    <a:pt x="143" y="671"/>
                  </a:lnTo>
                  <a:lnTo>
                    <a:pt x="142" y="648"/>
                  </a:lnTo>
                  <a:lnTo>
                    <a:pt x="142" y="394"/>
                  </a:lnTo>
                  <a:lnTo>
                    <a:pt x="145" y="345"/>
                  </a:lnTo>
                  <a:lnTo>
                    <a:pt x="154" y="297"/>
                  </a:lnTo>
                  <a:lnTo>
                    <a:pt x="168" y="252"/>
                  </a:lnTo>
                  <a:lnTo>
                    <a:pt x="188" y="209"/>
                  </a:lnTo>
                  <a:lnTo>
                    <a:pt x="213" y="169"/>
                  </a:lnTo>
                  <a:lnTo>
                    <a:pt x="242" y="132"/>
                  </a:lnTo>
                  <a:lnTo>
                    <a:pt x="275" y="100"/>
                  </a:lnTo>
                  <a:lnTo>
                    <a:pt x="312" y="70"/>
                  </a:lnTo>
                  <a:lnTo>
                    <a:pt x="351" y="46"/>
                  </a:lnTo>
                  <a:lnTo>
                    <a:pt x="394" y="27"/>
                  </a:lnTo>
                  <a:lnTo>
                    <a:pt x="439" y="13"/>
                  </a:lnTo>
                  <a:lnTo>
                    <a:pt x="487" y="4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543405" y="2411024"/>
            <a:ext cx="386557" cy="430163"/>
            <a:chOff x="5408613" y="1903413"/>
            <a:chExt cx="520700" cy="579438"/>
          </a:xfrm>
          <a:solidFill>
            <a:schemeClr val="bg1"/>
          </a:solidFill>
        </p:grpSpPr>
        <p:sp>
          <p:nvSpPr>
            <p:cNvPr id="68" name="Freeform 396"/>
            <p:cNvSpPr/>
            <p:nvPr/>
          </p:nvSpPr>
          <p:spPr bwMode="auto">
            <a:xfrm>
              <a:off x="5530850" y="1903413"/>
              <a:ext cx="219075" cy="282575"/>
            </a:xfrm>
            <a:custGeom>
              <a:avLst/>
              <a:gdLst>
                <a:gd name="T0" fmla="*/ 742 w 1385"/>
                <a:gd name="T1" fmla="*/ 1 h 1775"/>
                <a:gd name="T2" fmla="*/ 808 w 1385"/>
                <a:gd name="T3" fmla="*/ 8 h 1775"/>
                <a:gd name="T4" fmla="*/ 890 w 1385"/>
                <a:gd name="T5" fmla="*/ 25 h 1775"/>
                <a:gd name="T6" fmla="*/ 982 w 1385"/>
                <a:gd name="T7" fmla="*/ 55 h 1775"/>
                <a:gd name="T8" fmla="*/ 1078 w 1385"/>
                <a:gd name="T9" fmla="*/ 103 h 1775"/>
                <a:gd name="T10" fmla="*/ 1171 w 1385"/>
                <a:gd name="T11" fmla="*/ 175 h 1775"/>
                <a:gd name="T12" fmla="*/ 1254 w 1385"/>
                <a:gd name="T13" fmla="*/ 274 h 1775"/>
                <a:gd name="T14" fmla="*/ 1321 w 1385"/>
                <a:gd name="T15" fmla="*/ 404 h 1775"/>
                <a:gd name="T16" fmla="*/ 1365 w 1385"/>
                <a:gd name="T17" fmla="*/ 570 h 1775"/>
                <a:gd name="T18" fmla="*/ 1380 w 1385"/>
                <a:gd name="T19" fmla="*/ 706 h 1775"/>
                <a:gd name="T20" fmla="*/ 1382 w 1385"/>
                <a:gd name="T21" fmla="*/ 738 h 1775"/>
                <a:gd name="T22" fmla="*/ 1384 w 1385"/>
                <a:gd name="T23" fmla="*/ 803 h 1775"/>
                <a:gd name="T24" fmla="*/ 1384 w 1385"/>
                <a:gd name="T25" fmla="*/ 894 h 1775"/>
                <a:gd name="T26" fmla="*/ 1378 w 1385"/>
                <a:gd name="T27" fmla="*/ 1005 h 1775"/>
                <a:gd name="T28" fmla="*/ 1361 w 1385"/>
                <a:gd name="T29" fmla="*/ 1128 h 1775"/>
                <a:gd name="T30" fmla="*/ 1332 w 1385"/>
                <a:gd name="T31" fmla="*/ 1258 h 1775"/>
                <a:gd name="T32" fmla="*/ 1285 w 1385"/>
                <a:gd name="T33" fmla="*/ 1385 h 1775"/>
                <a:gd name="T34" fmla="*/ 1220 w 1385"/>
                <a:gd name="T35" fmla="*/ 1506 h 1775"/>
                <a:gd name="T36" fmla="*/ 1132 w 1385"/>
                <a:gd name="T37" fmla="*/ 1612 h 1775"/>
                <a:gd name="T38" fmla="*/ 1018 w 1385"/>
                <a:gd name="T39" fmla="*/ 1697 h 1775"/>
                <a:gd name="T40" fmla="*/ 874 w 1385"/>
                <a:gd name="T41" fmla="*/ 1754 h 1775"/>
                <a:gd name="T42" fmla="*/ 698 w 1385"/>
                <a:gd name="T43" fmla="*/ 1775 h 1775"/>
                <a:gd name="T44" fmla="*/ 567 w 1385"/>
                <a:gd name="T45" fmla="*/ 1765 h 1775"/>
                <a:gd name="T46" fmla="*/ 412 w 1385"/>
                <a:gd name="T47" fmla="*/ 1719 h 1775"/>
                <a:gd name="T48" fmla="*/ 289 w 1385"/>
                <a:gd name="T49" fmla="*/ 1643 h 1775"/>
                <a:gd name="T50" fmla="*/ 192 w 1385"/>
                <a:gd name="T51" fmla="*/ 1544 h 1775"/>
                <a:gd name="T52" fmla="*/ 119 w 1385"/>
                <a:gd name="T53" fmla="*/ 1428 h 1775"/>
                <a:gd name="T54" fmla="*/ 67 w 1385"/>
                <a:gd name="T55" fmla="*/ 1301 h 1775"/>
                <a:gd name="T56" fmla="*/ 32 w 1385"/>
                <a:gd name="T57" fmla="*/ 1171 h 1775"/>
                <a:gd name="T58" fmla="*/ 12 w 1385"/>
                <a:gd name="T59" fmla="*/ 1045 h 1775"/>
                <a:gd name="T60" fmla="*/ 2 w 1385"/>
                <a:gd name="T61" fmla="*/ 930 h 1775"/>
                <a:gd name="T62" fmla="*/ 0 w 1385"/>
                <a:gd name="T63" fmla="*/ 831 h 1775"/>
                <a:gd name="T64" fmla="*/ 2 w 1385"/>
                <a:gd name="T65" fmla="*/ 757 h 1775"/>
                <a:gd name="T66" fmla="*/ 5 w 1385"/>
                <a:gd name="T67" fmla="*/ 712 h 1775"/>
                <a:gd name="T68" fmla="*/ 11 w 1385"/>
                <a:gd name="T69" fmla="*/ 635 h 1775"/>
                <a:gd name="T70" fmla="*/ 47 w 1385"/>
                <a:gd name="T71" fmla="*/ 456 h 1775"/>
                <a:gd name="T72" fmla="*/ 107 w 1385"/>
                <a:gd name="T73" fmla="*/ 314 h 1775"/>
                <a:gd name="T74" fmla="*/ 185 w 1385"/>
                <a:gd name="T75" fmla="*/ 205 h 1775"/>
                <a:gd name="T76" fmla="*/ 275 w 1385"/>
                <a:gd name="T77" fmla="*/ 124 h 1775"/>
                <a:gd name="T78" fmla="*/ 371 w 1385"/>
                <a:gd name="T79" fmla="*/ 69 h 1775"/>
                <a:gd name="T80" fmla="*/ 465 w 1385"/>
                <a:gd name="T81" fmla="*/ 32 h 1775"/>
                <a:gd name="T82" fmla="*/ 552 w 1385"/>
                <a:gd name="T83" fmla="*/ 12 h 1775"/>
                <a:gd name="T84" fmla="*/ 623 w 1385"/>
                <a:gd name="T85" fmla="*/ 2 h 1775"/>
                <a:gd name="T86" fmla="*/ 674 w 1385"/>
                <a:gd name="T87" fmla="*/ 0 h 1775"/>
                <a:gd name="T88" fmla="*/ 700 w 1385"/>
                <a:gd name="T89" fmla="*/ 1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5" h="1775">
                  <a:moveTo>
                    <a:pt x="711" y="0"/>
                  </a:moveTo>
                  <a:lnTo>
                    <a:pt x="725" y="1"/>
                  </a:lnTo>
                  <a:lnTo>
                    <a:pt x="742" y="1"/>
                  </a:lnTo>
                  <a:lnTo>
                    <a:pt x="762" y="2"/>
                  </a:lnTo>
                  <a:lnTo>
                    <a:pt x="783" y="5"/>
                  </a:lnTo>
                  <a:lnTo>
                    <a:pt x="808" y="8"/>
                  </a:lnTo>
                  <a:lnTo>
                    <a:pt x="833" y="12"/>
                  </a:lnTo>
                  <a:lnTo>
                    <a:pt x="861" y="18"/>
                  </a:lnTo>
                  <a:lnTo>
                    <a:pt x="890" y="25"/>
                  </a:lnTo>
                  <a:lnTo>
                    <a:pt x="920" y="32"/>
                  </a:lnTo>
                  <a:lnTo>
                    <a:pt x="951" y="42"/>
                  </a:lnTo>
                  <a:lnTo>
                    <a:pt x="982" y="55"/>
                  </a:lnTo>
                  <a:lnTo>
                    <a:pt x="1014" y="69"/>
                  </a:lnTo>
                  <a:lnTo>
                    <a:pt x="1045" y="85"/>
                  </a:lnTo>
                  <a:lnTo>
                    <a:pt x="1078" y="103"/>
                  </a:lnTo>
                  <a:lnTo>
                    <a:pt x="1110" y="124"/>
                  </a:lnTo>
                  <a:lnTo>
                    <a:pt x="1141" y="149"/>
                  </a:lnTo>
                  <a:lnTo>
                    <a:pt x="1171" y="175"/>
                  </a:lnTo>
                  <a:lnTo>
                    <a:pt x="1200" y="204"/>
                  </a:lnTo>
                  <a:lnTo>
                    <a:pt x="1228" y="238"/>
                  </a:lnTo>
                  <a:lnTo>
                    <a:pt x="1254" y="274"/>
                  </a:lnTo>
                  <a:lnTo>
                    <a:pt x="1279" y="314"/>
                  </a:lnTo>
                  <a:lnTo>
                    <a:pt x="1301" y="357"/>
                  </a:lnTo>
                  <a:lnTo>
                    <a:pt x="1321" y="404"/>
                  </a:lnTo>
                  <a:lnTo>
                    <a:pt x="1339" y="455"/>
                  </a:lnTo>
                  <a:lnTo>
                    <a:pt x="1354" y="510"/>
                  </a:lnTo>
                  <a:lnTo>
                    <a:pt x="1365" y="570"/>
                  </a:lnTo>
                  <a:lnTo>
                    <a:pt x="1374" y="635"/>
                  </a:lnTo>
                  <a:lnTo>
                    <a:pt x="1380" y="703"/>
                  </a:lnTo>
                  <a:lnTo>
                    <a:pt x="1380" y="706"/>
                  </a:lnTo>
                  <a:lnTo>
                    <a:pt x="1380" y="712"/>
                  </a:lnTo>
                  <a:lnTo>
                    <a:pt x="1381" y="723"/>
                  </a:lnTo>
                  <a:lnTo>
                    <a:pt x="1382" y="738"/>
                  </a:lnTo>
                  <a:lnTo>
                    <a:pt x="1383" y="756"/>
                  </a:lnTo>
                  <a:lnTo>
                    <a:pt x="1384" y="778"/>
                  </a:lnTo>
                  <a:lnTo>
                    <a:pt x="1384" y="803"/>
                  </a:lnTo>
                  <a:lnTo>
                    <a:pt x="1385" y="831"/>
                  </a:lnTo>
                  <a:lnTo>
                    <a:pt x="1385" y="861"/>
                  </a:lnTo>
                  <a:lnTo>
                    <a:pt x="1384" y="894"/>
                  </a:lnTo>
                  <a:lnTo>
                    <a:pt x="1383" y="930"/>
                  </a:lnTo>
                  <a:lnTo>
                    <a:pt x="1381" y="966"/>
                  </a:lnTo>
                  <a:lnTo>
                    <a:pt x="1378" y="1005"/>
                  </a:lnTo>
                  <a:lnTo>
                    <a:pt x="1373" y="1045"/>
                  </a:lnTo>
                  <a:lnTo>
                    <a:pt x="1368" y="1086"/>
                  </a:lnTo>
                  <a:lnTo>
                    <a:pt x="1361" y="1128"/>
                  </a:lnTo>
                  <a:lnTo>
                    <a:pt x="1353" y="1171"/>
                  </a:lnTo>
                  <a:lnTo>
                    <a:pt x="1343" y="1215"/>
                  </a:lnTo>
                  <a:lnTo>
                    <a:pt x="1332" y="1258"/>
                  </a:lnTo>
                  <a:lnTo>
                    <a:pt x="1319" y="1301"/>
                  </a:lnTo>
                  <a:lnTo>
                    <a:pt x="1303" y="1343"/>
                  </a:lnTo>
                  <a:lnTo>
                    <a:pt x="1285" y="1385"/>
                  </a:lnTo>
                  <a:lnTo>
                    <a:pt x="1267" y="1428"/>
                  </a:lnTo>
                  <a:lnTo>
                    <a:pt x="1244" y="1468"/>
                  </a:lnTo>
                  <a:lnTo>
                    <a:pt x="1220" y="1506"/>
                  </a:lnTo>
                  <a:lnTo>
                    <a:pt x="1193" y="1543"/>
                  </a:lnTo>
                  <a:lnTo>
                    <a:pt x="1164" y="1578"/>
                  </a:lnTo>
                  <a:lnTo>
                    <a:pt x="1132" y="1612"/>
                  </a:lnTo>
                  <a:lnTo>
                    <a:pt x="1097" y="1643"/>
                  </a:lnTo>
                  <a:lnTo>
                    <a:pt x="1059" y="1672"/>
                  </a:lnTo>
                  <a:lnTo>
                    <a:pt x="1018" y="1697"/>
                  </a:lnTo>
                  <a:lnTo>
                    <a:pt x="973" y="1719"/>
                  </a:lnTo>
                  <a:lnTo>
                    <a:pt x="925" y="1738"/>
                  </a:lnTo>
                  <a:lnTo>
                    <a:pt x="874" y="1754"/>
                  </a:lnTo>
                  <a:lnTo>
                    <a:pt x="819" y="1765"/>
                  </a:lnTo>
                  <a:lnTo>
                    <a:pt x="760" y="1773"/>
                  </a:lnTo>
                  <a:lnTo>
                    <a:pt x="698" y="1775"/>
                  </a:lnTo>
                  <a:lnTo>
                    <a:pt x="688" y="1775"/>
                  </a:lnTo>
                  <a:lnTo>
                    <a:pt x="625" y="1773"/>
                  </a:lnTo>
                  <a:lnTo>
                    <a:pt x="567" y="1765"/>
                  </a:lnTo>
                  <a:lnTo>
                    <a:pt x="512" y="1754"/>
                  </a:lnTo>
                  <a:lnTo>
                    <a:pt x="460" y="1738"/>
                  </a:lnTo>
                  <a:lnTo>
                    <a:pt x="412" y="1719"/>
                  </a:lnTo>
                  <a:lnTo>
                    <a:pt x="368" y="1697"/>
                  </a:lnTo>
                  <a:lnTo>
                    <a:pt x="327" y="1672"/>
                  </a:lnTo>
                  <a:lnTo>
                    <a:pt x="289" y="1643"/>
                  </a:lnTo>
                  <a:lnTo>
                    <a:pt x="253" y="1612"/>
                  </a:lnTo>
                  <a:lnTo>
                    <a:pt x="221" y="1578"/>
                  </a:lnTo>
                  <a:lnTo>
                    <a:pt x="192" y="1544"/>
                  </a:lnTo>
                  <a:lnTo>
                    <a:pt x="165" y="1506"/>
                  </a:lnTo>
                  <a:lnTo>
                    <a:pt x="141" y="1468"/>
                  </a:lnTo>
                  <a:lnTo>
                    <a:pt x="119" y="1428"/>
                  </a:lnTo>
                  <a:lnTo>
                    <a:pt x="100" y="1385"/>
                  </a:lnTo>
                  <a:lnTo>
                    <a:pt x="82" y="1343"/>
                  </a:lnTo>
                  <a:lnTo>
                    <a:pt x="67" y="1301"/>
                  </a:lnTo>
                  <a:lnTo>
                    <a:pt x="54" y="1258"/>
                  </a:lnTo>
                  <a:lnTo>
                    <a:pt x="42" y="1215"/>
                  </a:lnTo>
                  <a:lnTo>
                    <a:pt x="32" y="1171"/>
                  </a:lnTo>
                  <a:lnTo>
                    <a:pt x="24" y="1128"/>
                  </a:lnTo>
                  <a:lnTo>
                    <a:pt x="18" y="1086"/>
                  </a:lnTo>
                  <a:lnTo>
                    <a:pt x="12" y="1045"/>
                  </a:lnTo>
                  <a:lnTo>
                    <a:pt x="8" y="1005"/>
                  </a:lnTo>
                  <a:lnTo>
                    <a:pt x="4" y="966"/>
                  </a:lnTo>
                  <a:lnTo>
                    <a:pt x="2" y="930"/>
                  </a:lnTo>
                  <a:lnTo>
                    <a:pt x="1" y="894"/>
                  </a:lnTo>
                  <a:lnTo>
                    <a:pt x="0" y="862"/>
                  </a:lnTo>
                  <a:lnTo>
                    <a:pt x="0" y="831"/>
                  </a:lnTo>
                  <a:lnTo>
                    <a:pt x="1" y="803"/>
                  </a:lnTo>
                  <a:lnTo>
                    <a:pt x="1" y="779"/>
                  </a:lnTo>
                  <a:lnTo>
                    <a:pt x="2" y="757"/>
                  </a:lnTo>
                  <a:lnTo>
                    <a:pt x="3" y="738"/>
                  </a:lnTo>
                  <a:lnTo>
                    <a:pt x="4" y="723"/>
                  </a:lnTo>
                  <a:lnTo>
                    <a:pt x="5" y="712"/>
                  </a:lnTo>
                  <a:lnTo>
                    <a:pt x="5" y="706"/>
                  </a:lnTo>
                  <a:lnTo>
                    <a:pt x="7" y="703"/>
                  </a:lnTo>
                  <a:lnTo>
                    <a:pt x="11" y="635"/>
                  </a:lnTo>
                  <a:lnTo>
                    <a:pt x="20" y="571"/>
                  </a:lnTo>
                  <a:lnTo>
                    <a:pt x="31" y="512"/>
                  </a:lnTo>
                  <a:lnTo>
                    <a:pt x="47" y="456"/>
                  </a:lnTo>
                  <a:lnTo>
                    <a:pt x="64" y="405"/>
                  </a:lnTo>
                  <a:lnTo>
                    <a:pt x="84" y="357"/>
                  </a:lnTo>
                  <a:lnTo>
                    <a:pt x="107" y="314"/>
                  </a:lnTo>
                  <a:lnTo>
                    <a:pt x="131" y="274"/>
                  </a:lnTo>
                  <a:lnTo>
                    <a:pt x="158" y="238"/>
                  </a:lnTo>
                  <a:lnTo>
                    <a:pt x="185" y="205"/>
                  </a:lnTo>
                  <a:lnTo>
                    <a:pt x="214" y="175"/>
                  </a:lnTo>
                  <a:lnTo>
                    <a:pt x="244" y="149"/>
                  </a:lnTo>
                  <a:lnTo>
                    <a:pt x="275" y="124"/>
                  </a:lnTo>
                  <a:lnTo>
                    <a:pt x="308" y="103"/>
                  </a:lnTo>
                  <a:lnTo>
                    <a:pt x="340" y="85"/>
                  </a:lnTo>
                  <a:lnTo>
                    <a:pt x="371" y="69"/>
                  </a:lnTo>
                  <a:lnTo>
                    <a:pt x="403" y="55"/>
                  </a:lnTo>
                  <a:lnTo>
                    <a:pt x="435" y="42"/>
                  </a:lnTo>
                  <a:lnTo>
                    <a:pt x="465" y="32"/>
                  </a:lnTo>
                  <a:lnTo>
                    <a:pt x="495" y="25"/>
                  </a:lnTo>
                  <a:lnTo>
                    <a:pt x="524" y="18"/>
                  </a:lnTo>
                  <a:lnTo>
                    <a:pt x="552" y="12"/>
                  </a:lnTo>
                  <a:lnTo>
                    <a:pt x="578" y="8"/>
                  </a:lnTo>
                  <a:lnTo>
                    <a:pt x="602" y="5"/>
                  </a:lnTo>
                  <a:lnTo>
                    <a:pt x="623" y="2"/>
                  </a:lnTo>
                  <a:lnTo>
                    <a:pt x="643" y="1"/>
                  </a:lnTo>
                  <a:lnTo>
                    <a:pt x="660" y="1"/>
                  </a:lnTo>
                  <a:lnTo>
                    <a:pt x="674" y="0"/>
                  </a:lnTo>
                  <a:lnTo>
                    <a:pt x="685" y="1"/>
                  </a:lnTo>
                  <a:lnTo>
                    <a:pt x="693" y="1"/>
                  </a:lnTo>
                  <a:lnTo>
                    <a:pt x="700" y="1"/>
                  </a:lnTo>
                  <a:lnTo>
                    <a:pt x="7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9" name="Freeform 397"/>
            <p:cNvSpPr/>
            <p:nvPr/>
          </p:nvSpPr>
          <p:spPr bwMode="auto">
            <a:xfrm>
              <a:off x="5408613" y="2217738"/>
              <a:ext cx="396875" cy="265113"/>
            </a:xfrm>
            <a:custGeom>
              <a:avLst/>
              <a:gdLst>
                <a:gd name="T0" fmla="*/ 1385 w 2503"/>
                <a:gd name="T1" fmla="*/ 416 h 1675"/>
                <a:gd name="T2" fmla="*/ 1309 w 2503"/>
                <a:gd name="T3" fmla="*/ 294 h 1675"/>
                <a:gd name="T4" fmla="*/ 1272 w 2503"/>
                <a:gd name="T5" fmla="*/ 198 h 1675"/>
                <a:gd name="T6" fmla="*/ 1268 w 2503"/>
                <a:gd name="T7" fmla="*/ 126 h 1675"/>
                <a:gd name="T8" fmla="*/ 1285 w 2503"/>
                <a:gd name="T9" fmla="*/ 73 h 1675"/>
                <a:gd name="T10" fmla="*/ 1320 w 2503"/>
                <a:gd name="T11" fmla="*/ 38 h 1675"/>
                <a:gd name="T12" fmla="*/ 1363 w 2503"/>
                <a:gd name="T13" fmla="*/ 17 h 1675"/>
                <a:gd name="T14" fmla="*/ 1407 w 2503"/>
                <a:gd name="T15" fmla="*/ 6 h 1675"/>
                <a:gd name="T16" fmla="*/ 1443 w 2503"/>
                <a:gd name="T17" fmla="*/ 1 h 1675"/>
                <a:gd name="T18" fmla="*/ 1463 w 2503"/>
                <a:gd name="T19" fmla="*/ 0 h 1675"/>
                <a:gd name="T20" fmla="*/ 1490 w 2503"/>
                <a:gd name="T21" fmla="*/ 1 h 1675"/>
                <a:gd name="T22" fmla="*/ 1530 w 2503"/>
                <a:gd name="T23" fmla="*/ 8 h 1675"/>
                <a:gd name="T24" fmla="*/ 1574 w 2503"/>
                <a:gd name="T25" fmla="*/ 22 h 1675"/>
                <a:gd name="T26" fmla="*/ 1615 w 2503"/>
                <a:gd name="T27" fmla="*/ 48 h 1675"/>
                <a:gd name="T28" fmla="*/ 1644 w 2503"/>
                <a:gd name="T29" fmla="*/ 89 h 1675"/>
                <a:gd name="T30" fmla="*/ 1657 w 2503"/>
                <a:gd name="T31" fmla="*/ 148 h 1675"/>
                <a:gd name="T32" fmla="*/ 1642 w 2503"/>
                <a:gd name="T33" fmla="*/ 228 h 1675"/>
                <a:gd name="T34" fmla="*/ 1593 w 2503"/>
                <a:gd name="T35" fmla="*/ 332 h 1675"/>
                <a:gd name="T36" fmla="*/ 1699 w 2503"/>
                <a:gd name="T37" fmla="*/ 874 h 1675"/>
                <a:gd name="T38" fmla="*/ 1985 w 2503"/>
                <a:gd name="T39" fmla="*/ 6 h 1675"/>
                <a:gd name="T40" fmla="*/ 2037 w 2503"/>
                <a:gd name="T41" fmla="*/ 30 h 1675"/>
                <a:gd name="T42" fmla="*/ 2121 w 2503"/>
                <a:gd name="T43" fmla="*/ 73 h 1675"/>
                <a:gd name="T44" fmla="*/ 2232 w 2503"/>
                <a:gd name="T45" fmla="*/ 132 h 1675"/>
                <a:gd name="T46" fmla="*/ 2362 w 2503"/>
                <a:gd name="T47" fmla="*/ 203 h 1675"/>
                <a:gd name="T48" fmla="*/ 2503 w 2503"/>
                <a:gd name="T49" fmla="*/ 284 h 1675"/>
                <a:gd name="T50" fmla="*/ 2372 w 2503"/>
                <a:gd name="T51" fmla="*/ 378 h 1675"/>
                <a:gd name="T52" fmla="*/ 2279 w 2503"/>
                <a:gd name="T53" fmla="*/ 509 h 1675"/>
                <a:gd name="T54" fmla="*/ 2232 w 2503"/>
                <a:gd name="T55" fmla="*/ 668 h 1675"/>
                <a:gd name="T56" fmla="*/ 2200 w 2503"/>
                <a:gd name="T57" fmla="*/ 903 h 1675"/>
                <a:gd name="T58" fmla="*/ 2134 w 2503"/>
                <a:gd name="T59" fmla="*/ 1004 h 1675"/>
                <a:gd name="T60" fmla="*/ 2111 w 2503"/>
                <a:gd name="T61" fmla="*/ 1123 h 1675"/>
                <a:gd name="T62" fmla="*/ 2121 w 2503"/>
                <a:gd name="T63" fmla="*/ 1602 h 1675"/>
                <a:gd name="T64" fmla="*/ 1 w 2503"/>
                <a:gd name="T65" fmla="*/ 1675 h 1675"/>
                <a:gd name="T66" fmla="*/ 1 w 2503"/>
                <a:gd name="T67" fmla="*/ 1638 h 1675"/>
                <a:gd name="T68" fmla="*/ 0 w 2503"/>
                <a:gd name="T69" fmla="*/ 1544 h 1675"/>
                <a:gd name="T70" fmla="*/ 0 w 2503"/>
                <a:gd name="T71" fmla="*/ 1411 h 1675"/>
                <a:gd name="T72" fmla="*/ 1 w 2503"/>
                <a:gd name="T73" fmla="*/ 1261 h 1675"/>
                <a:gd name="T74" fmla="*/ 1 w 2503"/>
                <a:gd name="T75" fmla="*/ 1116 h 1675"/>
                <a:gd name="T76" fmla="*/ 2 w 2503"/>
                <a:gd name="T77" fmla="*/ 994 h 1675"/>
                <a:gd name="T78" fmla="*/ 2 w 2503"/>
                <a:gd name="T79" fmla="*/ 916 h 1675"/>
                <a:gd name="T80" fmla="*/ 4 w 2503"/>
                <a:gd name="T81" fmla="*/ 844 h 1675"/>
                <a:gd name="T82" fmla="*/ 27 w 2503"/>
                <a:gd name="T83" fmla="*/ 692 h 1675"/>
                <a:gd name="T84" fmla="*/ 82 w 2503"/>
                <a:gd name="T85" fmla="*/ 559 h 1675"/>
                <a:gd name="T86" fmla="*/ 185 w 2503"/>
                <a:gd name="T87" fmla="*/ 439 h 1675"/>
                <a:gd name="T88" fmla="*/ 337 w 2503"/>
                <a:gd name="T89" fmla="*/ 334 h 1675"/>
                <a:gd name="T90" fmla="*/ 485 w 2503"/>
                <a:gd name="T91" fmla="*/ 245 h 1675"/>
                <a:gd name="T92" fmla="*/ 627 w 2503"/>
                <a:gd name="T93" fmla="*/ 167 h 1675"/>
                <a:gd name="T94" fmla="*/ 753 w 2503"/>
                <a:gd name="T95" fmla="*/ 99 h 1675"/>
                <a:gd name="T96" fmla="*/ 854 w 2503"/>
                <a:gd name="T97" fmla="*/ 46 h 1675"/>
                <a:gd name="T98" fmla="*/ 922 w 2503"/>
                <a:gd name="T99" fmla="*/ 12 h 1675"/>
                <a:gd name="T100" fmla="*/ 947 w 2503"/>
                <a:gd name="T101" fmla="*/ 0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3" h="1675">
                  <a:moveTo>
                    <a:pt x="947" y="0"/>
                  </a:moveTo>
                  <a:lnTo>
                    <a:pt x="1223" y="874"/>
                  </a:lnTo>
                  <a:lnTo>
                    <a:pt x="1385" y="416"/>
                  </a:lnTo>
                  <a:lnTo>
                    <a:pt x="1355" y="372"/>
                  </a:lnTo>
                  <a:lnTo>
                    <a:pt x="1330" y="332"/>
                  </a:lnTo>
                  <a:lnTo>
                    <a:pt x="1309" y="294"/>
                  </a:lnTo>
                  <a:lnTo>
                    <a:pt x="1293" y="259"/>
                  </a:lnTo>
                  <a:lnTo>
                    <a:pt x="1281" y="228"/>
                  </a:lnTo>
                  <a:lnTo>
                    <a:pt x="1272" y="198"/>
                  </a:lnTo>
                  <a:lnTo>
                    <a:pt x="1268" y="171"/>
                  </a:lnTo>
                  <a:lnTo>
                    <a:pt x="1265" y="148"/>
                  </a:lnTo>
                  <a:lnTo>
                    <a:pt x="1268" y="126"/>
                  </a:lnTo>
                  <a:lnTo>
                    <a:pt x="1271" y="107"/>
                  </a:lnTo>
                  <a:lnTo>
                    <a:pt x="1278" y="89"/>
                  </a:lnTo>
                  <a:lnTo>
                    <a:pt x="1285" y="73"/>
                  </a:lnTo>
                  <a:lnTo>
                    <a:pt x="1295" y="60"/>
                  </a:lnTo>
                  <a:lnTo>
                    <a:pt x="1308" y="48"/>
                  </a:lnTo>
                  <a:lnTo>
                    <a:pt x="1320" y="38"/>
                  </a:lnTo>
                  <a:lnTo>
                    <a:pt x="1334" y="30"/>
                  </a:lnTo>
                  <a:lnTo>
                    <a:pt x="1349" y="22"/>
                  </a:lnTo>
                  <a:lnTo>
                    <a:pt x="1363" y="17"/>
                  </a:lnTo>
                  <a:lnTo>
                    <a:pt x="1378" y="12"/>
                  </a:lnTo>
                  <a:lnTo>
                    <a:pt x="1392" y="8"/>
                  </a:lnTo>
                  <a:lnTo>
                    <a:pt x="1407" y="6"/>
                  </a:lnTo>
                  <a:lnTo>
                    <a:pt x="1420" y="4"/>
                  </a:lnTo>
                  <a:lnTo>
                    <a:pt x="1432" y="1"/>
                  </a:lnTo>
                  <a:lnTo>
                    <a:pt x="1443" y="1"/>
                  </a:lnTo>
                  <a:lnTo>
                    <a:pt x="1452" y="0"/>
                  </a:lnTo>
                  <a:lnTo>
                    <a:pt x="1460" y="0"/>
                  </a:lnTo>
                  <a:lnTo>
                    <a:pt x="1463" y="0"/>
                  </a:lnTo>
                  <a:lnTo>
                    <a:pt x="1470" y="0"/>
                  </a:lnTo>
                  <a:lnTo>
                    <a:pt x="1479" y="1"/>
                  </a:lnTo>
                  <a:lnTo>
                    <a:pt x="1490" y="1"/>
                  </a:lnTo>
                  <a:lnTo>
                    <a:pt x="1502" y="4"/>
                  </a:lnTo>
                  <a:lnTo>
                    <a:pt x="1515" y="6"/>
                  </a:lnTo>
                  <a:lnTo>
                    <a:pt x="1530" y="8"/>
                  </a:lnTo>
                  <a:lnTo>
                    <a:pt x="1544" y="12"/>
                  </a:lnTo>
                  <a:lnTo>
                    <a:pt x="1560" y="17"/>
                  </a:lnTo>
                  <a:lnTo>
                    <a:pt x="1574" y="22"/>
                  </a:lnTo>
                  <a:lnTo>
                    <a:pt x="1589" y="30"/>
                  </a:lnTo>
                  <a:lnTo>
                    <a:pt x="1602" y="38"/>
                  </a:lnTo>
                  <a:lnTo>
                    <a:pt x="1615" y="48"/>
                  </a:lnTo>
                  <a:lnTo>
                    <a:pt x="1627" y="60"/>
                  </a:lnTo>
                  <a:lnTo>
                    <a:pt x="1637" y="73"/>
                  </a:lnTo>
                  <a:lnTo>
                    <a:pt x="1644" y="89"/>
                  </a:lnTo>
                  <a:lnTo>
                    <a:pt x="1652" y="107"/>
                  </a:lnTo>
                  <a:lnTo>
                    <a:pt x="1655" y="126"/>
                  </a:lnTo>
                  <a:lnTo>
                    <a:pt x="1657" y="148"/>
                  </a:lnTo>
                  <a:lnTo>
                    <a:pt x="1655" y="171"/>
                  </a:lnTo>
                  <a:lnTo>
                    <a:pt x="1650" y="198"/>
                  </a:lnTo>
                  <a:lnTo>
                    <a:pt x="1642" y="228"/>
                  </a:lnTo>
                  <a:lnTo>
                    <a:pt x="1630" y="259"/>
                  </a:lnTo>
                  <a:lnTo>
                    <a:pt x="1613" y="294"/>
                  </a:lnTo>
                  <a:lnTo>
                    <a:pt x="1593" y="332"/>
                  </a:lnTo>
                  <a:lnTo>
                    <a:pt x="1568" y="372"/>
                  </a:lnTo>
                  <a:lnTo>
                    <a:pt x="1538" y="416"/>
                  </a:lnTo>
                  <a:lnTo>
                    <a:pt x="1699" y="874"/>
                  </a:lnTo>
                  <a:lnTo>
                    <a:pt x="1975" y="0"/>
                  </a:lnTo>
                  <a:lnTo>
                    <a:pt x="1979" y="1"/>
                  </a:lnTo>
                  <a:lnTo>
                    <a:pt x="1985" y="6"/>
                  </a:lnTo>
                  <a:lnTo>
                    <a:pt x="1999" y="11"/>
                  </a:lnTo>
                  <a:lnTo>
                    <a:pt x="2015" y="20"/>
                  </a:lnTo>
                  <a:lnTo>
                    <a:pt x="2037" y="30"/>
                  </a:lnTo>
                  <a:lnTo>
                    <a:pt x="2061" y="42"/>
                  </a:lnTo>
                  <a:lnTo>
                    <a:pt x="2090" y="57"/>
                  </a:lnTo>
                  <a:lnTo>
                    <a:pt x="2121" y="73"/>
                  </a:lnTo>
                  <a:lnTo>
                    <a:pt x="2155" y="91"/>
                  </a:lnTo>
                  <a:lnTo>
                    <a:pt x="2193" y="111"/>
                  </a:lnTo>
                  <a:lnTo>
                    <a:pt x="2232" y="132"/>
                  </a:lnTo>
                  <a:lnTo>
                    <a:pt x="2274" y="154"/>
                  </a:lnTo>
                  <a:lnTo>
                    <a:pt x="2318" y="179"/>
                  </a:lnTo>
                  <a:lnTo>
                    <a:pt x="2362" y="203"/>
                  </a:lnTo>
                  <a:lnTo>
                    <a:pt x="2409" y="230"/>
                  </a:lnTo>
                  <a:lnTo>
                    <a:pt x="2455" y="256"/>
                  </a:lnTo>
                  <a:lnTo>
                    <a:pt x="2503" y="284"/>
                  </a:lnTo>
                  <a:lnTo>
                    <a:pt x="2455" y="311"/>
                  </a:lnTo>
                  <a:lnTo>
                    <a:pt x="2412" y="343"/>
                  </a:lnTo>
                  <a:lnTo>
                    <a:pt x="2372" y="378"/>
                  </a:lnTo>
                  <a:lnTo>
                    <a:pt x="2337" y="418"/>
                  </a:lnTo>
                  <a:lnTo>
                    <a:pt x="2304" y="463"/>
                  </a:lnTo>
                  <a:lnTo>
                    <a:pt x="2279" y="509"/>
                  </a:lnTo>
                  <a:lnTo>
                    <a:pt x="2258" y="560"/>
                  </a:lnTo>
                  <a:lnTo>
                    <a:pt x="2242" y="613"/>
                  </a:lnTo>
                  <a:lnTo>
                    <a:pt x="2232" y="668"/>
                  </a:lnTo>
                  <a:lnTo>
                    <a:pt x="2229" y="726"/>
                  </a:lnTo>
                  <a:lnTo>
                    <a:pt x="2229" y="876"/>
                  </a:lnTo>
                  <a:lnTo>
                    <a:pt x="2200" y="903"/>
                  </a:lnTo>
                  <a:lnTo>
                    <a:pt x="2174" y="934"/>
                  </a:lnTo>
                  <a:lnTo>
                    <a:pt x="2152" y="967"/>
                  </a:lnTo>
                  <a:lnTo>
                    <a:pt x="2134" y="1004"/>
                  </a:lnTo>
                  <a:lnTo>
                    <a:pt x="2122" y="1042"/>
                  </a:lnTo>
                  <a:lnTo>
                    <a:pt x="2113" y="1082"/>
                  </a:lnTo>
                  <a:lnTo>
                    <a:pt x="2111" y="1123"/>
                  </a:lnTo>
                  <a:lnTo>
                    <a:pt x="2111" y="1523"/>
                  </a:lnTo>
                  <a:lnTo>
                    <a:pt x="2113" y="1563"/>
                  </a:lnTo>
                  <a:lnTo>
                    <a:pt x="2121" y="1602"/>
                  </a:lnTo>
                  <a:lnTo>
                    <a:pt x="2133" y="1640"/>
                  </a:lnTo>
                  <a:lnTo>
                    <a:pt x="2150" y="1675"/>
                  </a:lnTo>
                  <a:lnTo>
                    <a:pt x="1" y="1675"/>
                  </a:lnTo>
                  <a:lnTo>
                    <a:pt x="1" y="1671"/>
                  </a:lnTo>
                  <a:lnTo>
                    <a:pt x="1" y="1658"/>
                  </a:lnTo>
                  <a:lnTo>
                    <a:pt x="1" y="1638"/>
                  </a:lnTo>
                  <a:lnTo>
                    <a:pt x="0" y="1612"/>
                  </a:lnTo>
                  <a:lnTo>
                    <a:pt x="0" y="1581"/>
                  </a:lnTo>
                  <a:lnTo>
                    <a:pt x="0" y="1544"/>
                  </a:lnTo>
                  <a:lnTo>
                    <a:pt x="0" y="1503"/>
                  </a:lnTo>
                  <a:lnTo>
                    <a:pt x="0" y="1459"/>
                  </a:lnTo>
                  <a:lnTo>
                    <a:pt x="0" y="1411"/>
                  </a:lnTo>
                  <a:lnTo>
                    <a:pt x="0" y="1362"/>
                  </a:lnTo>
                  <a:lnTo>
                    <a:pt x="1" y="1312"/>
                  </a:lnTo>
                  <a:lnTo>
                    <a:pt x="1" y="1261"/>
                  </a:lnTo>
                  <a:lnTo>
                    <a:pt x="1" y="1211"/>
                  </a:lnTo>
                  <a:lnTo>
                    <a:pt x="1" y="1163"/>
                  </a:lnTo>
                  <a:lnTo>
                    <a:pt x="1" y="1116"/>
                  </a:lnTo>
                  <a:lnTo>
                    <a:pt x="1" y="1072"/>
                  </a:lnTo>
                  <a:lnTo>
                    <a:pt x="1" y="1031"/>
                  </a:lnTo>
                  <a:lnTo>
                    <a:pt x="2" y="994"/>
                  </a:lnTo>
                  <a:lnTo>
                    <a:pt x="2" y="962"/>
                  </a:lnTo>
                  <a:lnTo>
                    <a:pt x="2" y="936"/>
                  </a:lnTo>
                  <a:lnTo>
                    <a:pt x="2" y="916"/>
                  </a:lnTo>
                  <a:lnTo>
                    <a:pt x="2" y="904"/>
                  </a:lnTo>
                  <a:lnTo>
                    <a:pt x="2" y="900"/>
                  </a:lnTo>
                  <a:lnTo>
                    <a:pt x="4" y="844"/>
                  </a:lnTo>
                  <a:lnTo>
                    <a:pt x="9" y="791"/>
                  </a:lnTo>
                  <a:lnTo>
                    <a:pt x="17" y="740"/>
                  </a:lnTo>
                  <a:lnTo>
                    <a:pt x="27" y="692"/>
                  </a:lnTo>
                  <a:lnTo>
                    <a:pt x="41" y="646"/>
                  </a:lnTo>
                  <a:lnTo>
                    <a:pt x="59" y="601"/>
                  </a:lnTo>
                  <a:lnTo>
                    <a:pt x="82" y="559"/>
                  </a:lnTo>
                  <a:lnTo>
                    <a:pt x="110" y="518"/>
                  </a:lnTo>
                  <a:lnTo>
                    <a:pt x="144" y="478"/>
                  </a:lnTo>
                  <a:lnTo>
                    <a:pt x="185" y="439"/>
                  </a:lnTo>
                  <a:lnTo>
                    <a:pt x="232" y="402"/>
                  </a:lnTo>
                  <a:lnTo>
                    <a:pt x="288" y="364"/>
                  </a:lnTo>
                  <a:lnTo>
                    <a:pt x="337" y="334"/>
                  </a:lnTo>
                  <a:lnTo>
                    <a:pt x="387" y="303"/>
                  </a:lnTo>
                  <a:lnTo>
                    <a:pt x="435" y="274"/>
                  </a:lnTo>
                  <a:lnTo>
                    <a:pt x="485" y="245"/>
                  </a:lnTo>
                  <a:lnTo>
                    <a:pt x="533" y="218"/>
                  </a:lnTo>
                  <a:lnTo>
                    <a:pt x="581" y="191"/>
                  </a:lnTo>
                  <a:lnTo>
                    <a:pt x="627" y="167"/>
                  </a:lnTo>
                  <a:lnTo>
                    <a:pt x="671" y="142"/>
                  </a:lnTo>
                  <a:lnTo>
                    <a:pt x="713" y="120"/>
                  </a:lnTo>
                  <a:lnTo>
                    <a:pt x="753" y="99"/>
                  </a:lnTo>
                  <a:lnTo>
                    <a:pt x="790" y="79"/>
                  </a:lnTo>
                  <a:lnTo>
                    <a:pt x="824" y="61"/>
                  </a:lnTo>
                  <a:lnTo>
                    <a:pt x="854" y="46"/>
                  </a:lnTo>
                  <a:lnTo>
                    <a:pt x="881" y="32"/>
                  </a:lnTo>
                  <a:lnTo>
                    <a:pt x="904" y="21"/>
                  </a:lnTo>
                  <a:lnTo>
                    <a:pt x="922" y="12"/>
                  </a:lnTo>
                  <a:lnTo>
                    <a:pt x="935" y="6"/>
                  </a:lnTo>
                  <a:lnTo>
                    <a:pt x="944" y="1"/>
                  </a:lnTo>
                  <a:lnTo>
                    <a:pt x="9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0" name="Freeform 398"/>
            <p:cNvSpPr>
              <a:spLocks noEditPoints="1"/>
            </p:cNvSpPr>
            <p:nvPr/>
          </p:nvSpPr>
          <p:spPr bwMode="auto">
            <a:xfrm>
              <a:off x="5770563" y="2279651"/>
              <a:ext cx="158750" cy="203200"/>
            </a:xfrm>
            <a:custGeom>
              <a:avLst/>
              <a:gdLst>
                <a:gd name="T0" fmla="*/ 484 w 1007"/>
                <a:gd name="T1" fmla="*/ 791 h 1276"/>
                <a:gd name="T2" fmla="*/ 451 w 1007"/>
                <a:gd name="T3" fmla="*/ 808 h 1276"/>
                <a:gd name="T4" fmla="*/ 427 w 1007"/>
                <a:gd name="T5" fmla="*/ 839 h 1276"/>
                <a:gd name="T6" fmla="*/ 420 w 1007"/>
                <a:gd name="T7" fmla="*/ 876 h 1276"/>
                <a:gd name="T8" fmla="*/ 430 w 1007"/>
                <a:gd name="T9" fmla="*/ 911 h 1276"/>
                <a:gd name="T10" fmla="*/ 454 w 1007"/>
                <a:gd name="T11" fmla="*/ 940 h 1276"/>
                <a:gd name="T12" fmla="*/ 460 w 1007"/>
                <a:gd name="T13" fmla="*/ 945 h 1276"/>
                <a:gd name="T14" fmla="*/ 462 w 1007"/>
                <a:gd name="T15" fmla="*/ 952 h 1276"/>
                <a:gd name="T16" fmla="*/ 463 w 1007"/>
                <a:gd name="T17" fmla="*/ 1065 h 1276"/>
                <a:gd name="T18" fmla="*/ 475 w 1007"/>
                <a:gd name="T19" fmla="*/ 1094 h 1276"/>
                <a:gd name="T20" fmla="*/ 504 w 1007"/>
                <a:gd name="T21" fmla="*/ 1106 h 1276"/>
                <a:gd name="T22" fmla="*/ 533 w 1007"/>
                <a:gd name="T23" fmla="*/ 1094 h 1276"/>
                <a:gd name="T24" fmla="*/ 545 w 1007"/>
                <a:gd name="T25" fmla="*/ 1065 h 1276"/>
                <a:gd name="T26" fmla="*/ 545 w 1007"/>
                <a:gd name="T27" fmla="*/ 950 h 1276"/>
                <a:gd name="T28" fmla="*/ 554 w 1007"/>
                <a:gd name="T29" fmla="*/ 940 h 1276"/>
                <a:gd name="T30" fmla="*/ 579 w 1007"/>
                <a:gd name="T31" fmla="*/ 910 h 1276"/>
                <a:gd name="T32" fmla="*/ 587 w 1007"/>
                <a:gd name="T33" fmla="*/ 872 h 1276"/>
                <a:gd name="T34" fmla="*/ 574 w 1007"/>
                <a:gd name="T35" fmla="*/ 828 h 1276"/>
                <a:gd name="T36" fmla="*/ 541 w 1007"/>
                <a:gd name="T37" fmla="*/ 799 h 1276"/>
                <a:gd name="T38" fmla="*/ 511 w 1007"/>
                <a:gd name="T39" fmla="*/ 790 h 1276"/>
                <a:gd name="T40" fmla="*/ 443 w 1007"/>
                <a:gd name="T41" fmla="*/ 167 h 1276"/>
                <a:gd name="T42" fmla="*/ 381 w 1007"/>
                <a:gd name="T43" fmla="*/ 179 h 1276"/>
                <a:gd name="T44" fmla="*/ 330 w 1007"/>
                <a:gd name="T45" fmla="*/ 213 h 1276"/>
                <a:gd name="T46" fmla="*/ 295 w 1007"/>
                <a:gd name="T47" fmla="*/ 264 h 1276"/>
                <a:gd name="T48" fmla="*/ 283 w 1007"/>
                <a:gd name="T49" fmla="*/ 327 h 1276"/>
                <a:gd name="T50" fmla="*/ 725 w 1007"/>
                <a:gd name="T51" fmla="*/ 537 h 1276"/>
                <a:gd name="T52" fmla="*/ 722 w 1007"/>
                <a:gd name="T53" fmla="*/ 294 h 1276"/>
                <a:gd name="T54" fmla="*/ 697 w 1007"/>
                <a:gd name="T55" fmla="*/ 238 h 1276"/>
                <a:gd name="T56" fmla="*/ 654 w 1007"/>
                <a:gd name="T57" fmla="*/ 195 h 1276"/>
                <a:gd name="T58" fmla="*/ 597 w 1007"/>
                <a:gd name="T59" fmla="*/ 170 h 1276"/>
                <a:gd name="T60" fmla="*/ 443 w 1007"/>
                <a:gd name="T61" fmla="*/ 167 h 1276"/>
                <a:gd name="T62" fmla="*/ 565 w 1007"/>
                <a:gd name="T63" fmla="*/ 0 h 1276"/>
                <a:gd name="T64" fmla="*/ 652 w 1007"/>
                <a:gd name="T65" fmla="*/ 12 h 1276"/>
                <a:gd name="T66" fmla="*/ 730 w 1007"/>
                <a:gd name="T67" fmla="*/ 45 h 1276"/>
                <a:gd name="T68" fmla="*/ 796 w 1007"/>
                <a:gd name="T69" fmla="*/ 96 h 1276"/>
                <a:gd name="T70" fmla="*/ 847 w 1007"/>
                <a:gd name="T71" fmla="*/ 161 h 1276"/>
                <a:gd name="T72" fmla="*/ 881 w 1007"/>
                <a:gd name="T73" fmla="*/ 240 h 1276"/>
                <a:gd name="T74" fmla="*/ 892 w 1007"/>
                <a:gd name="T75" fmla="*/ 327 h 1276"/>
                <a:gd name="T76" fmla="*/ 891 w 1007"/>
                <a:gd name="T77" fmla="*/ 556 h 1276"/>
                <a:gd name="T78" fmla="*/ 917 w 1007"/>
                <a:gd name="T79" fmla="*/ 585 h 1276"/>
                <a:gd name="T80" fmla="*/ 964 w 1007"/>
                <a:gd name="T81" fmla="*/ 618 h 1276"/>
                <a:gd name="T82" fmla="*/ 996 w 1007"/>
                <a:gd name="T83" fmla="*/ 666 h 1276"/>
                <a:gd name="T84" fmla="*/ 1007 w 1007"/>
                <a:gd name="T85" fmla="*/ 724 h 1276"/>
                <a:gd name="T86" fmla="*/ 1005 w 1007"/>
                <a:gd name="T87" fmla="*/ 1155 h 1276"/>
                <a:gd name="T88" fmla="*/ 982 w 1007"/>
                <a:gd name="T89" fmla="*/ 1208 h 1276"/>
                <a:gd name="T90" fmla="*/ 941 w 1007"/>
                <a:gd name="T91" fmla="*/ 1249 h 1276"/>
                <a:gd name="T92" fmla="*/ 886 w 1007"/>
                <a:gd name="T93" fmla="*/ 1273 h 1276"/>
                <a:gd name="T94" fmla="*/ 151 w 1007"/>
                <a:gd name="T95" fmla="*/ 1276 h 1276"/>
                <a:gd name="T96" fmla="*/ 92 w 1007"/>
                <a:gd name="T97" fmla="*/ 1264 h 1276"/>
                <a:gd name="T98" fmla="*/ 44 w 1007"/>
                <a:gd name="T99" fmla="*/ 1232 h 1276"/>
                <a:gd name="T100" fmla="*/ 11 w 1007"/>
                <a:gd name="T101" fmla="*/ 1183 h 1276"/>
                <a:gd name="T102" fmla="*/ 0 w 1007"/>
                <a:gd name="T103" fmla="*/ 1124 h 1276"/>
                <a:gd name="T104" fmla="*/ 2 w 1007"/>
                <a:gd name="T105" fmla="*/ 694 h 1276"/>
                <a:gd name="T106" fmla="*/ 25 w 1007"/>
                <a:gd name="T107" fmla="*/ 639 h 1276"/>
                <a:gd name="T108" fmla="*/ 66 w 1007"/>
                <a:gd name="T109" fmla="*/ 598 h 1276"/>
                <a:gd name="T110" fmla="*/ 120 w 1007"/>
                <a:gd name="T111" fmla="*/ 575 h 1276"/>
                <a:gd name="T112" fmla="*/ 117 w 1007"/>
                <a:gd name="T113" fmla="*/ 536 h 1276"/>
                <a:gd name="T114" fmla="*/ 121 w 1007"/>
                <a:gd name="T115" fmla="*/ 282 h 1276"/>
                <a:gd name="T116" fmla="*/ 143 w 1007"/>
                <a:gd name="T117" fmla="*/ 199 h 1276"/>
                <a:gd name="T118" fmla="*/ 185 w 1007"/>
                <a:gd name="T119" fmla="*/ 127 h 1276"/>
                <a:gd name="T120" fmla="*/ 244 w 1007"/>
                <a:gd name="T121" fmla="*/ 68 h 1276"/>
                <a:gd name="T122" fmla="*/ 317 w 1007"/>
                <a:gd name="T123" fmla="*/ 26 h 1276"/>
                <a:gd name="T124" fmla="*/ 400 w 1007"/>
                <a:gd name="T125" fmla="*/ 3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7" h="1276">
                  <a:moveTo>
                    <a:pt x="503" y="789"/>
                  </a:moveTo>
                  <a:lnTo>
                    <a:pt x="484" y="791"/>
                  </a:lnTo>
                  <a:lnTo>
                    <a:pt x="466" y="798"/>
                  </a:lnTo>
                  <a:lnTo>
                    <a:pt x="451" y="808"/>
                  </a:lnTo>
                  <a:lnTo>
                    <a:pt x="437" y="822"/>
                  </a:lnTo>
                  <a:lnTo>
                    <a:pt x="427" y="839"/>
                  </a:lnTo>
                  <a:lnTo>
                    <a:pt x="421" y="857"/>
                  </a:lnTo>
                  <a:lnTo>
                    <a:pt x="420" y="876"/>
                  </a:lnTo>
                  <a:lnTo>
                    <a:pt x="423" y="893"/>
                  </a:lnTo>
                  <a:lnTo>
                    <a:pt x="430" y="911"/>
                  </a:lnTo>
                  <a:lnTo>
                    <a:pt x="440" y="927"/>
                  </a:lnTo>
                  <a:lnTo>
                    <a:pt x="454" y="940"/>
                  </a:lnTo>
                  <a:lnTo>
                    <a:pt x="457" y="942"/>
                  </a:lnTo>
                  <a:lnTo>
                    <a:pt x="460" y="945"/>
                  </a:lnTo>
                  <a:lnTo>
                    <a:pt x="462" y="949"/>
                  </a:lnTo>
                  <a:lnTo>
                    <a:pt x="462" y="952"/>
                  </a:lnTo>
                  <a:lnTo>
                    <a:pt x="463" y="956"/>
                  </a:lnTo>
                  <a:lnTo>
                    <a:pt x="463" y="1065"/>
                  </a:lnTo>
                  <a:lnTo>
                    <a:pt x="466" y="1081"/>
                  </a:lnTo>
                  <a:lnTo>
                    <a:pt x="475" y="1094"/>
                  </a:lnTo>
                  <a:lnTo>
                    <a:pt x="487" y="1103"/>
                  </a:lnTo>
                  <a:lnTo>
                    <a:pt x="504" y="1106"/>
                  </a:lnTo>
                  <a:lnTo>
                    <a:pt x="520" y="1103"/>
                  </a:lnTo>
                  <a:lnTo>
                    <a:pt x="533" y="1094"/>
                  </a:lnTo>
                  <a:lnTo>
                    <a:pt x="542" y="1081"/>
                  </a:lnTo>
                  <a:lnTo>
                    <a:pt x="545" y="1065"/>
                  </a:lnTo>
                  <a:lnTo>
                    <a:pt x="545" y="958"/>
                  </a:lnTo>
                  <a:lnTo>
                    <a:pt x="545" y="950"/>
                  </a:lnTo>
                  <a:lnTo>
                    <a:pt x="549" y="944"/>
                  </a:lnTo>
                  <a:lnTo>
                    <a:pt x="554" y="940"/>
                  </a:lnTo>
                  <a:lnTo>
                    <a:pt x="569" y="925"/>
                  </a:lnTo>
                  <a:lnTo>
                    <a:pt x="579" y="910"/>
                  </a:lnTo>
                  <a:lnTo>
                    <a:pt x="585" y="892"/>
                  </a:lnTo>
                  <a:lnTo>
                    <a:pt x="587" y="872"/>
                  </a:lnTo>
                  <a:lnTo>
                    <a:pt x="584" y="849"/>
                  </a:lnTo>
                  <a:lnTo>
                    <a:pt x="574" y="828"/>
                  </a:lnTo>
                  <a:lnTo>
                    <a:pt x="560" y="811"/>
                  </a:lnTo>
                  <a:lnTo>
                    <a:pt x="541" y="799"/>
                  </a:lnTo>
                  <a:lnTo>
                    <a:pt x="519" y="791"/>
                  </a:lnTo>
                  <a:lnTo>
                    <a:pt x="511" y="790"/>
                  </a:lnTo>
                  <a:lnTo>
                    <a:pt x="503" y="789"/>
                  </a:lnTo>
                  <a:close/>
                  <a:moveTo>
                    <a:pt x="443" y="167"/>
                  </a:moveTo>
                  <a:lnTo>
                    <a:pt x="411" y="170"/>
                  </a:lnTo>
                  <a:lnTo>
                    <a:pt x="381" y="179"/>
                  </a:lnTo>
                  <a:lnTo>
                    <a:pt x="354" y="195"/>
                  </a:lnTo>
                  <a:lnTo>
                    <a:pt x="330" y="213"/>
                  </a:lnTo>
                  <a:lnTo>
                    <a:pt x="311" y="238"/>
                  </a:lnTo>
                  <a:lnTo>
                    <a:pt x="295" y="264"/>
                  </a:lnTo>
                  <a:lnTo>
                    <a:pt x="286" y="294"/>
                  </a:lnTo>
                  <a:lnTo>
                    <a:pt x="283" y="327"/>
                  </a:lnTo>
                  <a:lnTo>
                    <a:pt x="283" y="537"/>
                  </a:lnTo>
                  <a:lnTo>
                    <a:pt x="725" y="537"/>
                  </a:lnTo>
                  <a:lnTo>
                    <a:pt x="725" y="327"/>
                  </a:lnTo>
                  <a:lnTo>
                    <a:pt x="722" y="294"/>
                  </a:lnTo>
                  <a:lnTo>
                    <a:pt x="713" y="264"/>
                  </a:lnTo>
                  <a:lnTo>
                    <a:pt x="697" y="238"/>
                  </a:lnTo>
                  <a:lnTo>
                    <a:pt x="679" y="213"/>
                  </a:lnTo>
                  <a:lnTo>
                    <a:pt x="654" y="195"/>
                  </a:lnTo>
                  <a:lnTo>
                    <a:pt x="627" y="179"/>
                  </a:lnTo>
                  <a:lnTo>
                    <a:pt x="597" y="170"/>
                  </a:lnTo>
                  <a:lnTo>
                    <a:pt x="565" y="167"/>
                  </a:lnTo>
                  <a:lnTo>
                    <a:pt x="443" y="167"/>
                  </a:lnTo>
                  <a:close/>
                  <a:moveTo>
                    <a:pt x="444" y="0"/>
                  </a:moveTo>
                  <a:lnTo>
                    <a:pt x="565" y="0"/>
                  </a:lnTo>
                  <a:lnTo>
                    <a:pt x="610" y="3"/>
                  </a:lnTo>
                  <a:lnTo>
                    <a:pt x="652" y="12"/>
                  </a:lnTo>
                  <a:lnTo>
                    <a:pt x="693" y="26"/>
                  </a:lnTo>
                  <a:lnTo>
                    <a:pt x="730" y="45"/>
                  </a:lnTo>
                  <a:lnTo>
                    <a:pt x="765" y="68"/>
                  </a:lnTo>
                  <a:lnTo>
                    <a:pt x="796" y="96"/>
                  </a:lnTo>
                  <a:lnTo>
                    <a:pt x="824" y="127"/>
                  </a:lnTo>
                  <a:lnTo>
                    <a:pt x="847" y="161"/>
                  </a:lnTo>
                  <a:lnTo>
                    <a:pt x="866" y="199"/>
                  </a:lnTo>
                  <a:lnTo>
                    <a:pt x="881" y="240"/>
                  </a:lnTo>
                  <a:lnTo>
                    <a:pt x="889" y="282"/>
                  </a:lnTo>
                  <a:lnTo>
                    <a:pt x="892" y="327"/>
                  </a:lnTo>
                  <a:lnTo>
                    <a:pt x="892" y="536"/>
                  </a:lnTo>
                  <a:lnTo>
                    <a:pt x="891" y="556"/>
                  </a:lnTo>
                  <a:lnTo>
                    <a:pt x="889" y="576"/>
                  </a:lnTo>
                  <a:lnTo>
                    <a:pt x="917" y="585"/>
                  </a:lnTo>
                  <a:lnTo>
                    <a:pt x="942" y="599"/>
                  </a:lnTo>
                  <a:lnTo>
                    <a:pt x="964" y="618"/>
                  </a:lnTo>
                  <a:lnTo>
                    <a:pt x="982" y="640"/>
                  </a:lnTo>
                  <a:lnTo>
                    <a:pt x="996" y="666"/>
                  </a:lnTo>
                  <a:lnTo>
                    <a:pt x="1005" y="694"/>
                  </a:lnTo>
                  <a:lnTo>
                    <a:pt x="1007" y="724"/>
                  </a:lnTo>
                  <a:lnTo>
                    <a:pt x="1007" y="1124"/>
                  </a:lnTo>
                  <a:lnTo>
                    <a:pt x="1005" y="1155"/>
                  </a:lnTo>
                  <a:lnTo>
                    <a:pt x="996" y="1183"/>
                  </a:lnTo>
                  <a:lnTo>
                    <a:pt x="982" y="1208"/>
                  </a:lnTo>
                  <a:lnTo>
                    <a:pt x="963" y="1232"/>
                  </a:lnTo>
                  <a:lnTo>
                    <a:pt x="941" y="1249"/>
                  </a:lnTo>
                  <a:lnTo>
                    <a:pt x="915" y="1264"/>
                  </a:lnTo>
                  <a:lnTo>
                    <a:pt x="886" y="1273"/>
                  </a:lnTo>
                  <a:lnTo>
                    <a:pt x="856" y="1276"/>
                  </a:lnTo>
                  <a:lnTo>
                    <a:pt x="151" y="1276"/>
                  </a:lnTo>
                  <a:lnTo>
                    <a:pt x="121" y="1273"/>
                  </a:lnTo>
                  <a:lnTo>
                    <a:pt x="92" y="1264"/>
                  </a:lnTo>
                  <a:lnTo>
                    <a:pt x="66" y="1249"/>
                  </a:lnTo>
                  <a:lnTo>
                    <a:pt x="44" y="1232"/>
                  </a:lnTo>
                  <a:lnTo>
                    <a:pt x="25" y="1208"/>
                  </a:lnTo>
                  <a:lnTo>
                    <a:pt x="11" y="1183"/>
                  </a:lnTo>
                  <a:lnTo>
                    <a:pt x="2" y="1155"/>
                  </a:lnTo>
                  <a:lnTo>
                    <a:pt x="0" y="1124"/>
                  </a:lnTo>
                  <a:lnTo>
                    <a:pt x="0" y="724"/>
                  </a:lnTo>
                  <a:lnTo>
                    <a:pt x="2" y="694"/>
                  </a:lnTo>
                  <a:lnTo>
                    <a:pt x="11" y="665"/>
                  </a:lnTo>
                  <a:lnTo>
                    <a:pt x="25" y="639"/>
                  </a:lnTo>
                  <a:lnTo>
                    <a:pt x="43" y="617"/>
                  </a:lnTo>
                  <a:lnTo>
                    <a:pt x="66" y="598"/>
                  </a:lnTo>
                  <a:lnTo>
                    <a:pt x="92" y="584"/>
                  </a:lnTo>
                  <a:lnTo>
                    <a:pt x="120" y="575"/>
                  </a:lnTo>
                  <a:lnTo>
                    <a:pt x="117" y="556"/>
                  </a:lnTo>
                  <a:lnTo>
                    <a:pt x="117" y="536"/>
                  </a:lnTo>
                  <a:lnTo>
                    <a:pt x="117" y="327"/>
                  </a:lnTo>
                  <a:lnTo>
                    <a:pt x="121" y="282"/>
                  </a:lnTo>
                  <a:lnTo>
                    <a:pt x="129" y="240"/>
                  </a:lnTo>
                  <a:lnTo>
                    <a:pt x="143" y="199"/>
                  </a:lnTo>
                  <a:lnTo>
                    <a:pt x="162" y="161"/>
                  </a:lnTo>
                  <a:lnTo>
                    <a:pt x="185" y="127"/>
                  </a:lnTo>
                  <a:lnTo>
                    <a:pt x="213" y="96"/>
                  </a:lnTo>
                  <a:lnTo>
                    <a:pt x="244" y="68"/>
                  </a:lnTo>
                  <a:lnTo>
                    <a:pt x="280" y="45"/>
                  </a:lnTo>
                  <a:lnTo>
                    <a:pt x="317" y="26"/>
                  </a:lnTo>
                  <a:lnTo>
                    <a:pt x="357" y="12"/>
                  </a:lnTo>
                  <a:lnTo>
                    <a:pt x="400" y="3"/>
                  </a:lnTo>
                  <a:lnTo>
                    <a:pt x="4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963207" y="2852738"/>
            <a:ext cx="398342" cy="398342"/>
            <a:chOff x="9093200" y="1905001"/>
            <a:chExt cx="577850" cy="577850"/>
          </a:xfrm>
          <a:solidFill>
            <a:schemeClr val="bg1"/>
          </a:solidFill>
        </p:grpSpPr>
        <p:sp>
          <p:nvSpPr>
            <p:cNvPr id="72" name="Freeform 429"/>
            <p:cNvSpPr>
              <a:spLocks noEditPoints="1"/>
            </p:cNvSpPr>
            <p:nvPr/>
          </p:nvSpPr>
          <p:spPr bwMode="auto">
            <a:xfrm>
              <a:off x="9093200" y="1905001"/>
              <a:ext cx="577850" cy="577850"/>
            </a:xfrm>
            <a:custGeom>
              <a:avLst/>
              <a:gdLst>
                <a:gd name="T0" fmla="*/ 1532 w 3643"/>
                <a:gd name="T1" fmla="*/ 406 h 3643"/>
                <a:gd name="T2" fmla="*/ 1176 w 3643"/>
                <a:gd name="T3" fmla="*/ 530 h 3643"/>
                <a:gd name="T4" fmla="*/ 868 w 3643"/>
                <a:gd name="T5" fmla="*/ 737 h 3643"/>
                <a:gd name="T6" fmla="*/ 624 w 3643"/>
                <a:gd name="T7" fmla="*/ 1015 h 3643"/>
                <a:gd name="T8" fmla="*/ 457 w 3643"/>
                <a:gd name="T9" fmla="*/ 1347 h 3643"/>
                <a:gd name="T10" fmla="*/ 380 w 3643"/>
                <a:gd name="T11" fmla="*/ 1722 h 3643"/>
                <a:gd name="T12" fmla="*/ 407 w 3643"/>
                <a:gd name="T13" fmla="*/ 2111 h 3643"/>
                <a:gd name="T14" fmla="*/ 530 w 3643"/>
                <a:gd name="T15" fmla="*/ 2467 h 3643"/>
                <a:gd name="T16" fmla="*/ 737 w 3643"/>
                <a:gd name="T17" fmla="*/ 2775 h 3643"/>
                <a:gd name="T18" fmla="*/ 1015 w 3643"/>
                <a:gd name="T19" fmla="*/ 3019 h 3643"/>
                <a:gd name="T20" fmla="*/ 1347 w 3643"/>
                <a:gd name="T21" fmla="*/ 3186 h 3643"/>
                <a:gd name="T22" fmla="*/ 1723 w 3643"/>
                <a:gd name="T23" fmla="*/ 3263 h 3643"/>
                <a:gd name="T24" fmla="*/ 2113 w 3643"/>
                <a:gd name="T25" fmla="*/ 3236 h 3643"/>
                <a:gd name="T26" fmla="*/ 2469 w 3643"/>
                <a:gd name="T27" fmla="*/ 3113 h 3643"/>
                <a:gd name="T28" fmla="*/ 2775 w 3643"/>
                <a:gd name="T29" fmla="*/ 2906 h 3643"/>
                <a:gd name="T30" fmla="*/ 3019 w 3643"/>
                <a:gd name="T31" fmla="*/ 2628 h 3643"/>
                <a:gd name="T32" fmla="*/ 3186 w 3643"/>
                <a:gd name="T33" fmla="*/ 2294 h 3643"/>
                <a:gd name="T34" fmla="*/ 3263 w 3643"/>
                <a:gd name="T35" fmla="*/ 1920 h 3643"/>
                <a:gd name="T36" fmla="*/ 3236 w 3643"/>
                <a:gd name="T37" fmla="*/ 1530 h 3643"/>
                <a:gd name="T38" fmla="*/ 3113 w 3643"/>
                <a:gd name="T39" fmla="*/ 1174 h 3643"/>
                <a:gd name="T40" fmla="*/ 2906 w 3643"/>
                <a:gd name="T41" fmla="*/ 868 h 3643"/>
                <a:gd name="T42" fmla="*/ 2628 w 3643"/>
                <a:gd name="T43" fmla="*/ 624 h 3643"/>
                <a:gd name="T44" fmla="*/ 2296 w 3643"/>
                <a:gd name="T45" fmla="*/ 457 h 3643"/>
                <a:gd name="T46" fmla="*/ 1921 w 3643"/>
                <a:gd name="T47" fmla="*/ 380 h 3643"/>
                <a:gd name="T48" fmla="*/ 2042 w 3643"/>
                <a:gd name="T49" fmla="*/ 13 h 3643"/>
                <a:gd name="T50" fmla="*/ 2457 w 3643"/>
                <a:gd name="T51" fmla="*/ 114 h 3643"/>
                <a:gd name="T52" fmla="*/ 2828 w 3643"/>
                <a:gd name="T53" fmla="*/ 304 h 3643"/>
                <a:gd name="T54" fmla="*/ 3145 w 3643"/>
                <a:gd name="T55" fmla="*/ 571 h 3643"/>
                <a:gd name="T56" fmla="*/ 3394 w 3643"/>
                <a:gd name="T57" fmla="*/ 903 h 3643"/>
                <a:gd name="T58" fmla="*/ 3563 w 3643"/>
                <a:gd name="T59" fmla="*/ 1286 h 3643"/>
                <a:gd name="T60" fmla="*/ 3640 w 3643"/>
                <a:gd name="T61" fmla="*/ 1710 h 3643"/>
                <a:gd name="T62" fmla="*/ 3613 w 3643"/>
                <a:gd name="T63" fmla="*/ 2148 h 3643"/>
                <a:gd name="T64" fmla="*/ 3489 w 3643"/>
                <a:gd name="T65" fmla="*/ 2553 h 3643"/>
                <a:gd name="T66" fmla="*/ 3278 w 3643"/>
                <a:gd name="T67" fmla="*/ 2912 h 3643"/>
                <a:gd name="T68" fmla="*/ 2994 w 3643"/>
                <a:gd name="T69" fmla="*/ 3214 h 3643"/>
                <a:gd name="T70" fmla="*/ 2648 w 3643"/>
                <a:gd name="T71" fmla="*/ 3443 h 3643"/>
                <a:gd name="T72" fmla="*/ 2254 w 3643"/>
                <a:gd name="T73" fmla="*/ 3591 h 3643"/>
                <a:gd name="T74" fmla="*/ 1822 w 3643"/>
                <a:gd name="T75" fmla="*/ 3643 h 3643"/>
                <a:gd name="T76" fmla="*/ 1390 w 3643"/>
                <a:gd name="T77" fmla="*/ 3591 h 3643"/>
                <a:gd name="T78" fmla="*/ 995 w 3643"/>
                <a:gd name="T79" fmla="*/ 3443 h 3643"/>
                <a:gd name="T80" fmla="*/ 649 w 3643"/>
                <a:gd name="T81" fmla="*/ 3214 h 3643"/>
                <a:gd name="T82" fmla="*/ 365 w 3643"/>
                <a:gd name="T83" fmla="*/ 2912 h 3643"/>
                <a:gd name="T84" fmla="*/ 154 w 3643"/>
                <a:gd name="T85" fmla="*/ 2553 h 3643"/>
                <a:gd name="T86" fmla="*/ 30 w 3643"/>
                <a:gd name="T87" fmla="*/ 2148 h 3643"/>
                <a:gd name="T88" fmla="*/ 0 w 3643"/>
                <a:gd name="T89" fmla="*/ 1821 h 3643"/>
                <a:gd name="T90" fmla="*/ 52 w 3643"/>
                <a:gd name="T91" fmla="*/ 1389 h 3643"/>
                <a:gd name="T92" fmla="*/ 200 w 3643"/>
                <a:gd name="T93" fmla="*/ 995 h 3643"/>
                <a:gd name="T94" fmla="*/ 429 w 3643"/>
                <a:gd name="T95" fmla="*/ 649 h 3643"/>
                <a:gd name="T96" fmla="*/ 730 w 3643"/>
                <a:gd name="T97" fmla="*/ 364 h 3643"/>
                <a:gd name="T98" fmla="*/ 1089 w 3643"/>
                <a:gd name="T99" fmla="*/ 153 h 3643"/>
                <a:gd name="T100" fmla="*/ 1495 w 3643"/>
                <a:gd name="T101" fmla="*/ 29 h 3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43" h="3643">
                  <a:moveTo>
                    <a:pt x="1822" y="377"/>
                  </a:moveTo>
                  <a:lnTo>
                    <a:pt x="1723" y="380"/>
                  </a:lnTo>
                  <a:lnTo>
                    <a:pt x="1626" y="390"/>
                  </a:lnTo>
                  <a:lnTo>
                    <a:pt x="1532" y="406"/>
                  </a:lnTo>
                  <a:lnTo>
                    <a:pt x="1438" y="428"/>
                  </a:lnTo>
                  <a:lnTo>
                    <a:pt x="1347" y="457"/>
                  </a:lnTo>
                  <a:lnTo>
                    <a:pt x="1260" y="490"/>
                  </a:lnTo>
                  <a:lnTo>
                    <a:pt x="1176" y="530"/>
                  </a:lnTo>
                  <a:lnTo>
                    <a:pt x="1093" y="574"/>
                  </a:lnTo>
                  <a:lnTo>
                    <a:pt x="1015" y="624"/>
                  </a:lnTo>
                  <a:lnTo>
                    <a:pt x="939" y="679"/>
                  </a:lnTo>
                  <a:lnTo>
                    <a:pt x="868" y="737"/>
                  </a:lnTo>
                  <a:lnTo>
                    <a:pt x="801" y="801"/>
                  </a:lnTo>
                  <a:lnTo>
                    <a:pt x="737" y="868"/>
                  </a:lnTo>
                  <a:lnTo>
                    <a:pt x="679" y="939"/>
                  </a:lnTo>
                  <a:lnTo>
                    <a:pt x="624" y="1015"/>
                  </a:lnTo>
                  <a:lnTo>
                    <a:pt x="574" y="1092"/>
                  </a:lnTo>
                  <a:lnTo>
                    <a:pt x="530" y="1174"/>
                  </a:lnTo>
                  <a:lnTo>
                    <a:pt x="491" y="1260"/>
                  </a:lnTo>
                  <a:lnTo>
                    <a:pt x="457" y="1347"/>
                  </a:lnTo>
                  <a:lnTo>
                    <a:pt x="429" y="1437"/>
                  </a:lnTo>
                  <a:lnTo>
                    <a:pt x="407" y="1530"/>
                  </a:lnTo>
                  <a:lnTo>
                    <a:pt x="390" y="1626"/>
                  </a:lnTo>
                  <a:lnTo>
                    <a:pt x="380" y="1722"/>
                  </a:lnTo>
                  <a:lnTo>
                    <a:pt x="377" y="1821"/>
                  </a:lnTo>
                  <a:lnTo>
                    <a:pt x="380" y="1920"/>
                  </a:lnTo>
                  <a:lnTo>
                    <a:pt x="390" y="2017"/>
                  </a:lnTo>
                  <a:lnTo>
                    <a:pt x="407" y="2111"/>
                  </a:lnTo>
                  <a:lnTo>
                    <a:pt x="429" y="2205"/>
                  </a:lnTo>
                  <a:lnTo>
                    <a:pt x="457" y="2294"/>
                  </a:lnTo>
                  <a:lnTo>
                    <a:pt x="491" y="2383"/>
                  </a:lnTo>
                  <a:lnTo>
                    <a:pt x="530" y="2467"/>
                  </a:lnTo>
                  <a:lnTo>
                    <a:pt x="574" y="2550"/>
                  </a:lnTo>
                  <a:lnTo>
                    <a:pt x="624" y="2628"/>
                  </a:lnTo>
                  <a:lnTo>
                    <a:pt x="679" y="2703"/>
                  </a:lnTo>
                  <a:lnTo>
                    <a:pt x="737" y="2775"/>
                  </a:lnTo>
                  <a:lnTo>
                    <a:pt x="801" y="2842"/>
                  </a:lnTo>
                  <a:lnTo>
                    <a:pt x="868" y="2906"/>
                  </a:lnTo>
                  <a:lnTo>
                    <a:pt x="939" y="2964"/>
                  </a:lnTo>
                  <a:lnTo>
                    <a:pt x="1015" y="3019"/>
                  </a:lnTo>
                  <a:lnTo>
                    <a:pt x="1093" y="3068"/>
                  </a:lnTo>
                  <a:lnTo>
                    <a:pt x="1176" y="3113"/>
                  </a:lnTo>
                  <a:lnTo>
                    <a:pt x="1260" y="3152"/>
                  </a:lnTo>
                  <a:lnTo>
                    <a:pt x="1347" y="3186"/>
                  </a:lnTo>
                  <a:lnTo>
                    <a:pt x="1438" y="3214"/>
                  </a:lnTo>
                  <a:lnTo>
                    <a:pt x="1532" y="3236"/>
                  </a:lnTo>
                  <a:lnTo>
                    <a:pt x="1626" y="3253"/>
                  </a:lnTo>
                  <a:lnTo>
                    <a:pt x="1723" y="3263"/>
                  </a:lnTo>
                  <a:lnTo>
                    <a:pt x="1822" y="3266"/>
                  </a:lnTo>
                  <a:lnTo>
                    <a:pt x="1921" y="3263"/>
                  </a:lnTo>
                  <a:lnTo>
                    <a:pt x="2017" y="3253"/>
                  </a:lnTo>
                  <a:lnTo>
                    <a:pt x="2113" y="3236"/>
                  </a:lnTo>
                  <a:lnTo>
                    <a:pt x="2205" y="3214"/>
                  </a:lnTo>
                  <a:lnTo>
                    <a:pt x="2296" y="3186"/>
                  </a:lnTo>
                  <a:lnTo>
                    <a:pt x="2383" y="3152"/>
                  </a:lnTo>
                  <a:lnTo>
                    <a:pt x="2469" y="3113"/>
                  </a:lnTo>
                  <a:lnTo>
                    <a:pt x="2550" y="3068"/>
                  </a:lnTo>
                  <a:lnTo>
                    <a:pt x="2628" y="3019"/>
                  </a:lnTo>
                  <a:lnTo>
                    <a:pt x="2704" y="2964"/>
                  </a:lnTo>
                  <a:lnTo>
                    <a:pt x="2775" y="2906"/>
                  </a:lnTo>
                  <a:lnTo>
                    <a:pt x="2842" y="2842"/>
                  </a:lnTo>
                  <a:lnTo>
                    <a:pt x="2906" y="2775"/>
                  </a:lnTo>
                  <a:lnTo>
                    <a:pt x="2964" y="2703"/>
                  </a:lnTo>
                  <a:lnTo>
                    <a:pt x="3019" y="2628"/>
                  </a:lnTo>
                  <a:lnTo>
                    <a:pt x="3069" y="2550"/>
                  </a:lnTo>
                  <a:lnTo>
                    <a:pt x="3113" y="2467"/>
                  </a:lnTo>
                  <a:lnTo>
                    <a:pt x="3152" y="2383"/>
                  </a:lnTo>
                  <a:lnTo>
                    <a:pt x="3186" y="2294"/>
                  </a:lnTo>
                  <a:lnTo>
                    <a:pt x="3214" y="2205"/>
                  </a:lnTo>
                  <a:lnTo>
                    <a:pt x="3236" y="2111"/>
                  </a:lnTo>
                  <a:lnTo>
                    <a:pt x="3253" y="2017"/>
                  </a:lnTo>
                  <a:lnTo>
                    <a:pt x="3263" y="1920"/>
                  </a:lnTo>
                  <a:lnTo>
                    <a:pt x="3266" y="1821"/>
                  </a:lnTo>
                  <a:lnTo>
                    <a:pt x="3263" y="1722"/>
                  </a:lnTo>
                  <a:lnTo>
                    <a:pt x="3253" y="1626"/>
                  </a:lnTo>
                  <a:lnTo>
                    <a:pt x="3236" y="1530"/>
                  </a:lnTo>
                  <a:lnTo>
                    <a:pt x="3214" y="1437"/>
                  </a:lnTo>
                  <a:lnTo>
                    <a:pt x="3186" y="1347"/>
                  </a:lnTo>
                  <a:lnTo>
                    <a:pt x="3152" y="1260"/>
                  </a:lnTo>
                  <a:lnTo>
                    <a:pt x="3113" y="1174"/>
                  </a:lnTo>
                  <a:lnTo>
                    <a:pt x="3069" y="1092"/>
                  </a:lnTo>
                  <a:lnTo>
                    <a:pt x="3019" y="1015"/>
                  </a:lnTo>
                  <a:lnTo>
                    <a:pt x="2964" y="939"/>
                  </a:lnTo>
                  <a:lnTo>
                    <a:pt x="2906" y="868"/>
                  </a:lnTo>
                  <a:lnTo>
                    <a:pt x="2842" y="801"/>
                  </a:lnTo>
                  <a:lnTo>
                    <a:pt x="2775" y="737"/>
                  </a:lnTo>
                  <a:lnTo>
                    <a:pt x="2704" y="679"/>
                  </a:lnTo>
                  <a:lnTo>
                    <a:pt x="2628" y="624"/>
                  </a:lnTo>
                  <a:lnTo>
                    <a:pt x="2550" y="574"/>
                  </a:lnTo>
                  <a:lnTo>
                    <a:pt x="2469" y="530"/>
                  </a:lnTo>
                  <a:lnTo>
                    <a:pt x="2383" y="490"/>
                  </a:lnTo>
                  <a:lnTo>
                    <a:pt x="2296" y="457"/>
                  </a:lnTo>
                  <a:lnTo>
                    <a:pt x="2205" y="428"/>
                  </a:lnTo>
                  <a:lnTo>
                    <a:pt x="2113" y="406"/>
                  </a:lnTo>
                  <a:lnTo>
                    <a:pt x="2017" y="390"/>
                  </a:lnTo>
                  <a:lnTo>
                    <a:pt x="1921" y="380"/>
                  </a:lnTo>
                  <a:lnTo>
                    <a:pt x="1822" y="377"/>
                  </a:lnTo>
                  <a:close/>
                  <a:moveTo>
                    <a:pt x="1822" y="0"/>
                  </a:moveTo>
                  <a:lnTo>
                    <a:pt x="1932" y="3"/>
                  </a:lnTo>
                  <a:lnTo>
                    <a:pt x="2042" y="13"/>
                  </a:lnTo>
                  <a:lnTo>
                    <a:pt x="2148" y="29"/>
                  </a:lnTo>
                  <a:lnTo>
                    <a:pt x="2254" y="51"/>
                  </a:lnTo>
                  <a:lnTo>
                    <a:pt x="2357" y="80"/>
                  </a:lnTo>
                  <a:lnTo>
                    <a:pt x="2457" y="114"/>
                  </a:lnTo>
                  <a:lnTo>
                    <a:pt x="2554" y="153"/>
                  </a:lnTo>
                  <a:lnTo>
                    <a:pt x="2648" y="198"/>
                  </a:lnTo>
                  <a:lnTo>
                    <a:pt x="2740" y="248"/>
                  </a:lnTo>
                  <a:lnTo>
                    <a:pt x="2828" y="304"/>
                  </a:lnTo>
                  <a:lnTo>
                    <a:pt x="2913" y="364"/>
                  </a:lnTo>
                  <a:lnTo>
                    <a:pt x="2994" y="429"/>
                  </a:lnTo>
                  <a:lnTo>
                    <a:pt x="3072" y="498"/>
                  </a:lnTo>
                  <a:lnTo>
                    <a:pt x="3145" y="571"/>
                  </a:lnTo>
                  <a:lnTo>
                    <a:pt x="3214" y="649"/>
                  </a:lnTo>
                  <a:lnTo>
                    <a:pt x="3278" y="730"/>
                  </a:lnTo>
                  <a:lnTo>
                    <a:pt x="3339" y="814"/>
                  </a:lnTo>
                  <a:lnTo>
                    <a:pt x="3394" y="903"/>
                  </a:lnTo>
                  <a:lnTo>
                    <a:pt x="3445" y="995"/>
                  </a:lnTo>
                  <a:lnTo>
                    <a:pt x="3489" y="1089"/>
                  </a:lnTo>
                  <a:lnTo>
                    <a:pt x="3529" y="1186"/>
                  </a:lnTo>
                  <a:lnTo>
                    <a:pt x="3563" y="1286"/>
                  </a:lnTo>
                  <a:lnTo>
                    <a:pt x="3591" y="1389"/>
                  </a:lnTo>
                  <a:lnTo>
                    <a:pt x="3613" y="1494"/>
                  </a:lnTo>
                  <a:lnTo>
                    <a:pt x="3630" y="1601"/>
                  </a:lnTo>
                  <a:lnTo>
                    <a:pt x="3640" y="1710"/>
                  </a:lnTo>
                  <a:lnTo>
                    <a:pt x="3643" y="1821"/>
                  </a:lnTo>
                  <a:lnTo>
                    <a:pt x="3640" y="1932"/>
                  </a:lnTo>
                  <a:lnTo>
                    <a:pt x="3630" y="2040"/>
                  </a:lnTo>
                  <a:lnTo>
                    <a:pt x="3613" y="2148"/>
                  </a:lnTo>
                  <a:lnTo>
                    <a:pt x="3591" y="2253"/>
                  </a:lnTo>
                  <a:lnTo>
                    <a:pt x="3563" y="2355"/>
                  </a:lnTo>
                  <a:lnTo>
                    <a:pt x="3529" y="2456"/>
                  </a:lnTo>
                  <a:lnTo>
                    <a:pt x="3489" y="2553"/>
                  </a:lnTo>
                  <a:lnTo>
                    <a:pt x="3445" y="2648"/>
                  </a:lnTo>
                  <a:lnTo>
                    <a:pt x="3394" y="2739"/>
                  </a:lnTo>
                  <a:lnTo>
                    <a:pt x="3339" y="2828"/>
                  </a:lnTo>
                  <a:lnTo>
                    <a:pt x="3278" y="2912"/>
                  </a:lnTo>
                  <a:lnTo>
                    <a:pt x="3214" y="2994"/>
                  </a:lnTo>
                  <a:lnTo>
                    <a:pt x="3145" y="3071"/>
                  </a:lnTo>
                  <a:lnTo>
                    <a:pt x="3072" y="3144"/>
                  </a:lnTo>
                  <a:lnTo>
                    <a:pt x="2994" y="3214"/>
                  </a:lnTo>
                  <a:lnTo>
                    <a:pt x="2913" y="3278"/>
                  </a:lnTo>
                  <a:lnTo>
                    <a:pt x="2828" y="3338"/>
                  </a:lnTo>
                  <a:lnTo>
                    <a:pt x="2740" y="3394"/>
                  </a:lnTo>
                  <a:lnTo>
                    <a:pt x="2648" y="3443"/>
                  </a:lnTo>
                  <a:lnTo>
                    <a:pt x="2554" y="3489"/>
                  </a:lnTo>
                  <a:lnTo>
                    <a:pt x="2457" y="3529"/>
                  </a:lnTo>
                  <a:lnTo>
                    <a:pt x="2357" y="3562"/>
                  </a:lnTo>
                  <a:lnTo>
                    <a:pt x="2254" y="3591"/>
                  </a:lnTo>
                  <a:lnTo>
                    <a:pt x="2148" y="3613"/>
                  </a:lnTo>
                  <a:lnTo>
                    <a:pt x="2042" y="3630"/>
                  </a:lnTo>
                  <a:lnTo>
                    <a:pt x="1932" y="3640"/>
                  </a:lnTo>
                  <a:lnTo>
                    <a:pt x="1822" y="3643"/>
                  </a:lnTo>
                  <a:lnTo>
                    <a:pt x="1711" y="3640"/>
                  </a:lnTo>
                  <a:lnTo>
                    <a:pt x="1601" y="3630"/>
                  </a:lnTo>
                  <a:lnTo>
                    <a:pt x="1495" y="3613"/>
                  </a:lnTo>
                  <a:lnTo>
                    <a:pt x="1390" y="3591"/>
                  </a:lnTo>
                  <a:lnTo>
                    <a:pt x="1288" y="3562"/>
                  </a:lnTo>
                  <a:lnTo>
                    <a:pt x="1187" y="3529"/>
                  </a:lnTo>
                  <a:lnTo>
                    <a:pt x="1089" y="3489"/>
                  </a:lnTo>
                  <a:lnTo>
                    <a:pt x="995" y="3443"/>
                  </a:lnTo>
                  <a:lnTo>
                    <a:pt x="903" y="3394"/>
                  </a:lnTo>
                  <a:lnTo>
                    <a:pt x="815" y="3338"/>
                  </a:lnTo>
                  <a:lnTo>
                    <a:pt x="730" y="3278"/>
                  </a:lnTo>
                  <a:lnTo>
                    <a:pt x="649" y="3214"/>
                  </a:lnTo>
                  <a:lnTo>
                    <a:pt x="571" y="3144"/>
                  </a:lnTo>
                  <a:lnTo>
                    <a:pt x="498" y="3071"/>
                  </a:lnTo>
                  <a:lnTo>
                    <a:pt x="429" y="2994"/>
                  </a:lnTo>
                  <a:lnTo>
                    <a:pt x="365" y="2912"/>
                  </a:lnTo>
                  <a:lnTo>
                    <a:pt x="305" y="2828"/>
                  </a:lnTo>
                  <a:lnTo>
                    <a:pt x="249" y="2739"/>
                  </a:lnTo>
                  <a:lnTo>
                    <a:pt x="200" y="2648"/>
                  </a:lnTo>
                  <a:lnTo>
                    <a:pt x="154" y="2553"/>
                  </a:lnTo>
                  <a:lnTo>
                    <a:pt x="114" y="2456"/>
                  </a:lnTo>
                  <a:lnTo>
                    <a:pt x="80" y="2355"/>
                  </a:lnTo>
                  <a:lnTo>
                    <a:pt x="52" y="2253"/>
                  </a:lnTo>
                  <a:lnTo>
                    <a:pt x="30" y="2148"/>
                  </a:lnTo>
                  <a:lnTo>
                    <a:pt x="13" y="2040"/>
                  </a:lnTo>
                  <a:lnTo>
                    <a:pt x="3" y="1932"/>
                  </a:lnTo>
                  <a:lnTo>
                    <a:pt x="0" y="1821"/>
                  </a:lnTo>
                  <a:lnTo>
                    <a:pt x="0" y="1821"/>
                  </a:lnTo>
                  <a:lnTo>
                    <a:pt x="3" y="1710"/>
                  </a:lnTo>
                  <a:lnTo>
                    <a:pt x="13" y="1601"/>
                  </a:lnTo>
                  <a:lnTo>
                    <a:pt x="30" y="1494"/>
                  </a:lnTo>
                  <a:lnTo>
                    <a:pt x="52" y="1389"/>
                  </a:lnTo>
                  <a:lnTo>
                    <a:pt x="80" y="1286"/>
                  </a:lnTo>
                  <a:lnTo>
                    <a:pt x="114" y="1186"/>
                  </a:lnTo>
                  <a:lnTo>
                    <a:pt x="154" y="1089"/>
                  </a:lnTo>
                  <a:lnTo>
                    <a:pt x="200" y="995"/>
                  </a:lnTo>
                  <a:lnTo>
                    <a:pt x="249" y="903"/>
                  </a:lnTo>
                  <a:lnTo>
                    <a:pt x="305" y="814"/>
                  </a:lnTo>
                  <a:lnTo>
                    <a:pt x="365" y="730"/>
                  </a:lnTo>
                  <a:lnTo>
                    <a:pt x="429" y="649"/>
                  </a:lnTo>
                  <a:lnTo>
                    <a:pt x="498" y="571"/>
                  </a:lnTo>
                  <a:lnTo>
                    <a:pt x="571" y="498"/>
                  </a:lnTo>
                  <a:lnTo>
                    <a:pt x="649" y="429"/>
                  </a:lnTo>
                  <a:lnTo>
                    <a:pt x="730" y="364"/>
                  </a:lnTo>
                  <a:lnTo>
                    <a:pt x="815" y="304"/>
                  </a:lnTo>
                  <a:lnTo>
                    <a:pt x="903" y="248"/>
                  </a:lnTo>
                  <a:lnTo>
                    <a:pt x="995" y="198"/>
                  </a:lnTo>
                  <a:lnTo>
                    <a:pt x="1089" y="153"/>
                  </a:lnTo>
                  <a:lnTo>
                    <a:pt x="1187" y="114"/>
                  </a:lnTo>
                  <a:lnTo>
                    <a:pt x="1288" y="80"/>
                  </a:lnTo>
                  <a:lnTo>
                    <a:pt x="1390" y="51"/>
                  </a:lnTo>
                  <a:lnTo>
                    <a:pt x="1495" y="29"/>
                  </a:lnTo>
                  <a:lnTo>
                    <a:pt x="1601" y="13"/>
                  </a:lnTo>
                  <a:lnTo>
                    <a:pt x="1711" y="3"/>
                  </a:lnTo>
                  <a:lnTo>
                    <a:pt x="18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3" name="Freeform 430"/>
            <p:cNvSpPr/>
            <p:nvPr/>
          </p:nvSpPr>
          <p:spPr bwMode="auto">
            <a:xfrm>
              <a:off x="9290050" y="2016126"/>
              <a:ext cx="184150" cy="355600"/>
            </a:xfrm>
            <a:custGeom>
              <a:avLst/>
              <a:gdLst>
                <a:gd name="T0" fmla="*/ 690 w 1158"/>
                <a:gd name="T1" fmla="*/ 9 h 2235"/>
                <a:gd name="T2" fmla="*/ 720 w 1158"/>
                <a:gd name="T3" fmla="*/ 71 h 2235"/>
                <a:gd name="T4" fmla="*/ 722 w 1158"/>
                <a:gd name="T5" fmla="*/ 193 h 2235"/>
                <a:gd name="T6" fmla="*/ 751 w 1158"/>
                <a:gd name="T7" fmla="*/ 241 h 2235"/>
                <a:gd name="T8" fmla="*/ 876 w 1158"/>
                <a:gd name="T9" fmla="*/ 266 h 2235"/>
                <a:gd name="T10" fmla="*/ 1056 w 1158"/>
                <a:gd name="T11" fmla="*/ 329 h 2235"/>
                <a:gd name="T12" fmla="*/ 1084 w 1158"/>
                <a:gd name="T13" fmla="*/ 385 h 2235"/>
                <a:gd name="T14" fmla="*/ 1018 w 1158"/>
                <a:gd name="T15" fmla="*/ 607 h 2235"/>
                <a:gd name="T16" fmla="*/ 974 w 1158"/>
                <a:gd name="T17" fmla="*/ 638 h 2235"/>
                <a:gd name="T18" fmla="*/ 801 w 1158"/>
                <a:gd name="T19" fmla="*/ 576 h 2235"/>
                <a:gd name="T20" fmla="*/ 559 w 1158"/>
                <a:gd name="T21" fmla="*/ 558 h 2235"/>
                <a:gd name="T22" fmla="*/ 450 w 1158"/>
                <a:gd name="T23" fmla="*/ 606 h 2235"/>
                <a:gd name="T24" fmla="*/ 408 w 1158"/>
                <a:gd name="T25" fmla="*/ 693 h 2235"/>
                <a:gd name="T26" fmla="*/ 444 w 1158"/>
                <a:gd name="T27" fmla="*/ 786 h 2235"/>
                <a:gd name="T28" fmla="*/ 576 w 1158"/>
                <a:gd name="T29" fmla="*/ 874 h 2235"/>
                <a:gd name="T30" fmla="*/ 823 w 1158"/>
                <a:gd name="T31" fmla="*/ 980 h 2235"/>
                <a:gd name="T32" fmla="*/ 1018 w 1158"/>
                <a:gd name="T33" fmla="*/ 1114 h 2235"/>
                <a:gd name="T34" fmla="*/ 1127 w 1158"/>
                <a:gd name="T35" fmla="*/ 1284 h 2235"/>
                <a:gd name="T36" fmla="*/ 1158 w 1158"/>
                <a:gd name="T37" fmla="*/ 1480 h 2235"/>
                <a:gd name="T38" fmla="*/ 1107 w 1158"/>
                <a:gd name="T39" fmla="*/ 1673 h 2235"/>
                <a:gd name="T40" fmla="*/ 971 w 1158"/>
                <a:gd name="T41" fmla="*/ 1839 h 2235"/>
                <a:gd name="T42" fmla="*/ 777 w 1158"/>
                <a:gd name="T43" fmla="*/ 1937 h 2235"/>
                <a:gd name="T44" fmla="*/ 716 w 1158"/>
                <a:gd name="T45" fmla="*/ 1982 h 2235"/>
                <a:gd name="T46" fmla="*/ 710 w 1158"/>
                <a:gd name="T47" fmla="*/ 2168 h 2235"/>
                <a:gd name="T48" fmla="*/ 680 w 1158"/>
                <a:gd name="T49" fmla="*/ 2227 h 2235"/>
                <a:gd name="T50" fmla="*/ 468 w 1158"/>
                <a:gd name="T51" fmla="*/ 2233 h 2235"/>
                <a:gd name="T52" fmla="*/ 424 w 1158"/>
                <a:gd name="T53" fmla="*/ 2185 h 2235"/>
                <a:gd name="T54" fmla="*/ 418 w 1158"/>
                <a:gd name="T55" fmla="*/ 2013 h 2235"/>
                <a:gd name="T56" fmla="*/ 386 w 1158"/>
                <a:gd name="T57" fmla="*/ 1974 h 2235"/>
                <a:gd name="T58" fmla="*/ 229 w 1158"/>
                <a:gd name="T59" fmla="*/ 1943 h 2235"/>
                <a:gd name="T60" fmla="*/ 42 w 1158"/>
                <a:gd name="T61" fmla="*/ 1874 h 2235"/>
                <a:gd name="T62" fmla="*/ 0 w 1158"/>
                <a:gd name="T63" fmla="*/ 1826 h 2235"/>
                <a:gd name="T64" fmla="*/ 31 w 1158"/>
                <a:gd name="T65" fmla="*/ 1684 h 2235"/>
                <a:gd name="T66" fmla="*/ 78 w 1158"/>
                <a:gd name="T67" fmla="*/ 1556 h 2235"/>
                <a:gd name="T68" fmla="*/ 128 w 1158"/>
                <a:gd name="T69" fmla="*/ 1554 h 2235"/>
                <a:gd name="T70" fmla="*/ 327 w 1158"/>
                <a:gd name="T71" fmla="*/ 1632 h 2235"/>
                <a:gd name="T72" fmla="*/ 557 w 1158"/>
                <a:gd name="T73" fmla="*/ 1656 h 2235"/>
                <a:gd name="T74" fmla="*/ 708 w 1158"/>
                <a:gd name="T75" fmla="*/ 1596 h 2235"/>
                <a:gd name="T76" fmla="*/ 759 w 1158"/>
                <a:gd name="T77" fmla="*/ 1503 h 2235"/>
                <a:gd name="T78" fmla="*/ 734 w 1158"/>
                <a:gd name="T79" fmla="*/ 1400 h 2235"/>
                <a:gd name="T80" fmla="*/ 620 w 1158"/>
                <a:gd name="T81" fmla="*/ 1305 h 2235"/>
                <a:gd name="T82" fmla="*/ 388 w 1158"/>
                <a:gd name="T83" fmla="*/ 1207 h 2235"/>
                <a:gd name="T84" fmla="*/ 183 w 1158"/>
                <a:gd name="T85" fmla="*/ 1088 h 2235"/>
                <a:gd name="T86" fmla="*/ 62 w 1158"/>
                <a:gd name="T87" fmla="*/ 949 h 2235"/>
                <a:gd name="T88" fmla="*/ 12 w 1158"/>
                <a:gd name="T89" fmla="*/ 771 h 2235"/>
                <a:gd name="T90" fmla="*/ 45 w 1158"/>
                <a:gd name="T91" fmla="*/ 568 h 2235"/>
                <a:gd name="T92" fmla="*/ 144 w 1158"/>
                <a:gd name="T93" fmla="*/ 412 h 2235"/>
                <a:gd name="T94" fmla="*/ 306 w 1158"/>
                <a:gd name="T95" fmla="*/ 304 h 2235"/>
                <a:gd name="T96" fmla="*/ 415 w 1158"/>
                <a:gd name="T97" fmla="*/ 261 h 2235"/>
                <a:gd name="T98" fmla="*/ 439 w 1158"/>
                <a:gd name="T99" fmla="*/ 215 h 2235"/>
                <a:gd name="T100" fmla="*/ 440 w 1158"/>
                <a:gd name="T101" fmla="*/ 79 h 2235"/>
                <a:gd name="T102" fmla="*/ 462 w 1158"/>
                <a:gd name="T103" fmla="*/ 11 h 2235"/>
                <a:gd name="T104" fmla="*/ 580 w 1158"/>
                <a:gd name="T105" fmla="*/ 0 h 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58" h="2235">
                  <a:moveTo>
                    <a:pt x="618" y="0"/>
                  </a:moveTo>
                  <a:lnTo>
                    <a:pt x="649" y="1"/>
                  </a:lnTo>
                  <a:lnTo>
                    <a:pt x="672" y="3"/>
                  </a:lnTo>
                  <a:lnTo>
                    <a:pt x="690" y="9"/>
                  </a:lnTo>
                  <a:lnTo>
                    <a:pt x="703" y="17"/>
                  </a:lnTo>
                  <a:lnTo>
                    <a:pt x="711" y="30"/>
                  </a:lnTo>
                  <a:lnTo>
                    <a:pt x="717" y="48"/>
                  </a:lnTo>
                  <a:lnTo>
                    <a:pt x="720" y="71"/>
                  </a:lnTo>
                  <a:lnTo>
                    <a:pt x="721" y="102"/>
                  </a:lnTo>
                  <a:lnTo>
                    <a:pt x="721" y="140"/>
                  </a:lnTo>
                  <a:lnTo>
                    <a:pt x="721" y="170"/>
                  </a:lnTo>
                  <a:lnTo>
                    <a:pt x="722" y="193"/>
                  </a:lnTo>
                  <a:lnTo>
                    <a:pt x="726" y="211"/>
                  </a:lnTo>
                  <a:lnTo>
                    <a:pt x="730" y="224"/>
                  </a:lnTo>
                  <a:lnTo>
                    <a:pt x="739" y="233"/>
                  </a:lnTo>
                  <a:lnTo>
                    <a:pt x="751" y="241"/>
                  </a:lnTo>
                  <a:lnTo>
                    <a:pt x="768" y="246"/>
                  </a:lnTo>
                  <a:lnTo>
                    <a:pt x="791" y="251"/>
                  </a:lnTo>
                  <a:lnTo>
                    <a:pt x="820" y="255"/>
                  </a:lnTo>
                  <a:lnTo>
                    <a:pt x="876" y="266"/>
                  </a:lnTo>
                  <a:lnTo>
                    <a:pt x="932" y="281"/>
                  </a:lnTo>
                  <a:lnTo>
                    <a:pt x="986" y="298"/>
                  </a:lnTo>
                  <a:lnTo>
                    <a:pt x="1038" y="319"/>
                  </a:lnTo>
                  <a:lnTo>
                    <a:pt x="1056" y="329"/>
                  </a:lnTo>
                  <a:lnTo>
                    <a:pt x="1069" y="341"/>
                  </a:lnTo>
                  <a:lnTo>
                    <a:pt x="1078" y="353"/>
                  </a:lnTo>
                  <a:lnTo>
                    <a:pt x="1083" y="368"/>
                  </a:lnTo>
                  <a:lnTo>
                    <a:pt x="1084" y="385"/>
                  </a:lnTo>
                  <a:lnTo>
                    <a:pt x="1080" y="404"/>
                  </a:lnTo>
                  <a:lnTo>
                    <a:pt x="1054" y="495"/>
                  </a:lnTo>
                  <a:lnTo>
                    <a:pt x="1026" y="586"/>
                  </a:lnTo>
                  <a:lnTo>
                    <a:pt x="1018" y="607"/>
                  </a:lnTo>
                  <a:lnTo>
                    <a:pt x="1009" y="622"/>
                  </a:lnTo>
                  <a:lnTo>
                    <a:pt x="999" y="632"/>
                  </a:lnTo>
                  <a:lnTo>
                    <a:pt x="988" y="638"/>
                  </a:lnTo>
                  <a:lnTo>
                    <a:pt x="974" y="638"/>
                  </a:lnTo>
                  <a:lnTo>
                    <a:pt x="956" y="633"/>
                  </a:lnTo>
                  <a:lnTo>
                    <a:pt x="935" y="624"/>
                  </a:lnTo>
                  <a:lnTo>
                    <a:pt x="869" y="596"/>
                  </a:lnTo>
                  <a:lnTo>
                    <a:pt x="801" y="576"/>
                  </a:lnTo>
                  <a:lnTo>
                    <a:pt x="732" y="561"/>
                  </a:lnTo>
                  <a:lnTo>
                    <a:pt x="662" y="555"/>
                  </a:lnTo>
                  <a:lnTo>
                    <a:pt x="590" y="556"/>
                  </a:lnTo>
                  <a:lnTo>
                    <a:pt x="559" y="558"/>
                  </a:lnTo>
                  <a:lnTo>
                    <a:pt x="528" y="565"/>
                  </a:lnTo>
                  <a:lnTo>
                    <a:pt x="498" y="575"/>
                  </a:lnTo>
                  <a:lnTo>
                    <a:pt x="472" y="589"/>
                  </a:lnTo>
                  <a:lnTo>
                    <a:pt x="450" y="606"/>
                  </a:lnTo>
                  <a:lnTo>
                    <a:pt x="433" y="626"/>
                  </a:lnTo>
                  <a:lnTo>
                    <a:pt x="419" y="647"/>
                  </a:lnTo>
                  <a:lnTo>
                    <a:pt x="412" y="669"/>
                  </a:lnTo>
                  <a:lnTo>
                    <a:pt x="408" y="693"/>
                  </a:lnTo>
                  <a:lnTo>
                    <a:pt x="409" y="717"/>
                  </a:lnTo>
                  <a:lnTo>
                    <a:pt x="416" y="741"/>
                  </a:lnTo>
                  <a:lnTo>
                    <a:pt x="427" y="764"/>
                  </a:lnTo>
                  <a:lnTo>
                    <a:pt x="444" y="786"/>
                  </a:lnTo>
                  <a:lnTo>
                    <a:pt x="466" y="807"/>
                  </a:lnTo>
                  <a:lnTo>
                    <a:pt x="500" y="832"/>
                  </a:lnTo>
                  <a:lnTo>
                    <a:pt x="538" y="854"/>
                  </a:lnTo>
                  <a:lnTo>
                    <a:pt x="576" y="874"/>
                  </a:lnTo>
                  <a:lnTo>
                    <a:pt x="616" y="892"/>
                  </a:lnTo>
                  <a:lnTo>
                    <a:pt x="686" y="919"/>
                  </a:lnTo>
                  <a:lnTo>
                    <a:pt x="754" y="949"/>
                  </a:lnTo>
                  <a:lnTo>
                    <a:pt x="823" y="980"/>
                  </a:lnTo>
                  <a:lnTo>
                    <a:pt x="890" y="1015"/>
                  </a:lnTo>
                  <a:lnTo>
                    <a:pt x="937" y="1044"/>
                  </a:lnTo>
                  <a:lnTo>
                    <a:pt x="979" y="1077"/>
                  </a:lnTo>
                  <a:lnTo>
                    <a:pt x="1018" y="1114"/>
                  </a:lnTo>
                  <a:lnTo>
                    <a:pt x="1053" y="1152"/>
                  </a:lnTo>
                  <a:lnTo>
                    <a:pt x="1082" y="1195"/>
                  </a:lnTo>
                  <a:lnTo>
                    <a:pt x="1107" y="1239"/>
                  </a:lnTo>
                  <a:lnTo>
                    <a:pt x="1127" y="1284"/>
                  </a:lnTo>
                  <a:lnTo>
                    <a:pt x="1141" y="1332"/>
                  </a:lnTo>
                  <a:lnTo>
                    <a:pt x="1153" y="1381"/>
                  </a:lnTo>
                  <a:lnTo>
                    <a:pt x="1158" y="1430"/>
                  </a:lnTo>
                  <a:lnTo>
                    <a:pt x="1158" y="1480"/>
                  </a:lnTo>
                  <a:lnTo>
                    <a:pt x="1154" y="1528"/>
                  </a:lnTo>
                  <a:lnTo>
                    <a:pt x="1144" y="1578"/>
                  </a:lnTo>
                  <a:lnTo>
                    <a:pt x="1128" y="1626"/>
                  </a:lnTo>
                  <a:lnTo>
                    <a:pt x="1107" y="1673"/>
                  </a:lnTo>
                  <a:lnTo>
                    <a:pt x="1080" y="1718"/>
                  </a:lnTo>
                  <a:lnTo>
                    <a:pt x="1049" y="1762"/>
                  </a:lnTo>
                  <a:lnTo>
                    <a:pt x="1012" y="1803"/>
                  </a:lnTo>
                  <a:lnTo>
                    <a:pt x="971" y="1839"/>
                  </a:lnTo>
                  <a:lnTo>
                    <a:pt x="926" y="1871"/>
                  </a:lnTo>
                  <a:lnTo>
                    <a:pt x="880" y="1898"/>
                  </a:lnTo>
                  <a:lnTo>
                    <a:pt x="830" y="1920"/>
                  </a:lnTo>
                  <a:lnTo>
                    <a:pt x="777" y="1937"/>
                  </a:lnTo>
                  <a:lnTo>
                    <a:pt x="755" y="1944"/>
                  </a:lnTo>
                  <a:lnTo>
                    <a:pt x="738" y="1954"/>
                  </a:lnTo>
                  <a:lnTo>
                    <a:pt x="724" y="1966"/>
                  </a:lnTo>
                  <a:lnTo>
                    <a:pt x="716" y="1982"/>
                  </a:lnTo>
                  <a:lnTo>
                    <a:pt x="711" y="2001"/>
                  </a:lnTo>
                  <a:lnTo>
                    <a:pt x="710" y="2023"/>
                  </a:lnTo>
                  <a:lnTo>
                    <a:pt x="711" y="2095"/>
                  </a:lnTo>
                  <a:lnTo>
                    <a:pt x="710" y="2168"/>
                  </a:lnTo>
                  <a:lnTo>
                    <a:pt x="708" y="2187"/>
                  </a:lnTo>
                  <a:lnTo>
                    <a:pt x="702" y="2204"/>
                  </a:lnTo>
                  <a:lnTo>
                    <a:pt x="693" y="2217"/>
                  </a:lnTo>
                  <a:lnTo>
                    <a:pt x="680" y="2227"/>
                  </a:lnTo>
                  <a:lnTo>
                    <a:pt x="665" y="2233"/>
                  </a:lnTo>
                  <a:lnTo>
                    <a:pt x="645" y="2235"/>
                  </a:lnTo>
                  <a:lnTo>
                    <a:pt x="489" y="2235"/>
                  </a:lnTo>
                  <a:lnTo>
                    <a:pt x="468" y="2233"/>
                  </a:lnTo>
                  <a:lnTo>
                    <a:pt x="452" y="2226"/>
                  </a:lnTo>
                  <a:lnTo>
                    <a:pt x="438" y="2216"/>
                  </a:lnTo>
                  <a:lnTo>
                    <a:pt x="429" y="2202"/>
                  </a:lnTo>
                  <a:lnTo>
                    <a:pt x="424" y="2185"/>
                  </a:lnTo>
                  <a:lnTo>
                    <a:pt x="422" y="2164"/>
                  </a:lnTo>
                  <a:lnTo>
                    <a:pt x="421" y="2059"/>
                  </a:lnTo>
                  <a:lnTo>
                    <a:pt x="421" y="2033"/>
                  </a:lnTo>
                  <a:lnTo>
                    <a:pt x="418" y="2013"/>
                  </a:lnTo>
                  <a:lnTo>
                    <a:pt x="415" y="1999"/>
                  </a:lnTo>
                  <a:lnTo>
                    <a:pt x="409" y="1988"/>
                  </a:lnTo>
                  <a:lnTo>
                    <a:pt x="399" y="1980"/>
                  </a:lnTo>
                  <a:lnTo>
                    <a:pt x="386" y="1974"/>
                  </a:lnTo>
                  <a:lnTo>
                    <a:pt x="367" y="1971"/>
                  </a:lnTo>
                  <a:lnTo>
                    <a:pt x="343" y="1966"/>
                  </a:lnTo>
                  <a:lnTo>
                    <a:pt x="285" y="1955"/>
                  </a:lnTo>
                  <a:lnTo>
                    <a:pt x="229" y="1943"/>
                  </a:lnTo>
                  <a:lnTo>
                    <a:pt x="173" y="1928"/>
                  </a:lnTo>
                  <a:lnTo>
                    <a:pt x="119" y="1909"/>
                  </a:lnTo>
                  <a:lnTo>
                    <a:pt x="66" y="1887"/>
                  </a:lnTo>
                  <a:lnTo>
                    <a:pt x="42" y="1874"/>
                  </a:lnTo>
                  <a:lnTo>
                    <a:pt x="25" y="1863"/>
                  </a:lnTo>
                  <a:lnTo>
                    <a:pt x="12" y="1852"/>
                  </a:lnTo>
                  <a:lnTo>
                    <a:pt x="4" y="1840"/>
                  </a:lnTo>
                  <a:lnTo>
                    <a:pt x="0" y="1826"/>
                  </a:lnTo>
                  <a:lnTo>
                    <a:pt x="0" y="1809"/>
                  </a:lnTo>
                  <a:lnTo>
                    <a:pt x="2" y="1788"/>
                  </a:lnTo>
                  <a:lnTo>
                    <a:pt x="9" y="1763"/>
                  </a:lnTo>
                  <a:lnTo>
                    <a:pt x="31" y="1684"/>
                  </a:lnTo>
                  <a:lnTo>
                    <a:pt x="55" y="1604"/>
                  </a:lnTo>
                  <a:lnTo>
                    <a:pt x="62" y="1583"/>
                  </a:lnTo>
                  <a:lnTo>
                    <a:pt x="70" y="1567"/>
                  </a:lnTo>
                  <a:lnTo>
                    <a:pt x="78" y="1556"/>
                  </a:lnTo>
                  <a:lnTo>
                    <a:pt x="88" y="1549"/>
                  </a:lnTo>
                  <a:lnTo>
                    <a:pt x="99" y="1547"/>
                  </a:lnTo>
                  <a:lnTo>
                    <a:pt x="112" y="1548"/>
                  </a:lnTo>
                  <a:lnTo>
                    <a:pt x="128" y="1554"/>
                  </a:lnTo>
                  <a:lnTo>
                    <a:pt x="148" y="1564"/>
                  </a:lnTo>
                  <a:lnTo>
                    <a:pt x="206" y="1590"/>
                  </a:lnTo>
                  <a:lnTo>
                    <a:pt x="266" y="1614"/>
                  </a:lnTo>
                  <a:lnTo>
                    <a:pt x="327" y="1632"/>
                  </a:lnTo>
                  <a:lnTo>
                    <a:pt x="391" y="1645"/>
                  </a:lnTo>
                  <a:lnTo>
                    <a:pt x="455" y="1655"/>
                  </a:lnTo>
                  <a:lnTo>
                    <a:pt x="506" y="1659"/>
                  </a:lnTo>
                  <a:lnTo>
                    <a:pt x="557" y="1656"/>
                  </a:lnTo>
                  <a:lnTo>
                    <a:pt x="607" y="1646"/>
                  </a:lnTo>
                  <a:lnTo>
                    <a:pt x="657" y="1629"/>
                  </a:lnTo>
                  <a:lnTo>
                    <a:pt x="684" y="1614"/>
                  </a:lnTo>
                  <a:lnTo>
                    <a:pt x="708" y="1596"/>
                  </a:lnTo>
                  <a:lnTo>
                    <a:pt x="728" y="1575"/>
                  </a:lnTo>
                  <a:lnTo>
                    <a:pt x="742" y="1553"/>
                  </a:lnTo>
                  <a:lnTo>
                    <a:pt x="752" y="1528"/>
                  </a:lnTo>
                  <a:lnTo>
                    <a:pt x="759" y="1503"/>
                  </a:lnTo>
                  <a:lnTo>
                    <a:pt x="760" y="1476"/>
                  </a:lnTo>
                  <a:lnTo>
                    <a:pt x="757" y="1451"/>
                  </a:lnTo>
                  <a:lnTo>
                    <a:pt x="748" y="1424"/>
                  </a:lnTo>
                  <a:lnTo>
                    <a:pt x="734" y="1400"/>
                  </a:lnTo>
                  <a:lnTo>
                    <a:pt x="717" y="1375"/>
                  </a:lnTo>
                  <a:lnTo>
                    <a:pt x="693" y="1353"/>
                  </a:lnTo>
                  <a:lnTo>
                    <a:pt x="658" y="1328"/>
                  </a:lnTo>
                  <a:lnTo>
                    <a:pt x="620" y="1305"/>
                  </a:lnTo>
                  <a:lnTo>
                    <a:pt x="579" y="1285"/>
                  </a:lnTo>
                  <a:lnTo>
                    <a:pt x="516" y="1259"/>
                  </a:lnTo>
                  <a:lnTo>
                    <a:pt x="452" y="1233"/>
                  </a:lnTo>
                  <a:lnTo>
                    <a:pt x="388" y="1207"/>
                  </a:lnTo>
                  <a:lnTo>
                    <a:pt x="325" y="1177"/>
                  </a:lnTo>
                  <a:lnTo>
                    <a:pt x="265" y="1145"/>
                  </a:lnTo>
                  <a:lnTo>
                    <a:pt x="222" y="1117"/>
                  </a:lnTo>
                  <a:lnTo>
                    <a:pt x="183" y="1088"/>
                  </a:lnTo>
                  <a:lnTo>
                    <a:pt x="148" y="1057"/>
                  </a:lnTo>
                  <a:lnTo>
                    <a:pt x="116" y="1024"/>
                  </a:lnTo>
                  <a:lnTo>
                    <a:pt x="87" y="988"/>
                  </a:lnTo>
                  <a:lnTo>
                    <a:pt x="62" y="949"/>
                  </a:lnTo>
                  <a:lnTo>
                    <a:pt x="43" y="909"/>
                  </a:lnTo>
                  <a:lnTo>
                    <a:pt x="28" y="866"/>
                  </a:lnTo>
                  <a:lnTo>
                    <a:pt x="18" y="820"/>
                  </a:lnTo>
                  <a:lnTo>
                    <a:pt x="12" y="771"/>
                  </a:lnTo>
                  <a:lnTo>
                    <a:pt x="13" y="719"/>
                  </a:lnTo>
                  <a:lnTo>
                    <a:pt x="19" y="665"/>
                  </a:lnTo>
                  <a:lnTo>
                    <a:pt x="29" y="614"/>
                  </a:lnTo>
                  <a:lnTo>
                    <a:pt x="45" y="568"/>
                  </a:lnTo>
                  <a:lnTo>
                    <a:pt x="63" y="524"/>
                  </a:lnTo>
                  <a:lnTo>
                    <a:pt x="87" y="484"/>
                  </a:lnTo>
                  <a:lnTo>
                    <a:pt x="113" y="446"/>
                  </a:lnTo>
                  <a:lnTo>
                    <a:pt x="144" y="412"/>
                  </a:lnTo>
                  <a:lnTo>
                    <a:pt x="180" y="380"/>
                  </a:lnTo>
                  <a:lnTo>
                    <a:pt x="219" y="353"/>
                  </a:lnTo>
                  <a:lnTo>
                    <a:pt x="261" y="327"/>
                  </a:lnTo>
                  <a:lnTo>
                    <a:pt x="306" y="304"/>
                  </a:lnTo>
                  <a:lnTo>
                    <a:pt x="356" y="285"/>
                  </a:lnTo>
                  <a:lnTo>
                    <a:pt x="381" y="275"/>
                  </a:lnTo>
                  <a:lnTo>
                    <a:pt x="401" y="267"/>
                  </a:lnTo>
                  <a:lnTo>
                    <a:pt x="415" y="261"/>
                  </a:lnTo>
                  <a:lnTo>
                    <a:pt x="426" y="253"/>
                  </a:lnTo>
                  <a:lnTo>
                    <a:pt x="433" y="243"/>
                  </a:lnTo>
                  <a:lnTo>
                    <a:pt x="437" y="231"/>
                  </a:lnTo>
                  <a:lnTo>
                    <a:pt x="439" y="215"/>
                  </a:lnTo>
                  <a:lnTo>
                    <a:pt x="440" y="194"/>
                  </a:lnTo>
                  <a:lnTo>
                    <a:pt x="440" y="168"/>
                  </a:lnTo>
                  <a:lnTo>
                    <a:pt x="440" y="123"/>
                  </a:lnTo>
                  <a:lnTo>
                    <a:pt x="440" y="79"/>
                  </a:lnTo>
                  <a:lnTo>
                    <a:pt x="443" y="54"/>
                  </a:lnTo>
                  <a:lnTo>
                    <a:pt x="446" y="36"/>
                  </a:lnTo>
                  <a:lnTo>
                    <a:pt x="452" y="21"/>
                  </a:lnTo>
                  <a:lnTo>
                    <a:pt x="462" y="11"/>
                  </a:lnTo>
                  <a:lnTo>
                    <a:pt x="475" y="6"/>
                  </a:lnTo>
                  <a:lnTo>
                    <a:pt x="495" y="2"/>
                  </a:lnTo>
                  <a:lnTo>
                    <a:pt x="519" y="0"/>
                  </a:lnTo>
                  <a:lnTo>
                    <a:pt x="580" y="0"/>
                  </a:lnTo>
                  <a:lnTo>
                    <a:pt x="6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74" name="Freeform 31"/>
          <p:cNvSpPr>
            <a:spLocks noEditPoints="1"/>
          </p:cNvSpPr>
          <p:nvPr/>
        </p:nvSpPr>
        <p:spPr bwMode="auto">
          <a:xfrm>
            <a:off x="4897969" y="2841187"/>
            <a:ext cx="307044" cy="414692"/>
          </a:xfrm>
          <a:custGeom>
            <a:avLst/>
            <a:gdLst>
              <a:gd name="T0" fmla="*/ 1088 w 2514"/>
              <a:gd name="T1" fmla="*/ 1130 h 3392"/>
              <a:gd name="T2" fmla="*/ 1129 w 2514"/>
              <a:gd name="T3" fmla="*/ 1142 h 3392"/>
              <a:gd name="T4" fmla="*/ 1158 w 2514"/>
              <a:gd name="T5" fmla="*/ 1171 h 3392"/>
              <a:gd name="T6" fmla="*/ 1170 w 2514"/>
              <a:gd name="T7" fmla="*/ 1213 h 3392"/>
              <a:gd name="T8" fmla="*/ 1496 w 2514"/>
              <a:gd name="T9" fmla="*/ 2448 h 3392"/>
              <a:gd name="T10" fmla="*/ 1533 w 2514"/>
              <a:gd name="T11" fmla="*/ 2458 h 3392"/>
              <a:gd name="T12" fmla="*/ 1561 w 2514"/>
              <a:gd name="T13" fmla="*/ 2481 h 3392"/>
              <a:gd name="T14" fmla="*/ 1576 w 2514"/>
              <a:gd name="T15" fmla="*/ 2516 h 3392"/>
              <a:gd name="T16" fmla="*/ 1574 w 2514"/>
              <a:gd name="T17" fmla="*/ 2552 h 3392"/>
              <a:gd name="T18" fmla="*/ 1556 w 2514"/>
              <a:gd name="T19" fmla="*/ 2586 h 3392"/>
              <a:gd name="T20" fmla="*/ 836 w 2514"/>
              <a:gd name="T21" fmla="*/ 3378 h 3392"/>
              <a:gd name="T22" fmla="*/ 806 w 2514"/>
              <a:gd name="T23" fmla="*/ 3391 h 3392"/>
              <a:gd name="T24" fmla="*/ 772 w 2514"/>
              <a:gd name="T25" fmla="*/ 3391 h 3392"/>
              <a:gd name="T26" fmla="*/ 741 w 2514"/>
              <a:gd name="T27" fmla="*/ 3378 h 3392"/>
              <a:gd name="T28" fmla="*/ 21 w 2514"/>
              <a:gd name="T29" fmla="*/ 2586 h 3392"/>
              <a:gd name="T30" fmla="*/ 3 w 2514"/>
              <a:gd name="T31" fmla="*/ 2552 h 3392"/>
              <a:gd name="T32" fmla="*/ 1 w 2514"/>
              <a:gd name="T33" fmla="*/ 2516 h 3392"/>
              <a:gd name="T34" fmla="*/ 17 w 2514"/>
              <a:gd name="T35" fmla="*/ 2481 h 3392"/>
              <a:gd name="T36" fmla="*/ 46 w 2514"/>
              <a:gd name="T37" fmla="*/ 2458 h 3392"/>
              <a:gd name="T38" fmla="*/ 82 w 2514"/>
              <a:gd name="T39" fmla="*/ 2448 h 3392"/>
              <a:gd name="T40" fmla="*/ 407 w 2514"/>
              <a:gd name="T41" fmla="*/ 1213 h 3392"/>
              <a:gd name="T42" fmla="*/ 419 w 2514"/>
              <a:gd name="T43" fmla="*/ 1171 h 3392"/>
              <a:gd name="T44" fmla="*/ 448 w 2514"/>
              <a:gd name="T45" fmla="*/ 1142 h 3392"/>
              <a:gd name="T46" fmla="*/ 489 w 2514"/>
              <a:gd name="T47" fmla="*/ 1130 h 3392"/>
              <a:gd name="T48" fmla="*/ 1203 w 2514"/>
              <a:gd name="T49" fmla="*/ 780 h 3392"/>
              <a:gd name="T50" fmla="*/ 1448 w 2514"/>
              <a:gd name="T51" fmla="*/ 783 h 3392"/>
              <a:gd name="T52" fmla="*/ 1484 w 2514"/>
              <a:gd name="T53" fmla="*/ 804 h 3392"/>
              <a:gd name="T54" fmla="*/ 1505 w 2514"/>
              <a:gd name="T55" fmla="*/ 840 h 3392"/>
              <a:gd name="T56" fmla="*/ 1508 w 2514"/>
              <a:gd name="T57" fmla="*/ 2098 h 3392"/>
              <a:gd name="T58" fmla="*/ 1944 w 2514"/>
              <a:gd name="T59" fmla="*/ 861 h 3392"/>
              <a:gd name="T60" fmla="*/ 1954 w 2514"/>
              <a:gd name="T61" fmla="*/ 821 h 3392"/>
              <a:gd name="T62" fmla="*/ 1983 w 2514"/>
              <a:gd name="T63" fmla="*/ 792 h 3392"/>
              <a:gd name="T64" fmla="*/ 2025 w 2514"/>
              <a:gd name="T65" fmla="*/ 780 h 3392"/>
              <a:gd name="T66" fmla="*/ 1726 w 2514"/>
              <a:gd name="T67" fmla="*/ 203 h 3392"/>
              <a:gd name="T68" fmla="*/ 1726 w 2514"/>
              <a:gd name="T69" fmla="*/ 0 h 3392"/>
              <a:gd name="T70" fmla="*/ 1759 w 2514"/>
              <a:gd name="T71" fmla="*/ 7 h 3392"/>
              <a:gd name="T72" fmla="*/ 1786 w 2514"/>
              <a:gd name="T73" fmla="*/ 27 h 3392"/>
              <a:gd name="T74" fmla="*/ 2504 w 2514"/>
              <a:gd name="T75" fmla="*/ 823 h 3392"/>
              <a:gd name="T76" fmla="*/ 2514 w 2514"/>
              <a:gd name="T77" fmla="*/ 858 h 3392"/>
              <a:gd name="T78" fmla="*/ 2507 w 2514"/>
              <a:gd name="T79" fmla="*/ 895 h 3392"/>
              <a:gd name="T80" fmla="*/ 2485 w 2514"/>
              <a:gd name="T81" fmla="*/ 925 h 3392"/>
              <a:gd name="T82" fmla="*/ 2452 w 2514"/>
              <a:gd name="T83" fmla="*/ 941 h 3392"/>
              <a:gd name="T84" fmla="*/ 2107 w 2514"/>
              <a:gd name="T85" fmla="*/ 943 h 3392"/>
              <a:gd name="T86" fmla="*/ 2104 w 2514"/>
              <a:gd name="T87" fmla="*/ 2202 h 3392"/>
              <a:gd name="T88" fmla="*/ 2083 w 2514"/>
              <a:gd name="T89" fmla="*/ 2237 h 3392"/>
              <a:gd name="T90" fmla="*/ 2047 w 2514"/>
              <a:gd name="T91" fmla="*/ 2258 h 3392"/>
              <a:gd name="T92" fmla="*/ 1427 w 2514"/>
              <a:gd name="T93" fmla="*/ 2261 h 3392"/>
              <a:gd name="T94" fmla="*/ 1385 w 2514"/>
              <a:gd name="T95" fmla="*/ 2251 h 3392"/>
              <a:gd name="T96" fmla="*/ 1356 w 2514"/>
              <a:gd name="T97" fmla="*/ 2221 h 3392"/>
              <a:gd name="T98" fmla="*/ 1344 w 2514"/>
              <a:gd name="T99" fmla="*/ 2180 h 3392"/>
              <a:gd name="T100" fmla="*/ 1019 w 2514"/>
              <a:gd name="T101" fmla="*/ 943 h 3392"/>
              <a:gd name="T102" fmla="*/ 983 w 2514"/>
              <a:gd name="T103" fmla="*/ 935 h 3392"/>
              <a:gd name="T104" fmla="*/ 954 w 2514"/>
              <a:gd name="T105" fmla="*/ 911 h 3392"/>
              <a:gd name="T106" fmla="*/ 938 w 2514"/>
              <a:gd name="T107" fmla="*/ 877 h 3392"/>
              <a:gd name="T108" fmla="*/ 940 w 2514"/>
              <a:gd name="T109" fmla="*/ 839 h 3392"/>
              <a:gd name="T110" fmla="*/ 958 w 2514"/>
              <a:gd name="T111" fmla="*/ 807 h 3392"/>
              <a:gd name="T112" fmla="*/ 1678 w 2514"/>
              <a:gd name="T113" fmla="*/ 15 h 3392"/>
              <a:gd name="T114" fmla="*/ 1709 w 2514"/>
              <a:gd name="T115" fmla="*/ 2 h 3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14" h="3392">
                <a:moveTo>
                  <a:pt x="489" y="1130"/>
                </a:moveTo>
                <a:lnTo>
                  <a:pt x="1088" y="1130"/>
                </a:lnTo>
                <a:lnTo>
                  <a:pt x="1110" y="1134"/>
                </a:lnTo>
                <a:lnTo>
                  <a:pt x="1129" y="1142"/>
                </a:lnTo>
                <a:lnTo>
                  <a:pt x="1146" y="1154"/>
                </a:lnTo>
                <a:lnTo>
                  <a:pt x="1158" y="1171"/>
                </a:lnTo>
                <a:lnTo>
                  <a:pt x="1167" y="1191"/>
                </a:lnTo>
                <a:lnTo>
                  <a:pt x="1170" y="1213"/>
                </a:lnTo>
                <a:lnTo>
                  <a:pt x="1170" y="2448"/>
                </a:lnTo>
                <a:lnTo>
                  <a:pt x="1496" y="2448"/>
                </a:lnTo>
                <a:lnTo>
                  <a:pt x="1515" y="2452"/>
                </a:lnTo>
                <a:lnTo>
                  <a:pt x="1533" y="2458"/>
                </a:lnTo>
                <a:lnTo>
                  <a:pt x="1548" y="2467"/>
                </a:lnTo>
                <a:lnTo>
                  <a:pt x="1561" y="2481"/>
                </a:lnTo>
                <a:lnTo>
                  <a:pt x="1570" y="2497"/>
                </a:lnTo>
                <a:lnTo>
                  <a:pt x="1576" y="2516"/>
                </a:lnTo>
                <a:lnTo>
                  <a:pt x="1577" y="2535"/>
                </a:lnTo>
                <a:lnTo>
                  <a:pt x="1574" y="2552"/>
                </a:lnTo>
                <a:lnTo>
                  <a:pt x="1567" y="2570"/>
                </a:lnTo>
                <a:lnTo>
                  <a:pt x="1556" y="2586"/>
                </a:lnTo>
                <a:lnTo>
                  <a:pt x="849" y="3366"/>
                </a:lnTo>
                <a:lnTo>
                  <a:pt x="836" y="3378"/>
                </a:lnTo>
                <a:lnTo>
                  <a:pt x="822" y="3386"/>
                </a:lnTo>
                <a:lnTo>
                  <a:pt x="806" y="3391"/>
                </a:lnTo>
                <a:lnTo>
                  <a:pt x="789" y="3392"/>
                </a:lnTo>
                <a:lnTo>
                  <a:pt x="772" y="3391"/>
                </a:lnTo>
                <a:lnTo>
                  <a:pt x="755" y="3386"/>
                </a:lnTo>
                <a:lnTo>
                  <a:pt x="741" y="3378"/>
                </a:lnTo>
                <a:lnTo>
                  <a:pt x="728" y="3366"/>
                </a:lnTo>
                <a:lnTo>
                  <a:pt x="21" y="2586"/>
                </a:lnTo>
                <a:lnTo>
                  <a:pt x="10" y="2570"/>
                </a:lnTo>
                <a:lnTo>
                  <a:pt x="3" y="2552"/>
                </a:lnTo>
                <a:lnTo>
                  <a:pt x="0" y="2535"/>
                </a:lnTo>
                <a:lnTo>
                  <a:pt x="1" y="2516"/>
                </a:lnTo>
                <a:lnTo>
                  <a:pt x="7" y="2497"/>
                </a:lnTo>
                <a:lnTo>
                  <a:pt x="17" y="2481"/>
                </a:lnTo>
                <a:lnTo>
                  <a:pt x="30" y="2467"/>
                </a:lnTo>
                <a:lnTo>
                  <a:pt x="46" y="2458"/>
                </a:lnTo>
                <a:lnTo>
                  <a:pt x="63" y="2452"/>
                </a:lnTo>
                <a:lnTo>
                  <a:pt x="82" y="2448"/>
                </a:lnTo>
                <a:lnTo>
                  <a:pt x="407" y="2448"/>
                </a:lnTo>
                <a:lnTo>
                  <a:pt x="407" y="1213"/>
                </a:lnTo>
                <a:lnTo>
                  <a:pt x="410" y="1191"/>
                </a:lnTo>
                <a:lnTo>
                  <a:pt x="419" y="1171"/>
                </a:lnTo>
                <a:lnTo>
                  <a:pt x="431" y="1154"/>
                </a:lnTo>
                <a:lnTo>
                  <a:pt x="448" y="1142"/>
                </a:lnTo>
                <a:lnTo>
                  <a:pt x="468" y="1134"/>
                </a:lnTo>
                <a:lnTo>
                  <a:pt x="489" y="1130"/>
                </a:lnTo>
                <a:close/>
                <a:moveTo>
                  <a:pt x="1726" y="203"/>
                </a:moveTo>
                <a:lnTo>
                  <a:pt x="1203" y="780"/>
                </a:lnTo>
                <a:lnTo>
                  <a:pt x="1427" y="780"/>
                </a:lnTo>
                <a:lnTo>
                  <a:pt x="1448" y="783"/>
                </a:lnTo>
                <a:lnTo>
                  <a:pt x="1468" y="792"/>
                </a:lnTo>
                <a:lnTo>
                  <a:pt x="1484" y="804"/>
                </a:lnTo>
                <a:lnTo>
                  <a:pt x="1497" y="821"/>
                </a:lnTo>
                <a:lnTo>
                  <a:pt x="1505" y="840"/>
                </a:lnTo>
                <a:lnTo>
                  <a:pt x="1508" y="861"/>
                </a:lnTo>
                <a:lnTo>
                  <a:pt x="1508" y="2098"/>
                </a:lnTo>
                <a:lnTo>
                  <a:pt x="1944" y="2098"/>
                </a:lnTo>
                <a:lnTo>
                  <a:pt x="1944" y="861"/>
                </a:lnTo>
                <a:lnTo>
                  <a:pt x="1946" y="840"/>
                </a:lnTo>
                <a:lnTo>
                  <a:pt x="1954" y="821"/>
                </a:lnTo>
                <a:lnTo>
                  <a:pt x="1968" y="804"/>
                </a:lnTo>
                <a:lnTo>
                  <a:pt x="1983" y="792"/>
                </a:lnTo>
                <a:lnTo>
                  <a:pt x="2003" y="783"/>
                </a:lnTo>
                <a:lnTo>
                  <a:pt x="2025" y="780"/>
                </a:lnTo>
                <a:lnTo>
                  <a:pt x="2248" y="780"/>
                </a:lnTo>
                <a:lnTo>
                  <a:pt x="1726" y="203"/>
                </a:lnTo>
                <a:close/>
                <a:moveTo>
                  <a:pt x="1726" y="0"/>
                </a:moveTo>
                <a:lnTo>
                  <a:pt x="1726" y="0"/>
                </a:lnTo>
                <a:lnTo>
                  <a:pt x="1742" y="2"/>
                </a:lnTo>
                <a:lnTo>
                  <a:pt x="1759" y="7"/>
                </a:lnTo>
                <a:lnTo>
                  <a:pt x="1774" y="15"/>
                </a:lnTo>
                <a:lnTo>
                  <a:pt x="1786" y="27"/>
                </a:lnTo>
                <a:lnTo>
                  <a:pt x="2494" y="807"/>
                </a:lnTo>
                <a:lnTo>
                  <a:pt x="2504" y="823"/>
                </a:lnTo>
                <a:lnTo>
                  <a:pt x="2511" y="839"/>
                </a:lnTo>
                <a:lnTo>
                  <a:pt x="2514" y="858"/>
                </a:lnTo>
                <a:lnTo>
                  <a:pt x="2513" y="877"/>
                </a:lnTo>
                <a:lnTo>
                  <a:pt x="2507" y="895"/>
                </a:lnTo>
                <a:lnTo>
                  <a:pt x="2498" y="911"/>
                </a:lnTo>
                <a:lnTo>
                  <a:pt x="2485" y="925"/>
                </a:lnTo>
                <a:lnTo>
                  <a:pt x="2470" y="935"/>
                </a:lnTo>
                <a:lnTo>
                  <a:pt x="2452" y="941"/>
                </a:lnTo>
                <a:lnTo>
                  <a:pt x="2432" y="943"/>
                </a:lnTo>
                <a:lnTo>
                  <a:pt x="2107" y="943"/>
                </a:lnTo>
                <a:lnTo>
                  <a:pt x="2107" y="2180"/>
                </a:lnTo>
                <a:lnTo>
                  <a:pt x="2104" y="2202"/>
                </a:lnTo>
                <a:lnTo>
                  <a:pt x="2096" y="2221"/>
                </a:lnTo>
                <a:lnTo>
                  <a:pt x="2083" y="2237"/>
                </a:lnTo>
                <a:lnTo>
                  <a:pt x="2067" y="2251"/>
                </a:lnTo>
                <a:lnTo>
                  <a:pt x="2047" y="2258"/>
                </a:lnTo>
                <a:lnTo>
                  <a:pt x="2025" y="2261"/>
                </a:lnTo>
                <a:lnTo>
                  <a:pt x="1427" y="2261"/>
                </a:lnTo>
                <a:lnTo>
                  <a:pt x="1405" y="2258"/>
                </a:lnTo>
                <a:lnTo>
                  <a:pt x="1385" y="2251"/>
                </a:lnTo>
                <a:lnTo>
                  <a:pt x="1368" y="2237"/>
                </a:lnTo>
                <a:lnTo>
                  <a:pt x="1356" y="2221"/>
                </a:lnTo>
                <a:lnTo>
                  <a:pt x="1348" y="2202"/>
                </a:lnTo>
                <a:lnTo>
                  <a:pt x="1344" y="2180"/>
                </a:lnTo>
                <a:lnTo>
                  <a:pt x="1344" y="943"/>
                </a:lnTo>
                <a:lnTo>
                  <a:pt x="1019" y="943"/>
                </a:lnTo>
                <a:lnTo>
                  <a:pt x="999" y="941"/>
                </a:lnTo>
                <a:lnTo>
                  <a:pt x="983" y="935"/>
                </a:lnTo>
                <a:lnTo>
                  <a:pt x="967" y="925"/>
                </a:lnTo>
                <a:lnTo>
                  <a:pt x="954" y="911"/>
                </a:lnTo>
                <a:lnTo>
                  <a:pt x="944" y="895"/>
                </a:lnTo>
                <a:lnTo>
                  <a:pt x="938" y="877"/>
                </a:lnTo>
                <a:lnTo>
                  <a:pt x="937" y="858"/>
                </a:lnTo>
                <a:lnTo>
                  <a:pt x="940" y="839"/>
                </a:lnTo>
                <a:lnTo>
                  <a:pt x="948" y="823"/>
                </a:lnTo>
                <a:lnTo>
                  <a:pt x="958" y="807"/>
                </a:lnTo>
                <a:lnTo>
                  <a:pt x="1666" y="27"/>
                </a:lnTo>
                <a:lnTo>
                  <a:pt x="1678" y="15"/>
                </a:lnTo>
                <a:lnTo>
                  <a:pt x="1693" y="7"/>
                </a:lnTo>
                <a:lnTo>
                  <a:pt x="1709" y="2"/>
                </a:lnTo>
                <a:lnTo>
                  <a:pt x="172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75" name="Freeform 36"/>
          <p:cNvSpPr>
            <a:spLocks noEditPoints="1"/>
          </p:cNvSpPr>
          <p:nvPr/>
        </p:nvSpPr>
        <p:spPr bwMode="auto">
          <a:xfrm>
            <a:off x="4401857" y="3540719"/>
            <a:ext cx="435512" cy="363356"/>
          </a:xfrm>
          <a:custGeom>
            <a:avLst/>
            <a:gdLst>
              <a:gd name="T0" fmla="*/ 1436 w 3383"/>
              <a:gd name="T1" fmla="*/ 1675 h 2815"/>
              <a:gd name="T2" fmla="*/ 1474 w 3383"/>
              <a:gd name="T3" fmla="*/ 1783 h 2815"/>
              <a:gd name="T4" fmla="*/ 1394 w 3383"/>
              <a:gd name="T5" fmla="*/ 1864 h 2815"/>
              <a:gd name="T6" fmla="*/ 1160 w 3383"/>
              <a:gd name="T7" fmla="*/ 1273 h 2815"/>
              <a:gd name="T8" fmla="*/ 1048 w 3383"/>
              <a:gd name="T9" fmla="*/ 1464 h 2815"/>
              <a:gd name="T10" fmla="*/ 1010 w 3383"/>
              <a:gd name="T11" fmla="*/ 1356 h 2815"/>
              <a:gd name="T12" fmla="*/ 1090 w 3383"/>
              <a:gd name="T13" fmla="*/ 1276 h 2815"/>
              <a:gd name="T14" fmla="*/ 1184 w 3383"/>
              <a:gd name="T15" fmla="*/ 1023 h 2815"/>
              <a:gd name="T16" fmla="*/ 1115 w 3383"/>
              <a:gd name="T17" fmla="*/ 1109 h 2815"/>
              <a:gd name="T18" fmla="*/ 937 w 3383"/>
              <a:gd name="T19" fmla="*/ 1176 h 2815"/>
              <a:gd name="T20" fmla="*/ 846 w 3383"/>
              <a:gd name="T21" fmla="*/ 1340 h 2815"/>
              <a:gd name="T22" fmla="*/ 888 w 3383"/>
              <a:gd name="T23" fmla="*/ 1528 h 2815"/>
              <a:gd name="T24" fmla="*/ 1037 w 3383"/>
              <a:gd name="T25" fmla="*/ 1640 h 2815"/>
              <a:gd name="T26" fmla="*/ 926 w 3383"/>
              <a:gd name="T27" fmla="*/ 1867 h 2815"/>
              <a:gd name="T28" fmla="*/ 846 w 3383"/>
              <a:gd name="T29" fmla="*/ 1926 h 2815"/>
              <a:gd name="T30" fmla="*/ 884 w 3383"/>
              <a:gd name="T31" fmla="*/ 2019 h 2815"/>
              <a:gd name="T32" fmla="*/ 1163 w 3383"/>
              <a:gd name="T33" fmla="*/ 2100 h 2815"/>
              <a:gd name="T34" fmla="*/ 1242 w 3383"/>
              <a:gd name="T35" fmla="*/ 2161 h 2815"/>
              <a:gd name="T36" fmla="*/ 1321 w 3383"/>
              <a:gd name="T37" fmla="*/ 2100 h 2815"/>
              <a:gd name="T38" fmla="*/ 1447 w 3383"/>
              <a:gd name="T39" fmla="*/ 2019 h 2815"/>
              <a:gd name="T40" fmla="*/ 1596 w 3383"/>
              <a:gd name="T41" fmla="*/ 1907 h 2815"/>
              <a:gd name="T42" fmla="*/ 1637 w 3383"/>
              <a:gd name="T43" fmla="*/ 1719 h 2815"/>
              <a:gd name="T44" fmla="*/ 1547 w 3383"/>
              <a:gd name="T45" fmla="*/ 1554 h 2815"/>
              <a:gd name="T46" fmla="*/ 1369 w 3383"/>
              <a:gd name="T47" fmla="*/ 1487 h 2815"/>
              <a:gd name="T48" fmla="*/ 1599 w 3383"/>
              <a:gd name="T49" fmla="*/ 1261 h 2815"/>
              <a:gd name="T50" fmla="*/ 1637 w 3383"/>
              <a:gd name="T51" fmla="*/ 1169 h 2815"/>
              <a:gd name="T52" fmla="*/ 1558 w 3383"/>
              <a:gd name="T53" fmla="*/ 1109 h 2815"/>
              <a:gd name="T54" fmla="*/ 1300 w 3383"/>
              <a:gd name="T55" fmla="*/ 1023 h 2815"/>
              <a:gd name="T56" fmla="*/ 2073 w 3383"/>
              <a:gd name="T57" fmla="*/ 814 h 2815"/>
              <a:gd name="T58" fmla="*/ 2308 w 3383"/>
              <a:gd name="T59" fmla="*/ 887 h 2815"/>
              <a:gd name="T60" fmla="*/ 2456 w 3383"/>
              <a:gd name="T61" fmla="*/ 1076 h 2815"/>
              <a:gd name="T62" fmla="*/ 2482 w 3383"/>
              <a:gd name="T63" fmla="*/ 1984 h 2815"/>
              <a:gd name="T64" fmla="*/ 2414 w 3383"/>
              <a:gd name="T65" fmla="*/ 2167 h 2815"/>
              <a:gd name="T66" fmla="*/ 2277 w 3383"/>
              <a:gd name="T67" fmla="*/ 2294 h 2815"/>
              <a:gd name="T68" fmla="*/ 2073 w 3383"/>
              <a:gd name="T69" fmla="*/ 2349 h 2815"/>
              <a:gd name="T70" fmla="*/ 389 w 3383"/>
              <a:gd name="T71" fmla="*/ 2348 h 2815"/>
              <a:gd name="T72" fmla="*/ 238 w 3383"/>
              <a:gd name="T73" fmla="*/ 2311 h 2815"/>
              <a:gd name="T74" fmla="*/ 97 w 3383"/>
              <a:gd name="T75" fmla="*/ 2203 h 2815"/>
              <a:gd name="T76" fmla="*/ 3 w 3383"/>
              <a:gd name="T77" fmla="*/ 1987 h 2815"/>
              <a:gd name="T78" fmla="*/ 18 w 3383"/>
              <a:gd name="T79" fmla="*/ 1103 h 2815"/>
              <a:gd name="T80" fmla="*/ 64 w 3383"/>
              <a:gd name="T81" fmla="*/ 1005 h 2815"/>
              <a:gd name="T82" fmla="*/ 191 w 3383"/>
              <a:gd name="T83" fmla="*/ 878 h 2815"/>
              <a:gd name="T84" fmla="*/ 348 w 3383"/>
              <a:gd name="T85" fmla="*/ 818 h 2815"/>
              <a:gd name="T86" fmla="*/ 2963 w 3383"/>
              <a:gd name="T87" fmla="*/ 3 h 2815"/>
              <a:gd name="T88" fmla="*/ 3205 w 3383"/>
              <a:gd name="T89" fmla="*/ 105 h 2815"/>
              <a:gd name="T90" fmla="*/ 3355 w 3383"/>
              <a:gd name="T91" fmla="*/ 316 h 2815"/>
              <a:gd name="T92" fmla="*/ 3380 w 3383"/>
              <a:gd name="T93" fmla="*/ 1214 h 2815"/>
              <a:gd name="T94" fmla="*/ 3278 w 3383"/>
              <a:gd name="T95" fmla="*/ 1456 h 2815"/>
              <a:gd name="T96" fmla="*/ 3067 w 3383"/>
              <a:gd name="T97" fmla="*/ 1607 h 2815"/>
              <a:gd name="T98" fmla="*/ 2647 w 3383"/>
              <a:gd name="T99" fmla="*/ 1225 h 2815"/>
              <a:gd name="T100" fmla="*/ 2577 w 3383"/>
              <a:gd name="T101" fmla="*/ 951 h 2815"/>
              <a:gd name="T102" fmla="*/ 2394 w 3383"/>
              <a:gd name="T103" fmla="*/ 748 h 2815"/>
              <a:gd name="T104" fmla="*/ 2132 w 3383"/>
              <a:gd name="T105" fmla="*/ 654 h 2815"/>
              <a:gd name="T106" fmla="*/ 853 w 3383"/>
              <a:gd name="T107" fmla="*/ 367 h 2815"/>
              <a:gd name="T108" fmla="*/ 979 w 3383"/>
              <a:gd name="T109" fmla="*/ 140 h 2815"/>
              <a:gd name="T110" fmla="*/ 1206 w 3383"/>
              <a:gd name="T111" fmla="*/ 12 h 2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83" h="2815">
                <a:moveTo>
                  <a:pt x="1324" y="1651"/>
                </a:moveTo>
                <a:lnTo>
                  <a:pt x="1369" y="1651"/>
                </a:lnTo>
                <a:lnTo>
                  <a:pt x="1394" y="1654"/>
                </a:lnTo>
                <a:lnTo>
                  <a:pt x="1417" y="1662"/>
                </a:lnTo>
                <a:lnTo>
                  <a:pt x="1436" y="1675"/>
                </a:lnTo>
                <a:lnTo>
                  <a:pt x="1454" y="1692"/>
                </a:lnTo>
                <a:lnTo>
                  <a:pt x="1466" y="1712"/>
                </a:lnTo>
                <a:lnTo>
                  <a:pt x="1474" y="1734"/>
                </a:lnTo>
                <a:lnTo>
                  <a:pt x="1477" y="1759"/>
                </a:lnTo>
                <a:lnTo>
                  <a:pt x="1474" y="1783"/>
                </a:lnTo>
                <a:lnTo>
                  <a:pt x="1466" y="1806"/>
                </a:lnTo>
                <a:lnTo>
                  <a:pt x="1454" y="1826"/>
                </a:lnTo>
                <a:lnTo>
                  <a:pt x="1436" y="1843"/>
                </a:lnTo>
                <a:lnTo>
                  <a:pt x="1417" y="1855"/>
                </a:lnTo>
                <a:lnTo>
                  <a:pt x="1394" y="1864"/>
                </a:lnTo>
                <a:lnTo>
                  <a:pt x="1369" y="1867"/>
                </a:lnTo>
                <a:lnTo>
                  <a:pt x="1324" y="1867"/>
                </a:lnTo>
                <a:lnTo>
                  <a:pt x="1324" y="1651"/>
                </a:lnTo>
                <a:close/>
                <a:moveTo>
                  <a:pt x="1115" y="1273"/>
                </a:moveTo>
                <a:lnTo>
                  <a:pt x="1160" y="1273"/>
                </a:lnTo>
                <a:lnTo>
                  <a:pt x="1160" y="1487"/>
                </a:lnTo>
                <a:lnTo>
                  <a:pt x="1115" y="1487"/>
                </a:lnTo>
                <a:lnTo>
                  <a:pt x="1090" y="1485"/>
                </a:lnTo>
                <a:lnTo>
                  <a:pt x="1067" y="1477"/>
                </a:lnTo>
                <a:lnTo>
                  <a:pt x="1048" y="1464"/>
                </a:lnTo>
                <a:lnTo>
                  <a:pt x="1030" y="1447"/>
                </a:lnTo>
                <a:lnTo>
                  <a:pt x="1018" y="1428"/>
                </a:lnTo>
                <a:lnTo>
                  <a:pt x="1010" y="1405"/>
                </a:lnTo>
                <a:lnTo>
                  <a:pt x="1007" y="1381"/>
                </a:lnTo>
                <a:lnTo>
                  <a:pt x="1010" y="1356"/>
                </a:lnTo>
                <a:lnTo>
                  <a:pt x="1018" y="1333"/>
                </a:lnTo>
                <a:lnTo>
                  <a:pt x="1030" y="1313"/>
                </a:lnTo>
                <a:lnTo>
                  <a:pt x="1048" y="1296"/>
                </a:lnTo>
                <a:lnTo>
                  <a:pt x="1067" y="1284"/>
                </a:lnTo>
                <a:lnTo>
                  <a:pt x="1090" y="1276"/>
                </a:lnTo>
                <a:lnTo>
                  <a:pt x="1115" y="1273"/>
                </a:lnTo>
                <a:close/>
                <a:moveTo>
                  <a:pt x="1242" y="999"/>
                </a:moveTo>
                <a:lnTo>
                  <a:pt x="1220" y="1002"/>
                </a:lnTo>
                <a:lnTo>
                  <a:pt x="1201" y="1011"/>
                </a:lnTo>
                <a:lnTo>
                  <a:pt x="1184" y="1023"/>
                </a:lnTo>
                <a:lnTo>
                  <a:pt x="1171" y="1039"/>
                </a:lnTo>
                <a:lnTo>
                  <a:pt x="1163" y="1059"/>
                </a:lnTo>
                <a:lnTo>
                  <a:pt x="1160" y="1080"/>
                </a:lnTo>
                <a:lnTo>
                  <a:pt x="1160" y="1109"/>
                </a:lnTo>
                <a:lnTo>
                  <a:pt x="1115" y="1109"/>
                </a:lnTo>
                <a:lnTo>
                  <a:pt x="1075" y="1112"/>
                </a:lnTo>
                <a:lnTo>
                  <a:pt x="1037" y="1120"/>
                </a:lnTo>
                <a:lnTo>
                  <a:pt x="1001" y="1135"/>
                </a:lnTo>
                <a:lnTo>
                  <a:pt x="968" y="1153"/>
                </a:lnTo>
                <a:lnTo>
                  <a:pt x="937" y="1176"/>
                </a:lnTo>
                <a:lnTo>
                  <a:pt x="910" y="1203"/>
                </a:lnTo>
                <a:lnTo>
                  <a:pt x="888" y="1233"/>
                </a:lnTo>
                <a:lnTo>
                  <a:pt x="869" y="1266"/>
                </a:lnTo>
                <a:lnTo>
                  <a:pt x="856" y="1302"/>
                </a:lnTo>
                <a:lnTo>
                  <a:pt x="846" y="1340"/>
                </a:lnTo>
                <a:lnTo>
                  <a:pt x="843" y="1381"/>
                </a:lnTo>
                <a:lnTo>
                  <a:pt x="846" y="1421"/>
                </a:lnTo>
                <a:lnTo>
                  <a:pt x="856" y="1459"/>
                </a:lnTo>
                <a:lnTo>
                  <a:pt x="869" y="1495"/>
                </a:lnTo>
                <a:lnTo>
                  <a:pt x="888" y="1528"/>
                </a:lnTo>
                <a:lnTo>
                  <a:pt x="910" y="1558"/>
                </a:lnTo>
                <a:lnTo>
                  <a:pt x="937" y="1585"/>
                </a:lnTo>
                <a:lnTo>
                  <a:pt x="968" y="1608"/>
                </a:lnTo>
                <a:lnTo>
                  <a:pt x="1001" y="1626"/>
                </a:lnTo>
                <a:lnTo>
                  <a:pt x="1037" y="1640"/>
                </a:lnTo>
                <a:lnTo>
                  <a:pt x="1075" y="1649"/>
                </a:lnTo>
                <a:lnTo>
                  <a:pt x="1115" y="1651"/>
                </a:lnTo>
                <a:lnTo>
                  <a:pt x="1160" y="1651"/>
                </a:lnTo>
                <a:lnTo>
                  <a:pt x="1160" y="1867"/>
                </a:lnTo>
                <a:lnTo>
                  <a:pt x="926" y="1867"/>
                </a:lnTo>
                <a:lnTo>
                  <a:pt x="904" y="1870"/>
                </a:lnTo>
                <a:lnTo>
                  <a:pt x="884" y="1878"/>
                </a:lnTo>
                <a:lnTo>
                  <a:pt x="868" y="1890"/>
                </a:lnTo>
                <a:lnTo>
                  <a:pt x="855" y="1907"/>
                </a:lnTo>
                <a:lnTo>
                  <a:pt x="846" y="1926"/>
                </a:lnTo>
                <a:lnTo>
                  <a:pt x="843" y="1948"/>
                </a:lnTo>
                <a:lnTo>
                  <a:pt x="846" y="1970"/>
                </a:lnTo>
                <a:lnTo>
                  <a:pt x="855" y="1989"/>
                </a:lnTo>
                <a:lnTo>
                  <a:pt x="868" y="2007"/>
                </a:lnTo>
                <a:lnTo>
                  <a:pt x="884" y="2019"/>
                </a:lnTo>
                <a:lnTo>
                  <a:pt x="904" y="2027"/>
                </a:lnTo>
                <a:lnTo>
                  <a:pt x="926" y="2030"/>
                </a:lnTo>
                <a:lnTo>
                  <a:pt x="1160" y="2030"/>
                </a:lnTo>
                <a:lnTo>
                  <a:pt x="1160" y="2078"/>
                </a:lnTo>
                <a:lnTo>
                  <a:pt x="1163" y="2100"/>
                </a:lnTo>
                <a:lnTo>
                  <a:pt x="1171" y="2120"/>
                </a:lnTo>
                <a:lnTo>
                  <a:pt x="1184" y="2137"/>
                </a:lnTo>
                <a:lnTo>
                  <a:pt x="1201" y="2149"/>
                </a:lnTo>
                <a:lnTo>
                  <a:pt x="1220" y="2158"/>
                </a:lnTo>
                <a:lnTo>
                  <a:pt x="1242" y="2161"/>
                </a:lnTo>
                <a:lnTo>
                  <a:pt x="1264" y="2158"/>
                </a:lnTo>
                <a:lnTo>
                  <a:pt x="1283" y="2149"/>
                </a:lnTo>
                <a:lnTo>
                  <a:pt x="1300" y="2137"/>
                </a:lnTo>
                <a:lnTo>
                  <a:pt x="1313" y="2120"/>
                </a:lnTo>
                <a:lnTo>
                  <a:pt x="1321" y="2100"/>
                </a:lnTo>
                <a:lnTo>
                  <a:pt x="1324" y="2078"/>
                </a:lnTo>
                <a:lnTo>
                  <a:pt x="1324" y="2030"/>
                </a:lnTo>
                <a:lnTo>
                  <a:pt x="1369" y="2030"/>
                </a:lnTo>
                <a:lnTo>
                  <a:pt x="1409" y="2027"/>
                </a:lnTo>
                <a:lnTo>
                  <a:pt x="1447" y="2019"/>
                </a:lnTo>
                <a:lnTo>
                  <a:pt x="1483" y="2004"/>
                </a:lnTo>
                <a:lnTo>
                  <a:pt x="1516" y="1986"/>
                </a:lnTo>
                <a:lnTo>
                  <a:pt x="1547" y="1963"/>
                </a:lnTo>
                <a:lnTo>
                  <a:pt x="1574" y="1937"/>
                </a:lnTo>
                <a:lnTo>
                  <a:pt x="1596" y="1907"/>
                </a:lnTo>
                <a:lnTo>
                  <a:pt x="1615" y="1873"/>
                </a:lnTo>
                <a:lnTo>
                  <a:pt x="1628" y="1837"/>
                </a:lnTo>
                <a:lnTo>
                  <a:pt x="1637" y="1799"/>
                </a:lnTo>
                <a:lnTo>
                  <a:pt x="1641" y="1759"/>
                </a:lnTo>
                <a:lnTo>
                  <a:pt x="1637" y="1719"/>
                </a:lnTo>
                <a:lnTo>
                  <a:pt x="1628" y="1681"/>
                </a:lnTo>
                <a:lnTo>
                  <a:pt x="1615" y="1645"/>
                </a:lnTo>
                <a:lnTo>
                  <a:pt x="1596" y="1612"/>
                </a:lnTo>
                <a:lnTo>
                  <a:pt x="1574" y="1581"/>
                </a:lnTo>
                <a:lnTo>
                  <a:pt x="1547" y="1554"/>
                </a:lnTo>
                <a:lnTo>
                  <a:pt x="1516" y="1532"/>
                </a:lnTo>
                <a:lnTo>
                  <a:pt x="1483" y="1513"/>
                </a:lnTo>
                <a:lnTo>
                  <a:pt x="1447" y="1500"/>
                </a:lnTo>
                <a:lnTo>
                  <a:pt x="1409" y="1491"/>
                </a:lnTo>
                <a:lnTo>
                  <a:pt x="1369" y="1487"/>
                </a:lnTo>
                <a:lnTo>
                  <a:pt x="1324" y="1487"/>
                </a:lnTo>
                <a:lnTo>
                  <a:pt x="1324" y="1273"/>
                </a:lnTo>
                <a:lnTo>
                  <a:pt x="1558" y="1273"/>
                </a:lnTo>
                <a:lnTo>
                  <a:pt x="1580" y="1270"/>
                </a:lnTo>
                <a:lnTo>
                  <a:pt x="1599" y="1261"/>
                </a:lnTo>
                <a:lnTo>
                  <a:pt x="1616" y="1249"/>
                </a:lnTo>
                <a:lnTo>
                  <a:pt x="1629" y="1233"/>
                </a:lnTo>
                <a:lnTo>
                  <a:pt x="1637" y="1213"/>
                </a:lnTo>
                <a:lnTo>
                  <a:pt x="1641" y="1191"/>
                </a:lnTo>
                <a:lnTo>
                  <a:pt x="1637" y="1169"/>
                </a:lnTo>
                <a:lnTo>
                  <a:pt x="1629" y="1149"/>
                </a:lnTo>
                <a:lnTo>
                  <a:pt x="1616" y="1133"/>
                </a:lnTo>
                <a:lnTo>
                  <a:pt x="1599" y="1120"/>
                </a:lnTo>
                <a:lnTo>
                  <a:pt x="1580" y="1112"/>
                </a:lnTo>
                <a:lnTo>
                  <a:pt x="1558" y="1109"/>
                </a:lnTo>
                <a:lnTo>
                  <a:pt x="1324" y="1109"/>
                </a:lnTo>
                <a:lnTo>
                  <a:pt x="1324" y="1080"/>
                </a:lnTo>
                <a:lnTo>
                  <a:pt x="1321" y="1059"/>
                </a:lnTo>
                <a:lnTo>
                  <a:pt x="1313" y="1039"/>
                </a:lnTo>
                <a:lnTo>
                  <a:pt x="1300" y="1023"/>
                </a:lnTo>
                <a:lnTo>
                  <a:pt x="1283" y="1011"/>
                </a:lnTo>
                <a:lnTo>
                  <a:pt x="1264" y="1002"/>
                </a:lnTo>
                <a:lnTo>
                  <a:pt x="1242" y="999"/>
                </a:lnTo>
                <a:close/>
                <a:moveTo>
                  <a:pt x="411" y="814"/>
                </a:moveTo>
                <a:lnTo>
                  <a:pt x="2073" y="814"/>
                </a:lnTo>
                <a:lnTo>
                  <a:pt x="2124" y="817"/>
                </a:lnTo>
                <a:lnTo>
                  <a:pt x="2175" y="827"/>
                </a:lnTo>
                <a:lnTo>
                  <a:pt x="2222" y="842"/>
                </a:lnTo>
                <a:lnTo>
                  <a:pt x="2266" y="862"/>
                </a:lnTo>
                <a:lnTo>
                  <a:pt x="2308" y="887"/>
                </a:lnTo>
                <a:lnTo>
                  <a:pt x="2346" y="918"/>
                </a:lnTo>
                <a:lnTo>
                  <a:pt x="2380" y="952"/>
                </a:lnTo>
                <a:lnTo>
                  <a:pt x="2410" y="990"/>
                </a:lnTo>
                <a:lnTo>
                  <a:pt x="2436" y="1032"/>
                </a:lnTo>
                <a:lnTo>
                  <a:pt x="2456" y="1076"/>
                </a:lnTo>
                <a:lnTo>
                  <a:pt x="2472" y="1124"/>
                </a:lnTo>
                <a:lnTo>
                  <a:pt x="2481" y="1173"/>
                </a:lnTo>
                <a:lnTo>
                  <a:pt x="2484" y="1225"/>
                </a:lnTo>
                <a:lnTo>
                  <a:pt x="2484" y="1938"/>
                </a:lnTo>
                <a:lnTo>
                  <a:pt x="2482" y="1984"/>
                </a:lnTo>
                <a:lnTo>
                  <a:pt x="2474" y="2028"/>
                </a:lnTo>
                <a:lnTo>
                  <a:pt x="2461" y="2071"/>
                </a:lnTo>
                <a:lnTo>
                  <a:pt x="2445" y="2112"/>
                </a:lnTo>
                <a:lnTo>
                  <a:pt x="2424" y="2150"/>
                </a:lnTo>
                <a:lnTo>
                  <a:pt x="2414" y="2167"/>
                </a:lnTo>
                <a:lnTo>
                  <a:pt x="2390" y="2199"/>
                </a:lnTo>
                <a:lnTo>
                  <a:pt x="2364" y="2229"/>
                </a:lnTo>
                <a:lnTo>
                  <a:pt x="2334" y="2254"/>
                </a:lnTo>
                <a:lnTo>
                  <a:pt x="2303" y="2278"/>
                </a:lnTo>
                <a:lnTo>
                  <a:pt x="2277" y="2294"/>
                </a:lnTo>
                <a:lnTo>
                  <a:pt x="2251" y="2308"/>
                </a:lnTo>
                <a:lnTo>
                  <a:pt x="2210" y="2325"/>
                </a:lnTo>
                <a:lnTo>
                  <a:pt x="2165" y="2337"/>
                </a:lnTo>
                <a:lnTo>
                  <a:pt x="2120" y="2346"/>
                </a:lnTo>
                <a:lnTo>
                  <a:pt x="2073" y="2349"/>
                </a:lnTo>
                <a:lnTo>
                  <a:pt x="1951" y="2349"/>
                </a:lnTo>
                <a:lnTo>
                  <a:pt x="1415" y="2815"/>
                </a:lnTo>
                <a:lnTo>
                  <a:pt x="1413" y="2349"/>
                </a:lnTo>
                <a:lnTo>
                  <a:pt x="411" y="2349"/>
                </a:lnTo>
                <a:lnTo>
                  <a:pt x="389" y="2348"/>
                </a:lnTo>
                <a:lnTo>
                  <a:pt x="348" y="2344"/>
                </a:lnTo>
                <a:lnTo>
                  <a:pt x="328" y="2341"/>
                </a:lnTo>
                <a:lnTo>
                  <a:pt x="289" y="2330"/>
                </a:lnTo>
                <a:lnTo>
                  <a:pt x="269" y="2323"/>
                </a:lnTo>
                <a:lnTo>
                  <a:pt x="238" y="2311"/>
                </a:lnTo>
                <a:lnTo>
                  <a:pt x="210" y="2295"/>
                </a:lnTo>
                <a:lnTo>
                  <a:pt x="181" y="2278"/>
                </a:lnTo>
                <a:lnTo>
                  <a:pt x="165" y="2267"/>
                </a:lnTo>
                <a:lnTo>
                  <a:pt x="129" y="2237"/>
                </a:lnTo>
                <a:lnTo>
                  <a:pt x="97" y="2203"/>
                </a:lnTo>
                <a:lnTo>
                  <a:pt x="69" y="2165"/>
                </a:lnTo>
                <a:lnTo>
                  <a:pt x="45" y="2125"/>
                </a:lnTo>
                <a:lnTo>
                  <a:pt x="26" y="2082"/>
                </a:lnTo>
                <a:lnTo>
                  <a:pt x="11" y="2035"/>
                </a:lnTo>
                <a:lnTo>
                  <a:pt x="3" y="1987"/>
                </a:lnTo>
                <a:lnTo>
                  <a:pt x="0" y="1938"/>
                </a:lnTo>
                <a:lnTo>
                  <a:pt x="0" y="1225"/>
                </a:lnTo>
                <a:lnTo>
                  <a:pt x="2" y="1183"/>
                </a:lnTo>
                <a:lnTo>
                  <a:pt x="8" y="1142"/>
                </a:lnTo>
                <a:lnTo>
                  <a:pt x="18" y="1103"/>
                </a:lnTo>
                <a:lnTo>
                  <a:pt x="18" y="1102"/>
                </a:lnTo>
                <a:lnTo>
                  <a:pt x="32" y="1065"/>
                </a:lnTo>
                <a:lnTo>
                  <a:pt x="49" y="1030"/>
                </a:lnTo>
                <a:lnTo>
                  <a:pt x="52" y="1025"/>
                </a:lnTo>
                <a:lnTo>
                  <a:pt x="64" y="1005"/>
                </a:lnTo>
                <a:lnTo>
                  <a:pt x="78" y="984"/>
                </a:lnTo>
                <a:lnTo>
                  <a:pt x="104" y="952"/>
                </a:lnTo>
                <a:lnTo>
                  <a:pt x="134" y="922"/>
                </a:lnTo>
                <a:lnTo>
                  <a:pt x="165" y="895"/>
                </a:lnTo>
                <a:lnTo>
                  <a:pt x="191" y="878"/>
                </a:lnTo>
                <a:lnTo>
                  <a:pt x="229" y="856"/>
                </a:lnTo>
                <a:lnTo>
                  <a:pt x="269" y="839"/>
                </a:lnTo>
                <a:lnTo>
                  <a:pt x="289" y="833"/>
                </a:lnTo>
                <a:lnTo>
                  <a:pt x="328" y="822"/>
                </a:lnTo>
                <a:lnTo>
                  <a:pt x="348" y="818"/>
                </a:lnTo>
                <a:lnTo>
                  <a:pt x="389" y="814"/>
                </a:lnTo>
                <a:lnTo>
                  <a:pt x="411" y="814"/>
                </a:lnTo>
                <a:close/>
                <a:moveTo>
                  <a:pt x="1315" y="0"/>
                </a:moveTo>
                <a:lnTo>
                  <a:pt x="2907" y="0"/>
                </a:lnTo>
                <a:lnTo>
                  <a:pt x="2963" y="3"/>
                </a:lnTo>
                <a:lnTo>
                  <a:pt x="3016" y="12"/>
                </a:lnTo>
                <a:lnTo>
                  <a:pt x="3067" y="28"/>
                </a:lnTo>
                <a:lnTo>
                  <a:pt x="3117" y="48"/>
                </a:lnTo>
                <a:lnTo>
                  <a:pt x="3162" y="74"/>
                </a:lnTo>
                <a:lnTo>
                  <a:pt x="3205" y="105"/>
                </a:lnTo>
                <a:lnTo>
                  <a:pt x="3243" y="140"/>
                </a:lnTo>
                <a:lnTo>
                  <a:pt x="3278" y="179"/>
                </a:lnTo>
                <a:lnTo>
                  <a:pt x="3309" y="221"/>
                </a:lnTo>
                <a:lnTo>
                  <a:pt x="3335" y="267"/>
                </a:lnTo>
                <a:lnTo>
                  <a:pt x="3355" y="316"/>
                </a:lnTo>
                <a:lnTo>
                  <a:pt x="3370" y="367"/>
                </a:lnTo>
                <a:lnTo>
                  <a:pt x="3380" y="421"/>
                </a:lnTo>
                <a:lnTo>
                  <a:pt x="3383" y="476"/>
                </a:lnTo>
                <a:lnTo>
                  <a:pt x="3383" y="1159"/>
                </a:lnTo>
                <a:lnTo>
                  <a:pt x="3380" y="1214"/>
                </a:lnTo>
                <a:lnTo>
                  <a:pt x="3370" y="1267"/>
                </a:lnTo>
                <a:lnTo>
                  <a:pt x="3355" y="1319"/>
                </a:lnTo>
                <a:lnTo>
                  <a:pt x="3335" y="1367"/>
                </a:lnTo>
                <a:lnTo>
                  <a:pt x="3309" y="1413"/>
                </a:lnTo>
                <a:lnTo>
                  <a:pt x="3278" y="1456"/>
                </a:lnTo>
                <a:lnTo>
                  <a:pt x="3243" y="1495"/>
                </a:lnTo>
                <a:lnTo>
                  <a:pt x="3205" y="1530"/>
                </a:lnTo>
                <a:lnTo>
                  <a:pt x="3162" y="1559"/>
                </a:lnTo>
                <a:lnTo>
                  <a:pt x="3117" y="1585"/>
                </a:lnTo>
                <a:lnTo>
                  <a:pt x="3067" y="1607"/>
                </a:lnTo>
                <a:lnTo>
                  <a:pt x="3016" y="1621"/>
                </a:lnTo>
                <a:lnTo>
                  <a:pt x="2963" y="1630"/>
                </a:lnTo>
                <a:lnTo>
                  <a:pt x="2907" y="1634"/>
                </a:lnTo>
                <a:lnTo>
                  <a:pt x="2647" y="1634"/>
                </a:lnTo>
                <a:lnTo>
                  <a:pt x="2647" y="1225"/>
                </a:lnTo>
                <a:lnTo>
                  <a:pt x="2644" y="1167"/>
                </a:lnTo>
                <a:lnTo>
                  <a:pt x="2636" y="1109"/>
                </a:lnTo>
                <a:lnTo>
                  <a:pt x="2622" y="1055"/>
                </a:lnTo>
                <a:lnTo>
                  <a:pt x="2602" y="1001"/>
                </a:lnTo>
                <a:lnTo>
                  <a:pt x="2577" y="951"/>
                </a:lnTo>
                <a:lnTo>
                  <a:pt x="2549" y="904"/>
                </a:lnTo>
                <a:lnTo>
                  <a:pt x="2516" y="859"/>
                </a:lnTo>
                <a:lnTo>
                  <a:pt x="2479" y="819"/>
                </a:lnTo>
                <a:lnTo>
                  <a:pt x="2438" y="781"/>
                </a:lnTo>
                <a:lnTo>
                  <a:pt x="2394" y="748"/>
                </a:lnTo>
                <a:lnTo>
                  <a:pt x="2346" y="720"/>
                </a:lnTo>
                <a:lnTo>
                  <a:pt x="2297" y="696"/>
                </a:lnTo>
                <a:lnTo>
                  <a:pt x="2244" y="676"/>
                </a:lnTo>
                <a:lnTo>
                  <a:pt x="2189" y="662"/>
                </a:lnTo>
                <a:lnTo>
                  <a:pt x="2132" y="654"/>
                </a:lnTo>
                <a:lnTo>
                  <a:pt x="2073" y="651"/>
                </a:lnTo>
                <a:lnTo>
                  <a:pt x="839" y="651"/>
                </a:lnTo>
                <a:lnTo>
                  <a:pt x="839" y="476"/>
                </a:lnTo>
                <a:lnTo>
                  <a:pt x="843" y="421"/>
                </a:lnTo>
                <a:lnTo>
                  <a:pt x="853" y="367"/>
                </a:lnTo>
                <a:lnTo>
                  <a:pt x="867" y="316"/>
                </a:lnTo>
                <a:lnTo>
                  <a:pt x="889" y="267"/>
                </a:lnTo>
                <a:lnTo>
                  <a:pt x="914" y="221"/>
                </a:lnTo>
                <a:lnTo>
                  <a:pt x="944" y="179"/>
                </a:lnTo>
                <a:lnTo>
                  <a:pt x="979" y="140"/>
                </a:lnTo>
                <a:lnTo>
                  <a:pt x="1018" y="105"/>
                </a:lnTo>
                <a:lnTo>
                  <a:pt x="1060" y="74"/>
                </a:lnTo>
                <a:lnTo>
                  <a:pt x="1106" y="48"/>
                </a:lnTo>
                <a:lnTo>
                  <a:pt x="1155" y="28"/>
                </a:lnTo>
                <a:lnTo>
                  <a:pt x="1206" y="12"/>
                </a:lnTo>
                <a:lnTo>
                  <a:pt x="1259" y="3"/>
                </a:lnTo>
                <a:lnTo>
                  <a:pt x="13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76" name="Freeform 66"/>
          <p:cNvSpPr>
            <a:spLocks noEditPoints="1"/>
          </p:cNvSpPr>
          <p:nvPr/>
        </p:nvSpPr>
        <p:spPr bwMode="auto">
          <a:xfrm>
            <a:off x="4486381" y="4257603"/>
            <a:ext cx="388350" cy="386954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77" name="Freeform 101"/>
          <p:cNvSpPr/>
          <p:nvPr/>
        </p:nvSpPr>
        <p:spPr bwMode="auto">
          <a:xfrm>
            <a:off x="6911958" y="4917770"/>
            <a:ext cx="447296" cy="341158"/>
          </a:xfrm>
          <a:custGeom>
            <a:avLst/>
            <a:gdLst>
              <a:gd name="T0" fmla="*/ 2510 w 3538"/>
              <a:gd name="T1" fmla="*/ 12 h 2700"/>
              <a:gd name="T2" fmla="*/ 2653 w 3538"/>
              <a:gd name="T3" fmla="*/ 96 h 2700"/>
              <a:gd name="T4" fmla="*/ 2738 w 3538"/>
              <a:gd name="T5" fmla="*/ 241 h 2700"/>
              <a:gd name="T6" fmla="*/ 2746 w 3538"/>
              <a:gd name="T7" fmla="*/ 866 h 2700"/>
              <a:gd name="T8" fmla="*/ 2681 w 3538"/>
              <a:gd name="T9" fmla="*/ 1022 h 2700"/>
              <a:gd name="T10" fmla="*/ 2550 w 3538"/>
              <a:gd name="T11" fmla="*/ 1124 h 2700"/>
              <a:gd name="T12" fmla="*/ 1851 w 3538"/>
              <a:gd name="T13" fmla="*/ 1150 h 2700"/>
              <a:gd name="T14" fmla="*/ 2829 w 3538"/>
              <a:gd name="T15" fmla="*/ 1596 h 2700"/>
              <a:gd name="T16" fmla="*/ 2987 w 3538"/>
              <a:gd name="T17" fmla="*/ 1680 h 2700"/>
              <a:gd name="T18" fmla="*/ 3090 w 3538"/>
              <a:gd name="T19" fmla="*/ 1827 h 2700"/>
              <a:gd name="T20" fmla="*/ 3115 w 3538"/>
              <a:gd name="T21" fmla="*/ 2072 h 2700"/>
              <a:gd name="T22" fmla="*/ 3446 w 3538"/>
              <a:gd name="T23" fmla="*/ 2097 h 2700"/>
              <a:gd name="T24" fmla="*/ 3526 w 3538"/>
              <a:gd name="T25" fmla="*/ 2194 h 2700"/>
              <a:gd name="T26" fmla="*/ 3536 w 3538"/>
              <a:gd name="T27" fmla="*/ 2545 h 2700"/>
              <a:gd name="T28" fmla="*/ 3471 w 3538"/>
              <a:gd name="T29" fmla="*/ 2655 h 2700"/>
              <a:gd name="T30" fmla="*/ 3351 w 3538"/>
              <a:gd name="T31" fmla="*/ 2700 h 2700"/>
              <a:gd name="T32" fmla="*/ 2622 w 3538"/>
              <a:gd name="T33" fmla="*/ 2674 h 2700"/>
              <a:gd name="T34" fmla="*/ 2540 w 3538"/>
              <a:gd name="T35" fmla="*/ 2578 h 2700"/>
              <a:gd name="T36" fmla="*/ 2531 w 3538"/>
              <a:gd name="T37" fmla="*/ 2226 h 2700"/>
              <a:gd name="T38" fmla="*/ 2595 w 3538"/>
              <a:gd name="T39" fmla="*/ 2116 h 2700"/>
              <a:gd name="T40" fmla="*/ 2716 w 3538"/>
              <a:gd name="T41" fmla="*/ 2072 h 2700"/>
              <a:gd name="T42" fmla="*/ 2941 w 3538"/>
              <a:gd name="T43" fmla="*/ 1896 h 2700"/>
              <a:gd name="T44" fmla="*/ 2864 w 3538"/>
              <a:gd name="T45" fmla="*/ 1789 h 2700"/>
              <a:gd name="T46" fmla="*/ 2736 w 3538"/>
              <a:gd name="T47" fmla="*/ 1748 h 2700"/>
              <a:gd name="T48" fmla="*/ 2120 w 3538"/>
              <a:gd name="T49" fmla="*/ 2074 h 2700"/>
              <a:gd name="T50" fmla="*/ 2230 w 3538"/>
              <a:gd name="T51" fmla="*/ 2139 h 2700"/>
              <a:gd name="T52" fmla="*/ 2274 w 3538"/>
              <a:gd name="T53" fmla="*/ 2259 h 2700"/>
              <a:gd name="T54" fmla="*/ 2248 w 3538"/>
              <a:gd name="T55" fmla="*/ 2607 h 2700"/>
              <a:gd name="T56" fmla="*/ 2153 w 3538"/>
              <a:gd name="T57" fmla="*/ 2688 h 2700"/>
              <a:gd name="T58" fmla="*/ 1418 w 3538"/>
              <a:gd name="T59" fmla="*/ 2696 h 2700"/>
              <a:gd name="T60" fmla="*/ 1308 w 3538"/>
              <a:gd name="T61" fmla="*/ 2633 h 2700"/>
              <a:gd name="T62" fmla="*/ 1264 w 3538"/>
              <a:gd name="T63" fmla="*/ 2512 h 2700"/>
              <a:gd name="T64" fmla="*/ 1290 w 3538"/>
              <a:gd name="T65" fmla="*/ 2165 h 2700"/>
              <a:gd name="T66" fmla="*/ 1387 w 3538"/>
              <a:gd name="T67" fmla="*/ 2083 h 2700"/>
              <a:gd name="T68" fmla="*/ 1688 w 3538"/>
              <a:gd name="T69" fmla="*/ 1748 h 2700"/>
              <a:gd name="T70" fmla="*/ 704 w 3538"/>
              <a:gd name="T71" fmla="*/ 1772 h 2700"/>
              <a:gd name="T72" fmla="*/ 611 w 3538"/>
              <a:gd name="T73" fmla="*/ 1865 h 2700"/>
              <a:gd name="T74" fmla="*/ 586 w 3538"/>
              <a:gd name="T75" fmla="*/ 2072 h 2700"/>
              <a:gd name="T76" fmla="*/ 918 w 3538"/>
              <a:gd name="T77" fmla="*/ 2097 h 2700"/>
              <a:gd name="T78" fmla="*/ 998 w 3538"/>
              <a:gd name="T79" fmla="*/ 2194 h 2700"/>
              <a:gd name="T80" fmla="*/ 1007 w 3538"/>
              <a:gd name="T81" fmla="*/ 2545 h 2700"/>
              <a:gd name="T82" fmla="*/ 943 w 3538"/>
              <a:gd name="T83" fmla="*/ 2655 h 2700"/>
              <a:gd name="T84" fmla="*/ 823 w 3538"/>
              <a:gd name="T85" fmla="*/ 2700 h 2700"/>
              <a:gd name="T86" fmla="*/ 93 w 3538"/>
              <a:gd name="T87" fmla="*/ 2674 h 2700"/>
              <a:gd name="T88" fmla="*/ 12 w 3538"/>
              <a:gd name="T89" fmla="*/ 2578 h 2700"/>
              <a:gd name="T90" fmla="*/ 3 w 3538"/>
              <a:gd name="T91" fmla="*/ 2226 h 2700"/>
              <a:gd name="T92" fmla="*/ 67 w 3538"/>
              <a:gd name="T93" fmla="*/ 2116 h 2700"/>
              <a:gd name="T94" fmla="*/ 187 w 3538"/>
              <a:gd name="T95" fmla="*/ 2072 h 2700"/>
              <a:gd name="T96" fmla="*/ 436 w 3538"/>
              <a:gd name="T97" fmla="*/ 1870 h 2700"/>
              <a:gd name="T98" fmla="*/ 520 w 3538"/>
              <a:gd name="T99" fmla="*/ 1712 h 2700"/>
              <a:gd name="T100" fmla="*/ 666 w 3538"/>
              <a:gd name="T101" fmla="*/ 1610 h 2700"/>
              <a:gd name="T102" fmla="*/ 1688 w 3538"/>
              <a:gd name="T103" fmla="*/ 1584 h 2700"/>
              <a:gd name="T104" fmla="*/ 1030 w 3538"/>
              <a:gd name="T105" fmla="*/ 1138 h 2700"/>
              <a:gd name="T106" fmla="*/ 885 w 3538"/>
              <a:gd name="T107" fmla="*/ 1054 h 2700"/>
              <a:gd name="T108" fmla="*/ 801 w 3538"/>
              <a:gd name="T109" fmla="*/ 909 h 2700"/>
              <a:gd name="T110" fmla="*/ 793 w 3538"/>
              <a:gd name="T111" fmla="*/ 283 h 2700"/>
              <a:gd name="T112" fmla="*/ 857 w 3538"/>
              <a:gd name="T113" fmla="*/ 127 h 2700"/>
              <a:gd name="T114" fmla="*/ 989 w 3538"/>
              <a:gd name="T115" fmla="*/ 26 h 2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538" h="2700">
                <a:moveTo>
                  <a:pt x="1116" y="0"/>
                </a:moveTo>
                <a:lnTo>
                  <a:pt x="2423" y="0"/>
                </a:lnTo>
                <a:lnTo>
                  <a:pt x="2467" y="3"/>
                </a:lnTo>
                <a:lnTo>
                  <a:pt x="2510" y="12"/>
                </a:lnTo>
                <a:lnTo>
                  <a:pt x="2550" y="26"/>
                </a:lnTo>
                <a:lnTo>
                  <a:pt x="2587" y="45"/>
                </a:lnTo>
                <a:lnTo>
                  <a:pt x="2622" y="68"/>
                </a:lnTo>
                <a:lnTo>
                  <a:pt x="2653" y="96"/>
                </a:lnTo>
                <a:lnTo>
                  <a:pt x="2681" y="127"/>
                </a:lnTo>
                <a:lnTo>
                  <a:pt x="2704" y="163"/>
                </a:lnTo>
                <a:lnTo>
                  <a:pt x="2724" y="201"/>
                </a:lnTo>
                <a:lnTo>
                  <a:pt x="2738" y="241"/>
                </a:lnTo>
                <a:lnTo>
                  <a:pt x="2746" y="283"/>
                </a:lnTo>
                <a:lnTo>
                  <a:pt x="2749" y="328"/>
                </a:lnTo>
                <a:lnTo>
                  <a:pt x="2749" y="822"/>
                </a:lnTo>
                <a:lnTo>
                  <a:pt x="2746" y="866"/>
                </a:lnTo>
                <a:lnTo>
                  <a:pt x="2738" y="909"/>
                </a:lnTo>
                <a:lnTo>
                  <a:pt x="2724" y="949"/>
                </a:lnTo>
                <a:lnTo>
                  <a:pt x="2704" y="987"/>
                </a:lnTo>
                <a:lnTo>
                  <a:pt x="2681" y="1022"/>
                </a:lnTo>
                <a:lnTo>
                  <a:pt x="2653" y="1054"/>
                </a:lnTo>
                <a:lnTo>
                  <a:pt x="2622" y="1081"/>
                </a:lnTo>
                <a:lnTo>
                  <a:pt x="2587" y="1104"/>
                </a:lnTo>
                <a:lnTo>
                  <a:pt x="2550" y="1124"/>
                </a:lnTo>
                <a:lnTo>
                  <a:pt x="2510" y="1138"/>
                </a:lnTo>
                <a:lnTo>
                  <a:pt x="2467" y="1146"/>
                </a:lnTo>
                <a:lnTo>
                  <a:pt x="2423" y="1150"/>
                </a:lnTo>
                <a:lnTo>
                  <a:pt x="1851" y="1150"/>
                </a:lnTo>
                <a:lnTo>
                  <a:pt x="1851" y="1584"/>
                </a:lnTo>
                <a:lnTo>
                  <a:pt x="2737" y="1584"/>
                </a:lnTo>
                <a:lnTo>
                  <a:pt x="2784" y="1588"/>
                </a:lnTo>
                <a:lnTo>
                  <a:pt x="2829" y="1596"/>
                </a:lnTo>
                <a:lnTo>
                  <a:pt x="2873" y="1610"/>
                </a:lnTo>
                <a:lnTo>
                  <a:pt x="2914" y="1629"/>
                </a:lnTo>
                <a:lnTo>
                  <a:pt x="2953" y="1652"/>
                </a:lnTo>
                <a:lnTo>
                  <a:pt x="2987" y="1680"/>
                </a:lnTo>
                <a:lnTo>
                  <a:pt x="3020" y="1712"/>
                </a:lnTo>
                <a:lnTo>
                  <a:pt x="3047" y="1747"/>
                </a:lnTo>
                <a:lnTo>
                  <a:pt x="3070" y="1786"/>
                </a:lnTo>
                <a:lnTo>
                  <a:pt x="3090" y="1827"/>
                </a:lnTo>
                <a:lnTo>
                  <a:pt x="3104" y="1870"/>
                </a:lnTo>
                <a:lnTo>
                  <a:pt x="3112" y="1917"/>
                </a:lnTo>
                <a:lnTo>
                  <a:pt x="3115" y="1964"/>
                </a:lnTo>
                <a:lnTo>
                  <a:pt x="3115" y="2072"/>
                </a:lnTo>
                <a:lnTo>
                  <a:pt x="3351" y="2072"/>
                </a:lnTo>
                <a:lnTo>
                  <a:pt x="3384" y="2074"/>
                </a:lnTo>
                <a:lnTo>
                  <a:pt x="3417" y="2084"/>
                </a:lnTo>
                <a:lnTo>
                  <a:pt x="3446" y="2097"/>
                </a:lnTo>
                <a:lnTo>
                  <a:pt x="3471" y="2116"/>
                </a:lnTo>
                <a:lnTo>
                  <a:pt x="3494" y="2139"/>
                </a:lnTo>
                <a:lnTo>
                  <a:pt x="3513" y="2165"/>
                </a:lnTo>
                <a:lnTo>
                  <a:pt x="3526" y="2194"/>
                </a:lnTo>
                <a:lnTo>
                  <a:pt x="3536" y="2226"/>
                </a:lnTo>
                <a:lnTo>
                  <a:pt x="3538" y="2259"/>
                </a:lnTo>
                <a:lnTo>
                  <a:pt x="3538" y="2512"/>
                </a:lnTo>
                <a:lnTo>
                  <a:pt x="3536" y="2545"/>
                </a:lnTo>
                <a:lnTo>
                  <a:pt x="3526" y="2578"/>
                </a:lnTo>
                <a:lnTo>
                  <a:pt x="3512" y="2607"/>
                </a:lnTo>
                <a:lnTo>
                  <a:pt x="3494" y="2633"/>
                </a:lnTo>
                <a:lnTo>
                  <a:pt x="3471" y="2655"/>
                </a:lnTo>
                <a:lnTo>
                  <a:pt x="3446" y="2674"/>
                </a:lnTo>
                <a:lnTo>
                  <a:pt x="3417" y="2688"/>
                </a:lnTo>
                <a:lnTo>
                  <a:pt x="3384" y="2696"/>
                </a:lnTo>
                <a:lnTo>
                  <a:pt x="3351" y="2700"/>
                </a:lnTo>
                <a:lnTo>
                  <a:pt x="2716" y="2700"/>
                </a:lnTo>
                <a:lnTo>
                  <a:pt x="2682" y="2696"/>
                </a:lnTo>
                <a:lnTo>
                  <a:pt x="2651" y="2688"/>
                </a:lnTo>
                <a:lnTo>
                  <a:pt x="2622" y="2674"/>
                </a:lnTo>
                <a:lnTo>
                  <a:pt x="2595" y="2655"/>
                </a:lnTo>
                <a:lnTo>
                  <a:pt x="2572" y="2633"/>
                </a:lnTo>
                <a:lnTo>
                  <a:pt x="2554" y="2607"/>
                </a:lnTo>
                <a:lnTo>
                  <a:pt x="2540" y="2578"/>
                </a:lnTo>
                <a:lnTo>
                  <a:pt x="2531" y="2545"/>
                </a:lnTo>
                <a:lnTo>
                  <a:pt x="2528" y="2512"/>
                </a:lnTo>
                <a:lnTo>
                  <a:pt x="2528" y="2259"/>
                </a:lnTo>
                <a:lnTo>
                  <a:pt x="2531" y="2226"/>
                </a:lnTo>
                <a:lnTo>
                  <a:pt x="2540" y="2194"/>
                </a:lnTo>
                <a:lnTo>
                  <a:pt x="2554" y="2165"/>
                </a:lnTo>
                <a:lnTo>
                  <a:pt x="2572" y="2139"/>
                </a:lnTo>
                <a:lnTo>
                  <a:pt x="2595" y="2116"/>
                </a:lnTo>
                <a:lnTo>
                  <a:pt x="2622" y="2097"/>
                </a:lnTo>
                <a:lnTo>
                  <a:pt x="2651" y="2084"/>
                </a:lnTo>
                <a:lnTo>
                  <a:pt x="2682" y="2074"/>
                </a:lnTo>
                <a:lnTo>
                  <a:pt x="2716" y="2072"/>
                </a:lnTo>
                <a:lnTo>
                  <a:pt x="2952" y="2072"/>
                </a:lnTo>
                <a:lnTo>
                  <a:pt x="2952" y="1964"/>
                </a:lnTo>
                <a:lnTo>
                  <a:pt x="2949" y="1929"/>
                </a:lnTo>
                <a:lnTo>
                  <a:pt x="2941" y="1896"/>
                </a:lnTo>
                <a:lnTo>
                  <a:pt x="2928" y="1865"/>
                </a:lnTo>
                <a:lnTo>
                  <a:pt x="2910" y="1837"/>
                </a:lnTo>
                <a:lnTo>
                  <a:pt x="2888" y="1811"/>
                </a:lnTo>
                <a:lnTo>
                  <a:pt x="2864" y="1789"/>
                </a:lnTo>
                <a:lnTo>
                  <a:pt x="2836" y="1772"/>
                </a:lnTo>
                <a:lnTo>
                  <a:pt x="2805" y="1759"/>
                </a:lnTo>
                <a:lnTo>
                  <a:pt x="2771" y="1750"/>
                </a:lnTo>
                <a:lnTo>
                  <a:pt x="2736" y="1748"/>
                </a:lnTo>
                <a:lnTo>
                  <a:pt x="1851" y="1748"/>
                </a:lnTo>
                <a:lnTo>
                  <a:pt x="1851" y="2072"/>
                </a:lnTo>
                <a:lnTo>
                  <a:pt x="2087" y="2072"/>
                </a:lnTo>
                <a:lnTo>
                  <a:pt x="2120" y="2074"/>
                </a:lnTo>
                <a:lnTo>
                  <a:pt x="2153" y="2083"/>
                </a:lnTo>
                <a:lnTo>
                  <a:pt x="2182" y="2097"/>
                </a:lnTo>
                <a:lnTo>
                  <a:pt x="2207" y="2116"/>
                </a:lnTo>
                <a:lnTo>
                  <a:pt x="2230" y="2139"/>
                </a:lnTo>
                <a:lnTo>
                  <a:pt x="2248" y="2165"/>
                </a:lnTo>
                <a:lnTo>
                  <a:pt x="2262" y="2194"/>
                </a:lnTo>
                <a:lnTo>
                  <a:pt x="2271" y="2226"/>
                </a:lnTo>
                <a:lnTo>
                  <a:pt x="2274" y="2259"/>
                </a:lnTo>
                <a:lnTo>
                  <a:pt x="2274" y="2512"/>
                </a:lnTo>
                <a:lnTo>
                  <a:pt x="2271" y="2545"/>
                </a:lnTo>
                <a:lnTo>
                  <a:pt x="2262" y="2578"/>
                </a:lnTo>
                <a:lnTo>
                  <a:pt x="2248" y="2607"/>
                </a:lnTo>
                <a:lnTo>
                  <a:pt x="2230" y="2633"/>
                </a:lnTo>
                <a:lnTo>
                  <a:pt x="2207" y="2655"/>
                </a:lnTo>
                <a:lnTo>
                  <a:pt x="2182" y="2674"/>
                </a:lnTo>
                <a:lnTo>
                  <a:pt x="2153" y="2688"/>
                </a:lnTo>
                <a:lnTo>
                  <a:pt x="2120" y="2696"/>
                </a:lnTo>
                <a:lnTo>
                  <a:pt x="2087" y="2700"/>
                </a:lnTo>
                <a:lnTo>
                  <a:pt x="1452" y="2700"/>
                </a:lnTo>
                <a:lnTo>
                  <a:pt x="1418" y="2696"/>
                </a:lnTo>
                <a:lnTo>
                  <a:pt x="1387" y="2688"/>
                </a:lnTo>
                <a:lnTo>
                  <a:pt x="1358" y="2674"/>
                </a:lnTo>
                <a:lnTo>
                  <a:pt x="1331" y="2655"/>
                </a:lnTo>
                <a:lnTo>
                  <a:pt x="1308" y="2633"/>
                </a:lnTo>
                <a:lnTo>
                  <a:pt x="1290" y="2607"/>
                </a:lnTo>
                <a:lnTo>
                  <a:pt x="1276" y="2578"/>
                </a:lnTo>
                <a:lnTo>
                  <a:pt x="1267" y="2545"/>
                </a:lnTo>
                <a:lnTo>
                  <a:pt x="1264" y="2512"/>
                </a:lnTo>
                <a:lnTo>
                  <a:pt x="1264" y="2259"/>
                </a:lnTo>
                <a:lnTo>
                  <a:pt x="1267" y="2226"/>
                </a:lnTo>
                <a:lnTo>
                  <a:pt x="1276" y="2194"/>
                </a:lnTo>
                <a:lnTo>
                  <a:pt x="1290" y="2165"/>
                </a:lnTo>
                <a:lnTo>
                  <a:pt x="1308" y="2139"/>
                </a:lnTo>
                <a:lnTo>
                  <a:pt x="1331" y="2116"/>
                </a:lnTo>
                <a:lnTo>
                  <a:pt x="1358" y="2097"/>
                </a:lnTo>
                <a:lnTo>
                  <a:pt x="1387" y="2083"/>
                </a:lnTo>
                <a:lnTo>
                  <a:pt x="1418" y="2074"/>
                </a:lnTo>
                <a:lnTo>
                  <a:pt x="1452" y="2072"/>
                </a:lnTo>
                <a:lnTo>
                  <a:pt x="1688" y="2072"/>
                </a:lnTo>
                <a:lnTo>
                  <a:pt x="1688" y="1748"/>
                </a:lnTo>
                <a:lnTo>
                  <a:pt x="803" y="1748"/>
                </a:lnTo>
                <a:lnTo>
                  <a:pt x="767" y="1750"/>
                </a:lnTo>
                <a:lnTo>
                  <a:pt x="735" y="1759"/>
                </a:lnTo>
                <a:lnTo>
                  <a:pt x="704" y="1772"/>
                </a:lnTo>
                <a:lnTo>
                  <a:pt x="676" y="1789"/>
                </a:lnTo>
                <a:lnTo>
                  <a:pt x="650" y="1811"/>
                </a:lnTo>
                <a:lnTo>
                  <a:pt x="628" y="1837"/>
                </a:lnTo>
                <a:lnTo>
                  <a:pt x="611" y="1865"/>
                </a:lnTo>
                <a:lnTo>
                  <a:pt x="598" y="1896"/>
                </a:lnTo>
                <a:lnTo>
                  <a:pt x="590" y="1929"/>
                </a:lnTo>
                <a:lnTo>
                  <a:pt x="586" y="1964"/>
                </a:lnTo>
                <a:lnTo>
                  <a:pt x="586" y="2072"/>
                </a:lnTo>
                <a:lnTo>
                  <a:pt x="823" y="2072"/>
                </a:lnTo>
                <a:lnTo>
                  <a:pt x="856" y="2074"/>
                </a:lnTo>
                <a:lnTo>
                  <a:pt x="889" y="2084"/>
                </a:lnTo>
                <a:lnTo>
                  <a:pt x="918" y="2097"/>
                </a:lnTo>
                <a:lnTo>
                  <a:pt x="943" y="2116"/>
                </a:lnTo>
                <a:lnTo>
                  <a:pt x="966" y="2139"/>
                </a:lnTo>
                <a:lnTo>
                  <a:pt x="984" y="2165"/>
                </a:lnTo>
                <a:lnTo>
                  <a:pt x="998" y="2194"/>
                </a:lnTo>
                <a:lnTo>
                  <a:pt x="1007" y="2226"/>
                </a:lnTo>
                <a:lnTo>
                  <a:pt x="1010" y="2259"/>
                </a:lnTo>
                <a:lnTo>
                  <a:pt x="1010" y="2512"/>
                </a:lnTo>
                <a:lnTo>
                  <a:pt x="1007" y="2545"/>
                </a:lnTo>
                <a:lnTo>
                  <a:pt x="998" y="2578"/>
                </a:lnTo>
                <a:lnTo>
                  <a:pt x="984" y="2607"/>
                </a:lnTo>
                <a:lnTo>
                  <a:pt x="966" y="2633"/>
                </a:lnTo>
                <a:lnTo>
                  <a:pt x="943" y="2655"/>
                </a:lnTo>
                <a:lnTo>
                  <a:pt x="918" y="2674"/>
                </a:lnTo>
                <a:lnTo>
                  <a:pt x="889" y="2688"/>
                </a:lnTo>
                <a:lnTo>
                  <a:pt x="856" y="2696"/>
                </a:lnTo>
                <a:lnTo>
                  <a:pt x="823" y="2700"/>
                </a:lnTo>
                <a:lnTo>
                  <a:pt x="187" y="2700"/>
                </a:lnTo>
                <a:lnTo>
                  <a:pt x="154" y="2696"/>
                </a:lnTo>
                <a:lnTo>
                  <a:pt x="123" y="2688"/>
                </a:lnTo>
                <a:lnTo>
                  <a:pt x="93" y="2674"/>
                </a:lnTo>
                <a:lnTo>
                  <a:pt x="67" y="2655"/>
                </a:lnTo>
                <a:lnTo>
                  <a:pt x="44" y="2633"/>
                </a:lnTo>
                <a:lnTo>
                  <a:pt x="26" y="2607"/>
                </a:lnTo>
                <a:lnTo>
                  <a:pt x="12" y="2578"/>
                </a:lnTo>
                <a:lnTo>
                  <a:pt x="3" y="2545"/>
                </a:lnTo>
                <a:lnTo>
                  <a:pt x="0" y="2512"/>
                </a:lnTo>
                <a:lnTo>
                  <a:pt x="0" y="2259"/>
                </a:lnTo>
                <a:lnTo>
                  <a:pt x="3" y="2226"/>
                </a:lnTo>
                <a:lnTo>
                  <a:pt x="12" y="2194"/>
                </a:lnTo>
                <a:lnTo>
                  <a:pt x="26" y="2165"/>
                </a:lnTo>
                <a:lnTo>
                  <a:pt x="44" y="2139"/>
                </a:lnTo>
                <a:lnTo>
                  <a:pt x="67" y="2116"/>
                </a:lnTo>
                <a:lnTo>
                  <a:pt x="93" y="2097"/>
                </a:lnTo>
                <a:lnTo>
                  <a:pt x="123" y="2084"/>
                </a:lnTo>
                <a:lnTo>
                  <a:pt x="154" y="2074"/>
                </a:lnTo>
                <a:lnTo>
                  <a:pt x="187" y="2072"/>
                </a:lnTo>
                <a:lnTo>
                  <a:pt x="424" y="2072"/>
                </a:lnTo>
                <a:lnTo>
                  <a:pt x="424" y="1964"/>
                </a:lnTo>
                <a:lnTo>
                  <a:pt x="427" y="1917"/>
                </a:lnTo>
                <a:lnTo>
                  <a:pt x="436" y="1870"/>
                </a:lnTo>
                <a:lnTo>
                  <a:pt x="449" y="1827"/>
                </a:lnTo>
                <a:lnTo>
                  <a:pt x="468" y="1786"/>
                </a:lnTo>
                <a:lnTo>
                  <a:pt x="492" y="1747"/>
                </a:lnTo>
                <a:lnTo>
                  <a:pt x="520" y="1712"/>
                </a:lnTo>
                <a:lnTo>
                  <a:pt x="551" y="1680"/>
                </a:lnTo>
                <a:lnTo>
                  <a:pt x="586" y="1652"/>
                </a:lnTo>
                <a:lnTo>
                  <a:pt x="624" y="1629"/>
                </a:lnTo>
                <a:lnTo>
                  <a:pt x="666" y="1610"/>
                </a:lnTo>
                <a:lnTo>
                  <a:pt x="709" y="1596"/>
                </a:lnTo>
                <a:lnTo>
                  <a:pt x="755" y="1588"/>
                </a:lnTo>
                <a:lnTo>
                  <a:pt x="803" y="1584"/>
                </a:lnTo>
                <a:lnTo>
                  <a:pt x="1688" y="1584"/>
                </a:lnTo>
                <a:lnTo>
                  <a:pt x="1688" y="1150"/>
                </a:lnTo>
                <a:lnTo>
                  <a:pt x="1116" y="1150"/>
                </a:lnTo>
                <a:lnTo>
                  <a:pt x="1071" y="1146"/>
                </a:lnTo>
                <a:lnTo>
                  <a:pt x="1030" y="1138"/>
                </a:lnTo>
                <a:lnTo>
                  <a:pt x="989" y="1124"/>
                </a:lnTo>
                <a:lnTo>
                  <a:pt x="951" y="1104"/>
                </a:lnTo>
                <a:lnTo>
                  <a:pt x="917" y="1081"/>
                </a:lnTo>
                <a:lnTo>
                  <a:pt x="885" y="1054"/>
                </a:lnTo>
                <a:lnTo>
                  <a:pt x="857" y="1022"/>
                </a:lnTo>
                <a:lnTo>
                  <a:pt x="834" y="987"/>
                </a:lnTo>
                <a:lnTo>
                  <a:pt x="815" y="949"/>
                </a:lnTo>
                <a:lnTo>
                  <a:pt x="801" y="909"/>
                </a:lnTo>
                <a:lnTo>
                  <a:pt x="793" y="866"/>
                </a:lnTo>
                <a:lnTo>
                  <a:pt x="790" y="822"/>
                </a:lnTo>
                <a:lnTo>
                  <a:pt x="790" y="328"/>
                </a:lnTo>
                <a:lnTo>
                  <a:pt x="793" y="283"/>
                </a:lnTo>
                <a:lnTo>
                  <a:pt x="801" y="241"/>
                </a:lnTo>
                <a:lnTo>
                  <a:pt x="815" y="201"/>
                </a:lnTo>
                <a:lnTo>
                  <a:pt x="834" y="163"/>
                </a:lnTo>
                <a:lnTo>
                  <a:pt x="857" y="127"/>
                </a:lnTo>
                <a:lnTo>
                  <a:pt x="885" y="96"/>
                </a:lnTo>
                <a:lnTo>
                  <a:pt x="917" y="68"/>
                </a:lnTo>
                <a:lnTo>
                  <a:pt x="951" y="45"/>
                </a:lnTo>
                <a:lnTo>
                  <a:pt x="989" y="26"/>
                </a:lnTo>
                <a:lnTo>
                  <a:pt x="1030" y="12"/>
                </a:lnTo>
                <a:lnTo>
                  <a:pt x="1071" y="3"/>
                </a:lnTo>
                <a:lnTo>
                  <a:pt x="11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78" name="Freeform 166"/>
          <p:cNvSpPr>
            <a:spLocks noEditPoints="1"/>
          </p:cNvSpPr>
          <p:nvPr/>
        </p:nvSpPr>
        <p:spPr bwMode="auto">
          <a:xfrm>
            <a:off x="7366706" y="4240918"/>
            <a:ext cx="279200" cy="469694"/>
          </a:xfrm>
          <a:custGeom>
            <a:avLst/>
            <a:gdLst>
              <a:gd name="T0" fmla="*/ 699 w 2114"/>
              <a:gd name="T1" fmla="*/ 3198 h 3551"/>
              <a:gd name="T2" fmla="*/ 1428 w 2114"/>
              <a:gd name="T3" fmla="*/ 3184 h 3551"/>
              <a:gd name="T4" fmla="*/ 1224 w 2114"/>
              <a:gd name="T5" fmla="*/ 1249 h 3551"/>
              <a:gd name="T6" fmla="*/ 1357 w 2114"/>
              <a:gd name="T7" fmla="*/ 1320 h 3551"/>
              <a:gd name="T8" fmla="*/ 1371 w 2114"/>
              <a:gd name="T9" fmla="*/ 1470 h 3551"/>
              <a:gd name="T10" fmla="*/ 1256 w 2114"/>
              <a:gd name="T11" fmla="*/ 1564 h 3551"/>
              <a:gd name="T12" fmla="*/ 967 w 2114"/>
              <a:gd name="T13" fmla="*/ 752 h 3551"/>
              <a:gd name="T14" fmla="*/ 801 w 2114"/>
              <a:gd name="T15" fmla="*/ 1042 h 3551"/>
              <a:gd name="T16" fmla="*/ 731 w 2114"/>
              <a:gd name="T17" fmla="*/ 911 h 3551"/>
              <a:gd name="T18" fmla="*/ 801 w 2114"/>
              <a:gd name="T19" fmla="*/ 779 h 3551"/>
              <a:gd name="T20" fmla="*/ 1033 w 2114"/>
              <a:gd name="T21" fmla="*/ 430 h 3551"/>
              <a:gd name="T22" fmla="*/ 967 w 2114"/>
              <a:gd name="T23" fmla="*/ 517 h 3551"/>
              <a:gd name="T24" fmla="*/ 758 w 2114"/>
              <a:gd name="T25" fmla="*/ 599 h 3551"/>
              <a:gd name="T26" fmla="*/ 598 w 2114"/>
              <a:gd name="T27" fmla="*/ 740 h 3551"/>
              <a:gd name="T28" fmla="*/ 554 w 2114"/>
              <a:gd name="T29" fmla="*/ 957 h 3551"/>
              <a:gd name="T30" fmla="*/ 651 w 2114"/>
              <a:gd name="T31" fmla="*/ 1151 h 3551"/>
              <a:gd name="T32" fmla="*/ 843 w 2114"/>
              <a:gd name="T33" fmla="*/ 1247 h 3551"/>
              <a:gd name="T34" fmla="*/ 617 w 2114"/>
              <a:gd name="T35" fmla="*/ 1571 h 3551"/>
              <a:gd name="T36" fmla="*/ 551 w 2114"/>
              <a:gd name="T37" fmla="*/ 1658 h 3551"/>
              <a:gd name="T38" fmla="*/ 617 w 2114"/>
              <a:gd name="T39" fmla="*/ 1744 h 3551"/>
              <a:gd name="T40" fmla="*/ 980 w 2114"/>
              <a:gd name="T41" fmla="*/ 1874 h 3551"/>
              <a:gd name="T42" fmla="*/ 1080 w 2114"/>
              <a:gd name="T43" fmla="*/ 1915 h 3551"/>
              <a:gd name="T44" fmla="*/ 1146 w 2114"/>
              <a:gd name="T45" fmla="*/ 1829 h 3551"/>
              <a:gd name="T46" fmla="*/ 1357 w 2114"/>
              <a:gd name="T47" fmla="*/ 1720 h 3551"/>
              <a:gd name="T48" fmla="*/ 1517 w 2114"/>
              <a:gd name="T49" fmla="*/ 1580 h 3551"/>
              <a:gd name="T50" fmla="*/ 1560 w 2114"/>
              <a:gd name="T51" fmla="*/ 1363 h 3551"/>
              <a:gd name="T52" fmla="*/ 1464 w 2114"/>
              <a:gd name="T53" fmla="*/ 1169 h 3551"/>
              <a:gd name="T54" fmla="*/ 1270 w 2114"/>
              <a:gd name="T55" fmla="*/ 1073 h 3551"/>
              <a:gd name="T56" fmla="*/ 1497 w 2114"/>
              <a:gd name="T57" fmla="*/ 749 h 3551"/>
              <a:gd name="T58" fmla="*/ 1563 w 2114"/>
              <a:gd name="T59" fmla="*/ 662 h 3551"/>
              <a:gd name="T60" fmla="*/ 1497 w 2114"/>
              <a:gd name="T61" fmla="*/ 575 h 3551"/>
              <a:gd name="T62" fmla="*/ 1135 w 2114"/>
              <a:gd name="T63" fmla="*/ 472 h 3551"/>
              <a:gd name="T64" fmla="*/ 1057 w 2114"/>
              <a:gd name="T65" fmla="*/ 0 h 3551"/>
              <a:gd name="T66" fmla="*/ 1450 w 2114"/>
              <a:gd name="T67" fmla="*/ 76 h 3551"/>
              <a:gd name="T68" fmla="*/ 1777 w 2114"/>
              <a:gd name="T69" fmla="*/ 283 h 3551"/>
              <a:gd name="T70" fmla="*/ 2006 w 2114"/>
              <a:gd name="T71" fmla="*/ 593 h 3551"/>
              <a:gd name="T72" fmla="*/ 2111 w 2114"/>
              <a:gd name="T73" fmla="*/ 975 h 3551"/>
              <a:gd name="T74" fmla="*/ 2069 w 2114"/>
              <a:gd name="T75" fmla="*/ 1362 h 3551"/>
              <a:gd name="T76" fmla="*/ 1895 w 2114"/>
              <a:gd name="T77" fmla="*/ 1702 h 3551"/>
              <a:gd name="T78" fmla="*/ 1656 w 2114"/>
              <a:gd name="T79" fmla="*/ 2044 h 3551"/>
              <a:gd name="T80" fmla="*/ 1537 w 2114"/>
              <a:gd name="T81" fmla="*/ 2455 h 3551"/>
              <a:gd name="T82" fmla="*/ 1599 w 2114"/>
              <a:gd name="T83" fmla="*/ 2588 h 3551"/>
              <a:gd name="T84" fmla="*/ 1599 w 2114"/>
              <a:gd name="T85" fmla="*/ 3237 h 3551"/>
              <a:gd name="T86" fmla="*/ 1505 w 2114"/>
              <a:gd name="T87" fmla="*/ 3353 h 3551"/>
              <a:gd name="T88" fmla="*/ 1257 w 2114"/>
              <a:gd name="T89" fmla="*/ 3507 h 3551"/>
              <a:gd name="T90" fmla="*/ 1006 w 2114"/>
              <a:gd name="T91" fmla="*/ 3549 h 3551"/>
              <a:gd name="T92" fmla="*/ 625 w 2114"/>
              <a:gd name="T93" fmla="*/ 3366 h 3551"/>
              <a:gd name="T94" fmla="*/ 534 w 2114"/>
              <a:gd name="T95" fmla="*/ 3279 h 3551"/>
              <a:gd name="T96" fmla="*/ 508 w 2114"/>
              <a:gd name="T97" fmla="*/ 2609 h 3551"/>
              <a:gd name="T98" fmla="*/ 583 w 2114"/>
              <a:gd name="T99" fmla="*/ 2542 h 3551"/>
              <a:gd name="T100" fmla="*/ 489 w 2114"/>
              <a:gd name="T101" fmla="*/ 2123 h 3551"/>
              <a:gd name="T102" fmla="*/ 259 w 2114"/>
              <a:gd name="T103" fmla="*/ 1750 h 3551"/>
              <a:gd name="T104" fmla="*/ 66 w 2114"/>
              <a:gd name="T105" fmla="*/ 1424 h 3551"/>
              <a:gd name="T106" fmla="*/ 0 w 2114"/>
              <a:gd name="T107" fmla="*/ 1051 h 3551"/>
              <a:gd name="T108" fmla="*/ 83 w 2114"/>
              <a:gd name="T109" fmla="*/ 650 h 3551"/>
              <a:gd name="T110" fmla="*/ 305 w 2114"/>
              <a:gd name="T111" fmla="*/ 319 h 3551"/>
              <a:gd name="T112" fmla="*/ 632 w 2114"/>
              <a:gd name="T113" fmla="*/ 90 h 3551"/>
              <a:gd name="T114" fmla="*/ 1032 w 2114"/>
              <a:gd name="T115" fmla="*/ 0 h 3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14" h="3551">
                <a:moveTo>
                  <a:pt x="684" y="2720"/>
                </a:moveTo>
                <a:lnTo>
                  <a:pt x="684" y="3175"/>
                </a:lnTo>
                <a:lnTo>
                  <a:pt x="686" y="3184"/>
                </a:lnTo>
                <a:lnTo>
                  <a:pt x="692" y="3193"/>
                </a:lnTo>
                <a:lnTo>
                  <a:pt x="699" y="3198"/>
                </a:lnTo>
                <a:lnTo>
                  <a:pt x="709" y="3199"/>
                </a:lnTo>
                <a:lnTo>
                  <a:pt x="1405" y="3199"/>
                </a:lnTo>
                <a:lnTo>
                  <a:pt x="1414" y="3198"/>
                </a:lnTo>
                <a:lnTo>
                  <a:pt x="1423" y="3193"/>
                </a:lnTo>
                <a:lnTo>
                  <a:pt x="1428" y="3184"/>
                </a:lnTo>
                <a:lnTo>
                  <a:pt x="1429" y="3175"/>
                </a:lnTo>
                <a:lnTo>
                  <a:pt x="1429" y="2720"/>
                </a:lnTo>
                <a:lnTo>
                  <a:pt x="684" y="2720"/>
                </a:lnTo>
                <a:close/>
                <a:moveTo>
                  <a:pt x="1146" y="1249"/>
                </a:moveTo>
                <a:lnTo>
                  <a:pt x="1224" y="1249"/>
                </a:lnTo>
                <a:lnTo>
                  <a:pt x="1256" y="1252"/>
                </a:lnTo>
                <a:lnTo>
                  <a:pt x="1286" y="1262"/>
                </a:lnTo>
                <a:lnTo>
                  <a:pt x="1313" y="1277"/>
                </a:lnTo>
                <a:lnTo>
                  <a:pt x="1337" y="1296"/>
                </a:lnTo>
                <a:lnTo>
                  <a:pt x="1357" y="1320"/>
                </a:lnTo>
                <a:lnTo>
                  <a:pt x="1371" y="1347"/>
                </a:lnTo>
                <a:lnTo>
                  <a:pt x="1380" y="1377"/>
                </a:lnTo>
                <a:lnTo>
                  <a:pt x="1384" y="1408"/>
                </a:lnTo>
                <a:lnTo>
                  <a:pt x="1380" y="1441"/>
                </a:lnTo>
                <a:lnTo>
                  <a:pt x="1371" y="1470"/>
                </a:lnTo>
                <a:lnTo>
                  <a:pt x="1357" y="1497"/>
                </a:lnTo>
                <a:lnTo>
                  <a:pt x="1337" y="1521"/>
                </a:lnTo>
                <a:lnTo>
                  <a:pt x="1313" y="1541"/>
                </a:lnTo>
                <a:lnTo>
                  <a:pt x="1286" y="1555"/>
                </a:lnTo>
                <a:lnTo>
                  <a:pt x="1256" y="1564"/>
                </a:lnTo>
                <a:lnTo>
                  <a:pt x="1224" y="1568"/>
                </a:lnTo>
                <a:lnTo>
                  <a:pt x="1146" y="1568"/>
                </a:lnTo>
                <a:lnTo>
                  <a:pt x="1146" y="1249"/>
                </a:lnTo>
                <a:close/>
                <a:moveTo>
                  <a:pt x="890" y="752"/>
                </a:moveTo>
                <a:lnTo>
                  <a:pt x="967" y="752"/>
                </a:lnTo>
                <a:lnTo>
                  <a:pt x="967" y="1069"/>
                </a:lnTo>
                <a:lnTo>
                  <a:pt x="890" y="1069"/>
                </a:lnTo>
                <a:lnTo>
                  <a:pt x="857" y="1066"/>
                </a:lnTo>
                <a:lnTo>
                  <a:pt x="828" y="1057"/>
                </a:lnTo>
                <a:lnTo>
                  <a:pt x="801" y="1042"/>
                </a:lnTo>
                <a:lnTo>
                  <a:pt x="777" y="1023"/>
                </a:lnTo>
                <a:lnTo>
                  <a:pt x="758" y="1000"/>
                </a:lnTo>
                <a:lnTo>
                  <a:pt x="744" y="973"/>
                </a:lnTo>
                <a:lnTo>
                  <a:pt x="734" y="943"/>
                </a:lnTo>
                <a:lnTo>
                  <a:pt x="731" y="911"/>
                </a:lnTo>
                <a:lnTo>
                  <a:pt x="734" y="879"/>
                </a:lnTo>
                <a:lnTo>
                  <a:pt x="744" y="849"/>
                </a:lnTo>
                <a:lnTo>
                  <a:pt x="758" y="822"/>
                </a:lnTo>
                <a:lnTo>
                  <a:pt x="777" y="799"/>
                </a:lnTo>
                <a:lnTo>
                  <a:pt x="801" y="779"/>
                </a:lnTo>
                <a:lnTo>
                  <a:pt x="828" y="765"/>
                </a:lnTo>
                <a:lnTo>
                  <a:pt x="857" y="755"/>
                </a:lnTo>
                <a:lnTo>
                  <a:pt x="890" y="752"/>
                </a:lnTo>
                <a:close/>
                <a:moveTo>
                  <a:pt x="1057" y="427"/>
                </a:moveTo>
                <a:lnTo>
                  <a:pt x="1033" y="430"/>
                </a:lnTo>
                <a:lnTo>
                  <a:pt x="1011" y="440"/>
                </a:lnTo>
                <a:lnTo>
                  <a:pt x="994" y="454"/>
                </a:lnTo>
                <a:lnTo>
                  <a:pt x="980" y="472"/>
                </a:lnTo>
                <a:lnTo>
                  <a:pt x="970" y="493"/>
                </a:lnTo>
                <a:lnTo>
                  <a:pt x="967" y="517"/>
                </a:lnTo>
                <a:lnTo>
                  <a:pt x="967" y="572"/>
                </a:lnTo>
                <a:lnTo>
                  <a:pt x="890" y="572"/>
                </a:lnTo>
                <a:lnTo>
                  <a:pt x="843" y="575"/>
                </a:lnTo>
                <a:lnTo>
                  <a:pt x="800" y="584"/>
                </a:lnTo>
                <a:lnTo>
                  <a:pt x="758" y="599"/>
                </a:lnTo>
                <a:lnTo>
                  <a:pt x="719" y="619"/>
                </a:lnTo>
                <a:lnTo>
                  <a:pt x="683" y="643"/>
                </a:lnTo>
                <a:lnTo>
                  <a:pt x="651" y="672"/>
                </a:lnTo>
                <a:lnTo>
                  <a:pt x="621" y="704"/>
                </a:lnTo>
                <a:lnTo>
                  <a:pt x="598" y="740"/>
                </a:lnTo>
                <a:lnTo>
                  <a:pt x="578" y="779"/>
                </a:lnTo>
                <a:lnTo>
                  <a:pt x="563" y="821"/>
                </a:lnTo>
                <a:lnTo>
                  <a:pt x="554" y="865"/>
                </a:lnTo>
                <a:lnTo>
                  <a:pt x="551" y="911"/>
                </a:lnTo>
                <a:lnTo>
                  <a:pt x="554" y="957"/>
                </a:lnTo>
                <a:lnTo>
                  <a:pt x="563" y="1001"/>
                </a:lnTo>
                <a:lnTo>
                  <a:pt x="578" y="1042"/>
                </a:lnTo>
                <a:lnTo>
                  <a:pt x="598" y="1082"/>
                </a:lnTo>
                <a:lnTo>
                  <a:pt x="621" y="1118"/>
                </a:lnTo>
                <a:lnTo>
                  <a:pt x="651" y="1151"/>
                </a:lnTo>
                <a:lnTo>
                  <a:pt x="683" y="1179"/>
                </a:lnTo>
                <a:lnTo>
                  <a:pt x="719" y="1204"/>
                </a:lnTo>
                <a:lnTo>
                  <a:pt x="758" y="1223"/>
                </a:lnTo>
                <a:lnTo>
                  <a:pt x="800" y="1237"/>
                </a:lnTo>
                <a:lnTo>
                  <a:pt x="843" y="1247"/>
                </a:lnTo>
                <a:lnTo>
                  <a:pt x="890" y="1249"/>
                </a:lnTo>
                <a:lnTo>
                  <a:pt x="967" y="1249"/>
                </a:lnTo>
                <a:lnTo>
                  <a:pt x="967" y="1568"/>
                </a:lnTo>
                <a:lnTo>
                  <a:pt x="641" y="1568"/>
                </a:lnTo>
                <a:lnTo>
                  <a:pt x="617" y="1571"/>
                </a:lnTo>
                <a:lnTo>
                  <a:pt x="595" y="1580"/>
                </a:lnTo>
                <a:lnTo>
                  <a:pt x="577" y="1594"/>
                </a:lnTo>
                <a:lnTo>
                  <a:pt x="563" y="1612"/>
                </a:lnTo>
                <a:lnTo>
                  <a:pt x="554" y="1634"/>
                </a:lnTo>
                <a:lnTo>
                  <a:pt x="551" y="1658"/>
                </a:lnTo>
                <a:lnTo>
                  <a:pt x="554" y="1681"/>
                </a:lnTo>
                <a:lnTo>
                  <a:pt x="563" y="1703"/>
                </a:lnTo>
                <a:lnTo>
                  <a:pt x="577" y="1720"/>
                </a:lnTo>
                <a:lnTo>
                  <a:pt x="595" y="1735"/>
                </a:lnTo>
                <a:lnTo>
                  <a:pt x="617" y="1744"/>
                </a:lnTo>
                <a:lnTo>
                  <a:pt x="641" y="1748"/>
                </a:lnTo>
                <a:lnTo>
                  <a:pt x="967" y="1748"/>
                </a:lnTo>
                <a:lnTo>
                  <a:pt x="967" y="1829"/>
                </a:lnTo>
                <a:lnTo>
                  <a:pt x="970" y="1853"/>
                </a:lnTo>
                <a:lnTo>
                  <a:pt x="980" y="1874"/>
                </a:lnTo>
                <a:lnTo>
                  <a:pt x="994" y="1893"/>
                </a:lnTo>
                <a:lnTo>
                  <a:pt x="1011" y="1907"/>
                </a:lnTo>
                <a:lnTo>
                  <a:pt x="1033" y="1915"/>
                </a:lnTo>
                <a:lnTo>
                  <a:pt x="1057" y="1919"/>
                </a:lnTo>
                <a:lnTo>
                  <a:pt x="1080" y="1915"/>
                </a:lnTo>
                <a:lnTo>
                  <a:pt x="1102" y="1907"/>
                </a:lnTo>
                <a:lnTo>
                  <a:pt x="1121" y="1893"/>
                </a:lnTo>
                <a:lnTo>
                  <a:pt x="1135" y="1874"/>
                </a:lnTo>
                <a:lnTo>
                  <a:pt x="1143" y="1853"/>
                </a:lnTo>
                <a:lnTo>
                  <a:pt x="1146" y="1829"/>
                </a:lnTo>
                <a:lnTo>
                  <a:pt x="1146" y="1748"/>
                </a:lnTo>
                <a:lnTo>
                  <a:pt x="1224" y="1748"/>
                </a:lnTo>
                <a:lnTo>
                  <a:pt x="1270" y="1744"/>
                </a:lnTo>
                <a:lnTo>
                  <a:pt x="1314" y="1736"/>
                </a:lnTo>
                <a:lnTo>
                  <a:pt x="1357" y="1720"/>
                </a:lnTo>
                <a:lnTo>
                  <a:pt x="1396" y="1701"/>
                </a:lnTo>
                <a:lnTo>
                  <a:pt x="1431" y="1677"/>
                </a:lnTo>
                <a:lnTo>
                  <a:pt x="1464" y="1648"/>
                </a:lnTo>
                <a:lnTo>
                  <a:pt x="1492" y="1615"/>
                </a:lnTo>
                <a:lnTo>
                  <a:pt x="1517" y="1580"/>
                </a:lnTo>
                <a:lnTo>
                  <a:pt x="1536" y="1541"/>
                </a:lnTo>
                <a:lnTo>
                  <a:pt x="1550" y="1498"/>
                </a:lnTo>
                <a:lnTo>
                  <a:pt x="1560" y="1455"/>
                </a:lnTo>
                <a:lnTo>
                  <a:pt x="1563" y="1408"/>
                </a:lnTo>
                <a:lnTo>
                  <a:pt x="1560" y="1363"/>
                </a:lnTo>
                <a:lnTo>
                  <a:pt x="1550" y="1319"/>
                </a:lnTo>
                <a:lnTo>
                  <a:pt x="1536" y="1277"/>
                </a:lnTo>
                <a:lnTo>
                  <a:pt x="1517" y="1237"/>
                </a:lnTo>
                <a:lnTo>
                  <a:pt x="1492" y="1202"/>
                </a:lnTo>
                <a:lnTo>
                  <a:pt x="1464" y="1169"/>
                </a:lnTo>
                <a:lnTo>
                  <a:pt x="1431" y="1141"/>
                </a:lnTo>
                <a:lnTo>
                  <a:pt x="1396" y="1116"/>
                </a:lnTo>
                <a:lnTo>
                  <a:pt x="1357" y="1096"/>
                </a:lnTo>
                <a:lnTo>
                  <a:pt x="1314" y="1082"/>
                </a:lnTo>
                <a:lnTo>
                  <a:pt x="1270" y="1073"/>
                </a:lnTo>
                <a:lnTo>
                  <a:pt x="1224" y="1069"/>
                </a:lnTo>
                <a:lnTo>
                  <a:pt x="1146" y="1069"/>
                </a:lnTo>
                <a:lnTo>
                  <a:pt x="1146" y="752"/>
                </a:lnTo>
                <a:lnTo>
                  <a:pt x="1473" y="752"/>
                </a:lnTo>
                <a:lnTo>
                  <a:pt x="1497" y="749"/>
                </a:lnTo>
                <a:lnTo>
                  <a:pt x="1519" y="740"/>
                </a:lnTo>
                <a:lnTo>
                  <a:pt x="1536" y="726"/>
                </a:lnTo>
                <a:lnTo>
                  <a:pt x="1550" y="708"/>
                </a:lnTo>
                <a:lnTo>
                  <a:pt x="1560" y="686"/>
                </a:lnTo>
                <a:lnTo>
                  <a:pt x="1563" y="662"/>
                </a:lnTo>
                <a:lnTo>
                  <a:pt x="1560" y="638"/>
                </a:lnTo>
                <a:lnTo>
                  <a:pt x="1550" y="617"/>
                </a:lnTo>
                <a:lnTo>
                  <a:pt x="1536" y="598"/>
                </a:lnTo>
                <a:lnTo>
                  <a:pt x="1519" y="584"/>
                </a:lnTo>
                <a:lnTo>
                  <a:pt x="1497" y="575"/>
                </a:lnTo>
                <a:lnTo>
                  <a:pt x="1473" y="572"/>
                </a:lnTo>
                <a:lnTo>
                  <a:pt x="1146" y="572"/>
                </a:lnTo>
                <a:lnTo>
                  <a:pt x="1146" y="517"/>
                </a:lnTo>
                <a:lnTo>
                  <a:pt x="1143" y="493"/>
                </a:lnTo>
                <a:lnTo>
                  <a:pt x="1135" y="472"/>
                </a:lnTo>
                <a:lnTo>
                  <a:pt x="1121" y="454"/>
                </a:lnTo>
                <a:lnTo>
                  <a:pt x="1102" y="440"/>
                </a:lnTo>
                <a:lnTo>
                  <a:pt x="1080" y="430"/>
                </a:lnTo>
                <a:lnTo>
                  <a:pt x="1057" y="427"/>
                </a:lnTo>
                <a:close/>
                <a:moveTo>
                  <a:pt x="1057" y="0"/>
                </a:moveTo>
                <a:lnTo>
                  <a:pt x="1140" y="3"/>
                </a:lnTo>
                <a:lnTo>
                  <a:pt x="1220" y="12"/>
                </a:lnTo>
                <a:lnTo>
                  <a:pt x="1299" y="28"/>
                </a:lnTo>
                <a:lnTo>
                  <a:pt x="1376" y="49"/>
                </a:lnTo>
                <a:lnTo>
                  <a:pt x="1450" y="76"/>
                </a:lnTo>
                <a:lnTo>
                  <a:pt x="1521" y="107"/>
                </a:lnTo>
                <a:lnTo>
                  <a:pt x="1590" y="144"/>
                </a:lnTo>
                <a:lnTo>
                  <a:pt x="1655" y="186"/>
                </a:lnTo>
                <a:lnTo>
                  <a:pt x="1718" y="233"/>
                </a:lnTo>
                <a:lnTo>
                  <a:pt x="1777" y="283"/>
                </a:lnTo>
                <a:lnTo>
                  <a:pt x="1831" y="338"/>
                </a:lnTo>
                <a:lnTo>
                  <a:pt x="1882" y="397"/>
                </a:lnTo>
                <a:lnTo>
                  <a:pt x="1928" y="458"/>
                </a:lnTo>
                <a:lnTo>
                  <a:pt x="1969" y="524"/>
                </a:lnTo>
                <a:lnTo>
                  <a:pt x="2006" y="593"/>
                </a:lnTo>
                <a:lnTo>
                  <a:pt x="2039" y="664"/>
                </a:lnTo>
                <a:lnTo>
                  <a:pt x="2065" y="739"/>
                </a:lnTo>
                <a:lnTo>
                  <a:pt x="2086" y="816"/>
                </a:lnTo>
                <a:lnTo>
                  <a:pt x="2101" y="894"/>
                </a:lnTo>
                <a:lnTo>
                  <a:pt x="2111" y="975"/>
                </a:lnTo>
                <a:lnTo>
                  <a:pt x="2114" y="1057"/>
                </a:lnTo>
                <a:lnTo>
                  <a:pt x="2111" y="1135"/>
                </a:lnTo>
                <a:lnTo>
                  <a:pt x="2103" y="1212"/>
                </a:lnTo>
                <a:lnTo>
                  <a:pt x="2088" y="1288"/>
                </a:lnTo>
                <a:lnTo>
                  <a:pt x="2069" y="1362"/>
                </a:lnTo>
                <a:lnTo>
                  <a:pt x="2045" y="1434"/>
                </a:lnTo>
                <a:lnTo>
                  <a:pt x="2015" y="1505"/>
                </a:lnTo>
                <a:lnTo>
                  <a:pt x="1980" y="1573"/>
                </a:lnTo>
                <a:lnTo>
                  <a:pt x="1940" y="1639"/>
                </a:lnTo>
                <a:lnTo>
                  <a:pt x="1895" y="1702"/>
                </a:lnTo>
                <a:lnTo>
                  <a:pt x="1845" y="1762"/>
                </a:lnTo>
                <a:lnTo>
                  <a:pt x="1791" y="1828"/>
                </a:lnTo>
                <a:lnTo>
                  <a:pt x="1741" y="1897"/>
                </a:lnTo>
                <a:lnTo>
                  <a:pt x="1695" y="1970"/>
                </a:lnTo>
                <a:lnTo>
                  <a:pt x="1656" y="2044"/>
                </a:lnTo>
                <a:lnTo>
                  <a:pt x="1622" y="2122"/>
                </a:lnTo>
                <a:lnTo>
                  <a:pt x="1593" y="2203"/>
                </a:lnTo>
                <a:lnTo>
                  <a:pt x="1569" y="2285"/>
                </a:lnTo>
                <a:lnTo>
                  <a:pt x="1550" y="2369"/>
                </a:lnTo>
                <a:lnTo>
                  <a:pt x="1537" y="2455"/>
                </a:lnTo>
                <a:lnTo>
                  <a:pt x="1531" y="2542"/>
                </a:lnTo>
                <a:lnTo>
                  <a:pt x="1551" y="2547"/>
                </a:lnTo>
                <a:lnTo>
                  <a:pt x="1571" y="2557"/>
                </a:lnTo>
                <a:lnTo>
                  <a:pt x="1586" y="2571"/>
                </a:lnTo>
                <a:lnTo>
                  <a:pt x="1599" y="2588"/>
                </a:lnTo>
                <a:lnTo>
                  <a:pt x="1607" y="2609"/>
                </a:lnTo>
                <a:lnTo>
                  <a:pt x="1609" y="2630"/>
                </a:lnTo>
                <a:lnTo>
                  <a:pt x="1609" y="3175"/>
                </a:lnTo>
                <a:lnTo>
                  <a:pt x="1607" y="3207"/>
                </a:lnTo>
                <a:lnTo>
                  <a:pt x="1599" y="3237"/>
                </a:lnTo>
                <a:lnTo>
                  <a:pt x="1588" y="3266"/>
                </a:lnTo>
                <a:lnTo>
                  <a:pt x="1572" y="3292"/>
                </a:lnTo>
                <a:lnTo>
                  <a:pt x="1553" y="3316"/>
                </a:lnTo>
                <a:lnTo>
                  <a:pt x="1530" y="3336"/>
                </a:lnTo>
                <a:lnTo>
                  <a:pt x="1505" y="3353"/>
                </a:lnTo>
                <a:lnTo>
                  <a:pt x="1499" y="3357"/>
                </a:lnTo>
                <a:lnTo>
                  <a:pt x="1495" y="3362"/>
                </a:lnTo>
                <a:lnTo>
                  <a:pt x="1489" y="3366"/>
                </a:lnTo>
                <a:lnTo>
                  <a:pt x="1302" y="3482"/>
                </a:lnTo>
                <a:lnTo>
                  <a:pt x="1257" y="3507"/>
                </a:lnTo>
                <a:lnTo>
                  <a:pt x="1209" y="3526"/>
                </a:lnTo>
                <a:lnTo>
                  <a:pt x="1159" y="3540"/>
                </a:lnTo>
                <a:lnTo>
                  <a:pt x="1109" y="3549"/>
                </a:lnTo>
                <a:lnTo>
                  <a:pt x="1057" y="3551"/>
                </a:lnTo>
                <a:lnTo>
                  <a:pt x="1006" y="3549"/>
                </a:lnTo>
                <a:lnTo>
                  <a:pt x="955" y="3540"/>
                </a:lnTo>
                <a:lnTo>
                  <a:pt x="905" y="3526"/>
                </a:lnTo>
                <a:lnTo>
                  <a:pt x="857" y="3507"/>
                </a:lnTo>
                <a:lnTo>
                  <a:pt x="812" y="3482"/>
                </a:lnTo>
                <a:lnTo>
                  <a:pt x="625" y="3366"/>
                </a:lnTo>
                <a:lnTo>
                  <a:pt x="617" y="3360"/>
                </a:lnTo>
                <a:lnTo>
                  <a:pt x="609" y="3353"/>
                </a:lnTo>
                <a:lnTo>
                  <a:pt x="580" y="3334"/>
                </a:lnTo>
                <a:lnTo>
                  <a:pt x="554" y="3309"/>
                </a:lnTo>
                <a:lnTo>
                  <a:pt x="534" y="3279"/>
                </a:lnTo>
                <a:lnTo>
                  <a:pt x="519" y="3247"/>
                </a:lnTo>
                <a:lnTo>
                  <a:pt x="509" y="3212"/>
                </a:lnTo>
                <a:lnTo>
                  <a:pt x="504" y="3175"/>
                </a:lnTo>
                <a:lnTo>
                  <a:pt x="504" y="2630"/>
                </a:lnTo>
                <a:lnTo>
                  <a:pt x="508" y="2609"/>
                </a:lnTo>
                <a:lnTo>
                  <a:pt x="515" y="2588"/>
                </a:lnTo>
                <a:lnTo>
                  <a:pt x="527" y="2571"/>
                </a:lnTo>
                <a:lnTo>
                  <a:pt x="543" y="2557"/>
                </a:lnTo>
                <a:lnTo>
                  <a:pt x="562" y="2547"/>
                </a:lnTo>
                <a:lnTo>
                  <a:pt x="583" y="2542"/>
                </a:lnTo>
                <a:lnTo>
                  <a:pt x="576" y="2456"/>
                </a:lnTo>
                <a:lnTo>
                  <a:pt x="563" y="2372"/>
                </a:lnTo>
                <a:lnTo>
                  <a:pt x="543" y="2287"/>
                </a:lnTo>
                <a:lnTo>
                  <a:pt x="520" y="2205"/>
                </a:lnTo>
                <a:lnTo>
                  <a:pt x="489" y="2123"/>
                </a:lnTo>
                <a:lnTo>
                  <a:pt x="454" y="2044"/>
                </a:lnTo>
                <a:lnTo>
                  <a:pt x="412" y="1966"/>
                </a:lnTo>
                <a:lnTo>
                  <a:pt x="366" y="1892"/>
                </a:lnTo>
                <a:lnTo>
                  <a:pt x="315" y="1819"/>
                </a:lnTo>
                <a:lnTo>
                  <a:pt x="259" y="1750"/>
                </a:lnTo>
                <a:lnTo>
                  <a:pt x="210" y="1690"/>
                </a:lnTo>
                <a:lnTo>
                  <a:pt x="167" y="1627"/>
                </a:lnTo>
                <a:lnTo>
                  <a:pt x="128" y="1562"/>
                </a:lnTo>
                <a:lnTo>
                  <a:pt x="94" y="1494"/>
                </a:lnTo>
                <a:lnTo>
                  <a:pt x="66" y="1424"/>
                </a:lnTo>
                <a:lnTo>
                  <a:pt x="42" y="1352"/>
                </a:lnTo>
                <a:lnTo>
                  <a:pt x="24" y="1278"/>
                </a:lnTo>
                <a:lnTo>
                  <a:pt x="10" y="1204"/>
                </a:lnTo>
                <a:lnTo>
                  <a:pt x="2" y="1128"/>
                </a:lnTo>
                <a:lnTo>
                  <a:pt x="0" y="1051"/>
                </a:lnTo>
                <a:lnTo>
                  <a:pt x="4" y="966"/>
                </a:lnTo>
                <a:lnTo>
                  <a:pt x="15" y="884"/>
                </a:lnTo>
                <a:lnTo>
                  <a:pt x="31" y="804"/>
                </a:lnTo>
                <a:lnTo>
                  <a:pt x="54" y="725"/>
                </a:lnTo>
                <a:lnTo>
                  <a:pt x="83" y="650"/>
                </a:lnTo>
                <a:lnTo>
                  <a:pt x="118" y="576"/>
                </a:lnTo>
                <a:lnTo>
                  <a:pt x="157" y="507"/>
                </a:lnTo>
                <a:lnTo>
                  <a:pt x="202" y="440"/>
                </a:lnTo>
                <a:lnTo>
                  <a:pt x="251" y="377"/>
                </a:lnTo>
                <a:lnTo>
                  <a:pt x="305" y="319"/>
                </a:lnTo>
                <a:lnTo>
                  <a:pt x="364" y="263"/>
                </a:lnTo>
                <a:lnTo>
                  <a:pt x="425" y="212"/>
                </a:lnTo>
                <a:lnTo>
                  <a:pt x="491" y="167"/>
                </a:lnTo>
                <a:lnTo>
                  <a:pt x="561" y="126"/>
                </a:lnTo>
                <a:lnTo>
                  <a:pt x="632" y="90"/>
                </a:lnTo>
                <a:lnTo>
                  <a:pt x="708" y="60"/>
                </a:lnTo>
                <a:lnTo>
                  <a:pt x="785" y="36"/>
                </a:lnTo>
                <a:lnTo>
                  <a:pt x="865" y="17"/>
                </a:lnTo>
                <a:lnTo>
                  <a:pt x="947" y="6"/>
                </a:lnTo>
                <a:lnTo>
                  <a:pt x="1032" y="0"/>
                </a:lnTo>
                <a:lnTo>
                  <a:pt x="105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8" grpId="0" bldLvl="0" animBg="1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57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5270399" y="3523345"/>
            <a:ext cx="1651203" cy="1207986"/>
          </a:xfrm>
          <a:custGeom>
            <a:avLst/>
            <a:gdLst>
              <a:gd name="T0" fmla="*/ 814 w 1621"/>
              <a:gd name="T1" fmla="*/ 1186 h 1186"/>
              <a:gd name="T2" fmla="*/ 167 w 1621"/>
              <a:gd name="T3" fmla="*/ 1059 h 1186"/>
              <a:gd name="T4" fmla="*/ 0 w 1621"/>
              <a:gd name="T5" fmla="*/ 593 h 1186"/>
              <a:gd name="T6" fmla="*/ 167 w 1621"/>
              <a:gd name="T7" fmla="*/ 127 h 1186"/>
              <a:gd name="T8" fmla="*/ 814 w 1621"/>
              <a:gd name="T9" fmla="*/ 0 h 1186"/>
              <a:gd name="T10" fmla="*/ 1454 w 1621"/>
              <a:gd name="T11" fmla="*/ 127 h 1186"/>
              <a:gd name="T12" fmla="*/ 1621 w 1621"/>
              <a:gd name="T13" fmla="*/ 593 h 1186"/>
              <a:gd name="T14" fmla="*/ 1454 w 1621"/>
              <a:gd name="T15" fmla="*/ 1059 h 1186"/>
              <a:gd name="T16" fmla="*/ 814 w 1621"/>
              <a:gd name="T17" fmla="*/ 1186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1" h="1186">
                <a:moveTo>
                  <a:pt x="814" y="1186"/>
                </a:moveTo>
                <a:cubicBezTo>
                  <a:pt x="605" y="1186"/>
                  <a:pt x="266" y="1131"/>
                  <a:pt x="167" y="1059"/>
                </a:cubicBezTo>
                <a:cubicBezTo>
                  <a:pt x="58" y="979"/>
                  <a:pt x="0" y="737"/>
                  <a:pt x="0" y="593"/>
                </a:cubicBezTo>
                <a:cubicBezTo>
                  <a:pt x="0" y="449"/>
                  <a:pt x="58" y="207"/>
                  <a:pt x="167" y="127"/>
                </a:cubicBezTo>
                <a:cubicBezTo>
                  <a:pt x="266" y="55"/>
                  <a:pt x="605" y="0"/>
                  <a:pt x="814" y="0"/>
                </a:cubicBezTo>
                <a:cubicBezTo>
                  <a:pt x="1022" y="0"/>
                  <a:pt x="1355" y="55"/>
                  <a:pt x="1454" y="127"/>
                </a:cubicBezTo>
                <a:cubicBezTo>
                  <a:pt x="1563" y="207"/>
                  <a:pt x="1621" y="449"/>
                  <a:pt x="1621" y="593"/>
                </a:cubicBezTo>
                <a:cubicBezTo>
                  <a:pt x="1621" y="737"/>
                  <a:pt x="1563" y="979"/>
                  <a:pt x="1454" y="1059"/>
                </a:cubicBezTo>
                <a:cubicBezTo>
                  <a:pt x="1355" y="1131"/>
                  <a:pt x="1022" y="1186"/>
                  <a:pt x="814" y="1186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2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16" name="Group 15"/>
          <p:cNvGrpSpPr/>
          <p:nvPr/>
        </p:nvGrpSpPr>
        <p:grpSpPr>
          <a:xfrm>
            <a:off x="3771900" y="2495377"/>
            <a:ext cx="1497257" cy="1497256"/>
            <a:chOff x="4020457" y="2671372"/>
            <a:chExt cx="1337129" cy="1337128"/>
          </a:xfrm>
        </p:grpSpPr>
        <p:sp>
          <p:nvSpPr>
            <p:cNvPr id="6" name="Freeform 6"/>
            <p:cNvSpPr/>
            <p:nvPr/>
          </p:nvSpPr>
          <p:spPr bwMode="auto">
            <a:xfrm>
              <a:off x="4020457" y="2671372"/>
              <a:ext cx="1337129" cy="1337128"/>
            </a:xfrm>
            <a:custGeom>
              <a:avLst/>
              <a:gdLst>
                <a:gd name="T0" fmla="*/ 735 w 1470"/>
                <a:gd name="T1" fmla="*/ 1470 h 1470"/>
                <a:gd name="T2" fmla="*/ 259 w 1470"/>
                <a:gd name="T3" fmla="*/ 1211 h 1470"/>
                <a:gd name="T4" fmla="*/ 0 w 1470"/>
                <a:gd name="T5" fmla="*/ 735 h 1470"/>
                <a:gd name="T6" fmla="*/ 259 w 1470"/>
                <a:gd name="T7" fmla="*/ 259 h 1470"/>
                <a:gd name="T8" fmla="*/ 735 w 1470"/>
                <a:gd name="T9" fmla="*/ 0 h 1470"/>
                <a:gd name="T10" fmla="*/ 1210 w 1470"/>
                <a:gd name="T11" fmla="*/ 259 h 1470"/>
                <a:gd name="T12" fmla="*/ 1470 w 1470"/>
                <a:gd name="T13" fmla="*/ 735 h 1470"/>
                <a:gd name="T14" fmla="*/ 1307 w 1470"/>
                <a:gd name="T15" fmla="*/ 1104 h 1470"/>
                <a:gd name="T16" fmla="*/ 1375 w 1470"/>
                <a:gd name="T17" fmla="*/ 1262 h 1470"/>
                <a:gd name="T18" fmla="*/ 1366 w 1470"/>
                <a:gd name="T19" fmla="*/ 1359 h 1470"/>
                <a:gd name="T20" fmla="*/ 1282 w 1470"/>
                <a:gd name="T21" fmla="*/ 1405 h 1470"/>
                <a:gd name="T22" fmla="*/ 1240 w 1470"/>
                <a:gd name="T23" fmla="*/ 1396 h 1470"/>
                <a:gd name="T24" fmla="*/ 1078 w 1470"/>
                <a:gd name="T25" fmla="*/ 1327 h 1470"/>
                <a:gd name="T26" fmla="*/ 735 w 1470"/>
                <a:gd name="T27" fmla="*/ 147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0" h="1470">
                  <a:moveTo>
                    <a:pt x="735" y="1470"/>
                  </a:moveTo>
                  <a:cubicBezTo>
                    <a:pt x="599" y="1470"/>
                    <a:pt x="421" y="1373"/>
                    <a:pt x="259" y="1211"/>
                  </a:cubicBezTo>
                  <a:cubicBezTo>
                    <a:pt x="96" y="1049"/>
                    <a:pt x="0" y="871"/>
                    <a:pt x="0" y="735"/>
                  </a:cubicBezTo>
                  <a:cubicBezTo>
                    <a:pt x="0" y="600"/>
                    <a:pt x="96" y="422"/>
                    <a:pt x="259" y="259"/>
                  </a:cubicBezTo>
                  <a:cubicBezTo>
                    <a:pt x="421" y="97"/>
                    <a:pt x="599" y="0"/>
                    <a:pt x="735" y="0"/>
                  </a:cubicBezTo>
                  <a:cubicBezTo>
                    <a:pt x="870" y="0"/>
                    <a:pt x="1048" y="97"/>
                    <a:pt x="1210" y="259"/>
                  </a:cubicBezTo>
                  <a:cubicBezTo>
                    <a:pt x="1373" y="422"/>
                    <a:pt x="1470" y="600"/>
                    <a:pt x="1470" y="735"/>
                  </a:cubicBezTo>
                  <a:cubicBezTo>
                    <a:pt x="1470" y="870"/>
                    <a:pt x="1382" y="1009"/>
                    <a:pt x="1307" y="1104"/>
                  </a:cubicBezTo>
                  <a:cubicBezTo>
                    <a:pt x="1375" y="1262"/>
                    <a:pt x="1375" y="1262"/>
                    <a:pt x="1375" y="1262"/>
                  </a:cubicBezTo>
                  <a:cubicBezTo>
                    <a:pt x="1388" y="1294"/>
                    <a:pt x="1385" y="1331"/>
                    <a:pt x="1366" y="1359"/>
                  </a:cubicBezTo>
                  <a:cubicBezTo>
                    <a:pt x="1348" y="1388"/>
                    <a:pt x="1316" y="1405"/>
                    <a:pt x="1282" y="1405"/>
                  </a:cubicBezTo>
                  <a:cubicBezTo>
                    <a:pt x="1267" y="1405"/>
                    <a:pt x="1253" y="1402"/>
                    <a:pt x="1240" y="1396"/>
                  </a:cubicBezTo>
                  <a:cubicBezTo>
                    <a:pt x="1078" y="1327"/>
                    <a:pt x="1078" y="1327"/>
                    <a:pt x="1078" y="1327"/>
                  </a:cubicBezTo>
                  <a:cubicBezTo>
                    <a:pt x="989" y="1393"/>
                    <a:pt x="859" y="1470"/>
                    <a:pt x="735" y="147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2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4111373" y="2762288"/>
              <a:ext cx="1155297" cy="1155297"/>
            </a:xfrm>
            <a:custGeom>
              <a:avLst/>
              <a:gdLst>
                <a:gd name="T0" fmla="*/ 1094 w 1270"/>
                <a:gd name="T1" fmla="*/ 982 h 1270"/>
                <a:gd name="T2" fmla="*/ 1270 w 1270"/>
                <a:gd name="T3" fmla="*/ 635 h 1270"/>
                <a:gd name="T4" fmla="*/ 635 w 1270"/>
                <a:gd name="T5" fmla="*/ 0 h 1270"/>
                <a:gd name="T6" fmla="*/ 0 w 1270"/>
                <a:gd name="T7" fmla="*/ 635 h 1270"/>
                <a:gd name="T8" fmla="*/ 635 w 1270"/>
                <a:gd name="T9" fmla="*/ 1270 h 1270"/>
                <a:gd name="T10" fmla="*/ 958 w 1270"/>
                <a:gd name="T11" fmla="*/ 1115 h 1270"/>
                <a:gd name="T12" fmla="*/ 968 w 1270"/>
                <a:gd name="T13" fmla="*/ 1114 h 1270"/>
                <a:gd name="T14" fmla="*/ 1180 w 1270"/>
                <a:gd name="T15" fmla="*/ 1204 h 1270"/>
                <a:gd name="T16" fmla="*/ 1183 w 1270"/>
                <a:gd name="T17" fmla="*/ 1201 h 1270"/>
                <a:gd name="T18" fmla="*/ 1093 w 1270"/>
                <a:gd name="T19" fmla="*/ 992 h 1270"/>
                <a:gd name="T20" fmla="*/ 1094 w 1270"/>
                <a:gd name="T21" fmla="*/ 982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0" h="1270">
                  <a:moveTo>
                    <a:pt x="1094" y="982"/>
                  </a:moveTo>
                  <a:cubicBezTo>
                    <a:pt x="1196" y="865"/>
                    <a:pt x="1270" y="735"/>
                    <a:pt x="1270" y="635"/>
                  </a:cubicBezTo>
                  <a:cubicBezTo>
                    <a:pt x="1270" y="401"/>
                    <a:pt x="868" y="0"/>
                    <a:pt x="635" y="0"/>
                  </a:cubicBezTo>
                  <a:cubicBezTo>
                    <a:pt x="401" y="0"/>
                    <a:pt x="0" y="401"/>
                    <a:pt x="0" y="635"/>
                  </a:cubicBezTo>
                  <a:cubicBezTo>
                    <a:pt x="0" y="869"/>
                    <a:pt x="401" y="1270"/>
                    <a:pt x="635" y="1270"/>
                  </a:cubicBezTo>
                  <a:cubicBezTo>
                    <a:pt x="728" y="1270"/>
                    <a:pt x="847" y="1207"/>
                    <a:pt x="958" y="1115"/>
                  </a:cubicBezTo>
                  <a:cubicBezTo>
                    <a:pt x="960" y="1113"/>
                    <a:pt x="965" y="1112"/>
                    <a:pt x="968" y="1114"/>
                  </a:cubicBezTo>
                  <a:cubicBezTo>
                    <a:pt x="1180" y="1204"/>
                    <a:pt x="1180" y="1204"/>
                    <a:pt x="1180" y="1204"/>
                  </a:cubicBezTo>
                  <a:cubicBezTo>
                    <a:pt x="1183" y="1206"/>
                    <a:pt x="1184" y="1204"/>
                    <a:pt x="1183" y="1201"/>
                  </a:cubicBezTo>
                  <a:cubicBezTo>
                    <a:pt x="1093" y="992"/>
                    <a:pt x="1093" y="992"/>
                    <a:pt x="1093" y="992"/>
                  </a:cubicBezTo>
                  <a:cubicBezTo>
                    <a:pt x="1092" y="989"/>
                    <a:pt x="1092" y="985"/>
                    <a:pt x="1094" y="982"/>
                  </a:cubicBez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71900" y="4315425"/>
            <a:ext cx="1497257" cy="1498498"/>
            <a:chOff x="4020457" y="4296770"/>
            <a:chExt cx="1337129" cy="1338237"/>
          </a:xfrm>
        </p:grpSpPr>
        <p:sp>
          <p:nvSpPr>
            <p:cNvPr id="7" name="Freeform 7"/>
            <p:cNvSpPr/>
            <p:nvPr/>
          </p:nvSpPr>
          <p:spPr bwMode="auto">
            <a:xfrm>
              <a:off x="4020457" y="4296770"/>
              <a:ext cx="1337129" cy="1338237"/>
            </a:xfrm>
            <a:custGeom>
              <a:avLst/>
              <a:gdLst>
                <a:gd name="T0" fmla="*/ 735 w 1470"/>
                <a:gd name="T1" fmla="*/ 0 h 1470"/>
                <a:gd name="T2" fmla="*/ 259 w 1470"/>
                <a:gd name="T3" fmla="*/ 259 h 1470"/>
                <a:gd name="T4" fmla="*/ 0 w 1470"/>
                <a:gd name="T5" fmla="*/ 735 h 1470"/>
                <a:gd name="T6" fmla="*/ 259 w 1470"/>
                <a:gd name="T7" fmla="*/ 1211 h 1470"/>
                <a:gd name="T8" fmla="*/ 735 w 1470"/>
                <a:gd name="T9" fmla="*/ 1470 h 1470"/>
                <a:gd name="T10" fmla="*/ 1210 w 1470"/>
                <a:gd name="T11" fmla="*/ 1211 h 1470"/>
                <a:gd name="T12" fmla="*/ 1470 w 1470"/>
                <a:gd name="T13" fmla="*/ 735 h 1470"/>
                <a:gd name="T14" fmla="*/ 1307 w 1470"/>
                <a:gd name="T15" fmla="*/ 367 h 1470"/>
                <a:gd name="T16" fmla="*/ 1375 w 1470"/>
                <a:gd name="T17" fmla="*/ 208 h 1470"/>
                <a:gd name="T18" fmla="*/ 1366 w 1470"/>
                <a:gd name="T19" fmla="*/ 111 h 1470"/>
                <a:gd name="T20" fmla="*/ 1282 w 1470"/>
                <a:gd name="T21" fmla="*/ 65 h 1470"/>
                <a:gd name="T22" fmla="*/ 1240 w 1470"/>
                <a:gd name="T23" fmla="*/ 74 h 1470"/>
                <a:gd name="T24" fmla="*/ 1078 w 1470"/>
                <a:gd name="T25" fmla="*/ 143 h 1470"/>
                <a:gd name="T26" fmla="*/ 735 w 1470"/>
                <a:gd name="T27" fmla="*/ 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0" h="1470">
                  <a:moveTo>
                    <a:pt x="735" y="0"/>
                  </a:moveTo>
                  <a:cubicBezTo>
                    <a:pt x="599" y="0"/>
                    <a:pt x="421" y="97"/>
                    <a:pt x="259" y="259"/>
                  </a:cubicBezTo>
                  <a:cubicBezTo>
                    <a:pt x="96" y="421"/>
                    <a:pt x="0" y="599"/>
                    <a:pt x="0" y="735"/>
                  </a:cubicBezTo>
                  <a:cubicBezTo>
                    <a:pt x="0" y="871"/>
                    <a:pt x="96" y="1049"/>
                    <a:pt x="259" y="1211"/>
                  </a:cubicBezTo>
                  <a:cubicBezTo>
                    <a:pt x="421" y="1373"/>
                    <a:pt x="599" y="1470"/>
                    <a:pt x="735" y="1470"/>
                  </a:cubicBezTo>
                  <a:cubicBezTo>
                    <a:pt x="870" y="1470"/>
                    <a:pt x="1048" y="1373"/>
                    <a:pt x="1210" y="1211"/>
                  </a:cubicBezTo>
                  <a:cubicBezTo>
                    <a:pt x="1373" y="1049"/>
                    <a:pt x="1470" y="871"/>
                    <a:pt x="1470" y="735"/>
                  </a:cubicBezTo>
                  <a:cubicBezTo>
                    <a:pt x="1470" y="600"/>
                    <a:pt x="1382" y="461"/>
                    <a:pt x="1307" y="367"/>
                  </a:cubicBezTo>
                  <a:cubicBezTo>
                    <a:pt x="1375" y="208"/>
                    <a:pt x="1375" y="208"/>
                    <a:pt x="1375" y="208"/>
                  </a:cubicBezTo>
                  <a:cubicBezTo>
                    <a:pt x="1388" y="176"/>
                    <a:pt x="1385" y="140"/>
                    <a:pt x="1366" y="111"/>
                  </a:cubicBezTo>
                  <a:cubicBezTo>
                    <a:pt x="1348" y="82"/>
                    <a:pt x="1316" y="65"/>
                    <a:pt x="1282" y="65"/>
                  </a:cubicBezTo>
                  <a:cubicBezTo>
                    <a:pt x="1267" y="65"/>
                    <a:pt x="1253" y="68"/>
                    <a:pt x="1240" y="74"/>
                  </a:cubicBezTo>
                  <a:cubicBezTo>
                    <a:pt x="1078" y="143"/>
                    <a:pt x="1078" y="143"/>
                    <a:pt x="1078" y="143"/>
                  </a:cubicBezTo>
                  <a:cubicBezTo>
                    <a:pt x="989" y="77"/>
                    <a:pt x="859" y="0"/>
                    <a:pt x="735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2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4111373" y="4387686"/>
              <a:ext cx="1155297" cy="1156406"/>
            </a:xfrm>
            <a:custGeom>
              <a:avLst/>
              <a:gdLst>
                <a:gd name="T0" fmla="*/ 1094 w 1270"/>
                <a:gd name="T1" fmla="*/ 288 h 1270"/>
                <a:gd name="T2" fmla="*/ 1270 w 1270"/>
                <a:gd name="T3" fmla="*/ 635 h 1270"/>
                <a:gd name="T4" fmla="*/ 635 w 1270"/>
                <a:gd name="T5" fmla="*/ 1270 h 1270"/>
                <a:gd name="T6" fmla="*/ 0 w 1270"/>
                <a:gd name="T7" fmla="*/ 635 h 1270"/>
                <a:gd name="T8" fmla="*/ 635 w 1270"/>
                <a:gd name="T9" fmla="*/ 0 h 1270"/>
                <a:gd name="T10" fmla="*/ 958 w 1270"/>
                <a:gd name="T11" fmla="*/ 155 h 1270"/>
                <a:gd name="T12" fmla="*/ 968 w 1270"/>
                <a:gd name="T13" fmla="*/ 156 h 1270"/>
                <a:gd name="T14" fmla="*/ 1180 w 1270"/>
                <a:gd name="T15" fmla="*/ 66 h 1270"/>
                <a:gd name="T16" fmla="*/ 1183 w 1270"/>
                <a:gd name="T17" fmla="*/ 69 h 1270"/>
                <a:gd name="T18" fmla="*/ 1093 w 1270"/>
                <a:gd name="T19" fmla="*/ 278 h 1270"/>
                <a:gd name="T20" fmla="*/ 1094 w 1270"/>
                <a:gd name="T21" fmla="*/ 288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0" h="1270">
                  <a:moveTo>
                    <a:pt x="1094" y="288"/>
                  </a:moveTo>
                  <a:cubicBezTo>
                    <a:pt x="1196" y="405"/>
                    <a:pt x="1270" y="535"/>
                    <a:pt x="1270" y="635"/>
                  </a:cubicBezTo>
                  <a:cubicBezTo>
                    <a:pt x="1270" y="869"/>
                    <a:pt x="868" y="1270"/>
                    <a:pt x="635" y="1270"/>
                  </a:cubicBezTo>
                  <a:cubicBezTo>
                    <a:pt x="401" y="1270"/>
                    <a:pt x="0" y="869"/>
                    <a:pt x="0" y="635"/>
                  </a:cubicBezTo>
                  <a:cubicBezTo>
                    <a:pt x="0" y="401"/>
                    <a:pt x="401" y="0"/>
                    <a:pt x="635" y="0"/>
                  </a:cubicBezTo>
                  <a:cubicBezTo>
                    <a:pt x="728" y="0"/>
                    <a:pt x="847" y="64"/>
                    <a:pt x="958" y="155"/>
                  </a:cubicBezTo>
                  <a:cubicBezTo>
                    <a:pt x="960" y="157"/>
                    <a:pt x="965" y="158"/>
                    <a:pt x="968" y="156"/>
                  </a:cubicBezTo>
                  <a:cubicBezTo>
                    <a:pt x="1180" y="66"/>
                    <a:pt x="1180" y="66"/>
                    <a:pt x="1180" y="66"/>
                  </a:cubicBezTo>
                  <a:cubicBezTo>
                    <a:pt x="1183" y="64"/>
                    <a:pt x="1184" y="66"/>
                    <a:pt x="1183" y="69"/>
                  </a:cubicBezTo>
                  <a:cubicBezTo>
                    <a:pt x="1093" y="278"/>
                    <a:pt x="1093" y="278"/>
                    <a:pt x="1093" y="278"/>
                  </a:cubicBezTo>
                  <a:cubicBezTo>
                    <a:pt x="1092" y="281"/>
                    <a:pt x="1092" y="286"/>
                    <a:pt x="1094" y="288"/>
                  </a:cubicBez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73443" y="4864171"/>
            <a:ext cx="1445113" cy="1577955"/>
            <a:chOff x="5450719" y="4786829"/>
            <a:chExt cx="1290562" cy="1409196"/>
          </a:xfrm>
        </p:grpSpPr>
        <p:sp>
          <p:nvSpPr>
            <p:cNvPr id="8" name="Freeform 8"/>
            <p:cNvSpPr/>
            <p:nvPr/>
          </p:nvSpPr>
          <p:spPr bwMode="auto">
            <a:xfrm>
              <a:off x="5450719" y="4786829"/>
              <a:ext cx="1290562" cy="1409196"/>
            </a:xfrm>
            <a:custGeom>
              <a:avLst/>
              <a:gdLst>
                <a:gd name="T0" fmla="*/ 709 w 1419"/>
                <a:gd name="T1" fmla="*/ 0 h 1549"/>
                <a:gd name="T2" fmla="*/ 614 w 1419"/>
                <a:gd name="T3" fmla="*/ 65 h 1549"/>
                <a:gd name="T4" fmla="*/ 537 w 1419"/>
                <a:gd name="T5" fmla="*/ 257 h 1549"/>
                <a:gd name="T6" fmla="*/ 151 w 1419"/>
                <a:gd name="T7" fmla="*/ 384 h 1549"/>
                <a:gd name="T8" fmla="*/ 0 w 1419"/>
                <a:gd name="T9" fmla="*/ 896 h 1549"/>
                <a:gd name="T10" fmla="*/ 151 w 1419"/>
                <a:gd name="T11" fmla="*/ 1409 h 1549"/>
                <a:gd name="T12" fmla="*/ 709 w 1419"/>
                <a:gd name="T13" fmla="*/ 1549 h 1549"/>
                <a:gd name="T14" fmla="*/ 1267 w 1419"/>
                <a:gd name="T15" fmla="*/ 1409 h 1549"/>
                <a:gd name="T16" fmla="*/ 1419 w 1419"/>
                <a:gd name="T17" fmla="*/ 896 h 1549"/>
                <a:gd name="T18" fmla="*/ 1267 w 1419"/>
                <a:gd name="T19" fmla="*/ 384 h 1549"/>
                <a:gd name="T20" fmla="*/ 881 w 1419"/>
                <a:gd name="T21" fmla="*/ 257 h 1549"/>
                <a:gd name="T22" fmla="*/ 804 w 1419"/>
                <a:gd name="T23" fmla="*/ 65 h 1549"/>
                <a:gd name="T24" fmla="*/ 709 w 1419"/>
                <a:gd name="T25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9" h="1549">
                  <a:moveTo>
                    <a:pt x="709" y="0"/>
                  </a:moveTo>
                  <a:cubicBezTo>
                    <a:pt x="667" y="0"/>
                    <a:pt x="630" y="25"/>
                    <a:pt x="614" y="65"/>
                  </a:cubicBezTo>
                  <a:cubicBezTo>
                    <a:pt x="537" y="257"/>
                    <a:pt x="537" y="257"/>
                    <a:pt x="537" y="257"/>
                  </a:cubicBezTo>
                  <a:cubicBezTo>
                    <a:pt x="397" y="276"/>
                    <a:pt x="224" y="319"/>
                    <a:pt x="151" y="384"/>
                  </a:cubicBezTo>
                  <a:cubicBezTo>
                    <a:pt x="52" y="471"/>
                    <a:pt x="0" y="737"/>
                    <a:pt x="0" y="896"/>
                  </a:cubicBezTo>
                  <a:cubicBezTo>
                    <a:pt x="0" y="1055"/>
                    <a:pt x="52" y="1322"/>
                    <a:pt x="151" y="1409"/>
                  </a:cubicBezTo>
                  <a:cubicBezTo>
                    <a:pt x="241" y="1489"/>
                    <a:pt x="520" y="1549"/>
                    <a:pt x="709" y="1549"/>
                  </a:cubicBezTo>
                  <a:cubicBezTo>
                    <a:pt x="898" y="1549"/>
                    <a:pt x="1177" y="1489"/>
                    <a:pt x="1267" y="1409"/>
                  </a:cubicBezTo>
                  <a:cubicBezTo>
                    <a:pt x="1366" y="1322"/>
                    <a:pt x="1419" y="1055"/>
                    <a:pt x="1419" y="896"/>
                  </a:cubicBezTo>
                  <a:cubicBezTo>
                    <a:pt x="1419" y="737"/>
                    <a:pt x="1366" y="471"/>
                    <a:pt x="1267" y="384"/>
                  </a:cubicBezTo>
                  <a:cubicBezTo>
                    <a:pt x="1194" y="319"/>
                    <a:pt x="1021" y="276"/>
                    <a:pt x="881" y="257"/>
                  </a:cubicBezTo>
                  <a:cubicBezTo>
                    <a:pt x="804" y="65"/>
                    <a:pt x="804" y="65"/>
                    <a:pt x="804" y="65"/>
                  </a:cubicBezTo>
                  <a:cubicBezTo>
                    <a:pt x="788" y="25"/>
                    <a:pt x="751" y="0"/>
                    <a:pt x="709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2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5541635" y="4876636"/>
              <a:ext cx="1108730" cy="1228473"/>
            </a:xfrm>
            <a:custGeom>
              <a:avLst/>
              <a:gdLst>
                <a:gd name="T0" fmla="*/ 609 w 1219"/>
                <a:gd name="T1" fmla="*/ 1350 h 1350"/>
                <a:gd name="T2" fmla="*/ 118 w 1219"/>
                <a:gd name="T3" fmla="*/ 1236 h 1350"/>
                <a:gd name="T4" fmla="*/ 0 w 1219"/>
                <a:gd name="T5" fmla="*/ 797 h 1350"/>
                <a:gd name="T6" fmla="*/ 118 w 1219"/>
                <a:gd name="T7" fmla="*/ 359 h 1350"/>
                <a:gd name="T8" fmla="*/ 502 w 1219"/>
                <a:gd name="T9" fmla="*/ 251 h 1350"/>
                <a:gd name="T10" fmla="*/ 510 w 1219"/>
                <a:gd name="T11" fmla="*/ 245 h 1350"/>
                <a:gd name="T12" fmla="*/ 607 w 1219"/>
                <a:gd name="T13" fmla="*/ 3 h 1350"/>
                <a:gd name="T14" fmla="*/ 611 w 1219"/>
                <a:gd name="T15" fmla="*/ 3 h 1350"/>
                <a:gd name="T16" fmla="*/ 708 w 1219"/>
                <a:gd name="T17" fmla="*/ 245 h 1350"/>
                <a:gd name="T18" fmla="*/ 716 w 1219"/>
                <a:gd name="T19" fmla="*/ 251 h 1350"/>
                <a:gd name="T20" fmla="*/ 1101 w 1219"/>
                <a:gd name="T21" fmla="*/ 359 h 1350"/>
                <a:gd name="T22" fmla="*/ 1219 w 1219"/>
                <a:gd name="T23" fmla="*/ 797 h 1350"/>
                <a:gd name="T24" fmla="*/ 1101 w 1219"/>
                <a:gd name="T25" fmla="*/ 1236 h 1350"/>
                <a:gd name="T26" fmla="*/ 609 w 1219"/>
                <a:gd name="T27" fmla="*/ 135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9" h="1350">
                  <a:moveTo>
                    <a:pt x="609" y="1350"/>
                  </a:moveTo>
                  <a:cubicBezTo>
                    <a:pt x="422" y="1350"/>
                    <a:pt x="179" y="1290"/>
                    <a:pt x="118" y="1236"/>
                  </a:cubicBezTo>
                  <a:cubicBezTo>
                    <a:pt x="56" y="1181"/>
                    <a:pt x="0" y="963"/>
                    <a:pt x="0" y="797"/>
                  </a:cubicBezTo>
                  <a:cubicBezTo>
                    <a:pt x="0" y="630"/>
                    <a:pt x="56" y="414"/>
                    <a:pt x="118" y="359"/>
                  </a:cubicBezTo>
                  <a:cubicBezTo>
                    <a:pt x="168" y="315"/>
                    <a:pt x="339" y="267"/>
                    <a:pt x="502" y="251"/>
                  </a:cubicBezTo>
                  <a:cubicBezTo>
                    <a:pt x="506" y="250"/>
                    <a:pt x="509" y="248"/>
                    <a:pt x="510" y="245"/>
                  </a:cubicBezTo>
                  <a:cubicBezTo>
                    <a:pt x="607" y="3"/>
                    <a:pt x="607" y="3"/>
                    <a:pt x="607" y="3"/>
                  </a:cubicBezTo>
                  <a:cubicBezTo>
                    <a:pt x="608" y="0"/>
                    <a:pt x="610" y="0"/>
                    <a:pt x="611" y="3"/>
                  </a:cubicBezTo>
                  <a:cubicBezTo>
                    <a:pt x="708" y="245"/>
                    <a:pt x="708" y="245"/>
                    <a:pt x="708" y="245"/>
                  </a:cubicBezTo>
                  <a:cubicBezTo>
                    <a:pt x="709" y="248"/>
                    <a:pt x="713" y="250"/>
                    <a:pt x="716" y="251"/>
                  </a:cubicBezTo>
                  <a:cubicBezTo>
                    <a:pt x="879" y="267"/>
                    <a:pt x="1051" y="315"/>
                    <a:pt x="1101" y="359"/>
                  </a:cubicBezTo>
                  <a:cubicBezTo>
                    <a:pt x="1162" y="414"/>
                    <a:pt x="1219" y="630"/>
                    <a:pt x="1219" y="797"/>
                  </a:cubicBezTo>
                  <a:cubicBezTo>
                    <a:pt x="1219" y="963"/>
                    <a:pt x="1162" y="1181"/>
                    <a:pt x="1101" y="1236"/>
                  </a:cubicBezTo>
                  <a:cubicBezTo>
                    <a:pt x="1039" y="1290"/>
                    <a:pt x="797" y="1350"/>
                    <a:pt x="609" y="1350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922843" y="4315425"/>
            <a:ext cx="1497257" cy="1498498"/>
            <a:chOff x="6834414" y="4296770"/>
            <a:chExt cx="1337129" cy="1338237"/>
          </a:xfrm>
        </p:grpSpPr>
        <p:sp>
          <p:nvSpPr>
            <p:cNvPr id="9" name="Freeform 9"/>
            <p:cNvSpPr/>
            <p:nvPr/>
          </p:nvSpPr>
          <p:spPr bwMode="auto">
            <a:xfrm>
              <a:off x="6834414" y="4296770"/>
              <a:ext cx="1337129" cy="1338237"/>
            </a:xfrm>
            <a:custGeom>
              <a:avLst/>
              <a:gdLst>
                <a:gd name="T0" fmla="*/ 735 w 1470"/>
                <a:gd name="T1" fmla="*/ 0 h 1470"/>
                <a:gd name="T2" fmla="*/ 1211 w 1470"/>
                <a:gd name="T3" fmla="*/ 259 h 1470"/>
                <a:gd name="T4" fmla="*/ 1470 w 1470"/>
                <a:gd name="T5" fmla="*/ 735 h 1470"/>
                <a:gd name="T6" fmla="*/ 1211 w 1470"/>
                <a:gd name="T7" fmla="*/ 1211 h 1470"/>
                <a:gd name="T8" fmla="*/ 735 w 1470"/>
                <a:gd name="T9" fmla="*/ 1470 h 1470"/>
                <a:gd name="T10" fmla="*/ 259 w 1470"/>
                <a:gd name="T11" fmla="*/ 1211 h 1470"/>
                <a:gd name="T12" fmla="*/ 0 w 1470"/>
                <a:gd name="T13" fmla="*/ 735 h 1470"/>
                <a:gd name="T14" fmla="*/ 163 w 1470"/>
                <a:gd name="T15" fmla="*/ 367 h 1470"/>
                <a:gd name="T16" fmla="*/ 95 w 1470"/>
                <a:gd name="T17" fmla="*/ 208 h 1470"/>
                <a:gd name="T18" fmla="*/ 103 w 1470"/>
                <a:gd name="T19" fmla="*/ 111 h 1470"/>
                <a:gd name="T20" fmla="*/ 188 w 1470"/>
                <a:gd name="T21" fmla="*/ 65 h 1470"/>
                <a:gd name="T22" fmla="*/ 229 w 1470"/>
                <a:gd name="T23" fmla="*/ 74 h 1470"/>
                <a:gd name="T24" fmla="*/ 392 w 1470"/>
                <a:gd name="T25" fmla="*/ 143 h 1470"/>
                <a:gd name="T26" fmla="*/ 735 w 1470"/>
                <a:gd name="T27" fmla="*/ 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0" h="1470">
                  <a:moveTo>
                    <a:pt x="735" y="0"/>
                  </a:moveTo>
                  <a:cubicBezTo>
                    <a:pt x="871" y="0"/>
                    <a:pt x="1049" y="97"/>
                    <a:pt x="1211" y="259"/>
                  </a:cubicBezTo>
                  <a:cubicBezTo>
                    <a:pt x="1373" y="421"/>
                    <a:pt x="1470" y="599"/>
                    <a:pt x="1470" y="735"/>
                  </a:cubicBezTo>
                  <a:cubicBezTo>
                    <a:pt x="1470" y="871"/>
                    <a:pt x="1373" y="1049"/>
                    <a:pt x="1211" y="1211"/>
                  </a:cubicBezTo>
                  <a:cubicBezTo>
                    <a:pt x="1049" y="1373"/>
                    <a:pt x="871" y="1470"/>
                    <a:pt x="735" y="1470"/>
                  </a:cubicBezTo>
                  <a:cubicBezTo>
                    <a:pt x="599" y="1470"/>
                    <a:pt x="421" y="1373"/>
                    <a:pt x="259" y="1211"/>
                  </a:cubicBezTo>
                  <a:cubicBezTo>
                    <a:pt x="97" y="1049"/>
                    <a:pt x="0" y="871"/>
                    <a:pt x="0" y="735"/>
                  </a:cubicBezTo>
                  <a:cubicBezTo>
                    <a:pt x="0" y="600"/>
                    <a:pt x="87" y="461"/>
                    <a:pt x="163" y="367"/>
                  </a:cubicBezTo>
                  <a:cubicBezTo>
                    <a:pt x="95" y="208"/>
                    <a:pt x="95" y="208"/>
                    <a:pt x="95" y="208"/>
                  </a:cubicBezTo>
                  <a:cubicBezTo>
                    <a:pt x="81" y="176"/>
                    <a:pt x="84" y="140"/>
                    <a:pt x="103" y="111"/>
                  </a:cubicBezTo>
                  <a:cubicBezTo>
                    <a:pt x="122" y="82"/>
                    <a:pt x="154" y="65"/>
                    <a:pt x="188" y="65"/>
                  </a:cubicBezTo>
                  <a:cubicBezTo>
                    <a:pt x="202" y="65"/>
                    <a:pt x="216" y="68"/>
                    <a:pt x="229" y="74"/>
                  </a:cubicBezTo>
                  <a:cubicBezTo>
                    <a:pt x="392" y="143"/>
                    <a:pt x="392" y="143"/>
                    <a:pt x="392" y="143"/>
                  </a:cubicBezTo>
                  <a:cubicBezTo>
                    <a:pt x="480" y="77"/>
                    <a:pt x="610" y="0"/>
                    <a:pt x="735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2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6925330" y="4387686"/>
              <a:ext cx="1155297" cy="1156406"/>
            </a:xfrm>
            <a:custGeom>
              <a:avLst/>
              <a:gdLst>
                <a:gd name="T0" fmla="*/ 175 w 1270"/>
                <a:gd name="T1" fmla="*/ 288 h 1270"/>
                <a:gd name="T2" fmla="*/ 0 w 1270"/>
                <a:gd name="T3" fmla="*/ 635 h 1270"/>
                <a:gd name="T4" fmla="*/ 635 w 1270"/>
                <a:gd name="T5" fmla="*/ 1270 h 1270"/>
                <a:gd name="T6" fmla="*/ 1270 w 1270"/>
                <a:gd name="T7" fmla="*/ 635 h 1270"/>
                <a:gd name="T8" fmla="*/ 635 w 1270"/>
                <a:gd name="T9" fmla="*/ 0 h 1270"/>
                <a:gd name="T10" fmla="*/ 312 w 1270"/>
                <a:gd name="T11" fmla="*/ 155 h 1270"/>
                <a:gd name="T12" fmla="*/ 302 w 1270"/>
                <a:gd name="T13" fmla="*/ 156 h 1270"/>
                <a:gd name="T14" fmla="*/ 90 w 1270"/>
                <a:gd name="T15" fmla="*/ 66 h 1270"/>
                <a:gd name="T16" fmla="*/ 87 w 1270"/>
                <a:gd name="T17" fmla="*/ 69 h 1270"/>
                <a:gd name="T18" fmla="*/ 177 w 1270"/>
                <a:gd name="T19" fmla="*/ 278 h 1270"/>
                <a:gd name="T20" fmla="*/ 175 w 1270"/>
                <a:gd name="T21" fmla="*/ 288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0" h="1270">
                  <a:moveTo>
                    <a:pt x="175" y="288"/>
                  </a:moveTo>
                  <a:cubicBezTo>
                    <a:pt x="73" y="405"/>
                    <a:pt x="0" y="535"/>
                    <a:pt x="0" y="635"/>
                  </a:cubicBezTo>
                  <a:cubicBezTo>
                    <a:pt x="0" y="869"/>
                    <a:pt x="401" y="1270"/>
                    <a:pt x="635" y="1270"/>
                  </a:cubicBezTo>
                  <a:cubicBezTo>
                    <a:pt x="869" y="1270"/>
                    <a:pt x="1270" y="869"/>
                    <a:pt x="1270" y="635"/>
                  </a:cubicBezTo>
                  <a:cubicBezTo>
                    <a:pt x="1270" y="401"/>
                    <a:pt x="869" y="0"/>
                    <a:pt x="635" y="0"/>
                  </a:cubicBezTo>
                  <a:cubicBezTo>
                    <a:pt x="542" y="0"/>
                    <a:pt x="422" y="64"/>
                    <a:pt x="312" y="155"/>
                  </a:cubicBezTo>
                  <a:cubicBezTo>
                    <a:pt x="309" y="157"/>
                    <a:pt x="305" y="158"/>
                    <a:pt x="302" y="15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87" y="64"/>
                    <a:pt x="86" y="66"/>
                    <a:pt x="87" y="69"/>
                  </a:cubicBezTo>
                  <a:cubicBezTo>
                    <a:pt x="177" y="278"/>
                    <a:pt x="177" y="278"/>
                    <a:pt x="177" y="278"/>
                  </a:cubicBezTo>
                  <a:cubicBezTo>
                    <a:pt x="178" y="281"/>
                    <a:pt x="177" y="286"/>
                    <a:pt x="175" y="288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22843" y="2495377"/>
            <a:ext cx="1497257" cy="1497256"/>
            <a:chOff x="6834414" y="2671372"/>
            <a:chExt cx="1337129" cy="1337128"/>
          </a:xfrm>
        </p:grpSpPr>
        <p:sp>
          <p:nvSpPr>
            <p:cNvPr id="10" name="Freeform 10"/>
            <p:cNvSpPr/>
            <p:nvPr/>
          </p:nvSpPr>
          <p:spPr bwMode="auto">
            <a:xfrm>
              <a:off x="6834414" y="2671372"/>
              <a:ext cx="1337129" cy="1337128"/>
            </a:xfrm>
            <a:custGeom>
              <a:avLst/>
              <a:gdLst>
                <a:gd name="T0" fmla="*/ 735 w 1470"/>
                <a:gd name="T1" fmla="*/ 1470 h 1470"/>
                <a:gd name="T2" fmla="*/ 1211 w 1470"/>
                <a:gd name="T3" fmla="*/ 1211 h 1470"/>
                <a:gd name="T4" fmla="*/ 1470 w 1470"/>
                <a:gd name="T5" fmla="*/ 735 h 1470"/>
                <a:gd name="T6" fmla="*/ 1211 w 1470"/>
                <a:gd name="T7" fmla="*/ 259 h 1470"/>
                <a:gd name="T8" fmla="*/ 735 w 1470"/>
                <a:gd name="T9" fmla="*/ 0 h 1470"/>
                <a:gd name="T10" fmla="*/ 259 w 1470"/>
                <a:gd name="T11" fmla="*/ 259 h 1470"/>
                <a:gd name="T12" fmla="*/ 0 w 1470"/>
                <a:gd name="T13" fmla="*/ 735 h 1470"/>
                <a:gd name="T14" fmla="*/ 163 w 1470"/>
                <a:gd name="T15" fmla="*/ 1104 h 1470"/>
                <a:gd name="T16" fmla="*/ 95 w 1470"/>
                <a:gd name="T17" fmla="*/ 1262 h 1470"/>
                <a:gd name="T18" fmla="*/ 103 w 1470"/>
                <a:gd name="T19" fmla="*/ 1359 h 1470"/>
                <a:gd name="T20" fmla="*/ 188 w 1470"/>
                <a:gd name="T21" fmla="*/ 1405 h 1470"/>
                <a:gd name="T22" fmla="*/ 229 w 1470"/>
                <a:gd name="T23" fmla="*/ 1396 h 1470"/>
                <a:gd name="T24" fmla="*/ 392 w 1470"/>
                <a:gd name="T25" fmla="*/ 1327 h 1470"/>
                <a:gd name="T26" fmla="*/ 735 w 1470"/>
                <a:gd name="T27" fmla="*/ 147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0" h="1470">
                  <a:moveTo>
                    <a:pt x="735" y="1470"/>
                  </a:moveTo>
                  <a:cubicBezTo>
                    <a:pt x="871" y="1470"/>
                    <a:pt x="1049" y="1373"/>
                    <a:pt x="1211" y="1211"/>
                  </a:cubicBezTo>
                  <a:cubicBezTo>
                    <a:pt x="1373" y="1049"/>
                    <a:pt x="1470" y="871"/>
                    <a:pt x="1470" y="735"/>
                  </a:cubicBezTo>
                  <a:cubicBezTo>
                    <a:pt x="1470" y="600"/>
                    <a:pt x="1373" y="422"/>
                    <a:pt x="1211" y="259"/>
                  </a:cubicBezTo>
                  <a:cubicBezTo>
                    <a:pt x="1049" y="97"/>
                    <a:pt x="871" y="0"/>
                    <a:pt x="735" y="0"/>
                  </a:cubicBezTo>
                  <a:cubicBezTo>
                    <a:pt x="599" y="0"/>
                    <a:pt x="421" y="97"/>
                    <a:pt x="259" y="259"/>
                  </a:cubicBezTo>
                  <a:cubicBezTo>
                    <a:pt x="97" y="422"/>
                    <a:pt x="0" y="600"/>
                    <a:pt x="0" y="735"/>
                  </a:cubicBezTo>
                  <a:cubicBezTo>
                    <a:pt x="0" y="870"/>
                    <a:pt x="87" y="1009"/>
                    <a:pt x="163" y="1104"/>
                  </a:cubicBezTo>
                  <a:cubicBezTo>
                    <a:pt x="95" y="1262"/>
                    <a:pt x="95" y="1262"/>
                    <a:pt x="95" y="1262"/>
                  </a:cubicBezTo>
                  <a:cubicBezTo>
                    <a:pt x="81" y="1294"/>
                    <a:pt x="84" y="1331"/>
                    <a:pt x="103" y="1359"/>
                  </a:cubicBezTo>
                  <a:cubicBezTo>
                    <a:pt x="122" y="1388"/>
                    <a:pt x="154" y="1405"/>
                    <a:pt x="188" y="1405"/>
                  </a:cubicBezTo>
                  <a:cubicBezTo>
                    <a:pt x="202" y="1405"/>
                    <a:pt x="216" y="1402"/>
                    <a:pt x="229" y="1396"/>
                  </a:cubicBezTo>
                  <a:cubicBezTo>
                    <a:pt x="392" y="1327"/>
                    <a:pt x="392" y="1327"/>
                    <a:pt x="392" y="1327"/>
                  </a:cubicBezTo>
                  <a:cubicBezTo>
                    <a:pt x="480" y="1393"/>
                    <a:pt x="610" y="1470"/>
                    <a:pt x="735" y="147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2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6925330" y="2762288"/>
              <a:ext cx="1155297" cy="1155297"/>
            </a:xfrm>
            <a:custGeom>
              <a:avLst/>
              <a:gdLst>
                <a:gd name="T0" fmla="*/ 175 w 1270"/>
                <a:gd name="T1" fmla="*/ 982 h 1270"/>
                <a:gd name="T2" fmla="*/ 0 w 1270"/>
                <a:gd name="T3" fmla="*/ 635 h 1270"/>
                <a:gd name="T4" fmla="*/ 635 w 1270"/>
                <a:gd name="T5" fmla="*/ 0 h 1270"/>
                <a:gd name="T6" fmla="*/ 1270 w 1270"/>
                <a:gd name="T7" fmla="*/ 635 h 1270"/>
                <a:gd name="T8" fmla="*/ 635 w 1270"/>
                <a:gd name="T9" fmla="*/ 1270 h 1270"/>
                <a:gd name="T10" fmla="*/ 312 w 1270"/>
                <a:gd name="T11" fmla="*/ 1115 h 1270"/>
                <a:gd name="T12" fmla="*/ 302 w 1270"/>
                <a:gd name="T13" fmla="*/ 1114 h 1270"/>
                <a:gd name="T14" fmla="*/ 90 w 1270"/>
                <a:gd name="T15" fmla="*/ 1204 h 1270"/>
                <a:gd name="T16" fmla="*/ 87 w 1270"/>
                <a:gd name="T17" fmla="*/ 1201 h 1270"/>
                <a:gd name="T18" fmla="*/ 177 w 1270"/>
                <a:gd name="T19" fmla="*/ 992 h 1270"/>
                <a:gd name="T20" fmla="*/ 175 w 1270"/>
                <a:gd name="T21" fmla="*/ 982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0" h="1270">
                  <a:moveTo>
                    <a:pt x="175" y="982"/>
                  </a:moveTo>
                  <a:cubicBezTo>
                    <a:pt x="73" y="865"/>
                    <a:pt x="0" y="735"/>
                    <a:pt x="0" y="635"/>
                  </a:cubicBezTo>
                  <a:cubicBezTo>
                    <a:pt x="0" y="401"/>
                    <a:pt x="401" y="0"/>
                    <a:pt x="635" y="0"/>
                  </a:cubicBezTo>
                  <a:cubicBezTo>
                    <a:pt x="869" y="0"/>
                    <a:pt x="1270" y="401"/>
                    <a:pt x="1270" y="635"/>
                  </a:cubicBezTo>
                  <a:cubicBezTo>
                    <a:pt x="1270" y="869"/>
                    <a:pt x="869" y="1270"/>
                    <a:pt x="635" y="1270"/>
                  </a:cubicBezTo>
                  <a:cubicBezTo>
                    <a:pt x="542" y="1270"/>
                    <a:pt x="422" y="1207"/>
                    <a:pt x="312" y="1115"/>
                  </a:cubicBezTo>
                  <a:cubicBezTo>
                    <a:pt x="309" y="1113"/>
                    <a:pt x="305" y="1112"/>
                    <a:pt x="302" y="1114"/>
                  </a:cubicBezTo>
                  <a:cubicBezTo>
                    <a:pt x="90" y="1204"/>
                    <a:pt x="90" y="1204"/>
                    <a:pt x="90" y="1204"/>
                  </a:cubicBezTo>
                  <a:cubicBezTo>
                    <a:pt x="87" y="1206"/>
                    <a:pt x="86" y="1204"/>
                    <a:pt x="87" y="1201"/>
                  </a:cubicBezTo>
                  <a:cubicBezTo>
                    <a:pt x="177" y="992"/>
                    <a:pt x="177" y="992"/>
                    <a:pt x="177" y="992"/>
                  </a:cubicBezTo>
                  <a:cubicBezTo>
                    <a:pt x="178" y="989"/>
                    <a:pt x="177" y="985"/>
                    <a:pt x="175" y="982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73443" y="1839862"/>
            <a:ext cx="1445113" cy="1577955"/>
            <a:chOff x="5450719" y="2085963"/>
            <a:chExt cx="1290562" cy="1409196"/>
          </a:xfrm>
        </p:grpSpPr>
        <p:sp>
          <p:nvSpPr>
            <p:cNvPr id="11" name="Freeform 11"/>
            <p:cNvSpPr/>
            <p:nvPr/>
          </p:nvSpPr>
          <p:spPr bwMode="auto">
            <a:xfrm>
              <a:off x="5450719" y="2085963"/>
              <a:ext cx="1290562" cy="1409196"/>
            </a:xfrm>
            <a:custGeom>
              <a:avLst/>
              <a:gdLst>
                <a:gd name="T0" fmla="*/ 709 w 1419"/>
                <a:gd name="T1" fmla="*/ 1549 h 1549"/>
                <a:gd name="T2" fmla="*/ 614 w 1419"/>
                <a:gd name="T3" fmla="*/ 1484 h 1549"/>
                <a:gd name="T4" fmla="*/ 537 w 1419"/>
                <a:gd name="T5" fmla="*/ 1292 h 1549"/>
                <a:gd name="T6" fmla="*/ 151 w 1419"/>
                <a:gd name="T7" fmla="*/ 1165 h 1549"/>
                <a:gd name="T8" fmla="*/ 0 w 1419"/>
                <a:gd name="T9" fmla="*/ 653 h 1549"/>
                <a:gd name="T10" fmla="*/ 151 w 1419"/>
                <a:gd name="T11" fmla="*/ 139 h 1549"/>
                <a:gd name="T12" fmla="*/ 709 w 1419"/>
                <a:gd name="T13" fmla="*/ 0 h 1549"/>
                <a:gd name="T14" fmla="*/ 1267 w 1419"/>
                <a:gd name="T15" fmla="*/ 139 h 1549"/>
                <a:gd name="T16" fmla="*/ 1419 w 1419"/>
                <a:gd name="T17" fmla="*/ 653 h 1549"/>
                <a:gd name="T18" fmla="*/ 1267 w 1419"/>
                <a:gd name="T19" fmla="*/ 1165 h 1549"/>
                <a:gd name="T20" fmla="*/ 881 w 1419"/>
                <a:gd name="T21" fmla="*/ 1292 h 1549"/>
                <a:gd name="T22" fmla="*/ 804 w 1419"/>
                <a:gd name="T23" fmla="*/ 1484 h 1549"/>
                <a:gd name="T24" fmla="*/ 709 w 1419"/>
                <a:gd name="T25" fmla="*/ 1549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9" h="1549">
                  <a:moveTo>
                    <a:pt x="709" y="1549"/>
                  </a:moveTo>
                  <a:cubicBezTo>
                    <a:pt x="667" y="1549"/>
                    <a:pt x="630" y="1523"/>
                    <a:pt x="614" y="1484"/>
                  </a:cubicBezTo>
                  <a:cubicBezTo>
                    <a:pt x="537" y="1292"/>
                    <a:pt x="537" y="1292"/>
                    <a:pt x="537" y="1292"/>
                  </a:cubicBezTo>
                  <a:cubicBezTo>
                    <a:pt x="397" y="1273"/>
                    <a:pt x="224" y="1230"/>
                    <a:pt x="151" y="1165"/>
                  </a:cubicBezTo>
                  <a:cubicBezTo>
                    <a:pt x="52" y="1077"/>
                    <a:pt x="0" y="811"/>
                    <a:pt x="0" y="653"/>
                  </a:cubicBezTo>
                  <a:cubicBezTo>
                    <a:pt x="0" y="494"/>
                    <a:pt x="52" y="227"/>
                    <a:pt x="151" y="139"/>
                  </a:cubicBezTo>
                  <a:cubicBezTo>
                    <a:pt x="241" y="59"/>
                    <a:pt x="520" y="0"/>
                    <a:pt x="709" y="0"/>
                  </a:cubicBezTo>
                  <a:cubicBezTo>
                    <a:pt x="898" y="0"/>
                    <a:pt x="1177" y="59"/>
                    <a:pt x="1267" y="139"/>
                  </a:cubicBezTo>
                  <a:cubicBezTo>
                    <a:pt x="1366" y="227"/>
                    <a:pt x="1419" y="494"/>
                    <a:pt x="1419" y="653"/>
                  </a:cubicBezTo>
                  <a:cubicBezTo>
                    <a:pt x="1419" y="811"/>
                    <a:pt x="1366" y="1077"/>
                    <a:pt x="1267" y="1165"/>
                  </a:cubicBezTo>
                  <a:cubicBezTo>
                    <a:pt x="1194" y="1230"/>
                    <a:pt x="1021" y="1273"/>
                    <a:pt x="881" y="1292"/>
                  </a:cubicBezTo>
                  <a:cubicBezTo>
                    <a:pt x="804" y="1484"/>
                    <a:pt x="804" y="1484"/>
                    <a:pt x="804" y="1484"/>
                  </a:cubicBezTo>
                  <a:cubicBezTo>
                    <a:pt x="788" y="1523"/>
                    <a:pt x="751" y="1549"/>
                    <a:pt x="709" y="154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2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5541635" y="2176879"/>
              <a:ext cx="1108730" cy="1228473"/>
            </a:xfrm>
            <a:custGeom>
              <a:avLst/>
              <a:gdLst>
                <a:gd name="T0" fmla="*/ 609 w 1219"/>
                <a:gd name="T1" fmla="*/ 0 h 1350"/>
                <a:gd name="T2" fmla="*/ 118 w 1219"/>
                <a:gd name="T3" fmla="*/ 114 h 1350"/>
                <a:gd name="T4" fmla="*/ 0 w 1219"/>
                <a:gd name="T5" fmla="*/ 553 h 1350"/>
                <a:gd name="T6" fmla="*/ 118 w 1219"/>
                <a:gd name="T7" fmla="*/ 990 h 1350"/>
                <a:gd name="T8" fmla="*/ 502 w 1219"/>
                <a:gd name="T9" fmla="*/ 1099 h 1350"/>
                <a:gd name="T10" fmla="*/ 510 w 1219"/>
                <a:gd name="T11" fmla="*/ 1105 h 1350"/>
                <a:gd name="T12" fmla="*/ 607 w 1219"/>
                <a:gd name="T13" fmla="*/ 1347 h 1350"/>
                <a:gd name="T14" fmla="*/ 611 w 1219"/>
                <a:gd name="T15" fmla="*/ 1347 h 1350"/>
                <a:gd name="T16" fmla="*/ 708 w 1219"/>
                <a:gd name="T17" fmla="*/ 1105 h 1350"/>
                <a:gd name="T18" fmla="*/ 716 w 1219"/>
                <a:gd name="T19" fmla="*/ 1099 h 1350"/>
                <a:gd name="T20" fmla="*/ 1101 w 1219"/>
                <a:gd name="T21" fmla="*/ 990 h 1350"/>
                <a:gd name="T22" fmla="*/ 1219 w 1219"/>
                <a:gd name="T23" fmla="*/ 553 h 1350"/>
                <a:gd name="T24" fmla="*/ 1101 w 1219"/>
                <a:gd name="T25" fmla="*/ 114 h 1350"/>
                <a:gd name="T26" fmla="*/ 609 w 1219"/>
                <a:gd name="T27" fmla="*/ 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9" h="1350">
                  <a:moveTo>
                    <a:pt x="609" y="0"/>
                  </a:moveTo>
                  <a:cubicBezTo>
                    <a:pt x="422" y="0"/>
                    <a:pt x="179" y="59"/>
                    <a:pt x="118" y="114"/>
                  </a:cubicBezTo>
                  <a:cubicBezTo>
                    <a:pt x="56" y="168"/>
                    <a:pt x="0" y="386"/>
                    <a:pt x="0" y="553"/>
                  </a:cubicBezTo>
                  <a:cubicBezTo>
                    <a:pt x="0" y="719"/>
                    <a:pt x="56" y="936"/>
                    <a:pt x="118" y="990"/>
                  </a:cubicBezTo>
                  <a:cubicBezTo>
                    <a:pt x="168" y="1035"/>
                    <a:pt x="339" y="1083"/>
                    <a:pt x="502" y="1099"/>
                  </a:cubicBezTo>
                  <a:cubicBezTo>
                    <a:pt x="506" y="1099"/>
                    <a:pt x="509" y="1102"/>
                    <a:pt x="510" y="1105"/>
                  </a:cubicBezTo>
                  <a:cubicBezTo>
                    <a:pt x="607" y="1347"/>
                    <a:pt x="607" y="1347"/>
                    <a:pt x="607" y="1347"/>
                  </a:cubicBezTo>
                  <a:cubicBezTo>
                    <a:pt x="608" y="1350"/>
                    <a:pt x="610" y="1350"/>
                    <a:pt x="611" y="1347"/>
                  </a:cubicBezTo>
                  <a:cubicBezTo>
                    <a:pt x="708" y="1105"/>
                    <a:pt x="708" y="1105"/>
                    <a:pt x="708" y="1105"/>
                  </a:cubicBezTo>
                  <a:cubicBezTo>
                    <a:pt x="709" y="1102"/>
                    <a:pt x="713" y="1099"/>
                    <a:pt x="716" y="1099"/>
                  </a:cubicBezTo>
                  <a:cubicBezTo>
                    <a:pt x="879" y="1083"/>
                    <a:pt x="1051" y="1035"/>
                    <a:pt x="1101" y="990"/>
                  </a:cubicBezTo>
                  <a:cubicBezTo>
                    <a:pt x="1162" y="936"/>
                    <a:pt x="1219" y="719"/>
                    <a:pt x="1219" y="553"/>
                  </a:cubicBezTo>
                  <a:cubicBezTo>
                    <a:pt x="1219" y="386"/>
                    <a:pt x="1162" y="168"/>
                    <a:pt x="1101" y="114"/>
                  </a:cubicBezTo>
                  <a:cubicBezTo>
                    <a:pt x="1039" y="59"/>
                    <a:pt x="797" y="0"/>
                    <a:pt x="609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sp>
        <p:nvSpPr>
          <p:cNvPr id="25" name="Inhaltsplatzhalter 4"/>
          <p:cNvSpPr txBox="1"/>
          <p:nvPr/>
        </p:nvSpPr>
        <p:spPr>
          <a:xfrm>
            <a:off x="508001" y="3753545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6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6" name="Inhaltsplatzhalter 4"/>
          <p:cNvSpPr txBox="1"/>
          <p:nvPr/>
        </p:nvSpPr>
        <p:spPr>
          <a:xfrm>
            <a:off x="8368289" y="3753544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3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7" name="Inhaltsplatzhalter 4"/>
          <p:cNvSpPr txBox="1"/>
          <p:nvPr/>
        </p:nvSpPr>
        <p:spPr>
          <a:xfrm>
            <a:off x="508001" y="1834935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2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8" name="Inhaltsplatzhalter 4"/>
          <p:cNvSpPr txBox="1"/>
          <p:nvPr/>
        </p:nvSpPr>
        <p:spPr>
          <a:xfrm>
            <a:off x="8368289" y="1834935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2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9" name="Inhaltsplatzhalter 4"/>
          <p:cNvSpPr txBox="1"/>
          <p:nvPr/>
        </p:nvSpPr>
        <p:spPr>
          <a:xfrm>
            <a:off x="508001" y="5673186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2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0" name="Inhaltsplatzhalter 4"/>
          <p:cNvSpPr txBox="1"/>
          <p:nvPr/>
        </p:nvSpPr>
        <p:spPr>
          <a:xfrm>
            <a:off x="8368289" y="5673186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4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202968" y="2954374"/>
            <a:ext cx="635120" cy="529618"/>
            <a:chOff x="10987088" y="1993900"/>
            <a:chExt cx="477837" cy="398463"/>
          </a:xfrm>
          <a:solidFill>
            <a:schemeClr val="bg1"/>
          </a:solidFill>
        </p:grpSpPr>
        <p:sp>
          <p:nvSpPr>
            <p:cNvPr id="32" name="Freeform 107"/>
            <p:cNvSpPr/>
            <p:nvPr/>
          </p:nvSpPr>
          <p:spPr bwMode="auto">
            <a:xfrm>
              <a:off x="10987088" y="1993900"/>
              <a:ext cx="396875" cy="398463"/>
            </a:xfrm>
            <a:custGeom>
              <a:avLst/>
              <a:gdLst>
                <a:gd name="T0" fmla="*/ 0 w 2745"/>
                <a:gd name="T1" fmla="*/ 0 h 2770"/>
                <a:gd name="T2" fmla="*/ 371 w 2745"/>
                <a:gd name="T3" fmla="*/ 0 h 2770"/>
                <a:gd name="T4" fmla="*/ 371 w 2745"/>
                <a:gd name="T5" fmla="*/ 2398 h 2770"/>
                <a:gd name="T6" fmla="*/ 2745 w 2745"/>
                <a:gd name="T7" fmla="*/ 2398 h 2770"/>
                <a:gd name="T8" fmla="*/ 2745 w 2745"/>
                <a:gd name="T9" fmla="*/ 2770 h 2770"/>
                <a:gd name="T10" fmla="*/ 0 w 2745"/>
                <a:gd name="T11" fmla="*/ 2770 h 2770"/>
                <a:gd name="T12" fmla="*/ 0 w 2745"/>
                <a:gd name="T13" fmla="*/ 0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" h="2770">
                  <a:moveTo>
                    <a:pt x="0" y="0"/>
                  </a:moveTo>
                  <a:lnTo>
                    <a:pt x="371" y="0"/>
                  </a:lnTo>
                  <a:lnTo>
                    <a:pt x="371" y="2398"/>
                  </a:lnTo>
                  <a:lnTo>
                    <a:pt x="2745" y="2398"/>
                  </a:lnTo>
                  <a:lnTo>
                    <a:pt x="2745" y="2770"/>
                  </a:lnTo>
                  <a:lnTo>
                    <a:pt x="0" y="27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3" name="Freeform 108"/>
            <p:cNvSpPr/>
            <p:nvPr/>
          </p:nvSpPr>
          <p:spPr bwMode="auto">
            <a:xfrm>
              <a:off x="11066463" y="2047875"/>
              <a:ext cx="398462" cy="249238"/>
            </a:xfrm>
            <a:custGeom>
              <a:avLst/>
              <a:gdLst>
                <a:gd name="T0" fmla="*/ 2761 w 2761"/>
                <a:gd name="T1" fmla="*/ 0 h 1725"/>
                <a:gd name="T2" fmla="*/ 2559 w 2761"/>
                <a:gd name="T3" fmla="*/ 1146 h 1725"/>
                <a:gd name="T4" fmla="*/ 2274 w 2761"/>
                <a:gd name="T5" fmla="*/ 861 h 1725"/>
                <a:gd name="T6" fmla="*/ 1411 w 2761"/>
                <a:gd name="T7" fmla="*/ 1725 h 1725"/>
                <a:gd name="T8" fmla="*/ 864 w 2761"/>
                <a:gd name="T9" fmla="*/ 1177 h 1725"/>
                <a:gd name="T10" fmla="*/ 349 w 2761"/>
                <a:gd name="T11" fmla="*/ 1693 h 1725"/>
                <a:gd name="T12" fmla="*/ 0 w 2761"/>
                <a:gd name="T13" fmla="*/ 1341 h 1725"/>
                <a:gd name="T14" fmla="*/ 864 w 2761"/>
                <a:gd name="T15" fmla="*/ 476 h 1725"/>
                <a:gd name="T16" fmla="*/ 1411 w 2761"/>
                <a:gd name="T17" fmla="*/ 1025 h 1725"/>
                <a:gd name="T18" fmla="*/ 1924 w 2761"/>
                <a:gd name="T19" fmla="*/ 509 h 1725"/>
                <a:gd name="T20" fmla="*/ 1618 w 2761"/>
                <a:gd name="T21" fmla="*/ 202 h 1725"/>
                <a:gd name="T22" fmla="*/ 2761 w 2761"/>
                <a:gd name="T23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1" h="1725">
                  <a:moveTo>
                    <a:pt x="2761" y="0"/>
                  </a:moveTo>
                  <a:lnTo>
                    <a:pt x="2559" y="1146"/>
                  </a:lnTo>
                  <a:lnTo>
                    <a:pt x="2274" y="861"/>
                  </a:lnTo>
                  <a:lnTo>
                    <a:pt x="1411" y="1725"/>
                  </a:lnTo>
                  <a:lnTo>
                    <a:pt x="864" y="1177"/>
                  </a:lnTo>
                  <a:lnTo>
                    <a:pt x="349" y="1693"/>
                  </a:lnTo>
                  <a:lnTo>
                    <a:pt x="0" y="1341"/>
                  </a:lnTo>
                  <a:lnTo>
                    <a:pt x="864" y="476"/>
                  </a:lnTo>
                  <a:lnTo>
                    <a:pt x="1411" y="1025"/>
                  </a:lnTo>
                  <a:lnTo>
                    <a:pt x="1924" y="509"/>
                  </a:lnTo>
                  <a:lnTo>
                    <a:pt x="1618" y="202"/>
                  </a:lnTo>
                  <a:lnTo>
                    <a:pt x="27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212463" y="4793534"/>
            <a:ext cx="616130" cy="542280"/>
            <a:chOff x="10059988" y="2759075"/>
            <a:chExt cx="463550" cy="407988"/>
          </a:xfrm>
          <a:solidFill>
            <a:schemeClr val="bg1"/>
          </a:solidFill>
        </p:grpSpPr>
        <p:sp>
          <p:nvSpPr>
            <p:cNvPr id="35" name="Freeform 182"/>
            <p:cNvSpPr/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6" name="Freeform 183"/>
            <p:cNvSpPr/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7" name="Freeform 184"/>
            <p:cNvSpPr/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8" name="Freeform 185"/>
            <p:cNvSpPr/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75475" y="4756438"/>
            <a:ext cx="590808" cy="584478"/>
            <a:chOff x="2587625" y="4291013"/>
            <a:chExt cx="444500" cy="439738"/>
          </a:xfrm>
          <a:solidFill>
            <a:schemeClr val="bg1"/>
          </a:solidFill>
        </p:grpSpPr>
        <p:sp>
          <p:nvSpPr>
            <p:cNvPr id="40" name="Freeform 290"/>
            <p:cNvSpPr>
              <a:spLocks noEditPoints="1"/>
            </p:cNvSpPr>
            <p:nvPr/>
          </p:nvSpPr>
          <p:spPr bwMode="auto">
            <a:xfrm>
              <a:off x="2790825" y="4491038"/>
              <a:ext cx="241300" cy="239713"/>
            </a:xfrm>
            <a:custGeom>
              <a:avLst/>
              <a:gdLst>
                <a:gd name="T0" fmla="*/ 582 w 1676"/>
                <a:gd name="T1" fmla="*/ 282 h 1813"/>
                <a:gd name="T2" fmla="*/ 453 w 1676"/>
                <a:gd name="T3" fmla="*/ 343 h 1813"/>
                <a:gd name="T4" fmla="*/ 344 w 1676"/>
                <a:gd name="T5" fmla="*/ 449 h 1813"/>
                <a:gd name="T6" fmla="*/ 274 w 1676"/>
                <a:gd name="T7" fmla="*/ 582 h 1813"/>
                <a:gd name="T8" fmla="*/ 246 w 1676"/>
                <a:gd name="T9" fmla="*/ 729 h 1813"/>
                <a:gd name="T10" fmla="*/ 260 w 1676"/>
                <a:gd name="T11" fmla="*/ 878 h 1813"/>
                <a:gd name="T12" fmla="*/ 316 w 1676"/>
                <a:gd name="T13" fmla="*/ 1018 h 1813"/>
                <a:gd name="T14" fmla="*/ 414 w 1676"/>
                <a:gd name="T15" fmla="*/ 1136 h 1813"/>
                <a:gd name="T16" fmla="*/ 538 w 1676"/>
                <a:gd name="T17" fmla="*/ 1212 h 1813"/>
                <a:gd name="T18" fmla="*/ 673 w 1676"/>
                <a:gd name="T19" fmla="*/ 1242 h 1813"/>
                <a:gd name="T20" fmla="*/ 811 w 1676"/>
                <a:gd name="T21" fmla="*/ 1227 h 1813"/>
                <a:gd name="T22" fmla="*/ 941 w 1676"/>
                <a:gd name="T23" fmla="*/ 1166 h 1813"/>
                <a:gd name="T24" fmla="*/ 1049 w 1676"/>
                <a:gd name="T25" fmla="*/ 1061 h 1813"/>
                <a:gd name="T26" fmla="*/ 1119 w 1676"/>
                <a:gd name="T27" fmla="*/ 927 h 1813"/>
                <a:gd name="T28" fmla="*/ 1147 w 1676"/>
                <a:gd name="T29" fmla="*/ 779 h 1813"/>
                <a:gd name="T30" fmla="*/ 1133 w 1676"/>
                <a:gd name="T31" fmla="*/ 630 h 1813"/>
                <a:gd name="T32" fmla="*/ 1077 w 1676"/>
                <a:gd name="T33" fmla="*/ 491 h 1813"/>
                <a:gd name="T34" fmla="*/ 980 w 1676"/>
                <a:gd name="T35" fmla="*/ 374 h 1813"/>
                <a:gd name="T36" fmla="*/ 855 w 1676"/>
                <a:gd name="T37" fmla="*/ 298 h 1813"/>
                <a:gd name="T38" fmla="*/ 720 w 1676"/>
                <a:gd name="T39" fmla="*/ 267 h 1813"/>
                <a:gd name="T40" fmla="*/ 781 w 1676"/>
                <a:gd name="T41" fmla="*/ 5 h 1813"/>
                <a:gd name="T42" fmla="*/ 946 w 1676"/>
                <a:gd name="T43" fmla="*/ 49 h 1813"/>
                <a:gd name="T44" fmla="*/ 1099 w 1676"/>
                <a:gd name="T45" fmla="*/ 137 h 1813"/>
                <a:gd name="T46" fmla="*/ 1230 w 1676"/>
                <a:gd name="T47" fmla="*/ 267 h 1813"/>
                <a:gd name="T48" fmla="*/ 1324 w 1676"/>
                <a:gd name="T49" fmla="*/ 424 h 1813"/>
                <a:gd name="T50" fmla="*/ 1378 w 1676"/>
                <a:gd name="T51" fmla="*/ 596 h 1813"/>
                <a:gd name="T52" fmla="*/ 1393 w 1676"/>
                <a:gd name="T53" fmla="*/ 775 h 1813"/>
                <a:gd name="T54" fmla="*/ 1368 w 1676"/>
                <a:gd name="T55" fmla="*/ 953 h 1813"/>
                <a:gd name="T56" fmla="*/ 1603 w 1676"/>
                <a:gd name="T57" fmla="*/ 1363 h 1813"/>
                <a:gd name="T58" fmla="*/ 1656 w 1676"/>
                <a:gd name="T59" fmla="*/ 1449 h 1813"/>
                <a:gd name="T60" fmla="*/ 1676 w 1676"/>
                <a:gd name="T61" fmla="*/ 1550 h 1813"/>
                <a:gd name="T62" fmla="*/ 1656 w 1676"/>
                <a:gd name="T63" fmla="*/ 1651 h 1813"/>
                <a:gd name="T64" fmla="*/ 1603 w 1676"/>
                <a:gd name="T65" fmla="*/ 1737 h 1813"/>
                <a:gd name="T66" fmla="*/ 1515 w 1676"/>
                <a:gd name="T67" fmla="*/ 1798 h 1813"/>
                <a:gd name="T68" fmla="*/ 1414 w 1676"/>
                <a:gd name="T69" fmla="*/ 1813 h 1813"/>
                <a:gd name="T70" fmla="*/ 1316 w 1676"/>
                <a:gd name="T71" fmla="*/ 1783 h 1813"/>
                <a:gd name="T72" fmla="*/ 986 w 1676"/>
                <a:gd name="T73" fmla="*/ 1441 h 1813"/>
                <a:gd name="T74" fmla="*/ 826 w 1676"/>
                <a:gd name="T75" fmla="*/ 1496 h 1813"/>
                <a:gd name="T76" fmla="*/ 660 w 1676"/>
                <a:gd name="T77" fmla="*/ 1508 h 1813"/>
                <a:gd name="T78" fmla="*/ 496 w 1676"/>
                <a:gd name="T79" fmla="*/ 1477 h 1813"/>
                <a:gd name="T80" fmla="*/ 341 w 1676"/>
                <a:gd name="T81" fmla="*/ 1404 h 1813"/>
                <a:gd name="T82" fmla="*/ 204 w 1676"/>
                <a:gd name="T83" fmla="*/ 1289 h 1813"/>
                <a:gd name="T84" fmla="*/ 95 w 1676"/>
                <a:gd name="T85" fmla="*/ 1137 h 1813"/>
                <a:gd name="T86" fmla="*/ 27 w 1676"/>
                <a:gd name="T87" fmla="*/ 966 h 1813"/>
                <a:gd name="T88" fmla="*/ 0 w 1676"/>
                <a:gd name="T89" fmla="*/ 785 h 1813"/>
                <a:gd name="T90" fmla="*/ 13 w 1676"/>
                <a:gd name="T91" fmla="*/ 602 h 1813"/>
                <a:gd name="T92" fmla="*/ 67 w 1676"/>
                <a:gd name="T93" fmla="*/ 427 h 1813"/>
                <a:gd name="T94" fmla="*/ 162 w 1676"/>
                <a:gd name="T95" fmla="*/ 268 h 1813"/>
                <a:gd name="T96" fmla="*/ 294 w 1676"/>
                <a:gd name="T97" fmla="*/ 137 h 1813"/>
                <a:gd name="T98" fmla="*/ 447 w 1676"/>
                <a:gd name="T99" fmla="*/ 49 h 1813"/>
                <a:gd name="T100" fmla="*/ 612 w 1676"/>
                <a:gd name="T101" fmla="*/ 5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6" h="1813">
                  <a:moveTo>
                    <a:pt x="673" y="267"/>
                  </a:moveTo>
                  <a:lnTo>
                    <a:pt x="627" y="272"/>
                  </a:lnTo>
                  <a:lnTo>
                    <a:pt x="582" y="282"/>
                  </a:lnTo>
                  <a:lnTo>
                    <a:pt x="538" y="298"/>
                  </a:lnTo>
                  <a:lnTo>
                    <a:pt x="495" y="317"/>
                  </a:lnTo>
                  <a:lnTo>
                    <a:pt x="453" y="343"/>
                  </a:lnTo>
                  <a:lnTo>
                    <a:pt x="414" y="374"/>
                  </a:lnTo>
                  <a:lnTo>
                    <a:pt x="377" y="409"/>
                  </a:lnTo>
                  <a:lnTo>
                    <a:pt x="344" y="449"/>
                  </a:lnTo>
                  <a:lnTo>
                    <a:pt x="316" y="491"/>
                  </a:lnTo>
                  <a:lnTo>
                    <a:pt x="293" y="536"/>
                  </a:lnTo>
                  <a:lnTo>
                    <a:pt x="274" y="582"/>
                  </a:lnTo>
                  <a:lnTo>
                    <a:pt x="260" y="630"/>
                  </a:lnTo>
                  <a:lnTo>
                    <a:pt x="251" y="679"/>
                  </a:lnTo>
                  <a:lnTo>
                    <a:pt x="246" y="729"/>
                  </a:lnTo>
                  <a:lnTo>
                    <a:pt x="246" y="779"/>
                  </a:lnTo>
                  <a:lnTo>
                    <a:pt x="251" y="829"/>
                  </a:lnTo>
                  <a:lnTo>
                    <a:pt x="260" y="878"/>
                  </a:lnTo>
                  <a:lnTo>
                    <a:pt x="274" y="927"/>
                  </a:lnTo>
                  <a:lnTo>
                    <a:pt x="293" y="974"/>
                  </a:lnTo>
                  <a:lnTo>
                    <a:pt x="316" y="1018"/>
                  </a:lnTo>
                  <a:lnTo>
                    <a:pt x="344" y="1061"/>
                  </a:lnTo>
                  <a:lnTo>
                    <a:pt x="377" y="1100"/>
                  </a:lnTo>
                  <a:lnTo>
                    <a:pt x="414" y="1136"/>
                  </a:lnTo>
                  <a:lnTo>
                    <a:pt x="453" y="1166"/>
                  </a:lnTo>
                  <a:lnTo>
                    <a:pt x="495" y="1191"/>
                  </a:lnTo>
                  <a:lnTo>
                    <a:pt x="538" y="1212"/>
                  </a:lnTo>
                  <a:lnTo>
                    <a:pt x="582" y="1227"/>
                  </a:lnTo>
                  <a:lnTo>
                    <a:pt x="627" y="1237"/>
                  </a:lnTo>
                  <a:lnTo>
                    <a:pt x="673" y="1242"/>
                  </a:lnTo>
                  <a:lnTo>
                    <a:pt x="720" y="1242"/>
                  </a:lnTo>
                  <a:lnTo>
                    <a:pt x="766" y="1237"/>
                  </a:lnTo>
                  <a:lnTo>
                    <a:pt x="811" y="1227"/>
                  </a:lnTo>
                  <a:lnTo>
                    <a:pt x="855" y="1212"/>
                  </a:lnTo>
                  <a:lnTo>
                    <a:pt x="898" y="1191"/>
                  </a:lnTo>
                  <a:lnTo>
                    <a:pt x="941" y="1166"/>
                  </a:lnTo>
                  <a:lnTo>
                    <a:pt x="980" y="1136"/>
                  </a:lnTo>
                  <a:lnTo>
                    <a:pt x="1016" y="1100"/>
                  </a:lnTo>
                  <a:lnTo>
                    <a:pt x="1049" y="1061"/>
                  </a:lnTo>
                  <a:lnTo>
                    <a:pt x="1077" y="1018"/>
                  </a:lnTo>
                  <a:lnTo>
                    <a:pt x="1100" y="974"/>
                  </a:lnTo>
                  <a:lnTo>
                    <a:pt x="1119" y="927"/>
                  </a:lnTo>
                  <a:lnTo>
                    <a:pt x="1133" y="878"/>
                  </a:lnTo>
                  <a:lnTo>
                    <a:pt x="1142" y="829"/>
                  </a:lnTo>
                  <a:lnTo>
                    <a:pt x="1147" y="779"/>
                  </a:lnTo>
                  <a:lnTo>
                    <a:pt x="1147" y="729"/>
                  </a:lnTo>
                  <a:lnTo>
                    <a:pt x="1142" y="679"/>
                  </a:lnTo>
                  <a:lnTo>
                    <a:pt x="1133" y="630"/>
                  </a:lnTo>
                  <a:lnTo>
                    <a:pt x="1119" y="582"/>
                  </a:lnTo>
                  <a:lnTo>
                    <a:pt x="1100" y="536"/>
                  </a:lnTo>
                  <a:lnTo>
                    <a:pt x="1077" y="491"/>
                  </a:lnTo>
                  <a:lnTo>
                    <a:pt x="1049" y="449"/>
                  </a:lnTo>
                  <a:lnTo>
                    <a:pt x="1016" y="409"/>
                  </a:lnTo>
                  <a:lnTo>
                    <a:pt x="980" y="374"/>
                  </a:lnTo>
                  <a:lnTo>
                    <a:pt x="941" y="343"/>
                  </a:lnTo>
                  <a:lnTo>
                    <a:pt x="898" y="317"/>
                  </a:lnTo>
                  <a:lnTo>
                    <a:pt x="855" y="298"/>
                  </a:lnTo>
                  <a:lnTo>
                    <a:pt x="811" y="282"/>
                  </a:lnTo>
                  <a:lnTo>
                    <a:pt x="766" y="272"/>
                  </a:lnTo>
                  <a:lnTo>
                    <a:pt x="720" y="267"/>
                  </a:lnTo>
                  <a:lnTo>
                    <a:pt x="673" y="267"/>
                  </a:lnTo>
                  <a:close/>
                  <a:moveTo>
                    <a:pt x="725" y="0"/>
                  </a:moveTo>
                  <a:lnTo>
                    <a:pt x="781" y="5"/>
                  </a:lnTo>
                  <a:lnTo>
                    <a:pt x="837" y="15"/>
                  </a:lnTo>
                  <a:lnTo>
                    <a:pt x="892" y="29"/>
                  </a:lnTo>
                  <a:lnTo>
                    <a:pt x="946" y="49"/>
                  </a:lnTo>
                  <a:lnTo>
                    <a:pt x="999" y="74"/>
                  </a:lnTo>
                  <a:lnTo>
                    <a:pt x="1050" y="103"/>
                  </a:lnTo>
                  <a:lnTo>
                    <a:pt x="1099" y="137"/>
                  </a:lnTo>
                  <a:lnTo>
                    <a:pt x="1145" y="176"/>
                  </a:lnTo>
                  <a:lnTo>
                    <a:pt x="1190" y="219"/>
                  </a:lnTo>
                  <a:lnTo>
                    <a:pt x="1230" y="267"/>
                  </a:lnTo>
                  <a:lnTo>
                    <a:pt x="1266" y="317"/>
                  </a:lnTo>
                  <a:lnTo>
                    <a:pt x="1297" y="369"/>
                  </a:lnTo>
                  <a:lnTo>
                    <a:pt x="1324" y="424"/>
                  </a:lnTo>
                  <a:lnTo>
                    <a:pt x="1346" y="479"/>
                  </a:lnTo>
                  <a:lnTo>
                    <a:pt x="1364" y="537"/>
                  </a:lnTo>
                  <a:lnTo>
                    <a:pt x="1378" y="596"/>
                  </a:lnTo>
                  <a:lnTo>
                    <a:pt x="1387" y="655"/>
                  </a:lnTo>
                  <a:lnTo>
                    <a:pt x="1392" y="715"/>
                  </a:lnTo>
                  <a:lnTo>
                    <a:pt x="1393" y="775"/>
                  </a:lnTo>
                  <a:lnTo>
                    <a:pt x="1389" y="835"/>
                  </a:lnTo>
                  <a:lnTo>
                    <a:pt x="1381" y="895"/>
                  </a:lnTo>
                  <a:lnTo>
                    <a:pt x="1368" y="953"/>
                  </a:lnTo>
                  <a:lnTo>
                    <a:pt x="1351" y="1011"/>
                  </a:lnTo>
                  <a:lnTo>
                    <a:pt x="1330" y="1067"/>
                  </a:lnTo>
                  <a:lnTo>
                    <a:pt x="1603" y="1363"/>
                  </a:lnTo>
                  <a:lnTo>
                    <a:pt x="1625" y="1389"/>
                  </a:lnTo>
                  <a:lnTo>
                    <a:pt x="1642" y="1419"/>
                  </a:lnTo>
                  <a:lnTo>
                    <a:pt x="1656" y="1449"/>
                  </a:lnTo>
                  <a:lnTo>
                    <a:pt x="1668" y="1482"/>
                  </a:lnTo>
                  <a:lnTo>
                    <a:pt x="1674" y="1515"/>
                  </a:lnTo>
                  <a:lnTo>
                    <a:pt x="1676" y="1550"/>
                  </a:lnTo>
                  <a:lnTo>
                    <a:pt x="1674" y="1585"/>
                  </a:lnTo>
                  <a:lnTo>
                    <a:pt x="1668" y="1619"/>
                  </a:lnTo>
                  <a:lnTo>
                    <a:pt x="1656" y="1651"/>
                  </a:lnTo>
                  <a:lnTo>
                    <a:pt x="1642" y="1682"/>
                  </a:lnTo>
                  <a:lnTo>
                    <a:pt x="1625" y="1711"/>
                  </a:lnTo>
                  <a:lnTo>
                    <a:pt x="1603" y="1737"/>
                  </a:lnTo>
                  <a:lnTo>
                    <a:pt x="1576" y="1762"/>
                  </a:lnTo>
                  <a:lnTo>
                    <a:pt x="1547" y="1783"/>
                  </a:lnTo>
                  <a:lnTo>
                    <a:pt x="1515" y="1798"/>
                  </a:lnTo>
                  <a:lnTo>
                    <a:pt x="1482" y="1809"/>
                  </a:lnTo>
                  <a:lnTo>
                    <a:pt x="1449" y="1813"/>
                  </a:lnTo>
                  <a:lnTo>
                    <a:pt x="1414" y="1813"/>
                  </a:lnTo>
                  <a:lnTo>
                    <a:pt x="1380" y="1809"/>
                  </a:lnTo>
                  <a:lnTo>
                    <a:pt x="1347" y="1798"/>
                  </a:lnTo>
                  <a:lnTo>
                    <a:pt x="1316" y="1783"/>
                  </a:lnTo>
                  <a:lnTo>
                    <a:pt x="1286" y="1762"/>
                  </a:lnTo>
                  <a:lnTo>
                    <a:pt x="1259" y="1737"/>
                  </a:lnTo>
                  <a:lnTo>
                    <a:pt x="986" y="1441"/>
                  </a:lnTo>
                  <a:lnTo>
                    <a:pt x="934" y="1464"/>
                  </a:lnTo>
                  <a:lnTo>
                    <a:pt x="880" y="1483"/>
                  </a:lnTo>
                  <a:lnTo>
                    <a:pt x="826" y="1496"/>
                  </a:lnTo>
                  <a:lnTo>
                    <a:pt x="771" y="1504"/>
                  </a:lnTo>
                  <a:lnTo>
                    <a:pt x="716" y="1509"/>
                  </a:lnTo>
                  <a:lnTo>
                    <a:pt x="660" y="1508"/>
                  </a:lnTo>
                  <a:lnTo>
                    <a:pt x="605" y="1503"/>
                  </a:lnTo>
                  <a:lnTo>
                    <a:pt x="550" y="1493"/>
                  </a:lnTo>
                  <a:lnTo>
                    <a:pt x="496" y="1477"/>
                  </a:lnTo>
                  <a:lnTo>
                    <a:pt x="443" y="1458"/>
                  </a:lnTo>
                  <a:lnTo>
                    <a:pt x="391" y="1434"/>
                  </a:lnTo>
                  <a:lnTo>
                    <a:pt x="341" y="1404"/>
                  </a:lnTo>
                  <a:lnTo>
                    <a:pt x="293" y="1371"/>
                  </a:lnTo>
                  <a:lnTo>
                    <a:pt x="247" y="1332"/>
                  </a:lnTo>
                  <a:lnTo>
                    <a:pt x="204" y="1289"/>
                  </a:lnTo>
                  <a:lnTo>
                    <a:pt x="162" y="1240"/>
                  </a:lnTo>
                  <a:lnTo>
                    <a:pt x="126" y="1190"/>
                  </a:lnTo>
                  <a:lnTo>
                    <a:pt x="95" y="1137"/>
                  </a:lnTo>
                  <a:lnTo>
                    <a:pt x="68" y="1082"/>
                  </a:lnTo>
                  <a:lnTo>
                    <a:pt x="45" y="1024"/>
                  </a:lnTo>
                  <a:lnTo>
                    <a:pt x="27" y="966"/>
                  </a:lnTo>
                  <a:lnTo>
                    <a:pt x="13" y="906"/>
                  </a:lnTo>
                  <a:lnTo>
                    <a:pt x="4" y="846"/>
                  </a:lnTo>
                  <a:lnTo>
                    <a:pt x="0" y="785"/>
                  </a:lnTo>
                  <a:lnTo>
                    <a:pt x="0" y="724"/>
                  </a:lnTo>
                  <a:lnTo>
                    <a:pt x="4" y="663"/>
                  </a:lnTo>
                  <a:lnTo>
                    <a:pt x="13" y="602"/>
                  </a:lnTo>
                  <a:lnTo>
                    <a:pt x="27" y="543"/>
                  </a:lnTo>
                  <a:lnTo>
                    <a:pt x="45" y="485"/>
                  </a:lnTo>
                  <a:lnTo>
                    <a:pt x="67" y="427"/>
                  </a:lnTo>
                  <a:lnTo>
                    <a:pt x="94" y="373"/>
                  </a:lnTo>
                  <a:lnTo>
                    <a:pt x="126" y="319"/>
                  </a:lnTo>
                  <a:lnTo>
                    <a:pt x="162" y="268"/>
                  </a:lnTo>
                  <a:lnTo>
                    <a:pt x="203" y="220"/>
                  </a:lnTo>
                  <a:lnTo>
                    <a:pt x="247" y="176"/>
                  </a:lnTo>
                  <a:lnTo>
                    <a:pt x="294" y="137"/>
                  </a:lnTo>
                  <a:lnTo>
                    <a:pt x="343" y="103"/>
                  </a:lnTo>
                  <a:lnTo>
                    <a:pt x="394" y="74"/>
                  </a:lnTo>
                  <a:lnTo>
                    <a:pt x="447" y="49"/>
                  </a:lnTo>
                  <a:lnTo>
                    <a:pt x="501" y="29"/>
                  </a:lnTo>
                  <a:lnTo>
                    <a:pt x="556" y="15"/>
                  </a:lnTo>
                  <a:lnTo>
                    <a:pt x="612" y="5"/>
                  </a:lnTo>
                  <a:lnTo>
                    <a:pt x="668" y="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1" name="Freeform 291"/>
            <p:cNvSpPr/>
            <p:nvPr/>
          </p:nvSpPr>
          <p:spPr bwMode="auto">
            <a:xfrm>
              <a:off x="2811463" y="4335463"/>
              <a:ext cx="217488" cy="274638"/>
            </a:xfrm>
            <a:custGeom>
              <a:avLst/>
              <a:gdLst>
                <a:gd name="T0" fmla="*/ 459 w 1508"/>
                <a:gd name="T1" fmla="*/ 30 h 2083"/>
                <a:gd name="T2" fmla="*/ 619 w 1508"/>
                <a:gd name="T3" fmla="*/ 254 h 2083"/>
                <a:gd name="T4" fmla="*/ 841 w 1508"/>
                <a:gd name="T5" fmla="*/ 542 h 2083"/>
                <a:gd name="T6" fmla="*/ 960 w 1508"/>
                <a:gd name="T7" fmla="*/ 441 h 2083"/>
                <a:gd name="T8" fmla="*/ 1249 w 1508"/>
                <a:gd name="T9" fmla="*/ 400 h 2083"/>
                <a:gd name="T10" fmla="*/ 1340 w 1508"/>
                <a:gd name="T11" fmla="*/ 564 h 2083"/>
                <a:gd name="T12" fmla="*/ 1411 w 1508"/>
                <a:gd name="T13" fmla="*/ 741 h 2083"/>
                <a:gd name="T14" fmla="*/ 1464 w 1508"/>
                <a:gd name="T15" fmla="*/ 927 h 2083"/>
                <a:gd name="T16" fmla="*/ 1497 w 1508"/>
                <a:gd name="T17" fmla="*/ 1121 h 2083"/>
                <a:gd name="T18" fmla="*/ 1508 w 1508"/>
                <a:gd name="T19" fmla="*/ 1322 h 2083"/>
                <a:gd name="T20" fmla="*/ 1497 w 1508"/>
                <a:gd name="T21" fmla="*/ 1526 h 2083"/>
                <a:gd name="T22" fmla="*/ 1463 w 1508"/>
                <a:gd name="T23" fmla="*/ 1720 h 2083"/>
                <a:gd name="T24" fmla="*/ 1409 w 1508"/>
                <a:gd name="T25" fmla="*/ 1907 h 2083"/>
                <a:gd name="T26" fmla="*/ 1337 w 1508"/>
                <a:gd name="T27" fmla="*/ 2083 h 2083"/>
                <a:gd name="T28" fmla="*/ 1349 w 1508"/>
                <a:gd name="T29" fmla="*/ 1945 h 2083"/>
                <a:gd name="T30" fmla="*/ 1341 w 1508"/>
                <a:gd name="T31" fmla="*/ 1808 h 2083"/>
                <a:gd name="T32" fmla="*/ 1313 w 1508"/>
                <a:gd name="T33" fmla="*/ 1675 h 2083"/>
                <a:gd name="T34" fmla="*/ 1266 w 1508"/>
                <a:gd name="T35" fmla="*/ 1547 h 2083"/>
                <a:gd name="T36" fmla="*/ 1201 w 1508"/>
                <a:gd name="T37" fmla="*/ 1429 h 2083"/>
                <a:gd name="T38" fmla="*/ 1117 w 1508"/>
                <a:gd name="T39" fmla="*/ 1321 h 2083"/>
                <a:gd name="T40" fmla="*/ 1021 w 1508"/>
                <a:gd name="T41" fmla="*/ 1233 h 2083"/>
                <a:gd name="T42" fmla="*/ 915 w 1508"/>
                <a:gd name="T43" fmla="*/ 1162 h 2083"/>
                <a:gd name="T44" fmla="*/ 801 w 1508"/>
                <a:gd name="T45" fmla="*/ 1111 h 2083"/>
                <a:gd name="T46" fmla="*/ 680 w 1508"/>
                <a:gd name="T47" fmla="*/ 1080 h 2083"/>
                <a:gd name="T48" fmla="*/ 554 w 1508"/>
                <a:gd name="T49" fmla="*/ 1069 h 2083"/>
                <a:gd name="T50" fmla="*/ 416 w 1508"/>
                <a:gd name="T51" fmla="*/ 1082 h 2083"/>
                <a:gd name="T52" fmla="*/ 283 w 1508"/>
                <a:gd name="T53" fmla="*/ 1120 h 2083"/>
                <a:gd name="T54" fmla="*/ 160 w 1508"/>
                <a:gd name="T55" fmla="*/ 1182 h 2083"/>
                <a:gd name="T56" fmla="*/ 591 w 1508"/>
                <a:gd name="T57" fmla="*/ 812 h 2083"/>
                <a:gd name="T58" fmla="*/ 751 w 1508"/>
                <a:gd name="T59" fmla="*/ 755 h 2083"/>
                <a:gd name="T60" fmla="*/ 500 w 1508"/>
                <a:gd name="T61" fmla="*/ 407 h 2083"/>
                <a:gd name="T62" fmla="*/ 338 w 1508"/>
                <a:gd name="T63" fmla="*/ 367 h 2083"/>
                <a:gd name="T64" fmla="*/ 175 w 1508"/>
                <a:gd name="T65" fmla="*/ 519 h 2083"/>
                <a:gd name="T66" fmla="*/ 0 w 1508"/>
                <a:gd name="T67" fmla="*/ 375 h 2083"/>
                <a:gd name="T68" fmla="*/ 166 w 1508"/>
                <a:gd name="T69" fmla="*/ 151 h 2083"/>
                <a:gd name="T70" fmla="*/ 287 w 1508"/>
                <a:gd name="T71" fmla="*/ 289 h 2083"/>
                <a:gd name="T72" fmla="*/ 445 w 1508"/>
                <a:gd name="T73" fmla="*/ 351 h 2083"/>
                <a:gd name="T74" fmla="*/ 453 w 1508"/>
                <a:gd name="T75" fmla="*/ 220 h 2083"/>
                <a:gd name="T76" fmla="*/ 316 w 1508"/>
                <a:gd name="T7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8" h="2083">
                  <a:moveTo>
                    <a:pt x="316" y="0"/>
                  </a:moveTo>
                  <a:lnTo>
                    <a:pt x="459" y="30"/>
                  </a:lnTo>
                  <a:lnTo>
                    <a:pt x="582" y="149"/>
                  </a:lnTo>
                  <a:lnTo>
                    <a:pt x="619" y="254"/>
                  </a:lnTo>
                  <a:lnTo>
                    <a:pt x="647" y="352"/>
                  </a:lnTo>
                  <a:lnTo>
                    <a:pt x="841" y="542"/>
                  </a:lnTo>
                  <a:lnTo>
                    <a:pt x="891" y="559"/>
                  </a:lnTo>
                  <a:lnTo>
                    <a:pt x="960" y="441"/>
                  </a:lnTo>
                  <a:lnTo>
                    <a:pt x="1204" y="417"/>
                  </a:lnTo>
                  <a:lnTo>
                    <a:pt x="1249" y="400"/>
                  </a:lnTo>
                  <a:lnTo>
                    <a:pt x="1297" y="481"/>
                  </a:lnTo>
                  <a:lnTo>
                    <a:pt x="1340" y="564"/>
                  </a:lnTo>
                  <a:lnTo>
                    <a:pt x="1378" y="651"/>
                  </a:lnTo>
                  <a:lnTo>
                    <a:pt x="1411" y="741"/>
                  </a:lnTo>
                  <a:lnTo>
                    <a:pt x="1440" y="832"/>
                  </a:lnTo>
                  <a:lnTo>
                    <a:pt x="1464" y="927"/>
                  </a:lnTo>
                  <a:lnTo>
                    <a:pt x="1483" y="1022"/>
                  </a:lnTo>
                  <a:lnTo>
                    <a:pt x="1497" y="1121"/>
                  </a:lnTo>
                  <a:lnTo>
                    <a:pt x="1505" y="1221"/>
                  </a:lnTo>
                  <a:lnTo>
                    <a:pt x="1508" y="1322"/>
                  </a:lnTo>
                  <a:lnTo>
                    <a:pt x="1505" y="1425"/>
                  </a:lnTo>
                  <a:lnTo>
                    <a:pt x="1497" y="1526"/>
                  </a:lnTo>
                  <a:lnTo>
                    <a:pt x="1483" y="1623"/>
                  </a:lnTo>
                  <a:lnTo>
                    <a:pt x="1463" y="1720"/>
                  </a:lnTo>
                  <a:lnTo>
                    <a:pt x="1439" y="1815"/>
                  </a:lnTo>
                  <a:lnTo>
                    <a:pt x="1409" y="1907"/>
                  </a:lnTo>
                  <a:lnTo>
                    <a:pt x="1375" y="1996"/>
                  </a:lnTo>
                  <a:lnTo>
                    <a:pt x="1337" y="2083"/>
                  </a:lnTo>
                  <a:lnTo>
                    <a:pt x="1345" y="2015"/>
                  </a:lnTo>
                  <a:lnTo>
                    <a:pt x="1349" y="1945"/>
                  </a:lnTo>
                  <a:lnTo>
                    <a:pt x="1347" y="1877"/>
                  </a:lnTo>
                  <a:lnTo>
                    <a:pt x="1341" y="1808"/>
                  </a:lnTo>
                  <a:lnTo>
                    <a:pt x="1329" y="1741"/>
                  </a:lnTo>
                  <a:lnTo>
                    <a:pt x="1313" y="1675"/>
                  </a:lnTo>
                  <a:lnTo>
                    <a:pt x="1293" y="1610"/>
                  </a:lnTo>
                  <a:lnTo>
                    <a:pt x="1266" y="1547"/>
                  </a:lnTo>
                  <a:lnTo>
                    <a:pt x="1236" y="1486"/>
                  </a:lnTo>
                  <a:lnTo>
                    <a:pt x="1201" y="1429"/>
                  </a:lnTo>
                  <a:lnTo>
                    <a:pt x="1161" y="1373"/>
                  </a:lnTo>
                  <a:lnTo>
                    <a:pt x="1117" y="1321"/>
                  </a:lnTo>
                  <a:lnTo>
                    <a:pt x="1071" y="1276"/>
                  </a:lnTo>
                  <a:lnTo>
                    <a:pt x="1021" y="1233"/>
                  </a:lnTo>
                  <a:lnTo>
                    <a:pt x="969" y="1195"/>
                  </a:lnTo>
                  <a:lnTo>
                    <a:pt x="915" y="1162"/>
                  </a:lnTo>
                  <a:lnTo>
                    <a:pt x="859" y="1134"/>
                  </a:lnTo>
                  <a:lnTo>
                    <a:pt x="801" y="1111"/>
                  </a:lnTo>
                  <a:lnTo>
                    <a:pt x="741" y="1093"/>
                  </a:lnTo>
                  <a:lnTo>
                    <a:pt x="680" y="1080"/>
                  </a:lnTo>
                  <a:lnTo>
                    <a:pt x="617" y="1072"/>
                  </a:lnTo>
                  <a:lnTo>
                    <a:pt x="554" y="1069"/>
                  </a:lnTo>
                  <a:lnTo>
                    <a:pt x="484" y="1072"/>
                  </a:lnTo>
                  <a:lnTo>
                    <a:pt x="416" y="1082"/>
                  </a:lnTo>
                  <a:lnTo>
                    <a:pt x="349" y="1098"/>
                  </a:lnTo>
                  <a:lnTo>
                    <a:pt x="283" y="1120"/>
                  </a:lnTo>
                  <a:lnTo>
                    <a:pt x="220" y="1148"/>
                  </a:lnTo>
                  <a:lnTo>
                    <a:pt x="160" y="1182"/>
                  </a:lnTo>
                  <a:lnTo>
                    <a:pt x="338" y="952"/>
                  </a:lnTo>
                  <a:lnTo>
                    <a:pt x="591" y="812"/>
                  </a:lnTo>
                  <a:lnTo>
                    <a:pt x="738" y="833"/>
                  </a:lnTo>
                  <a:lnTo>
                    <a:pt x="751" y="755"/>
                  </a:lnTo>
                  <a:lnTo>
                    <a:pt x="570" y="556"/>
                  </a:lnTo>
                  <a:lnTo>
                    <a:pt x="500" y="407"/>
                  </a:lnTo>
                  <a:lnTo>
                    <a:pt x="400" y="407"/>
                  </a:lnTo>
                  <a:lnTo>
                    <a:pt x="338" y="367"/>
                  </a:lnTo>
                  <a:lnTo>
                    <a:pt x="203" y="345"/>
                  </a:lnTo>
                  <a:lnTo>
                    <a:pt x="175" y="519"/>
                  </a:lnTo>
                  <a:lnTo>
                    <a:pt x="12" y="484"/>
                  </a:lnTo>
                  <a:lnTo>
                    <a:pt x="0" y="375"/>
                  </a:lnTo>
                  <a:lnTo>
                    <a:pt x="125" y="345"/>
                  </a:lnTo>
                  <a:lnTo>
                    <a:pt x="166" y="151"/>
                  </a:lnTo>
                  <a:lnTo>
                    <a:pt x="291" y="207"/>
                  </a:lnTo>
                  <a:lnTo>
                    <a:pt x="287" y="289"/>
                  </a:lnTo>
                  <a:lnTo>
                    <a:pt x="382" y="332"/>
                  </a:lnTo>
                  <a:lnTo>
                    <a:pt x="445" y="351"/>
                  </a:lnTo>
                  <a:lnTo>
                    <a:pt x="522" y="308"/>
                  </a:lnTo>
                  <a:lnTo>
                    <a:pt x="453" y="220"/>
                  </a:lnTo>
                  <a:lnTo>
                    <a:pt x="313" y="7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2" name="Freeform 292"/>
            <p:cNvSpPr/>
            <p:nvPr/>
          </p:nvSpPr>
          <p:spPr bwMode="auto">
            <a:xfrm>
              <a:off x="2786063" y="4497388"/>
              <a:ext cx="30163" cy="26988"/>
            </a:xfrm>
            <a:custGeom>
              <a:avLst/>
              <a:gdLst>
                <a:gd name="T0" fmla="*/ 118 w 208"/>
                <a:gd name="T1" fmla="*/ 0 h 197"/>
                <a:gd name="T2" fmla="*/ 208 w 208"/>
                <a:gd name="T3" fmla="*/ 45 h 197"/>
                <a:gd name="T4" fmla="*/ 186 w 208"/>
                <a:gd name="T5" fmla="*/ 66 h 197"/>
                <a:gd name="T6" fmla="*/ 165 w 208"/>
                <a:gd name="T7" fmla="*/ 89 h 197"/>
                <a:gd name="T8" fmla="*/ 147 w 208"/>
                <a:gd name="T9" fmla="*/ 109 h 197"/>
                <a:gd name="T10" fmla="*/ 130 w 208"/>
                <a:gd name="T11" fmla="*/ 131 h 197"/>
                <a:gd name="T12" fmla="*/ 81 w 208"/>
                <a:gd name="T13" fmla="*/ 132 h 197"/>
                <a:gd name="T14" fmla="*/ 29 w 208"/>
                <a:gd name="T15" fmla="*/ 197 h 197"/>
                <a:gd name="T16" fmla="*/ 0 w 208"/>
                <a:gd name="T17" fmla="*/ 61 h 197"/>
                <a:gd name="T18" fmla="*/ 118 w 208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97">
                  <a:moveTo>
                    <a:pt x="118" y="0"/>
                  </a:moveTo>
                  <a:lnTo>
                    <a:pt x="208" y="45"/>
                  </a:lnTo>
                  <a:lnTo>
                    <a:pt x="186" y="66"/>
                  </a:lnTo>
                  <a:lnTo>
                    <a:pt x="165" y="89"/>
                  </a:lnTo>
                  <a:lnTo>
                    <a:pt x="147" y="109"/>
                  </a:lnTo>
                  <a:lnTo>
                    <a:pt x="130" y="131"/>
                  </a:lnTo>
                  <a:lnTo>
                    <a:pt x="81" y="132"/>
                  </a:lnTo>
                  <a:lnTo>
                    <a:pt x="29" y="197"/>
                  </a:lnTo>
                  <a:lnTo>
                    <a:pt x="0" y="6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3" name="Freeform 293"/>
            <p:cNvSpPr/>
            <p:nvPr/>
          </p:nvSpPr>
          <p:spPr bwMode="auto">
            <a:xfrm>
              <a:off x="2860675" y="4702175"/>
              <a:ext cx="52388" cy="20638"/>
            </a:xfrm>
            <a:custGeom>
              <a:avLst/>
              <a:gdLst>
                <a:gd name="T0" fmla="*/ 368 w 368"/>
                <a:gd name="T1" fmla="*/ 0 h 153"/>
                <a:gd name="T2" fmla="*/ 298 w 368"/>
                <a:gd name="T3" fmla="*/ 38 h 153"/>
                <a:gd name="T4" fmla="*/ 227 w 368"/>
                <a:gd name="T5" fmla="*/ 73 h 153"/>
                <a:gd name="T6" fmla="*/ 152 w 368"/>
                <a:gd name="T7" fmla="*/ 105 h 153"/>
                <a:gd name="T8" fmla="*/ 77 w 368"/>
                <a:gd name="T9" fmla="*/ 131 h 153"/>
                <a:gd name="T10" fmla="*/ 0 w 368"/>
                <a:gd name="T11" fmla="*/ 153 h 153"/>
                <a:gd name="T12" fmla="*/ 28 w 368"/>
                <a:gd name="T13" fmla="*/ 44 h 153"/>
                <a:gd name="T14" fmla="*/ 83 w 368"/>
                <a:gd name="T15" fmla="*/ 5 h 153"/>
                <a:gd name="T16" fmla="*/ 148 w 368"/>
                <a:gd name="T17" fmla="*/ 13 h 153"/>
                <a:gd name="T18" fmla="*/ 215 w 368"/>
                <a:gd name="T19" fmla="*/ 16 h 153"/>
                <a:gd name="T20" fmla="*/ 266 w 368"/>
                <a:gd name="T21" fmla="*/ 14 h 153"/>
                <a:gd name="T22" fmla="*/ 317 w 368"/>
                <a:gd name="T23" fmla="*/ 9 h 153"/>
                <a:gd name="T24" fmla="*/ 368 w 36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153">
                  <a:moveTo>
                    <a:pt x="368" y="0"/>
                  </a:moveTo>
                  <a:lnTo>
                    <a:pt x="298" y="38"/>
                  </a:lnTo>
                  <a:lnTo>
                    <a:pt x="227" y="73"/>
                  </a:lnTo>
                  <a:lnTo>
                    <a:pt x="152" y="105"/>
                  </a:lnTo>
                  <a:lnTo>
                    <a:pt x="77" y="131"/>
                  </a:lnTo>
                  <a:lnTo>
                    <a:pt x="0" y="153"/>
                  </a:lnTo>
                  <a:lnTo>
                    <a:pt x="28" y="44"/>
                  </a:lnTo>
                  <a:lnTo>
                    <a:pt x="83" y="5"/>
                  </a:lnTo>
                  <a:lnTo>
                    <a:pt x="148" y="13"/>
                  </a:lnTo>
                  <a:lnTo>
                    <a:pt x="215" y="16"/>
                  </a:lnTo>
                  <a:lnTo>
                    <a:pt x="266" y="14"/>
                  </a:lnTo>
                  <a:lnTo>
                    <a:pt x="317" y="9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4" name="Freeform 294"/>
            <p:cNvSpPr/>
            <p:nvPr/>
          </p:nvSpPr>
          <p:spPr bwMode="auto">
            <a:xfrm>
              <a:off x="2587625" y="4395788"/>
              <a:ext cx="249238" cy="333375"/>
            </a:xfrm>
            <a:custGeom>
              <a:avLst/>
              <a:gdLst>
                <a:gd name="T0" fmla="*/ 210 w 1723"/>
                <a:gd name="T1" fmla="*/ 95 h 2519"/>
                <a:gd name="T2" fmla="*/ 468 w 1723"/>
                <a:gd name="T3" fmla="*/ 157 h 2519"/>
                <a:gd name="T4" fmla="*/ 884 w 1723"/>
                <a:gd name="T5" fmla="*/ 389 h 2519"/>
                <a:gd name="T6" fmla="*/ 1103 w 1723"/>
                <a:gd name="T7" fmla="*/ 976 h 2519"/>
                <a:gd name="T8" fmla="*/ 1141 w 1723"/>
                <a:gd name="T9" fmla="*/ 862 h 2519"/>
                <a:gd name="T10" fmla="*/ 1389 w 1723"/>
                <a:gd name="T11" fmla="*/ 1094 h 2519"/>
                <a:gd name="T12" fmla="*/ 1344 w 1723"/>
                <a:gd name="T13" fmla="*/ 1213 h 2519"/>
                <a:gd name="T14" fmla="*/ 1316 w 1723"/>
                <a:gd name="T15" fmla="*/ 1341 h 2519"/>
                <a:gd name="T16" fmla="*/ 1307 w 1723"/>
                <a:gd name="T17" fmla="*/ 1472 h 2519"/>
                <a:gd name="T18" fmla="*/ 1317 w 1723"/>
                <a:gd name="T19" fmla="*/ 1609 h 2519"/>
                <a:gd name="T20" fmla="*/ 1346 w 1723"/>
                <a:gd name="T21" fmla="*/ 1741 h 2519"/>
                <a:gd name="T22" fmla="*/ 1394 w 1723"/>
                <a:gd name="T23" fmla="*/ 1865 h 2519"/>
                <a:gd name="T24" fmla="*/ 1459 w 1723"/>
                <a:gd name="T25" fmla="*/ 1979 h 2519"/>
                <a:gd name="T26" fmla="*/ 1541 w 1723"/>
                <a:gd name="T27" fmla="*/ 2083 h 2519"/>
                <a:gd name="T28" fmla="*/ 1628 w 1723"/>
                <a:gd name="T29" fmla="*/ 2165 h 2519"/>
                <a:gd name="T30" fmla="*/ 1723 w 1723"/>
                <a:gd name="T31" fmla="*/ 2230 h 2519"/>
                <a:gd name="T32" fmla="*/ 1714 w 1723"/>
                <a:gd name="T33" fmla="*/ 2268 h 2519"/>
                <a:gd name="T34" fmla="*/ 1708 w 1723"/>
                <a:gd name="T35" fmla="*/ 2294 h 2519"/>
                <a:gd name="T36" fmla="*/ 1706 w 1723"/>
                <a:gd name="T37" fmla="*/ 2304 h 2519"/>
                <a:gd name="T38" fmla="*/ 1659 w 1723"/>
                <a:gd name="T39" fmla="*/ 2513 h 2519"/>
                <a:gd name="T40" fmla="*/ 1530 w 1723"/>
                <a:gd name="T41" fmla="*/ 2519 h 2519"/>
                <a:gd name="T42" fmla="*/ 1338 w 1723"/>
                <a:gd name="T43" fmla="*/ 2506 h 2519"/>
                <a:gd name="T44" fmla="*/ 1154 w 1723"/>
                <a:gd name="T45" fmla="*/ 2468 h 2519"/>
                <a:gd name="T46" fmla="*/ 977 w 1723"/>
                <a:gd name="T47" fmla="*/ 2407 h 2519"/>
                <a:gd name="T48" fmla="*/ 810 w 1723"/>
                <a:gd name="T49" fmla="*/ 2325 h 2519"/>
                <a:gd name="T50" fmla="*/ 656 w 1723"/>
                <a:gd name="T51" fmla="*/ 2222 h 2519"/>
                <a:gd name="T52" fmla="*/ 514 w 1723"/>
                <a:gd name="T53" fmla="*/ 2101 h 2519"/>
                <a:gd name="T54" fmla="*/ 387 w 1723"/>
                <a:gd name="T55" fmla="*/ 1963 h 2519"/>
                <a:gd name="T56" fmla="*/ 274 w 1723"/>
                <a:gd name="T57" fmla="*/ 1809 h 2519"/>
                <a:gd name="T58" fmla="*/ 180 w 1723"/>
                <a:gd name="T59" fmla="*/ 1641 h 2519"/>
                <a:gd name="T60" fmla="*/ 103 w 1723"/>
                <a:gd name="T61" fmla="*/ 1461 h 2519"/>
                <a:gd name="T62" fmla="*/ 47 w 1723"/>
                <a:gd name="T63" fmla="*/ 1270 h 2519"/>
                <a:gd name="T64" fmla="*/ 12 w 1723"/>
                <a:gd name="T65" fmla="*/ 1070 h 2519"/>
                <a:gd name="T66" fmla="*/ 0 w 1723"/>
                <a:gd name="T67" fmla="*/ 862 h 2519"/>
                <a:gd name="T68" fmla="*/ 11 w 1723"/>
                <a:gd name="T69" fmla="*/ 662 h 2519"/>
                <a:gd name="T70" fmla="*/ 44 w 1723"/>
                <a:gd name="T71" fmla="*/ 470 h 2519"/>
                <a:gd name="T72" fmla="*/ 96 w 1723"/>
                <a:gd name="T73" fmla="*/ 285 h 2519"/>
                <a:gd name="T74" fmla="*/ 168 w 1723"/>
                <a:gd name="T75" fmla="*/ 111 h 2519"/>
                <a:gd name="T76" fmla="*/ 320 w 1723"/>
                <a:gd name="T77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3" h="2519">
                  <a:moveTo>
                    <a:pt x="320" y="0"/>
                  </a:moveTo>
                  <a:lnTo>
                    <a:pt x="210" y="95"/>
                  </a:lnTo>
                  <a:lnTo>
                    <a:pt x="296" y="157"/>
                  </a:lnTo>
                  <a:lnTo>
                    <a:pt x="468" y="157"/>
                  </a:lnTo>
                  <a:lnTo>
                    <a:pt x="724" y="107"/>
                  </a:lnTo>
                  <a:lnTo>
                    <a:pt x="884" y="389"/>
                  </a:lnTo>
                  <a:lnTo>
                    <a:pt x="884" y="655"/>
                  </a:lnTo>
                  <a:lnTo>
                    <a:pt x="1103" y="976"/>
                  </a:lnTo>
                  <a:lnTo>
                    <a:pt x="1141" y="976"/>
                  </a:lnTo>
                  <a:lnTo>
                    <a:pt x="1141" y="862"/>
                  </a:lnTo>
                  <a:lnTo>
                    <a:pt x="1225" y="1054"/>
                  </a:lnTo>
                  <a:lnTo>
                    <a:pt x="1389" y="1094"/>
                  </a:lnTo>
                  <a:lnTo>
                    <a:pt x="1365" y="1153"/>
                  </a:lnTo>
                  <a:lnTo>
                    <a:pt x="1344" y="1213"/>
                  </a:lnTo>
                  <a:lnTo>
                    <a:pt x="1328" y="1277"/>
                  </a:lnTo>
                  <a:lnTo>
                    <a:pt x="1316" y="1341"/>
                  </a:lnTo>
                  <a:lnTo>
                    <a:pt x="1309" y="1406"/>
                  </a:lnTo>
                  <a:lnTo>
                    <a:pt x="1307" y="1472"/>
                  </a:lnTo>
                  <a:lnTo>
                    <a:pt x="1309" y="1542"/>
                  </a:lnTo>
                  <a:lnTo>
                    <a:pt x="1317" y="1609"/>
                  </a:lnTo>
                  <a:lnTo>
                    <a:pt x="1329" y="1676"/>
                  </a:lnTo>
                  <a:lnTo>
                    <a:pt x="1346" y="1741"/>
                  </a:lnTo>
                  <a:lnTo>
                    <a:pt x="1368" y="1803"/>
                  </a:lnTo>
                  <a:lnTo>
                    <a:pt x="1394" y="1865"/>
                  </a:lnTo>
                  <a:lnTo>
                    <a:pt x="1424" y="1923"/>
                  </a:lnTo>
                  <a:lnTo>
                    <a:pt x="1459" y="1979"/>
                  </a:lnTo>
                  <a:lnTo>
                    <a:pt x="1498" y="2032"/>
                  </a:lnTo>
                  <a:lnTo>
                    <a:pt x="1541" y="2083"/>
                  </a:lnTo>
                  <a:lnTo>
                    <a:pt x="1583" y="2126"/>
                  </a:lnTo>
                  <a:lnTo>
                    <a:pt x="1628" y="2165"/>
                  </a:lnTo>
                  <a:lnTo>
                    <a:pt x="1675" y="2200"/>
                  </a:lnTo>
                  <a:lnTo>
                    <a:pt x="1723" y="2230"/>
                  </a:lnTo>
                  <a:lnTo>
                    <a:pt x="1718" y="2251"/>
                  </a:lnTo>
                  <a:lnTo>
                    <a:pt x="1714" y="2268"/>
                  </a:lnTo>
                  <a:lnTo>
                    <a:pt x="1711" y="2283"/>
                  </a:lnTo>
                  <a:lnTo>
                    <a:pt x="1708" y="2294"/>
                  </a:lnTo>
                  <a:lnTo>
                    <a:pt x="1706" y="2302"/>
                  </a:lnTo>
                  <a:lnTo>
                    <a:pt x="1706" y="2304"/>
                  </a:lnTo>
                  <a:lnTo>
                    <a:pt x="1722" y="2505"/>
                  </a:lnTo>
                  <a:lnTo>
                    <a:pt x="1659" y="2513"/>
                  </a:lnTo>
                  <a:lnTo>
                    <a:pt x="1594" y="2517"/>
                  </a:lnTo>
                  <a:lnTo>
                    <a:pt x="1530" y="2519"/>
                  </a:lnTo>
                  <a:lnTo>
                    <a:pt x="1433" y="2516"/>
                  </a:lnTo>
                  <a:lnTo>
                    <a:pt x="1338" y="2506"/>
                  </a:lnTo>
                  <a:lnTo>
                    <a:pt x="1245" y="2490"/>
                  </a:lnTo>
                  <a:lnTo>
                    <a:pt x="1154" y="2468"/>
                  </a:lnTo>
                  <a:lnTo>
                    <a:pt x="1064" y="2441"/>
                  </a:lnTo>
                  <a:lnTo>
                    <a:pt x="977" y="2407"/>
                  </a:lnTo>
                  <a:lnTo>
                    <a:pt x="893" y="2369"/>
                  </a:lnTo>
                  <a:lnTo>
                    <a:pt x="810" y="2325"/>
                  </a:lnTo>
                  <a:lnTo>
                    <a:pt x="732" y="2276"/>
                  </a:lnTo>
                  <a:lnTo>
                    <a:pt x="656" y="2222"/>
                  </a:lnTo>
                  <a:lnTo>
                    <a:pt x="583" y="2164"/>
                  </a:lnTo>
                  <a:lnTo>
                    <a:pt x="514" y="2101"/>
                  </a:lnTo>
                  <a:lnTo>
                    <a:pt x="448" y="2034"/>
                  </a:lnTo>
                  <a:lnTo>
                    <a:pt x="387" y="1963"/>
                  </a:lnTo>
                  <a:lnTo>
                    <a:pt x="328" y="1888"/>
                  </a:lnTo>
                  <a:lnTo>
                    <a:pt x="274" y="1809"/>
                  </a:lnTo>
                  <a:lnTo>
                    <a:pt x="225" y="1727"/>
                  </a:lnTo>
                  <a:lnTo>
                    <a:pt x="180" y="1641"/>
                  </a:lnTo>
                  <a:lnTo>
                    <a:pt x="139" y="1553"/>
                  </a:lnTo>
                  <a:lnTo>
                    <a:pt x="103" y="1461"/>
                  </a:lnTo>
                  <a:lnTo>
                    <a:pt x="72" y="1367"/>
                  </a:lnTo>
                  <a:lnTo>
                    <a:pt x="47" y="1270"/>
                  </a:lnTo>
                  <a:lnTo>
                    <a:pt x="27" y="1171"/>
                  </a:lnTo>
                  <a:lnTo>
                    <a:pt x="12" y="1070"/>
                  </a:lnTo>
                  <a:lnTo>
                    <a:pt x="3" y="968"/>
                  </a:lnTo>
                  <a:lnTo>
                    <a:pt x="0" y="862"/>
                  </a:lnTo>
                  <a:lnTo>
                    <a:pt x="3" y="761"/>
                  </a:lnTo>
                  <a:lnTo>
                    <a:pt x="11" y="662"/>
                  </a:lnTo>
                  <a:lnTo>
                    <a:pt x="25" y="565"/>
                  </a:lnTo>
                  <a:lnTo>
                    <a:pt x="44" y="470"/>
                  </a:lnTo>
                  <a:lnTo>
                    <a:pt x="68" y="376"/>
                  </a:lnTo>
                  <a:lnTo>
                    <a:pt x="96" y="285"/>
                  </a:lnTo>
                  <a:lnTo>
                    <a:pt x="131" y="197"/>
                  </a:lnTo>
                  <a:lnTo>
                    <a:pt x="168" y="111"/>
                  </a:lnTo>
                  <a:lnTo>
                    <a:pt x="210" y="27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5" name="Freeform 295"/>
            <p:cNvSpPr>
              <a:spLocks noEditPoints="1"/>
            </p:cNvSpPr>
            <p:nvPr/>
          </p:nvSpPr>
          <p:spPr bwMode="auto">
            <a:xfrm>
              <a:off x="2638425" y="4291013"/>
              <a:ext cx="263525" cy="79375"/>
            </a:xfrm>
            <a:custGeom>
              <a:avLst/>
              <a:gdLst>
                <a:gd name="T0" fmla="*/ 782 w 1831"/>
                <a:gd name="T1" fmla="*/ 179 h 603"/>
                <a:gd name="T2" fmla="*/ 779 w 1831"/>
                <a:gd name="T3" fmla="*/ 185 h 603"/>
                <a:gd name="T4" fmla="*/ 773 w 1831"/>
                <a:gd name="T5" fmla="*/ 194 h 603"/>
                <a:gd name="T6" fmla="*/ 763 w 1831"/>
                <a:gd name="T7" fmla="*/ 204 h 603"/>
                <a:gd name="T8" fmla="*/ 750 w 1831"/>
                <a:gd name="T9" fmla="*/ 214 h 603"/>
                <a:gd name="T10" fmla="*/ 737 w 1831"/>
                <a:gd name="T11" fmla="*/ 225 h 603"/>
                <a:gd name="T12" fmla="*/ 724 w 1831"/>
                <a:gd name="T13" fmla="*/ 235 h 603"/>
                <a:gd name="T14" fmla="*/ 711 w 1831"/>
                <a:gd name="T15" fmla="*/ 246 h 603"/>
                <a:gd name="T16" fmla="*/ 699 w 1831"/>
                <a:gd name="T17" fmla="*/ 254 h 603"/>
                <a:gd name="T18" fmla="*/ 690 w 1831"/>
                <a:gd name="T19" fmla="*/ 261 h 603"/>
                <a:gd name="T20" fmla="*/ 683 w 1831"/>
                <a:gd name="T21" fmla="*/ 266 h 603"/>
                <a:gd name="T22" fmla="*/ 681 w 1831"/>
                <a:gd name="T23" fmla="*/ 267 h 603"/>
                <a:gd name="T24" fmla="*/ 782 w 1831"/>
                <a:gd name="T25" fmla="*/ 331 h 603"/>
                <a:gd name="T26" fmla="*/ 990 w 1831"/>
                <a:gd name="T27" fmla="*/ 271 h 603"/>
                <a:gd name="T28" fmla="*/ 941 w 1831"/>
                <a:gd name="T29" fmla="*/ 179 h 603"/>
                <a:gd name="T30" fmla="*/ 851 w 1831"/>
                <a:gd name="T31" fmla="*/ 210 h 603"/>
                <a:gd name="T32" fmla="*/ 782 w 1831"/>
                <a:gd name="T33" fmla="*/ 179 h 603"/>
                <a:gd name="T34" fmla="*/ 1401 w 1831"/>
                <a:gd name="T35" fmla="*/ 72 h 603"/>
                <a:gd name="T36" fmla="*/ 1244 w 1831"/>
                <a:gd name="T37" fmla="*/ 166 h 603"/>
                <a:gd name="T38" fmla="*/ 1155 w 1831"/>
                <a:gd name="T39" fmla="*/ 226 h 603"/>
                <a:gd name="T40" fmla="*/ 1217 w 1831"/>
                <a:gd name="T41" fmla="*/ 270 h 603"/>
                <a:gd name="T42" fmla="*/ 1356 w 1831"/>
                <a:gd name="T43" fmla="*/ 255 h 603"/>
                <a:gd name="T44" fmla="*/ 1502 w 1831"/>
                <a:gd name="T45" fmla="*/ 135 h 603"/>
                <a:gd name="T46" fmla="*/ 1401 w 1831"/>
                <a:gd name="T47" fmla="*/ 72 h 603"/>
                <a:gd name="T48" fmla="*/ 1180 w 1831"/>
                <a:gd name="T49" fmla="*/ 0 h 603"/>
                <a:gd name="T50" fmla="*/ 1180 w 1831"/>
                <a:gd name="T51" fmla="*/ 0 h 603"/>
                <a:gd name="T52" fmla="*/ 1267 w 1831"/>
                <a:gd name="T53" fmla="*/ 4 h 603"/>
                <a:gd name="T54" fmla="*/ 1352 w 1831"/>
                <a:gd name="T55" fmla="*/ 11 h 603"/>
                <a:gd name="T56" fmla="*/ 1436 w 1831"/>
                <a:gd name="T57" fmla="*/ 24 h 603"/>
                <a:gd name="T58" fmla="*/ 1519 w 1831"/>
                <a:gd name="T59" fmla="*/ 43 h 603"/>
                <a:gd name="T60" fmla="*/ 1600 w 1831"/>
                <a:gd name="T61" fmla="*/ 66 h 603"/>
                <a:gd name="T62" fmla="*/ 1679 w 1831"/>
                <a:gd name="T63" fmla="*/ 93 h 603"/>
                <a:gd name="T64" fmla="*/ 1756 w 1831"/>
                <a:gd name="T65" fmla="*/ 124 h 603"/>
                <a:gd name="T66" fmla="*/ 1831 w 1831"/>
                <a:gd name="T67" fmla="*/ 160 h 603"/>
                <a:gd name="T68" fmla="*/ 1776 w 1831"/>
                <a:gd name="T69" fmla="*/ 169 h 603"/>
                <a:gd name="T70" fmla="*/ 1626 w 1831"/>
                <a:gd name="T71" fmla="*/ 145 h 603"/>
                <a:gd name="T72" fmla="*/ 1521 w 1831"/>
                <a:gd name="T73" fmla="*/ 221 h 603"/>
                <a:gd name="T74" fmla="*/ 1445 w 1831"/>
                <a:gd name="T75" fmla="*/ 311 h 603"/>
                <a:gd name="T76" fmla="*/ 1171 w 1831"/>
                <a:gd name="T77" fmla="*/ 338 h 603"/>
                <a:gd name="T78" fmla="*/ 1059 w 1831"/>
                <a:gd name="T79" fmla="*/ 319 h 603"/>
                <a:gd name="T80" fmla="*/ 981 w 1831"/>
                <a:gd name="T81" fmla="*/ 449 h 603"/>
                <a:gd name="T82" fmla="*/ 757 w 1831"/>
                <a:gd name="T83" fmla="*/ 463 h 603"/>
                <a:gd name="T84" fmla="*/ 616 w 1831"/>
                <a:gd name="T85" fmla="*/ 420 h 603"/>
                <a:gd name="T86" fmla="*/ 490 w 1831"/>
                <a:gd name="T87" fmla="*/ 494 h 603"/>
                <a:gd name="T88" fmla="*/ 218 w 1831"/>
                <a:gd name="T89" fmla="*/ 535 h 603"/>
                <a:gd name="T90" fmla="*/ 0 w 1831"/>
                <a:gd name="T91" fmla="*/ 603 h 603"/>
                <a:gd name="T92" fmla="*/ 0 w 1831"/>
                <a:gd name="T93" fmla="*/ 603 h 603"/>
                <a:gd name="T94" fmla="*/ 58 w 1831"/>
                <a:gd name="T95" fmla="*/ 531 h 603"/>
                <a:gd name="T96" fmla="*/ 120 w 1831"/>
                <a:gd name="T97" fmla="*/ 463 h 603"/>
                <a:gd name="T98" fmla="*/ 185 w 1831"/>
                <a:gd name="T99" fmla="*/ 399 h 603"/>
                <a:gd name="T100" fmla="*/ 253 w 1831"/>
                <a:gd name="T101" fmla="*/ 338 h 603"/>
                <a:gd name="T102" fmla="*/ 325 w 1831"/>
                <a:gd name="T103" fmla="*/ 283 h 603"/>
                <a:gd name="T104" fmla="*/ 400 w 1831"/>
                <a:gd name="T105" fmla="*/ 232 h 603"/>
                <a:gd name="T106" fmla="*/ 477 w 1831"/>
                <a:gd name="T107" fmla="*/ 185 h 603"/>
                <a:gd name="T108" fmla="*/ 558 w 1831"/>
                <a:gd name="T109" fmla="*/ 144 h 603"/>
                <a:gd name="T110" fmla="*/ 640 w 1831"/>
                <a:gd name="T111" fmla="*/ 107 h 603"/>
                <a:gd name="T112" fmla="*/ 725 w 1831"/>
                <a:gd name="T113" fmla="*/ 75 h 603"/>
                <a:gd name="T114" fmla="*/ 813 w 1831"/>
                <a:gd name="T115" fmla="*/ 49 h 603"/>
                <a:gd name="T116" fmla="*/ 902 w 1831"/>
                <a:gd name="T117" fmla="*/ 27 h 603"/>
                <a:gd name="T118" fmla="*/ 992 w 1831"/>
                <a:gd name="T119" fmla="*/ 13 h 603"/>
                <a:gd name="T120" fmla="*/ 1086 w 1831"/>
                <a:gd name="T121" fmla="*/ 4 h 603"/>
                <a:gd name="T122" fmla="*/ 1180 w 1831"/>
                <a:gd name="T12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1" h="603">
                  <a:moveTo>
                    <a:pt x="782" y="179"/>
                  </a:moveTo>
                  <a:lnTo>
                    <a:pt x="779" y="185"/>
                  </a:lnTo>
                  <a:lnTo>
                    <a:pt x="773" y="194"/>
                  </a:lnTo>
                  <a:lnTo>
                    <a:pt x="763" y="204"/>
                  </a:lnTo>
                  <a:lnTo>
                    <a:pt x="750" y="214"/>
                  </a:lnTo>
                  <a:lnTo>
                    <a:pt x="737" y="225"/>
                  </a:lnTo>
                  <a:lnTo>
                    <a:pt x="724" y="235"/>
                  </a:lnTo>
                  <a:lnTo>
                    <a:pt x="711" y="246"/>
                  </a:lnTo>
                  <a:lnTo>
                    <a:pt x="699" y="254"/>
                  </a:lnTo>
                  <a:lnTo>
                    <a:pt x="690" y="261"/>
                  </a:lnTo>
                  <a:lnTo>
                    <a:pt x="683" y="266"/>
                  </a:lnTo>
                  <a:lnTo>
                    <a:pt x="681" y="267"/>
                  </a:lnTo>
                  <a:lnTo>
                    <a:pt x="782" y="331"/>
                  </a:lnTo>
                  <a:lnTo>
                    <a:pt x="990" y="271"/>
                  </a:lnTo>
                  <a:lnTo>
                    <a:pt x="941" y="179"/>
                  </a:lnTo>
                  <a:lnTo>
                    <a:pt x="851" y="210"/>
                  </a:lnTo>
                  <a:lnTo>
                    <a:pt x="782" y="179"/>
                  </a:lnTo>
                  <a:close/>
                  <a:moveTo>
                    <a:pt x="1401" y="72"/>
                  </a:moveTo>
                  <a:lnTo>
                    <a:pt x="1244" y="166"/>
                  </a:lnTo>
                  <a:lnTo>
                    <a:pt x="1155" y="226"/>
                  </a:lnTo>
                  <a:lnTo>
                    <a:pt x="1217" y="270"/>
                  </a:lnTo>
                  <a:lnTo>
                    <a:pt x="1356" y="255"/>
                  </a:lnTo>
                  <a:lnTo>
                    <a:pt x="1502" y="135"/>
                  </a:lnTo>
                  <a:lnTo>
                    <a:pt x="1401" y="72"/>
                  </a:lnTo>
                  <a:close/>
                  <a:moveTo>
                    <a:pt x="1180" y="0"/>
                  </a:moveTo>
                  <a:lnTo>
                    <a:pt x="1180" y="0"/>
                  </a:lnTo>
                  <a:lnTo>
                    <a:pt x="1267" y="4"/>
                  </a:lnTo>
                  <a:lnTo>
                    <a:pt x="1352" y="11"/>
                  </a:lnTo>
                  <a:lnTo>
                    <a:pt x="1436" y="24"/>
                  </a:lnTo>
                  <a:lnTo>
                    <a:pt x="1519" y="43"/>
                  </a:lnTo>
                  <a:lnTo>
                    <a:pt x="1600" y="66"/>
                  </a:lnTo>
                  <a:lnTo>
                    <a:pt x="1679" y="93"/>
                  </a:lnTo>
                  <a:lnTo>
                    <a:pt x="1756" y="124"/>
                  </a:lnTo>
                  <a:lnTo>
                    <a:pt x="1831" y="160"/>
                  </a:lnTo>
                  <a:lnTo>
                    <a:pt x="1776" y="169"/>
                  </a:lnTo>
                  <a:lnTo>
                    <a:pt x="1626" y="145"/>
                  </a:lnTo>
                  <a:lnTo>
                    <a:pt x="1521" y="221"/>
                  </a:lnTo>
                  <a:lnTo>
                    <a:pt x="1445" y="311"/>
                  </a:lnTo>
                  <a:lnTo>
                    <a:pt x="1171" y="338"/>
                  </a:lnTo>
                  <a:lnTo>
                    <a:pt x="1059" y="319"/>
                  </a:lnTo>
                  <a:lnTo>
                    <a:pt x="981" y="449"/>
                  </a:lnTo>
                  <a:lnTo>
                    <a:pt x="757" y="463"/>
                  </a:lnTo>
                  <a:lnTo>
                    <a:pt x="616" y="420"/>
                  </a:lnTo>
                  <a:lnTo>
                    <a:pt x="490" y="494"/>
                  </a:lnTo>
                  <a:lnTo>
                    <a:pt x="218" y="53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58" y="531"/>
                  </a:lnTo>
                  <a:lnTo>
                    <a:pt x="120" y="463"/>
                  </a:lnTo>
                  <a:lnTo>
                    <a:pt x="185" y="399"/>
                  </a:lnTo>
                  <a:lnTo>
                    <a:pt x="253" y="338"/>
                  </a:lnTo>
                  <a:lnTo>
                    <a:pt x="325" y="283"/>
                  </a:lnTo>
                  <a:lnTo>
                    <a:pt x="400" y="232"/>
                  </a:lnTo>
                  <a:lnTo>
                    <a:pt x="477" y="185"/>
                  </a:lnTo>
                  <a:lnTo>
                    <a:pt x="558" y="144"/>
                  </a:lnTo>
                  <a:lnTo>
                    <a:pt x="640" y="107"/>
                  </a:lnTo>
                  <a:lnTo>
                    <a:pt x="725" y="75"/>
                  </a:lnTo>
                  <a:lnTo>
                    <a:pt x="813" y="49"/>
                  </a:lnTo>
                  <a:lnTo>
                    <a:pt x="902" y="27"/>
                  </a:lnTo>
                  <a:lnTo>
                    <a:pt x="992" y="13"/>
                  </a:lnTo>
                  <a:lnTo>
                    <a:pt x="1086" y="4"/>
                  </a:lnTo>
                  <a:lnTo>
                    <a:pt x="1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7050" y="2143564"/>
            <a:ext cx="477900" cy="702942"/>
            <a:chOff x="9209088" y="5059363"/>
            <a:chExt cx="300038" cy="441324"/>
          </a:xfrm>
          <a:solidFill>
            <a:schemeClr val="bg1"/>
          </a:solidFill>
        </p:grpSpPr>
        <p:sp>
          <p:nvSpPr>
            <p:cNvPr id="47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8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9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0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1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2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53" name="Freeform 66"/>
          <p:cNvSpPr>
            <a:spLocks noEditPoints="1"/>
          </p:cNvSpPr>
          <p:nvPr/>
        </p:nvSpPr>
        <p:spPr bwMode="auto">
          <a:xfrm>
            <a:off x="7348181" y="2897056"/>
            <a:ext cx="646580" cy="644254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54" name="Group 53"/>
          <p:cNvGrpSpPr/>
          <p:nvPr/>
        </p:nvGrpSpPr>
        <p:grpSpPr>
          <a:xfrm>
            <a:off x="5771737" y="5385829"/>
            <a:ext cx="648526" cy="753464"/>
            <a:chOff x="2593975" y="4225925"/>
            <a:chExt cx="490538" cy="569912"/>
          </a:xfrm>
          <a:solidFill>
            <a:schemeClr val="bg1"/>
          </a:solidFill>
        </p:grpSpPr>
        <p:sp>
          <p:nvSpPr>
            <p:cNvPr id="55" name="Freeform 18"/>
            <p:cNvSpPr/>
            <p:nvPr/>
          </p:nvSpPr>
          <p:spPr bwMode="auto">
            <a:xfrm>
              <a:off x="2773363" y="4384675"/>
              <a:ext cx="131763" cy="252412"/>
            </a:xfrm>
            <a:custGeom>
              <a:avLst/>
              <a:gdLst>
                <a:gd name="T0" fmla="*/ 445 w 827"/>
                <a:gd name="T1" fmla="*/ 0 h 1593"/>
                <a:gd name="T2" fmla="*/ 498 w 827"/>
                <a:gd name="T3" fmla="*/ 8 h 1593"/>
                <a:gd name="T4" fmla="*/ 515 w 827"/>
                <a:gd name="T5" fmla="*/ 47 h 1593"/>
                <a:gd name="T6" fmla="*/ 516 w 827"/>
                <a:gd name="T7" fmla="*/ 123 h 1593"/>
                <a:gd name="T8" fmla="*/ 525 w 827"/>
                <a:gd name="T9" fmla="*/ 163 h 1593"/>
                <a:gd name="T10" fmla="*/ 563 w 827"/>
                <a:gd name="T11" fmla="*/ 178 h 1593"/>
                <a:gd name="T12" fmla="*/ 691 w 827"/>
                <a:gd name="T13" fmla="*/ 207 h 1593"/>
                <a:gd name="T14" fmla="*/ 767 w 827"/>
                <a:gd name="T15" fmla="*/ 246 h 1593"/>
                <a:gd name="T16" fmla="*/ 771 w 827"/>
                <a:gd name="T17" fmla="*/ 287 h 1593"/>
                <a:gd name="T18" fmla="*/ 726 w 827"/>
                <a:gd name="T19" fmla="*/ 434 h 1593"/>
                <a:gd name="T20" fmla="*/ 700 w 827"/>
                <a:gd name="T21" fmla="*/ 455 h 1593"/>
                <a:gd name="T22" fmla="*/ 621 w 827"/>
                <a:gd name="T23" fmla="*/ 425 h 1593"/>
                <a:gd name="T24" fmla="*/ 473 w 827"/>
                <a:gd name="T25" fmla="*/ 396 h 1593"/>
                <a:gd name="T26" fmla="*/ 377 w 827"/>
                <a:gd name="T27" fmla="*/ 402 h 1593"/>
                <a:gd name="T28" fmla="*/ 315 w 827"/>
                <a:gd name="T29" fmla="*/ 437 h 1593"/>
                <a:gd name="T30" fmla="*/ 291 w 827"/>
                <a:gd name="T31" fmla="*/ 496 h 1593"/>
                <a:gd name="T32" fmla="*/ 314 w 827"/>
                <a:gd name="T33" fmla="*/ 557 h 1593"/>
                <a:gd name="T34" fmla="*/ 402 w 827"/>
                <a:gd name="T35" fmla="*/ 618 h 1593"/>
                <a:gd name="T36" fmla="*/ 572 w 827"/>
                <a:gd name="T37" fmla="*/ 691 h 1593"/>
                <a:gd name="T38" fmla="*/ 712 w 827"/>
                <a:gd name="T39" fmla="*/ 778 h 1593"/>
                <a:gd name="T40" fmla="*/ 791 w 827"/>
                <a:gd name="T41" fmla="*/ 886 h 1593"/>
                <a:gd name="T42" fmla="*/ 826 w 827"/>
                <a:gd name="T43" fmla="*/ 1009 h 1593"/>
                <a:gd name="T44" fmla="*/ 812 w 827"/>
                <a:gd name="T45" fmla="*/ 1137 h 1593"/>
                <a:gd name="T46" fmla="*/ 747 w 827"/>
                <a:gd name="T47" fmla="*/ 1256 h 1593"/>
                <a:gd name="T48" fmla="*/ 640 w 827"/>
                <a:gd name="T49" fmla="*/ 1345 h 1593"/>
                <a:gd name="T50" fmla="*/ 535 w 827"/>
                <a:gd name="T51" fmla="*/ 1387 h 1593"/>
                <a:gd name="T52" fmla="*/ 506 w 827"/>
                <a:gd name="T53" fmla="*/ 1423 h 1593"/>
                <a:gd name="T54" fmla="*/ 505 w 827"/>
                <a:gd name="T55" fmla="*/ 1545 h 1593"/>
                <a:gd name="T56" fmla="*/ 489 w 827"/>
                <a:gd name="T57" fmla="*/ 1585 h 1593"/>
                <a:gd name="T58" fmla="*/ 404 w 827"/>
                <a:gd name="T59" fmla="*/ 1593 h 1593"/>
                <a:gd name="T60" fmla="*/ 318 w 827"/>
                <a:gd name="T61" fmla="*/ 1584 h 1593"/>
                <a:gd name="T62" fmla="*/ 300 w 827"/>
                <a:gd name="T63" fmla="*/ 1542 h 1593"/>
                <a:gd name="T64" fmla="*/ 299 w 827"/>
                <a:gd name="T65" fmla="*/ 1446 h 1593"/>
                <a:gd name="T66" fmla="*/ 288 w 827"/>
                <a:gd name="T67" fmla="*/ 1413 h 1593"/>
                <a:gd name="T68" fmla="*/ 244 w 827"/>
                <a:gd name="T69" fmla="*/ 1401 h 1593"/>
                <a:gd name="T70" fmla="*/ 94 w 827"/>
                <a:gd name="T71" fmla="*/ 1365 h 1593"/>
                <a:gd name="T72" fmla="*/ 14 w 827"/>
                <a:gd name="T73" fmla="*/ 1325 h 1593"/>
                <a:gd name="T74" fmla="*/ 0 w 827"/>
                <a:gd name="T75" fmla="*/ 1293 h 1593"/>
                <a:gd name="T76" fmla="*/ 23 w 827"/>
                <a:gd name="T77" fmla="*/ 1198 h 1593"/>
                <a:gd name="T78" fmla="*/ 51 w 827"/>
                <a:gd name="T79" fmla="*/ 1113 h 1593"/>
                <a:gd name="T80" fmla="*/ 78 w 827"/>
                <a:gd name="T81" fmla="*/ 1102 h 1593"/>
                <a:gd name="T82" fmla="*/ 159 w 827"/>
                <a:gd name="T83" fmla="*/ 1137 h 1593"/>
                <a:gd name="T84" fmla="*/ 325 w 827"/>
                <a:gd name="T85" fmla="*/ 1180 h 1593"/>
                <a:gd name="T86" fmla="*/ 435 w 827"/>
                <a:gd name="T87" fmla="*/ 1173 h 1593"/>
                <a:gd name="T88" fmla="*/ 512 w 827"/>
                <a:gd name="T89" fmla="*/ 1132 h 1593"/>
                <a:gd name="T90" fmla="*/ 542 w 827"/>
                <a:gd name="T91" fmla="*/ 1070 h 1593"/>
                <a:gd name="T92" fmla="*/ 529 w 827"/>
                <a:gd name="T93" fmla="*/ 1004 h 1593"/>
                <a:gd name="T94" fmla="*/ 471 w 827"/>
                <a:gd name="T95" fmla="*/ 946 h 1593"/>
                <a:gd name="T96" fmla="*/ 369 w 827"/>
                <a:gd name="T97" fmla="*/ 898 h 1593"/>
                <a:gd name="T98" fmla="*/ 233 w 827"/>
                <a:gd name="T99" fmla="*/ 840 h 1593"/>
                <a:gd name="T100" fmla="*/ 126 w 827"/>
                <a:gd name="T101" fmla="*/ 772 h 1593"/>
                <a:gd name="T102" fmla="*/ 54 w 827"/>
                <a:gd name="T103" fmla="*/ 691 h 1593"/>
                <a:gd name="T104" fmla="*/ 15 w 827"/>
                <a:gd name="T105" fmla="*/ 591 h 1593"/>
                <a:gd name="T106" fmla="*/ 15 w 827"/>
                <a:gd name="T107" fmla="*/ 467 h 1593"/>
                <a:gd name="T108" fmla="*/ 58 w 827"/>
                <a:gd name="T109" fmla="*/ 351 h 1593"/>
                <a:gd name="T110" fmla="*/ 139 w 827"/>
                <a:gd name="T111" fmla="*/ 263 h 1593"/>
                <a:gd name="T112" fmla="*/ 254 w 827"/>
                <a:gd name="T113" fmla="*/ 203 h 1593"/>
                <a:gd name="T114" fmla="*/ 300 w 827"/>
                <a:gd name="T115" fmla="*/ 183 h 1593"/>
                <a:gd name="T116" fmla="*/ 314 w 827"/>
                <a:gd name="T117" fmla="*/ 156 h 1593"/>
                <a:gd name="T118" fmla="*/ 315 w 827"/>
                <a:gd name="T119" fmla="*/ 87 h 1593"/>
                <a:gd name="T120" fmla="*/ 320 w 827"/>
                <a:gd name="T121" fmla="*/ 21 h 1593"/>
                <a:gd name="T122" fmla="*/ 352 w 827"/>
                <a:gd name="T123" fmla="*/ 1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593">
                  <a:moveTo>
                    <a:pt x="371" y="0"/>
                  </a:moveTo>
                  <a:lnTo>
                    <a:pt x="415" y="0"/>
                  </a:lnTo>
                  <a:lnTo>
                    <a:pt x="445" y="0"/>
                  </a:lnTo>
                  <a:lnTo>
                    <a:pt x="468" y="1"/>
                  </a:lnTo>
                  <a:lnTo>
                    <a:pt x="485" y="3"/>
                  </a:lnTo>
                  <a:lnTo>
                    <a:pt x="498" y="8"/>
                  </a:lnTo>
                  <a:lnTo>
                    <a:pt x="506" y="17"/>
                  </a:lnTo>
                  <a:lnTo>
                    <a:pt x="512" y="29"/>
                  </a:lnTo>
                  <a:lnTo>
                    <a:pt x="515" y="47"/>
                  </a:lnTo>
                  <a:lnTo>
                    <a:pt x="516" y="70"/>
                  </a:lnTo>
                  <a:lnTo>
                    <a:pt x="516" y="99"/>
                  </a:lnTo>
                  <a:lnTo>
                    <a:pt x="516" y="123"/>
                  </a:lnTo>
                  <a:lnTo>
                    <a:pt x="517" y="141"/>
                  </a:lnTo>
                  <a:lnTo>
                    <a:pt x="519" y="154"/>
                  </a:lnTo>
                  <a:lnTo>
                    <a:pt x="525" y="163"/>
                  </a:lnTo>
                  <a:lnTo>
                    <a:pt x="533" y="169"/>
                  </a:lnTo>
                  <a:lnTo>
                    <a:pt x="545" y="173"/>
                  </a:lnTo>
                  <a:lnTo>
                    <a:pt x="563" y="178"/>
                  </a:lnTo>
                  <a:lnTo>
                    <a:pt x="586" y="181"/>
                  </a:lnTo>
                  <a:lnTo>
                    <a:pt x="640" y="192"/>
                  </a:lnTo>
                  <a:lnTo>
                    <a:pt x="691" y="207"/>
                  </a:lnTo>
                  <a:lnTo>
                    <a:pt x="742" y="228"/>
                  </a:lnTo>
                  <a:lnTo>
                    <a:pt x="756" y="236"/>
                  </a:lnTo>
                  <a:lnTo>
                    <a:pt x="767" y="246"/>
                  </a:lnTo>
                  <a:lnTo>
                    <a:pt x="772" y="258"/>
                  </a:lnTo>
                  <a:lnTo>
                    <a:pt x="775" y="271"/>
                  </a:lnTo>
                  <a:lnTo>
                    <a:pt x="771" y="287"/>
                  </a:lnTo>
                  <a:lnTo>
                    <a:pt x="753" y="352"/>
                  </a:lnTo>
                  <a:lnTo>
                    <a:pt x="733" y="416"/>
                  </a:lnTo>
                  <a:lnTo>
                    <a:pt x="726" y="434"/>
                  </a:lnTo>
                  <a:lnTo>
                    <a:pt x="720" y="446"/>
                  </a:lnTo>
                  <a:lnTo>
                    <a:pt x="711" y="452"/>
                  </a:lnTo>
                  <a:lnTo>
                    <a:pt x="700" y="455"/>
                  </a:lnTo>
                  <a:lnTo>
                    <a:pt x="686" y="451"/>
                  </a:lnTo>
                  <a:lnTo>
                    <a:pt x="668" y="445"/>
                  </a:lnTo>
                  <a:lnTo>
                    <a:pt x="621" y="425"/>
                  </a:lnTo>
                  <a:lnTo>
                    <a:pt x="573" y="410"/>
                  </a:lnTo>
                  <a:lnTo>
                    <a:pt x="524" y="400"/>
                  </a:lnTo>
                  <a:lnTo>
                    <a:pt x="473" y="396"/>
                  </a:lnTo>
                  <a:lnTo>
                    <a:pt x="422" y="396"/>
                  </a:lnTo>
                  <a:lnTo>
                    <a:pt x="399" y="398"/>
                  </a:lnTo>
                  <a:lnTo>
                    <a:pt x="377" y="402"/>
                  </a:lnTo>
                  <a:lnTo>
                    <a:pt x="356" y="409"/>
                  </a:lnTo>
                  <a:lnTo>
                    <a:pt x="333" y="422"/>
                  </a:lnTo>
                  <a:lnTo>
                    <a:pt x="315" y="437"/>
                  </a:lnTo>
                  <a:lnTo>
                    <a:pt x="302" y="456"/>
                  </a:lnTo>
                  <a:lnTo>
                    <a:pt x="295" y="475"/>
                  </a:lnTo>
                  <a:lnTo>
                    <a:pt x="291" y="496"/>
                  </a:lnTo>
                  <a:lnTo>
                    <a:pt x="293" y="517"/>
                  </a:lnTo>
                  <a:lnTo>
                    <a:pt x="301" y="538"/>
                  </a:lnTo>
                  <a:lnTo>
                    <a:pt x="314" y="557"/>
                  </a:lnTo>
                  <a:lnTo>
                    <a:pt x="333" y="575"/>
                  </a:lnTo>
                  <a:lnTo>
                    <a:pt x="366" y="598"/>
                  </a:lnTo>
                  <a:lnTo>
                    <a:pt x="402" y="618"/>
                  </a:lnTo>
                  <a:lnTo>
                    <a:pt x="440" y="635"/>
                  </a:lnTo>
                  <a:lnTo>
                    <a:pt x="506" y="662"/>
                  </a:lnTo>
                  <a:lnTo>
                    <a:pt x="572" y="691"/>
                  </a:lnTo>
                  <a:lnTo>
                    <a:pt x="635" y="724"/>
                  </a:lnTo>
                  <a:lnTo>
                    <a:pt x="676" y="749"/>
                  </a:lnTo>
                  <a:lnTo>
                    <a:pt x="712" y="778"/>
                  </a:lnTo>
                  <a:lnTo>
                    <a:pt x="743" y="811"/>
                  </a:lnTo>
                  <a:lnTo>
                    <a:pt x="770" y="847"/>
                  </a:lnTo>
                  <a:lnTo>
                    <a:pt x="791" y="886"/>
                  </a:lnTo>
                  <a:lnTo>
                    <a:pt x="808" y="925"/>
                  </a:lnTo>
                  <a:lnTo>
                    <a:pt x="819" y="967"/>
                  </a:lnTo>
                  <a:lnTo>
                    <a:pt x="826" y="1009"/>
                  </a:lnTo>
                  <a:lnTo>
                    <a:pt x="827" y="1052"/>
                  </a:lnTo>
                  <a:lnTo>
                    <a:pt x="822" y="1095"/>
                  </a:lnTo>
                  <a:lnTo>
                    <a:pt x="812" y="1137"/>
                  </a:lnTo>
                  <a:lnTo>
                    <a:pt x="796" y="1179"/>
                  </a:lnTo>
                  <a:lnTo>
                    <a:pt x="775" y="1218"/>
                  </a:lnTo>
                  <a:lnTo>
                    <a:pt x="747" y="1256"/>
                  </a:lnTo>
                  <a:lnTo>
                    <a:pt x="715" y="1290"/>
                  </a:lnTo>
                  <a:lnTo>
                    <a:pt x="679" y="1320"/>
                  </a:lnTo>
                  <a:lnTo>
                    <a:pt x="640" y="1345"/>
                  </a:lnTo>
                  <a:lnTo>
                    <a:pt x="598" y="1366"/>
                  </a:lnTo>
                  <a:lnTo>
                    <a:pt x="553" y="1380"/>
                  </a:lnTo>
                  <a:lnTo>
                    <a:pt x="535" y="1387"/>
                  </a:lnTo>
                  <a:lnTo>
                    <a:pt x="521" y="1396"/>
                  </a:lnTo>
                  <a:lnTo>
                    <a:pt x="512" y="1407"/>
                  </a:lnTo>
                  <a:lnTo>
                    <a:pt x="506" y="1423"/>
                  </a:lnTo>
                  <a:lnTo>
                    <a:pt x="505" y="1442"/>
                  </a:lnTo>
                  <a:lnTo>
                    <a:pt x="506" y="1493"/>
                  </a:lnTo>
                  <a:lnTo>
                    <a:pt x="505" y="1545"/>
                  </a:lnTo>
                  <a:lnTo>
                    <a:pt x="504" y="1562"/>
                  </a:lnTo>
                  <a:lnTo>
                    <a:pt x="497" y="1575"/>
                  </a:lnTo>
                  <a:lnTo>
                    <a:pt x="489" y="1585"/>
                  </a:lnTo>
                  <a:lnTo>
                    <a:pt x="475" y="1590"/>
                  </a:lnTo>
                  <a:lnTo>
                    <a:pt x="459" y="1593"/>
                  </a:lnTo>
                  <a:lnTo>
                    <a:pt x="404" y="1593"/>
                  </a:lnTo>
                  <a:lnTo>
                    <a:pt x="348" y="1593"/>
                  </a:lnTo>
                  <a:lnTo>
                    <a:pt x="331" y="1590"/>
                  </a:lnTo>
                  <a:lnTo>
                    <a:pt x="318" y="1584"/>
                  </a:lnTo>
                  <a:lnTo>
                    <a:pt x="308" y="1574"/>
                  </a:lnTo>
                  <a:lnTo>
                    <a:pt x="302" y="1559"/>
                  </a:lnTo>
                  <a:lnTo>
                    <a:pt x="300" y="1542"/>
                  </a:lnTo>
                  <a:lnTo>
                    <a:pt x="300" y="1505"/>
                  </a:lnTo>
                  <a:lnTo>
                    <a:pt x="299" y="1466"/>
                  </a:lnTo>
                  <a:lnTo>
                    <a:pt x="299" y="1446"/>
                  </a:lnTo>
                  <a:lnTo>
                    <a:pt x="298" y="1431"/>
                  </a:lnTo>
                  <a:lnTo>
                    <a:pt x="293" y="1421"/>
                  </a:lnTo>
                  <a:lnTo>
                    <a:pt x="288" y="1413"/>
                  </a:lnTo>
                  <a:lnTo>
                    <a:pt x="278" y="1407"/>
                  </a:lnTo>
                  <a:lnTo>
                    <a:pt x="264" y="1404"/>
                  </a:lnTo>
                  <a:lnTo>
                    <a:pt x="244" y="1401"/>
                  </a:lnTo>
                  <a:lnTo>
                    <a:pt x="193" y="1392"/>
                  </a:lnTo>
                  <a:lnTo>
                    <a:pt x="142" y="1380"/>
                  </a:lnTo>
                  <a:lnTo>
                    <a:pt x="94" y="1365"/>
                  </a:lnTo>
                  <a:lnTo>
                    <a:pt x="46" y="1345"/>
                  </a:lnTo>
                  <a:lnTo>
                    <a:pt x="28" y="1335"/>
                  </a:lnTo>
                  <a:lnTo>
                    <a:pt x="14" y="1325"/>
                  </a:lnTo>
                  <a:lnTo>
                    <a:pt x="5" y="1317"/>
                  </a:lnTo>
                  <a:lnTo>
                    <a:pt x="1" y="1306"/>
                  </a:lnTo>
                  <a:lnTo>
                    <a:pt x="0" y="1293"/>
                  </a:lnTo>
                  <a:lnTo>
                    <a:pt x="2" y="1277"/>
                  </a:lnTo>
                  <a:lnTo>
                    <a:pt x="6" y="1256"/>
                  </a:lnTo>
                  <a:lnTo>
                    <a:pt x="23" y="1198"/>
                  </a:lnTo>
                  <a:lnTo>
                    <a:pt x="39" y="1142"/>
                  </a:lnTo>
                  <a:lnTo>
                    <a:pt x="45" y="1125"/>
                  </a:lnTo>
                  <a:lnTo>
                    <a:pt x="51" y="1113"/>
                  </a:lnTo>
                  <a:lnTo>
                    <a:pt x="58" y="1105"/>
                  </a:lnTo>
                  <a:lnTo>
                    <a:pt x="67" y="1102"/>
                  </a:lnTo>
                  <a:lnTo>
                    <a:pt x="78" y="1102"/>
                  </a:lnTo>
                  <a:lnTo>
                    <a:pt x="90" y="1107"/>
                  </a:lnTo>
                  <a:lnTo>
                    <a:pt x="106" y="1113"/>
                  </a:lnTo>
                  <a:lnTo>
                    <a:pt x="159" y="1137"/>
                  </a:lnTo>
                  <a:lnTo>
                    <a:pt x="212" y="1157"/>
                  </a:lnTo>
                  <a:lnTo>
                    <a:pt x="268" y="1170"/>
                  </a:lnTo>
                  <a:lnTo>
                    <a:pt x="325" y="1180"/>
                  </a:lnTo>
                  <a:lnTo>
                    <a:pt x="363" y="1182"/>
                  </a:lnTo>
                  <a:lnTo>
                    <a:pt x="399" y="1180"/>
                  </a:lnTo>
                  <a:lnTo>
                    <a:pt x="435" y="1173"/>
                  </a:lnTo>
                  <a:lnTo>
                    <a:pt x="469" y="1161"/>
                  </a:lnTo>
                  <a:lnTo>
                    <a:pt x="493" y="1148"/>
                  </a:lnTo>
                  <a:lnTo>
                    <a:pt x="512" y="1132"/>
                  </a:lnTo>
                  <a:lnTo>
                    <a:pt x="527" y="1113"/>
                  </a:lnTo>
                  <a:lnTo>
                    <a:pt x="537" y="1092"/>
                  </a:lnTo>
                  <a:lnTo>
                    <a:pt x="542" y="1070"/>
                  </a:lnTo>
                  <a:lnTo>
                    <a:pt x="542" y="1049"/>
                  </a:lnTo>
                  <a:lnTo>
                    <a:pt x="539" y="1026"/>
                  </a:lnTo>
                  <a:lnTo>
                    <a:pt x="529" y="1004"/>
                  </a:lnTo>
                  <a:lnTo>
                    <a:pt x="516" y="983"/>
                  </a:lnTo>
                  <a:lnTo>
                    <a:pt x="496" y="964"/>
                  </a:lnTo>
                  <a:lnTo>
                    <a:pt x="471" y="946"/>
                  </a:lnTo>
                  <a:lnTo>
                    <a:pt x="444" y="929"/>
                  </a:lnTo>
                  <a:lnTo>
                    <a:pt x="414" y="916"/>
                  </a:lnTo>
                  <a:lnTo>
                    <a:pt x="369" y="898"/>
                  </a:lnTo>
                  <a:lnTo>
                    <a:pt x="323" y="879"/>
                  </a:lnTo>
                  <a:lnTo>
                    <a:pt x="278" y="860"/>
                  </a:lnTo>
                  <a:lnTo>
                    <a:pt x="233" y="840"/>
                  </a:lnTo>
                  <a:lnTo>
                    <a:pt x="189" y="816"/>
                  </a:lnTo>
                  <a:lnTo>
                    <a:pt x="157" y="795"/>
                  </a:lnTo>
                  <a:lnTo>
                    <a:pt x="126" y="772"/>
                  </a:lnTo>
                  <a:lnTo>
                    <a:pt x="98" y="747"/>
                  </a:lnTo>
                  <a:lnTo>
                    <a:pt x="74" y="720"/>
                  </a:lnTo>
                  <a:lnTo>
                    <a:pt x="54" y="691"/>
                  </a:lnTo>
                  <a:lnTo>
                    <a:pt x="37" y="660"/>
                  </a:lnTo>
                  <a:lnTo>
                    <a:pt x="24" y="627"/>
                  </a:lnTo>
                  <a:lnTo>
                    <a:pt x="15" y="591"/>
                  </a:lnTo>
                  <a:lnTo>
                    <a:pt x="10" y="553"/>
                  </a:lnTo>
                  <a:lnTo>
                    <a:pt x="10" y="513"/>
                  </a:lnTo>
                  <a:lnTo>
                    <a:pt x="15" y="467"/>
                  </a:lnTo>
                  <a:lnTo>
                    <a:pt x="25" y="425"/>
                  </a:lnTo>
                  <a:lnTo>
                    <a:pt x="39" y="386"/>
                  </a:lnTo>
                  <a:lnTo>
                    <a:pt x="58" y="351"/>
                  </a:lnTo>
                  <a:lnTo>
                    <a:pt x="81" y="318"/>
                  </a:lnTo>
                  <a:lnTo>
                    <a:pt x="108" y="289"/>
                  </a:lnTo>
                  <a:lnTo>
                    <a:pt x="139" y="263"/>
                  </a:lnTo>
                  <a:lnTo>
                    <a:pt x="174" y="240"/>
                  </a:lnTo>
                  <a:lnTo>
                    <a:pt x="212" y="220"/>
                  </a:lnTo>
                  <a:lnTo>
                    <a:pt x="254" y="203"/>
                  </a:lnTo>
                  <a:lnTo>
                    <a:pt x="274" y="195"/>
                  </a:lnTo>
                  <a:lnTo>
                    <a:pt x="289" y="190"/>
                  </a:lnTo>
                  <a:lnTo>
                    <a:pt x="300" y="183"/>
                  </a:lnTo>
                  <a:lnTo>
                    <a:pt x="308" y="177"/>
                  </a:lnTo>
                  <a:lnTo>
                    <a:pt x="312" y="168"/>
                  </a:lnTo>
                  <a:lnTo>
                    <a:pt x="314" y="156"/>
                  </a:lnTo>
                  <a:lnTo>
                    <a:pt x="315" y="141"/>
                  </a:lnTo>
                  <a:lnTo>
                    <a:pt x="315" y="120"/>
                  </a:lnTo>
                  <a:lnTo>
                    <a:pt x="315" y="87"/>
                  </a:lnTo>
                  <a:lnTo>
                    <a:pt x="315" y="56"/>
                  </a:lnTo>
                  <a:lnTo>
                    <a:pt x="316" y="36"/>
                  </a:lnTo>
                  <a:lnTo>
                    <a:pt x="320" y="21"/>
                  </a:lnTo>
                  <a:lnTo>
                    <a:pt x="326" y="10"/>
                  </a:lnTo>
                  <a:lnTo>
                    <a:pt x="336" y="5"/>
                  </a:lnTo>
                  <a:lnTo>
                    <a:pt x="352" y="1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6" name="Freeform 19"/>
            <p:cNvSpPr>
              <a:spLocks noEditPoints="1"/>
            </p:cNvSpPr>
            <p:nvPr/>
          </p:nvSpPr>
          <p:spPr bwMode="auto">
            <a:xfrm>
              <a:off x="2593975" y="4225925"/>
              <a:ext cx="490538" cy="569912"/>
            </a:xfrm>
            <a:custGeom>
              <a:avLst/>
              <a:gdLst>
                <a:gd name="T0" fmla="*/ 1277 w 3088"/>
                <a:gd name="T1" fmla="*/ 663 h 3592"/>
                <a:gd name="T2" fmla="*/ 955 w 3088"/>
                <a:gd name="T3" fmla="*/ 791 h 3592"/>
                <a:gd name="T4" fmla="*/ 689 w 3088"/>
                <a:gd name="T5" fmla="*/ 1004 h 3592"/>
                <a:gd name="T6" fmla="*/ 496 w 3088"/>
                <a:gd name="T7" fmla="*/ 1284 h 3592"/>
                <a:gd name="T8" fmla="*/ 391 w 3088"/>
                <a:gd name="T9" fmla="*/ 1617 h 3592"/>
                <a:gd name="T10" fmla="*/ 391 w 3088"/>
                <a:gd name="T11" fmla="*/ 1976 h 3592"/>
                <a:gd name="T12" fmla="*/ 496 w 3088"/>
                <a:gd name="T13" fmla="*/ 2308 h 3592"/>
                <a:gd name="T14" fmla="*/ 689 w 3088"/>
                <a:gd name="T15" fmla="*/ 2589 h 3592"/>
                <a:gd name="T16" fmla="*/ 955 w 3088"/>
                <a:gd name="T17" fmla="*/ 2801 h 3592"/>
                <a:gd name="T18" fmla="*/ 1277 w 3088"/>
                <a:gd name="T19" fmla="*/ 2929 h 3592"/>
                <a:gd name="T20" fmla="*/ 1630 w 3088"/>
                <a:gd name="T21" fmla="*/ 2958 h 3592"/>
                <a:gd name="T22" fmla="*/ 1959 w 3088"/>
                <a:gd name="T23" fmla="*/ 2884 h 3592"/>
                <a:gd name="T24" fmla="*/ 2246 w 3088"/>
                <a:gd name="T25" fmla="*/ 2726 h 3592"/>
                <a:gd name="T26" fmla="*/ 2475 w 3088"/>
                <a:gd name="T27" fmla="*/ 2497 h 3592"/>
                <a:gd name="T28" fmla="*/ 2634 w 3088"/>
                <a:gd name="T29" fmla="*/ 2211 h 3592"/>
                <a:gd name="T30" fmla="*/ 2706 w 3088"/>
                <a:gd name="T31" fmla="*/ 1883 h 3592"/>
                <a:gd name="T32" fmla="*/ 2679 w 3088"/>
                <a:gd name="T33" fmla="*/ 1529 h 3592"/>
                <a:gd name="T34" fmla="*/ 2551 w 3088"/>
                <a:gd name="T35" fmla="*/ 1208 h 3592"/>
                <a:gd name="T36" fmla="*/ 2337 w 3088"/>
                <a:gd name="T37" fmla="*/ 944 h 3592"/>
                <a:gd name="T38" fmla="*/ 2057 w 3088"/>
                <a:gd name="T39" fmla="*/ 750 h 3592"/>
                <a:gd name="T40" fmla="*/ 1725 w 3088"/>
                <a:gd name="T41" fmla="*/ 646 h 3592"/>
                <a:gd name="T42" fmla="*/ 1557 w 3088"/>
                <a:gd name="T43" fmla="*/ 1 h 3592"/>
                <a:gd name="T44" fmla="*/ 1621 w 3088"/>
                <a:gd name="T45" fmla="*/ 39 h 3592"/>
                <a:gd name="T46" fmla="*/ 2010 w 3088"/>
                <a:gd name="T47" fmla="*/ 278 h 3592"/>
                <a:gd name="T48" fmla="*/ 2427 w 3088"/>
                <a:gd name="T49" fmla="*/ 456 h 3592"/>
                <a:gd name="T50" fmla="*/ 2828 w 3088"/>
                <a:gd name="T51" fmla="*/ 546 h 3592"/>
                <a:gd name="T52" fmla="*/ 3051 w 3088"/>
                <a:gd name="T53" fmla="*/ 577 h 3592"/>
                <a:gd name="T54" fmla="*/ 3087 w 3088"/>
                <a:gd name="T55" fmla="*/ 630 h 3592"/>
                <a:gd name="T56" fmla="*/ 3086 w 3088"/>
                <a:gd name="T57" fmla="*/ 1810 h 3592"/>
                <a:gd name="T58" fmla="*/ 3046 w 3088"/>
                <a:gd name="T59" fmla="*/ 2262 h 3592"/>
                <a:gd name="T60" fmla="*/ 2938 w 3088"/>
                <a:gd name="T61" fmla="*/ 2537 h 3592"/>
                <a:gd name="T62" fmla="*/ 2757 w 3088"/>
                <a:gd name="T63" fmla="*/ 2805 h 3592"/>
                <a:gd name="T64" fmla="*/ 2484 w 3088"/>
                <a:gd name="T65" fmla="*/ 3078 h 3592"/>
                <a:gd name="T66" fmla="*/ 2171 w 3088"/>
                <a:gd name="T67" fmla="*/ 3300 h 3592"/>
                <a:gd name="T68" fmla="*/ 1796 w 3088"/>
                <a:gd name="T69" fmla="*/ 3494 h 3592"/>
                <a:gd name="T70" fmla="*/ 1549 w 3088"/>
                <a:gd name="T71" fmla="*/ 3592 h 3592"/>
                <a:gd name="T72" fmla="*/ 1296 w 3088"/>
                <a:gd name="T73" fmla="*/ 3499 h 3592"/>
                <a:gd name="T74" fmla="*/ 891 w 3088"/>
                <a:gd name="T75" fmla="*/ 3284 h 3592"/>
                <a:gd name="T76" fmla="*/ 525 w 3088"/>
                <a:gd name="T77" fmla="*/ 3005 h 3592"/>
                <a:gd name="T78" fmla="*/ 282 w 3088"/>
                <a:gd name="T79" fmla="*/ 2741 h 3592"/>
                <a:gd name="T80" fmla="*/ 118 w 3088"/>
                <a:gd name="T81" fmla="*/ 2469 h 3592"/>
                <a:gd name="T82" fmla="*/ 25 w 3088"/>
                <a:gd name="T83" fmla="*/ 2161 h 3592"/>
                <a:gd name="T84" fmla="*/ 0 w 3088"/>
                <a:gd name="T85" fmla="*/ 1506 h 3592"/>
                <a:gd name="T86" fmla="*/ 3 w 3088"/>
                <a:gd name="T87" fmla="*/ 621 h 3592"/>
                <a:gd name="T88" fmla="*/ 44 w 3088"/>
                <a:gd name="T89" fmla="*/ 575 h 3592"/>
                <a:gd name="T90" fmla="*/ 324 w 3088"/>
                <a:gd name="T91" fmla="*/ 541 h 3592"/>
                <a:gd name="T92" fmla="*/ 764 w 3088"/>
                <a:gd name="T93" fmla="*/ 420 h 3592"/>
                <a:gd name="T94" fmla="*/ 1176 w 3088"/>
                <a:gd name="T95" fmla="*/ 224 h 3592"/>
                <a:gd name="T96" fmla="*/ 1489 w 3088"/>
                <a:gd name="T97" fmla="*/ 24 h 3592"/>
                <a:gd name="T98" fmla="*/ 1545 w 3088"/>
                <a:gd name="T99" fmla="*/ 0 h 3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88" h="3592">
                  <a:moveTo>
                    <a:pt x="1544" y="632"/>
                  </a:moveTo>
                  <a:lnTo>
                    <a:pt x="1453" y="635"/>
                  </a:lnTo>
                  <a:lnTo>
                    <a:pt x="1363" y="646"/>
                  </a:lnTo>
                  <a:lnTo>
                    <a:pt x="1277" y="663"/>
                  </a:lnTo>
                  <a:lnTo>
                    <a:pt x="1192" y="686"/>
                  </a:lnTo>
                  <a:lnTo>
                    <a:pt x="1110" y="715"/>
                  </a:lnTo>
                  <a:lnTo>
                    <a:pt x="1031" y="750"/>
                  </a:lnTo>
                  <a:lnTo>
                    <a:pt x="955" y="791"/>
                  </a:lnTo>
                  <a:lnTo>
                    <a:pt x="883" y="837"/>
                  </a:lnTo>
                  <a:lnTo>
                    <a:pt x="814" y="888"/>
                  </a:lnTo>
                  <a:lnTo>
                    <a:pt x="749" y="944"/>
                  </a:lnTo>
                  <a:lnTo>
                    <a:pt x="689" y="1004"/>
                  </a:lnTo>
                  <a:lnTo>
                    <a:pt x="634" y="1068"/>
                  </a:lnTo>
                  <a:lnTo>
                    <a:pt x="583" y="1136"/>
                  </a:lnTo>
                  <a:lnTo>
                    <a:pt x="537" y="1208"/>
                  </a:lnTo>
                  <a:lnTo>
                    <a:pt x="496" y="1284"/>
                  </a:lnTo>
                  <a:lnTo>
                    <a:pt x="461" y="1363"/>
                  </a:lnTo>
                  <a:lnTo>
                    <a:pt x="432" y="1445"/>
                  </a:lnTo>
                  <a:lnTo>
                    <a:pt x="409" y="1529"/>
                  </a:lnTo>
                  <a:lnTo>
                    <a:pt x="391" y="1617"/>
                  </a:lnTo>
                  <a:lnTo>
                    <a:pt x="381" y="1705"/>
                  </a:lnTo>
                  <a:lnTo>
                    <a:pt x="378" y="1796"/>
                  </a:lnTo>
                  <a:lnTo>
                    <a:pt x="381" y="1887"/>
                  </a:lnTo>
                  <a:lnTo>
                    <a:pt x="391" y="1976"/>
                  </a:lnTo>
                  <a:lnTo>
                    <a:pt x="409" y="2063"/>
                  </a:lnTo>
                  <a:lnTo>
                    <a:pt x="432" y="2148"/>
                  </a:lnTo>
                  <a:lnTo>
                    <a:pt x="461" y="2229"/>
                  </a:lnTo>
                  <a:lnTo>
                    <a:pt x="496" y="2308"/>
                  </a:lnTo>
                  <a:lnTo>
                    <a:pt x="537" y="2383"/>
                  </a:lnTo>
                  <a:lnTo>
                    <a:pt x="583" y="2456"/>
                  </a:lnTo>
                  <a:lnTo>
                    <a:pt x="634" y="2524"/>
                  </a:lnTo>
                  <a:lnTo>
                    <a:pt x="689" y="2589"/>
                  </a:lnTo>
                  <a:lnTo>
                    <a:pt x="749" y="2649"/>
                  </a:lnTo>
                  <a:lnTo>
                    <a:pt x="814" y="2705"/>
                  </a:lnTo>
                  <a:lnTo>
                    <a:pt x="883" y="2755"/>
                  </a:lnTo>
                  <a:lnTo>
                    <a:pt x="955" y="2801"/>
                  </a:lnTo>
                  <a:lnTo>
                    <a:pt x="1031" y="2842"/>
                  </a:lnTo>
                  <a:lnTo>
                    <a:pt x="1110" y="2877"/>
                  </a:lnTo>
                  <a:lnTo>
                    <a:pt x="1192" y="2906"/>
                  </a:lnTo>
                  <a:lnTo>
                    <a:pt x="1277" y="2929"/>
                  </a:lnTo>
                  <a:lnTo>
                    <a:pt x="1363" y="2947"/>
                  </a:lnTo>
                  <a:lnTo>
                    <a:pt x="1453" y="2957"/>
                  </a:lnTo>
                  <a:lnTo>
                    <a:pt x="1544" y="2961"/>
                  </a:lnTo>
                  <a:lnTo>
                    <a:pt x="1630" y="2958"/>
                  </a:lnTo>
                  <a:lnTo>
                    <a:pt x="1716" y="2948"/>
                  </a:lnTo>
                  <a:lnTo>
                    <a:pt x="1799" y="2933"/>
                  </a:lnTo>
                  <a:lnTo>
                    <a:pt x="1881" y="2911"/>
                  </a:lnTo>
                  <a:lnTo>
                    <a:pt x="1959" y="2884"/>
                  </a:lnTo>
                  <a:lnTo>
                    <a:pt x="2036" y="2853"/>
                  </a:lnTo>
                  <a:lnTo>
                    <a:pt x="2109" y="2815"/>
                  </a:lnTo>
                  <a:lnTo>
                    <a:pt x="2179" y="2773"/>
                  </a:lnTo>
                  <a:lnTo>
                    <a:pt x="2246" y="2726"/>
                  </a:lnTo>
                  <a:lnTo>
                    <a:pt x="2309" y="2674"/>
                  </a:lnTo>
                  <a:lnTo>
                    <a:pt x="2369" y="2620"/>
                  </a:lnTo>
                  <a:lnTo>
                    <a:pt x="2424" y="2559"/>
                  </a:lnTo>
                  <a:lnTo>
                    <a:pt x="2475" y="2497"/>
                  </a:lnTo>
                  <a:lnTo>
                    <a:pt x="2522" y="2430"/>
                  </a:lnTo>
                  <a:lnTo>
                    <a:pt x="2564" y="2360"/>
                  </a:lnTo>
                  <a:lnTo>
                    <a:pt x="2601" y="2287"/>
                  </a:lnTo>
                  <a:lnTo>
                    <a:pt x="2634" y="2211"/>
                  </a:lnTo>
                  <a:lnTo>
                    <a:pt x="2660" y="2133"/>
                  </a:lnTo>
                  <a:lnTo>
                    <a:pt x="2682" y="2052"/>
                  </a:lnTo>
                  <a:lnTo>
                    <a:pt x="2698" y="1969"/>
                  </a:lnTo>
                  <a:lnTo>
                    <a:pt x="2706" y="1883"/>
                  </a:lnTo>
                  <a:lnTo>
                    <a:pt x="2710" y="1796"/>
                  </a:lnTo>
                  <a:lnTo>
                    <a:pt x="2706" y="1705"/>
                  </a:lnTo>
                  <a:lnTo>
                    <a:pt x="2697" y="1617"/>
                  </a:lnTo>
                  <a:lnTo>
                    <a:pt x="2679" y="1529"/>
                  </a:lnTo>
                  <a:lnTo>
                    <a:pt x="2656" y="1445"/>
                  </a:lnTo>
                  <a:lnTo>
                    <a:pt x="2627" y="1363"/>
                  </a:lnTo>
                  <a:lnTo>
                    <a:pt x="2591" y="1284"/>
                  </a:lnTo>
                  <a:lnTo>
                    <a:pt x="2551" y="1208"/>
                  </a:lnTo>
                  <a:lnTo>
                    <a:pt x="2505" y="1136"/>
                  </a:lnTo>
                  <a:lnTo>
                    <a:pt x="2453" y="1068"/>
                  </a:lnTo>
                  <a:lnTo>
                    <a:pt x="2397" y="1004"/>
                  </a:lnTo>
                  <a:lnTo>
                    <a:pt x="2337" y="944"/>
                  </a:lnTo>
                  <a:lnTo>
                    <a:pt x="2274" y="888"/>
                  </a:lnTo>
                  <a:lnTo>
                    <a:pt x="2205" y="837"/>
                  </a:lnTo>
                  <a:lnTo>
                    <a:pt x="2132" y="791"/>
                  </a:lnTo>
                  <a:lnTo>
                    <a:pt x="2057" y="750"/>
                  </a:lnTo>
                  <a:lnTo>
                    <a:pt x="1978" y="715"/>
                  </a:lnTo>
                  <a:lnTo>
                    <a:pt x="1896" y="686"/>
                  </a:lnTo>
                  <a:lnTo>
                    <a:pt x="1811" y="663"/>
                  </a:lnTo>
                  <a:lnTo>
                    <a:pt x="1725" y="646"/>
                  </a:lnTo>
                  <a:lnTo>
                    <a:pt x="1635" y="635"/>
                  </a:lnTo>
                  <a:lnTo>
                    <a:pt x="1544" y="632"/>
                  </a:lnTo>
                  <a:close/>
                  <a:moveTo>
                    <a:pt x="1545" y="0"/>
                  </a:moveTo>
                  <a:lnTo>
                    <a:pt x="1557" y="1"/>
                  </a:lnTo>
                  <a:lnTo>
                    <a:pt x="1569" y="6"/>
                  </a:lnTo>
                  <a:lnTo>
                    <a:pt x="1583" y="14"/>
                  </a:lnTo>
                  <a:lnTo>
                    <a:pt x="1600" y="25"/>
                  </a:lnTo>
                  <a:lnTo>
                    <a:pt x="1621" y="39"/>
                  </a:lnTo>
                  <a:lnTo>
                    <a:pt x="1716" y="104"/>
                  </a:lnTo>
                  <a:lnTo>
                    <a:pt x="1812" y="165"/>
                  </a:lnTo>
                  <a:lnTo>
                    <a:pt x="1910" y="223"/>
                  </a:lnTo>
                  <a:lnTo>
                    <a:pt x="2010" y="278"/>
                  </a:lnTo>
                  <a:lnTo>
                    <a:pt x="2112" y="329"/>
                  </a:lnTo>
                  <a:lnTo>
                    <a:pt x="2215" y="375"/>
                  </a:lnTo>
                  <a:lnTo>
                    <a:pt x="2320" y="418"/>
                  </a:lnTo>
                  <a:lnTo>
                    <a:pt x="2427" y="456"/>
                  </a:lnTo>
                  <a:lnTo>
                    <a:pt x="2537" y="489"/>
                  </a:lnTo>
                  <a:lnTo>
                    <a:pt x="2648" y="516"/>
                  </a:lnTo>
                  <a:lnTo>
                    <a:pt x="2738" y="532"/>
                  </a:lnTo>
                  <a:lnTo>
                    <a:pt x="2828" y="546"/>
                  </a:lnTo>
                  <a:lnTo>
                    <a:pt x="2919" y="556"/>
                  </a:lnTo>
                  <a:lnTo>
                    <a:pt x="3010" y="567"/>
                  </a:lnTo>
                  <a:lnTo>
                    <a:pt x="3032" y="572"/>
                  </a:lnTo>
                  <a:lnTo>
                    <a:pt x="3051" y="577"/>
                  </a:lnTo>
                  <a:lnTo>
                    <a:pt x="3065" y="586"/>
                  </a:lnTo>
                  <a:lnTo>
                    <a:pt x="3075" y="597"/>
                  </a:lnTo>
                  <a:lnTo>
                    <a:pt x="3082" y="611"/>
                  </a:lnTo>
                  <a:lnTo>
                    <a:pt x="3087" y="630"/>
                  </a:lnTo>
                  <a:lnTo>
                    <a:pt x="3088" y="653"/>
                  </a:lnTo>
                  <a:lnTo>
                    <a:pt x="3088" y="1352"/>
                  </a:lnTo>
                  <a:lnTo>
                    <a:pt x="3088" y="1580"/>
                  </a:lnTo>
                  <a:lnTo>
                    <a:pt x="3086" y="1810"/>
                  </a:lnTo>
                  <a:lnTo>
                    <a:pt x="3080" y="2039"/>
                  </a:lnTo>
                  <a:lnTo>
                    <a:pt x="3074" y="2115"/>
                  </a:lnTo>
                  <a:lnTo>
                    <a:pt x="3063" y="2190"/>
                  </a:lnTo>
                  <a:lnTo>
                    <a:pt x="3046" y="2262"/>
                  </a:lnTo>
                  <a:lnTo>
                    <a:pt x="3025" y="2333"/>
                  </a:lnTo>
                  <a:lnTo>
                    <a:pt x="3000" y="2402"/>
                  </a:lnTo>
                  <a:lnTo>
                    <a:pt x="2972" y="2470"/>
                  </a:lnTo>
                  <a:lnTo>
                    <a:pt x="2938" y="2537"/>
                  </a:lnTo>
                  <a:lnTo>
                    <a:pt x="2900" y="2601"/>
                  </a:lnTo>
                  <a:lnTo>
                    <a:pt x="2860" y="2664"/>
                  </a:lnTo>
                  <a:lnTo>
                    <a:pt x="2817" y="2727"/>
                  </a:lnTo>
                  <a:lnTo>
                    <a:pt x="2757" y="2805"/>
                  </a:lnTo>
                  <a:lnTo>
                    <a:pt x="2693" y="2878"/>
                  </a:lnTo>
                  <a:lnTo>
                    <a:pt x="2627" y="2948"/>
                  </a:lnTo>
                  <a:lnTo>
                    <a:pt x="2556" y="3015"/>
                  </a:lnTo>
                  <a:lnTo>
                    <a:pt x="2484" y="3078"/>
                  </a:lnTo>
                  <a:lnTo>
                    <a:pt x="2410" y="3138"/>
                  </a:lnTo>
                  <a:lnTo>
                    <a:pt x="2332" y="3195"/>
                  </a:lnTo>
                  <a:lnTo>
                    <a:pt x="2252" y="3249"/>
                  </a:lnTo>
                  <a:lnTo>
                    <a:pt x="2171" y="3300"/>
                  </a:lnTo>
                  <a:lnTo>
                    <a:pt x="2086" y="3349"/>
                  </a:lnTo>
                  <a:lnTo>
                    <a:pt x="2001" y="3396"/>
                  </a:lnTo>
                  <a:lnTo>
                    <a:pt x="1900" y="3447"/>
                  </a:lnTo>
                  <a:lnTo>
                    <a:pt x="1796" y="3494"/>
                  </a:lnTo>
                  <a:lnTo>
                    <a:pt x="1692" y="3540"/>
                  </a:lnTo>
                  <a:lnTo>
                    <a:pt x="1588" y="3583"/>
                  </a:lnTo>
                  <a:lnTo>
                    <a:pt x="1570" y="3590"/>
                  </a:lnTo>
                  <a:lnTo>
                    <a:pt x="1549" y="3592"/>
                  </a:lnTo>
                  <a:lnTo>
                    <a:pt x="1530" y="3592"/>
                  </a:lnTo>
                  <a:lnTo>
                    <a:pt x="1511" y="3588"/>
                  </a:lnTo>
                  <a:lnTo>
                    <a:pt x="1404" y="3545"/>
                  </a:lnTo>
                  <a:lnTo>
                    <a:pt x="1296" y="3499"/>
                  </a:lnTo>
                  <a:lnTo>
                    <a:pt x="1192" y="3451"/>
                  </a:lnTo>
                  <a:lnTo>
                    <a:pt x="1089" y="3399"/>
                  </a:lnTo>
                  <a:lnTo>
                    <a:pt x="989" y="3343"/>
                  </a:lnTo>
                  <a:lnTo>
                    <a:pt x="891" y="3284"/>
                  </a:lnTo>
                  <a:lnTo>
                    <a:pt x="796" y="3220"/>
                  </a:lnTo>
                  <a:lnTo>
                    <a:pt x="702" y="3152"/>
                  </a:lnTo>
                  <a:lnTo>
                    <a:pt x="613" y="3081"/>
                  </a:lnTo>
                  <a:lnTo>
                    <a:pt x="525" y="3005"/>
                  </a:lnTo>
                  <a:lnTo>
                    <a:pt x="440" y="2924"/>
                  </a:lnTo>
                  <a:lnTo>
                    <a:pt x="385" y="2865"/>
                  </a:lnTo>
                  <a:lnTo>
                    <a:pt x="331" y="2803"/>
                  </a:lnTo>
                  <a:lnTo>
                    <a:pt x="282" y="2741"/>
                  </a:lnTo>
                  <a:lnTo>
                    <a:pt x="234" y="2677"/>
                  </a:lnTo>
                  <a:lnTo>
                    <a:pt x="192" y="2610"/>
                  </a:lnTo>
                  <a:lnTo>
                    <a:pt x="153" y="2540"/>
                  </a:lnTo>
                  <a:lnTo>
                    <a:pt x="118" y="2469"/>
                  </a:lnTo>
                  <a:lnTo>
                    <a:pt x="88" y="2394"/>
                  </a:lnTo>
                  <a:lnTo>
                    <a:pt x="62" y="2318"/>
                  </a:lnTo>
                  <a:lnTo>
                    <a:pt x="42" y="2239"/>
                  </a:lnTo>
                  <a:lnTo>
                    <a:pt x="25" y="2161"/>
                  </a:lnTo>
                  <a:lnTo>
                    <a:pt x="13" y="2084"/>
                  </a:lnTo>
                  <a:lnTo>
                    <a:pt x="5" y="2004"/>
                  </a:lnTo>
                  <a:lnTo>
                    <a:pt x="3" y="1925"/>
                  </a:lnTo>
                  <a:lnTo>
                    <a:pt x="0" y="1506"/>
                  </a:lnTo>
                  <a:lnTo>
                    <a:pt x="0" y="1087"/>
                  </a:lnTo>
                  <a:lnTo>
                    <a:pt x="1" y="668"/>
                  </a:lnTo>
                  <a:lnTo>
                    <a:pt x="1" y="642"/>
                  </a:lnTo>
                  <a:lnTo>
                    <a:pt x="3" y="621"/>
                  </a:lnTo>
                  <a:lnTo>
                    <a:pt x="9" y="604"/>
                  </a:lnTo>
                  <a:lnTo>
                    <a:pt x="16" y="591"/>
                  </a:lnTo>
                  <a:lnTo>
                    <a:pt x="28" y="582"/>
                  </a:lnTo>
                  <a:lnTo>
                    <a:pt x="44" y="575"/>
                  </a:lnTo>
                  <a:lnTo>
                    <a:pt x="65" y="571"/>
                  </a:lnTo>
                  <a:lnTo>
                    <a:pt x="91" y="569"/>
                  </a:lnTo>
                  <a:lnTo>
                    <a:pt x="209" y="558"/>
                  </a:lnTo>
                  <a:lnTo>
                    <a:pt x="324" y="541"/>
                  </a:lnTo>
                  <a:lnTo>
                    <a:pt x="437" y="518"/>
                  </a:lnTo>
                  <a:lnTo>
                    <a:pt x="548" y="491"/>
                  </a:lnTo>
                  <a:lnTo>
                    <a:pt x="657" y="458"/>
                  </a:lnTo>
                  <a:lnTo>
                    <a:pt x="764" y="420"/>
                  </a:lnTo>
                  <a:lnTo>
                    <a:pt x="869" y="377"/>
                  </a:lnTo>
                  <a:lnTo>
                    <a:pt x="973" y="330"/>
                  </a:lnTo>
                  <a:lnTo>
                    <a:pt x="1075" y="279"/>
                  </a:lnTo>
                  <a:lnTo>
                    <a:pt x="1176" y="224"/>
                  </a:lnTo>
                  <a:lnTo>
                    <a:pt x="1274" y="165"/>
                  </a:lnTo>
                  <a:lnTo>
                    <a:pt x="1372" y="102"/>
                  </a:lnTo>
                  <a:lnTo>
                    <a:pt x="1468" y="38"/>
                  </a:lnTo>
                  <a:lnTo>
                    <a:pt x="1489" y="24"/>
                  </a:lnTo>
                  <a:lnTo>
                    <a:pt x="1507" y="13"/>
                  </a:lnTo>
                  <a:lnTo>
                    <a:pt x="1521" y="5"/>
                  </a:lnTo>
                  <a:lnTo>
                    <a:pt x="1534" y="1"/>
                  </a:lnTo>
                  <a:lnTo>
                    <a:pt x="1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57" name="Freeform 206"/>
          <p:cNvSpPr>
            <a:spLocks noEditPoints="1"/>
          </p:cNvSpPr>
          <p:nvPr/>
        </p:nvSpPr>
        <p:spPr bwMode="auto">
          <a:xfrm>
            <a:off x="5715626" y="3786237"/>
            <a:ext cx="760748" cy="682202"/>
          </a:xfrm>
          <a:custGeom>
            <a:avLst/>
            <a:gdLst>
              <a:gd name="T0" fmla="*/ 194 w 3394"/>
              <a:gd name="T1" fmla="*/ 2074 h 3044"/>
              <a:gd name="T2" fmla="*/ 235 w 3394"/>
              <a:gd name="T3" fmla="*/ 2172 h 3044"/>
              <a:gd name="T4" fmla="*/ 314 w 3394"/>
              <a:gd name="T5" fmla="*/ 2239 h 3044"/>
              <a:gd name="T6" fmla="*/ 418 w 3394"/>
              <a:gd name="T7" fmla="*/ 2265 h 3044"/>
              <a:gd name="T8" fmla="*/ 3048 w 3394"/>
              <a:gd name="T9" fmla="*/ 2254 h 3044"/>
              <a:gd name="T10" fmla="*/ 3136 w 3394"/>
              <a:gd name="T11" fmla="*/ 2198 h 3044"/>
              <a:gd name="T12" fmla="*/ 3192 w 3394"/>
              <a:gd name="T13" fmla="*/ 2109 h 3044"/>
              <a:gd name="T14" fmla="*/ 3203 w 3394"/>
              <a:gd name="T15" fmla="*/ 1961 h 3044"/>
              <a:gd name="T16" fmla="*/ 381 w 3394"/>
              <a:gd name="T17" fmla="*/ 194 h 3044"/>
              <a:gd name="T18" fmla="*/ 283 w 3394"/>
              <a:gd name="T19" fmla="*/ 235 h 3044"/>
              <a:gd name="T20" fmla="*/ 215 w 3394"/>
              <a:gd name="T21" fmla="*/ 314 h 3044"/>
              <a:gd name="T22" fmla="*/ 191 w 3394"/>
              <a:gd name="T23" fmla="*/ 419 h 3044"/>
              <a:gd name="T24" fmla="*/ 3204 w 3394"/>
              <a:gd name="T25" fmla="*/ 419 h 3044"/>
              <a:gd name="T26" fmla="*/ 3178 w 3394"/>
              <a:gd name="T27" fmla="*/ 314 h 3044"/>
              <a:gd name="T28" fmla="*/ 3110 w 3394"/>
              <a:gd name="T29" fmla="*/ 235 h 3044"/>
              <a:gd name="T30" fmla="*/ 3013 w 3394"/>
              <a:gd name="T31" fmla="*/ 194 h 3044"/>
              <a:gd name="T32" fmla="*/ 418 w 3394"/>
              <a:gd name="T33" fmla="*/ 0 h 3044"/>
              <a:gd name="T34" fmla="*/ 3079 w 3394"/>
              <a:gd name="T35" fmla="*/ 14 h 3044"/>
              <a:gd name="T36" fmla="*/ 3215 w 3394"/>
              <a:gd name="T37" fmla="*/ 75 h 3044"/>
              <a:gd name="T38" fmla="*/ 3319 w 3394"/>
              <a:gd name="T39" fmla="*/ 179 h 3044"/>
              <a:gd name="T40" fmla="*/ 3380 w 3394"/>
              <a:gd name="T41" fmla="*/ 316 h 3044"/>
              <a:gd name="T42" fmla="*/ 3394 w 3394"/>
              <a:gd name="T43" fmla="*/ 2037 h 3044"/>
              <a:gd name="T44" fmla="*/ 3365 w 3394"/>
              <a:gd name="T45" fmla="*/ 2188 h 3044"/>
              <a:gd name="T46" fmla="*/ 3288 w 3394"/>
              <a:gd name="T47" fmla="*/ 2314 h 3044"/>
              <a:gd name="T48" fmla="*/ 3171 w 3394"/>
              <a:gd name="T49" fmla="*/ 2406 h 3044"/>
              <a:gd name="T50" fmla="*/ 3027 w 3394"/>
              <a:gd name="T51" fmla="*/ 2451 h 3044"/>
              <a:gd name="T52" fmla="*/ 1792 w 3394"/>
              <a:gd name="T53" fmla="*/ 2853 h 3044"/>
              <a:gd name="T54" fmla="*/ 2423 w 3394"/>
              <a:gd name="T55" fmla="*/ 2864 h 3044"/>
              <a:gd name="T56" fmla="*/ 2468 w 3394"/>
              <a:gd name="T57" fmla="*/ 2907 h 3044"/>
              <a:gd name="T58" fmla="*/ 2475 w 3394"/>
              <a:gd name="T59" fmla="*/ 2971 h 3044"/>
              <a:gd name="T60" fmla="*/ 2442 w 3394"/>
              <a:gd name="T61" fmla="*/ 3023 h 3044"/>
              <a:gd name="T62" fmla="*/ 2382 w 3394"/>
              <a:gd name="T63" fmla="*/ 3044 h 3044"/>
              <a:gd name="T64" fmla="*/ 970 w 3394"/>
              <a:gd name="T65" fmla="*/ 3034 h 3044"/>
              <a:gd name="T66" fmla="*/ 926 w 3394"/>
              <a:gd name="T67" fmla="*/ 2990 h 3044"/>
              <a:gd name="T68" fmla="*/ 919 w 3394"/>
              <a:gd name="T69" fmla="*/ 2926 h 3044"/>
              <a:gd name="T70" fmla="*/ 952 w 3394"/>
              <a:gd name="T71" fmla="*/ 2875 h 3044"/>
              <a:gd name="T72" fmla="*/ 1012 w 3394"/>
              <a:gd name="T73" fmla="*/ 2853 h 3044"/>
              <a:gd name="T74" fmla="*/ 418 w 3394"/>
              <a:gd name="T75" fmla="*/ 2455 h 3044"/>
              <a:gd name="T76" fmla="*/ 267 w 3394"/>
              <a:gd name="T77" fmla="*/ 2427 h 3044"/>
              <a:gd name="T78" fmla="*/ 140 w 3394"/>
              <a:gd name="T79" fmla="*/ 2349 h 3044"/>
              <a:gd name="T80" fmla="*/ 49 w 3394"/>
              <a:gd name="T81" fmla="*/ 2233 h 3044"/>
              <a:gd name="T82" fmla="*/ 3 w 3394"/>
              <a:gd name="T83" fmla="*/ 2089 h 3044"/>
              <a:gd name="T84" fmla="*/ 3 w 3394"/>
              <a:gd name="T85" fmla="*/ 366 h 3044"/>
              <a:gd name="T86" fmla="*/ 49 w 3394"/>
              <a:gd name="T87" fmla="*/ 222 h 3044"/>
              <a:gd name="T88" fmla="*/ 141 w 3394"/>
              <a:gd name="T89" fmla="*/ 106 h 3044"/>
              <a:gd name="T90" fmla="*/ 268 w 3394"/>
              <a:gd name="T91" fmla="*/ 29 h 3044"/>
              <a:gd name="T92" fmla="*/ 418 w 3394"/>
              <a:gd name="T93" fmla="*/ 0 h 3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94" h="3044">
                <a:moveTo>
                  <a:pt x="191" y="1961"/>
                </a:moveTo>
                <a:lnTo>
                  <a:pt x="191" y="2037"/>
                </a:lnTo>
                <a:lnTo>
                  <a:pt x="194" y="2074"/>
                </a:lnTo>
                <a:lnTo>
                  <a:pt x="202" y="2109"/>
                </a:lnTo>
                <a:lnTo>
                  <a:pt x="216" y="2142"/>
                </a:lnTo>
                <a:lnTo>
                  <a:pt x="235" y="2172"/>
                </a:lnTo>
                <a:lnTo>
                  <a:pt x="258" y="2198"/>
                </a:lnTo>
                <a:lnTo>
                  <a:pt x="284" y="2221"/>
                </a:lnTo>
                <a:lnTo>
                  <a:pt x="314" y="2239"/>
                </a:lnTo>
                <a:lnTo>
                  <a:pt x="346" y="2254"/>
                </a:lnTo>
                <a:lnTo>
                  <a:pt x="381" y="2262"/>
                </a:lnTo>
                <a:lnTo>
                  <a:pt x="418" y="2265"/>
                </a:lnTo>
                <a:lnTo>
                  <a:pt x="2976" y="2265"/>
                </a:lnTo>
                <a:lnTo>
                  <a:pt x="3013" y="2262"/>
                </a:lnTo>
                <a:lnTo>
                  <a:pt x="3048" y="2254"/>
                </a:lnTo>
                <a:lnTo>
                  <a:pt x="3080" y="2239"/>
                </a:lnTo>
                <a:lnTo>
                  <a:pt x="3109" y="2221"/>
                </a:lnTo>
                <a:lnTo>
                  <a:pt x="3136" y="2198"/>
                </a:lnTo>
                <a:lnTo>
                  <a:pt x="3159" y="2172"/>
                </a:lnTo>
                <a:lnTo>
                  <a:pt x="3177" y="2142"/>
                </a:lnTo>
                <a:lnTo>
                  <a:pt x="3192" y="2109"/>
                </a:lnTo>
                <a:lnTo>
                  <a:pt x="3200" y="2074"/>
                </a:lnTo>
                <a:lnTo>
                  <a:pt x="3203" y="2037"/>
                </a:lnTo>
                <a:lnTo>
                  <a:pt x="3203" y="1961"/>
                </a:lnTo>
                <a:lnTo>
                  <a:pt x="191" y="1961"/>
                </a:lnTo>
                <a:close/>
                <a:moveTo>
                  <a:pt x="418" y="190"/>
                </a:moveTo>
                <a:lnTo>
                  <a:pt x="381" y="194"/>
                </a:lnTo>
                <a:lnTo>
                  <a:pt x="346" y="202"/>
                </a:lnTo>
                <a:lnTo>
                  <a:pt x="313" y="216"/>
                </a:lnTo>
                <a:lnTo>
                  <a:pt x="283" y="235"/>
                </a:lnTo>
                <a:lnTo>
                  <a:pt x="258" y="257"/>
                </a:lnTo>
                <a:lnTo>
                  <a:pt x="234" y="284"/>
                </a:lnTo>
                <a:lnTo>
                  <a:pt x="215" y="314"/>
                </a:lnTo>
                <a:lnTo>
                  <a:pt x="202" y="347"/>
                </a:lnTo>
                <a:lnTo>
                  <a:pt x="194" y="382"/>
                </a:lnTo>
                <a:lnTo>
                  <a:pt x="191" y="419"/>
                </a:lnTo>
                <a:lnTo>
                  <a:pt x="191" y="1771"/>
                </a:lnTo>
                <a:lnTo>
                  <a:pt x="3204" y="1771"/>
                </a:lnTo>
                <a:lnTo>
                  <a:pt x="3204" y="419"/>
                </a:lnTo>
                <a:lnTo>
                  <a:pt x="3201" y="382"/>
                </a:lnTo>
                <a:lnTo>
                  <a:pt x="3193" y="347"/>
                </a:lnTo>
                <a:lnTo>
                  <a:pt x="3178" y="314"/>
                </a:lnTo>
                <a:lnTo>
                  <a:pt x="3160" y="284"/>
                </a:lnTo>
                <a:lnTo>
                  <a:pt x="3137" y="257"/>
                </a:lnTo>
                <a:lnTo>
                  <a:pt x="3110" y="235"/>
                </a:lnTo>
                <a:lnTo>
                  <a:pt x="3081" y="216"/>
                </a:lnTo>
                <a:lnTo>
                  <a:pt x="3048" y="202"/>
                </a:lnTo>
                <a:lnTo>
                  <a:pt x="3013" y="194"/>
                </a:lnTo>
                <a:lnTo>
                  <a:pt x="2976" y="190"/>
                </a:lnTo>
                <a:lnTo>
                  <a:pt x="418" y="190"/>
                </a:lnTo>
                <a:close/>
                <a:moveTo>
                  <a:pt x="418" y="0"/>
                </a:moveTo>
                <a:lnTo>
                  <a:pt x="2976" y="0"/>
                </a:lnTo>
                <a:lnTo>
                  <a:pt x="3028" y="3"/>
                </a:lnTo>
                <a:lnTo>
                  <a:pt x="3079" y="14"/>
                </a:lnTo>
                <a:lnTo>
                  <a:pt x="3126" y="29"/>
                </a:lnTo>
                <a:lnTo>
                  <a:pt x="3172" y="50"/>
                </a:lnTo>
                <a:lnTo>
                  <a:pt x="3215" y="75"/>
                </a:lnTo>
                <a:lnTo>
                  <a:pt x="3253" y="106"/>
                </a:lnTo>
                <a:lnTo>
                  <a:pt x="3288" y="141"/>
                </a:lnTo>
                <a:lnTo>
                  <a:pt x="3319" y="179"/>
                </a:lnTo>
                <a:lnTo>
                  <a:pt x="3344" y="222"/>
                </a:lnTo>
                <a:lnTo>
                  <a:pt x="3366" y="268"/>
                </a:lnTo>
                <a:lnTo>
                  <a:pt x="3380" y="316"/>
                </a:lnTo>
                <a:lnTo>
                  <a:pt x="3391" y="366"/>
                </a:lnTo>
                <a:lnTo>
                  <a:pt x="3394" y="419"/>
                </a:lnTo>
                <a:lnTo>
                  <a:pt x="3394" y="2037"/>
                </a:lnTo>
                <a:lnTo>
                  <a:pt x="3391" y="2089"/>
                </a:lnTo>
                <a:lnTo>
                  <a:pt x="3380" y="2140"/>
                </a:lnTo>
                <a:lnTo>
                  <a:pt x="3365" y="2188"/>
                </a:lnTo>
                <a:lnTo>
                  <a:pt x="3344" y="2233"/>
                </a:lnTo>
                <a:lnTo>
                  <a:pt x="3319" y="2275"/>
                </a:lnTo>
                <a:lnTo>
                  <a:pt x="3288" y="2314"/>
                </a:lnTo>
                <a:lnTo>
                  <a:pt x="3253" y="2349"/>
                </a:lnTo>
                <a:lnTo>
                  <a:pt x="3214" y="2380"/>
                </a:lnTo>
                <a:lnTo>
                  <a:pt x="3171" y="2406"/>
                </a:lnTo>
                <a:lnTo>
                  <a:pt x="3126" y="2427"/>
                </a:lnTo>
                <a:lnTo>
                  <a:pt x="3078" y="2442"/>
                </a:lnTo>
                <a:lnTo>
                  <a:pt x="3027" y="2451"/>
                </a:lnTo>
                <a:lnTo>
                  <a:pt x="2976" y="2455"/>
                </a:lnTo>
                <a:lnTo>
                  <a:pt x="1792" y="2455"/>
                </a:lnTo>
                <a:lnTo>
                  <a:pt x="1792" y="2853"/>
                </a:lnTo>
                <a:lnTo>
                  <a:pt x="2382" y="2853"/>
                </a:lnTo>
                <a:lnTo>
                  <a:pt x="2404" y="2857"/>
                </a:lnTo>
                <a:lnTo>
                  <a:pt x="2423" y="2864"/>
                </a:lnTo>
                <a:lnTo>
                  <a:pt x="2442" y="2875"/>
                </a:lnTo>
                <a:lnTo>
                  <a:pt x="2456" y="2889"/>
                </a:lnTo>
                <a:lnTo>
                  <a:pt x="2468" y="2907"/>
                </a:lnTo>
                <a:lnTo>
                  <a:pt x="2475" y="2926"/>
                </a:lnTo>
                <a:lnTo>
                  <a:pt x="2477" y="2949"/>
                </a:lnTo>
                <a:lnTo>
                  <a:pt x="2475" y="2971"/>
                </a:lnTo>
                <a:lnTo>
                  <a:pt x="2468" y="2990"/>
                </a:lnTo>
                <a:lnTo>
                  <a:pt x="2456" y="3009"/>
                </a:lnTo>
                <a:lnTo>
                  <a:pt x="2442" y="3023"/>
                </a:lnTo>
                <a:lnTo>
                  <a:pt x="2423" y="3034"/>
                </a:lnTo>
                <a:lnTo>
                  <a:pt x="2404" y="3042"/>
                </a:lnTo>
                <a:lnTo>
                  <a:pt x="2382" y="3044"/>
                </a:lnTo>
                <a:lnTo>
                  <a:pt x="1012" y="3044"/>
                </a:lnTo>
                <a:lnTo>
                  <a:pt x="990" y="3042"/>
                </a:lnTo>
                <a:lnTo>
                  <a:pt x="970" y="3034"/>
                </a:lnTo>
                <a:lnTo>
                  <a:pt x="952" y="3023"/>
                </a:lnTo>
                <a:lnTo>
                  <a:pt x="938" y="3009"/>
                </a:lnTo>
                <a:lnTo>
                  <a:pt x="926" y="2990"/>
                </a:lnTo>
                <a:lnTo>
                  <a:pt x="919" y="2971"/>
                </a:lnTo>
                <a:lnTo>
                  <a:pt x="917" y="2949"/>
                </a:lnTo>
                <a:lnTo>
                  <a:pt x="919" y="2926"/>
                </a:lnTo>
                <a:lnTo>
                  <a:pt x="926" y="2907"/>
                </a:lnTo>
                <a:lnTo>
                  <a:pt x="938" y="2889"/>
                </a:lnTo>
                <a:lnTo>
                  <a:pt x="952" y="2875"/>
                </a:lnTo>
                <a:lnTo>
                  <a:pt x="970" y="2864"/>
                </a:lnTo>
                <a:lnTo>
                  <a:pt x="990" y="2857"/>
                </a:lnTo>
                <a:lnTo>
                  <a:pt x="1012" y="2853"/>
                </a:lnTo>
                <a:lnTo>
                  <a:pt x="1602" y="2853"/>
                </a:lnTo>
                <a:lnTo>
                  <a:pt x="1602" y="2455"/>
                </a:lnTo>
                <a:lnTo>
                  <a:pt x="418" y="2455"/>
                </a:lnTo>
                <a:lnTo>
                  <a:pt x="366" y="2451"/>
                </a:lnTo>
                <a:lnTo>
                  <a:pt x="315" y="2442"/>
                </a:lnTo>
                <a:lnTo>
                  <a:pt x="267" y="2427"/>
                </a:lnTo>
                <a:lnTo>
                  <a:pt x="222" y="2406"/>
                </a:lnTo>
                <a:lnTo>
                  <a:pt x="179" y="2380"/>
                </a:lnTo>
                <a:lnTo>
                  <a:pt x="140" y="2349"/>
                </a:lnTo>
                <a:lnTo>
                  <a:pt x="106" y="2314"/>
                </a:lnTo>
                <a:lnTo>
                  <a:pt x="75" y="2275"/>
                </a:lnTo>
                <a:lnTo>
                  <a:pt x="49" y="2233"/>
                </a:lnTo>
                <a:lnTo>
                  <a:pt x="28" y="2188"/>
                </a:lnTo>
                <a:lnTo>
                  <a:pt x="12" y="2140"/>
                </a:lnTo>
                <a:lnTo>
                  <a:pt x="3" y="2089"/>
                </a:lnTo>
                <a:lnTo>
                  <a:pt x="0" y="2037"/>
                </a:lnTo>
                <a:lnTo>
                  <a:pt x="0" y="419"/>
                </a:lnTo>
                <a:lnTo>
                  <a:pt x="3" y="366"/>
                </a:lnTo>
                <a:lnTo>
                  <a:pt x="12" y="316"/>
                </a:lnTo>
                <a:lnTo>
                  <a:pt x="28" y="268"/>
                </a:lnTo>
                <a:lnTo>
                  <a:pt x="49" y="222"/>
                </a:lnTo>
                <a:lnTo>
                  <a:pt x="75" y="179"/>
                </a:lnTo>
                <a:lnTo>
                  <a:pt x="106" y="141"/>
                </a:lnTo>
                <a:lnTo>
                  <a:pt x="141" y="106"/>
                </a:lnTo>
                <a:lnTo>
                  <a:pt x="179" y="75"/>
                </a:lnTo>
                <a:lnTo>
                  <a:pt x="223" y="50"/>
                </a:lnTo>
                <a:lnTo>
                  <a:pt x="268" y="29"/>
                </a:lnTo>
                <a:lnTo>
                  <a:pt x="315" y="14"/>
                </a:lnTo>
                <a:lnTo>
                  <a:pt x="366" y="3"/>
                </a:lnTo>
                <a:lnTo>
                  <a:pt x="41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53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24888" y="1880376"/>
            <a:ext cx="2142223" cy="2142222"/>
            <a:chOff x="5024888" y="1880376"/>
            <a:chExt cx="2142223" cy="2142222"/>
          </a:xfrm>
        </p:grpSpPr>
        <p:sp>
          <p:nvSpPr>
            <p:cNvPr id="6" name="Freeform 5"/>
            <p:cNvSpPr/>
            <p:nvPr/>
          </p:nvSpPr>
          <p:spPr bwMode="auto">
            <a:xfrm>
              <a:off x="5024888" y="1880376"/>
              <a:ext cx="2142223" cy="2142222"/>
            </a:xfrm>
            <a:custGeom>
              <a:avLst/>
              <a:gdLst>
                <a:gd name="T0" fmla="*/ 170 w 1404"/>
                <a:gd name="T1" fmla="*/ 1009 h 1404"/>
                <a:gd name="T2" fmla="*/ 395 w 1404"/>
                <a:gd name="T3" fmla="*/ 169 h 1404"/>
                <a:gd name="T4" fmla="*/ 1234 w 1404"/>
                <a:gd name="T5" fmla="*/ 394 h 1404"/>
                <a:gd name="T6" fmla="*/ 1009 w 1404"/>
                <a:gd name="T7" fmla="*/ 1234 h 1404"/>
                <a:gd name="T8" fmla="*/ 170 w 1404"/>
                <a:gd name="T9" fmla="*/ 1009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4" h="1404">
                  <a:moveTo>
                    <a:pt x="170" y="1009"/>
                  </a:moveTo>
                  <a:cubicBezTo>
                    <a:pt x="0" y="715"/>
                    <a:pt x="101" y="339"/>
                    <a:pt x="395" y="169"/>
                  </a:cubicBezTo>
                  <a:cubicBezTo>
                    <a:pt x="689" y="0"/>
                    <a:pt x="1065" y="100"/>
                    <a:pt x="1234" y="394"/>
                  </a:cubicBezTo>
                  <a:cubicBezTo>
                    <a:pt x="1404" y="688"/>
                    <a:pt x="1303" y="1064"/>
                    <a:pt x="1009" y="1234"/>
                  </a:cubicBezTo>
                  <a:cubicBezTo>
                    <a:pt x="715" y="1404"/>
                    <a:pt x="339" y="1303"/>
                    <a:pt x="170" y="10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465355" y="2321880"/>
              <a:ext cx="1260253" cy="1260253"/>
            </a:xfrm>
            <a:custGeom>
              <a:avLst/>
              <a:gdLst>
                <a:gd name="T0" fmla="*/ 100 w 826"/>
                <a:gd name="T1" fmla="*/ 594 h 826"/>
                <a:gd name="T2" fmla="*/ 232 w 826"/>
                <a:gd name="T3" fmla="*/ 99 h 826"/>
                <a:gd name="T4" fmla="*/ 726 w 826"/>
                <a:gd name="T5" fmla="*/ 232 h 826"/>
                <a:gd name="T6" fmla="*/ 594 w 826"/>
                <a:gd name="T7" fmla="*/ 726 h 826"/>
                <a:gd name="T8" fmla="*/ 100 w 826"/>
                <a:gd name="T9" fmla="*/ 594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6" h="826">
                  <a:moveTo>
                    <a:pt x="100" y="594"/>
                  </a:moveTo>
                  <a:cubicBezTo>
                    <a:pt x="0" y="421"/>
                    <a:pt x="59" y="199"/>
                    <a:pt x="232" y="99"/>
                  </a:cubicBezTo>
                  <a:cubicBezTo>
                    <a:pt x="405" y="0"/>
                    <a:pt x="626" y="59"/>
                    <a:pt x="726" y="232"/>
                  </a:cubicBezTo>
                  <a:cubicBezTo>
                    <a:pt x="826" y="405"/>
                    <a:pt x="767" y="626"/>
                    <a:pt x="594" y="726"/>
                  </a:cubicBezTo>
                  <a:cubicBezTo>
                    <a:pt x="421" y="826"/>
                    <a:pt x="200" y="767"/>
                    <a:pt x="100" y="5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91890" y="2878422"/>
            <a:ext cx="2012674" cy="2042729"/>
            <a:chOff x="6391890" y="2878422"/>
            <a:chExt cx="2012674" cy="2042729"/>
          </a:xfrm>
        </p:grpSpPr>
        <p:sp>
          <p:nvSpPr>
            <p:cNvPr id="10" name="Freeform 9"/>
            <p:cNvSpPr/>
            <p:nvPr/>
          </p:nvSpPr>
          <p:spPr bwMode="auto">
            <a:xfrm>
              <a:off x="6391890" y="2878422"/>
              <a:ext cx="2012674" cy="2042729"/>
            </a:xfrm>
            <a:custGeom>
              <a:avLst/>
              <a:gdLst>
                <a:gd name="T0" fmla="*/ 924 w 1319"/>
                <a:gd name="T1" fmla="*/ 105 h 1339"/>
                <a:gd name="T2" fmla="*/ 421 w 1319"/>
                <a:gd name="T3" fmla="*/ 55 h 1339"/>
                <a:gd name="T4" fmla="*/ 113 w 1319"/>
                <a:gd name="T5" fmla="*/ 580 h 1339"/>
                <a:gd name="T6" fmla="*/ 2 w 1319"/>
                <a:gd name="T7" fmla="*/ 630 h 1339"/>
                <a:gd name="T8" fmla="*/ 310 w 1319"/>
                <a:gd name="T9" fmla="*/ 1169 h 1339"/>
                <a:gd name="T10" fmla="*/ 1149 w 1319"/>
                <a:gd name="T11" fmla="*/ 944 h 1339"/>
                <a:gd name="T12" fmla="*/ 924 w 1319"/>
                <a:gd name="T13" fmla="*/ 105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9" h="1339">
                  <a:moveTo>
                    <a:pt x="924" y="105"/>
                  </a:moveTo>
                  <a:cubicBezTo>
                    <a:pt x="765" y="13"/>
                    <a:pt x="582" y="0"/>
                    <a:pt x="421" y="55"/>
                  </a:cubicBezTo>
                  <a:cubicBezTo>
                    <a:pt x="418" y="264"/>
                    <a:pt x="308" y="467"/>
                    <a:pt x="113" y="580"/>
                  </a:cubicBezTo>
                  <a:cubicBezTo>
                    <a:pt x="77" y="601"/>
                    <a:pt x="40" y="617"/>
                    <a:pt x="2" y="630"/>
                  </a:cubicBezTo>
                  <a:cubicBezTo>
                    <a:pt x="0" y="845"/>
                    <a:pt x="111" y="1054"/>
                    <a:pt x="310" y="1169"/>
                  </a:cubicBezTo>
                  <a:cubicBezTo>
                    <a:pt x="604" y="1339"/>
                    <a:pt x="980" y="1238"/>
                    <a:pt x="1149" y="944"/>
                  </a:cubicBezTo>
                  <a:cubicBezTo>
                    <a:pt x="1319" y="650"/>
                    <a:pt x="1218" y="274"/>
                    <a:pt x="924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702808" y="3220431"/>
              <a:ext cx="1260253" cy="1259217"/>
            </a:xfrm>
            <a:custGeom>
              <a:avLst/>
              <a:gdLst>
                <a:gd name="T0" fmla="*/ 100 w 826"/>
                <a:gd name="T1" fmla="*/ 232 h 826"/>
                <a:gd name="T2" fmla="*/ 594 w 826"/>
                <a:gd name="T3" fmla="*/ 100 h 826"/>
                <a:gd name="T4" fmla="*/ 726 w 826"/>
                <a:gd name="T5" fmla="*/ 594 h 826"/>
                <a:gd name="T6" fmla="*/ 232 w 826"/>
                <a:gd name="T7" fmla="*/ 726 h 826"/>
                <a:gd name="T8" fmla="*/ 100 w 826"/>
                <a:gd name="T9" fmla="*/ 23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6" h="826">
                  <a:moveTo>
                    <a:pt x="100" y="232"/>
                  </a:moveTo>
                  <a:cubicBezTo>
                    <a:pt x="200" y="59"/>
                    <a:pt x="421" y="0"/>
                    <a:pt x="594" y="100"/>
                  </a:cubicBezTo>
                  <a:cubicBezTo>
                    <a:pt x="767" y="200"/>
                    <a:pt x="826" y="421"/>
                    <a:pt x="726" y="594"/>
                  </a:cubicBezTo>
                  <a:cubicBezTo>
                    <a:pt x="626" y="767"/>
                    <a:pt x="405" y="826"/>
                    <a:pt x="232" y="726"/>
                  </a:cubicBezTo>
                  <a:cubicBezTo>
                    <a:pt x="59" y="626"/>
                    <a:pt x="0" y="405"/>
                    <a:pt x="100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787436" y="2778928"/>
            <a:ext cx="2142223" cy="2142222"/>
            <a:chOff x="3787436" y="2778928"/>
            <a:chExt cx="2142223" cy="2142222"/>
          </a:xfrm>
        </p:grpSpPr>
        <p:sp>
          <p:nvSpPr>
            <p:cNvPr id="7" name="Freeform 6"/>
            <p:cNvSpPr/>
            <p:nvPr/>
          </p:nvSpPr>
          <p:spPr bwMode="auto">
            <a:xfrm>
              <a:off x="3787436" y="2778928"/>
              <a:ext cx="2142223" cy="2142222"/>
            </a:xfrm>
            <a:custGeom>
              <a:avLst/>
              <a:gdLst>
                <a:gd name="T0" fmla="*/ 170 w 1404"/>
                <a:gd name="T1" fmla="*/ 395 h 1404"/>
                <a:gd name="T2" fmla="*/ 1009 w 1404"/>
                <a:gd name="T3" fmla="*/ 170 h 1404"/>
                <a:gd name="T4" fmla="*/ 1234 w 1404"/>
                <a:gd name="T5" fmla="*/ 1009 h 1404"/>
                <a:gd name="T6" fmla="*/ 395 w 1404"/>
                <a:gd name="T7" fmla="*/ 1234 h 1404"/>
                <a:gd name="T8" fmla="*/ 170 w 1404"/>
                <a:gd name="T9" fmla="*/ 395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4" h="1404">
                  <a:moveTo>
                    <a:pt x="170" y="395"/>
                  </a:moveTo>
                  <a:cubicBezTo>
                    <a:pt x="339" y="101"/>
                    <a:pt x="715" y="0"/>
                    <a:pt x="1009" y="170"/>
                  </a:cubicBezTo>
                  <a:cubicBezTo>
                    <a:pt x="1303" y="339"/>
                    <a:pt x="1404" y="715"/>
                    <a:pt x="1234" y="1009"/>
                  </a:cubicBezTo>
                  <a:cubicBezTo>
                    <a:pt x="1065" y="1303"/>
                    <a:pt x="689" y="1404"/>
                    <a:pt x="395" y="1234"/>
                  </a:cubicBezTo>
                  <a:cubicBezTo>
                    <a:pt x="101" y="1064"/>
                    <a:pt x="0" y="689"/>
                    <a:pt x="170" y="3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4227903" y="3220431"/>
              <a:ext cx="1260253" cy="1259217"/>
            </a:xfrm>
            <a:custGeom>
              <a:avLst/>
              <a:gdLst>
                <a:gd name="T0" fmla="*/ 100 w 826"/>
                <a:gd name="T1" fmla="*/ 232 h 826"/>
                <a:gd name="T2" fmla="*/ 594 w 826"/>
                <a:gd name="T3" fmla="*/ 100 h 826"/>
                <a:gd name="T4" fmla="*/ 726 w 826"/>
                <a:gd name="T5" fmla="*/ 594 h 826"/>
                <a:gd name="T6" fmla="*/ 232 w 826"/>
                <a:gd name="T7" fmla="*/ 726 h 826"/>
                <a:gd name="T8" fmla="*/ 100 w 826"/>
                <a:gd name="T9" fmla="*/ 23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6" h="826">
                  <a:moveTo>
                    <a:pt x="100" y="232"/>
                  </a:moveTo>
                  <a:cubicBezTo>
                    <a:pt x="200" y="59"/>
                    <a:pt x="421" y="0"/>
                    <a:pt x="594" y="100"/>
                  </a:cubicBezTo>
                  <a:cubicBezTo>
                    <a:pt x="767" y="200"/>
                    <a:pt x="826" y="421"/>
                    <a:pt x="726" y="594"/>
                  </a:cubicBezTo>
                  <a:cubicBezTo>
                    <a:pt x="626" y="767"/>
                    <a:pt x="405" y="826"/>
                    <a:pt x="232" y="726"/>
                  </a:cubicBezTo>
                  <a:cubicBezTo>
                    <a:pt x="59" y="626"/>
                    <a:pt x="0" y="405"/>
                    <a:pt x="100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60031" y="4232986"/>
            <a:ext cx="2142223" cy="2141186"/>
            <a:chOff x="4260031" y="4232986"/>
            <a:chExt cx="2142223" cy="2141186"/>
          </a:xfrm>
        </p:grpSpPr>
        <p:sp>
          <p:nvSpPr>
            <p:cNvPr id="8" name="Freeform 7"/>
            <p:cNvSpPr/>
            <p:nvPr/>
          </p:nvSpPr>
          <p:spPr bwMode="auto">
            <a:xfrm>
              <a:off x="4260031" y="4232986"/>
              <a:ext cx="2142223" cy="2141186"/>
            </a:xfrm>
            <a:custGeom>
              <a:avLst/>
              <a:gdLst>
                <a:gd name="T0" fmla="*/ 169 w 1404"/>
                <a:gd name="T1" fmla="*/ 1010 h 1404"/>
                <a:gd name="T2" fmla="*/ 394 w 1404"/>
                <a:gd name="T3" fmla="*/ 170 h 1404"/>
                <a:gd name="T4" fmla="*/ 1234 w 1404"/>
                <a:gd name="T5" fmla="*/ 395 h 1404"/>
                <a:gd name="T6" fmla="*/ 1009 w 1404"/>
                <a:gd name="T7" fmla="*/ 1235 h 1404"/>
                <a:gd name="T8" fmla="*/ 169 w 1404"/>
                <a:gd name="T9" fmla="*/ 101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4" h="1404">
                  <a:moveTo>
                    <a:pt x="169" y="1010"/>
                  </a:moveTo>
                  <a:cubicBezTo>
                    <a:pt x="0" y="716"/>
                    <a:pt x="100" y="340"/>
                    <a:pt x="394" y="170"/>
                  </a:cubicBezTo>
                  <a:cubicBezTo>
                    <a:pt x="688" y="0"/>
                    <a:pt x="1064" y="101"/>
                    <a:pt x="1234" y="395"/>
                  </a:cubicBezTo>
                  <a:cubicBezTo>
                    <a:pt x="1404" y="689"/>
                    <a:pt x="1303" y="1065"/>
                    <a:pt x="1009" y="1235"/>
                  </a:cubicBezTo>
                  <a:cubicBezTo>
                    <a:pt x="715" y="1404"/>
                    <a:pt x="339" y="1304"/>
                    <a:pt x="169" y="10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4701534" y="4673453"/>
              <a:ext cx="1260253" cy="1260253"/>
            </a:xfrm>
            <a:custGeom>
              <a:avLst/>
              <a:gdLst>
                <a:gd name="T0" fmla="*/ 100 w 826"/>
                <a:gd name="T1" fmla="*/ 594 h 826"/>
                <a:gd name="T2" fmla="*/ 232 w 826"/>
                <a:gd name="T3" fmla="*/ 100 h 826"/>
                <a:gd name="T4" fmla="*/ 726 w 826"/>
                <a:gd name="T5" fmla="*/ 232 h 826"/>
                <a:gd name="T6" fmla="*/ 594 w 826"/>
                <a:gd name="T7" fmla="*/ 727 h 826"/>
                <a:gd name="T8" fmla="*/ 100 w 826"/>
                <a:gd name="T9" fmla="*/ 594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6" h="826">
                  <a:moveTo>
                    <a:pt x="100" y="594"/>
                  </a:moveTo>
                  <a:cubicBezTo>
                    <a:pt x="0" y="421"/>
                    <a:pt x="59" y="200"/>
                    <a:pt x="232" y="100"/>
                  </a:cubicBezTo>
                  <a:cubicBezTo>
                    <a:pt x="405" y="0"/>
                    <a:pt x="626" y="59"/>
                    <a:pt x="726" y="232"/>
                  </a:cubicBezTo>
                  <a:cubicBezTo>
                    <a:pt x="826" y="405"/>
                    <a:pt x="767" y="627"/>
                    <a:pt x="594" y="727"/>
                  </a:cubicBezTo>
                  <a:cubicBezTo>
                    <a:pt x="421" y="826"/>
                    <a:pt x="199" y="767"/>
                    <a:pt x="100" y="5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23441" y="4367717"/>
            <a:ext cx="1874834" cy="1873797"/>
            <a:chOff x="5923441" y="4367717"/>
            <a:chExt cx="1874834" cy="1873797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5923441" y="4367717"/>
              <a:ext cx="1874834" cy="18737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6308979" y="4753255"/>
              <a:ext cx="1103758" cy="11027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sp>
        <p:nvSpPr>
          <p:cNvPr id="21" name="Freeform 20"/>
          <p:cNvSpPr/>
          <p:nvPr/>
        </p:nvSpPr>
        <p:spPr bwMode="auto">
          <a:xfrm>
            <a:off x="4805173" y="2835930"/>
            <a:ext cx="2581654" cy="2455213"/>
          </a:xfrm>
          <a:custGeom>
            <a:avLst/>
            <a:gdLst>
              <a:gd name="T0" fmla="*/ 475 w 2491"/>
              <a:gd name="T1" fmla="*/ 2369 h 2369"/>
              <a:gd name="T2" fmla="*/ 0 w 2491"/>
              <a:gd name="T3" fmla="*/ 905 h 2369"/>
              <a:gd name="T4" fmla="*/ 1245 w 2491"/>
              <a:gd name="T5" fmla="*/ 0 h 2369"/>
              <a:gd name="T6" fmla="*/ 2491 w 2491"/>
              <a:gd name="T7" fmla="*/ 905 h 2369"/>
              <a:gd name="T8" fmla="*/ 2015 w 2491"/>
              <a:gd name="T9" fmla="*/ 2369 h 2369"/>
              <a:gd name="T10" fmla="*/ 475 w 2491"/>
              <a:gd name="T11" fmla="*/ 2369 h 2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91" h="2369">
                <a:moveTo>
                  <a:pt x="475" y="2369"/>
                </a:moveTo>
                <a:lnTo>
                  <a:pt x="0" y="905"/>
                </a:lnTo>
                <a:lnTo>
                  <a:pt x="1245" y="0"/>
                </a:lnTo>
                <a:lnTo>
                  <a:pt x="2491" y="905"/>
                </a:lnTo>
                <a:lnTo>
                  <a:pt x="2015" y="2369"/>
                </a:lnTo>
                <a:lnTo>
                  <a:pt x="475" y="23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22" name="Group 21"/>
          <p:cNvGrpSpPr/>
          <p:nvPr/>
        </p:nvGrpSpPr>
        <p:grpSpPr>
          <a:xfrm>
            <a:off x="4529069" y="3560441"/>
            <a:ext cx="635120" cy="529618"/>
            <a:chOff x="10987088" y="1993900"/>
            <a:chExt cx="477837" cy="398463"/>
          </a:xfrm>
          <a:solidFill>
            <a:schemeClr val="accent5"/>
          </a:solidFill>
        </p:grpSpPr>
        <p:sp>
          <p:nvSpPr>
            <p:cNvPr id="23" name="Freeform 107"/>
            <p:cNvSpPr/>
            <p:nvPr/>
          </p:nvSpPr>
          <p:spPr bwMode="auto">
            <a:xfrm>
              <a:off x="10987088" y="1993900"/>
              <a:ext cx="396875" cy="398463"/>
            </a:xfrm>
            <a:custGeom>
              <a:avLst/>
              <a:gdLst>
                <a:gd name="T0" fmla="*/ 0 w 2745"/>
                <a:gd name="T1" fmla="*/ 0 h 2770"/>
                <a:gd name="T2" fmla="*/ 371 w 2745"/>
                <a:gd name="T3" fmla="*/ 0 h 2770"/>
                <a:gd name="T4" fmla="*/ 371 w 2745"/>
                <a:gd name="T5" fmla="*/ 2398 h 2770"/>
                <a:gd name="T6" fmla="*/ 2745 w 2745"/>
                <a:gd name="T7" fmla="*/ 2398 h 2770"/>
                <a:gd name="T8" fmla="*/ 2745 w 2745"/>
                <a:gd name="T9" fmla="*/ 2770 h 2770"/>
                <a:gd name="T10" fmla="*/ 0 w 2745"/>
                <a:gd name="T11" fmla="*/ 2770 h 2770"/>
                <a:gd name="T12" fmla="*/ 0 w 2745"/>
                <a:gd name="T13" fmla="*/ 0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" h="2770">
                  <a:moveTo>
                    <a:pt x="0" y="0"/>
                  </a:moveTo>
                  <a:lnTo>
                    <a:pt x="371" y="0"/>
                  </a:lnTo>
                  <a:lnTo>
                    <a:pt x="371" y="2398"/>
                  </a:lnTo>
                  <a:lnTo>
                    <a:pt x="2745" y="2398"/>
                  </a:lnTo>
                  <a:lnTo>
                    <a:pt x="2745" y="2770"/>
                  </a:lnTo>
                  <a:lnTo>
                    <a:pt x="0" y="27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4" name="Freeform 108"/>
            <p:cNvSpPr/>
            <p:nvPr/>
          </p:nvSpPr>
          <p:spPr bwMode="auto">
            <a:xfrm>
              <a:off x="11066463" y="2047875"/>
              <a:ext cx="398462" cy="249238"/>
            </a:xfrm>
            <a:custGeom>
              <a:avLst/>
              <a:gdLst>
                <a:gd name="T0" fmla="*/ 2761 w 2761"/>
                <a:gd name="T1" fmla="*/ 0 h 1725"/>
                <a:gd name="T2" fmla="*/ 2559 w 2761"/>
                <a:gd name="T3" fmla="*/ 1146 h 1725"/>
                <a:gd name="T4" fmla="*/ 2274 w 2761"/>
                <a:gd name="T5" fmla="*/ 861 h 1725"/>
                <a:gd name="T6" fmla="*/ 1411 w 2761"/>
                <a:gd name="T7" fmla="*/ 1725 h 1725"/>
                <a:gd name="T8" fmla="*/ 864 w 2761"/>
                <a:gd name="T9" fmla="*/ 1177 h 1725"/>
                <a:gd name="T10" fmla="*/ 349 w 2761"/>
                <a:gd name="T11" fmla="*/ 1693 h 1725"/>
                <a:gd name="T12" fmla="*/ 0 w 2761"/>
                <a:gd name="T13" fmla="*/ 1341 h 1725"/>
                <a:gd name="T14" fmla="*/ 864 w 2761"/>
                <a:gd name="T15" fmla="*/ 476 h 1725"/>
                <a:gd name="T16" fmla="*/ 1411 w 2761"/>
                <a:gd name="T17" fmla="*/ 1025 h 1725"/>
                <a:gd name="T18" fmla="*/ 1924 w 2761"/>
                <a:gd name="T19" fmla="*/ 509 h 1725"/>
                <a:gd name="T20" fmla="*/ 1618 w 2761"/>
                <a:gd name="T21" fmla="*/ 202 h 1725"/>
                <a:gd name="T22" fmla="*/ 2761 w 2761"/>
                <a:gd name="T23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1" h="1725">
                  <a:moveTo>
                    <a:pt x="2761" y="0"/>
                  </a:moveTo>
                  <a:lnTo>
                    <a:pt x="2559" y="1146"/>
                  </a:lnTo>
                  <a:lnTo>
                    <a:pt x="2274" y="861"/>
                  </a:lnTo>
                  <a:lnTo>
                    <a:pt x="1411" y="1725"/>
                  </a:lnTo>
                  <a:lnTo>
                    <a:pt x="864" y="1177"/>
                  </a:lnTo>
                  <a:lnTo>
                    <a:pt x="349" y="1693"/>
                  </a:lnTo>
                  <a:lnTo>
                    <a:pt x="0" y="1341"/>
                  </a:lnTo>
                  <a:lnTo>
                    <a:pt x="864" y="476"/>
                  </a:lnTo>
                  <a:lnTo>
                    <a:pt x="1411" y="1025"/>
                  </a:lnTo>
                  <a:lnTo>
                    <a:pt x="1924" y="509"/>
                  </a:lnTo>
                  <a:lnTo>
                    <a:pt x="1618" y="202"/>
                  </a:lnTo>
                  <a:lnTo>
                    <a:pt x="27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24959" y="5024007"/>
            <a:ext cx="616130" cy="542280"/>
            <a:chOff x="10059988" y="2759075"/>
            <a:chExt cx="463550" cy="407988"/>
          </a:xfrm>
          <a:solidFill>
            <a:schemeClr val="accent4"/>
          </a:solidFill>
        </p:grpSpPr>
        <p:sp>
          <p:nvSpPr>
            <p:cNvPr id="26" name="Freeform 182"/>
            <p:cNvSpPr/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7" name="Freeform 183"/>
            <p:cNvSpPr/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8" name="Freeform 184"/>
            <p:cNvSpPr/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9" name="Freeform 185"/>
            <p:cNvSpPr/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871779" y="2578831"/>
            <a:ext cx="477900" cy="702942"/>
            <a:chOff x="9209088" y="5059363"/>
            <a:chExt cx="300038" cy="441324"/>
          </a:xfrm>
          <a:solidFill>
            <a:schemeClr val="accent1"/>
          </a:solidFill>
        </p:grpSpPr>
        <p:sp>
          <p:nvSpPr>
            <p:cNvPr id="31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2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3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4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5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6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37" name="Freeform 66"/>
          <p:cNvSpPr>
            <a:spLocks noEditPoints="1"/>
          </p:cNvSpPr>
          <p:nvPr/>
        </p:nvSpPr>
        <p:spPr bwMode="auto">
          <a:xfrm>
            <a:off x="7028364" y="3481201"/>
            <a:ext cx="646580" cy="644254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38" name="Group 37"/>
          <p:cNvGrpSpPr/>
          <p:nvPr/>
        </p:nvGrpSpPr>
        <p:grpSpPr>
          <a:xfrm>
            <a:off x="6542666" y="4929797"/>
            <a:ext cx="648526" cy="753464"/>
            <a:chOff x="2593975" y="4225925"/>
            <a:chExt cx="490538" cy="569912"/>
          </a:xfrm>
          <a:solidFill>
            <a:schemeClr val="accent3"/>
          </a:solidFill>
        </p:grpSpPr>
        <p:sp>
          <p:nvSpPr>
            <p:cNvPr id="39" name="Freeform 18"/>
            <p:cNvSpPr/>
            <p:nvPr/>
          </p:nvSpPr>
          <p:spPr bwMode="auto">
            <a:xfrm>
              <a:off x="2773363" y="4384675"/>
              <a:ext cx="131763" cy="252412"/>
            </a:xfrm>
            <a:custGeom>
              <a:avLst/>
              <a:gdLst>
                <a:gd name="T0" fmla="*/ 445 w 827"/>
                <a:gd name="T1" fmla="*/ 0 h 1593"/>
                <a:gd name="T2" fmla="*/ 498 w 827"/>
                <a:gd name="T3" fmla="*/ 8 h 1593"/>
                <a:gd name="T4" fmla="*/ 515 w 827"/>
                <a:gd name="T5" fmla="*/ 47 h 1593"/>
                <a:gd name="T6" fmla="*/ 516 w 827"/>
                <a:gd name="T7" fmla="*/ 123 h 1593"/>
                <a:gd name="T8" fmla="*/ 525 w 827"/>
                <a:gd name="T9" fmla="*/ 163 h 1593"/>
                <a:gd name="T10" fmla="*/ 563 w 827"/>
                <a:gd name="T11" fmla="*/ 178 h 1593"/>
                <a:gd name="T12" fmla="*/ 691 w 827"/>
                <a:gd name="T13" fmla="*/ 207 h 1593"/>
                <a:gd name="T14" fmla="*/ 767 w 827"/>
                <a:gd name="T15" fmla="*/ 246 h 1593"/>
                <a:gd name="T16" fmla="*/ 771 w 827"/>
                <a:gd name="T17" fmla="*/ 287 h 1593"/>
                <a:gd name="T18" fmla="*/ 726 w 827"/>
                <a:gd name="T19" fmla="*/ 434 h 1593"/>
                <a:gd name="T20" fmla="*/ 700 w 827"/>
                <a:gd name="T21" fmla="*/ 455 h 1593"/>
                <a:gd name="T22" fmla="*/ 621 w 827"/>
                <a:gd name="T23" fmla="*/ 425 h 1593"/>
                <a:gd name="T24" fmla="*/ 473 w 827"/>
                <a:gd name="T25" fmla="*/ 396 h 1593"/>
                <a:gd name="T26" fmla="*/ 377 w 827"/>
                <a:gd name="T27" fmla="*/ 402 h 1593"/>
                <a:gd name="T28" fmla="*/ 315 w 827"/>
                <a:gd name="T29" fmla="*/ 437 h 1593"/>
                <a:gd name="T30" fmla="*/ 291 w 827"/>
                <a:gd name="T31" fmla="*/ 496 h 1593"/>
                <a:gd name="T32" fmla="*/ 314 w 827"/>
                <a:gd name="T33" fmla="*/ 557 h 1593"/>
                <a:gd name="T34" fmla="*/ 402 w 827"/>
                <a:gd name="T35" fmla="*/ 618 h 1593"/>
                <a:gd name="T36" fmla="*/ 572 w 827"/>
                <a:gd name="T37" fmla="*/ 691 h 1593"/>
                <a:gd name="T38" fmla="*/ 712 w 827"/>
                <a:gd name="T39" fmla="*/ 778 h 1593"/>
                <a:gd name="T40" fmla="*/ 791 w 827"/>
                <a:gd name="T41" fmla="*/ 886 h 1593"/>
                <a:gd name="T42" fmla="*/ 826 w 827"/>
                <a:gd name="T43" fmla="*/ 1009 h 1593"/>
                <a:gd name="T44" fmla="*/ 812 w 827"/>
                <a:gd name="T45" fmla="*/ 1137 h 1593"/>
                <a:gd name="T46" fmla="*/ 747 w 827"/>
                <a:gd name="T47" fmla="*/ 1256 h 1593"/>
                <a:gd name="T48" fmla="*/ 640 w 827"/>
                <a:gd name="T49" fmla="*/ 1345 h 1593"/>
                <a:gd name="T50" fmla="*/ 535 w 827"/>
                <a:gd name="T51" fmla="*/ 1387 h 1593"/>
                <a:gd name="T52" fmla="*/ 506 w 827"/>
                <a:gd name="T53" fmla="*/ 1423 h 1593"/>
                <a:gd name="T54" fmla="*/ 505 w 827"/>
                <a:gd name="T55" fmla="*/ 1545 h 1593"/>
                <a:gd name="T56" fmla="*/ 489 w 827"/>
                <a:gd name="T57" fmla="*/ 1585 h 1593"/>
                <a:gd name="T58" fmla="*/ 404 w 827"/>
                <a:gd name="T59" fmla="*/ 1593 h 1593"/>
                <a:gd name="T60" fmla="*/ 318 w 827"/>
                <a:gd name="T61" fmla="*/ 1584 h 1593"/>
                <a:gd name="T62" fmla="*/ 300 w 827"/>
                <a:gd name="T63" fmla="*/ 1542 h 1593"/>
                <a:gd name="T64" fmla="*/ 299 w 827"/>
                <a:gd name="T65" fmla="*/ 1446 h 1593"/>
                <a:gd name="T66" fmla="*/ 288 w 827"/>
                <a:gd name="T67" fmla="*/ 1413 h 1593"/>
                <a:gd name="T68" fmla="*/ 244 w 827"/>
                <a:gd name="T69" fmla="*/ 1401 h 1593"/>
                <a:gd name="T70" fmla="*/ 94 w 827"/>
                <a:gd name="T71" fmla="*/ 1365 h 1593"/>
                <a:gd name="T72" fmla="*/ 14 w 827"/>
                <a:gd name="T73" fmla="*/ 1325 h 1593"/>
                <a:gd name="T74" fmla="*/ 0 w 827"/>
                <a:gd name="T75" fmla="*/ 1293 h 1593"/>
                <a:gd name="T76" fmla="*/ 23 w 827"/>
                <a:gd name="T77" fmla="*/ 1198 h 1593"/>
                <a:gd name="T78" fmla="*/ 51 w 827"/>
                <a:gd name="T79" fmla="*/ 1113 h 1593"/>
                <a:gd name="T80" fmla="*/ 78 w 827"/>
                <a:gd name="T81" fmla="*/ 1102 h 1593"/>
                <a:gd name="T82" fmla="*/ 159 w 827"/>
                <a:gd name="T83" fmla="*/ 1137 h 1593"/>
                <a:gd name="T84" fmla="*/ 325 w 827"/>
                <a:gd name="T85" fmla="*/ 1180 h 1593"/>
                <a:gd name="T86" fmla="*/ 435 w 827"/>
                <a:gd name="T87" fmla="*/ 1173 h 1593"/>
                <a:gd name="T88" fmla="*/ 512 w 827"/>
                <a:gd name="T89" fmla="*/ 1132 h 1593"/>
                <a:gd name="T90" fmla="*/ 542 w 827"/>
                <a:gd name="T91" fmla="*/ 1070 h 1593"/>
                <a:gd name="T92" fmla="*/ 529 w 827"/>
                <a:gd name="T93" fmla="*/ 1004 h 1593"/>
                <a:gd name="T94" fmla="*/ 471 w 827"/>
                <a:gd name="T95" fmla="*/ 946 h 1593"/>
                <a:gd name="T96" fmla="*/ 369 w 827"/>
                <a:gd name="T97" fmla="*/ 898 h 1593"/>
                <a:gd name="T98" fmla="*/ 233 w 827"/>
                <a:gd name="T99" fmla="*/ 840 h 1593"/>
                <a:gd name="T100" fmla="*/ 126 w 827"/>
                <a:gd name="T101" fmla="*/ 772 h 1593"/>
                <a:gd name="T102" fmla="*/ 54 w 827"/>
                <a:gd name="T103" fmla="*/ 691 h 1593"/>
                <a:gd name="T104" fmla="*/ 15 w 827"/>
                <a:gd name="T105" fmla="*/ 591 h 1593"/>
                <a:gd name="T106" fmla="*/ 15 w 827"/>
                <a:gd name="T107" fmla="*/ 467 h 1593"/>
                <a:gd name="T108" fmla="*/ 58 w 827"/>
                <a:gd name="T109" fmla="*/ 351 h 1593"/>
                <a:gd name="T110" fmla="*/ 139 w 827"/>
                <a:gd name="T111" fmla="*/ 263 h 1593"/>
                <a:gd name="T112" fmla="*/ 254 w 827"/>
                <a:gd name="T113" fmla="*/ 203 h 1593"/>
                <a:gd name="T114" fmla="*/ 300 w 827"/>
                <a:gd name="T115" fmla="*/ 183 h 1593"/>
                <a:gd name="T116" fmla="*/ 314 w 827"/>
                <a:gd name="T117" fmla="*/ 156 h 1593"/>
                <a:gd name="T118" fmla="*/ 315 w 827"/>
                <a:gd name="T119" fmla="*/ 87 h 1593"/>
                <a:gd name="T120" fmla="*/ 320 w 827"/>
                <a:gd name="T121" fmla="*/ 21 h 1593"/>
                <a:gd name="T122" fmla="*/ 352 w 827"/>
                <a:gd name="T123" fmla="*/ 1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593">
                  <a:moveTo>
                    <a:pt x="371" y="0"/>
                  </a:moveTo>
                  <a:lnTo>
                    <a:pt x="415" y="0"/>
                  </a:lnTo>
                  <a:lnTo>
                    <a:pt x="445" y="0"/>
                  </a:lnTo>
                  <a:lnTo>
                    <a:pt x="468" y="1"/>
                  </a:lnTo>
                  <a:lnTo>
                    <a:pt x="485" y="3"/>
                  </a:lnTo>
                  <a:lnTo>
                    <a:pt x="498" y="8"/>
                  </a:lnTo>
                  <a:lnTo>
                    <a:pt x="506" y="17"/>
                  </a:lnTo>
                  <a:lnTo>
                    <a:pt x="512" y="29"/>
                  </a:lnTo>
                  <a:lnTo>
                    <a:pt x="515" y="47"/>
                  </a:lnTo>
                  <a:lnTo>
                    <a:pt x="516" y="70"/>
                  </a:lnTo>
                  <a:lnTo>
                    <a:pt x="516" y="99"/>
                  </a:lnTo>
                  <a:lnTo>
                    <a:pt x="516" y="123"/>
                  </a:lnTo>
                  <a:lnTo>
                    <a:pt x="517" y="141"/>
                  </a:lnTo>
                  <a:lnTo>
                    <a:pt x="519" y="154"/>
                  </a:lnTo>
                  <a:lnTo>
                    <a:pt x="525" y="163"/>
                  </a:lnTo>
                  <a:lnTo>
                    <a:pt x="533" y="169"/>
                  </a:lnTo>
                  <a:lnTo>
                    <a:pt x="545" y="173"/>
                  </a:lnTo>
                  <a:lnTo>
                    <a:pt x="563" y="178"/>
                  </a:lnTo>
                  <a:lnTo>
                    <a:pt x="586" y="181"/>
                  </a:lnTo>
                  <a:lnTo>
                    <a:pt x="640" y="192"/>
                  </a:lnTo>
                  <a:lnTo>
                    <a:pt x="691" y="207"/>
                  </a:lnTo>
                  <a:lnTo>
                    <a:pt x="742" y="228"/>
                  </a:lnTo>
                  <a:lnTo>
                    <a:pt x="756" y="236"/>
                  </a:lnTo>
                  <a:lnTo>
                    <a:pt x="767" y="246"/>
                  </a:lnTo>
                  <a:lnTo>
                    <a:pt x="772" y="258"/>
                  </a:lnTo>
                  <a:lnTo>
                    <a:pt x="775" y="271"/>
                  </a:lnTo>
                  <a:lnTo>
                    <a:pt x="771" y="287"/>
                  </a:lnTo>
                  <a:lnTo>
                    <a:pt x="753" y="352"/>
                  </a:lnTo>
                  <a:lnTo>
                    <a:pt x="733" y="416"/>
                  </a:lnTo>
                  <a:lnTo>
                    <a:pt x="726" y="434"/>
                  </a:lnTo>
                  <a:lnTo>
                    <a:pt x="720" y="446"/>
                  </a:lnTo>
                  <a:lnTo>
                    <a:pt x="711" y="452"/>
                  </a:lnTo>
                  <a:lnTo>
                    <a:pt x="700" y="455"/>
                  </a:lnTo>
                  <a:lnTo>
                    <a:pt x="686" y="451"/>
                  </a:lnTo>
                  <a:lnTo>
                    <a:pt x="668" y="445"/>
                  </a:lnTo>
                  <a:lnTo>
                    <a:pt x="621" y="425"/>
                  </a:lnTo>
                  <a:lnTo>
                    <a:pt x="573" y="410"/>
                  </a:lnTo>
                  <a:lnTo>
                    <a:pt x="524" y="400"/>
                  </a:lnTo>
                  <a:lnTo>
                    <a:pt x="473" y="396"/>
                  </a:lnTo>
                  <a:lnTo>
                    <a:pt x="422" y="396"/>
                  </a:lnTo>
                  <a:lnTo>
                    <a:pt x="399" y="398"/>
                  </a:lnTo>
                  <a:lnTo>
                    <a:pt x="377" y="402"/>
                  </a:lnTo>
                  <a:lnTo>
                    <a:pt x="356" y="409"/>
                  </a:lnTo>
                  <a:lnTo>
                    <a:pt x="333" y="422"/>
                  </a:lnTo>
                  <a:lnTo>
                    <a:pt x="315" y="437"/>
                  </a:lnTo>
                  <a:lnTo>
                    <a:pt x="302" y="456"/>
                  </a:lnTo>
                  <a:lnTo>
                    <a:pt x="295" y="475"/>
                  </a:lnTo>
                  <a:lnTo>
                    <a:pt x="291" y="496"/>
                  </a:lnTo>
                  <a:lnTo>
                    <a:pt x="293" y="517"/>
                  </a:lnTo>
                  <a:lnTo>
                    <a:pt x="301" y="538"/>
                  </a:lnTo>
                  <a:lnTo>
                    <a:pt x="314" y="557"/>
                  </a:lnTo>
                  <a:lnTo>
                    <a:pt x="333" y="575"/>
                  </a:lnTo>
                  <a:lnTo>
                    <a:pt x="366" y="598"/>
                  </a:lnTo>
                  <a:lnTo>
                    <a:pt x="402" y="618"/>
                  </a:lnTo>
                  <a:lnTo>
                    <a:pt x="440" y="635"/>
                  </a:lnTo>
                  <a:lnTo>
                    <a:pt x="506" y="662"/>
                  </a:lnTo>
                  <a:lnTo>
                    <a:pt x="572" y="691"/>
                  </a:lnTo>
                  <a:lnTo>
                    <a:pt x="635" y="724"/>
                  </a:lnTo>
                  <a:lnTo>
                    <a:pt x="676" y="749"/>
                  </a:lnTo>
                  <a:lnTo>
                    <a:pt x="712" y="778"/>
                  </a:lnTo>
                  <a:lnTo>
                    <a:pt x="743" y="811"/>
                  </a:lnTo>
                  <a:lnTo>
                    <a:pt x="770" y="847"/>
                  </a:lnTo>
                  <a:lnTo>
                    <a:pt x="791" y="886"/>
                  </a:lnTo>
                  <a:lnTo>
                    <a:pt x="808" y="925"/>
                  </a:lnTo>
                  <a:lnTo>
                    <a:pt x="819" y="967"/>
                  </a:lnTo>
                  <a:lnTo>
                    <a:pt x="826" y="1009"/>
                  </a:lnTo>
                  <a:lnTo>
                    <a:pt x="827" y="1052"/>
                  </a:lnTo>
                  <a:lnTo>
                    <a:pt x="822" y="1095"/>
                  </a:lnTo>
                  <a:lnTo>
                    <a:pt x="812" y="1137"/>
                  </a:lnTo>
                  <a:lnTo>
                    <a:pt x="796" y="1179"/>
                  </a:lnTo>
                  <a:lnTo>
                    <a:pt x="775" y="1218"/>
                  </a:lnTo>
                  <a:lnTo>
                    <a:pt x="747" y="1256"/>
                  </a:lnTo>
                  <a:lnTo>
                    <a:pt x="715" y="1290"/>
                  </a:lnTo>
                  <a:lnTo>
                    <a:pt x="679" y="1320"/>
                  </a:lnTo>
                  <a:lnTo>
                    <a:pt x="640" y="1345"/>
                  </a:lnTo>
                  <a:lnTo>
                    <a:pt x="598" y="1366"/>
                  </a:lnTo>
                  <a:lnTo>
                    <a:pt x="553" y="1380"/>
                  </a:lnTo>
                  <a:lnTo>
                    <a:pt x="535" y="1387"/>
                  </a:lnTo>
                  <a:lnTo>
                    <a:pt x="521" y="1396"/>
                  </a:lnTo>
                  <a:lnTo>
                    <a:pt x="512" y="1407"/>
                  </a:lnTo>
                  <a:lnTo>
                    <a:pt x="506" y="1423"/>
                  </a:lnTo>
                  <a:lnTo>
                    <a:pt x="505" y="1442"/>
                  </a:lnTo>
                  <a:lnTo>
                    <a:pt x="506" y="1493"/>
                  </a:lnTo>
                  <a:lnTo>
                    <a:pt x="505" y="1545"/>
                  </a:lnTo>
                  <a:lnTo>
                    <a:pt x="504" y="1562"/>
                  </a:lnTo>
                  <a:lnTo>
                    <a:pt x="497" y="1575"/>
                  </a:lnTo>
                  <a:lnTo>
                    <a:pt x="489" y="1585"/>
                  </a:lnTo>
                  <a:lnTo>
                    <a:pt x="475" y="1590"/>
                  </a:lnTo>
                  <a:lnTo>
                    <a:pt x="459" y="1593"/>
                  </a:lnTo>
                  <a:lnTo>
                    <a:pt x="404" y="1593"/>
                  </a:lnTo>
                  <a:lnTo>
                    <a:pt x="348" y="1593"/>
                  </a:lnTo>
                  <a:lnTo>
                    <a:pt x="331" y="1590"/>
                  </a:lnTo>
                  <a:lnTo>
                    <a:pt x="318" y="1584"/>
                  </a:lnTo>
                  <a:lnTo>
                    <a:pt x="308" y="1574"/>
                  </a:lnTo>
                  <a:lnTo>
                    <a:pt x="302" y="1559"/>
                  </a:lnTo>
                  <a:lnTo>
                    <a:pt x="300" y="1542"/>
                  </a:lnTo>
                  <a:lnTo>
                    <a:pt x="300" y="1505"/>
                  </a:lnTo>
                  <a:lnTo>
                    <a:pt x="299" y="1466"/>
                  </a:lnTo>
                  <a:lnTo>
                    <a:pt x="299" y="1446"/>
                  </a:lnTo>
                  <a:lnTo>
                    <a:pt x="298" y="1431"/>
                  </a:lnTo>
                  <a:lnTo>
                    <a:pt x="293" y="1421"/>
                  </a:lnTo>
                  <a:lnTo>
                    <a:pt x="288" y="1413"/>
                  </a:lnTo>
                  <a:lnTo>
                    <a:pt x="278" y="1407"/>
                  </a:lnTo>
                  <a:lnTo>
                    <a:pt x="264" y="1404"/>
                  </a:lnTo>
                  <a:lnTo>
                    <a:pt x="244" y="1401"/>
                  </a:lnTo>
                  <a:lnTo>
                    <a:pt x="193" y="1392"/>
                  </a:lnTo>
                  <a:lnTo>
                    <a:pt x="142" y="1380"/>
                  </a:lnTo>
                  <a:lnTo>
                    <a:pt x="94" y="1365"/>
                  </a:lnTo>
                  <a:lnTo>
                    <a:pt x="46" y="1345"/>
                  </a:lnTo>
                  <a:lnTo>
                    <a:pt x="28" y="1335"/>
                  </a:lnTo>
                  <a:lnTo>
                    <a:pt x="14" y="1325"/>
                  </a:lnTo>
                  <a:lnTo>
                    <a:pt x="5" y="1317"/>
                  </a:lnTo>
                  <a:lnTo>
                    <a:pt x="1" y="1306"/>
                  </a:lnTo>
                  <a:lnTo>
                    <a:pt x="0" y="1293"/>
                  </a:lnTo>
                  <a:lnTo>
                    <a:pt x="2" y="1277"/>
                  </a:lnTo>
                  <a:lnTo>
                    <a:pt x="6" y="1256"/>
                  </a:lnTo>
                  <a:lnTo>
                    <a:pt x="23" y="1198"/>
                  </a:lnTo>
                  <a:lnTo>
                    <a:pt x="39" y="1142"/>
                  </a:lnTo>
                  <a:lnTo>
                    <a:pt x="45" y="1125"/>
                  </a:lnTo>
                  <a:lnTo>
                    <a:pt x="51" y="1113"/>
                  </a:lnTo>
                  <a:lnTo>
                    <a:pt x="58" y="1105"/>
                  </a:lnTo>
                  <a:lnTo>
                    <a:pt x="67" y="1102"/>
                  </a:lnTo>
                  <a:lnTo>
                    <a:pt x="78" y="1102"/>
                  </a:lnTo>
                  <a:lnTo>
                    <a:pt x="90" y="1107"/>
                  </a:lnTo>
                  <a:lnTo>
                    <a:pt x="106" y="1113"/>
                  </a:lnTo>
                  <a:lnTo>
                    <a:pt x="159" y="1137"/>
                  </a:lnTo>
                  <a:lnTo>
                    <a:pt x="212" y="1157"/>
                  </a:lnTo>
                  <a:lnTo>
                    <a:pt x="268" y="1170"/>
                  </a:lnTo>
                  <a:lnTo>
                    <a:pt x="325" y="1180"/>
                  </a:lnTo>
                  <a:lnTo>
                    <a:pt x="363" y="1182"/>
                  </a:lnTo>
                  <a:lnTo>
                    <a:pt x="399" y="1180"/>
                  </a:lnTo>
                  <a:lnTo>
                    <a:pt x="435" y="1173"/>
                  </a:lnTo>
                  <a:lnTo>
                    <a:pt x="469" y="1161"/>
                  </a:lnTo>
                  <a:lnTo>
                    <a:pt x="493" y="1148"/>
                  </a:lnTo>
                  <a:lnTo>
                    <a:pt x="512" y="1132"/>
                  </a:lnTo>
                  <a:lnTo>
                    <a:pt x="527" y="1113"/>
                  </a:lnTo>
                  <a:lnTo>
                    <a:pt x="537" y="1092"/>
                  </a:lnTo>
                  <a:lnTo>
                    <a:pt x="542" y="1070"/>
                  </a:lnTo>
                  <a:lnTo>
                    <a:pt x="542" y="1049"/>
                  </a:lnTo>
                  <a:lnTo>
                    <a:pt x="539" y="1026"/>
                  </a:lnTo>
                  <a:lnTo>
                    <a:pt x="529" y="1004"/>
                  </a:lnTo>
                  <a:lnTo>
                    <a:pt x="516" y="983"/>
                  </a:lnTo>
                  <a:lnTo>
                    <a:pt x="496" y="964"/>
                  </a:lnTo>
                  <a:lnTo>
                    <a:pt x="471" y="946"/>
                  </a:lnTo>
                  <a:lnTo>
                    <a:pt x="444" y="929"/>
                  </a:lnTo>
                  <a:lnTo>
                    <a:pt x="414" y="916"/>
                  </a:lnTo>
                  <a:lnTo>
                    <a:pt x="369" y="898"/>
                  </a:lnTo>
                  <a:lnTo>
                    <a:pt x="323" y="879"/>
                  </a:lnTo>
                  <a:lnTo>
                    <a:pt x="278" y="860"/>
                  </a:lnTo>
                  <a:lnTo>
                    <a:pt x="233" y="840"/>
                  </a:lnTo>
                  <a:lnTo>
                    <a:pt x="189" y="816"/>
                  </a:lnTo>
                  <a:lnTo>
                    <a:pt x="157" y="795"/>
                  </a:lnTo>
                  <a:lnTo>
                    <a:pt x="126" y="772"/>
                  </a:lnTo>
                  <a:lnTo>
                    <a:pt x="98" y="747"/>
                  </a:lnTo>
                  <a:lnTo>
                    <a:pt x="74" y="720"/>
                  </a:lnTo>
                  <a:lnTo>
                    <a:pt x="54" y="691"/>
                  </a:lnTo>
                  <a:lnTo>
                    <a:pt x="37" y="660"/>
                  </a:lnTo>
                  <a:lnTo>
                    <a:pt x="24" y="627"/>
                  </a:lnTo>
                  <a:lnTo>
                    <a:pt x="15" y="591"/>
                  </a:lnTo>
                  <a:lnTo>
                    <a:pt x="10" y="553"/>
                  </a:lnTo>
                  <a:lnTo>
                    <a:pt x="10" y="513"/>
                  </a:lnTo>
                  <a:lnTo>
                    <a:pt x="15" y="467"/>
                  </a:lnTo>
                  <a:lnTo>
                    <a:pt x="25" y="425"/>
                  </a:lnTo>
                  <a:lnTo>
                    <a:pt x="39" y="386"/>
                  </a:lnTo>
                  <a:lnTo>
                    <a:pt x="58" y="351"/>
                  </a:lnTo>
                  <a:lnTo>
                    <a:pt x="81" y="318"/>
                  </a:lnTo>
                  <a:lnTo>
                    <a:pt x="108" y="289"/>
                  </a:lnTo>
                  <a:lnTo>
                    <a:pt x="139" y="263"/>
                  </a:lnTo>
                  <a:lnTo>
                    <a:pt x="174" y="240"/>
                  </a:lnTo>
                  <a:lnTo>
                    <a:pt x="212" y="220"/>
                  </a:lnTo>
                  <a:lnTo>
                    <a:pt x="254" y="203"/>
                  </a:lnTo>
                  <a:lnTo>
                    <a:pt x="274" y="195"/>
                  </a:lnTo>
                  <a:lnTo>
                    <a:pt x="289" y="190"/>
                  </a:lnTo>
                  <a:lnTo>
                    <a:pt x="300" y="183"/>
                  </a:lnTo>
                  <a:lnTo>
                    <a:pt x="308" y="177"/>
                  </a:lnTo>
                  <a:lnTo>
                    <a:pt x="312" y="168"/>
                  </a:lnTo>
                  <a:lnTo>
                    <a:pt x="314" y="156"/>
                  </a:lnTo>
                  <a:lnTo>
                    <a:pt x="315" y="141"/>
                  </a:lnTo>
                  <a:lnTo>
                    <a:pt x="315" y="120"/>
                  </a:lnTo>
                  <a:lnTo>
                    <a:pt x="315" y="87"/>
                  </a:lnTo>
                  <a:lnTo>
                    <a:pt x="315" y="56"/>
                  </a:lnTo>
                  <a:lnTo>
                    <a:pt x="316" y="36"/>
                  </a:lnTo>
                  <a:lnTo>
                    <a:pt x="320" y="21"/>
                  </a:lnTo>
                  <a:lnTo>
                    <a:pt x="326" y="10"/>
                  </a:lnTo>
                  <a:lnTo>
                    <a:pt x="336" y="5"/>
                  </a:lnTo>
                  <a:lnTo>
                    <a:pt x="352" y="1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2593975" y="4225925"/>
              <a:ext cx="490538" cy="569912"/>
            </a:xfrm>
            <a:custGeom>
              <a:avLst/>
              <a:gdLst>
                <a:gd name="T0" fmla="*/ 1277 w 3088"/>
                <a:gd name="T1" fmla="*/ 663 h 3592"/>
                <a:gd name="T2" fmla="*/ 955 w 3088"/>
                <a:gd name="T3" fmla="*/ 791 h 3592"/>
                <a:gd name="T4" fmla="*/ 689 w 3088"/>
                <a:gd name="T5" fmla="*/ 1004 h 3592"/>
                <a:gd name="T6" fmla="*/ 496 w 3088"/>
                <a:gd name="T7" fmla="*/ 1284 h 3592"/>
                <a:gd name="T8" fmla="*/ 391 w 3088"/>
                <a:gd name="T9" fmla="*/ 1617 h 3592"/>
                <a:gd name="T10" fmla="*/ 391 w 3088"/>
                <a:gd name="T11" fmla="*/ 1976 h 3592"/>
                <a:gd name="T12" fmla="*/ 496 w 3088"/>
                <a:gd name="T13" fmla="*/ 2308 h 3592"/>
                <a:gd name="T14" fmla="*/ 689 w 3088"/>
                <a:gd name="T15" fmla="*/ 2589 h 3592"/>
                <a:gd name="T16" fmla="*/ 955 w 3088"/>
                <a:gd name="T17" fmla="*/ 2801 h 3592"/>
                <a:gd name="T18" fmla="*/ 1277 w 3088"/>
                <a:gd name="T19" fmla="*/ 2929 h 3592"/>
                <a:gd name="T20" fmla="*/ 1630 w 3088"/>
                <a:gd name="T21" fmla="*/ 2958 h 3592"/>
                <a:gd name="T22" fmla="*/ 1959 w 3088"/>
                <a:gd name="T23" fmla="*/ 2884 h 3592"/>
                <a:gd name="T24" fmla="*/ 2246 w 3088"/>
                <a:gd name="T25" fmla="*/ 2726 h 3592"/>
                <a:gd name="T26" fmla="*/ 2475 w 3088"/>
                <a:gd name="T27" fmla="*/ 2497 h 3592"/>
                <a:gd name="T28" fmla="*/ 2634 w 3088"/>
                <a:gd name="T29" fmla="*/ 2211 h 3592"/>
                <a:gd name="T30" fmla="*/ 2706 w 3088"/>
                <a:gd name="T31" fmla="*/ 1883 h 3592"/>
                <a:gd name="T32" fmla="*/ 2679 w 3088"/>
                <a:gd name="T33" fmla="*/ 1529 h 3592"/>
                <a:gd name="T34" fmla="*/ 2551 w 3088"/>
                <a:gd name="T35" fmla="*/ 1208 h 3592"/>
                <a:gd name="T36" fmla="*/ 2337 w 3088"/>
                <a:gd name="T37" fmla="*/ 944 h 3592"/>
                <a:gd name="T38" fmla="*/ 2057 w 3088"/>
                <a:gd name="T39" fmla="*/ 750 h 3592"/>
                <a:gd name="T40" fmla="*/ 1725 w 3088"/>
                <a:gd name="T41" fmla="*/ 646 h 3592"/>
                <a:gd name="T42" fmla="*/ 1557 w 3088"/>
                <a:gd name="T43" fmla="*/ 1 h 3592"/>
                <a:gd name="T44" fmla="*/ 1621 w 3088"/>
                <a:gd name="T45" fmla="*/ 39 h 3592"/>
                <a:gd name="T46" fmla="*/ 2010 w 3088"/>
                <a:gd name="T47" fmla="*/ 278 h 3592"/>
                <a:gd name="T48" fmla="*/ 2427 w 3088"/>
                <a:gd name="T49" fmla="*/ 456 h 3592"/>
                <a:gd name="T50" fmla="*/ 2828 w 3088"/>
                <a:gd name="T51" fmla="*/ 546 h 3592"/>
                <a:gd name="T52" fmla="*/ 3051 w 3088"/>
                <a:gd name="T53" fmla="*/ 577 h 3592"/>
                <a:gd name="T54" fmla="*/ 3087 w 3088"/>
                <a:gd name="T55" fmla="*/ 630 h 3592"/>
                <a:gd name="T56" fmla="*/ 3086 w 3088"/>
                <a:gd name="T57" fmla="*/ 1810 h 3592"/>
                <a:gd name="T58" fmla="*/ 3046 w 3088"/>
                <a:gd name="T59" fmla="*/ 2262 h 3592"/>
                <a:gd name="T60" fmla="*/ 2938 w 3088"/>
                <a:gd name="T61" fmla="*/ 2537 h 3592"/>
                <a:gd name="T62" fmla="*/ 2757 w 3088"/>
                <a:gd name="T63" fmla="*/ 2805 h 3592"/>
                <a:gd name="T64" fmla="*/ 2484 w 3088"/>
                <a:gd name="T65" fmla="*/ 3078 h 3592"/>
                <a:gd name="T66" fmla="*/ 2171 w 3088"/>
                <a:gd name="T67" fmla="*/ 3300 h 3592"/>
                <a:gd name="T68" fmla="*/ 1796 w 3088"/>
                <a:gd name="T69" fmla="*/ 3494 h 3592"/>
                <a:gd name="T70" fmla="*/ 1549 w 3088"/>
                <a:gd name="T71" fmla="*/ 3592 h 3592"/>
                <a:gd name="T72" fmla="*/ 1296 w 3088"/>
                <a:gd name="T73" fmla="*/ 3499 h 3592"/>
                <a:gd name="T74" fmla="*/ 891 w 3088"/>
                <a:gd name="T75" fmla="*/ 3284 h 3592"/>
                <a:gd name="T76" fmla="*/ 525 w 3088"/>
                <a:gd name="T77" fmla="*/ 3005 h 3592"/>
                <a:gd name="T78" fmla="*/ 282 w 3088"/>
                <a:gd name="T79" fmla="*/ 2741 h 3592"/>
                <a:gd name="T80" fmla="*/ 118 w 3088"/>
                <a:gd name="T81" fmla="*/ 2469 h 3592"/>
                <a:gd name="T82" fmla="*/ 25 w 3088"/>
                <a:gd name="T83" fmla="*/ 2161 h 3592"/>
                <a:gd name="T84" fmla="*/ 0 w 3088"/>
                <a:gd name="T85" fmla="*/ 1506 h 3592"/>
                <a:gd name="T86" fmla="*/ 3 w 3088"/>
                <a:gd name="T87" fmla="*/ 621 h 3592"/>
                <a:gd name="T88" fmla="*/ 44 w 3088"/>
                <a:gd name="T89" fmla="*/ 575 h 3592"/>
                <a:gd name="T90" fmla="*/ 324 w 3088"/>
                <a:gd name="T91" fmla="*/ 541 h 3592"/>
                <a:gd name="T92" fmla="*/ 764 w 3088"/>
                <a:gd name="T93" fmla="*/ 420 h 3592"/>
                <a:gd name="T94" fmla="*/ 1176 w 3088"/>
                <a:gd name="T95" fmla="*/ 224 h 3592"/>
                <a:gd name="T96" fmla="*/ 1489 w 3088"/>
                <a:gd name="T97" fmla="*/ 24 h 3592"/>
                <a:gd name="T98" fmla="*/ 1545 w 3088"/>
                <a:gd name="T99" fmla="*/ 0 h 3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88" h="3592">
                  <a:moveTo>
                    <a:pt x="1544" y="632"/>
                  </a:moveTo>
                  <a:lnTo>
                    <a:pt x="1453" y="635"/>
                  </a:lnTo>
                  <a:lnTo>
                    <a:pt x="1363" y="646"/>
                  </a:lnTo>
                  <a:lnTo>
                    <a:pt x="1277" y="663"/>
                  </a:lnTo>
                  <a:lnTo>
                    <a:pt x="1192" y="686"/>
                  </a:lnTo>
                  <a:lnTo>
                    <a:pt x="1110" y="715"/>
                  </a:lnTo>
                  <a:lnTo>
                    <a:pt x="1031" y="750"/>
                  </a:lnTo>
                  <a:lnTo>
                    <a:pt x="955" y="791"/>
                  </a:lnTo>
                  <a:lnTo>
                    <a:pt x="883" y="837"/>
                  </a:lnTo>
                  <a:lnTo>
                    <a:pt x="814" y="888"/>
                  </a:lnTo>
                  <a:lnTo>
                    <a:pt x="749" y="944"/>
                  </a:lnTo>
                  <a:lnTo>
                    <a:pt x="689" y="1004"/>
                  </a:lnTo>
                  <a:lnTo>
                    <a:pt x="634" y="1068"/>
                  </a:lnTo>
                  <a:lnTo>
                    <a:pt x="583" y="1136"/>
                  </a:lnTo>
                  <a:lnTo>
                    <a:pt x="537" y="1208"/>
                  </a:lnTo>
                  <a:lnTo>
                    <a:pt x="496" y="1284"/>
                  </a:lnTo>
                  <a:lnTo>
                    <a:pt x="461" y="1363"/>
                  </a:lnTo>
                  <a:lnTo>
                    <a:pt x="432" y="1445"/>
                  </a:lnTo>
                  <a:lnTo>
                    <a:pt x="409" y="1529"/>
                  </a:lnTo>
                  <a:lnTo>
                    <a:pt x="391" y="1617"/>
                  </a:lnTo>
                  <a:lnTo>
                    <a:pt x="381" y="1705"/>
                  </a:lnTo>
                  <a:lnTo>
                    <a:pt x="378" y="1796"/>
                  </a:lnTo>
                  <a:lnTo>
                    <a:pt x="381" y="1887"/>
                  </a:lnTo>
                  <a:lnTo>
                    <a:pt x="391" y="1976"/>
                  </a:lnTo>
                  <a:lnTo>
                    <a:pt x="409" y="2063"/>
                  </a:lnTo>
                  <a:lnTo>
                    <a:pt x="432" y="2148"/>
                  </a:lnTo>
                  <a:lnTo>
                    <a:pt x="461" y="2229"/>
                  </a:lnTo>
                  <a:lnTo>
                    <a:pt x="496" y="2308"/>
                  </a:lnTo>
                  <a:lnTo>
                    <a:pt x="537" y="2383"/>
                  </a:lnTo>
                  <a:lnTo>
                    <a:pt x="583" y="2456"/>
                  </a:lnTo>
                  <a:lnTo>
                    <a:pt x="634" y="2524"/>
                  </a:lnTo>
                  <a:lnTo>
                    <a:pt x="689" y="2589"/>
                  </a:lnTo>
                  <a:lnTo>
                    <a:pt x="749" y="2649"/>
                  </a:lnTo>
                  <a:lnTo>
                    <a:pt x="814" y="2705"/>
                  </a:lnTo>
                  <a:lnTo>
                    <a:pt x="883" y="2755"/>
                  </a:lnTo>
                  <a:lnTo>
                    <a:pt x="955" y="2801"/>
                  </a:lnTo>
                  <a:lnTo>
                    <a:pt x="1031" y="2842"/>
                  </a:lnTo>
                  <a:lnTo>
                    <a:pt x="1110" y="2877"/>
                  </a:lnTo>
                  <a:lnTo>
                    <a:pt x="1192" y="2906"/>
                  </a:lnTo>
                  <a:lnTo>
                    <a:pt x="1277" y="2929"/>
                  </a:lnTo>
                  <a:lnTo>
                    <a:pt x="1363" y="2947"/>
                  </a:lnTo>
                  <a:lnTo>
                    <a:pt x="1453" y="2957"/>
                  </a:lnTo>
                  <a:lnTo>
                    <a:pt x="1544" y="2961"/>
                  </a:lnTo>
                  <a:lnTo>
                    <a:pt x="1630" y="2958"/>
                  </a:lnTo>
                  <a:lnTo>
                    <a:pt x="1716" y="2948"/>
                  </a:lnTo>
                  <a:lnTo>
                    <a:pt x="1799" y="2933"/>
                  </a:lnTo>
                  <a:lnTo>
                    <a:pt x="1881" y="2911"/>
                  </a:lnTo>
                  <a:lnTo>
                    <a:pt x="1959" y="2884"/>
                  </a:lnTo>
                  <a:lnTo>
                    <a:pt x="2036" y="2853"/>
                  </a:lnTo>
                  <a:lnTo>
                    <a:pt x="2109" y="2815"/>
                  </a:lnTo>
                  <a:lnTo>
                    <a:pt x="2179" y="2773"/>
                  </a:lnTo>
                  <a:lnTo>
                    <a:pt x="2246" y="2726"/>
                  </a:lnTo>
                  <a:lnTo>
                    <a:pt x="2309" y="2674"/>
                  </a:lnTo>
                  <a:lnTo>
                    <a:pt x="2369" y="2620"/>
                  </a:lnTo>
                  <a:lnTo>
                    <a:pt x="2424" y="2559"/>
                  </a:lnTo>
                  <a:lnTo>
                    <a:pt x="2475" y="2497"/>
                  </a:lnTo>
                  <a:lnTo>
                    <a:pt x="2522" y="2430"/>
                  </a:lnTo>
                  <a:lnTo>
                    <a:pt x="2564" y="2360"/>
                  </a:lnTo>
                  <a:lnTo>
                    <a:pt x="2601" y="2287"/>
                  </a:lnTo>
                  <a:lnTo>
                    <a:pt x="2634" y="2211"/>
                  </a:lnTo>
                  <a:lnTo>
                    <a:pt x="2660" y="2133"/>
                  </a:lnTo>
                  <a:lnTo>
                    <a:pt x="2682" y="2052"/>
                  </a:lnTo>
                  <a:lnTo>
                    <a:pt x="2698" y="1969"/>
                  </a:lnTo>
                  <a:lnTo>
                    <a:pt x="2706" y="1883"/>
                  </a:lnTo>
                  <a:lnTo>
                    <a:pt x="2710" y="1796"/>
                  </a:lnTo>
                  <a:lnTo>
                    <a:pt x="2706" y="1705"/>
                  </a:lnTo>
                  <a:lnTo>
                    <a:pt x="2697" y="1617"/>
                  </a:lnTo>
                  <a:lnTo>
                    <a:pt x="2679" y="1529"/>
                  </a:lnTo>
                  <a:lnTo>
                    <a:pt x="2656" y="1445"/>
                  </a:lnTo>
                  <a:lnTo>
                    <a:pt x="2627" y="1363"/>
                  </a:lnTo>
                  <a:lnTo>
                    <a:pt x="2591" y="1284"/>
                  </a:lnTo>
                  <a:lnTo>
                    <a:pt x="2551" y="1208"/>
                  </a:lnTo>
                  <a:lnTo>
                    <a:pt x="2505" y="1136"/>
                  </a:lnTo>
                  <a:lnTo>
                    <a:pt x="2453" y="1068"/>
                  </a:lnTo>
                  <a:lnTo>
                    <a:pt x="2397" y="1004"/>
                  </a:lnTo>
                  <a:lnTo>
                    <a:pt x="2337" y="944"/>
                  </a:lnTo>
                  <a:lnTo>
                    <a:pt x="2274" y="888"/>
                  </a:lnTo>
                  <a:lnTo>
                    <a:pt x="2205" y="837"/>
                  </a:lnTo>
                  <a:lnTo>
                    <a:pt x="2132" y="791"/>
                  </a:lnTo>
                  <a:lnTo>
                    <a:pt x="2057" y="750"/>
                  </a:lnTo>
                  <a:lnTo>
                    <a:pt x="1978" y="715"/>
                  </a:lnTo>
                  <a:lnTo>
                    <a:pt x="1896" y="686"/>
                  </a:lnTo>
                  <a:lnTo>
                    <a:pt x="1811" y="663"/>
                  </a:lnTo>
                  <a:lnTo>
                    <a:pt x="1725" y="646"/>
                  </a:lnTo>
                  <a:lnTo>
                    <a:pt x="1635" y="635"/>
                  </a:lnTo>
                  <a:lnTo>
                    <a:pt x="1544" y="632"/>
                  </a:lnTo>
                  <a:close/>
                  <a:moveTo>
                    <a:pt x="1545" y="0"/>
                  </a:moveTo>
                  <a:lnTo>
                    <a:pt x="1557" y="1"/>
                  </a:lnTo>
                  <a:lnTo>
                    <a:pt x="1569" y="6"/>
                  </a:lnTo>
                  <a:lnTo>
                    <a:pt x="1583" y="14"/>
                  </a:lnTo>
                  <a:lnTo>
                    <a:pt x="1600" y="25"/>
                  </a:lnTo>
                  <a:lnTo>
                    <a:pt x="1621" y="39"/>
                  </a:lnTo>
                  <a:lnTo>
                    <a:pt x="1716" y="104"/>
                  </a:lnTo>
                  <a:lnTo>
                    <a:pt x="1812" y="165"/>
                  </a:lnTo>
                  <a:lnTo>
                    <a:pt x="1910" y="223"/>
                  </a:lnTo>
                  <a:lnTo>
                    <a:pt x="2010" y="278"/>
                  </a:lnTo>
                  <a:lnTo>
                    <a:pt x="2112" y="329"/>
                  </a:lnTo>
                  <a:lnTo>
                    <a:pt x="2215" y="375"/>
                  </a:lnTo>
                  <a:lnTo>
                    <a:pt x="2320" y="418"/>
                  </a:lnTo>
                  <a:lnTo>
                    <a:pt x="2427" y="456"/>
                  </a:lnTo>
                  <a:lnTo>
                    <a:pt x="2537" y="489"/>
                  </a:lnTo>
                  <a:lnTo>
                    <a:pt x="2648" y="516"/>
                  </a:lnTo>
                  <a:lnTo>
                    <a:pt x="2738" y="532"/>
                  </a:lnTo>
                  <a:lnTo>
                    <a:pt x="2828" y="546"/>
                  </a:lnTo>
                  <a:lnTo>
                    <a:pt x="2919" y="556"/>
                  </a:lnTo>
                  <a:lnTo>
                    <a:pt x="3010" y="567"/>
                  </a:lnTo>
                  <a:lnTo>
                    <a:pt x="3032" y="572"/>
                  </a:lnTo>
                  <a:lnTo>
                    <a:pt x="3051" y="577"/>
                  </a:lnTo>
                  <a:lnTo>
                    <a:pt x="3065" y="586"/>
                  </a:lnTo>
                  <a:lnTo>
                    <a:pt x="3075" y="597"/>
                  </a:lnTo>
                  <a:lnTo>
                    <a:pt x="3082" y="611"/>
                  </a:lnTo>
                  <a:lnTo>
                    <a:pt x="3087" y="630"/>
                  </a:lnTo>
                  <a:lnTo>
                    <a:pt x="3088" y="653"/>
                  </a:lnTo>
                  <a:lnTo>
                    <a:pt x="3088" y="1352"/>
                  </a:lnTo>
                  <a:lnTo>
                    <a:pt x="3088" y="1580"/>
                  </a:lnTo>
                  <a:lnTo>
                    <a:pt x="3086" y="1810"/>
                  </a:lnTo>
                  <a:lnTo>
                    <a:pt x="3080" y="2039"/>
                  </a:lnTo>
                  <a:lnTo>
                    <a:pt x="3074" y="2115"/>
                  </a:lnTo>
                  <a:lnTo>
                    <a:pt x="3063" y="2190"/>
                  </a:lnTo>
                  <a:lnTo>
                    <a:pt x="3046" y="2262"/>
                  </a:lnTo>
                  <a:lnTo>
                    <a:pt x="3025" y="2333"/>
                  </a:lnTo>
                  <a:lnTo>
                    <a:pt x="3000" y="2402"/>
                  </a:lnTo>
                  <a:lnTo>
                    <a:pt x="2972" y="2470"/>
                  </a:lnTo>
                  <a:lnTo>
                    <a:pt x="2938" y="2537"/>
                  </a:lnTo>
                  <a:lnTo>
                    <a:pt x="2900" y="2601"/>
                  </a:lnTo>
                  <a:lnTo>
                    <a:pt x="2860" y="2664"/>
                  </a:lnTo>
                  <a:lnTo>
                    <a:pt x="2817" y="2727"/>
                  </a:lnTo>
                  <a:lnTo>
                    <a:pt x="2757" y="2805"/>
                  </a:lnTo>
                  <a:lnTo>
                    <a:pt x="2693" y="2878"/>
                  </a:lnTo>
                  <a:lnTo>
                    <a:pt x="2627" y="2948"/>
                  </a:lnTo>
                  <a:lnTo>
                    <a:pt x="2556" y="3015"/>
                  </a:lnTo>
                  <a:lnTo>
                    <a:pt x="2484" y="3078"/>
                  </a:lnTo>
                  <a:lnTo>
                    <a:pt x="2410" y="3138"/>
                  </a:lnTo>
                  <a:lnTo>
                    <a:pt x="2332" y="3195"/>
                  </a:lnTo>
                  <a:lnTo>
                    <a:pt x="2252" y="3249"/>
                  </a:lnTo>
                  <a:lnTo>
                    <a:pt x="2171" y="3300"/>
                  </a:lnTo>
                  <a:lnTo>
                    <a:pt x="2086" y="3349"/>
                  </a:lnTo>
                  <a:lnTo>
                    <a:pt x="2001" y="3396"/>
                  </a:lnTo>
                  <a:lnTo>
                    <a:pt x="1900" y="3447"/>
                  </a:lnTo>
                  <a:lnTo>
                    <a:pt x="1796" y="3494"/>
                  </a:lnTo>
                  <a:lnTo>
                    <a:pt x="1692" y="3540"/>
                  </a:lnTo>
                  <a:lnTo>
                    <a:pt x="1588" y="3583"/>
                  </a:lnTo>
                  <a:lnTo>
                    <a:pt x="1570" y="3590"/>
                  </a:lnTo>
                  <a:lnTo>
                    <a:pt x="1549" y="3592"/>
                  </a:lnTo>
                  <a:lnTo>
                    <a:pt x="1530" y="3592"/>
                  </a:lnTo>
                  <a:lnTo>
                    <a:pt x="1511" y="3588"/>
                  </a:lnTo>
                  <a:lnTo>
                    <a:pt x="1404" y="3545"/>
                  </a:lnTo>
                  <a:lnTo>
                    <a:pt x="1296" y="3499"/>
                  </a:lnTo>
                  <a:lnTo>
                    <a:pt x="1192" y="3451"/>
                  </a:lnTo>
                  <a:lnTo>
                    <a:pt x="1089" y="3399"/>
                  </a:lnTo>
                  <a:lnTo>
                    <a:pt x="989" y="3343"/>
                  </a:lnTo>
                  <a:lnTo>
                    <a:pt x="891" y="3284"/>
                  </a:lnTo>
                  <a:lnTo>
                    <a:pt x="796" y="3220"/>
                  </a:lnTo>
                  <a:lnTo>
                    <a:pt x="702" y="3152"/>
                  </a:lnTo>
                  <a:lnTo>
                    <a:pt x="613" y="3081"/>
                  </a:lnTo>
                  <a:lnTo>
                    <a:pt x="525" y="3005"/>
                  </a:lnTo>
                  <a:lnTo>
                    <a:pt x="440" y="2924"/>
                  </a:lnTo>
                  <a:lnTo>
                    <a:pt x="385" y="2865"/>
                  </a:lnTo>
                  <a:lnTo>
                    <a:pt x="331" y="2803"/>
                  </a:lnTo>
                  <a:lnTo>
                    <a:pt x="282" y="2741"/>
                  </a:lnTo>
                  <a:lnTo>
                    <a:pt x="234" y="2677"/>
                  </a:lnTo>
                  <a:lnTo>
                    <a:pt x="192" y="2610"/>
                  </a:lnTo>
                  <a:lnTo>
                    <a:pt x="153" y="2540"/>
                  </a:lnTo>
                  <a:lnTo>
                    <a:pt x="118" y="2469"/>
                  </a:lnTo>
                  <a:lnTo>
                    <a:pt x="88" y="2394"/>
                  </a:lnTo>
                  <a:lnTo>
                    <a:pt x="62" y="2318"/>
                  </a:lnTo>
                  <a:lnTo>
                    <a:pt x="42" y="2239"/>
                  </a:lnTo>
                  <a:lnTo>
                    <a:pt x="25" y="2161"/>
                  </a:lnTo>
                  <a:lnTo>
                    <a:pt x="13" y="2084"/>
                  </a:lnTo>
                  <a:lnTo>
                    <a:pt x="5" y="2004"/>
                  </a:lnTo>
                  <a:lnTo>
                    <a:pt x="3" y="1925"/>
                  </a:lnTo>
                  <a:lnTo>
                    <a:pt x="0" y="1506"/>
                  </a:lnTo>
                  <a:lnTo>
                    <a:pt x="0" y="1087"/>
                  </a:lnTo>
                  <a:lnTo>
                    <a:pt x="1" y="668"/>
                  </a:lnTo>
                  <a:lnTo>
                    <a:pt x="1" y="642"/>
                  </a:lnTo>
                  <a:lnTo>
                    <a:pt x="3" y="621"/>
                  </a:lnTo>
                  <a:lnTo>
                    <a:pt x="9" y="604"/>
                  </a:lnTo>
                  <a:lnTo>
                    <a:pt x="16" y="591"/>
                  </a:lnTo>
                  <a:lnTo>
                    <a:pt x="28" y="582"/>
                  </a:lnTo>
                  <a:lnTo>
                    <a:pt x="44" y="575"/>
                  </a:lnTo>
                  <a:lnTo>
                    <a:pt x="65" y="571"/>
                  </a:lnTo>
                  <a:lnTo>
                    <a:pt x="91" y="569"/>
                  </a:lnTo>
                  <a:lnTo>
                    <a:pt x="209" y="558"/>
                  </a:lnTo>
                  <a:lnTo>
                    <a:pt x="324" y="541"/>
                  </a:lnTo>
                  <a:lnTo>
                    <a:pt x="437" y="518"/>
                  </a:lnTo>
                  <a:lnTo>
                    <a:pt x="548" y="491"/>
                  </a:lnTo>
                  <a:lnTo>
                    <a:pt x="657" y="458"/>
                  </a:lnTo>
                  <a:lnTo>
                    <a:pt x="764" y="420"/>
                  </a:lnTo>
                  <a:lnTo>
                    <a:pt x="869" y="377"/>
                  </a:lnTo>
                  <a:lnTo>
                    <a:pt x="973" y="330"/>
                  </a:lnTo>
                  <a:lnTo>
                    <a:pt x="1075" y="279"/>
                  </a:lnTo>
                  <a:lnTo>
                    <a:pt x="1176" y="224"/>
                  </a:lnTo>
                  <a:lnTo>
                    <a:pt x="1274" y="165"/>
                  </a:lnTo>
                  <a:lnTo>
                    <a:pt x="1372" y="102"/>
                  </a:lnTo>
                  <a:lnTo>
                    <a:pt x="1468" y="38"/>
                  </a:lnTo>
                  <a:lnTo>
                    <a:pt x="1489" y="24"/>
                  </a:lnTo>
                  <a:lnTo>
                    <a:pt x="1507" y="13"/>
                  </a:lnTo>
                  <a:lnTo>
                    <a:pt x="1521" y="5"/>
                  </a:lnTo>
                  <a:lnTo>
                    <a:pt x="1534" y="1"/>
                  </a:lnTo>
                  <a:lnTo>
                    <a:pt x="1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499440" y="3594100"/>
            <a:ext cx="1193120" cy="1196526"/>
            <a:chOff x="7216775" y="2687638"/>
            <a:chExt cx="555625" cy="557212"/>
          </a:xfrm>
          <a:solidFill>
            <a:schemeClr val="bg1">
              <a:lumMod val="50000"/>
            </a:schemeClr>
          </a:solidFill>
        </p:grpSpPr>
        <p:sp>
          <p:nvSpPr>
            <p:cNvPr id="42" name="Freeform 123"/>
            <p:cNvSpPr>
              <a:spLocks noEditPoints="1"/>
            </p:cNvSpPr>
            <p:nvPr/>
          </p:nvSpPr>
          <p:spPr bwMode="auto">
            <a:xfrm>
              <a:off x="7216775" y="2687638"/>
              <a:ext cx="555625" cy="557212"/>
            </a:xfrm>
            <a:custGeom>
              <a:avLst/>
              <a:gdLst>
                <a:gd name="T0" fmla="*/ 1528 w 3500"/>
                <a:gd name="T1" fmla="*/ 438 h 3510"/>
                <a:gd name="T2" fmla="*/ 1195 w 3500"/>
                <a:gd name="T3" fmla="*/ 616 h 3510"/>
                <a:gd name="T4" fmla="*/ 924 w 3500"/>
                <a:gd name="T5" fmla="*/ 637 h 3510"/>
                <a:gd name="T6" fmla="*/ 512 w 3500"/>
                <a:gd name="T7" fmla="*/ 758 h 3510"/>
                <a:gd name="T8" fmla="*/ 671 w 3500"/>
                <a:gd name="T9" fmla="*/ 1072 h 3510"/>
                <a:gd name="T10" fmla="*/ 505 w 3500"/>
                <a:gd name="T11" fmla="*/ 1473 h 3510"/>
                <a:gd name="T12" fmla="*/ 172 w 3500"/>
                <a:gd name="T13" fmla="*/ 1582 h 3510"/>
                <a:gd name="T14" fmla="*/ 378 w 3500"/>
                <a:gd name="T15" fmla="*/ 1959 h 3510"/>
                <a:gd name="T16" fmla="*/ 555 w 3500"/>
                <a:gd name="T17" fmla="*/ 2168 h 3510"/>
                <a:gd name="T18" fmla="*/ 665 w 3500"/>
                <a:gd name="T19" fmla="*/ 2528 h 3510"/>
                <a:gd name="T20" fmla="*/ 739 w 3500"/>
                <a:gd name="T21" fmla="*/ 2991 h 3510"/>
                <a:gd name="T22" fmla="*/ 1007 w 3500"/>
                <a:gd name="T23" fmla="*/ 2837 h 3510"/>
                <a:gd name="T24" fmla="*/ 1413 w 3500"/>
                <a:gd name="T25" fmla="*/ 2977 h 3510"/>
                <a:gd name="T26" fmla="*/ 1559 w 3500"/>
                <a:gd name="T27" fmla="*/ 3231 h 3510"/>
                <a:gd name="T28" fmla="*/ 1926 w 3500"/>
                <a:gd name="T29" fmla="*/ 3329 h 3510"/>
                <a:gd name="T30" fmla="*/ 2058 w 3500"/>
                <a:gd name="T31" fmla="*/ 2988 h 3510"/>
                <a:gd name="T32" fmla="*/ 2462 w 3500"/>
                <a:gd name="T33" fmla="*/ 2835 h 3510"/>
                <a:gd name="T34" fmla="*/ 2753 w 3500"/>
                <a:gd name="T35" fmla="*/ 2996 h 3510"/>
                <a:gd name="T36" fmla="*/ 2848 w 3500"/>
                <a:gd name="T37" fmla="*/ 2557 h 3510"/>
                <a:gd name="T38" fmla="*/ 2918 w 3500"/>
                <a:gd name="T39" fmla="*/ 2240 h 3510"/>
                <a:gd name="T40" fmla="*/ 3092 w 3500"/>
                <a:gd name="T41" fmla="*/ 1967 h 3510"/>
                <a:gd name="T42" fmla="*/ 3335 w 3500"/>
                <a:gd name="T43" fmla="*/ 1589 h 3510"/>
                <a:gd name="T44" fmla="*/ 3014 w 3500"/>
                <a:gd name="T45" fmla="*/ 1497 h 3510"/>
                <a:gd name="T46" fmla="*/ 2837 w 3500"/>
                <a:gd name="T47" fmla="*/ 1101 h 3510"/>
                <a:gd name="T48" fmla="*/ 2985 w 3500"/>
                <a:gd name="T49" fmla="*/ 767 h 3510"/>
                <a:gd name="T50" fmla="*/ 2656 w 3500"/>
                <a:gd name="T51" fmla="*/ 576 h 3510"/>
                <a:gd name="T52" fmla="*/ 2374 w 3500"/>
                <a:gd name="T53" fmla="*/ 652 h 3510"/>
                <a:gd name="T54" fmla="*/ 1988 w 3500"/>
                <a:gd name="T55" fmla="*/ 465 h 3510"/>
                <a:gd name="T56" fmla="*/ 1907 w 3500"/>
                <a:gd name="T57" fmla="*/ 164 h 3510"/>
                <a:gd name="T58" fmla="*/ 2048 w 3500"/>
                <a:gd name="T59" fmla="*/ 68 h 3510"/>
                <a:gd name="T60" fmla="*/ 2122 w 3500"/>
                <a:gd name="T61" fmla="*/ 370 h 3510"/>
                <a:gd name="T62" fmla="*/ 2469 w 3500"/>
                <a:gd name="T63" fmla="*/ 512 h 3510"/>
                <a:gd name="T64" fmla="*/ 2775 w 3500"/>
                <a:gd name="T65" fmla="*/ 352 h 3510"/>
                <a:gd name="T66" fmla="*/ 3143 w 3500"/>
                <a:gd name="T67" fmla="*/ 699 h 3510"/>
                <a:gd name="T68" fmla="*/ 2994 w 3500"/>
                <a:gd name="T69" fmla="*/ 1026 h 3510"/>
                <a:gd name="T70" fmla="*/ 3128 w 3500"/>
                <a:gd name="T71" fmla="*/ 1378 h 3510"/>
                <a:gd name="T72" fmla="*/ 3406 w 3500"/>
                <a:gd name="T73" fmla="*/ 1437 h 3510"/>
                <a:gd name="T74" fmla="*/ 3497 w 3500"/>
                <a:gd name="T75" fmla="*/ 1945 h 3510"/>
                <a:gd name="T76" fmla="*/ 3244 w 3500"/>
                <a:gd name="T77" fmla="*/ 2108 h 3510"/>
                <a:gd name="T78" fmla="*/ 3069 w 3500"/>
                <a:gd name="T79" fmla="*/ 2303 h 3510"/>
                <a:gd name="T80" fmla="*/ 3132 w 3500"/>
                <a:gd name="T81" fmla="*/ 2671 h 3510"/>
                <a:gd name="T82" fmla="*/ 3098 w 3500"/>
                <a:gd name="T83" fmla="*/ 2885 h 3510"/>
                <a:gd name="T84" fmla="*/ 2690 w 3500"/>
                <a:gd name="T85" fmla="*/ 3152 h 3510"/>
                <a:gd name="T86" fmla="*/ 2377 w 3500"/>
                <a:gd name="T87" fmla="*/ 3042 h 3510"/>
                <a:gd name="T88" fmla="*/ 2116 w 3500"/>
                <a:gd name="T89" fmla="*/ 3153 h 3510"/>
                <a:gd name="T90" fmla="*/ 1971 w 3500"/>
                <a:gd name="T91" fmla="*/ 3498 h 3510"/>
                <a:gd name="T92" fmla="*/ 1452 w 3500"/>
                <a:gd name="T93" fmla="*/ 3442 h 3510"/>
                <a:gd name="T94" fmla="*/ 1378 w 3500"/>
                <a:gd name="T95" fmla="*/ 3140 h 3510"/>
                <a:gd name="T96" fmla="*/ 1031 w 3500"/>
                <a:gd name="T97" fmla="*/ 2998 h 3510"/>
                <a:gd name="T98" fmla="*/ 725 w 3500"/>
                <a:gd name="T99" fmla="*/ 3158 h 3510"/>
                <a:gd name="T100" fmla="*/ 357 w 3500"/>
                <a:gd name="T101" fmla="*/ 2811 h 3510"/>
                <a:gd name="T102" fmla="*/ 506 w 3500"/>
                <a:gd name="T103" fmla="*/ 2484 h 3510"/>
                <a:gd name="T104" fmla="*/ 372 w 3500"/>
                <a:gd name="T105" fmla="*/ 2132 h 3510"/>
                <a:gd name="T106" fmla="*/ 94 w 3500"/>
                <a:gd name="T107" fmla="*/ 2073 h 3510"/>
                <a:gd name="T108" fmla="*/ 3 w 3500"/>
                <a:gd name="T109" fmla="*/ 1565 h 3510"/>
                <a:gd name="T110" fmla="*/ 256 w 3500"/>
                <a:gd name="T111" fmla="*/ 1402 h 3510"/>
                <a:gd name="T112" fmla="*/ 431 w 3500"/>
                <a:gd name="T113" fmla="*/ 1207 h 3510"/>
                <a:gd name="T114" fmla="*/ 368 w 3500"/>
                <a:gd name="T115" fmla="*/ 839 h 3510"/>
                <a:gd name="T116" fmla="*/ 402 w 3500"/>
                <a:gd name="T117" fmla="*/ 625 h 3510"/>
                <a:gd name="T118" fmla="*/ 810 w 3500"/>
                <a:gd name="T119" fmla="*/ 358 h 3510"/>
                <a:gd name="T120" fmla="*/ 1123 w 3500"/>
                <a:gd name="T121" fmla="*/ 468 h 3510"/>
                <a:gd name="T122" fmla="*/ 1384 w 3500"/>
                <a:gd name="T123" fmla="*/ 357 h 3510"/>
                <a:gd name="T124" fmla="*/ 1529 w 3500"/>
                <a:gd name="T125" fmla="*/ 12 h 3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00" h="3510">
                  <a:moveTo>
                    <a:pt x="1593" y="164"/>
                  </a:moveTo>
                  <a:lnTo>
                    <a:pt x="1585" y="166"/>
                  </a:lnTo>
                  <a:lnTo>
                    <a:pt x="1577" y="172"/>
                  </a:lnTo>
                  <a:lnTo>
                    <a:pt x="1574" y="181"/>
                  </a:lnTo>
                  <a:lnTo>
                    <a:pt x="1559" y="280"/>
                  </a:lnTo>
                  <a:lnTo>
                    <a:pt x="1546" y="379"/>
                  </a:lnTo>
                  <a:lnTo>
                    <a:pt x="1539" y="410"/>
                  </a:lnTo>
                  <a:lnTo>
                    <a:pt x="1528" y="438"/>
                  </a:lnTo>
                  <a:lnTo>
                    <a:pt x="1512" y="465"/>
                  </a:lnTo>
                  <a:lnTo>
                    <a:pt x="1492" y="487"/>
                  </a:lnTo>
                  <a:lnTo>
                    <a:pt x="1469" y="506"/>
                  </a:lnTo>
                  <a:lnTo>
                    <a:pt x="1442" y="522"/>
                  </a:lnTo>
                  <a:lnTo>
                    <a:pt x="1413" y="533"/>
                  </a:lnTo>
                  <a:lnTo>
                    <a:pt x="1338" y="556"/>
                  </a:lnTo>
                  <a:lnTo>
                    <a:pt x="1266" y="584"/>
                  </a:lnTo>
                  <a:lnTo>
                    <a:pt x="1195" y="616"/>
                  </a:lnTo>
                  <a:lnTo>
                    <a:pt x="1126" y="652"/>
                  </a:lnTo>
                  <a:lnTo>
                    <a:pt x="1098" y="665"/>
                  </a:lnTo>
                  <a:lnTo>
                    <a:pt x="1069" y="673"/>
                  </a:lnTo>
                  <a:lnTo>
                    <a:pt x="1038" y="675"/>
                  </a:lnTo>
                  <a:lnTo>
                    <a:pt x="1009" y="673"/>
                  </a:lnTo>
                  <a:lnTo>
                    <a:pt x="979" y="667"/>
                  </a:lnTo>
                  <a:lnTo>
                    <a:pt x="950" y="654"/>
                  </a:lnTo>
                  <a:lnTo>
                    <a:pt x="924" y="637"/>
                  </a:lnTo>
                  <a:lnTo>
                    <a:pt x="844" y="576"/>
                  </a:lnTo>
                  <a:lnTo>
                    <a:pt x="765" y="517"/>
                  </a:lnTo>
                  <a:lnTo>
                    <a:pt x="756" y="514"/>
                  </a:lnTo>
                  <a:lnTo>
                    <a:pt x="747" y="514"/>
                  </a:lnTo>
                  <a:lnTo>
                    <a:pt x="739" y="519"/>
                  </a:lnTo>
                  <a:lnTo>
                    <a:pt x="518" y="741"/>
                  </a:lnTo>
                  <a:lnTo>
                    <a:pt x="512" y="749"/>
                  </a:lnTo>
                  <a:lnTo>
                    <a:pt x="512" y="758"/>
                  </a:lnTo>
                  <a:lnTo>
                    <a:pt x="515" y="767"/>
                  </a:lnTo>
                  <a:lnTo>
                    <a:pt x="575" y="847"/>
                  </a:lnTo>
                  <a:lnTo>
                    <a:pt x="635" y="926"/>
                  </a:lnTo>
                  <a:lnTo>
                    <a:pt x="652" y="953"/>
                  </a:lnTo>
                  <a:lnTo>
                    <a:pt x="665" y="982"/>
                  </a:lnTo>
                  <a:lnTo>
                    <a:pt x="671" y="1012"/>
                  </a:lnTo>
                  <a:lnTo>
                    <a:pt x="673" y="1041"/>
                  </a:lnTo>
                  <a:lnTo>
                    <a:pt x="671" y="1072"/>
                  </a:lnTo>
                  <a:lnTo>
                    <a:pt x="663" y="1101"/>
                  </a:lnTo>
                  <a:lnTo>
                    <a:pt x="650" y="1130"/>
                  </a:lnTo>
                  <a:lnTo>
                    <a:pt x="614" y="1199"/>
                  </a:lnTo>
                  <a:lnTo>
                    <a:pt x="582" y="1270"/>
                  </a:lnTo>
                  <a:lnTo>
                    <a:pt x="555" y="1342"/>
                  </a:lnTo>
                  <a:lnTo>
                    <a:pt x="531" y="1417"/>
                  </a:lnTo>
                  <a:lnTo>
                    <a:pt x="521" y="1447"/>
                  </a:lnTo>
                  <a:lnTo>
                    <a:pt x="505" y="1473"/>
                  </a:lnTo>
                  <a:lnTo>
                    <a:pt x="486" y="1497"/>
                  </a:lnTo>
                  <a:lnTo>
                    <a:pt x="463" y="1517"/>
                  </a:lnTo>
                  <a:lnTo>
                    <a:pt x="437" y="1533"/>
                  </a:lnTo>
                  <a:lnTo>
                    <a:pt x="408" y="1543"/>
                  </a:lnTo>
                  <a:lnTo>
                    <a:pt x="378" y="1551"/>
                  </a:lnTo>
                  <a:lnTo>
                    <a:pt x="279" y="1564"/>
                  </a:lnTo>
                  <a:lnTo>
                    <a:pt x="180" y="1578"/>
                  </a:lnTo>
                  <a:lnTo>
                    <a:pt x="172" y="1582"/>
                  </a:lnTo>
                  <a:lnTo>
                    <a:pt x="165" y="1589"/>
                  </a:lnTo>
                  <a:lnTo>
                    <a:pt x="163" y="1599"/>
                  </a:lnTo>
                  <a:lnTo>
                    <a:pt x="163" y="1912"/>
                  </a:lnTo>
                  <a:lnTo>
                    <a:pt x="165" y="1921"/>
                  </a:lnTo>
                  <a:lnTo>
                    <a:pt x="172" y="1928"/>
                  </a:lnTo>
                  <a:lnTo>
                    <a:pt x="180" y="1932"/>
                  </a:lnTo>
                  <a:lnTo>
                    <a:pt x="279" y="1946"/>
                  </a:lnTo>
                  <a:lnTo>
                    <a:pt x="378" y="1959"/>
                  </a:lnTo>
                  <a:lnTo>
                    <a:pt x="408" y="1967"/>
                  </a:lnTo>
                  <a:lnTo>
                    <a:pt x="437" y="1977"/>
                  </a:lnTo>
                  <a:lnTo>
                    <a:pt x="463" y="1993"/>
                  </a:lnTo>
                  <a:lnTo>
                    <a:pt x="486" y="2013"/>
                  </a:lnTo>
                  <a:lnTo>
                    <a:pt x="505" y="2037"/>
                  </a:lnTo>
                  <a:lnTo>
                    <a:pt x="521" y="2063"/>
                  </a:lnTo>
                  <a:lnTo>
                    <a:pt x="531" y="2093"/>
                  </a:lnTo>
                  <a:lnTo>
                    <a:pt x="555" y="2168"/>
                  </a:lnTo>
                  <a:lnTo>
                    <a:pt x="582" y="2240"/>
                  </a:lnTo>
                  <a:lnTo>
                    <a:pt x="614" y="2311"/>
                  </a:lnTo>
                  <a:lnTo>
                    <a:pt x="650" y="2380"/>
                  </a:lnTo>
                  <a:lnTo>
                    <a:pt x="663" y="2409"/>
                  </a:lnTo>
                  <a:lnTo>
                    <a:pt x="671" y="2438"/>
                  </a:lnTo>
                  <a:lnTo>
                    <a:pt x="673" y="2469"/>
                  </a:lnTo>
                  <a:lnTo>
                    <a:pt x="671" y="2498"/>
                  </a:lnTo>
                  <a:lnTo>
                    <a:pt x="665" y="2528"/>
                  </a:lnTo>
                  <a:lnTo>
                    <a:pt x="652" y="2557"/>
                  </a:lnTo>
                  <a:lnTo>
                    <a:pt x="635" y="2584"/>
                  </a:lnTo>
                  <a:lnTo>
                    <a:pt x="575" y="2663"/>
                  </a:lnTo>
                  <a:lnTo>
                    <a:pt x="515" y="2743"/>
                  </a:lnTo>
                  <a:lnTo>
                    <a:pt x="512" y="2752"/>
                  </a:lnTo>
                  <a:lnTo>
                    <a:pt x="512" y="2761"/>
                  </a:lnTo>
                  <a:lnTo>
                    <a:pt x="518" y="2769"/>
                  </a:lnTo>
                  <a:lnTo>
                    <a:pt x="739" y="2991"/>
                  </a:lnTo>
                  <a:lnTo>
                    <a:pt x="747" y="2996"/>
                  </a:lnTo>
                  <a:lnTo>
                    <a:pt x="756" y="2997"/>
                  </a:lnTo>
                  <a:lnTo>
                    <a:pt x="765" y="2993"/>
                  </a:lnTo>
                  <a:lnTo>
                    <a:pt x="844" y="2934"/>
                  </a:lnTo>
                  <a:lnTo>
                    <a:pt x="924" y="2873"/>
                  </a:lnTo>
                  <a:lnTo>
                    <a:pt x="950" y="2856"/>
                  </a:lnTo>
                  <a:lnTo>
                    <a:pt x="978" y="2844"/>
                  </a:lnTo>
                  <a:lnTo>
                    <a:pt x="1007" y="2837"/>
                  </a:lnTo>
                  <a:lnTo>
                    <a:pt x="1036" y="2835"/>
                  </a:lnTo>
                  <a:lnTo>
                    <a:pt x="1067" y="2837"/>
                  </a:lnTo>
                  <a:lnTo>
                    <a:pt x="1098" y="2845"/>
                  </a:lnTo>
                  <a:lnTo>
                    <a:pt x="1126" y="2858"/>
                  </a:lnTo>
                  <a:lnTo>
                    <a:pt x="1195" y="2894"/>
                  </a:lnTo>
                  <a:lnTo>
                    <a:pt x="1266" y="2926"/>
                  </a:lnTo>
                  <a:lnTo>
                    <a:pt x="1338" y="2954"/>
                  </a:lnTo>
                  <a:lnTo>
                    <a:pt x="1413" y="2977"/>
                  </a:lnTo>
                  <a:lnTo>
                    <a:pt x="1442" y="2988"/>
                  </a:lnTo>
                  <a:lnTo>
                    <a:pt x="1469" y="3004"/>
                  </a:lnTo>
                  <a:lnTo>
                    <a:pt x="1492" y="3023"/>
                  </a:lnTo>
                  <a:lnTo>
                    <a:pt x="1512" y="3045"/>
                  </a:lnTo>
                  <a:lnTo>
                    <a:pt x="1528" y="3072"/>
                  </a:lnTo>
                  <a:lnTo>
                    <a:pt x="1539" y="3101"/>
                  </a:lnTo>
                  <a:lnTo>
                    <a:pt x="1546" y="3131"/>
                  </a:lnTo>
                  <a:lnTo>
                    <a:pt x="1559" y="3231"/>
                  </a:lnTo>
                  <a:lnTo>
                    <a:pt x="1574" y="3329"/>
                  </a:lnTo>
                  <a:lnTo>
                    <a:pt x="1577" y="3338"/>
                  </a:lnTo>
                  <a:lnTo>
                    <a:pt x="1585" y="3344"/>
                  </a:lnTo>
                  <a:lnTo>
                    <a:pt x="1593" y="3346"/>
                  </a:lnTo>
                  <a:lnTo>
                    <a:pt x="1907" y="3346"/>
                  </a:lnTo>
                  <a:lnTo>
                    <a:pt x="1915" y="3344"/>
                  </a:lnTo>
                  <a:lnTo>
                    <a:pt x="1923" y="3338"/>
                  </a:lnTo>
                  <a:lnTo>
                    <a:pt x="1926" y="3329"/>
                  </a:lnTo>
                  <a:lnTo>
                    <a:pt x="1941" y="3230"/>
                  </a:lnTo>
                  <a:lnTo>
                    <a:pt x="1954" y="3131"/>
                  </a:lnTo>
                  <a:lnTo>
                    <a:pt x="1961" y="3101"/>
                  </a:lnTo>
                  <a:lnTo>
                    <a:pt x="1972" y="3072"/>
                  </a:lnTo>
                  <a:lnTo>
                    <a:pt x="1988" y="3045"/>
                  </a:lnTo>
                  <a:lnTo>
                    <a:pt x="2008" y="3023"/>
                  </a:lnTo>
                  <a:lnTo>
                    <a:pt x="2031" y="3004"/>
                  </a:lnTo>
                  <a:lnTo>
                    <a:pt x="2058" y="2988"/>
                  </a:lnTo>
                  <a:lnTo>
                    <a:pt x="2087" y="2977"/>
                  </a:lnTo>
                  <a:lnTo>
                    <a:pt x="2162" y="2954"/>
                  </a:lnTo>
                  <a:lnTo>
                    <a:pt x="2234" y="2926"/>
                  </a:lnTo>
                  <a:lnTo>
                    <a:pt x="2305" y="2894"/>
                  </a:lnTo>
                  <a:lnTo>
                    <a:pt x="2374" y="2858"/>
                  </a:lnTo>
                  <a:lnTo>
                    <a:pt x="2402" y="2845"/>
                  </a:lnTo>
                  <a:lnTo>
                    <a:pt x="2431" y="2837"/>
                  </a:lnTo>
                  <a:lnTo>
                    <a:pt x="2462" y="2835"/>
                  </a:lnTo>
                  <a:lnTo>
                    <a:pt x="2491" y="2837"/>
                  </a:lnTo>
                  <a:lnTo>
                    <a:pt x="2521" y="2843"/>
                  </a:lnTo>
                  <a:lnTo>
                    <a:pt x="2550" y="2856"/>
                  </a:lnTo>
                  <a:lnTo>
                    <a:pt x="2576" y="2873"/>
                  </a:lnTo>
                  <a:lnTo>
                    <a:pt x="2656" y="2934"/>
                  </a:lnTo>
                  <a:lnTo>
                    <a:pt x="2735" y="2993"/>
                  </a:lnTo>
                  <a:lnTo>
                    <a:pt x="2744" y="2997"/>
                  </a:lnTo>
                  <a:lnTo>
                    <a:pt x="2753" y="2996"/>
                  </a:lnTo>
                  <a:lnTo>
                    <a:pt x="2761" y="2991"/>
                  </a:lnTo>
                  <a:lnTo>
                    <a:pt x="2982" y="2769"/>
                  </a:lnTo>
                  <a:lnTo>
                    <a:pt x="2988" y="2761"/>
                  </a:lnTo>
                  <a:lnTo>
                    <a:pt x="2988" y="2752"/>
                  </a:lnTo>
                  <a:lnTo>
                    <a:pt x="2985" y="2743"/>
                  </a:lnTo>
                  <a:lnTo>
                    <a:pt x="2925" y="2663"/>
                  </a:lnTo>
                  <a:lnTo>
                    <a:pt x="2865" y="2584"/>
                  </a:lnTo>
                  <a:lnTo>
                    <a:pt x="2848" y="2557"/>
                  </a:lnTo>
                  <a:lnTo>
                    <a:pt x="2835" y="2528"/>
                  </a:lnTo>
                  <a:lnTo>
                    <a:pt x="2829" y="2498"/>
                  </a:lnTo>
                  <a:lnTo>
                    <a:pt x="2827" y="2469"/>
                  </a:lnTo>
                  <a:lnTo>
                    <a:pt x="2829" y="2438"/>
                  </a:lnTo>
                  <a:lnTo>
                    <a:pt x="2837" y="2409"/>
                  </a:lnTo>
                  <a:lnTo>
                    <a:pt x="2850" y="2380"/>
                  </a:lnTo>
                  <a:lnTo>
                    <a:pt x="2886" y="2311"/>
                  </a:lnTo>
                  <a:lnTo>
                    <a:pt x="2918" y="2240"/>
                  </a:lnTo>
                  <a:lnTo>
                    <a:pt x="2945" y="2168"/>
                  </a:lnTo>
                  <a:lnTo>
                    <a:pt x="2969" y="2093"/>
                  </a:lnTo>
                  <a:lnTo>
                    <a:pt x="2979" y="2063"/>
                  </a:lnTo>
                  <a:lnTo>
                    <a:pt x="2995" y="2037"/>
                  </a:lnTo>
                  <a:lnTo>
                    <a:pt x="3014" y="2013"/>
                  </a:lnTo>
                  <a:lnTo>
                    <a:pt x="3037" y="1993"/>
                  </a:lnTo>
                  <a:lnTo>
                    <a:pt x="3063" y="1977"/>
                  </a:lnTo>
                  <a:lnTo>
                    <a:pt x="3092" y="1967"/>
                  </a:lnTo>
                  <a:lnTo>
                    <a:pt x="3122" y="1959"/>
                  </a:lnTo>
                  <a:lnTo>
                    <a:pt x="3221" y="1946"/>
                  </a:lnTo>
                  <a:lnTo>
                    <a:pt x="3320" y="1932"/>
                  </a:lnTo>
                  <a:lnTo>
                    <a:pt x="3328" y="1928"/>
                  </a:lnTo>
                  <a:lnTo>
                    <a:pt x="3335" y="1921"/>
                  </a:lnTo>
                  <a:lnTo>
                    <a:pt x="3337" y="1912"/>
                  </a:lnTo>
                  <a:lnTo>
                    <a:pt x="3337" y="1598"/>
                  </a:lnTo>
                  <a:lnTo>
                    <a:pt x="3335" y="1589"/>
                  </a:lnTo>
                  <a:lnTo>
                    <a:pt x="3328" y="1582"/>
                  </a:lnTo>
                  <a:lnTo>
                    <a:pt x="3320" y="1578"/>
                  </a:lnTo>
                  <a:lnTo>
                    <a:pt x="3221" y="1564"/>
                  </a:lnTo>
                  <a:lnTo>
                    <a:pt x="3122" y="1551"/>
                  </a:lnTo>
                  <a:lnTo>
                    <a:pt x="3092" y="1543"/>
                  </a:lnTo>
                  <a:lnTo>
                    <a:pt x="3063" y="1533"/>
                  </a:lnTo>
                  <a:lnTo>
                    <a:pt x="3037" y="1517"/>
                  </a:lnTo>
                  <a:lnTo>
                    <a:pt x="3014" y="1497"/>
                  </a:lnTo>
                  <a:lnTo>
                    <a:pt x="2995" y="1473"/>
                  </a:lnTo>
                  <a:lnTo>
                    <a:pt x="2979" y="1447"/>
                  </a:lnTo>
                  <a:lnTo>
                    <a:pt x="2969" y="1417"/>
                  </a:lnTo>
                  <a:lnTo>
                    <a:pt x="2945" y="1342"/>
                  </a:lnTo>
                  <a:lnTo>
                    <a:pt x="2918" y="1270"/>
                  </a:lnTo>
                  <a:lnTo>
                    <a:pt x="2886" y="1199"/>
                  </a:lnTo>
                  <a:lnTo>
                    <a:pt x="2850" y="1130"/>
                  </a:lnTo>
                  <a:lnTo>
                    <a:pt x="2837" y="1101"/>
                  </a:lnTo>
                  <a:lnTo>
                    <a:pt x="2829" y="1072"/>
                  </a:lnTo>
                  <a:lnTo>
                    <a:pt x="2827" y="1041"/>
                  </a:lnTo>
                  <a:lnTo>
                    <a:pt x="2829" y="1012"/>
                  </a:lnTo>
                  <a:lnTo>
                    <a:pt x="2835" y="982"/>
                  </a:lnTo>
                  <a:lnTo>
                    <a:pt x="2848" y="953"/>
                  </a:lnTo>
                  <a:lnTo>
                    <a:pt x="2865" y="926"/>
                  </a:lnTo>
                  <a:lnTo>
                    <a:pt x="2925" y="847"/>
                  </a:lnTo>
                  <a:lnTo>
                    <a:pt x="2985" y="767"/>
                  </a:lnTo>
                  <a:lnTo>
                    <a:pt x="2988" y="758"/>
                  </a:lnTo>
                  <a:lnTo>
                    <a:pt x="2988" y="749"/>
                  </a:lnTo>
                  <a:lnTo>
                    <a:pt x="2982" y="741"/>
                  </a:lnTo>
                  <a:lnTo>
                    <a:pt x="2761" y="519"/>
                  </a:lnTo>
                  <a:lnTo>
                    <a:pt x="2753" y="514"/>
                  </a:lnTo>
                  <a:lnTo>
                    <a:pt x="2744" y="514"/>
                  </a:lnTo>
                  <a:lnTo>
                    <a:pt x="2735" y="517"/>
                  </a:lnTo>
                  <a:lnTo>
                    <a:pt x="2656" y="576"/>
                  </a:lnTo>
                  <a:lnTo>
                    <a:pt x="2576" y="637"/>
                  </a:lnTo>
                  <a:lnTo>
                    <a:pt x="2550" y="654"/>
                  </a:lnTo>
                  <a:lnTo>
                    <a:pt x="2521" y="667"/>
                  </a:lnTo>
                  <a:lnTo>
                    <a:pt x="2491" y="673"/>
                  </a:lnTo>
                  <a:lnTo>
                    <a:pt x="2462" y="675"/>
                  </a:lnTo>
                  <a:lnTo>
                    <a:pt x="2431" y="673"/>
                  </a:lnTo>
                  <a:lnTo>
                    <a:pt x="2402" y="665"/>
                  </a:lnTo>
                  <a:lnTo>
                    <a:pt x="2374" y="652"/>
                  </a:lnTo>
                  <a:lnTo>
                    <a:pt x="2305" y="616"/>
                  </a:lnTo>
                  <a:lnTo>
                    <a:pt x="2234" y="584"/>
                  </a:lnTo>
                  <a:lnTo>
                    <a:pt x="2162" y="556"/>
                  </a:lnTo>
                  <a:lnTo>
                    <a:pt x="2087" y="533"/>
                  </a:lnTo>
                  <a:lnTo>
                    <a:pt x="2058" y="522"/>
                  </a:lnTo>
                  <a:lnTo>
                    <a:pt x="2031" y="506"/>
                  </a:lnTo>
                  <a:lnTo>
                    <a:pt x="2008" y="487"/>
                  </a:lnTo>
                  <a:lnTo>
                    <a:pt x="1988" y="465"/>
                  </a:lnTo>
                  <a:lnTo>
                    <a:pt x="1972" y="438"/>
                  </a:lnTo>
                  <a:lnTo>
                    <a:pt x="1961" y="410"/>
                  </a:lnTo>
                  <a:lnTo>
                    <a:pt x="1954" y="379"/>
                  </a:lnTo>
                  <a:lnTo>
                    <a:pt x="1941" y="280"/>
                  </a:lnTo>
                  <a:lnTo>
                    <a:pt x="1926" y="181"/>
                  </a:lnTo>
                  <a:lnTo>
                    <a:pt x="1923" y="172"/>
                  </a:lnTo>
                  <a:lnTo>
                    <a:pt x="1915" y="166"/>
                  </a:lnTo>
                  <a:lnTo>
                    <a:pt x="1907" y="164"/>
                  </a:lnTo>
                  <a:lnTo>
                    <a:pt x="1593" y="164"/>
                  </a:lnTo>
                  <a:close/>
                  <a:moveTo>
                    <a:pt x="1593" y="0"/>
                  </a:moveTo>
                  <a:lnTo>
                    <a:pt x="1907" y="0"/>
                  </a:lnTo>
                  <a:lnTo>
                    <a:pt x="1940" y="3"/>
                  </a:lnTo>
                  <a:lnTo>
                    <a:pt x="1971" y="12"/>
                  </a:lnTo>
                  <a:lnTo>
                    <a:pt x="2000" y="26"/>
                  </a:lnTo>
                  <a:lnTo>
                    <a:pt x="2026" y="45"/>
                  </a:lnTo>
                  <a:lnTo>
                    <a:pt x="2048" y="68"/>
                  </a:lnTo>
                  <a:lnTo>
                    <a:pt x="2067" y="95"/>
                  </a:lnTo>
                  <a:lnTo>
                    <a:pt x="2080" y="124"/>
                  </a:lnTo>
                  <a:lnTo>
                    <a:pt x="2088" y="156"/>
                  </a:lnTo>
                  <a:lnTo>
                    <a:pt x="2102" y="256"/>
                  </a:lnTo>
                  <a:lnTo>
                    <a:pt x="2116" y="357"/>
                  </a:lnTo>
                  <a:lnTo>
                    <a:pt x="2117" y="363"/>
                  </a:lnTo>
                  <a:lnTo>
                    <a:pt x="2119" y="367"/>
                  </a:lnTo>
                  <a:lnTo>
                    <a:pt x="2122" y="370"/>
                  </a:lnTo>
                  <a:lnTo>
                    <a:pt x="2125" y="373"/>
                  </a:lnTo>
                  <a:lnTo>
                    <a:pt x="2130" y="374"/>
                  </a:lnTo>
                  <a:lnTo>
                    <a:pt x="2215" y="401"/>
                  </a:lnTo>
                  <a:lnTo>
                    <a:pt x="2296" y="432"/>
                  </a:lnTo>
                  <a:lnTo>
                    <a:pt x="2377" y="468"/>
                  </a:lnTo>
                  <a:lnTo>
                    <a:pt x="2454" y="509"/>
                  </a:lnTo>
                  <a:lnTo>
                    <a:pt x="2462" y="512"/>
                  </a:lnTo>
                  <a:lnTo>
                    <a:pt x="2469" y="512"/>
                  </a:lnTo>
                  <a:lnTo>
                    <a:pt x="2477" y="507"/>
                  </a:lnTo>
                  <a:lnTo>
                    <a:pt x="2557" y="446"/>
                  </a:lnTo>
                  <a:lnTo>
                    <a:pt x="2638" y="385"/>
                  </a:lnTo>
                  <a:lnTo>
                    <a:pt x="2663" y="369"/>
                  </a:lnTo>
                  <a:lnTo>
                    <a:pt x="2690" y="358"/>
                  </a:lnTo>
                  <a:lnTo>
                    <a:pt x="2718" y="352"/>
                  </a:lnTo>
                  <a:lnTo>
                    <a:pt x="2746" y="350"/>
                  </a:lnTo>
                  <a:lnTo>
                    <a:pt x="2775" y="352"/>
                  </a:lnTo>
                  <a:lnTo>
                    <a:pt x="2803" y="358"/>
                  </a:lnTo>
                  <a:lnTo>
                    <a:pt x="2830" y="369"/>
                  </a:lnTo>
                  <a:lnTo>
                    <a:pt x="2854" y="384"/>
                  </a:lnTo>
                  <a:lnTo>
                    <a:pt x="2876" y="403"/>
                  </a:lnTo>
                  <a:lnTo>
                    <a:pt x="3098" y="625"/>
                  </a:lnTo>
                  <a:lnTo>
                    <a:pt x="3117" y="648"/>
                  </a:lnTo>
                  <a:lnTo>
                    <a:pt x="3132" y="672"/>
                  </a:lnTo>
                  <a:lnTo>
                    <a:pt x="3143" y="699"/>
                  </a:lnTo>
                  <a:lnTo>
                    <a:pt x="3149" y="728"/>
                  </a:lnTo>
                  <a:lnTo>
                    <a:pt x="3151" y="756"/>
                  </a:lnTo>
                  <a:lnTo>
                    <a:pt x="3149" y="784"/>
                  </a:lnTo>
                  <a:lnTo>
                    <a:pt x="3143" y="813"/>
                  </a:lnTo>
                  <a:lnTo>
                    <a:pt x="3132" y="839"/>
                  </a:lnTo>
                  <a:lnTo>
                    <a:pt x="3116" y="865"/>
                  </a:lnTo>
                  <a:lnTo>
                    <a:pt x="3056" y="946"/>
                  </a:lnTo>
                  <a:lnTo>
                    <a:pt x="2994" y="1026"/>
                  </a:lnTo>
                  <a:lnTo>
                    <a:pt x="2990" y="1034"/>
                  </a:lnTo>
                  <a:lnTo>
                    <a:pt x="2990" y="1041"/>
                  </a:lnTo>
                  <a:lnTo>
                    <a:pt x="2992" y="1049"/>
                  </a:lnTo>
                  <a:lnTo>
                    <a:pt x="3033" y="1126"/>
                  </a:lnTo>
                  <a:lnTo>
                    <a:pt x="3069" y="1207"/>
                  </a:lnTo>
                  <a:lnTo>
                    <a:pt x="3100" y="1289"/>
                  </a:lnTo>
                  <a:lnTo>
                    <a:pt x="3127" y="1374"/>
                  </a:lnTo>
                  <a:lnTo>
                    <a:pt x="3128" y="1378"/>
                  </a:lnTo>
                  <a:lnTo>
                    <a:pt x="3131" y="1382"/>
                  </a:lnTo>
                  <a:lnTo>
                    <a:pt x="3134" y="1385"/>
                  </a:lnTo>
                  <a:lnTo>
                    <a:pt x="3138" y="1387"/>
                  </a:lnTo>
                  <a:lnTo>
                    <a:pt x="3144" y="1388"/>
                  </a:lnTo>
                  <a:lnTo>
                    <a:pt x="3244" y="1402"/>
                  </a:lnTo>
                  <a:lnTo>
                    <a:pt x="3344" y="1416"/>
                  </a:lnTo>
                  <a:lnTo>
                    <a:pt x="3376" y="1424"/>
                  </a:lnTo>
                  <a:lnTo>
                    <a:pt x="3406" y="1437"/>
                  </a:lnTo>
                  <a:lnTo>
                    <a:pt x="3432" y="1456"/>
                  </a:lnTo>
                  <a:lnTo>
                    <a:pt x="3455" y="1478"/>
                  </a:lnTo>
                  <a:lnTo>
                    <a:pt x="3475" y="1504"/>
                  </a:lnTo>
                  <a:lnTo>
                    <a:pt x="3488" y="1534"/>
                  </a:lnTo>
                  <a:lnTo>
                    <a:pt x="3497" y="1565"/>
                  </a:lnTo>
                  <a:lnTo>
                    <a:pt x="3500" y="1598"/>
                  </a:lnTo>
                  <a:lnTo>
                    <a:pt x="3500" y="1912"/>
                  </a:lnTo>
                  <a:lnTo>
                    <a:pt x="3497" y="1945"/>
                  </a:lnTo>
                  <a:lnTo>
                    <a:pt x="3488" y="1976"/>
                  </a:lnTo>
                  <a:lnTo>
                    <a:pt x="3475" y="2006"/>
                  </a:lnTo>
                  <a:lnTo>
                    <a:pt x="3455" y="2032"/>
                  </a:lnTo>
                  <a:lnTo>
                    <a:pt x="3432" y="2054"/>
                  </a:lnTo>
                  <a:lnTo>
                    <a:pt x="3406" y="2073"/>
                  </a:lnTo>
                  <a:lnTo>
                    <a:pt x="3376" y="2086"/>
                  </a:lnTo>
                  <a:lnTo>
                    <a:pt x="3344" y="2094"/>
                  </a:lnTo>
                  <a:lnTo>
                    <a:pt x="3244" y="2108"/>
                  </a:lnTo>
                  <a:lnTo>
                    <a:pt x="3144" y="2122"/>
                  </a:lnTo>
                  <a:lnTo>
                    <a:pt x="3138" y="2123"/>
                  </a:lnTo>
                  <a:lnTo>
                    <a:pt x="3134" y="2125"/>
                  </a:lnTo>
                  <a:lnTo>
                    <a:pt x="3131" y="2128"/>
                  </a:lnTo>
                  <a:lnTo>
                    <a:pt x="3128" y="2132"/>
                  </a:lnTo>
                  <a:lnTo>
                    <a:pt x="3127" y="2136"/>
                  </a:lnTo>
                  <a:lnTo>
                    <a:pt x="3100" y="2221"/>
                  </a:lnTo>
                  <a:lnTo>
                    <a:pt x="3069" y="2303"/>
                  </a:lnTo>
                  <a:lnTo>
                    <a:pt x="3033" y="2384"/>
                  </a:lnTo>
                  <a:lnTo>
                    <a:pt x="2992" y="2461"/>
                  </a:lnTo>
                  <a:lnTo>
                    <a:pt x="2990" y="2469"/>
                  </a:lnTo>
                  <a:lnTo>
                    <a:pt x="2990" y="2476"/>
                  </a:lnTo>
                  <a:lnTo>
                    <a:pt x="2994" y="2484"/>
                  </a:lnTo>
                  <a:lnTo>
                    <a:pt x="3056" y="2564"/>
                  </a:lnTo>
                  <a:lnTo>
                    <a:pt x="3116" y="2645"/>
                  </a:lnTo>
                  <a:lnTo>
                    <a:pt x="3132" y="2671"/>
                  </a:lnTo>
                  <a:lnTo>
                    <a:pt x="3143" y="2697"/>
                  </a:lnTo>
                  <a:lnTo>
                    <a:pt x="3149" y="2726"/>
                  </a:lnTo>
                  <a:lnTo>
                    <a:pt x="3151" y="2754"/>
                  </a:lnTo>
                  <a:lnTo>
                    <a:pt x="3149" y="2782"/>
                  </a:lnTo>
                  <a:lnTo>
                    <a:pt x="3143" y="2810"/>
                  </a:lnTo>
                  <a:lnTo>
                    <a:pt x="3132" y="2838"/>
                  </a:lnTo>
                  <a:lnTo>
                    <a:pt x="3117" y="2862"/>
                  </a:lnTo>
                  <a:lnTo>
                    <a:pt x="3098" y="2885"/>
                  </a:lnTo>
                  <a:lnTo>
                    <a:pt x="2876" y="3107"/>
                  </a:lnTo>
                  <a:lnTo>
                    <a:pt x="2854" y="3126"/>
                  </a:lnTo>
                  <a:lnTo>
                    <a:pt x="2830" y="3141"/>
                  </a:lnTo>
                  <a:lnTo>
                    <a:pt x="2802" y="3152"/>
                  </a:lnTo>
                  <a:lnTo>
                    <a:pt x="2775" y="3158"/>
                  </a:lnTo>
                  <a:lnTo>
                    <a:pt x="2746" y="3160"/>
                  </a:lnTo>
                  <a:lnTo>
                    <a:pt x="2718" y="3158"/>
                  </a:lnTo>
                  <a:lnTo>
                    <a:pt x="2690" y="3152"/>
                  </a:lnTo>
                  <a:lnTo>
                    <a:pt x="2663" y="3141"/>
                  </a:lnTo>
                  <a:lnTo>
                    <a:pt x="2638" y="3125"/>
                  </a:lnTo>
                  <a:lnTo>
                    <a:pt x="2557" y="3064"/>
                  </a:lnTo>
                  <a:lnTo>
                    <a:pt x="2477" y="3003"/>
                  </a:lnTo>
                  <a:lnTo>
                    <a:pt x="2469" y="2998"/>
                  </a:lnTo>
                  <a:lnTo>
                    <a:pt x="2462" y="2998"/>
                  </a:lnTo>
                  <a:lnTo>
                    <a:pt x="2454" y="3001"/>
                  </a:lnTo>
                  <a:lnTo>
                    <a:pt x="2377" y="3042"/>
                  </a:lnTo>
                  <a:lnTo>
                    <a:pt x="2296" y="3078"/>
                  </a:lnTo>
                  <a:lnTo>
                    <a:pt x="2215" y="3109"/>
                  </a:lnTo>
                  <a:lnTo>
                    <a:pt x="2130" y="3136"/>
                  </a:lnTo>
                  <a:lnTo>
                    <a:pt x="2125" y="3137"/>
                  </a:lnTo>
                  <a:lnTo>
                    <a:pt x="2122" y="3140"/>
                  </a:lnTo>
                  <a:lnTo>
                    <a:pt x="2119" y="3143"/>
                  </a:lnTo>
                  <a:lnTo>
                    <a:pt x="2117" y="3147"/>
                  </a:lnTo>
                  <a:lnTo>
                    <a:pt x="2116" y="3153"/>
                  </a:lnTo>
                  <a:lnTo>
                    <a:pt x="2102" y="3254"/>
                  </a:lnTo>
                  <a:lnTo>
                    <a:pt x="2088" y="3354"/>
                  </a:lnTo>
                  <a:lnTo>
                    <a:pt x="2080" y="3386"/>
                  </a:lnTo>
                  <a:lnTo>
                    <a:pt x="2067" y="3415"/>
                  </a:lnTo>
                  <a:lnTo>
                    <a:pt x="2048" y="3442"/>
                  </a:lnTo>
                  <a:lnTo>
                    <a:pt x="2026" y="3465"/>
                  </a:lnTo>
                  <a:lnTo>
                    <a:pt x="2000" y="3484"/>
                  </a:lnTo>
                  <a:lnTo>
                    <a:pt x="1971" y="3498"/>
                  </a:lnTo>
                  <a:lnTo>
                    <a:pt x="1940" y="3507"/>
                  </a:lnTo>
                  <a:lnTo>
                    <a:pt x="1907" y="3510"/>
                  </a:lnTo>
                  <a:lnTo>
                    <a:pt x="1593" y="3510"/>
                  </a:lnTo>
                  <a:lnTo>
                    <a:pt x="1560" y="3507"/>
                  </a:lnTo>
                  <a:lnTo>
                    <a:pt x="1529" y="3498"/>
                  </a:lnTo>
                  <a:lnTo>
                    <a:pt x="1500" y="3484"/>
                  </a:lnTo>
                  <a:lnTo>
                    <a:pt x="1474" y="3465"/>
                  </a:lnTo>
                  <a:lnTo>
                    <a:pt x="1452" y="3442"/>
                  </a:lnTo>
                  <a:lnTo>
                    <a:pt x="1433" y="3415"/>
                  </a:lnTo>
                  <a:lnTo>
                    <a:pt x="1420" y="3386"/>
                  </a:lnTo>
                  <a:lnTo>
                    <a:pt x="1412" y="3354"/>
                  </a:lnTo>
                  <a:lnTo>
                    <a:pt x="1398" y="3254"/>
                  </a:lnTo>
                  <a:lnTo>
                    <a:pt x="1384" y="3153"/>
                  </a:lnTo>
                  <a:lnTo>
                    <a:pt x="1383" y="3147"/>
                  </a:lnTo>
                  <a:lnTo>
                    <a:pt x="1381" y="3143"/>
                  </a:lnTo>
                  <a:lnTo>
                    <a:pt x="1378" y="3140"/>
                  </a:lnTo>
                  <a:lnTo>
                    <a:pt x="1375" y="3137"/>
                  </a:lnTo>
                  <a:lnTo>
                    <a:pt x="1370" y="3136"/>
                  </a:lnTo>
                  <a:lnTo>
                    <a:pt x="1285" y="3109"/>
                  </a:lnTo>
                  <a:lnTo>
                    <a:pt x="1204" y="3078"/>
                  </a:lnTo>
                  <a:lnTo>
                    <a:pt x="1123" y="3042"/>
                  </a:lnTo>
                  <a:lnTo>
                    <a:pt x="1046" y="3001"/>
                  </a:lnTo>
                  <a:lnTo>
                    <a:pt x="1038" y="2998"/>
                  </a:lnTo>
                  <a:lnTo>
                    <a:pt x="1031" y="2998"/>
                  </a:lnTo>
                  <a:lnTo>
                    <a:pt x="1023" y="3003"/>
                  </a:lnTo>
                  <a:lnTo>
                    <a:pt x="943" y="3064"/>
                  </a:lnTo>
                  <a:lnTo>
                    <a:pt x="862" y="3125"/>
                  </a:lnTo>
                  <a:lnTo>
                    <a:pt x="837" y="3141"/>
                  </a:lnTo>
                  <a:lnTo>
                    <a:pt x="810" y="3152"/>
                  </a:lnTo>
                  <a:lnTo>
                    <a:pt x="782" y="3158"/>
                  </a:lnTo>
                  <a:lnTo>
                    <a:pt x="754" y="3161"/>
                  </a:lnTo>
                  <a:lnTo>
                    <a:pt x="725" y="3158"/>
                  </a:lnTo>
                  <a:lnTo>
                    <a:pt x="697" y="3152"/>
                  </a:lnTo>
                  <a:lnTo>
                    <a:pt x="670" y="3141"/>
                  </a:lnTo>
                  <a:lnTo>
                    <a:pt x="646" y="3126"/>
                  </a:lnTo>
                  <a:lnTo>
                    <a:pt x="624" y="3107"/>
                  </a:lnTo>
                  <a:lnTo>
                    <a:pt x="402" y="2885"/>
                  </a:lnTo>
                  <a:lnTo>
                    <a:pt x="383" y="2862"/>
                  </a:lnTo>
                  <a:lnTo>
                    <a:pt x="368" y="2838"/>
                  </a:lnTo>
                  <a:lnTo>
                    <a:pt x="357" y="2811"/>
                  </a:lnTo>
                  <a:lnTo>
                    <a:pt x="351" y="2782"/>
                  </a:lnTo>
                  <a:lnTo>
                    <a:pt x="348" y="2754"/>
                  </a:lnTo>
                  <a:lnTo>
                    <a:pt x="351" y="2726"/>
                  </a:lnTo>
                  <a:lnTo>
                    <a:pt x="357" y="2697"/>
                  </a:lnTo>
                  <a:lnTo>
                    <a:pt x="368" y="2671"/>
                  </a:lnTo>
                  <a:lnTo>
                    <a:pt x="384" y="2645"/>
                  </a:lnTo>
                  <a:lnTo>
                    <a:pt x="444" y="2564"/>
                  </a:lnTo>
                  <a:lnTo>
                    <a:pt x="506" y="2484"/>
                  </a:lnTo>
                  <a:lnTo>
                    <a:pt x="510" y="2476"/>
                  </a:lnTo>
                  <a:lnTo>
                    <a:pt x="510" y="2469"/>
                  </a:lnTo>
                  <a:lnTo>
                    <a:pt x="508" y="2461"/>
                  </a:lnTo>
                  <a:lnTo>
                    <a:pt x="467" y="2384"/>
                  </a:lnTo>
                  <a:lnTo>
                    <a:pt x="431" y="2303"/>
                  </a:lnTo>
                  <a:lnTo>
                    <a:pt x="400" y="2221"/>
                  </a:lnTo>
                  <a:lnTo>
                    <a:pt x="373" y="2136"/>
                  </a:lnTo>
                  <a:lnTo>
                    <a:pt x="372" y="2132"/>
                  </a:lnTo>
                  <a:lnTo>
                    <a:pt x="369" y="2128"/>
                  </a:lnTo>
                  <a:lnTo>
                    <a:pt x="366" y="2125"/>
                  </a:lnTo>
                  <a:lnTo>
                    <a:pt x="362" y="2123"/>
                  </a:lnTo>
                  <a:lnTo>
                    <a:pt x="356" y="2122"/>
                  </a:lnTo>
                  <a:lnTo>
                    <a:pt x="256" y="2108"/>
                  </a:lnTo>
                  <a:lnTo>
                    <a:pt x="156" y="2094"/>
                  </a:lnTo>
                  <a:lnTo>
                    <a:pt x="124" y="2086"/>
                  </a:lnTo>
                  <a:lnTo>
                    <a:pt x="94" y="2073"/>
                  </a:lnTo>
                  <a:lnTo>
                    <a:pt x="68" y="2054"/>
                  </a:lnTo>
                  <a:lnTo>
                    <a:pt x="45" y="2032"/>
                  </a:lnTo>
                  <a:lnTo>
                    <a:pt x="25" y="2006"/>
                  </a:lnTo>
                  <a:lnTo>
                    <a:pt x="12" y="1976"/>
                  </a:lnTo>
                  <a:lnTo>
                    <a:pt x="3" y="1945"/>
                  </a:lnTo>
                  <a:lnTo>
                    <a:pt x="0" y="1912"/>
                  </a:lnTo>
                  <a:lnTo>
                    <a:pt x="0" y="1598"/>
                  </a:lnTo>
                  <a:lnTo>
                    <a:pt x="3" y="1565"/>
                  </a:lnTo>
                  <a:lnTo>
                    <a:pt x="12" y="1534"/>
                  </a:lnTo>
                  <a:lnTo>
                    <a:pt x="25" y="1504"/>
                  </a:lnTo>
                  <a:lnTo>
                    <a:pt x="45" y="1478"/>
                  </a:lnTo>
                  <a:lnTo>
                    <a:pt x="68" y="1456"/>
                  </a:lnTo>
                  <a:lnTo>
                    <a:pt x="94" y="1437"/>
                  </a:lnTo>
                  <a:lnTo>
                    <a:pt x="124" y="1424"/>
                  </a:lnTo>
                  <a:lnTo>
                    <a:pt x="156" y="1416"/>
                  </a:lnTo>
                  <a:lnTo>
                    <a:pt x="256" y="1402"/>
                  </a:lnTo>
                  <a:lnTo>
                    <a:pt x="356" y="1388"/>
                  </a:lnTo>
                  <a:lnTo>
                    <a:pt x="362" y="1387"/>
                  </a:lnTo>
                  <a:lnTo>
                    <a:pt x="366" y="1385"/>
                  </a:lnTo>
                  <a:lnTo>
                    <a:pt x="369" y="1382"/>
                  </a:lnTo>
                  <a:lnTo>
                    <a:pt x="372" y="1378"/>
                  </a:lnTo>
                  <a:lnTo>
                    <a:pt x="373" y="1374"/>
                  </a:lnTo>
                  <a:lnTo>
                    <a:pt x="400" y="1289"/>
                  </a:lnTo>
                  <a:lnTo>
                    <a:pt x="431" y="1207"/>
                  </a:lnTo>
                  <a:lnTo>
                    <a:pt x="467" y="1126"/>
                  </a:lnTo>
                  <a:lnTo>
                    <a:pt x="508" y="1049"/>
                  </a:lnTo>
                  <a:lnTo>
                    <a:pt x="510" y="1041"/>
                  </a:lnTo>
                  <a:lnTo>
                    <a:pt x="510" y="1034"/>
                  </a:lnTo>
                  <a:lnTo>
                    <a:pt x="506" y="1026"/>
                  </a:lnTo>
                  <a:lnTo>
                    <a:pt x="444" y="946"/>
                  </a:lnTo>
                  <a:lnTo>
                    <a:pt x="384" y="865"/>
                  </a:lnTo>
                  <a:lnTo>
                    <a:pt x="368" y="839"/>
                  </a:lnTo>
                  <a:lnTo>
                    <a:pt x="357" y="813"/>
                  </a:lnTo>
                  <a:lnTo>
                    <a:pt x="351" y="784"/>
                  </a:lnTo>
                  <a:lnTo>
                    <a:pt x="348" y="756"/>
                  </a:lnTo>
                  <a:lnTo>
                    <a:pt x="351" y="728"/>
                  </a:lnTo>
                  <a:lnTo>
                    <a:pt x="357" y="700"/>
                  </a:lnTo>
                  <a:lnTo>
                    <a:pt x="368" y="672"/>
                  </a:lnTo>
                  <a:lnTo>
                    <a:pt x="383" y="648"/>
                  </a:lnTo>
                  <a:lnTo>
                    <a:pt x="402" y="625"/>
                  </a:lnTo>
                  <a:lnTo>
                    <a:pt x="624" y="403"/>
                  </a:lnTo>
                  <a:lnTo>
                    <a:pt x="646" y="384"/>
                  </a:lnTo>
                  <a:lnTo>
                    <a:pt x="670" y="369"/>
                  </a:lnTo>
                  <a:lnTo>
                    <a:pt x="697" y="358"/>
                  </a:lnTo>
                  <a:lnTo>
                    <a:pt x="725" y="352"/>
                  </a:lnTo>
                  <a:lnTo>
                    <a:pt x="754" y="350"/>
                  </a:lnTo>
                  <a:lnTo>
                    <a:pt x="782" y="352"/>
                  </a:lnTo>
                  <a:lnTo>
                    <a:pt x="810" y="358"/>
                  </a:lnTo>
                  <a:lnTo>
                    <a:pt x="837" y="369"/>
                  </a:lnTo>
                  <a:lnTo>
                    <a:pt x="862" y="385"/>
                  </a:lnTo>
                  <a:lnTo>
                    <a:pt x="943" y="446"/>
                  </a:lnTo>
                  <a:lnTo>
                    <a:pt x="1023" y="507"/>
                  </a:lnTo>
                  <a:lnTo>
                    <a:pt x="1031" y="512"/>
                  </a:lnTo>
                  <a:lnTo>
                    <a:pt x="1038" y="512"/>
                  </a:lnTo>
                  <a:lnTo>
                    <a:pt x="1046" y="509"/>
                  </a:lnTo>
                  <a:lnTo>
                    <a:pt x="1123" y="468"/>
                  </a:lnTo>
                  <a:lnTo>
                    <a:pt x="1204" y="432"/>
                  </a:lnTo>
                  <a:lnTo>
                    <a:pt x="1285" y="401"/>
                  </a:lnTo>
                  <a:lnTo>
                    <a:pt x="1370" y="374"/>
                  </a:lnTo>
                  <a:lnTo>
                    <a:pt x="1375" y="373"/>
                  </a:lnTo>
                  <a:lnTo>
                    <a:pt x="1378" y="370"/>
                  </a:lnTo>
                  <a:lnTo>
                    <a:pt x="1381" y="367"/>
                  </a:lnTo>
                  <a:lnTo>
                    <a:pt x="1383" y="363"/>
                  </a:lnTo>
                  <a:lnTo>
                    <a:pt x="1384" y="357"/>
                  </a:lnTo>
                  <a:lnTo>
                    <a:pt x="1398" y="256"/>
                  </a:lnTo>
                  <a:lnTo>
                    <a:pt x="1412" y="156"/>
                  </a:lnTo>
                  <a:lnTo>
                    <a:pt x="1420" y="124"/>
                  </a:lnTo>
                  <a:lnTo>
                    <a:pt x="1433" y="95"/>
                  </a:lnTo>
                  <a:lnTo>
                    <a:pt x="1452" y="68"/>
                  </a:lnTo>
                  <a:lnTo>
                    <a:pt x="1474" y="45"/>
                  </a:lnTo>
                  <a:lnTo>
                    <a:pt x="1500" y="26"/>
                  </a:lnTo>
                  <a:lnTo>
                    <a:pt x="1529" y="12"/>
                  </a:lnTo>
                  <a:lnTo>
                    <a:pt x="1560" y="3"/>
                  </a:lnTo>
                  <a:lnTo>
                    <a:pt x="1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3" name="Freeform 124"/>
            <p:cNvSpPr>
              <a:spLocks noEditPoints="1"/>
            </p:cNvSpPr>
            <p:nvPr/>
          </p:nvSpPr>
          <p:spPr bwMode="auto">
            <a:xfrm>
              <a:off x="7373938" y="2844800"/>
              <a:ext cx="241300" cy="242887"/>
            </a:xfrm>
            <a:custGeom>
              <a:avLst/>
              <a:gdLst>
                <a:gd name="T0" fmla="*/ 639 w 1518"/>
                <a:gd name="T1" fmla="*/ 176 h 1524"/>
                <a:gd name="T2" fmla="*/ 475 w 1518"/>
                <a:gd name="T3" fmla="*/ 237 h 1524"/>
                <a:gd name="T4" fmla="*/ 338 w 1518"/>
                <a:gd name="T5" fmla="*/ 340 h 1524"/>
                <a:gd name="T6" fmla="*/ 235 w 1518"/>
                <a:gd name="T7" fmla="*/ 477 h 1524"/>
                <a:gd name="T8" fmla="*/ 175 w 1518"/>
                <a:gd name="T9" fmla="*/ 642 h 1524"/>
                <a:gd name="T10" fmla="*/ 166 w 1518"/>
                <a:gd name="T11" fmla="*/ 823 h 1524"/>
                <a:gd name="T12" fmla="*/ 210 w 1518"/>
                <a:gd name="T13" fmla="*/ 995 h 1524"/>
                <a:gd name="T14" fmla="*/ 299 w 1518"/>
                <a:gd name="T15" fmla="*/ 1142 h 1524"/>
                <a:gd name="T16" fmla="*/ 426 w 1518"/>
                <a:gd name="T17" fmla="*/ 1258 h 1524"/>
                <a:gd name="T18" fmla="*/ 582 w 1518"/>
                <a:gd name="T19" fmla="*/ 1333 h 1524"/>
                <a:gd name="T20" fmla="*/ 759 w 1518"/>
                <a:gd name="T21" fmla="*/ 1360 h 1524"/>
                <a:gd name="T22" fmla="*/ 936 w 1518"/>
                <a:gd name="T23" fmla="*/ 1333 h 1524"/>
                <a:gd name="T24" fmla="*/ 1092 w 1518"/>
                <a:gd name="T25" fmla="*/ 1258 h 1524"/>
                <a:gd name="T26" fmla="*/ 1219 w 1518"/>
                <a:gd name="T27" fmla="*/ 1142 h 1524"/>
                <a:gd name="T28" fmla="*/ 1308 w 1518"/>
                <a:gd name="T29" fmla="*/ 995 h 1524"/>
                <a:gd name="T30" fmla="*/ 1352 w 1518"/>
                <a:gd name="T31" fmla="*/ 823 h 1524"/>
                <a:gd name="T32" fmla="*/ 1343 w 1518"/>
                <a:gd name="T33" fmla="*/ 642 h 1524"/>
                <a:gd name="T34" fmla="*/ 1283 w 1518"/>
                <a:gd name="T35" fmla="*/ 477 h 1524"/>
                <a:gd name="T36" fmla="*/ 1180 w 1518"/>
                <a:gd name="T37" fmla="*/ 340 h 1524"/>
                <a:gd name="T38" fmla="*/ 1043 w 1518"/>
                <a:gd name="T39" fmla="*/ 237 h 1524"/>
                <a:gd name="T40" fmla="*/ 879 w 1518"/>
                <a:gd name="T41" fmla="*/ 176 h 1524"/>
                <a:gd name="T42" fmla="*/ 759 w 1518"/>
                <a:gd name="T43" fmla="*/ 0 h 1524"/>
                <a:gd name="T44" fmla="*/ 961 w 1518"/>
                <a:gd name="T45" fmla="*/ 27 h 1524"/>
                <a:gd name="T46" fmla="*/ 1142 w 1518"/>
                <a:gd name="T47" fmla="*/ 105 h 1524"/>
                <a:gd name="T48" fmla="*/ 1296 w 1518"/>
                <a:gd name="T49" fmla="*/ 224 h 1524"/>
                <a:gd name="T50" fmla="*/ 1414 w 1518"/>
                <a:gd name="T51" fmla="*/ 378 h 1524"/>
                <a:gd name="T52" fmla="*/ 1492 w 1518"/>
                <a:gd name="T53" fmla="*/ 560 h 1524"/>
                <a:gd name="T54" fmla="*/ 1518 w 1518"/>
                <a:gd name="T55" fmla="*/ 762 h 1524"/>
                <a:gd name="T56" fmla="*/ 1492 w 1518"/>
                <a:gd name="T57" fmla="*/ 964 h 1524"/>
                <a:gd name="T58" fmla="*/ 1414 w 1518"/>
                <a:gd name="T59" fmla="*/ 1146 h 1524"/>
                <a:gd name="T60" fmla="*/ 1296 w 1518"/>
                <a:gd name="T61" fmla="*/ 1300 h 1524"/>
                <a:gd name="T62" fmla="*/ 1142 w 1518"/>
                <a:gd name="T63" fmla="*/ 1419 h 1524"/>
                <a:gd name="T64" fmla="*/ 961 w 1518"/>
                <a:gd name="T65" fmla="*/ 1497 h 1524"/>
                <a:gd name="T66" fmla="*/ 759 w 1518"/>
                <a:gd name="T67" fmla="*/ 1524 h 1524"/>
                <a:gd name="T68" fmla="*/ 557 w 1518"/>
                <a:gd name="T69" fmla="*/ 1497 h 1524"/>
                <a:gd name="T70" fmla="*/ 376 w 1518"/>
                <a:gd name="T71" fmla="*/ 1419 h 1524"/>
                <a:gd name="T72" fmla="*/ 222 w 1518"/>
                <a:gd name="T73" fmla="*/ 1300 h 1524"/>
                <a:gd name="T74" fmla="*/ 104 w 1518"/>
                <a:gd name="T75" fmla="*/ 1146 h 1524"/>
                <a:gd name="T76" fmla="*/ 26 w 1518"/>
                <a:gd name="T77" fmla="*/ 964 h 1524"/>
                <a:gd name="T78" fmla="*/ 0 w 1518"/>
                <a:gd name="T79" fmla="*/ 762 h 1524"/>
                <a:gd name="T80" fmla="*/ 26 w 1518"/>
                <a:gd name="T81" fmla="*/ 560 h 1524"/>
                <a:gd name="T82" fmla="*/ 104 w 1518"/>
                <a:gd name="T83" fmla="*/ 378 h 1524"/>
                <a:gd name="T84" fmla="*/ 222 w 1518"/>
                <a:gd name="T85" fmla="*/ 224 h 1524"/>
                <a:gd name="T86" fmla="*/ 376 w 1518"/>
                <a:gd name="T87" fmla="*/ 105 h 1524"/>
                <a:gd name="T88" fmla="*/ 557 w 1518"/>
                <a:gd name="T89" fmla="*/ 27 h 1524"/>
                <a:gd name="T90" fmla="*/ 759 w 1518"/>
                <a:gd name="T91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8" h="1524">
                  <a:moveTo>
                    <a:pt x="759" y="164"/>
                  </a:moveTo>
                  <a:lnTo>
                    <a:pt x="699" y="167"/>
                  </a:lnTo>
                  <a:lnTo>
                    <a:pt x="639" y="176"/>
                  </a:lnTo>
                  <a:lnTo>
                    <a:pt x="582" y="191"/>
                  </a:lnTo>
                  <a:lnTo>
                    <a:pt x="527" y="211"/>
                  </a:lnTo>
                  <a:lnTo>
                    <a:pt x="475" y="237"/>
                  </a:lnTo>
                  <a:lnTo>
                    <a:pt x="426" y="266"/>
                  </a:lnTo>
                  <a:lnTo>
                    <a:pt x="380" y="300"/>
                  </a:lnTo>
                  <a:lnTo>
                    <a:pt x="338" y="340"/>
                  </a:lnTo>
                  <a:lnTo>
                    <a:pt x="299" y="382"/>
                  </a:lnTo>
                  <a:lnTo>
                    <a:pt x="265" y="428"/>
                  </a:lnTo>
                  <a:lnTo>
                    <a:pt x="235" y="477"/>
                  </a:lnTo>
                  <a:lnTo>
                    <a:pt x="210" y="529"/>
                  </a:lnTo>
                  <a:lnTo>
                    <a:pt x="189" y="584"/>
                  </a:lnTo>
                  <a:lnTo>
                    <a:pt x="175" y="642"/>
                  </a:lnTo>
                  <a:lnTo>
                    <a:pt x="166" y="701"/>
                  </a:lnTo>
                  <a:lnTo>
                    <a:pt x="163" y="762"/>
                  </a:lnTo>
                  <a:lnTo>
                    <a:pt x="166" y="823"/>
                  </a:lnTo>
                  <a:lnTo>
                    <a:pt x="175" y="882"/>
                  </a:lnTo>
                  <a:lnTo>
                    <a:pt x="189" y="940"/>
                  </a:lnTo>
                  <a:lnTo>
                    <a:pt x="210" y="995"/>
                  </a:lnTo>
                  <a:lnTo>
                    <a:pt x="235" y="1047"/>
                  </a:lnTo>
                  <a:lnTo>
                    <a:pt x="265" y="1096"/>
                  </a:lnTo>
                  <a:lnTo>
                    <a:pt x="299" y="1142"/>
                  </a:lnTo>
                  <a:lnTo>
                    <a:pt x="338" y="1184"/>
                  </a:lnTo>
                  <a:lnTo>
                    <a:pt x="380" y="1224"/>
                  </a:lnTo>
                  <a:lnTo>
                    <a:pt x="426" y="1258"/>
                  </a:lnTo>
                  <a:lnTo>
                    <a:pt x="475" y="1287"/>
                  </a:lnTo>
                  <a:lnTo>
                    <a:pt x="527" y="1313"/>
                  </a:lnTo>
                  <a:lnTo>
                    <a:pt x="582" y="1333"/>
                  </a:lnTo>
                  <a:lnTo>
                    <a:pt x="639" y="1348"/>
                  </a:lnTo>
                  <a:lnTo>
                    <a:pt x="699" y="1357"/>
                  </a:lnTo>
                  <a:lnTo>
                    <a:pt x="759" y="1360"/>
                  </a:lnTo>
                  <a:lnTo>
                    <a:pt x="819" y="1357"/>
                  </a:lnTo>
                  <a:lnTo>
                    <a:pt x="879" y="1348"/>
                  </a:lnTo>
                  <a:lnTo>
                    <a:pt x="936" y="1333"/>
                  </a:lnTo>
                  <a:lnTo>
                    <a:pt x="991" y="1313"/>
                  </a:lnTo>
                  <a:lnTo>
                    <a:pt x="1043" y="1287"/>
                  </a:lnTo>
                  <a:lnTo>
                    <a:pt x="1092" y="1258"/>
                  </a:lnTo>
                  <a:lnTo>
                    <a:pt x="1138" y="1224"/>
                  </a:lnTo>
                  <a:lnTo>
                    <a:pt x="1180" y="1184"/>
                  </a:lnTo>
                  <a:lnTo>
                    <a:pt x="1219" y="1142"/>
                  </a:lnTo>
                  <a:lnTo>
                    <a:pt x="1253" y="1096"/>
                  </a:lnTo>
                  <a:lnTo>
                    <a:pt x="1283" y="1047"/>
                  </a:lnTo>
                  <a:lnTo>
                    <a:pt x="1308" y="995"/>
                  </a:lnTo>
                  <a:lnTo>
                    <a:pt x="1329" y="940"/>
                  </a:lnTo>
                  <a:lnTo>
                    <a:pt x="1343" y="882"/>
                  </a:lnTo>
                  <a:lnTo>
                    <a:pt x="1352" y="823"/>
                  </a:lnTo>
                  <a:lnTo>
                    <a:pt x="1355" y="762"/>
                  </a:lnTo>
                  <a:lnTo>
                    <a:pt x="1352" y="701"/>
                  </a:lnTo>
                  <a:lnTo>
                    <a:pt x="1343" y="642"/>
                  </a:lnTo>
                  <a:lnTo>
                    <a:pt x="1329" y="584"/>
                  </a:lnTo>
                  <a:lnTo>
                    <a:pt x="1308" y="529"/>
                  </a:lnTo>
                  <a:lnTo>
                    <a:pt x="1283" y="477"/>
                  </a:lnTo>
                  <a:lnTo>
                    <a:pt x="1253" y="428"/>
                  </a:lnTo>
                  <a:lnTo>
                    <a:pt x="1219" y="382"/>
                  </a:lnTo>
                  <a:lnTo>
                    <a:pt x="1180" y="340"/>
                  </a:lnTo>
                  <a:lnTo>
                    <a:pt x="1138" y="300"/>
                  </a:lnTo>
                  <a:lnTo>
                    <a:pt x="1092" y="266"/>
                  </a:lnTo>
                  <a:lnTo>
                    <a:pt x="1043" y="237"/>
                  </a:lnTo>
                  <a:lnTo>
                    <a:pt x="991" y="211"/>
                  </a:lnTo>
                  <a:lnTo>
                    <a:pt x="936" y="191"/>
                  </a:lnTo>
                  <a:lnTo>
                    <a:pt x="879" y="176"/>
                  </a:lnTo>
                  <a:lnTo>
                    <a:pt x="819" y="167"/>
                  </a:lnTo>
                  <a:lnTo>
                    <a:pt x="759" y="164"/>
                  </a:lnTo>
                  <a:close/>
                  <a:moveTo>
                    <a:pt x="759" y="0"/>
                  </a:moveTo>
                  <a:lnTo>
                    <a:pt x="828" y="4"/>
                  </a:lnTo>
                  <a:lnTo>
                    <a:pt x="896" y="12"/>
                  </a:lnTo>
                  <a:lnTo>
                    <a:pt x="961" y="27"/>
                  </a:lnTo>
                  <a:lnTo>
                    <a:pt x="1024" y="48"/>
                  </a:lnTo>
                  <a:lnTo>
                    <a:pt x="1085" y="74"/>
                  </a:lnTo>
                  <a:lnTo>
                    <a:pt x="1142" y="105"/>
                  </a:lnTo>
                  <a:lnTo>
                    <a:pt x="1197" y="140"/>
                  </a:lnTo>
                  <a:lnTo>
                    <a:pt x="1248" y="179"/>
                  </a:lnTo>
                  <a:lnTo>
                    <a:pt x="1296" y="224"/>
                  </a:lnTo>
                  <a:lnTo>
                    <a:pt x="1340" y="272"/>
                  </a:lnTo>
                  <a:lnTo>
                    <a:pt x="1379" y="323"/>
                  </a:lnTo>
                  <a:lnTo>
                    <a:pt x="1414" y="378"/>
                  </a:lnTo>
                  <a:lnTo>
                    <a:pt x="1445" y="435"/>
                  </a:lnTo>
                  <a:lnTo>
                    <a:pt x="1471" y="496"/>
                  </a:lnTo>
                  <a:lnTo>
                    <a:pt x="1492" y="560"/>
                  </a:lnTo>
                  <a:lnTo>
                    <a:pt x="1507" y="625"/>
                  </a:lnTo>
                  <a:lnTo>
                    <a:pt x="1515" y="693"/>
                  </a:lnTo>
                  <a:lnTo>
                    <a:pt x="1518" y="762"/>
                  </a:lnTo>
                  <a:lnTo>
                    <a:pt x="1515" y="831"/>
                  </a:lnTo>
                  <a:lnTo>
                    <a:pt x="1507" y="899"/>
                  </a:lnTo>
                  <a:lnTo>
                    <a:pt x="1492" y="964"/>
                  </a:lnTo>
                  <a:lnTo>
                    <a:pt x="1471" y="1028"/>
                  </a:lnTo>
                  <a:lnTo>
                    <a:pt x="1445" y="1089"/>
                  </a:lnTo>
                  <a:lnTo>
                    <a:pt x="1414" y="1146"/>
                  </a:lnTo>
                  <a:lnTo>
                    <a:pt x="1379" y="1201"/>
                  </a:lnTo>
                  <a:lnTo>
                    <a:pt x="1340" y="1252"/>
                  </a:lnTo>
                  <a:lnTo>
                    <a:pt x="1296" y="1300"/>
                  </a:lnTo>
                  <a:lnTo>
                    <a:pt x="1248" y="1345"/>
                  </a:lnTo>
                  <a:lnTo>
                    <a:pt x="1197" y="1384"/>
                  </a:lnTo>
                  <a:lnTo>
                    <a:pt x="1142" y="1419"/>
                  </a:lnTo>
                  <a:lnTo>
                    <a:pt x="1085" y="1450"/>
                  </a:lnTo>
                  <a:lnTo>
                    <a:pt x="1024" y="1476"/>
                  </a:lnTo>
                  <a:lnTo>
                    <a:pt x="961" y="1497"/>
                  </a:lnTo>
                  <a:lnTo>
                    <a:pt x="896" y="1512"/>
                  </a:lnTo>
                  <a:lnTo>
                    <a:pt x="828" y="1520"/>
                  </a:lnTo>
                  <a:lnTo>
                    <a:pt x="759" y="1524"/>
                  </a:lnTo>
                  <a:lnTo>
                    <a:pt x="690" y="1520"/>
                  </a:lnTo>
                  <a:lnTo>
                    <a:pt x="622" y="1512"/>
                  </a:lnTo>
                  <a:lnTo>
                    <a:pt x="557" y="1497"/>
                  </a:lnTo>
                  <a:lnTo>
                    <a:pt x="494" y="1476"/>
                  </a:lnTo>
                  <a:lnTo>
                    <a:pt x="433" y="1450"/>
                  </a:lnTo>
                  <a:lnTo>
                    <a:pt x="376" y="1419"/>
                  </a:lnTo>
                  <a:lnTo>
                    <a:pt x="321" y="1384"/>
                  </a:lnTo>
                  <a:lnTo>
                    <a:pt x="270" y="1345"/>
                  </a:lnTo>
                  <a:lnTo>
                    <a:pt x="222" y="1300"/>
                  </a:lnTo>
                  <a:lnTo>
                    <a:pt x="178" y="1252"/>
                  </a:lnTo>
                  <a:lnTo>
                    <a:pt x="139" y="1201"/>
                  </a:lnTo>
                  <a:lnTo>
                    <a:pt x="104" y="1146"/>
                  </a:lnTo>
                  <a:lnTo>
                    <a:pt x="73" y="1089"/>
                  </a:lnTo>
                  <a:lnTo>
                    <a:pt x="47" y="1028"/>
                  </a:lnTo>
                  <a:lnTo>
                    <a:pt x="26" y="964"/>
                  </a:lnTo>
                  <a:lnTo>
                    <a:pt x="11" y="899"/>
                  </a:lnTo>
                  <a:lnTo>
                    <a:pt x="3" y="831"/>
                  </a:lnTo>
                  <a:lnTo>
                    <a:pt x="0" y="762"/>
                  </a:lnTo>
                  <a:lnTo>
                    <a:pt x="3" y="693"/>
                  </a:lnTo>
                  <a:lnTo>
                    <a:pt x="11" y="625"/>
                  </a:lnTo>
                  <a:lnTo>
                    <a:pt x="26" y="560"/>
                  </a:lnTo>
                  <a:lnTo>
                    <a:pt x="47" y="496"/>
                  </a:lnTo>
                  <a:lnTo>
                    <a:pt x="73" y="435"/>
                  </a:lnTo>
                  <a:lnTo>
                    <a:pt x="104" y="378"/>
                  </a:lnTo>
                  <a:lnTo>
                    <a:pt x="139" y="323"/>
                  </a:lnTo>
                  <a:lnTo>
                    <a:pt x="178" y="272"/>
                  </a:lnTo>
                  <a:lnTo>
                    <a:pt x="222" y="224"/>
                  </a:lnTo>
                  <a:lnTo>
                    <a:pt x="270" y="179"/>
                  </a:lnTo>
                  <a:lnTo>
                    <a:pt x="321" y="140"/>
                  </a:lnTo>
                  <a:lnTo>
                    <a:pt x="376" y="105"/>
                  </a:lnTo>
                  <a:lnTo>
                    <a:pt x="433" y="74"/>
                  </a:lnTo>
                  <a:lnTo>
                    <a:pt x="494" y="48"/>
                  </a:lnTo>
                  <a:lnTo>
                    <a:pt x="557" y="27"/>
                  </a:lnTo>
                  <a:lnTo>
                    <a:pt x="622" y="12"/>
                  </a:lnTo>
                  <a:lnTo>
                    <a:pt x="690" y="4"/>
                  </a:lnTo>
                  <a:lnTo>
                    <a:pt x="7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44" name="Inhaltsplatzhalter 4"/>
          <p:cNvSpPr txBox="1"/>
          <p:nvPr/>
        </p:nvSpPr>
        <p:spPr>
          <a:xfrm>
            <a:off x="508001" y="3488402"/>
            <a:ext cx="3108833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5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5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5" name="Inhaltsplatzhalter 4"/>
          <p:cNvSpPr txBox="1"/>
          <p:nvPr/>
        </p:nvSpPr>
        <p:spPr>
          <a:xfrm>
            <a:off x="8487475" y="3538149"/>
            <a:ext cx="3159403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3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3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6" name="Inhaltsplatzhalter 4"/>
          <p:cNvSpPr txBox="1"/>
          <p:nvPr/>
        </p:nvSpPr>
        <p:spPr>
          <a:xfrm>
            <a:off x="1810837" y="2025364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2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8" name="Inhaltsplatzhalter 4"/>
          <p:cNvSpPr txBox="1"/>
          <p:nvPr/>
        </p:nvSpPr>
        <p:spPr>
          <a:xfrm>
            <a:off x="793557" y="4941942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4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9" name="Inhaltsplatzhalter 4"/>
          <p:cNvSpPr txBox="1"/>
          <p:nvPr/>
        </p:nvSpPr>
        <p:spPr>
          <a:xfrm>
            <a:off x="8145467" y="4942978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4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4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44" grpId="0"/>
      <p:bldP spid="45" grpId="0"/>
      <p:bldP spid="46" grpId="0"/>
      <p:bldP spid="48" grpId="0"/>
      <p:bldP spid="4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61593" y="1879601"/>
            <a:ext cx="4468814" cy="4468812"/>
            <a:chOff x="3861593" y="1879601"/>
            <a:chExt cx="4468814" cy="4468812"/>
          </a:xfrm>
        </p:grpSpPr>
        <p:sp>
          <p:nvSpPr>
            <p:cNvPr id="49" name="Freeform 43"/>
            <p:cNvSpPr/>
            <p:nvPr/>
          </p:nvSpPr>
          <p:spPr bwMode="auto">
            <a:xfrm>
              <a:off x="3861593" y="3413237"/>
              <a:ext cx="1903506" cy="2870449"/>
            </a:xfrm>
            <a:custGeom>
              <a:avLst/>
              <a:gdLst>
                <a:gd name="T0" fmla="*/ 807 w 1087"/>
                <a:gd name="T1" fmla="*/ 1276 h 1639"/>
                <a:gd name="T2" fmla="*/ 1087 w 1087"/>
                <a:gd name="T3" fmla="*/ 838 h 1639"/>
                <a:gd name="T4" fmla="*/ 841 w 1087"/>
                <a:gd name="T5" fmla="*/ 596 h 1639"/>
                <a:gd name="T6" fmla="*/ 799 w 1087"/>
                <a:gd name="T7" fmla="*/ 400 h 1639"/>
                <a:gd name="T8" fmla="*/ 799 w 1087"/>
                <a:gd name="T9" fmla="*/ 400 h 1639"/>
                <a:gd name="T10" fmla="*/ 400 w 1087"/>
                <a:gd name="T11" fmla="*/ 0 h 1639"/>
                <a:gd name="T12" fmla="*/ 0 w 1087"/>
                <a:gd name="T13" fmla="*/ 400 h 1639"/>
                <a:gd name="T14" fmla="*/ 0 w 1087"/>
                <a:gd name="T15" fmla="*/ 400 h 1639"/>
                <a:gd name="T16" fmla="*/ 42 w 1087"/>
                <a:gd name="T17" fmla="*/ 724 h 1639"/>
                <a:gd name="T18" fmla="*/ 671 w 1087"/>
                <a:gd name="T19" fmla="*/ 1524 h 1639"/>
                <a:gd name="T20" fmla="*/ 971 w 1087"/>
                <a:gd name="T21" fmla="*/ 1639 h 1639"/>
                <a:gd name="T22" fmla="*/ 807 w 1087"/>
                <a:gd name="T23" fmla="*/ 1276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1639">
                  <a:moveTo>
                    <a:pt x="807" y="1276"/>
                  </a:moveTo>
                  <a:cubicBezTo>
                    <a:pt x="807" y="1082"/>
                    <a:pt x="922" y="915"/>
                    <a:pt x="1087" y="838"/>
                  </a:cubicBezTo>
                  <a:cubicBezTo>
                    <a:pt x="978" y="791"/>
                    <a:pt x="890" y="704"/>
                    <a:pt x="841" y="596"/>
                  </a:cubicBezTo>
                  <a:cubicBezTo>
                    <a:pt x="814" y="536"/>
                    <a:pt x="799" y="470"/>
                    <a:pt x="799" y="400"/>
                  </a:cubicBezTo>
                  <a:cubicBezTo>
                    <a:pt x="799" y="400"/>
                    <a:pt x="799" y="400"/>
                    <a:pt x="799" y="400"/>
                  </a:cubicBezTo>
                  <a:cubicBezTo>
                    <a:pt x="799" y="179"/>
                    <a:pt x="620" y="0"/>
                    <a:pt x="400" y="0"/>
                  </a:cubicBezTo>
                  <a:cubicBezTo>
                    <a:pt x="179" y="0"/>
                    <a:pt x="0" y="179"/>
                    <a:pt x="0" y="400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0" y="512"/>
                    <a:pt x="15" y="620"/>
                    <a:pt x="42" y="724"/>
                  </a:cubicBezTo>
                  <a:cubicBezTo>
                    <a:pt x="132" y="1070"/>
                    <a:pt x="364" y="1358"/>
                    <a:pt x="671" y="1524"/>
                  </a:cubicBezTo>
                  <a:cubicBezTo>
                    <a:pt x="765" y="1575"/>
                    <a:pt x="866" y="1613"/>
                    <a:pt x="971" y="1639"/>
                  </a:cubicBezTo>
                  <a:cubicBezTo>
                    <a:pt x="871" y="1551"/>
                    <a:pt x="807" y="1421"/>
                    <a:pt x="807" y="12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 dirty="0"/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6442752" y="1956217"/>
              <a:ext cx="1887655" cy="2822894"/>
            </a:xfrm>
            <a:custGeom>
              <a:avLst/>
              <a:gdLst>
                <a:gd name="T0" fmla="*/ 1077 w 1078"/>
                <a:gd name="T1" fmla="*/ 1189 h 1612"/>
                <a:gd name="T2" fmla="*/ 1029 w 1078"/>
                <a:gd name="T3" fmla="*/ 881 h 1612"/>
                <a:gd name="T4" fmla="*/ 451 w 1078"/>
                <a:gd name="T5" fmla="*/ 133 h 1612"/>
                <a:gd name="T6" fmla="*/ 133 w 1078"/>
                <a:gd name="T7" fmla="*/ 0 h 1612"/>
                <a:gd name="T8" fmla="*/ 290 w 1078"/>
                <a:gd name="T9" fmla="*/ 356 h 1612"/>
                <a:gd name="T10" fmla="*/ 0 w 1078"/>
                <a:gd name="T11" fmla="*/ 798 h 1612"/>
                <a:gd name="T12" fmla="*/ 23 w 1078"/>
                <a:gd name="T13" fmla="*/ 809 h 1612"/>
                <a:gd name="T14" fmla="*/ 233 w 1078"/>
                <a:gd name="T15" fmla="*/ 1027 h 1612"/>
                <a:gd name="T16" fmla="*/ 278 w 1078"/>
                <a:gd name="T17" fmla="*/ 1213 h 1612"/>
                <a:gd name="T18" fmla="*/ 279 w 1078"/>
                <a:gd name="T19" fmla="*/ 1213 h 1612"/>
                <a:gd name="T20" fmla="*/ 678 w 1078"/>
                <a:gd name="T21" fmla="*/ 1612 h 1612"/>
                <a:gd name="T22" fmla="*/ 1078 w 1078"/>
                <a:gd name="T23" fmla="*/ 1221 h 1612"/>
                <a:gd name="T24" fmla="*/ 1078 w 1078"/>
                <a:gd name="T25" fmla="*/ 1213 h 1612"/>
                <a:gd name="T26" fmla="*/ 1077 w 1078"/>
                <a:gd name="T27" fmla="*/ 1189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8" h="1612">
                  <a:moveTo>
                    <a:pt x="1077" y="1189"/>
                  </a:moveTo>
                  <a:cubicBezTo>
                    <a:pt x="1074" y="1083"/>
                    <a:pt x="1057" y="980"/>
                    <a:pt x="1029" y="881"/>
                  </a:cubicBezTo>
                  <a:cubicBezTo>
                    <a:pt x="939" y="564"/>
                    <a:pt x="729" y="297"/>
                    <a:pt x="451" y="133"/>
                  </a:cubicBezTo>
                  <a:cubicBezTo>
                    <a:pt x="353" y="75"/>
                    <a:pt x="246" y="30"/>
                    <a:pt x="133" y="0"/>
                  </a:cubicBezTo>
                  <a:cubicBezTo>
                    <a:pt x="230" y="88"/>
                    <a:pt x="290" y="215"/>
                    <a:pt x="290" y="356"/>
                  </a:cubicBezTo>
                  <a:cubicBezTo>
                    <a:pt x="290" y="553"/>
                    <a:pt x="171" y="724"/>
                    <a:pt x="0" y="798"/>
                  </a:cubicBezTo>
                  <a:cubicBezTo>
                    <a:pt x="8" y="802"/>
                    <a:pt x="15" y="805"/>
                    <a:pt x="23" y="809"/>
                  </a:cubicBezTo>
                  <a:cubicBezTo>
                    <a:pt x="114" y="857"/>
                    <a:pt x="188" y="934"/>
                    <a:pt x="233" y="1027"/>
                  </a:cubicBezTo>
                  <a:cubicBezTo>
                    <a:pt x="260" y="1084"/>
                    <a:pt x="276" y="1146"/>
                    <a:pt x="278" y="1213"/>
                  </a:cubicBezTo>
                  <a:cubicBezTo>
                    <a:pt x="279" y="1213"/>
                    <a:pt x="279" y="1213"/>
                    <a:pt x="279" y="1213"/>
                  </a:cubicBezTo>
                  <a:cubicBezTo>
                    <a:pt x="279" y="1434"/>
                    <a:pt x="458" y="1612"/>
                    <a:pt x="678" y="1612"/>
                  </a:cubicBezTo>
                  <a:cubicBezTo>
                    <a:pt x="896" y="1612"/>
                    <a:pt x="1074" y="1438"/>
                    <a:pt x="1078" y="1221"/>
                  </a:cubicBezTo>
                  <a:cubicBezTo>
                    <a:pt x="1078" y="1218"/>
                    <a:pt x="1078" y="1215"/>
                    <a:pt x="1078" y="1213"/>
                  </a:cubicBezTo>
                  <a:cubicBezTo>
                    <a:pt x="1078" y="1205"/>
                    <a:pt x="1078" y="1197"/>
                    <a:pt x="1077" y="11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3935567" y="1879601"/>
              <a:ext cx="2869129" cy="1891616"/>
            </a:xfrm>
            <a:custGeom>
              <a:avLst/>
              <a:gdLst>
                <a:gd name="T0" fmla="*/ 1250 w 1639"/>
                <a:gd name="T1" fmla="*/ 0 h 1080"/>
                <a:gd name="T2" fmla="*/ 1248 w 1639"/>
                <a:gd name="T3" fmla="*/ 0 h 1080"/>
                <a:gd name="T4" fmla="*/ 1239 w 1639"/>
                <a:gd name="T5" fmla="*/ 0 h 1080"/>
                <a:gd name="T6" fmla="*/ 1237 w 1639"/>
                <a:gd name="T7" fmla="*/ 0 h 1080"/>
                <a:gd name="T8" fmla="*/ 1234 w 1639"/>
                <a:gd name="T9" fmla="*/ 0 h 1080"/>
                <a:gd name="T10" fmla="*/ 918 w 1639"/>
                <a:gd name="T11" fmla="*/ 40 h 1080"/>
                <a:gd name="T12" fmla="*/ 68 w 1639"/>
                <a:gd name="T13" fmla="*/ 756 h 1080"/>
                <a:gd name="T14" fmla="*/ 0 w 1639"/>
                <a:gd name="T15" fmla="*/ 952 h 1080"/>
                <a:gd name="T16" fmla="*/ 358 w 1639"/>
                <a:gd name="T17" fmla="*/ 793 h 1080"/>
                <a:gd name="T18" fmla="*/ 799 w 1639"/>
                <a:gd name="T19" fmla="*/ 1080 h 1080"/>
                <a:gd name="T20" fmla="*/ 1041 w 1639"/>
                <a:gd name="T21" fmla="*/ 840 h 1080"/>
                <a:gd name="T22" fmla="*/ 1234 w 1639"/>
                <a:gd name="T23" fmla="*/ 799 h 1080"/>
                <a:gd name="T24" fmla="*/ 1248 w 1639"/>
                <a:gd name="T25" fmla="*/ 800 h 1080"/>
                <a:gd name="T26" fmla="*/ 1248 w 1639"/>
                <a:gd name="T27" fmla="*/ 799 h 1080"/>
                <a:gd name="T28" fmla="*/ 1639 w 1639"/>
                <a:gd name="T29" fmla="*/ 400 h 1080"/>
                <a:gd name="T30" fmla="*/ 1250 w 1639"/>
                <a:gd name="T31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9" h="1080">
                  <a:moveTo>
                    <a:pt x="1250" y="0"/>
                  </a:moveTo>
                  <a:cubicBezTo>
                    <a:pt x="1249" y="0"/>
                    <a:pt x="1248" y="0"/>
                    <a:pt x="1248" y="0"/>
                  </a:cubicBezTo>
                  <a:cubicBezTo>
                    <a:pt x="1245" y="0"/>
                    <a:pt x="1242" y="0"/>
                    <a:pt x="1239" y="0"/>
                  </a:cubicBezTo>
                  <a:cubicBezTo>
                    <a:pt x="1239" y="0"/>
                    <a:pt x="1238" y="0"/>
                    <a:pt x="1237" y="0"/>
                  </a:cubicBezTo>
                  <a:cubicBezTo>
                    <a:pt x="1236" y="0"/>
                    <a:pt x="1235" y="0"/>
                    <a:pt x="1234" y="0"/>
                  </a:cubicBezTo>
                  <a:cubicBezTo>
                    <a:pt x="1125" y="0"/>
                    <a:pt x="1019" y="14"/>
                    <a:pt x="918" y="40"/>
                  </a:cubicBezTo>
                  <a:cubicBezTo>
                    <a:pt x="537" y="136"/>
                    <a:pt x="226" y="404"/>
                    <a:pt x="68" y="756"/>
                  </a:cubicBezTo>
                  <a:cubicBezTo>
                    <a:pt x="40" y="819"/>
                    <a:pt x="17" y="884"/>
                    <a:pt x="0" y="952"/>
                  </a:cubicBezTo>
                  <a:cubicBezTo>
                    <a:pt x="88" y="854"/>
                    <a:pt x="216" y="793"/>
                    <a:pt x="358" y="793"/>
                  </a:cubicBezTo>
                  <a:cubicBezTo>
                    <a:pt x="554" y="793"/>
                    <a:pt x="724" y="911"/>
                    <a:pt x="799" y="1080"/>
                  </a:cubicBezTo>
                  <a:cubicBezTo>
                    <a:pt x="847" y="973"/>
                    <a:pt x="934" y="887"/>
                    <a:pt x="1041" y="840"/>
                  </a:cubicBezTo>
                  <a:cubicBezTo>
                    <a:pt x="1100" y="814"/>
                    <a:pt x="1165" y="799"/>
                    <a:pt x="1234" y="799"/>
                  </a:cubicBezTo>
                  <a:cubicBezTo>
                    <a:pt x="1239" y="799"/>
                    <a:pt x="1243" y="799"/>
                    <a:pt x="1248" y="800"/>
                  </a:cubicBezTo>
                  <a:cubicBezTo>
                    <a:pt x="1248" y="799"/>
                    <a:pt x="1248" y="799"/>
                    <a:pt x="1248" y="799"/>
                  </a:cubicBezTo>
                  <a:cubicBezTo>
                    <a:pt x="1465" y="795"/>
                    <a:pt x="1639" y="618"/>
                    <a:pt x="1639" y="400"/>
                  </a:cubicBezTo>
                  <a:cubicBezTo>
                    <a:pt x="1639" y="182"/>
                    <a:pt x="1466" y="6"/>
                    <a:pt x="1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5420328" y="4439624"/>
              <a:ext cx="2847994" cy="1908789"/>
            </a:xfrm>
            <a:custGeom>
              <a:avLst/>
              <a:gdLst>
                <a:gd name="T0" fmla="*/ 1262 w 1627"/>
                <a:gd name="T1" fmla="*/ 278 h 1090"/>
                <a:gd name="T2" fmla="*/ 825 w 1627"/>
                <a:gd name="T3" fmla="*/ 0 h 1090"/>
                <a:gd name="T4" fmla="*/ 588 w 1627"/>
                <a:gd name="T5" fmla="*/ 246 h 1090"/>
                <a:gd name="T6" fmla="*/ 400 w 1627"/>
                <a:gd name="T7" fmla="*/ 290 h 1090"/>
                <a:gd name="T8" fmla="*/ 400 w 1627"/>
                <a:gd name="T9" fmla="*/ 291 h 1090"/>
                <a:gd name="T10" fmla="*/ 0 w 1627"/>
                <a:gd name="T11" fmla="*/ 690 h 1090"/>
                <a:gd name="T12" fmla="*/ 394 w 1627"/>
                <a:gd name="T13" fmla="*/ 1090 h 1090"/>
                <a:gd name="T14" fmla="*/ 400 w 1627"/>
                <a:gd name="T15" fmla="*/ 1090 h 1090"/>
                <a:gd name="T16" fmla="*/ 421 w 1627"/>
                <a:gd name="T17" fmla="*/ 1089 h 1090"/>
                <a:gd name="T18" fmla="*/ 729 w 1627"/>
                <a:gd name="T19" fmla="*/ 1043 h 1090"/>
                <a:gd name="T20" fmla="*/ 1560 w 1627"/>
                <a:gd name="T21" fmla="*/ 315 h 1090"/>
                <a:gd name="T22" fmla="*/ 1627 w 1627"/>
                <a:gd name="T23" fmla="*/ 111 h 1090"/>
                <a:gd name="T24" fmla="*/ 1262 w 1627"/>
                <a:gd name="T25" fmla="*/ 278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7" h="1090">
                  <a:moveTo>
                    <a:pt x="1262" y="278"/>
                  </a:moveTo>
                  <a:cubicBezTo>
                    <a:pt x="1069" y="278"/>
                    <a:pt x="902" y="164"/>
                    <a:pt x="825" y="0"/>
                  </a:cubicBezTo>
                  <a:cubicBezTo>
                    <a:pt x="779" y="108"/>
                    <a:pt x="695" y="196"/>
                    <a:pt x="588" y="246"/>
                  </a:cubicBezTo>
                  <a:cubicBezTo>
                    <a:pt x="531" y="273"/>
                    <a:pt x="467" y="288"/>
                    <a:pt x="400" y="290"/>
                  </a:cubicBezTo>
                  <a:cubicBezTo>
                    <a:pt x="400" y="291"/>
                    <a:pt x="400" y="291"/>
                    <a:pt x="400" y="291"/>
                  </a:cubicBezTo>
                  <a:cubicBezTo>
                    <a:pt x="179" y="291"/>
                    <a:pt x="0" y="470"/>
                    <a:pt x="0" y="690"/>
                  </a:cubicBezTo>
                  <a:cubicBezTo>
                    <a:pt x="0" y="909"/>
                    <a:pt x="176" y="1087"/>
                    <a:pt x="394" y="1090"/>
                  </a:cubicBezTo>
                  <a:cubicBezTo>
                    <a:pt x="396" y="1090"/>
                    <a:pt x="398" y="1090"/>
                    <a:pt x="400" y="1090"/>
                  </a:cubicBezTo>
                  <a:cubicBezTo>
                    <a:pt x="407" y="1090"/>
                    <a:pt x="414" y="1090"/>
                    <a:pt x="421" y="1089"/>
                  </a:cubicBezTo>
                  <a:cubicBezTo>
                    <a:pt x="528" y="1086"/>
                    <a:pt x="631" y="1071"/>
                    <a:pt x="729" y="1043"/>
                  </a:cubicBezTo>
                  <a:cubicBezTo>
                    <a:pt x="1104" y="939"/>
                    <a:pt x="1409" y="668"/>
                    <a:pt x="1560" y="315"/>
                  </a:cubicBezTo>
                  <a:cubicBezTo>
                    <a:pt x="1588" y="250"/>
                    <a:pt x="1610" y="182"/>
                    <a:pt x="1627" y="111"/>
                  </a:cubicBezTo>
                  <a:cubicBezTo>
                    <a:pt x="1539" y="213"/>
                    <a:pt x="1408" y="278"/>
                    <a:pt x="1262" y="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" name="Oval 3"/>
            <p:cNvSpPr/>
            <p:nvPr/>
          </p:nvSpPr>
          <p:spPr>
            <a:xfrm>
              <a:off x="5597959" y="2101134"/>
              <a:ext cx="977900" cy="977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Oval 9"/>
            <p:cNvSpPr/>
            <p:nvPr/>
          </p:nvSpPr>
          <p:spPr>
            <a:xfrm>
              <a:off x="7160539" y="3616471"/>
              <a:ext cx="977900" cy="977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Oval 10"/>
            <p:cNvSpPr/>
            <p:nvPr/>
          </p:nvSpPr>
          <p:spPr>
            <a:xfrm>
              <a:off x="5582676" y="5176814"/>
              <a:ext cx="977900" cy="977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Oval 11"/>
            <p:cNvSpPr/>
            <p:nvPr/>
          </p:nvSpPr>
          <p:spPr>
            <a:xfrm>
              <a:off x="4060296" y="3616471"/>
              <a:ext cx="977900" cy="977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8" name="Inhaltsplatzhalter 4"/>
          <p:cNvSpPr txBox="1"/>
          <p:nvPr/>
        </p:nvSpPr>
        <p:spPr>
          <a:xfrm>
            <a:off x="508001" y="2566790"/>
            <a:ext cx="3107355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9" name="Inhaltsplatzhalter 4"/>
          <p:cNvSpPr txBox="1"/>
          <p:nvPr/>
        </p:nvSpPr>
        <p:spPr>
          <a:xfrm>
            <a:off x="8624575" y="2566790"/>
            <a:ext cx="3041243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0" name="Inhaltsplatzhalter 4"/>
          <p:cNvSpPr txBox="1"/>
          <p:nvPr/>
        </p:nvSpPr>
        <p:spPr>
          <a:xfrm>
            <a:off x="508001" y="4939895"/>
            <a:ext cx="3050853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4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1" name="Inhaltsplatzhalter 4"/>
          <p:cNvSpPr txBox="1"/>
          <p:nvPr/>
        </p:nvSpPr>
        <p:spPr>
          <a:xfrm>
            <a:off x="8624575" y="4939895"/>
            <a:ext cx="3041244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2" name="Inhaltsplatzhalter 4"/>
          <p:cNvSpPr txBox="1"/>
          <p:nvPr/>
        </p:nvSpPr>
        <p:spPr>
          <a:xfrm>
            <a:off x="4776192" y="2706742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latin typeface="+mj-lt"/>
              </a:rPr>
              <a:t>01</a:t>
            </a:r>
            <a:endParaRPr lang="en-US" sz="2000" dirty="0">
              <a:latin typeface="+mn-lt"/>
            </a:endParaRPr>
          </a:p>
        </p:txBody>
      </p:sp>
      <p:sp>
        <p:nvSpPr>
          <p:cNvPr id="33" name="Inhaltsplatzhalter 4"/>
          <p:cNvSpPr txBox="1"/>
          <p:nvPr/>
        </p:nvSpPr>
        <p:spPr>
          <a:xfrm>
            <a:off x="4454732" y="4733250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latin typeface="+mj-lt"/>
              </a:rPr>
              <a:t>04</a:t>
            </a:r>
            <a:endParaRPr lang="en-US" sz="2000" dirty="0">
              <a:latin typeface="+mn-lt"/>
            </a:endParaRPr>
          </a:p>
        </p:txBody>
      </p:sp>
      <p:sp>
        <p:nvSpPr>
          <p:cNvPr id="34" name="Inhaltsplatzhalter 4"/>
          <p:cNvSpPr txBox="1"/>
          <p:nvPr/>
        </p:nvSpPr>
        <p:spPr>
          <a:xfrm>
            <a:off x="6894898" y="3050784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latin typeface="+mj-lt"/>
              </a:rPr>
              <a:t>02</a:t>
            </a:r>
            <a:endParaRPr lang="en-US" sz="2000" dirty="0">
              <a:latin typeface="+mn-lt"/>
            </a:endParaRPr>
          </a:p>
        </p:txBody>
      </p:sp>
      <p:sp>
        <p:nvSpPr>
          <p:cNvPr id="35" name="Inhaltsplatzhalter 4"/>
          <p:cNvSpPr txBox="1"/>
          <p:nvPr/>
        </p:nvSpPr>
        <p:spPr>
          <a:xfrm>
            <a:off x="6697221" y="5080370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latin typeface="+mj-lt"/>
              </a:rPr>
              <a:t>03</a:t>
            </a:r>
            <a:endParaRPr lang="en-US" sz="2000" dirty="0">
              <a:latin typeface="+mn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793779" y="2293043"/>
            <a:ext cx="586260" cy="586260"/>
            <a:chOff x="10996613" y="1925638"/>
            <a:chExt cx="534987" cy="534988"/>
          </a:xfrm>
          <a:solidFill>
            <a:schemeClr val="accent1"/>
          </a:solidFill>
        </p:grpSpPr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8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39" name="Freeform 19"/>
          <p:cNvSpPr>
            <a:spLocks noEditPoints="1"/>
          </p:cNvSpPr>
          <p:nvPr/>
        </p:nvSpPr>
        <p:spPr bwMode="auto">
          <a:xfrm>
            <a:off x="5735226" y="5362710"/>
            <a:ext cx="578870" cy="615274"/>
          </a:xfrm>
          <a:custGeom>
            <a:avLst/>
            <a:gdLst>
              <a:gd name="T0" fmla="*/ 2343 w 3184"/>
              <a:gd name="T1" fmla="*/ 2439 h 3385"/>
              <a:gd name="T2" fmla="*/ 2177 w 3184"/>
              <a:gd name="T3" fmla="*/ 2677 h 3385"/>
              <a:gd name="T4" fmla="*/ 2213 w 3184"/>
              <a:gd name="T5" fmla="*/ 2975 h 3385"/>
              <a:gd name="T6" fmla="*/ 2429 w 3184"/>
              <a:gd name="T7" fmla="*/ 3166 h 3385"/>
              <a:gd name="T8" fmla="*/ 2729 w 3184"/>
              <a:gd name="T9" fmla="*/ 3166 h 3385"/>
              <a:gd name="T10" fmla="*/ 2945 w 3184"/>
              <a:gd name="T11" fmla="*/ 2975 h 3385"/>
              <a:gd name="T12" fmla="*/ 2981 w 3184"/>
              <a:gd name="T13" fmla="*/ 2677 h 3385"/>
              <a:gd name="T14" fmla="*/ 2816 w 3184"/>
              <a:gd name="T15" fmla="*/ 2439 h 3385"/>
              <a:gd name="T16" fmla="*/ 604 w 3184"/>
              <a:gd name="T17" fmla="*/ 1277 h 3385"/>
              <a:gd name="T18" fmla="*/ 329 w 3184"/>
              <a:gd name="T19" fmla="*/ 1382 h 3385"/>
              <a:gd name="T20" fmla="*/ 193 w 3184"/>
              <a:gd name="T21" fmla="*/ 1640 h 3385"/>
              <a:gd name="T22" fmla="*/ 264 w 3184"/>
              <a:gd name="T23" fmla="*/ 1929 h 3385"/>
              <a:gd name="T24" fmla="*/ 503 w 3184"/>
              <a:gd name="T25" fmla="*/ 2095 h 3385"/>
              <a:gd name="T26" fmla="*/ 799 w 3184"/>
              <a:gd name="T27" fmla="*/ 2059 h 3385"/>
              <a:gd name="T28" fmla="*/ 991 w 3184"/>
              <a:gd name="T29" fmla="*/ 1842 h 3385"/>
              <a:gd name="T30" fmla="*/ 991 w 3184"/>
              <a:gd name="T31" fmla="*/ 1543 h 3385"/>
              <a:gd name="T32" fmla="*/ 799 w 3184"/>
              <a:gd name="T33" fmla="*/ 1325 h 3385"/>
              <a:gd name="T34" fmla="*/ 2528 w 3184"/>
              <a:gd name="T35" fmla="*/ 194 h 3385"/>
              <a:gd name="T36" fmla="*/ 2270 w 3184"/>
              <a:gd name="T37" fmla="*/ 331 h 3385"/>
              <a:gd name="T38" fmla="*/ 2165 w 3184"/>
              <a:gd name="T39" fmla="*/ 606 h 3385"/>
              <a:gd name="T40" fmla="*/ 2270 w 3184"/>
              <a:gd name="T41" fmla="*/ 882 h 3385"/>
              <a:gd name="T42" fmla="*/ 2528 w 3184"/>
              <a:gd name="T43" fmla="*/ 1018 h 3385"/>
              <a:gd name="T44" fmla="*/ 2816 w 3184"/>
              <a:gd name="T45" fmla="*/ 947 h 3385"/>
              <a:gd name="T46" fmla="*/ 2981 w 3184"/>
              <a:gd name="T47" fmla="*/ 708 h 3385"/>
              <a:gd name="T48" fmla="*/ 2945 w 3184"/>
              <a:gd name="T49" fmla="*/ 411 h 3385"/>
              <a:gd name="T50" fmla="*/ 2729 w 3184"/>
              <a:gd name="T51" fmla="*/ 219 h 3385"/>
              <a:gd name="T52" fmla="*/ 2701 w 3184"/>
              <a:gd name="T53" fmla="*/ 13 h 3385"/>
              <a:gd name="T54" fmla="*/ 3006 w 3184"/>
              <a:gd name="T55" fmla="*/ 177 h 3385"/>
              <a:gd name="T56" fmla="*/ 3170 w 3184"/>
              <a:gd name="T57" fmla="*/ 483 h 3385"/>
              <a:gd name="T58" fmla="*/ 3134 w 3184"/>
              <a:gd name="T59" fmla="*/ 841 h 3385"/>
              <a:gd name="T60" fmla="*/ 2915 w 3184"/>
              <a:gd name="T61" fmla="*/ 1107 h 3385"/>
              <a:gd name="T62" fmla="*/ 2578 w 3184"/>
              <a:gd name="T63" fmla="*/ 1211 h 3385"/>
              <a:gd name="T64" fmla="*/ 2260 w 3184"/>
              <a:gd name="T65" fmla="*/ 1119 h 3385"/>
              <a:gd name="T66" fmla="*/ 1187 w 3184"/>
              <a:gd name="T67" fmla="*/ 1539 h 3385"/>
              <a:gd name="T68" fmla="*/ 1187 w 3184"/>
              <a:gd name="T69" fmla="*/ 1843 h 3385"/>
              <a:gd name="T70" fmla="*/ 2262 w 3184"/>
              <a:gd name="T71" fmla="*/ 2266 h 3385"/>
              <a:gd name="T72" fmla="*/ 2579 w 3184"/>
              <a:gd name="T73" fmla="*/ 2175 h 3385"/>
              <a:gd name="T74" fmla="*/ 2918 w 3184"/>
              <a:gd name="T75" fmla="*/ 2278 h 3385"/>
              <a:gd name="T76" fmla="*/ 3137 w 3184"/>
              <a:gd name="T77" fmla="*/ 2545 h 3385"/>
              <a:gd name="T78" fmla="*/ 3171 w 3184"/>
              <a:gd name="T79" fmla="*/ 2902 h 3385"/>
              <a:gd name="T80" fmla="*/ 3007 w 3184"/>
              <a:gd name="T81" fmla="*/ 3208 h 3385"/>
              <a:gd name="T82" fmla="*/ 2702 w 3184"/>
              <a:gd name="T83" fmla="*/ 3373 h 3385"/>
              <a:gd name="T84" fmla="*/ 2345 w 3184"/>
              <a:gd name="T85" fmla="*/ 3337 h 3385"/>
              <a:gd name="T86" fmla="*/ 2080 w 3184"/>
              <a:gd name="T87" fmla="*/ 3118 h 3385"/>
              <a:gd name="T88" fmla="*/ 1976 w 3184"/>
              <a:gd name="T89" fmla="*/ 2780 h 3385"/>
              <a:gd name="T90" fmla="*/ 1050 w 3184"/>
              <a:gd name="T91" fmla="*/ 2101 h 3385"/>
              <a:gd name="T92" fmla="*/ 773 w 3184"/>
              <a:gd name="T93" fmla="*/ 2273 h 3385"/>
              <a:gd name="T94" fmla="*/ 426 w 3184"/>
              <a:gd name="T95" fmla="*/ 2270 h 3385"/>
              <a:gd name="T96" fmla="*/ 139 w 3184"/>
              <a:gd name="T97" fmla="*/ 2077 h 3385"/>
              <a:gd name="T98" fmla="*/ 3 w 3184"/>
              <a:gd name="T99" fmla="*/ 1754 h 3385"/>
              <a:gd name="T100" fmla="*/ 73 w 3184"/>
              <a:gd name="T101" fmla="*/ 1403 h 3385"/>
              <a:gd name="T102" fmla="*/ 317 w 3184"/>
              <a:gd name="T103" fmla="*/ 1160 h 3385"/>
              <a:gd name="T104" fmla="*/ 662 w 3184"/>
              <a:gd name="T105" fmla="*/ 1089 h 3385"/>
              <a:gd name="T106" fmla="*/ 967 w 3184"/>
              <a:gd name="T107" fmla="*/ 1210 h 3385"/>
              <a:gd name="T108" fmla="*/ 1984 w 3184"/>
              <a:gd name="T109" fmla="*/ 709 h 3385"/>
              <a:gd name="T110" fmla="*/ 2022 w 3184"/>
              <a:gd name="T111" fmla="*/ 370 h 3385"/>
              <a:gd name="T112" fmla="*/ 2241 w 3184"/>
              <a:gd name="T113" fmla="*/ 104 h 3385"/>
              <a:gd name="T114" fmla="*/ 2578 w 3184"/>
              <a:gd name="T115" fmla="*/ 0 h 3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84" h="3385">
                <a:moveTo>
                  <a:pt x="2579" y="2364"/>
                </a:moveTo>
                <a:lnTo>
                  <a:pt x="2528" y="2367"/>
                </a:lnTo>
                <a:lnTo>
                  <a:pt x="2478" y="2377"/>
                </a:lnTo>
                <a:lnTo>
                  <a:pt x="2429" y="2392"/>
                </a:lnTo>
                <a:lnTo>
                  <a:pt x="2385" y="2413"/>
                </a:lnTo>
                <a:lnTo>
                  <a:pt x="2343" y="2439"/>
                </a:lnTo>
                <a:lnTo>
                  <a:pt x="2304" y="2469"/>
                </a:lnTo>
                <a:lnTo>
                  <a:pt x="2270" y="2504"/>
                </a:lnTo>
                <a:lnTo>
                  <a:pt x="2239" y="2542"/>
                </a:lnTo>
                <a:lnTo>
                  <a:pt x="2213" y="2584"/>
                </a:lnTo>
                <a:lnTo>
                  <a:pt x="2193" y="2630"/>
                </a:lnTo>
                <a:lnTo>
                  <a:pt x="2177" y="2677"/>
                </a:lnTo>
                <a:lnTo>
                  <a:pt x="2168" y="2727"/>
                </a:lnTo>
                <a:lnTo>
                  <a:pt x="2165" y="2779"/>
                </a:lnTo>
                <a:lnTo>
                  <a:pt x="2168" y="2831"/>
                </a:lnTo>
                <a:lnTo>
                  <a:pt x="2177" y="2882"/>
                </a:lnTo>
                <a:lnTo>
                  <a:pt x="2193" y="2929"/>
                </a:lnTo>
                <a:lnTo>
                  <a:pt x="2213" y="2975"/>
                </a:lnTo>
                <a:lnTo>
                  <a:pt x="2239" y="3017"/>
                </a:lnTo>
                <a:lnTo>
                  <a:pt x="2270" y="3055"/>
                </a:lnTo>
                <a:lnTo>
                  <a:pt x="2304" y="3090"/>
                </a:lnTo>
                <a:lnTo>
                  <a:pt x="2343" y="3120"/>
                </a:lnTo>
                <a:lnTo>
                  <a:pt x="2385" y="3146"/>
                </a:lnTo>
                <a:lnTo>
                  <a:pt x="2429" y="3166"/>
                </a:lnTo>
                <a:lnTo>
                  <a:pt x="2478" y="3182"/>
                </a:lnTo>
                <a:lnTo>
                  <a:pt x="2528" y="3191"/>
                </a:lnTo>
                <a:lnTo>
                  <a:pt x="2579" y="3195"/>
                </a:lnTo>
                <a:lnTo>
                  <a:pt x="2632" y="3191"/>
                </a:lnTo>
                <a:lnTo>
                  <a:pt x="2681" y="3182"/>
                </a:lnTo>
                <a:lnTo>
                  <a:pt x="2729" y="3166"/>
                </a:lnTo>
                <a:lnTo>
                  <a:pt x="2774" y="3146"/>
                </a:lnTo>
                <a:lnTo>
                  <a:pt x="2816" y="3120"/>
                </a:lnTo>
                <a:lnTo>
                  <a:pt x="2855" y="3090"/>
                </a:lnTo>
                <a:lnTo>
                  <a:pt x="2889" y="3055"/>
                </a:lnTo>
                <a:lnTo>
                  <a:pt x="2920" y="3017"/>
                </a:lnTo>
                <a:lnTo>
                  <a:pt x="2945" y="2975"/>
                </a:lnTo>
                <a:lnTo>
                  <a:pt x="2966" y="2929"/>
                </a:lnTo>
                <a:lnTo>
                  <a:pt x="2981" y="2882"/>
                </a:lnTo>
                <a:lnTo>
                  <a:pt x="2991" y="2831"/>
                </a:lnTo>
                <a:lnTo>
                  <a:pt x="2994" y="2779"/>
                </a:lnTo>
                <a:lnTo>
                  <a:pt x="2991" y="2727"/>
                </a:lnTo>
                <a:lnTo>
                  <a:pt x="2981" y="2677"/>
                </a:lnTo>
                <a:lnTo>
                  <a:pt x="2966" y="2630"/>
                </a:lnTo>
                <a:lnTo>
                  <a:pt x="2945" y="2584"/>
                </a:lnTo>
                <a:lnTo>
                  <a:pt x="2920" y="2542"/>
                </a:lnTo>
                <a:lnTo>
                  <a:pt x="2889" y="2504"/>
                </a:lnTo>
                <a:lnTo>
                  <a:pt x="2855" y="2469"/>
                </a:lnTo>
                <a:lnTo>
                  <a:pt x="2816" y="2439"/>
                </a:lnTo>
                <a:lnTo>
                  <a:pt x="2774" y="2413"/>
                </a:lnTo>
                <a:lnTo>
                  <a:pt x="2729" y="2392"/>
                </a:lnTo>
                <a:lnTo>
                  <a:pt x="2681" y="2377"/>
                </a:lnTo>
                <a:lnTo>
                  <a:pt x="2632" y="2367"/>
                </a:lnTo>
                <a:lnTo>
                  <a:pt x="2579" y="2364"/>
                </a:lnTo>
                <a:close/>
                <a:moveTo>
                  <a:pt x="604" y="1277"/>
                </a:moveTo>
                <a:lnTo>
                  <a:pt x="553" y="1280"/>
                </a:lnTo>
                <a:lnTo>
                  <a:pt x="503" y="1289"/>
                </a:lnTo>
                <a:lnTo>
                  <a:pt x="454" y="1305"/>
                </a:lnTo>
                <a:lnTo>
                  <a:pt x="410" y="1325"/>
                </a:lnTo>
                <a:lnTo>
                  <a:pt x="368" y="1351"/>
                </a:lnTo>
                <a:lnTo>
                  <a:pt x="329" y="1382"/>
                </a:lnTo>
                <a:lnTo>
                  <a:pt x="295" y="1416"/>
                </a:lnTo>
                <a:lnTo>
                  <a:pt x="264" y="1455"/>
                </a:lnTo>
                <a:lnTo>
                  <a:pt x="238" y="1497"/>
                </a:lnTo>
                <a:lnTo>
                  <a:pt x="218" y="1543"/>
                </a:lnTo>
                <a:lnTo>
                  <a:pt x="202" y="1590"/>
                </a:lnTo>
                <a:lnTo>
                  <a:pt x="193" y="1640"/>
                </a:lnTo>
                <a:lnTo>
                  <a:pt x="190" y="1692"/>
                </a:lnTo>
                <a:lnTo>
                  <a:pt x="193" y="1744"/>
                </a:lnTo>
                <a:lnTo>
                  <a:pt x="202" y="1794"/>
                </a:lnTo>
                <a:lnTo>
                  <a:pt x="218" y="1842"/>
                </a:lnTo>
                <a:lnTo>
                  <a:pt x="238" y="1888"/>
                </a:lnTo>
                <a:lnTo>
                  <a:pt x="264" y="1929"/>
                </a:lnTo>
                <a:lnTo>
                  <a:pt x="295" y="1968"/>
                </a:lnTo>
                <a:lnTo>
                  <a:pt x="329" y="2002"/>
                </a:lnTo>
                <a:lnTo>
                  <a:pt x="368" y="2033"/>
                </a:lnTo>
                <a:lnTo>
                  <a:pt x="410" y="2059"/>
                </a:lnTo>
                <a:lnTo>
                  <a:pt x="454" y="2079"/>
                </a:lnTo>
                <a:lnTo>
                  <a:pt x="503" y="2095"/>
                </a:lnTo>
                <a:lnTo>
                  <a:pt x="553" y="2104"/>
                </a:lnTo>
                <a:lnTo>
                  <a:pt x="604" y="2107"/>
                </a:lnTo>
                <a:lnTo>
                  <a:pt x="656" y="2104"/>
                </a:lnTo>
                <a:lnTo>
                  <a:pt x="706" y="2095"/>
                </a:lnTo>
                <a:lnTo>
                  <a:pt x="754" y="2079"/>
                </a:lnTo>
                <a:lnTo>
                  <a:pt x="799" y="2059"/>
                </a:lnTo>
                <a:lnTo>
                  <a:pt x="841" y="2033"/>
                </a:lnTo>
                <a:lnTo>
                  <a:pt x="879" y="2002"/>
                </a:lnTo>
                <a:lnTo>
                  <a:pt x="914" y="1968"/>
                </a:lnTo>
                <a:lnTo>
                  <a:pt x="945" y="1929"/>
                </a:lnTo>
                <a:lnTo>
                  <a:pt x="970" y="1888"/>
                </a:lnTo>
                <a:lnTo>
                  <a:pt x="991" y="1842"/>
                </a:lnTo>
                <a:lnTo>
                  <a:pt x="1006" y="1794"/>
                </a:lnTo>
                <a:lnTo>
                  <a:pt x="1016" y="1744"/>
                </a:lnTo>
                <a:lnTo>
                  <a:pt x="1019" y="1692"/>
                </a:lnTo>
                <a:lnTo>
                  <a:pt x="1016" y="1640"/>
                </a:lnTo>
                <a:lnTo>
                  <a:pt x="1006" y="1590"/>
                </a:lnTo>
                <a:lnTo>
                  <a:pt x="991" y="1543"/>
                </a:lnTo>
                <a:lnTo>
                  <a:pt x="970" y="1497"/>
                </a:lnTo>
                <a:lnTo>
                  <a:pt x="945" y="1455"/>
                </a:lnTo>
                <a:lnTo>
                  <a:pt x="914" y="1416"/>
                </a:lnTo>
                <a:lnTo>
                  <a:pt x="880" y="1382"/>
                </a:lnTo>
                <a:lnTo>
                  <a:pt x="841" y="1351"/>
                </a:lnTo>
                <a:lnTo>
                  <a:pt x="799" y="1325"/>
                </a:lnTo>
                <a:lnTo>
                  <a:pt x="755" y="1305"/>
                </a:lnTo>
                <a:lnTo>
                  <a:pt x="706" y="1289"/>
                </a:lnTo>
                <a:lnTo>
                  <a:pt x="657" y="1280"/>
                </a:lnTo>
                <a:lnTo>
                  <a:pt x="604" y="1277"/>
                </a:lnTo>
                <a:close/>
                <a:moveTo>
                  <a:pt x="2579" y="191"/>
                </a:moveTo>
                <a:lnTo>
                  <a:pt x="2528" y="194"/>
                </a:lnTo>
                <a:lnTo>
                  <a:pt x="2478" y="203"/>
                </a:lnTo>
                <a:lnTo>
                  <a:pt x="2430" y="219"/>
                </a:lnTo>
                <a:lnTo>
                  <a:pt x="2385" y="239"/>
                </a:lnTo>
                <a:lnTo>
                  <a:pt x="2343" y="265"/>
                </a:lnTo>
                <a:lnTo>
                  <a:pt x="2305" y="296"/>
                </a:lnTo>
                <a:lnTo>
                  <a:pt x="2270" y="331"/>
                </a:lnTo>
                <a:lnTo>
                  <a:pt x="2239" y="369"/>
                </a:lnTo>
                <a:lnTo>
                  <a:pt x="2213" y="411"/>
                </a:lnTo>
                <a:lnTo>
                  <a:pt x="2193" y="457"/>
                </a:lnTo>
                <a:lnTo>
                  <a:pt x="2177" y="504"/>
                </a:lnTo>
                <a:lnTo>
                  <a:pt x="2168" y="554"/>
                </a:lnTo>
                <a:lnTo>
                  <a:pt x="2165" y="606"/>
                </a:lnTo>
                <a:lnTo>
                  <a:pt x="2168" y="659"/>
                </a:lnTo>
                <a:lnTo>
                  <a:pt x="2177" y="708"/>
                </a:lnTo>
                <a:lnTo>
                  <a:pt x="2193" y="756"/>
                </a:lnTo>
                <a:lnTo>
                  <a:pt x="2213" y="802"/>
                </a:lnTo>
                <a:lnTo>
                  <a:pt x="2239" y="843"/>
                </a:lnTo>
                <a:lnTo>
                  <a:pt x="2270" y="882"/>
                </a:lnTo>
                <a:lnTo>
                  <a:pt x="2304" y="916"/>
                </a:lnTo>
                <a:lnTo>
                  <a:pt x="2343" y="947"/>
                </a:lnTo>
                <a:lnTo>
                  <a:pt x="2385" y="973"/>
                </a:lnTo>
                <a:lnTo>
                  <a:pt x="2429" y="993"/>
                </a:lnTo>
                <a:lnTo>
                  <a:pt x="2478" y="1009"/>
                </a:lnTo>
                <a:lnTo>
                  <a:pt x="2528" y="1018"/>
                </a:lnTo>
                <a:lnTo>
                  <a:pt x="2579" y="1021"/>
                </a:lnTo>
                <a:lnTo>
                  <a:pt x="2632" y="1018"/>
                </a:lnTo>
                <a:lnTo>
                  <a:pt x="2681" y="1009"/>
                </a:lnTo>
                <a:lnTo>
                  <a:pt x="2729" y="993"/>
                </a:lnTo>
                <a:lnTo>
                  <a:pt x="2774" y="973"/>
                </a:lnTo>
                <a:lnTo>
                  <a:pt x="2816" y="947"/>
                </a:lnTo>
                <a:lnTo>
                  <a:pt x="2855" y="916"/>
                </a:lnTo>
                <a:lnTo>
                  <a:pt x="2889" y="882"/>
                </a:lnTo>
                <a:lnTo>
                  <a:pt x="2920" y="843"/>
                </a:lnTo>
                <a:lnTo>
                  <a:pt x="2945" y="802"/>
                </a:lnTo>
                <a:lnTo>
                  <a:pt x="2966" y="756"/>
                </a:lnTo>
                <a:lnTo>
                  <a:pt x="2981" y="708"/>
                </a:lnTo>
                <a:lnTo>
                  <a:pt x="2991" y="659"/>
                </a:lnTo>
                <a:lnTo>
                  <a:pt x="2994" y="606"/>
                </a:lnTo>
                <a:lnTo>
                  <a:pt x="2991" y="554"/>
                </a:lnTo>
                <a:lnTo>
                  <a:pt x="2981" y="504"/>
                </a:lnTo>
                <a:lnTo>
                  <a:pt x="2966" y="457"/>
                </a:lnTo>
                <a:lnTo>
                  <a:pt x="2945" y="411"/>
                </a:lnTo>
                <a:lnTo>
                  <a:pt x="2920" y="369"/>
                </a:lnTo>
                <a:lnTo>
                  <a:pt x="2889" y="331"/>
                </a:lnTo>
                <a:lnTo>
                  <a:pt x="2855" y="296"/>
                </a:lnTo>
                <a:lnTo>
                  <a:pt x="2816" y="265"/>
                </a:lnTo>
                <a:lnTo>
                  <a:pt x="2774" y="239"/>
                </a:lnTo>
                <a:lnTo>
                  <a:pt x="2729" y="219"/>
                </a:lnTo>
                <a:lnTo>
                  <a:pt x="2681" y="203"/>
                </a:lnTo>
                <a:lnTo>
                  <a:pt x="2632" y="194"/>
                </a:lnTo>
                <a:lnTo>
                  <a:pt x="2579" y="191"/>
                </a:lnTo>
                <a:close/>
                <a:moveTo>
                  <a:pt x="2578" y="0"/>
                </a:moveTo>
                <a:lnTo>
                  <a:pt x="2640" y="3"/>
                </a:lnTo>
                <a:lnTo>
                  <a:pt x="2701" y="13"/>
                </a:lnTo>
                <a:lnTo>
                  <a:pt x="2758" y="28"/>
                </a:lnTo>
                <a:lnTo>
                  <a:pt x="2814" y="48"/>
                </a:lnTo>
                <a:lnTo>
                  <a:pt x="2866" y="73"/>
                </a:lnTo>
                <a:lnTo>
                  <a:pt x="2917" y="104"/>
                </a:lnTo>
                <a:lnTo>
                  <a:pt x="2963" y="138"/>
                </a:lnTo>
                <a:lnTo>
                  <a:pt x="3006" y="177"/>
                </a:lnTo>
                <a:lnTo>
                  <a:pt x="3045" y="221"/>
                </a:lnTo>
                <a:lnTo>
                  <a:pt x="3079" y="267"/>
                </a:lnTo>
                <a:lnTo>
                  <a:pt x="3110" y="318"/>
                </a:lnTo>
                <a:lnTo>
                  <a:pt x="3135" y="370"/>
                </a:lnTo>
                <a:lnTo>
                  <a:pt x="3155" y="426"/>
                </a:lnTo>
                <a:lnTo>
                  <a:pt x="3170" y="483"/>
                </a:lnTo>
                <a:lnTo>
                  <a:pt x="3180" y="543"/>
                </a:lnTo>
                <a:lnTo>
                  <a:pt x="3183" y="605"/>
                </a:lnTo>
                <a:lnTo>
                  <a:pt x="3180" y="667"/>
                </a:lnTo>
                <a:lnTo>
                  <a:pt x="3170" y="728"/>
                </a:lnTo>
                <a:lnTo>
                  <a:pt x="3155" y="785"/>
                </a:lnTo>
                <a:lnTo>
                  <a:pt x="3134" y="841"/>
                </a:lnTo>
                <a:lnTo>
                  <a:pt x="3110" y="893"/>
                </a:lnTo>
                <a:lnTo>
                  <a:pt x="3079" y="944"/>
                </a:lnTo>
                <a:lnTo>
                  <a:pt x="3044" y="990"/>
                </a:lnTo>
                <a:lnTo>
                  <a:pt x="3005" y="1034"/>
                </a:lnTo>
                <a:lnTo>
                  <a:pt x="2963" y="1073"/>
                </a:lnTo>
                <a:lnTo>
                  <a:pt x="2915" y="1107"/>
                </a:lnTo>
                <a:lnTo>
                  <a:pt x="2866" y="1138"/>
                </a:lnTo>
                <a:lnTo>
                  <a:pt x="2814" y="1163"/>
                </a:lnTo>
                <a:lnTo>
                  <a:pt x="2758" y="1183"/>
                </a:lnTo>
                <a:lnTo>
                  <a:pt x="2700" y="1198"/>
                </a:lnTo>
                <a:lnTo>
                  <a:pt x="2640" y="1208"/>
                </a:lnTo>
                <a:lnTo>
                  <a:pt x="2578" y="1211"/>
                </a:lnTo>
                <a:lnTo>
                  <a:pt x="2521" y="1208"/>
                </a:lnTo>
                <a:lnTo>
                  <a:pt x="2464" y="1199"/>
                </a:lnTo>
                <a:lnTo>
                  <a:pt x="2410" y="1186"/>
                </a:lnTo>
                <a:lnTo>
                  <a:pt x="2357" y="1169"/>
                </a:lnTo>
                <a:lnTo>
                  <a:pt x="2307" y="1146"/>
                </a:lnTo>
                <a:lnTo>
                  <a:pt x="2260" y="1119"/>
                </a:lnTo>
                <a:lnTo>
                  <a:pt x="2215" y="1088"/>
                </a:lnTo>
                <a:lnTo>
                  <a:pt x="2173" y="1053"/>
                </a:lnTo>
                <a:lnTo>
                  <a:pt x="2134" y="1015"/>
                </a:lnTo>
                <a:lnTo>
                  <a:pt x="2099" y="973"/>
                </a:lnTo>
                <a:lnTo>
                  <a:pt x="1173" y="1492"/>
                </a:lnTo>
                <a:lnTo>
                  <a:pt x="1187" y="1539"/>
                </a:lnTo>
                <a:lnTo>
                  <a:pt x="1199" y="1589"/>
                </a:lnTo>
                <a:lnTo>
                  <a:pt x="1205" y="1640"/>
                </a:lnTo>
                <a:lnTo>
                  <a:pt x="1207" y="1692"/>
                </a:lnTo>
                <a:lnTo>
                  <a:pt x="1205" y="1743"/>
                </a:lnTo>
                <a:lnTo>
                  <a:pt x="1199" y="1795"/>
                </a:lnTo>
                <a:lnTo>
                  <a:pt x="1187" y="1843"/>
                </a:lnTo>
                <a:lnTo>
                  <a:pt x="1173" y="1892"/>
                </a:lnTo>
                <a:lnTo>
                  <a:pt x="2101" y="2411"/>
                </a:lnTo>
                <a:lnTo>
                  <a:pt x="2136" y="2370"/>
                </a:lnTo>
                <a:lnTo>
                  <a:pt x="2174" y="2332"/>
                </a:lnTo>
                <a:lnTo>
                  <a:pt x="2216" y="2297"/>
                </a:lnTo>
                <a:lnTo>
                  <a:pt x="2262" y="2266"/>
                </a:lnTo>
                <a:lnTo>
                  <a:pt x="2309" y="2239"/>
                </a:lnTo>
                <a:lnTo>
                  <a:pt x="2359" y="2216"/>
                </a:lnTo>
                <a:lnTo>
                  <a:pt x="2412" y="2199"/>
                </a:lnTo>
                <a:lnTo>
                  <a:pt x="2465" y="2185"/>
                </a:lnTo>
                <a:lnTo>
                  <a:pt x="2522" y="2177"/>
                </a:lnTo>
                <a:lnTo>
                  <a:pt x="2579" y="2175"/>
                </a:lnTo>
                <a:lnTo>
                  <a:pt x="2641" y="2178"/>
                </a:lnTo>
                <a:lnTo>
                  <a:pt x="2701" y="2188"/>
                </a:lnTo>
                <a:lnTo>
                  <a:pt x="2759" y="2202"/>
                </a:lnTo>
                <a:lnTo>
                  <a:pt x="2815" y="2223"/>
                </a:lnTo>
                <a:lnTo>
                  <a:pt x="2867" y="2248"/>
                </a:lnTo>
                <a:lnTo>
                  <a:pt x="2918" y="2278"/>
                </a:lnTo>
                <a:lnTo>
                  <a:pt x="2964" y="2313"/>
                </a:lnTo>
                <a:lnTo>
                  <a:pt x="3007" y="2352"/>
                </a:lnTo>
                <a:lnTo>
                  <a:pt x="3046" y="2396"/>
                </a:lnTo>
                <a:lnTo>
                  <a:pt x="3080" y="2442"/>
                </a:lnTo>
                <a:lnTo>
                  <a:pt x="3111" y="2491"/>
                </a:lnTo>
                <a:lnTo>
                  <a:pt x="3137" y="2545"/>
                </a:lnTo>
                <a:lnTo>
                  <a:pt x="3157" y="2601"/>
                </a:lnTo>
                <a:lnTo>
                  <a:pt x="3171" y="2658"/>
                </a:lnTo>
                <a:lnTo>
                  <a:pt x="3181" y="2718"/>
                </a:lnTo>
                <a:lnTo>
                  <a:pt x="3184" y="2780"/>
                </a:lnTo>
                <a:lnTo>
                  <a:pt x="3181" y="2842"/>
                </a:lnTo>
                <a:lnTo>
                  <a:pt x="3171" y="2902"/>
                </a:lnTo>
                <a:lnTo>
                  <a:pt x="3157" y="2960"/>
                </a:lnTo>
                <a:lnTo>
                  <a:pt x="3137" y="3016"/>
                </a:lnTo>
                <a:lnTo>
                  <a:pt x="3111" y="3068"/>
                </a:lnTo>
                <a:lnTo>
                  <a:pt x="3081" y="3118"/>
                </a:lnTo>
                <a:lnTo>
                  <a:pt x="3046" y="3165"/>
                </a:lnTo>
                <a:lnTo>
                  <a:pt x="3007" y="3208"/>
                </a:lnTo>
                <a:lnTo>
                  <a:pt x="2964" y="3247"/>
                </a:lnTo>
                <a:lnTo>
                  <a:pt x="2918" y="3282"/>
                </a:lnTo>
                <a:lnTo>
                  <a:pt x="2868" y="3313"/>
                </a:lnTo>
                <a:lnTo>
                  <a:pt x="2815" y="3337"/>
                </a:lnTo>
                <a:lnTo>
                  <a:pt x="2759" y="3358"/>
                </a:lnTo>
                <a:lnTo>
                  <a:pt x="2702" y="3373"/>
                </a:lnTo>
                <a:lnTo>
                  <a:pt x="2642" y="3382"/>
                </a:lnTo>
                <a:lnTo>
                  <a:pt x="2580" y="3385"/>
                </a:lnTo>
                <a:lnTo>
                  <a:pt x="2519" y="3382"/>
                </a:lnTo>
                <a:lnTo>
                  <a:pt x="2458" y="3373"/>
                </a:lnTo>
                <a:lnTo>
                  <a:pt x="2400" y="3358"/>
                </a:lnTo>
                <a:lnTo>
                  <a:pt x="2345" y="3337"/>
                </a:lnTo>
                <a:lnTo>
                  <a:pt x="2292" y="3312"/>
                </a:lnTo>
                <a:lnTo>
                  <a:pt x="2243" y="3282"/>
                </a:lnTo>
                <a:lnTo>
                  <a:pt x="2196" y="3247"/>
                </a:lnTo>
                <a:lnTo>
                  <a:pt x="2154" y="3208"/>
                </a:lnTo>
                <a:lnTo>
                  <a:pt x="2115" y="3164"/>
                </a:lnTo>
                <a:lnTo>
                  <a:pt x="2080" y="3118"/>
                </a:lnTo>
                <a:lnTo>
                  <a:pt x="2049" y="3068"/>
                </a:lnTo>
                <a:lnTo>
                  <a:pt x="2024" y="3015"/>
                </a:lnTo>
                <a:lnTo>
                  <a:pt x="2004" y="2959"/>
                </a:lnTo>
                <a:lnTo>
                  <a:pt x="1988" y="2902"/>
                </a:lnTo>
                <a:lnTo>
                  <a:pt x="1979" y="2842"/>
                </a:lnTo>
                <a:lnTo>
                  <a:pt x="1976" y="2780"/>
                </a:lnTo>
                <a:lnTo>
                  <a:pt x="1979" y="2727"/>
                </a:lnTo>
                <a:lnTo>
                  <a:pt x="1985" y="2677"/>
                </a:lnTo>
                <a:lnTo>
                  <a:pt x="1996" y="2626"/>
                </a:lnTo>
                <a:lnTo>
                  <a:pt x="2012" y="2578"/>
                </a:lnTo>
                <a:lnTo>
                  <a:pt x="1085" y="2059"/>
                </a:lnTo>
                <a:lnTo>
                  <a:pt x="1050" y="2101"/>
                </a:lnTo>
                <a:lnTo>
                  <a:pt x="1011" y="2139"/>
                </a:lnTo>
                <a:lnTo>
                  <a:pt x="968" y="2174"/>
                </a:lnTo>
                <a:lnTo>
                  <a:pt x="924" y="2205"/>
                </a:lnTo>
                <a:lnTo>
                  <a:pt x="876" y="2233"/>
                </a:lnTo>
                <a:lnTo>
                  <a:pt x="825" y="2256"/>
                </a:lnTo>
                <a:lnTo>
                  <a:pt x="773" y="2273"/>
                </a:lnTo>
                <a:lnTo>
                  <a:pt x="719" y="2286"/>
                </a:lnTo>
                <a:lnTo>
                  <a:pt x="662" y="2295"/>
                </a:lnTo>
                <a:lnTo>
                  <a:pt x="604" y="2297"/>
                </a:lnTo>
                <a:lnTo>
                  <a:pt x="543" y="2294"/>
                </a:lnTo>
                <a:lnTo>
                  <a:pt x="483" y="2285"/>
                </a:lnTo>
                <a:lnTo>
                  <a:pt x="426" y="2270"/>
                </a:lnTo>
                <a:lnTo>
                  <a:pt x="370" y="2249"/>
                </a:lnTo>
                <a:lnTo>
                  <a:pt x="317" y="2225"/>
                </a:lnTo>
                <a:lnTo>
                  <a:pt x="267" y="2194"/>
                </a:lnTo>
                <a:lnTo>
                  <a:pt x="220" y="2159"/>
                </a:lnTo>
                <a:lnTo>
                  <a:pt x="178" y="2120"/>
                </a:lnTo>
                <a:lnTo>
                  <a:pt x="139" y="2077"/>
                </a:lnTo>
                <a:lnTo>
                  <a:pt x="104" y="2030"/>
                </a:lnTo>
                <a:lnTo>
                  <a:pt x="73" y="1980"/>
                </a:lnTo>
                <a:lnTo>
                  <a:pt x="47" y="1928"/>
                </a:lnTo>
                <a:lnTo>
                  <a:pt x="28" y="1872"/>
                </a:lnTo>
                <a:lnTo>
                  <a:pt x="12" y="1814"/>
                </a:lnTo>
                <a:lnTo>
                  <a:pt x="3" y="1754"/>
                </a:lnTo>
                <a:lnTo>
                  <a:pt x="0" y="1692"/>
                </a:lnTo>
                <a:lnTo>
                  <a:pt x="3" y="1630"/>
                </a:lnTo>
                <a:lnTo>
                  <a:pt x="12" y="1570"/>
                </a:lnTo>
                <a:lnTo>
                  <a:pt x="28" y="1513"/>
                </a:lnTo>
                <a:lnTo>
                  <a:pt x="47" y="1457"/>
                </a:lnTo>
                <a:lnTo>
                  <a:pt x="73" y="1403"/>
                </a:lnTo>
                <a:lnTo>
                  <a:pt x="104" y="1354"/>
                </a:lnTo>
                <a:lnTo>
                  <a:pt x="139" y="1308"/>
                </a:lnTo>
                <a:lnTo>
                  <a:pt x="177" y="1264"/>
                </a:lnTo>
                <a:lnTo>
                  <a:pt x="220" y="1225"/>
                </a:lnTo>
                <a:lnTo>
                  <a:pt x="266" y="1190"/>
                </a:lnTo>
                <a:lnTo>
                  <a:pt x="317" y="1160"/>
                </a:lnTo>
                <a:lnTo>
                  <a:pt x="369" y="1135"/>
                </a:lnTo>
                <a:lnTo>
                  <a:pt x="425" y="1114"/>
                </a:lnTo>
                <a:lnTo>
                  <a:pt x="482" y="1100"/>
                </a:lnTo>
                <a:lnTo>
                  <a:pt x="543" y="1090"/>
                </a:lnTo>
                <a:lnTo>
                  <a:pt x="603" y="1087"/>
                </a:lnTo>
                <a:lnTo>
                  <a:pt x="662" y="1089"/>
                </a:lnTo>
                <a:lnTo>
                  <a:pt x="718" y="1097"/>
                </a:lnTo>
                <a:lnTo>
                  <a:pt x="772" y="1111"/>
                </a:lnTo>
                <a:lnTo>
                  <a:pt x="825" y="1128"/>
                </a:lnTo>
                <a:lnTo>
                  <a:pt x="875" y="1151"/>
                </a:lnTo>
                <a:lnTo>
                  <a:pt x="923" y="1178"/>
                </a:lnTo>
                <a:lnTo>
                  <a:pt x="967" y="1210"/>
                </a:lnTo>
                <a:lnTo>
                  <a:pt x="1010" y="1244"/>
                </a:lnTo>
                <a:lnTo>
                  <a:pt x="1048" y="1283"/>
                </a:lnTo>
                <a:lnTo>
                  <a:pt x="1082" y="1324"/>
                </a:lnTo>
                <a:lnTo>
                  <a:pt x="2009" y="806"/>
                </a:lnTo>
                <a:lnTo>
                  <a:pt x="1994" y="758"/>
                </a:lnTo>
                <a:lnTo>
                  <a:pt x="1984" y="709"/>
                </a:lnTo>
                <a:lnTo>
                  <a:pt x="1977" y="658"/>
                </a:lnTo>
                <a:lnTo>
                  <a:pt x="1975" y="605"/>
                </a:lnTo>
                <a:lnTo>
                  <a:pt x="1978" y="543"/>
                </a:lnTo>
                <a:lnTo>
                  <a:pt x="1987" y="483"/>
                </a:lnTo>
                <a:lnTo>
                  <a:pt x="2002" y="426"/>
                </a:lnTo>
                <a:lnTo>
                  <a:pt x="2022" y="370"/>
                </a:lnTo>
                <a:lnTo>
                  <a:pt x="2048" y="318"/>
                </a:lnTo>
                <a:lnTo>
                  <a:pt x="2078" y="267"/>
                </a:lnTo>
                <a:lnTo>
                  <a:pt x="2113" y="221"/>
                </a:lnTo>
                <a:lnTo>
                  <a:pt x="2152" y="177"/>
                </a:lnTo>
                <a:lnTo>
                  <a:pt x="2195" y="138"/>
                </a:lnTo>
                <a:lnTo>
                  <a:pt x="2241" y="104"/>
                </a:lnTo>
                <a:lnTo>
                  <a:pt x="2291" y="73"/>
                </a:lnTo>
                <a:lnTo>
                  <a:pt x="2344" y="48"/>
                </a:lnTo>
                <a:lnTo>
                  <a:pt x="2399" y="28"/>
                </a:lnTo>
                <a:lnTo>
                  <a:pt x="2457" y="13"/>
                </a:lnTo>
                <a:lnTo>
                  <a:pt x="2517" y="3"/>
                </a:lnTo>
                <a:lnTo>
                  <a:pt x="2578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40" name="Freeform 29"/>
          <p:cNvSpPr>
            <a:spLocks noEditPoints="1"/>
          </p:cNvSpPr>
          <p:nvPr/>
        </p:nvSpPr>
        <p:spPr bwMode="auto">
          <a:xfrm>
            <a:off x="7386579" y="3824884"/>
            <a:ext cx="521412" cy="559006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41" name="Group 40"/>
          <p:cNvGrpSpPr/>
          <p:nvPr/>
        </p:nvGrpSpPr>
        <p:grpSpPr>
          <a:xfrm>
            <a:off x="4282384" y="3785001"/>
            <a:ext cx="508208" cy="596132"/>
            <a:chOff x="1671638" y="5013325"/>
            <a:chExt cx="458787" cy="538162"/>
          </a:xfrm>
          <a:solidFill>
            <a:schemeClr val="accent4"/>
          </a:solidFill>
        </p:grpSpPr>
        <p:sp>
          <p:nvSpPr>
            <p:cNvPr id="42" name="Freeform 211"/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3" name="Freeform 212"/>
            <p:cNvSpPr/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9" grpId="0" bldLvl="0" animBg="1"/>
      <p:bldP spid="4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sp>
        <p:nvSpPr>
          <p:cNvPr id="41" name="Notched Right Arrow 40"/>
          <p:cNvSpPr/>
          <p:nvPr/>
        </p:nvSpPr>
        <p:spPr>
          <a:xfrm>
            <a:off x="529271" y="3778895"/>
            <a:ext cx="11133459" cy="617934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Inhaltsplatzhalter 4"/>
          <p:cNvSpPr txBox="1"/>
          <p:nvPr/>
        </p:nvSpPr>
        <p:spPr>
          <a:xfrm>
            <a:off x="1033651" y="5198247"/>
            <a:ext cx="2320705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102" name="Inhaltsplatzhalter 4"/>
          <p:cNvSpPr txBox="1"/>
          <p:nvPr/>
        </p:nvSpPr>
        <p:spPr>
          <a:xfrm>
            <a:off x="3094068" y="2124805"/>
            <a:ext cx="2320705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103" name="Inhaltsplatzhalter 4"/>
          <p:cNvSpPr txBox="1"/>
          <p:nvPr/>
        </p:nvSpPr>
        <p:spPr>
          <a:xfrm>
            <a:off x="5073874" y="5198247"/>
            <a:ext cx="2320705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104" name="Inhaltsplatzhalter 4"/>
          <p:cNvSpPr txBox="1"/>
          <p:nvPr/>
        </p:nvSpPr>
        <p:spPr>
          <a:xfrm>
            <a:off x="7118128" y="2124805"/>
            <a:ext cx="2320705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105" name="Inhaltsplatzhalter 4"/>
          <p:cNvSpPr txBox="1"/>
          <p:nvPr/>
        </p:nvSpPr>
        <p:spPr>
          <a:xfrm>
            <a:off x="9178544" y="5198247"/>
            <a:ext cx="2320705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033651" y="3243118"/>
            <a:ext cx="2012064" cy="1689490"/>
            <a:chOff x="1033651" y="3243118"/>
            <a:chExt cx="2012064" cy="1689490"/>
          </a:xfrm>
        </p:grpSpPr>
        <p:grpSp>
          <p:nvGrpSpPr>
            <p:cNvPr id="13" name="Group 12"/>
            <p:cNvGrpSpPr/>
            <p:nvPr/>
          </p:nvGrpSpPr>
          <p:grpSpPr>
            <a:xfrm>
              <a:off x="1033651" y="3243118"/>
              <a:ext cx="2012064" cy="1689490"/>
              <a:chOff x="1887538" y="1622425"/>
              <a:chExt cx="1584325" cy="1330326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1912938" y="1622425"/>
                <a:ext cx="1558925" cy="665163"/>
              </a:xfrm>
              <a:custGeom>
                <a:avLst/>
                <a:gdLst>
                  <a:gd name="T0" fmla="*/ 0 w 982"/>
                  <a:gd name="T1" fmla="*/ 0 h 419"/>
                  <a:gd name="T2" fmla="*/ 331 w 982"/>
                  <a:gd name="T3" fmla="*/ 0 h 419"/>
                  <a:gd name="T4" fmla="*/ 982 w 982"/>
                  <a:gd name="T5" fmla="*/ 419 h 419"/>
                  <a:gd name="T6" fmla="*/ 446 w 982"/>
                  <a:gd name="T7" fmla="*/ 419 h 419"/>
                  <a:gd name="T8" fmla="*/ 0 w 98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2" h="419">
                    <a:moveTo>
                      <a:pt x="0" y="0"/>
                    </a:moveTo>
                    <a:lnTo>
                      <a:pt x="331" y="0"/>
                    </a:lnTo>
                    <a:lnTo>
                      <a:pt x="982" y="419"/>
                    </a:lnTo>
                    <a:lnTo>
                      <a:pt x="446" y="4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1912938" y="1622425"/>
                <a:ext cx="1558925" cy="665163"/>
              </a:xfrm>
              <a:custGeom>
                <a:avLst/>
                <a:gdLst>
                  <a:gd name="T0" fmla="*/ 0 w 982"/>
                  <a:gd name="T1" fmla="*/ 0 h 419"/>
                  <a:gd name="T2" fmla="*/ 331 w 982"/>
                  <a:gd name="T3" fmla="*/ 0 h 419"/>
                  <a:gd name="T4" fmla="*/ 982 w 982"/>
                  <a:gd name="T5" fmla="*/ 419 h 419"/>
                  <a:gd name="T6" fmla="*/ 446 w 982"/>
                  <a:gd name="T7" fmla="*/ 419 h 419"/>
                  <a:gd name="T8" fmla="*/ 0 w 98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2" h="419">
                    <a:moveTo>
                      <a:pt x="0" y="0"/>
                    </a:moveTo>
                    <a:lnTo>
                      <a:pt x="331" y="0"/>
                    </a:lnTo>
                    <a:lnTo>
                      <a:pt x="982" y="419"/>
                    </a:lnTo>
                    <a:lnTo>
                      <a:pt x="446" y="4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7" name="Freeform 7"/>
              <p:cNvSpPr/>
              <p:nvPr/>
            </p:nvSpPr>
            <p:spPr bwMode="auto">
              <a:xfrm>
                <a:off x="1912938" y="2287588"/>
                <a:ext cx="1558925" cy="665163"/>
              </a:xfrm>
              <a:custGeom>
                <a:avLst/>
                <a:gdLst>
                  <a:gd name="T0" fmla="*/ 982 w 982"/>
                  <a:gd name="T1" fmla="*/ 0 h 419"/>
                  <a:gd name="T2" fmla="*/ 446 w 982"/>
                  <a:gd name="T3" fmla="*/ 0 h 419"/>
                  <a:gd name="T4" fmla="*/ 0 w 982"/>
                  <a:gd name="T5" fmla="*/ 419 h 419"/>
                  <a:gd name="T6" fmla="*/ 331 w 982"/>
                  <a:gd name="T7" fmla="*/ 419 h 419"/>
                  <a:gd name="T8" fmla="*/ 982 w 98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2" h="419">
                    <a:moveTo>
                      <a:pt x="982" y="0"/>
                    </a:moveTo>
                    <a:lnTo>
                      <a:pt x="446" y="0"/>
                    </a:lnTo>
                    <a:lnTo>
                      <a:pt x="0" y="419"/>
                    </a:lnTo>
                    <a:lnTo>
                      <a:pt x="331" y="419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1912938" y="2287588"/>
                <a:ext cx="1558925" cy="665163"/>
              </a:xfrm>
              <a:custGeom>
                <a:avLst/>
                <a:gdLst>
                  <a:gd name="T0" fmla="*/ 982 w 982"/>
                  <a:gd name="T1" fmla="*/ 0 h 419"/>
                  <a:gd name="T2" fmla="*/ 446 w 982"/>
                  <a:gd name="T3" fmla="*/ 0 h 419"/>
                  <a:gd name="T4" fmla="*/ 0 w 982"/>
                  <a:gd name="T5" fmla="*/ 419 h 419"/>
                  <a:gd name="T6" fmla="*/ 331 w 982"/>
                  <a:gd name="T7" fmla="*/ 419 h 419"/>
                  <a:gd name="T8" fmla="*/ 982 w 98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2" h="419">
                    <a:moveTo>
                      <a:pt x="982" y="0"/>
                    </a:moveTo>
                    <a:lnTo>
                      <a:pt x="446" y="0"/>
                    </a:lnTo>
                    <a:lnTo>
                      <a:pt x="0" y="419"/>
                    </a:lnTo>
                    <a:lnTo>
                      <a:pt x="331" y="419"/>
                    </a:lnTo>
                    <a:lnTo>
                      <a:pt x="9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1887538" y="2287588"/>
                <a:ext cx="733425" cy="665163"/>
              </a:xfrm>
              <a:custGeom>
                <a:avLst/>
                <a:gdLst>
                  <a:gd name="T0" fmla="*/ 462 w 462"/>
                  <a:gd name="T1" fmla="*/ 0 h 419"/>
                  <a:gd name="T2" fmla="*/ 307 w 462"/>
                  <a:gd name="T3" fmla="*/ 0 h 419"/>
                  <a:gd name="T4" fmla="*/ 0 w 462"/>
                  <a:gd name="T5" fmla="*/ 419 h 419"/>
                  <a:gd name="T6" fmla="*/ 16 w 462"/>
                  <a:gd name="T7" fmla="*/ 419 h 419"/>
                  <a:gd name="T8" fmla="*/ 462 w 46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419">
                    <a:moveTo>
                      <a:pt x="462" y="0"/>
                    </a:moveTo>
                    <a:lnTo>
                      <a:pt x="307" y="0"/>
                    </a:lnTo>
                    <a:lnTo>
                      <a:pt x="0" y="419"/>
                    </a:lnTo>
                    <a:lnTo>
                      <a:pt x="16" y="419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1887538" y="2287588"/>
                <a:ext cx="733425" cy="665163"/>
              </a:xfrm>
              <a:custGeom>
                <a:avLst/>
                <a:gdLst>
                  <a:gd name="T0" fmla="*/ 462 w 462"/>
                  <a:gd name="T1" fmla="*/ 0 h 419"/>
                  <a:gd name="T2" fmla="*/ 307 w 462"/>
                  <a:gd name="T3" fmla="*/ 0 h 419"/>
                  <a:gd name="T4" fmla="*/ 0 w 462"/>
                  <a:gd name="T5" fmla="*/ 419 h 419"/>
                  <a:gd name="T6" fmla="*/ 16 w 462"/>
                  <a:gd name="T7" fmla="*/ 419 h 419"/>
                  <a:gd name="T8" fmla="*/ 462 w 46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419">
                    <a:moveTo>
                      <a:pt x="462" y="0"/>
                    </a:moveTo>
                    <a:lnTo>
                      <a:pt x="307" y="0"/>
                    </a:lnTo>
                    <a:lnTo>
                      <a:pt x="0" y="419"/>
                    </a:lnTo>
                    <a:lnTo>
                      <a:pt x="16" y="419"/>
                    </a:lnTo>
                    <a:lnTo>
                      <a:pt x="4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11" name="Freeform 11"/>
              <p:cNvSpPr/>
              <p:nvPr/>
            </p:nvSpPr>
            <p:spPr bwMode="auto">
              <a:xfrm>
                <a:off x="1887538" y="1622425"/>
                <a:ext cx="733425" cy="665163"/>
              </a:xfrm>
              <a:custGeom>
                <a:avLst/>
                <a:gdLst>
                  <a:gd name="T0" fmla="*/ 16 w 462"/>
                  <a:gd name="T1" fmla="*/ 0 h 419"/>
                  <a:gd name="T2" fmla="*/ 0 w 462"/>
                  <a:gd name="T3" fmla="*/ 0 h 419"/>
                  <a:gd name="T4" fmla="*/ 307 w 462"/>
                  <a:gd name="T5" fmla="*/ 419 h 419"/>
                  <a:gd name="T6" fmla="*/ 462 w 462"/>
                  <a:gd name="T7" fmla="*/ 419 h 419"/>
                  <a:gd name="T8" fmla="*/ 16 w 46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419">
                    <a:moveTo>
                      <a:pt x="16" y="0"/>
                    </a:moveTo>
                    <a:lnTo>
                      <a:pt x="0" y="0"/>
                    </a:lnTo>
                    <a:lnTo>
                      <a:pt x="307" y="419"/>
                    </a:lnTo>
                    <a:lnTo>
                      <a:pt x="462" y="41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12" name="Freeform 12"/>
              <p:cNvSpPr/>
              <p:nvPr/>
            </p:nvSpPr>
            <p:spPr bwMode="auto">
              <a:xfrm>
                <a:off x="1887538" y="1622425"/>
                <a:ext cx="733425" cy="665163"/>
              </a:xfrm>
              <a:custGeom>
                <a:avLst/>
                <a:gdLst>
                  <a:gd name="T0" fmla="*/ 16 w 462"/>
                  <a:gd name="T1" fmla="*/ 0 h 419"/>
                  <a:gd name="T2" fmla="*/ 0 w 462"/>
                  <a:gd name="T3" fmla="*/ 0 h 419"/>
                  <a:gd name="T4" fmla="*/ 307 w 462"/>
                  <a:gd name="T5" fmla="*/ 419 h 419"/>
                  <a:gd name="T6" fmla="*/ 462 w 462"/>
                  <a:gd name="T7" fmla="*/ 419 h 419"/>
                  <a:gd name="T8" fmla="*/ 16 w 46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419">
                    <a:moveTo>
                      <a:pt x="16" y="0"/>
                    </a:moveTo>
                    <a:lnTo>
                      <a:pt x="0" y="0"/>
                    </a:lnTo>
                    <a:lnTo>
                      <a:pt x="307" y="419"/>
                    </a:lnTo>
                    <a:lnTo>
                      <a:pt x="462" y="419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</p:grpSp>
        <p:sp>
          <p:nvSpPr>
            <p:cNvPr id="106" name="Inhaltsplatzhalter 4"/>
            <p:cNvSpPr txBox="1"/>
            <p:nvPr/>
          </p:nvSpPr>
          <p:spPr>
            <a:xfrm>
              <a:off x="1566594" y="3401046"/>
              <a:ext cx="796986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isometricOffAxis1Top"/>
                <a:lightRig rig="threePt" dir="t"/>
              </a:scene3d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3600" b="1" dirty="0">
                  <a:latin typeface="+mj-lt"/>
                </a:rPr>
                <a:t>01</a:t>
              </a:r>
              <a:endParaRPr lang="en-US" sz="2800" dirty="0">
                <a:latin typeface="+mn-lt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061810" y="3243118"/>
            <a:ext cx="2012064" cy="1689490"/>
            <a:chOff x="3061810" y="3243118"/>
            <a:chExt cx="2012064" cy="1689490"/>
          </a:xfrm>
        </p:grpSpPr>
        <p:grpSp>
          <p:nvGrpSpPr>
            <p:cNvPr id="14" name="Group 13"/>
            <p:cNvGrpSpPr/>
            <p:nvPr/>
          </p:nvGrpSpPr>
          <p:grpSpPr>
            <a:xfrm>
              <a:off x="3061810" y="3243118"/>
              <a:ext cx="2012064" cy="1689490"/>
              <a:chOff x="1887538" y="1622425"/>
              <a:chExt cx="1584325" cy="1330326"/>
            </a:xfrm>
          </p:grpSpPr>
          <p:sp>
            <p:nvSpPr>
              <p:cNvPr id="15" name="Freeform 5"/>
              <p:cNvSpPr/>
              <p:nvPr/>
            </p:nvSpPr>
            <p:spPr bwMode="auto">
              <a:xfrm>
                <a:off x="1912938" y="1622425"/>
                <a:ext cx="1558925" cy="665163"/>
              </a:xfrm>
              <a:custGeom>
                <a:avLst/>
                <a:gdLst>
                  <a:gd name="T0" fmla="*/ 0 w 982"/>
                  <a:gd name="T1" fmla="*/ 0 h 419"/>
                  <a:gd name="T2" fmla="*/ 331 w 982"/>
                  <a:gd name="T3" fmla="*/ 0 h 419"/>
                  <a:gd name="T4" fmla="*/ 982 w 982"/>
                  <a:gd name="T5" fmla="*/ 419 h 419"/>
                  <a:gd name="T6" fmla="*/ 446 w 982"/>
                  <a:gd name="T7" fmla="*/ 419 h 419"/>
                  <a:gd name="T8" fmla="*/ 0 w 98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2" h="419">
                    <a:moveTo>
                      <a:pt x="0" y="0"/>
                    </a:moveTo>
                    <a:lnTo>
                      <a:pt x="331" y="0"/>
                    </a:lnTo>
                    <a:lnTo>
                      <a:pt x="982" y="419"/>
                    </a:lnTo>
                    <a:lnTo>
                      <a:pt x="446" y="4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16" name="Freeform 6"/>
              <p:cNvSpPr/>
              <p:nvPr/>
            </p:nvSpPr>
            <p:spPr bwMode="auto">
              <a:xfrm>
                <a:off x="1912938" y="1622425"/>
                <a:ext cx="1558925" cy="665163"/>
              </a:xfrm>
              <a:custGeom>
                <a:avLst/>
                <a:gdLst>
                  <a:gd name="T0" fmla="*/ 0 w 982"/>
                  <a:gd name="T1" fmla="*/ 0 h 419"/>
                  <a:gd name="T2" fmla="*/ 331 w 982"/>
                  <a:gd name="T3" fmla="*/ 0 h 419"/>
                  <a:gd name="T4" fmla="*/ 982 w 982"/>
                  <a:gd name="T5" fmla="*/ 419 h 419"/>
                  <a:gd name="T6" fmla="*/ 446 w 982"/>
                  <a:gd name="T7" fmla="*/ 419 h 419"/>
                  <a:gd name="T8" fmla="*/ 0 w 98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2" h="419">
                    <a:moveTo>
                      <a:pt x="0" y="0"/>
                    </a:moveTo>
                    <a:lnTo>
                      <a:pt x="331" y="0"/>
                    </a:lnTo>
                    <a:lnTo>
                      <a:pt x="982" y="419"/>
                    </a:lnTo>
                    <a:lnTo>
                      <a:pt x="446" y="4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17" name="Freeform 7"/>
              <p:cNvSpPr/>
              <p:nvPr/>
            </p:nvSpPr>
            <p:spPr bwMode="auto">
              <a:xfrm>
                <a:off x="1912938" y="2287588"/>
                <a:ext cx="1558925" cy="665163"/>
              </a:xfrm>
              <a:custGeom>
                <a:avLst/>
                <a:gdLst>
                  <a:gd name="T0" fmla="*/ 982 w 982"/>
                  <a:gd name="T1" fmla="*/ 0 h 419"/>
                  <a:gd name="T2" fmla="*/ 446 w 982"/>
                  <a:gd name="T3" fmla="*/ 0 h 419"/>
                  <a:gd name="T4" fmla="*/ 0 w 982"/>
                  <a:gd name="T5" fmla="*/ 419 h 419"/>
                  <a:gd name="T6" fmla="*/ 331 w 982"/>
                  <a:gd name="T7" fmla="*/ 419 h 419"/>
                  <a:gd name="T8" fmla="*/ 982 w 98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2" h="419">
                    <a:moveTo>
                      <a:pt x="982" y="0"/>
                    </a:moveTo>
                    <a:lnTo>
                      <a:pt x="446" y="0"/>
                    </a:lnTo>
                    <a:lnTo>
                      <a:pt x="0" y="419"/>
                    </a:lnTo>
                    <a:lnTo>
                      <a:pt x="331" y="419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18" name="Freeform 8"/>
              <p:cNvSpPr/>
              <p:nvPr/>
            </p:nvSpPr>
            <p:spPr bwMode="auto">
              <a:xfrm>
                <a:off x="1912938" y="2287588"/>
                <a:ext cx="1558925" cy="665163"/>
              </a:xfrm>
              <a:custGeom>
                <a:avLst/>
                <a:gdLst>
                  <a:gd name="T0" fmla="*/ 982 w 982"/>
                  <a:gd name="T1" fmla="*/ 0 h 419"/>
                  <a:gd name="T2" fmla="*/ 446 w 982"/>
                  <a:gd name="T3" fmla="*/ 0 h 419"/>
                  <a:gd name="T4" fmla="*/ 0 w 982"/>
                  <a:gd name="T5" fmla="*/ 419 h 419"/>
                  <a:gd name="T6" fmla="*/ 331 w 982"/>
                  <a:gd name="T7" fmla="*/ 419 h 419"/>
                  <a:gd name="T8" fmla="*/ 982 w 98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2" h="419">
                    <a:moveTo>
                      <a:pt x="982" y="0"/>
                    </a:moveTo>
                    <a:lnTo>
                      <a:pt x="446" y="0"/>
                    </a:lnTo>
                    <a:lnTo>
                      <a:pt x="0" y="419"/>
                    </a:lnTo>
                    <a:lnTo>
                      <a:pt x="331" y="419"/>
                    </a:lnTo>
                    <a:lnTo>
                      <a:pt x="9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19" name="Freeform 9"/>
              <p:cNvSpPr/>
              <p:nvPr/>
            </p:nvSpPr>
            <p:spPr bwMode="auto">
              <a:xfrm>
                <a:off x="1887538" y="2287588"/>
                <a:ext cx="733425" cy="665163"/>
              </a:xfrm>
              <a:custGeom>
                <a:avLst/>
                <a:gdLst>
                  <a:gd name="T0" fmla="*/ 462 w 462"/>
                  <a:gd name="T1" fmla="*/ 0 h 419"/>
                  <a:gd name="T2" fmla="*/ 307 w 462"/>
                  <a:gd name="T3" fmla="*/ 0 h 419"/>
                  <a:gd name="T4" fmla="*/ 0 w 462"/>
                  <a:gd name="T5" fmla="*/ 419 h 419"/>
                  <a:gd name="T6" fmla="*/ 16 w 462"/>
                  <a:gd name="T7" fmla="*/ 419 h 419"/>
                  <a:gd name="T8" fmla="*/ 462 w 46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419">
                    <a:moveTo>
                      <a:pt x="462" y="0"/>
                    </a:moveTo>
                    <a:lnTo>
                      <a:pt x="307" y="0"/>
                    </a:lnTo>
                    <a:lnTo>
                      <a:pt x="0" y="419"/>
                    </a:lnTo>
                    <a:lnTo>
                      <a:pt x="16" y="419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20" name="Freeform 10"/>
              <p:cNvSpPr/>
              <p:nvPr/>
            </p:nvSpPr>
            <p:spPr bwMode="auto">
              <a:xfrm>
                <a:off x="1887538" y="2287588"/>
                <a:ext cx="733425" cy="665163"/>
              </a:xfrm>
              <a:custGeom>
                <a:avLst/>
                <a:gdLst>
                  <a:gd name="T0" fmla="*/ 462 w 462"/>
                  <a:gd name="T1" fmla="*/ 0 h 419"/>
                  <a:gd name="T2" fmla="*/ 307 w 462"/>
                  <a:gd name="T3" fmla="*/ 0 h 419"/>
                  <a:gd name="T4" fmla="*/ 0 w 462"/>
                  <a:gd name="T5" fmla="*/ 419 h 419"/>
                  <a:gd name="T6" fmla="*/ 16 w 462"/>
                  <a:gd name="T7" fmla="*/ 419 h 419"/>
                  <a:gd name="T8" fmla="*/ 462 w 46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419">
                    <a:moveTo>
                      <a:pt x="462" y="0"/>
                    </a:moveTo>
                    <a:lnTo>
                      <a:pt x="307" y="0"/>
                    </a:lnTo>
                    <a:lnTo>
                      <a:pt x="0" y="419"/>
                    </a:lnTo>
                    <a:lnTo>
                      <a:pt x="16" y="419"/>
                    </a:lnTo>
                    <a:lnTo>
                      <a:pt x="4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21" name="Freeform 11"/>
              <p:cNvSpPr/>
              <p:nvPr/>
            </p:nvSpPr>
            <p:spPr bwMode="auto">
              <a:xfrm>
                <a:off x="1887538" y="1622425"/>
                <a:ext cx="733425" cy="665163"/>
              </a:xfrm>
              <a:custGeom>
                <a:avLst/>
                <a:gdLst>
                  <a:gd name="T0" fmla="*/ 16 w 462"/>
                  <a:gd name="T1" fmla="*/ 0 h 419"/>
                  <a:gd name="T2" fmla="*/ 0 w 462"/>
                  <a:gd name="T3" fmla="*/ 0 h 419"/>
                  <a:gd name="T4" fmla="*/ 307 w 462"/>
                  <a:gd name="T5" fmla="*/ 419 h 419"/>
                  <a:gd name="T6" fmla="*/ 462 w 462"/>
                  <a:gd name="T7" fmla="*/ 419 h 419"/>
                  <a:gd name="T8" fmla="*/ 16 w 46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419">
                    <a:moveTo>
                      <a:pt x="16" y="0"/>
                    </a:moveTo>
                    <a:lnTo>
                      <a:pt x="0" y="0"/>
                    </a:lnTo>
                    <a:lnTo>
                      <a:pt x="307" y="419"/>
                    </a:lnTo>
                    <a:lnTo>
                      <a:pt x="462" y="41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22" name="Freeform 12"/>
              <p:cNvSpPr/>
              <p:nvPr/>
            </p:nvSpPr>
            <p:spPr bwMode="auto">
              <a:xfrm>
                <a:off x="1887538" y="1622425"/>
                <a:ext cx="733425" cy="665163"/>
              </a:xfrm>
              <a:custGeom>
                <a:avLst/>
                <a:gdLst>
                  <a:gd name="T0" fmla="*/ 16 w 462"/>
                  <a:gd name="T1" fmla="*/ 0 h 419"/>
                  <a:gd name="T2" fmla="*/ 0 w 462"/>
                  <a:gd name="T3" fmla="*/ 0 h 419"/>
                  <a:gd name="T4" fmla="*/ 307 w 462"/>
                  <a:gd name="T5" fmla="*/ 419 h 419"/>
                  <a:gd name="T6" fmla="*/ 462 w 462"/>
                  <a:gd name="T7" fmla="*/ 419 h 419"/>
                  <a:gd name="T8" fmla="*/ 16 w 46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419">
                    <a:moveTo>
                      <a:pt x="16" y="0"/>
                    </a:moveTo>
                    <a:lnTo>
                      <a:pt x="0" y="0"/>
                    </a:lnTo>
                    <a:lnTo>
                      <a:pt x="307" y="419"/>
                    </a:lnTo>
                    <a:lnTo>
                      <a:pt x="462" y="419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</p:grpSp>
        <p:sp>
          <p:nvSpPr>
            <p:cNvPr id="107" name="Inhaltsplatzhalter 4"/>
            <p:cNvSpPr txBox="1"/>
            <p:nvPr/>
          </p:nvSpPr>
          <p:spPr>
            <a:xfrm>
              <a:off x="3602800" y="3401046"/>
              <a:ext cx="796986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isometricOffAxis1Top"/>
                <a:lightRig rig="threePt" dir="t"/>
              </a:scene3d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3600" b="1" dirty="0">
                  <a:latin typeface="+mj-lt"/>
                </a:rPr>
                <a:t>02</a:t>
              </a:r>
              <a:endParaRPr lang="en-US" sz="2800" dirty="0">
                <a:latin typeface="+mn-lt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089969" y="3243118"/>
            <a:ext cx="2012064" cy="1689490"/>
            <a:chOff x="5089969" y="3243118"/>
            <a:chExt cx="2012064" cy="1689490"/>
          </a:xfrm>
        </p:grpSpPr>
        <p:grpSp>
          <p:nvGrpSpPr>
            <p:cNvPr id="23" name="Group 22"/>
            <p:cNvGrpSpPr/>
            <p:nvPr/>
          </p:nvGrpSpPr>
          <p:grpSpPr>
            <a:xfrm>
              <a:off x="5089969" y="3243118"/>
              <a:ext cx="2012064" cy="1689490"/>
              <a:chOff x="1887538" y="1622425"/>
              <a:chExt cx="1584325" cy="1330326"/>
            </a:xfrm>
          </p:grpSpPr>
          <p:sp>
            <p:nvSpPr>
              <p:cNvPr id="24" name="Freeform 5"/>
              <p:cNvSpPr/>
              <p:nvPr/>
            </p:nvSpPr>
            <p:spPr bwMode="auto">
              <a:xfrm>
                <a:off x="1912938" y="1622425"/>
                <a:ext cx="1558925" cy="665163"/>
              </a:xfrm>
              <a:custGeom>
                <a:avLst/>
                <a:gdLst>
                  <a:gd name="T0" fmla="*/ 0 w 982"/>
                  <a:gd name="T1" fmla="*/ 0 h 419"/>
                  <a:gd name="T2" fmla="*/ 331 w 982"/>
                  <a:gd name="T3" fmla="*/ 0 h 419"/>
                  <a:gd name="T4" fmla="*/ 982 w 982"/>
                  <a:gd name="T5" fmla="*/ 419 h 419"/>
                  <a:gd name="T6" fmla="*/ 446 w 982"/>
                  <a:gd name="T7" fmla="*/ 419 h 419"/>
                  <a:gd name="T8" fmla="*/ 0 w 98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2" h="419">
                    <a:moveTo>
                      <a:pt x="0" y="0"/>
                    </a:moveTo>
                    <a:lnTo>
                      <a:pt x="331" y="0"/>
                    </a:lnTo>
                    <a:lnTo>
                      <a:pt x="982" y="419"/>
                    </a:lnTo>
                    <a:lnTo>
                      <a:pt x="446" y="4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25" name="Freeform 6"/>
              <p:cNvSpPr/>
              <p:nvPr/>
            </p:nvSpPr>
            <p:spPr bwMode="auto">
              <a:xfrm>
                <a:off x="1912938" y="1622425"/>
                <a:ext cx="1558925" cy="665163"/>
              </a:xfrm>
              <a:custGeom>
                <a:avLst/>
                <a:gdLst>
                  <a:gd name="T0" fmla="*/ 0 w 982"/>
                  <a:gd name="T1" fmla="*/ 0 h 419"/>
                  <a:gd name="T2" fmla="*/ 331 w 982"/>
                  <a:gd name="T3" fmla="*/ 0 h 419"/>
                  <a:gd name="T4" fmla="*/ 982 w 982"/>
                  <a:gd name="T5" fmla="*/ 419 h 419"/>
                  <a:gd name="T6" fmla="*/ 446 w 982"/>
                  <a:gd name="T7" fmla="*/ 419 h 419"/>
                  <a:gd name="T8" fmla="*/ 0 w 98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2" h="419">
                    <a:moveTo>
                      <a:pt x="0" y="0"/>
                    </a:moveTo>
                    <a:lnTo>
                      <a:pt x="331" y="0"/>
                    </a:lnTo>
                    <a:lnTo>
                      <a:pt x="982" y="419"/>
                    </a:lnTo>
                    <a:lnTo>
                      <a:pt x="446" y="4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26" name="Freeform 7"/>
              <p:cNvSpPr/>
              <p:nvPr/>
            </p:nvSpPr>
            <p:spPr bwMode="auto">
              <a:xfrm>
                <a:off x="1912938" y="2287588"/>
                <a:ext cx="1558925" cy="665163"/>
              </a:xfrm>
              <a:custGeom>
                <a:avLst/>
                <a:gdLst>
                  <a:gd name="T0" fmla="*/ 982 w 982"/>
                  <a:gd name="T1" fmla="*/ 0 h 419"/>
                  <a:gd name="T2" fmla="*/ 446 w 982"/>
                  <a:gd name="T3" fmla="*/ 0 h 419"/>
                  <a:gd name="T4" fmla="*/ 0 w 982"/>
                  <a:gd name="T5" fmla="*/ 419 h 419"/>
                  <a:gd name="T6" fmla="*/ 331 w 982"/>
                  <a:gd name="T7" fmla="*/ 419 h 419"/>
                  <a:gd name="T8" fmla="*/ 982 w 98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2" h="419">
                    <a:moveTo>
                      <a:pt x="982" y="0"/>
                    </a:moveTo>
                    <a:lnTo>
                      <a:pt x="446" y="0"/>
                    </a:lnTo>
                    <a:lnTo>
                      <a:pt x="0" y="419"/>
                    </a:lnTo>
                    <a:lnTo>
                      <a:pt x="331" y="419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27" name="Freeform 8"/>
              <p:cNvSpPr/>
              <p:nvPr/>
            </p:nvSpPr>
            <p:spPr bwMode="auto">
              <a:xfrm>
                <a:off x="1912938" y="2287588"/>
                <a:ext cx="1558925" cy="665163"/>
              </a:xfrm>
              <a:custGeom>
                <a:avLst/>
                <a:gdLst>
                  <a:gd name="T0" fmla="*/ 982 w 982"/>
                  <a:gd name="T1" fmla="*/ 0 h 419"/>
                  <a:gd name="T2" fmla="*/ 446 w 982"/>
                  <a:gd name="T3" fmla="*/ 0 h 419"/>
                  <a:gd name="T4" fmla="*/ 0 w 982"/>
                  <a:gd name="T5" fmla="*/ 419 h 419"/>
                  <a:gd name="T6" fmla="*/ 331 w 982"/>
                  <a:gd name="T7" fmla="*/ 419 h 419"/>
                  <a:gd name="T8" fmla="*/ 982 w 98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2" h="419">
                    <a:moveTo>
                      <a:pt x="982" y="0"/>
                    </a:moveTo>
                    <a:lnTo>
                      <a:pt x="446" y="0"/>
                    </a:lnTo>
                    <a:lnTo>
                      <a:pt x="0" y="419"/>
                    </a:lnTo>
                    <a:lnTo>
                      <a:pt x="331" y="419"/>
                    </a:lnTo>
                    <a:lnTo>
                      <a:pt x="9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28" name="Freeform 9"/>
              <p:cNvSpPr/>
              <p:nvPr/>
            </p:nvSpPr>
            <p:spPr bwMode="auto">
              <a:xfrm>
                <a:off x="1887538" y="2287588"/>
                <a:ext cx="733425" cy="665163"/>
              </a:xfrm>
              <a:custGeom>
                <a:avLst/>
                <a:gdLst>
                  <a:gd name="T0" fmla="*/ 462 w 462"/>
                  <a:gd name="T1" fmla="*/ 0 h 419"/>
                  <a:gd name="T2" fmla="*/ 307 w 462"/>
                  <a:gd name="T3" fmla="*/ 0 h 419"/>
                  <a:gd name="T4" fmla="*/ 0 w 462"/>
                  <a:gd name="T5" fmla="*/ 419 h 419"/>
                  <a:gd name="T6" fmla="*/ 16 w 462"/>
                  <a:gd name="T7" fmla="*/ 419 h 419"/>
                  <a:gd name="T8" fmla="*/ 462 w 46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419">
                    <a:moveTo>
                      <a:pt x="462" y="0"/>
                    </a:moveTo>
                    <a:lnTo>
                      <a:pt x="307" y="0"/>
                    </a:lnTo>
                    <a:lnTo>
                      <a:pt x="0" y="419"/>
                    </a:lnTo>
                    <a:lnTo>
                      <a:pt x="16" y="419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29" name="Freeform 10"/>
              <p:cNvSpPr/>
              <p:nvPr/>
            </p:nvSpPr>
            <p:spPr bwMode="auto">
              <a:xfrm>
                <a:off x="1887538" y="2287588"/>
                <a:ext cx="733425" cy="665163"/>
              </a:xfrm>
              <a:custGeom>
                <a:avLst/>
                <a:gdLst>
                  <a:gd name="T0" fmla="*/ 462 w 462"/>
                  <a:gd name="T1" fmla="*/ 0 h 419"/>
                  <a:gd name="T2" fmla="*/ 307 w 462"/>
                  <a:gd name="T3" fmla="*/ 0 h 419"/>
                  <a:gd name="T4" fmla="*/ 0 w 462"/>
                  <a:gd name="T5" fmla="*/ 419 h 419"/>
                  <a:gd name="T6" fmla="*/ 16 w 462"/>
                  <a:gd name="T7" fmla="*/ 419 h 419"/>
                  <a:gd name="T8" fmla="*/ 462 w 46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419">
                    <a:moveTo>
                      <a:pt x="462" y="0"/>
                    </a:moveTo>
                    <a:lnTo>
                      <a:pt x="307" y="0"/>
                    </a:lnTo>
                    <a:lnTo>
                      <a:pt x="0" y="419"/>
                    </a:lnTo>
                    <a:lnTo>
                      <a:pt x="16" y="419"/>
                    </a:lnTo>
                    <a:lnTo>
                      <a:pt x="4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30" name="Freeform 11"/>
              <p:cNvSpPr/>
              <p:nvPr/>
            </p:nvSpPr>
            <p:spPr bwMode="auto">
              <a:xfrm>
                <a:off x="1887538" y="1622425"/>
                <a:ext cx="733425" cy="665163"/>
              </a:xfrm>
              <a:custGeom>
                <a:avLst/>
                <a:gdLst>
                  <a:gd name="T0" fmla="*/ 16 w 462"/>
                  <a:gd name="T1" fmla="*/ 0 h 419"/>
                  <a:gd name="T2" fmla="*/ 0 w 462"/>
                  <a:gd name="T3" fmla="*/ 0 h 419"/>
                  <a:gd name="T4" fmla="*/ 307 w 462"/>
                  <a:gd name="T5" fmla="*/ 419 h 419"/>
                  <a:gd name="T6" fmla="*/ 462 w 462"/>
                  <a:gd name="T7" fmla="*/ 419 h 419"/>
                  <a:gd name="T8" fmla="*/ 16 w 46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419">
                    <a:moveTo>
                      <a:pt x="16" y="0"/>
                    </a:moveTo>
                    <a:lnTo>
                      <a:pt x="0" y="0"/>
                    </a:lnTo>
                    <a:lnTo>
                      <a:pt x="307" y="419"/>
                    </a:lnTo>
                    <a:lnTo>
                      <a:pt x="462" y="41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31" name="Freeform 12"/>
              <p:cNvSpPr/>
              <p:nvPr/>
            </p:nvSpPr>
            <p:spPr bwMode="auto">
              <a:xfrm>
                <a:off x="1887538" y="1622425"/>
                <a:ext cx="733425" cy="665163"/>
              </a:xfrm>
              <a:custGeom>
                <a:avLst/>
                <a:gdLst>
                  <a:gd name="T0" fmla="*/ 16 w 462"/>
                  <a:gd name="T1" fmla="*/ 0 h 419"/>
                  <a:gd name="T2" fmla="*/ 0 w 462"/>
                  <a:gd name="T3" fmla="*/ 0 h 419"/>
                  <a:gd name="T4" fmla="*/ 307 w 462"/>
                  <a:gd name="T5" fmla="*/ 419 h 419"/>
                  <a:gd name="T6" fmla="*/ 462 w 462"/>
                  <a:gd name="T7" fmla="*/ 419 h 419"/>
                  <a:gd name="T8" fmla="*/ 16 w 46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419">
                    <a:moveTo>
                      <a:pt x="16" y="0"/>
                    </a:moveTo>
                    <a:lnTo>
                      <a:pt x="0" y="0"/>
                    </a:lnTo>
                    <a:lnTo>
                      <a:pt x="307" y="419"/>
                    </a:lnTo>
                    <a:lnTo>
                      <a:pt x="462" y="419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</p:grpSp>
        <p:sp>
          <p:nvSpPr>
            <p:cNvPr id="108" name="Inhaltsplatzhalter 4"/>
            <p:cNvSpPr txBox="1"/>
            <p:nvPr/>
          </p:nvSpPr>
          <p:spPr>
            <a:xfrm>
              <a:off x="5626976" y="3401046"/>
              <a:ext cx="796986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isometricOffAxis1Top"/>
                <a:lightRig rig="threePt" dir="t"/>
              </a:scene3d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3600" b="1" dirty="0">
                  <a:latin typeface="+mj-lt"/>
                </a:rPr>
                <a:t>03</a:t>
              </a:r>
              <a:endParaRPr lang="en-US" sz="2800" dirty="0">
                <a:latin typeface="+mn-lt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118128" y="3243118"/>
            <a:ext cx="2012064" cy="1689490"/>
            <a:chOff x="7118128" y="3243118"/>
            <a:chExt cx="2012064" cy="1689490"/>
          </a:xfrm>
        </p:grpSpPr>
        <p:grpSp>
          <p:nvGrpSpPr>
            <p:cNvPr id="32" name="Group 31"/>
            <p:cNvGrpSpPr/>
            <p:nvPr/>
          </p:nvGrpSpPr>
          <p:grpSpPr>
            <a:xfrm>
              <a:off x="7118128" y="3243118"/>
              <a:ext cx="2012064" cy="1689490"/>
              <a:chOff x="1887538" y="1622425"/>
              <a:chExt cx="1584325" cy="1330326"/>
            </a:xfrm>
          </p:grpSpPr>
          <p:sp>
            <p:nvSpPr>
              <p:cNvPr id="33" name="Freeform 5"/>
              <p:cNvSpPr/>
              <p:nvPr/>
            </p:nvSpPr>
            <p:spPr bwMode="auto">
              <a:xfrm>
                <a:off x="1912938" y="1622425"/>
                <a:ext cx="1558925" cy="665163"/>
              </a:xfrm>
              <a:custGeom>
                <a:avLst/>
                <a:gdLst>
                  <a:gd name="T0" fmla="*/ 0 w 982"/>
                  <a:gd name="T1" fmla="*/ 0 h 419"/>
                  <a:gd name="T2" fmla="*/ 331 w 982"/>
                  <a:gd name="T3" fmla="*/ 0 h 419"/>
                  <a:gd name="T4" fmla="*/ 982 w 982"/>
                  <a:gd name="T5" fmla="*/ 419 h 419"/>
                  <a:gd name="T6" fmla="*/ 446 w 982"/>
                  <a:gd name="T7" fmla="*/ 419 h 419"/>
                  <a:gd name="T8" fmla="*/ 0 w 98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2" h="419">
                    <a:moveTo>
                      <a:pt x="0" y="0"/>
                    </a:moveTo>
                    <a:lnTo>
                      <a:pt x="331" y="0"/>
                    </a:lnTo>
                    <a:lnTo>
                      <a:pt x="982" y="419"/>
                    </a:lnTo>
                    <a:lnTo>
                      <a:pt x="446" y="4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34" name="Freeform 6"/>
              <p:cNvSpPr/>
              <p:nvPr/>
            </p:nvSpPr>
            <p:spPr bwMode="auto">
              <a:xfrm>
                <a:off x="1912938" y="1622425"/>
                <a:ext cx="1558925" cy="665163"/>
              </a:xfrm>
              <a:custGeom>
                <a:avLst/>
                <a:gdLst>
                  <a:gd name="T0" fmla="*/ 0 w 982"/>
                  <a:gd name="T1" fmla="*/ 0 h 419"/>
                  <a:gd name="T2" fmla="*/ 331 w 982"/>
                  <a:gd name="T3" fmla="*/ 0 h 419"/>
                  <a:gd name="T4" fmla="*/ 982 w 982"/>
                  <a:gd name="T5" fmla="*/ 419 h 419"/>
                  <a:gd name="T6" fmla="*/ 446 w 982"/>
                  <a:gd name="T7" fmla="*/ 419 h 419"/>
                  <a:gd name="T8" fmla="*/ 0 w 98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2" h="419">
                    <a:moveTo>
                      <a:pt x="0" y="0"/>
                    </a:moveTo>
                    <a:lnTo>
                      <a:pt x="331" y="0"/>
                    </a:lnTo>
                    <a:lnTo>
                      <a:pt x="982" y="419"/>
                    </a:lnTo>
                    <a:lnTo>
                      <a:pt x="446" y="4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35" name="Freeform 7"/>
              <p:cNvSpPr/>
              <p:nvPr/>
            </p:nvSpPr>
            <p:spPr bwMode="auto">
              <a:xfrm>
                <a:off x="1912938" y="2287588"/>
                <a:ext cx="1558925" cy="665163"/>
              </a:xfrm>
              <a:custGeom>
                <a:avLst/>
                <a:gdLst>
                  <a:gd name="T0" fmla="*/ 982 w 982"/>
                  <a:gd name="T1" fmla="*/ 0 h 419"/>
                  <a:gd name="T2" fmla="*/ 446 w 982"/>
                  <a:gd name="T3" fmla="*/ 0 h 419"/>
                  <a:gd name="T4" fmla="*/ 0 w 982"/>
                  <a:gd name="T5" fmla="*/ 419 h 419"/>
                  <a:gd name="T6" fmla="*/ 331 w 982"/>
                  <a:gd name="T7" fmla="*/ 419 h 419"/>
                  <a:gd name="T8" fmla="*/ 982 w 98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2" h="419">
                    <a:moveTo>
                      <a:pt x="982" y="0"/>
                    </a:moveTo>
                    <a:lnTo>
                      <a:pt x="446" y="0"/>
                    </a:lnTo>
                    <a:lnTo>
                      <a:pt x="0" y="419"/>
                    </a:lnTo>
                    <a:lnTo>
                      <a:pt x="331" y="419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36" name="Freeform 8"/>
              <p:cNvSpPr/>
              <p:nvPr/>
            </p:nvSpPr>
            <p:spPr bwMode="auto">
              <a:xfrm>
                <a:off x="1912938" y="2287588"/>
                <a:ext cx="1558925" cy="665163"/>
              </a:xfrm>
              <a:custGeom>
                <a:avLst/>
                <a:gdLst>
                  <a:gd name="T0" fmla="*/ 982 w 982"/>
                  <a:gd name="T1" fmla="*/ 0 h 419"/>
                  <a:gd name="T2" fmla="*/ 446 w 982"/>
                  <a:gd name="T3" fmla="*/ 0 h 419"/>
                  <a:gd name="T4" fmla="*/ 0 w 982"/>
                  <a:gd name="T5" fmla="*/ 419 h 419"/>
                  <a:gd name="T6" fmla="*/ 331 w 982"/>
                  <a:gd name="T7" fmla="*/ 419 h 419"/>
                  <a:gd name="T8" fmla="*/ 982 w 98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2" h="419">
                    <a:moveTo>
                      <a:pt x="982" y="0"/>
                    </a:moveTo>
                    <a:lnTo>
                      <a:pt x="446" y="0"/>
                    </a:lnTo>
                    <a:lnTo>
                      <a:pt x="0" y="419"/>
                    </a:lnTo>
                    <a:lnTo>
                      <a:pt x="331" y="419"/>
                    </a:lnTo>
                    <a:lnTo>
                      <a:pt x="9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37" name="Freeform 9"/>
              <p:cNvSpPr/>
              <p:nvPr/>
            </p:nvSpPr>
            <p:spPr bwMode="auto">
              <a:xfrm>
                <a:off x="1887538" y="2287588"/>
                <a:ext cx="733425" cy="665163"/>
              </a:xfrm>
              <a:custGeom>
                <a:avLst/>
                <a:gdLst>
                  <a:gd name="T0" fmla="*/ 462 w 462"/>
                  <a:gd name="T1" fmla="*/ 0 h 419"/>
                  <a:gd name="T2" fmla="*/ 307 w 462"/>
                  <a:gd name="T3" fmla="*/ 0 h 419"/>
                  <a:gd name="T4" fmla="*/ 0 w 462"/>
                  <a:gd name="T5" fmla="*/ 419 h 419"/>
                  <a:gd name="T6" fmla="*/ 16 w 462"/>
                  <a:gd name="T7" fmla="*/ 419 h 419"/>
                  <a:gd name="T8" fmla="*/ 462 w 46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419">
                    <a:moveTo>
                      <a:pt x="462" y="0"/>
                    </a:moveTo>
                    <a:lnTo>
                      <a:pt x="307" y="0"/>
                    </a:lnTo>
                    <a:lnTo>
                      <a:pt x="0" y="419"/>
                    </a:lnTo>
                    <a:lnTo>
                      <a:pt x="16" y="419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38" name="Freeform 10"/>
              <p:cNvSpPr/>
              <p:nvPr/>
            </p:nvSpPr>
            <p:spPr bwMode="auto">
              <a:xfrm>
                <a:off x="1887538" y="2287588"/>
                <a:ext cx="733425" cy="665163"/>
              </a:xfrm>
              <a:custGeom>
                <a:avLst/>
                <a:gdLst>
                  <a:gd name="T0" fmla="*/ 462 w 462"/>
                  <a:gd name="T1" fmla="*/ 0 h 419"/>
                  <a:gd name="T2" fmla="*/ 307 w 462"/>
                  <a:gd name="T3" fmla="*/ 0 h 419"/>
                  <a:gd name="T4" fmla="*/ 0 w 462"/>
                  <a:gd name="T5" fmla="*/ 419 h 419"/>
                  <a:gd name="T6" fmla="*/ 16 w 462"/>
                  <a:gd name="T7" fmla="*/ 419 h 419"/>
                  <a:gd name="T8" fmla="*/ 462 w 46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419">
                    <a:moveTo>
                      <a:pt x="462" y="0"/>
                    </a:moveTo>
                    <a:lnTo>
                      <a:pt x="307" y="0"/>
                    </a:lnTo>
                    <a:lnTo>
                      <a:pt x="0" y="419"/>
                    </a:lnTo>
                    <a:lnTo>
                      <a:pt x="16" y="419"/>
                    </a:lnTo>
                    <a:lnTo>
                      <a:pt x="4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39" name="Freeform 11"/>
              <p:cNvSpPr/>
              <p:nvPr/>
            </p:nvSpPr>
            <p:spPr bwMode="auto">
              <a:xfrm>
                <a:off x="1887538" y="1622425"/>
                <a:ext cx="733425" cy="665163"/>
              </a:xfrm>
              <a:custGeom>
                <a:avLst/>
                <a:gdLst>
                  <a:gd name="T0" fmla="*/ 16 w 462"/>
                  <a:gd name="T1" fmla="*/ 0 h 419"/>
                  <a:gd name="T2" fmla="*/ 0 w 462"/>
                  <a:gd name="T3" fmla="*/ 0 h 419"/>
                  <a:gd name="T4" fmla="*/ 307 w 462"/>
                  <a:gd name="T5" fmla="*/ 419 h 419"/>
                  <a:gd name="T6" fmla="*/ 462 w 462"/>
                  <a:gd name="T7" fmla="*/ 419 h 419"/>
                  <a:gd name="T8" fmla="*/ 16 w 46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419">
                    <a:moveTo>
                      <a:pt x="16" y="0"/>
                    </a:moveTo>
                    <a:lnTo>
                      <a:pt x="0" y="0"/>
                    </a:lnTo>
                    <a:lnTo>
                      <a:pt x="307" y="419"/>
                    </a:lnTo>
                    <a:lnTo>
                      <a:pt x="462" y="41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40" name="Freeform 12"/>
              <p:cNvSpPr/>
              <p:nvPr/>
            </p:nvSpPr>
            <p:spPr bwMode="auto">
              <a:xfrm>
                <a:off x="1887538" y="1622425"/>
                <a:ext cx="733425" cy="665163"/>
              </a:xfrm>
              <a:custGeom>
                <a:avLst/>
                <a:gdLst>
                  <a:gd name="T0" fmla="*/ 16 w 462"/>
                  <a:gd name="T1" fmla="*/ 0 h 419"/>
                  <a:gd name="T2" fmla="*/ 0 w 462"/>
                  <a:gd name="T3" fmla="*/ 0 h 419"/>
                  <a:gd name="T4" fmla="*/ 307 w 462"/>
                  <a:gd name="T5" fmla="*/ 419 h 419"/>
                  <a:gd name="T6" fmla="*/ 462 w 462"/>
                  <a:gd name="T7" fmla="*/ 419 h 419"/>
                  <a:gd name="T8" fmla="*/ 16 w 46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419">
                    <a:moveTo>
                      <a:pt x="16" y="0"/>
                    </a:moveTo>
                    <a:lnTo>
                      <a:pt x="0" y="0"/>
                    </a:lnTo>
                    <a:lnTo>
                      <a:pt x="307" y="419"/>
                    </a:lnTo>
                    <a:lnTo>
                      <a:pt x="462" y="419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</p:grpSp>
        <p:sp>
          <p:nvSpPr>
            <p:cNvPr id="109" name="Inhaltsplatzhalter 4"/>
            <p:cNvSpPr txBox="1"/>
            <p:nvPr/>
          </p:nvSpPr>
          <p:spPr>
            <a:xfrm>
              <a:off x="7659118" y="3401046"/>
              <a:ext cx="796986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isometricOffAxis1Top"/>
                <a:lightRig rig="threePt" dir="t"/>
              </a:scene3d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3600" b="1" dirty="0">
                  <a:latin typeface="+mj-lt"/>
                </a:rPr>
                <a:t>04</a:t>
              </a:r>
              <a:endParaRPr lang="en-US" sz="2800" dirty="0">
                <a:latin typeface="+mn-lt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146286" y="3243118"/>
            <a:ext cx="2012064" cy="1689490"/>
            <a:chOff x="9146286" y="3243118"/>
            <a:chExt cx="2012064" cy="1689490"/>
          </a:xfrm>
        </p:grpSpPr>
        <p:grpSp>
          <p:nvGrpSpPr>
            <p:cNvPr id="92" name="Group 91"/>
            <p:cNvGrpSpPr/>
            <p:nvPr/>
          </p:nvGrpSpPr>
          <p:grpSpPr>
            <a:xfrm>
              <a:off x="9146286" y="3243118"/>
              <a:ext cx="2012064" cy="1689490"/>
              <a:chOff x="1887538" y="1622425"/>
              <a:chExt cx="1584325" cy="1330326"/>
            </a:xfrm>
          </p:grpSpPr>
          <p:sp>
            <p:nvSpPr>
              <p:cNvPr id="93" name="Freeform 5"/>
              <p:cNvSpPr/>
              <p:nvPr/>
            </p:nvSpPr>
            <p:spPr bwMode="auto">
              <a:xfrm>
                <a:off x="1912938" y="1622425"/>
                <a:ext cx="1558925" cy="665163"/>
              </a:xfrm>
              <a:custGeom>
                <a:avLst/>
                <a:gdLst>
                  <a:gd name="T0" fmla="*/ 0 w 982"/>
                  <a:gd name="T1" fmla="*/ 0 h 419"/>
                  <a:gd name="T2" fmla="*/ 331 w 982"/>
                  <a:gd name="T3" fmla="*/ 0 h 419"/>
                  <a:gd name="T4" fmla="*/ 982 w 982"/>
                  <a:gd name="T5" fmla="*/ 419 h 419"/>
                  <a:gd name="T6" fmla="*/ 446 w 982"/>
                  <a:gd name="T7" fmla="*/ 419 h 419"/>
                  <a:gd name="T8" fmla="*/ 0 w 98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2" h="419">
                    <a:moveTo>
                      <a:pt x="0" y="0"/>
                    </a:moveTo>
                    <a:lnTo>
                      <a:pt x="331" y="0"/>
                    </a:lnTo>
                    <a:lnTo>
                      <a:pt x="982" y="419"/>
                    </a:lnTo>
                    <a:lnTo>
                      <a:pt x="446" y="4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94" name="Freeform 6"/>
              <p:cNvSpPr/>
              <p:nvPr/>
            </p:nvSpPr>
            <p:spPr bwMode="auto">
              <a:xfrm>
                <a:off x="1912938" y="1622425"/>
                <a:ext cx="1558925" cy="665163"/>
              </a:xfrm>
              <a:custGeom>
                <a:avLst/>
                <a:gdLst>
                  <a:gd name="T0" fmla="*/ 0 w 982"/>
                  <a:gd name="T1" fmla="*/ 0 h 419"/>
                  <a:gd name="T2" fmla="*/ 331 w 982"/>
                  <a:gd name="T3" fmla="*/ 0 h 419"/>
                  <a:gd name="T4" fmla="*/ 982 w 982"/>
                  <a:gd name="T5" fmla="*/ 419 h 419"/>
                  <a:gd name="T6" fmla="*/ 446 w 982"/>
                  <a:gd name="T7" fmla="*/ 419 h 419"/>
                  <a:gd name="T8" fmla="*/ 0 w 98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2" h="419">
                    <a:moveTo>
                      <a:pt x="0" y="0"/>
                    </a:moveTo>
                    <a:lnTo>
                      <a:pt x="331" y="0"/>
                    </a:lnTo>
                    <a:lnTo>
                      <a:pt x="982" y="419"/>
                    </a:lnTo>
                    <a:lnTo>
                      <a:pt x="446" y="4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95" name="Freeform 7"/>
              <p:cNvSpPr/>
              <p:nvPr/>
            </p:nvSpPr>
            <p:spPr bwMode="auto">
              <a:xfrm>
                <a:off x="1912938" y="2287588"/>
                <a:ext cx="1558925" cy="665163"/>
              </a:xfrm>
              <a:custGeom>
                <a:avLst/>
                <a:gdLst>
                  <a:gd name="T0" fmla="*/ 982 w 982"/>
                  <a:gd name="T1" fmla="*/ 0 h 419"/>
                  <a:gd name="T2" fmla="*/ 446 w 982"/>
                  <a:gd name="T3" fmla="*/ 0 h 419"/>
                  <a:gd name="T4" fmla="*/ 0 w 982"/>
                  <a:gd name="T5" fmla="*/ 419 h 419"/>
                  <a:gd name="T6" fmla="*/ 331 w 982"/>
                  <a:gd name="T7" fmla="*/ 419 h 419"/>
                  <a:gd name="T8" fmla="*/ 982 w 98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2" h="419">
                    <a:moveTo>
                      <a:pt x="982" y="0"/>
                    </a:moveTo>
                    <a:lnTo>
                      <a:pt x="446" y="0"/>
                    </a:lnTo>
                    <a:lnTo>
                      <a:pt x="0" y="419"/>
                    </a:lnTo>
                    <a:lnTo>
                      <a:pt x="331" y="419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96" name="Freeform 8"/>
              <p:cNvSpPr/>
              <p:nvPr/>
            </p:nvSpPr>
            <p:spPr bwMode="auto">
              <a:xfrm>
                <a:off x="1912938" y="2287588"/>
                <a:ext cx="1558925" cy="665163"/>
              </a:xfrm>
              <a:custGeom>
                <a:avLst/>
                <a:gdLst>
                  <a:gd name="T0" fmla="*/ 982 w 982"/>
                  <a:gd name="T1" fmla="*/ 0 h 419"/>
                  <a:gd name="T2" fmla="*/ 446 w 982"/>
                  <a:gd name="T3" fmla="*/ 0 h 419"/>
                  <a:gd name="T4" fmla="*/ 0 w 982"/>
                  <a:gd name="T5" fmla="*/ 419 h 419"/>
                  <a:gd name="T6" fmla="*/ 331 w 982"/>
                  <a:gd name="T7" fmla="*/ 419 h 419"/>
                  <a:gd name="T8" fmla="*/ 982 w 98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2" h="419">
                    <a:moveTo>
                      <a:pt x="982" y="0"/>
                    </a:moveTo>
                    <a:lnTo>
                      <a:pt x="446" y="0"/>
                    </a:lnTo>
                    <a:lnTo>
                      <a:pt x="0" y="419"/>
                    </a:lnTo>
                    <a:lnTo>
                      <a:pt x="331" y="419"/>
                    </a:lnTo>
                    <a:lnTo>
                      <a:pt x="9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97" name="Freeform 9"/>
              <p:cNvSpPr/>
              <p:nvPr/>
            </p:nvSpPr>
            <p:spPr bwMode="auto">
              <a:xfrm>
                <a:off x="1887538" y="2287588"/>
                <a:ext cx="733425" cy="665163"/>
              </a:xfrm>
              <a:custGeom>
                <a:avLst/>
                <a:gdLst>
                  <a:gd name="T0" fmla="*/ 462 w 462"/>
                  <a:gd name="T1" fmla="*/ 0 h 419"/>
                  <a:gd name="T2" fmla="*/ 307 w 462"/>
                  <a:gd name="T3" fmla="*/ 0 h 419"/>
                  <a:gd name="T4" fmla="*/ 0 w 462"/>
                  <a:gd name="T5" fmla="*/ 419 h 419"/>
                  <a:gd name="T6" fmla="*/ 16 w 462"/>
                  <a:gd name="T7" fmla="*/ 419 h 419"/>
                  <a:gd name="T8" fmla="*/ 462 w 46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419">
                    <a:moveTo>
                      <a:pt x="462" y="0"/>
                    </a:moveTo>
                    <a:lnTo>
                      <a:pt x="307" y="0"/>
                    </a:lnTo>
                    <a:lnTo>
                      <a:pt x="0" y="419"/>
                    </a:lnTo>
                    <a:lnTo>
                      <a:pt x="16" y="419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98" name="Freeform 10"/>
              <p:cNvSpPr/>
              <p:nvPr/>
            </p:nvSpPr>
            <p:spPr bwMode="auto">
              <a:xfrm>
                <a:off x="1887538" y="2287588"/>
                <a:ext cx="733425" cy="665163"/>
              </a:xfrm>
              <a:custGeom>
                <a:avLst/>
                <a:gdLst>
                  <a:gd name="T0" fmla="*/ 462 w 462"/>
                  <a:gd name="T1" fmla="*/ 0 h 419"/>
                  <a:gd name="T2" fmla="*/ 307 w 462"/>
                  <a:gd name="T3" fmla="*/ 0 h 419"/>
                  <a:gd name="T4" fmla="*/ 0 w 462"/>
                  <a:gd name="T5" fmla="*/ 419 h 419"/>
                  <a:gd name="T6" fmla="*/ 16 w 462"/>
                  <a:gd name="T7" fmla="*/ 419 h 419"/>
                  <a:gd name="T8" fmla="*/ 462 w 46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419">
                    <a:moveTo>
                      <a:pt x="462" y="0"/>
                    </a:moveTo>
                    <a:lnTo>
                      <a:pt x="307" y="0"/>
                    </a:lnTo>
                    <a:lnTo>
                      <a:pt x="0" y="419"/>
                    </a:lnTo>
                    <a:lnTo>
                      <a:pt x="16" y="419"/>
                    </a:lnTo>
                    <a:lnTo>
                      <a:pt x="4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99" name="Freeform 11"/>
              <p:cNvSpPr/>
              <p:nvPr/>
            </p:nvSpPr>
            <p:spPr bwMode="auto">
              <a:xfrm>
                <a:off x="1887538" y="1622425"/>
                <a:ext cx="733425" cy="665163"/>
              </a:xfrm>
              <a:custGeom>
                <a:avLst/>
                <a:gdLst>
                  <a:gd name="T0" fmla="*/ 16 w 462"/>
                  <a:gd name="T1" fmla="*/ 0 h 419"/>
                  <a:gd name="T2" fmla="*/ 0 w 462"/>
                  <a:gd name="T3" fmla="*/ 0 h 419"/>
                  <a:gd name="T4" fmla="*/ 307 w 462"/>
                  <a:gd name="T5" fmla="*/ 419 h 419"/>
                  <a:gd name="T6" fmla="*/ 462 w 462"/>
                  <a:gd name="T7" fmla="*/ 419 h 419"/>
                  <a:gd name="T8" fmla="*/ 16 w 46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419">
                    <a:moveTo>
                      <a:pt x="16" y="0"/>
                    </a:moveTo>
                    <a:lnTo>
                      <a:pt x="0" y="0"/>
                    </a:lnTo>
                    <a:lnTo>
                      <a:pt x="307" y="419"/>
                    </a:lnTo>
                    <a:lnTo>
                      <a:pt x="462" y="41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100" name="Freeform 12"/>
              <p:cNvSpPr/>
              <p:nvPr/>
            </p:nvSpPr>
            <p:spPr bwMode="auto">
              <a:xfrm>
                <a:off x="1887538" y="1622425"/>
                <a:ext cx="733425" cy="665163"/>
              </a:xfrm>
              <a:custGeom>
                <a:avLst/>
                <a:gdLst>
                  <a:gd name="T0" fmla="*/ 16 w 462"/>
                  <a:gd name="T1" fmla="*/ 0 h 419"/>
                  <a:gd name="T2" fmla="*/ 0 w 462"/>
                  <a:gd name="T3" fmla="*/ 0 h 419"/>
                  <a:gd name="T4" fmla="*/ 307 w 462"/>
                  <a:gd name="T5" fmla="*/ 419 h 419"/>
                  <a:gd name="T6" fmla="*/ 462 w 462"/>
                  <a:gd name="T7" fmla="*/ 419 h 419"/>
                  <a:gd name="T8" fmla="*/ 16 w 462"/>
                  <a:gd name="T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419">
                    <a:moveTo>
                      <a:pt x="16" y="0"/>
                    </a:moveTo>
                    <a:lnTo>
                      <a:pt x="0" y="0"/>
                    </a:lnTo>
                    <a:lnTo>
                      <a:pt x="307" y="419"/>
                    </a:lnTo>
                    <a:lnTo>
                      <a:pt x="462" y="419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</p:grpSp>
        <p:sp>
          <p:nvSpPr>
            <p:cNvPr id="110" name="Inhaltsplatzhalter 4"/>
            <p:cNvSpPr txBox="1"/>
            <p:nvPr/>
          </p:nvSpPr>
          <p:spPr>
            <a:xfrm>
              <a:off x="9711487" y="3401046"/>
              <a:ext cx="796986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isometricOffAxis1Top"/>
                <a:lightRig rig="threePt" dir="t"/>
              </a:scene3d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3600" b="1" dirty="0">
                  <a:latin typeface="+mj-lt"/>
                </a:rPr>
                <a:t>05</a:t>
              </a:r>
              <a:endParaRPr lang="en-US" sz="2800" dirty="0">
                <a:latin typeface="+mn-lt"/>
              </a:endParaRPr>
            </a:p>
          </p:txBody>
        </p:sp>
      </p:grpSp>
      <p:sp>
        <p:nvSpPr>
          <p:cNvPr id="111" name="Freeform 25"/>
          <p:cNvSpPr>
            <a:spLocks noEditPoints="1"/>
          </p:cNvSpPr>
          <p:nvPr/>
        </p:nvSpPr>
        <p:spPr bwMode="auto">
          <a:xfrm>
            <a:off x="1803340" y="4325510"/>
            <a:ext cx="309332" cy="309332"/>
          </a:xfrm>
          <a:custGeom>
            <a:avLst/>
            <a:gdLst/>
            <a:ahLst/>
            <a:cxnLst>
              <a:cxn ang="0">
                <a:pos x="114" y="98"/>
              </a:cxn>
              <a:cxn ang="0">
                <a:pos x="94" y="78"/>
              </a:cxn>
              <a:cxn ang="0">
                <a:pos x="102" y="50"/>
              </a:cxn>
              <a:cxn ang="0">
                <a:pos x="51" y="0"/>
              </a:cxn>
              <a:cxn ang="0">
                <a:pos x="0" y="50"/>
              </a:cxn>
              <a:cxn ang="0">
                <a:pos x="51" y="101"/>
              </a:cxn>
              <a:cxn ang="0">
                <a:pos x="78" y="93"/>
              </a:cxn>
              <a:cxn ang="0">
                <a:pos x="98" y="113"/>
              </a:cxn>
              <a:cxn ang="0">
                <a:pos x="104" y="113"/>
              </a:cxn>
              <a:cxn ang="0">
                <a:pos x="114" y="103"/>
              </a:cxn>
              <a:cxn ang="0">
                <a:pos x="114" y="98"/>
              </a:cxn>
              <a:cxn ang="0">
                <a:pos x="51" y="87"/>
              </a:cxn>
              <a:cxn ang="0">
                <a:pos x="15" y="50"/>
              </a:cxn>
              <a:cxn ang="0">
                <a:pos x="51" y="14"/>
              </a:cxn>
              <a:cxn ang="0">
                <a:pos x="87" y="50"/>
              </a:cxn>
              <a:cxn ang="0">
                <a:pos x="51" y="87"/>
              </a:cxn>
            </a:cxnLst>
            <a:rect l="0" t="0" r="r" b="b"/>
            <a:pathLst>
              <a:path w="115" h="115">
                <a:moveTo>
                  <a:pt x="114" y="98"/>
                </a:moveTo>
                <a:cubicBezTo>
                  <a:pt x="94" y="78"/>
                  <a:pt x="94" y="78"/>
                  <a:pt x="94" y="78"/>
                </a:cubicBezTo>
                <a:cubicBezTo>
                  <a:pt x="99" y="70"/>
                  <a:pt x="102" y="60"/>
                  <a:pt x="102" y="50"/>
                </a:cubicBezTo>
                <a:cubicBezTo>
                  <a:pt x="102" y="22"/>
                  <a:pt x="79" y="0"/>
                  <a:pt x="51" y="0"/>
                </a:cubicBezTo>
                <a:cubicBezTo>
                  <a:pt x="23" y="0"/>
                  <a:pt x="0" y="22"/>
                  <a:pt x="0" y="50"/>
                </a:cubicBezTo>
                <a:cubicBezTo>
                  <a:pt x="0" y="78"/>
                  <a:pt x="23" y="101"/>
                  <a:pt x="51" y="101"/>
                </a:cubicBezTo>
                <a:cubicBezTo>
                  <a:pt x="61" y="101"/>
                  <a:pt x="71" y="98"/>
                  <a:pt x="78" y="93"/>
                </a:cubicBezTo>
                <a:cubicBezTo>
                  <a:pt x="98" y="113"/>
                  <a:pt x="98" y="113"/>
                  <a:pt x="98" y="113"/>
                </a:cubicBezTo>
                <a:cubicBezTo>
                  <a:pt x="100" y="115"/>
                  <a:pt x="102" y="115"/>
                  <a:pt x="104" y="113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5" y="101"/>
                  <a:pt x="115" y="99"/>
                  <a:pt x="114" y="98"/>
                </a:cubicBezTo>
                <a:close/>
                <a:moveTo>
                  <a:pt x="51" y="87"/>
                </a:moveTo>
                <a:cubicBezTo>
                  <a:pt x="31" y="87"/>
                  <a:pt x="15" y="70"/>
                  <a:pt x="15" y="50"/>
                </a:cubicBezTo>
                <a:cubicBezTo>
                  <a:pt x="15" y="30"/>
                  <a:pt x="31" y="14"/>
                  <a:pt x="51" y="14"/>
                </a:cubicBezTo>
                <a:cubicBezTo>
                  <a:pt x="71" y="14"/>
                  <a:pt x="87" y="30"/>
                  <a:pt x="87" y="50"/>
                </a:cubicBezTo>
                <a:cubicBezTo>
                  <a:pt x="87" y="70"/>
                  <a:pt x="71" y="87"/>
                  <a:pt x="51" y="8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12" name="Freeform 133"/>
          <p:cNvSpPr/>
          <p:nvPr/>
        </p:nvSpPr>
        <p:spPr bwMode="auto">
          <a:xfrm>
            <a:off x="3772763" y="4274218"/>
            <a:ext cx="345169" cy="348880"/>
          </a:xfrm>
          <a:custGeom>
            <a:avLst/>
            <a:gdLst/>
            <a:ahLst/>
            <a:cxnLst>
              <a:cxn ang="0">
                <a:pos x="112" y="89"/>
              </a:cxn>
              <a:cxn ang="0">
                <a:pos x="86" y="75"/>
              </a:cxn>
              <a:cxn ang="0">
                <a:pos x="72" y="69"/>
              </a:cxn>
              <a:cxn ang="0">
                <a:pos x="72" y="58"/>
              </a:cxn>
              <a:cxn ang="0">
                <a:pos x="77" y="45"/>
              </a:cxn>
              <a:cxn ang="0">
                <a:pos x="83" y="38"/>
              </a:cxn>
              <a:cxn ang="0">
                <a:pos x="79" y="30"/>
              </a:cxn>
              <a:cxn ang="0">
                <a:pos x="80" y="18"/>
              </a:cxn>
              <a:cxn ang="0">
                <a:pos x="58" y="0"/>
              </a:cxn>
              <a:cxn ang="0">
                <a:pos x="35" y="18"/>
              </a:cxn>
              <a:cxn ang="0">
                <a:pos x="36" y="30"/>
              </a:cxn>
              <a:cxn ang="0">
                <a:pos x="33" y="38"/>
              </a:cxn>
              <a:cxn ang="0">
                <a:pos x="38" y="45"/>
              </a:cxn>
              <a:cxn ang="0">
                <a:pos x="44" y="58"/>
              </a:cxn>
              <a:cxn ang="0">
                <a:pos x="44" y="69"/>
              </a:cxn>
              <a:cxn ang="0">
                <a:pos x="30" y="75"/>
              </a:cxn>
              <a:cxn ang="0">
                <a:pos x="4" y="89"/>
              </a:cxn>
              <a:cxn ang="0">
                <a:pos x="1" y="116"/>
              </a:cxn>
              <a:cxn ang="0">
                <a:pos x="114" y="116"/>
              </a:cxn>
              <a:cxn ang="0">
                <a:pos x="112" y="89"/>
              </a:cxn>
            </a:cxnLst>
            <a:rect l="0" t="0" r="r" b="b"/>
            <a:pathLst>
              <a:path w="115" h="116">
                <a:moveTo>
                  <a:pt x="112" y="89"/>
                </a:moveTo>
                <a:cubicBezTo>
                  <a:pt x="109" y="83"/>
                  <a:pt x="97" y="80"/>
                  <a:pt x="86" y="75"/>
                </a:cubicBezTo>
                <a:cubicBezTo>
                  <a:pt x="75" y="71"/>
                  <a:pt x="72" y="69"/>
                  <a:pt x="72" y="69"/>
                </a:cubicBezTo>
                <a:cubicBezTo>
                  <a:pt x="72" y="58"/>
                  <a:pt x="72" y="58"/>
                  <a:pt x="72" y="58"/>
                </a:cubicBezTo>
                <a:cubicBezTo>
                  <a:pt x="72" y="58"/>
                  <a:pt x="76" y="55"/>
                  <a:pt x="77" y="45"/>
                </a:cubicBezTo>
                <a:cubicBezTo>
                  <a:pt x="80" y="45"/>
                  <a:pt x="83" y="41"/>
                  <a:pt x="83" y="38"/>
                </a:cubicBezTo>
                <a:cubicBezTo>
                  <a:pt x="83" y="36"/>
                  <a:pt x="83" y="29"/>
                  <a:pt x="79" y="30"/>
                </a:cubicBezTo>
                <a:cubicBezTo>
                  <a:pt x="80" y="25"/>
                  <a:pt x="81" y="20"/>
                  <a:pt x="80" y="18"/>
                </a:cubicBezTo>
                <a:cubicBezTo>
                  <a:pt x="80" y="9"/>
                  <a:pt x="71" y="0"/>
                  <a:pt x="58" y="0"/>
                </a:cubicBezTo>
                <a:cubicBezTo>
                  <a:pt x="45" y="0"/>
                  <a:pt x="36" y="9"/>
                  <a:pt x="35" y="18"/>
                </a:cubicBezTo>
                <a:cubicBezTo>
                  <a:pt x="35" y="20"/>
                  <a:pt x="35" y="25"/>
                  <a:pt x="36" y="30"/>
                </a:cubicBezTo>
                <a:cubicBezTo>
                  <a:pt x="33" y="29"/>
                  <a:pt x="32" y="36"/>
                  <a:pt x="33" y="38"/>
                </a:cubicBezTo>
                <a:cubicBezTo>
                  <a:pt x="33" y="41"/>
                  <a:pt x="35" y="45"/>
                  <a:pt x="38" y="45"/>
                </a:cubicBezTo>
                <a:cubicBezTo>
                  <a:pt x="39" y="55"/>
                  <a:pt x="44" y="58"/>
                  <a:pt x="44" y="58"/>
                </a:cubicBezTo>
                <a:cubicBezTo>
                  <a:pt x="44" y="69"/>
                  <a:pt x="44" y="69"/>
                  <a:pt x="44" y="69"/>
                </a:cubicBezTo>
                <a:cubicBezTo>
                  <a:pt x="44" y="69"/>
                  <a:pt x="41" y="71"/>
                  <a:pt x="30" y="75"/>
                </a:cubicBezTo>
                <a:cubicBezTo>
                  <a:pt x="18" y="80"/>
                  <a:pt x="7" y="83"/>
                  <a:pt x="4" y="89"/>
                </a:cubicBezTo>
                <a:cubicBezTo>
                  <a:pt x="0" y="93"/>
                  <a:pt x="1" y="116"/>
                  <a:pt x="1" y="116"/>
                </a:cubicBezTo>
                <a:cubicBezTo>
                  <a:pt x="114" y="116"/>
                  <a:pt x="114" y="116"/>
                  <a:pt x="114" y="116"/>
                </a:cubicBezTo>
                <a:cubicBezTo>
                  <a:pt x="114" y="116"/>
                  <a:pt x="115" y="93"/>
                  <a:pt x="112" y="8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113" name="Group 112"/>
          <p:cNvGrpSpPr/>
          <p:nvPr/>
        </p:nvGrpSpPr>
        <p:grpSpPr>
          <a:xfrm>
            <a:off x="7883227" y="4349023"/>
            <a:ext cx="332673" cy="250839"/>
            <a:chOff x="857250" y="3806825"/>
            <a:chExt cx="296863" cy="223838"/>
          </a:xfrm>
          <a:solidFill>
            <a:schemeClr val="bg1"/>
          </a:solidFill>
        </p:grpSpPr>
        <p:sp>
          <p:nvSpPr>
            <p:cNvPr id="114" name="Freeform 148"/>
            <p:cNvSpPr>
              <a:spLocks noEditPoints="1"/>
            </p:cNvSpPr>
            <p:nvPr/>
          </p:nvSpPr>
          <p:spPr bwMode="auto">
            <a:xfrm>
              <a:off x="857250" y="3806825"/>
              <a:ext cx="296863" cy="223838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5" y="0"/>
                </a:cxn>
                <a:cxn ang="0">
                  <a:pos x="0" y="14"/>
                </a:cxn>
                <a:cxn ang="0">
                  <a:pos x="0" y="72"/>
                </a:cxn>
                <a:cxn ang="0">
                  <a:pos x="15" y="87"/>
                </a:cxn>
                <a:cxn ang="0">
                  <a:pos x="102" y="87"/>
                </a:cxn>
                <a:cxn ang="0">
                  <a:pos x="116" y="72"/>
                </a:cxn>
                <a:cxn ang="0">
                  <a:pos x="116" y="14"/>
                </a:cxn>
                <a:cxn ang="0">
                  <a:pos x="102" y="0"/>
                </a:cxn>
                <a:cxn ang="0">
                  <a:pos x="109" y="72"/>
                </a:cxn>
                <a:cxn ang="0">
                  <a:pos x="102" y="79"/>
                </a:cxn>
                <a:cxn ang="0">
                  <a:pos x="15" y="79"/>
                </a:cxn>
                <a:cxn ang="0">
                  <a:pos x="7" y="72"/>
                </a:cxn>
                <a:cxn ang="0">
                  <a:pos x="7" y="36"/>
                </a:cxn>
                <a:cxn ang="0">
                  <a:pos x="109" y="36"/>
                </a:cxn>
                <a:cxn ang="0">
                  <a:pos x="109" y="72"/>
                </a:cxn>
                <a:cxn ang="0">
                  <a:pos x="109" y="21"/>
                </a:cxn>
                <a:cxn ang="0">
                  <a:pos x="7" y="21"/>
                </a:cxn>
                <a:cxn ang="0">
                  <a:pos x="7" y="14"/>
                </a:cxn>
                <a:cxn ang="0">
                  <a:pos x="15" y="7"/>
                </a:cxn>
                <a:cxn ang="0">
                  <a:pos x="102" y="7"/>
                </a:cxn>
                <a:cxn ang="0">
                  <a:pos x="109" y="14"/>
                </a:cxn>
                <a:cxn ang="0">
                  <a:pos x="109" y="21"/>
                </a:cxn>
              </a:cxnLst>
              <a:rect l="0" t="0" r="r" b="b"/>
              <a:pathLst>
                <a:path w="116" h="87">
                  <a:moveTo>
                    <a:pt x="102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7" y="87"/>
                    <a:pt x="15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10" y="87"/>
                    <a:pt x="116" y="80"/>
                    <a:pt x="116" y="72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6" y="6"/>
                    <a:pt x="110" y="0"/>
                    <a:pt x="102" y="0"/>
                  </a:cubicBezTo>
                  <a:close/>
                  <a:moveTo>
                    <a:pt x="109" y="72"/>
                  </a:moveTo>
                  <a:cubicBezTo>
                    <a:pt x="109" y="76"/>
                    <a:pt x="106" y="79"/>
                    <a:pt x="102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1" y="79"/>
                    <a:pt x="7" y="76"/>
                    <a:pt x="7" y="72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09" y="36"/>
                    <a:pt x="109" y="36"/>
                    <a:pt x="109" y="36"/>
                  </a:cubicBezTo>
                  <a:lnTo>
                    <a:pt x="109" y="72"/>
                  </a:lnTo>
                  <a:close/>
                  <a:moveTo>
                    <a:pt x="109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0"/>
                    <a:pt x="11" y="7"/>
                    <a:pt x="15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6" y="7"/>
                    <a:pt x="109" y="10"/>
                    <a:pt x="109" y="14"/>
                  </a:cubicBezTo>
                  <a:lnTo>
                    <a:pt x="109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15" name="Rectangle 149"/>
            <p:cNvSpPr>
              <a:spLocks noChangeArrowheads="1"/>
            </p:cNvSpPr>
            <p:nvPr/>
          </p:nvSpPr>
          <p:spPr bwMode="auto">
            <a:xfrm>
              <a:off x="895350" y="3917950"/>
              <a:ext cx="111125" cy="174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16" name="Rectangle 150"/>
            <p:cNvSpPr>
              <a:spLocks noChangeArrowheads="1"/>
            </p:cNvSpPr>
            <p:nvPr/>
          </p:nvSpPr>
          <p:spPr bwMode="auto">
            <a:xfrm>
              <a:off x="895350" y="3956050"/>
              <a:ext cx="36513" cy="174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17" name="Rectangle 151"/>
            <p:cNvSpPr>
              <a:spLocks noChangeArrowheads="1"/>
            </p:cNvSpPr>
            <p:nvPr/>
          </p:nvSpPr>
          <p:spPr bwMode="auto">
            <a:xfrm>
              <a:off x="1062038" y="3917950"/>
              <a:ext cx="57150" cy="381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118" name="Freeform 153"/>
          <p:cNvSpPr/>
          <p:nvPr/>
        </p:nvSpPr>
        <p:spPr bwMode="auto">
          <a:xfrm>
            <a:off x="5837638" y="4327603"/>
            <a:ext cx="309862" cy="308158"/>
          </a:xfrm>
          <a:custGeom>
            <a:avLst/>
            <a:gdLst/>
            <a:ahLst/>
            <a:cxnLst>
              <a:cxn ang="0">
                <a:pos x="91" y="89"/>
              </a:cxn>
              <a:cxn ang="0">
                <a:pos x="80" y="98"/>
              </a:cxn>
              <a:cxn ang="0">
                <a:pos x="43" y="98"/>
              </a:cxn>
              <a:cxn ang="0">
                <a:pos x="38" y="91"/>
              </a:cxn>
              <a:cxn ang="0">
                <a:pos x="43" y="76"/>
              </a:cxn>
              <a:cxn ang="0">
                <a:pos x="101" y="76"/>
              </a:cxn>
              <a:cxn ang="0">
                <a:pos x="113" y="26"/>
              </a:cxn>
              <a:cxn ang="0">
                <a:pos x="21" y="13"/>
              </a:cxn>
              <a:cxn ang="0">
                <a:pos x="13" y="8"/>
              </a:cxn>
              <a:cxn ang="0">
                <a:pos x="14" y="7"/>
              </a:cxn>
              <a:cxn ang="0">
                <a:pos x="7" y="0"/>
              </a:cxn>
              <a:cxn ang="0">
                <a:pos x="0" y="7"/>
              </a:cxn>
              <a:cxn ang="0">
                <a:pos x="7" y="14"/>
              </a:cxn>
              <a:cxn ang="0">
                <a:pos x="8" y="14"/>
              </a:cxn>
              <a:cxn ang="0">
                <a:pos x="17" y="19"/>
              </a:cxn>
              <a:cxn ang="0">
                <a:pos x="31" y="76"/>
              </a:cxn>
              <a:cxn ang="0">
                <a:pos x="35" y="76"/>
              </a:cxn>
              <a:cxn ang="0">
                <a:pos x="31" y="88"/>
              </a:cxn>
              <a:cxn ang="0">
                <a:pos x="31" y="88"/>
              </a:cxn>
              <a:cxn ang="0">
                <a:pos x="19" y="100"/>
              </a:cxn>
              <a:cxn ang="0">
                <a:pos x="31" y="112"/>
              </a:cxn>
              <a:cxn ang="0">
                <a:pos x="42" y="105"/>
              </a:cxn>
              <a:cxn ang="0">
                <a:pos x="80" y="105"/>
              </a:cxn>
              <a:cxn ang="0">
                <a:pos x="91" y="112"/>
              </a:cxn>
              <a:cxn ang="0">
                <a:pos x="103" y="101"/>
              </a:cxn>
              <a:cxn ang="0">
                <a:pos x="91" y="89"/>
              </a:cxn>
            </a:cxnLst>
            <a:rect l="0" t="0" r="r" b="b"/>
            <a:pathLst>
              <a:path w="113" h="112">
                <a:moveTo>
                  <a:pt x="91" y="89"/>
                </a:moveTo>
                <a:cubicBezTo>
                  <a:pt x="86" y="89"/>
                  <a:pt x="81" y="93"/>
                  <a:pt x="80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2" y="95"/>
                  <a:pt x="41" y="92"/>
                  <a:pt x="38" y="91"/>
                </a:cubicBezTo>
                <a:cubicBezTo>
                  <a:pt x="43" y="76"/>
                  <a:pt x="43" y="76"/>
                  <a:pt x="43" y="76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113" y="26"/>
                  <a:pt x="113" y="26"/>
                  <a:pt x="113" y="26"/>
                </a:cubicBezTo>
                <a:cubicBezTo>
                  <a:pt x="21" y="13"/>
                  <a:pt x="21" y="13"/>
                  <a:pt x="21" y="13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0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"/>
                  <a:pt x="3" y="14"/>
                  <a:pt x="7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17" y="19"/>
                  <a:pt x="17" y="19"/>
                  <a:pt x="17" y="19"/>
                </a:cubicBezTo>
                <a:cubicBezTo>
                  <a:pt x="31" y="76"/>
                  <a:pt x="31" y="76"/>
                  <a:pt x="31" y="76"/>
                </a:cubicBezTo>
                <a:cubicBezTo>
                  <a:pt x="35" y="76"/>
                  <a:pt x="35" y="76"/>
                  <a:pt x="35" y="76"/>
                </a:cubicBezTo>
                <a:cubicBezTo>
                  <a:pt x="31" y="88"/>
                  <a:pt x="31" y="88"/>
                  <a:pt x="31" y="88"/>
                </a:cubicBezTo>
                <a:cubicBezTo>
                  <a:pt x="31" y="88"/>
                  <a:pt x="31" y="88"/>
                  <a:pt x="31" y="88"/>
                </a:cubicBezTo>
                <a:cubicBezTo>
                  <a:pt x="24" y="88"/>
                  <a:pt x="19" y="94"/>
                  <a:pt x="19" y="100"/>
                </a:cubicBezTo>
                <a:cubicBezTo>
                  <a:pt x="19" y="107"/>
                  <a:pt x="24" y="112"/>
                  <a:pt x="31" y="112"/>
                </a:cubicBezTo>
                <a:cubicBezTo>
                  <a:pt x="36" y="112"/>
                  <a:pt x="40" y="109"/>
                  <a:pt x="42" y="105"/>
                </a:cubicBezTo>
                <a:cubicBezTo>
                  <a:pt x="80" y="105"/>
                  <a:pt x="80" y="105"/>
                  <a:pt x="80" y="105"/>
                </a:cubicBezTo>
                <a:cubicBezTo>
                  <a:pt x="82" y="109"/>
                  <a:pt x="86" y="112"/>
                  <a:pt x="91" y="112"/>
                </a:cubicBezTo>
                <a:cubicBezTo>
                  <a:pt x="98" y="112"/>
                  <a:pt x="103" y="107"/>
                  <a:pt x="103" y="101"/>
                </a:cubicBezTo>
                <a:cubicBezTo>
                  <a:pt x="103" y="94"/>
                  <a:pt x="98" y="89"/>
                  <a:pt x="91" y="8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119" name="Group 118"/>
          <p:cNvGrpSpPr/>
          <p:nvPr/>
        </p:nvGrpSpPr>
        <p:grpSpPr>
          <a:xfrm>
            <a:off x="9882592" y="4353994"/>
            <a:ext cx="319965" cy="279335"/>
            <a:chOff x="1450975" y="3768725"/>
            <a:chExt cx="300038" cy="261938"/>
          </a:xfrm>
          <a:solidFill>
            <a:schemeClr val="bg1"/>
          </a:solidFill>
        </p:grpSpPr>
        <p:sp>
          <p:nvSpPr>
            <p:cNvPr id="120" name="Oval 154"/>
            <p:cNvSpPr>
              <a:spLocks noChangeArrowheads="1"/>
            </p:cNvSpPr>
            <p:nvPr/>
          </p:nvSpPr>
          <p:spPr bwMode="auto">
            <a:xfrm>
              <a:off x="1489075" y="3956050"/>
              <a:ext cx="74613" cy="7461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21" name="Oval 155"/>
            <p:cNvSpPr>
              <a:spLocks noChangeArrowheads="1"/>
            </p:cNvSpPr>
            <p:nvPr/>
          </p:nvSpPr>
          <p:spPr bwMode="auto">
            <a:xfrm>
              <a:off x="1655763" y="3956050"/>
              <a:ext cx="74613" cy="7461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22" name="Freeform 156"/>
            <p:cNvSpPr>
              <a:spLocks noEditPoints="1"/>
            </p:cNvSpPr>
            <p:nvPr/>
          </p:nvSpPr>
          <p:spPr bwMode="auto">
            <a:xfrm>
              <a:off x="1450975" y="3768725"/>
              <a:ext cx="300038" cy="204788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40" y="0"/>
                </a:cxn>
                <a:cxn ang="0">
                  <a:pos x="37" y="4"/>
                </a:cxn>
                <a:cxn ang="0">
                  <a:pos x="37" y="15"/>
                </a:cxn>
                <a:cxn ang="0">
                  <a:pos x="19" y="15"/>
                </a:cxn>
                <a:cxn ang="0">
                  <a:pos x="13" y="18"/>
                </a:cxn>
                <a:cxn ang="0">
                  <a:pos x="2" y="40"/>
                </a:cxn>
                <a:cxn ang="0">
                  <a:pos x="0" y="47"/>
                </a:cxn>
                <a:cxn ang="0">
                  <a:pos x="0" y="69"/>
                </a:cxn>
                <a:cxn ang="0">
                  <a:pos x="3" y="75"/>
                </a:cxn>
                <a:cxn ang="0">
                  <a:pos x="5" y="77"/>
                </a:cxn>
                <a:cxn ang="0">
                  <a:pos x="9" y="79"/>
                </a:cxn>
                <a:cxn ang="0">
                  <a:pos x="29" y="65"/>
                </a:cxn>
                <a:cxn ang="0">
                  <a:pos x="50" y="80"/>
                </a:cxn>
                <a:cxn ang="0">
                  <a:pos x="74" y="80"/>
                </a:cxn>
                <a:cxn ang="0">
                  <a:pos x="95" y="65"/>
                </a:cxn>
                <a:cxn ang="0">
                  <a:pos x="115" y="79"/>
                </a:cxn>
                <a:cxn ang="0">
                  <a:pos x="117" y="76"/>
                </a:cxn>
                <a:cxn ang="0">
                  <a:pos x="117" y="4"/>
                </a:cxn>
                <a:cxn ang="0">
                  <a:pos x="113" y="0"/>
                </a:cxn>
                <a:cxn ang="0">
                  <a:pos x="37" y="44"/>
                </a:cxn>
                <a:cxn ang="0">
                  <a:pos x="15" y="44"/>
                </a:cxn>
                <a:cxn ang="0">
                  <a:pos x="22" y="22"/>
                </a:cxn>
                <a:cxn ang="0">
                  <a:pos x="37" y="22"/>
                </a:cxn>
                <a:cxn ang="0">
                  <a:pos x="37" y="44"/>
                </a:cxn>
              </a:cxnLst>
              <a:rect l="0" t="0" r="r" b="b"/>
              <a:pathLst>
                <a:path w="117" h="80">
                  <a:moveTo>
                    <a:pt x="113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8" y="0"/>
                    <a:pt x="37" y="2"/>
                    <a:pt x="37" y="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4" y="16"/>
                    <a:pt x="13" y="18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2"/>
                    <a:pt x="0" y="45"/>
                    <a:pt x="0" y="4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2" y="74"/>
                    <a:pt x="3" y="75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6" y="78"/>
                    <a:pt x="8" y="79"/>
                    <a:pt x="9" y="79"/>
                  </a:cubicBezTo>
                  <a:cubicBezTo>
                    <a:pt x="12" y="71"/>
                    <a:pt x="20" y="65"/>
                    <a:pt x="29" y="65"/>
                  </a:cubicBezTo>
                  <a:cubicBezTo>
                    <a:pt x="39" y="65"/>
                    <a:pt x="47" y="71"/>
                    <a:pt x="50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7" y="71"/>
                    <a:pt x="85" y="65"/>
                    <a:pt x="95" y="65"/>
                  </a:cubicBezTo>
                  <a:cubicBezTo>
                    <a:pt x="104" y="65"/>
                    <a:pt x="112" y="71"/>
                    <a:pt x="115" y="79"/>
                  </a:cubicBezTo>
                  <a:cubicBezTo>
                    <a:pt x="116" y="78"/>
                    <a:pt x="117" y="77"/>
                    <a:pt x="117" y="76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5" y="0"/>
                    <a:pt x="113" y="0"/>
                  </a:cubicBezTo>
                  <a:close/>
                  <a:moveTo>
                    <a:pt x="37" y="44"/>
                  </a:moveTo>
                  <a:cubicBezTo>
                    <a:pt x="15" y="44"/>
                    <a:pt x="15" y="44"/>
                    <a:pt x="15" y="44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37" y="22"/>
                    <a:pt x="37" y="22"/>
                    <a:pt x="37" y="22"/>
                  </a:cubicBezTo>
                  <a:lnTo>
                    <a:pt x="37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3" grpId="0"/>
      <p:bldP spid="104" grpId="0"/>
      <p:bldP spid="105" grpId="0"/>
      <p:bldP spid="111" grpId="0" bldLvl="0" animBg="1"/>
      <p:bldP spid="112" grpId="0" bldLvl="0" animBg="1"/>
      <p:bldP spid="118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6140614" y="1932096"/>
            <a:ext cx="2165186" cy="2165186"/>
          </a:xfrm>
          <a:custGeom>
            <a:avLst/>
            <a:gdLst>
              <a:gd name="T0" fmla="*/ 1104 w 1917"/>
              <a:gd name="T1" fmla="*/ 1917 h 1917"/>
              <a:gd name="T2" fmla="*/ 0 w 1917"/>
              <a:gd name="T3" fmla="*/ 1917 h 1917"/>
              <a:gd name="T4" fmla="*/ 0 w 1917"/>
              <a:gd name="T5" fmla="*/ 813 h 1917"/>
              <a:gd name="T6" fmla="*/ 813 w 1917"/>
              <a:gd name="T7" fmla="*/ 0 h 1917"/>
              <a:gd name="T8" fmla="*/ 1917 w 1917"/>
              <a:gd name="T9" fmla="*/ 1104 h 1917"/>
              <a:gd name="T10" fmla="*/ 1104 w 1917"/>
              <a:gd name="T11" fmla="*/ 1917 h 1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7" h="1917">
                <a:moveTo>
                  <a:pt x="1104" y="1917"/>
                </a:moveTo>
                <a:lnTo>
                  <a:pt x="0" y="1917"/>
                </a:lnTo>
                <a:lnTo>
                  <a:pt x="0" y="813"/>
                </a:lnTo>
                <a:lnTo>
                  <a:pt x="813" y="0"/>
                </a:lnTo>
                <a:lnTo>
                  <a:pt x="1917" y="1104"/>
                </a:lnTo>
                <a:lnTo>
                  <a:pt x="1104" y="191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6" name="Freeform 6"/>
          <p:cNvSpPr/>
          <p:nvPr/>
        </p:nvSpPr>
        <p:spPr bwMode="auto">
          <a:xfrm>
            <a:off x="3891848" y="4188768"/>
            <a:ext cx="2159539" cy="2159538"/>
          </a:xfrm>
          <a:custGeom>
            <a:avLst/>
            <a:gdLst>
              <a:gd name="T0" fmla="*/ 1912 w 1912"/>
              <a:gd name="T1" fmla="*/ 1104 h 1912"/>
              <a:gd name="T2" fmla="*/ 1912 w 1912"/>
              <a:gd name="T3" fmla="*/ 0 h 1912"/>
              <a:gd name="T4" fmla="*/ 808 w 1912"/>
              <a:gd name="T5" fmla="*/ 0 h 1912"/>
              <a:gd name="T6" fmla="*/ 0 w 1912"/>
              <a:gd name="T7" fmla="*/ 808 h 1912"/>
              <a:gd name="T8" fmla="*/ 1104 w 1912"/>
              <a:gd name="T9" fmla="*/ 1912 h 1912"/>
              <a:gd name="T10" fmla="*/ 1912 w 1912"/>
              <a:gd name="T11" fmla="*/ 1104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2" h="1912">
                <a:moveTo>
                  <a:pt x="1912" y="1104"/>
                </a:moveTo>
                <a:lnTo>
                  <a:pt x="1912" y="0"/>
                </a:lnTo>
                <a:lnTo>
                  <a:pt x="808" y="0"/>
                </a:lnTo>
                <a:lnTo>
                  <a:pt x="0" y="808"/>
                </a:lnTo>
                <a:lnTo>
                  <a:pt x="1104" y="1912"/>
                </a:lnTo>
                <a:lnTo>
                  <a:pt x="1912" y="11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7" name="Freeform 7"/>
          <p:cNvSpPr/>
          <p:nvPr/>
        </p:nvSpPr>
        <p:spPr bwMode="auto">
          <a:xfrm>
            <a:off x="6137226" y="4188768"/>
            <a:ext cx="2159539" cy="2159538"/>
          </a:xfrm>
          <a:custGeom>
            <a:avLst/>
            <a:gdLst>
              <a:gd name="T0" fmla="*/ 0 w 1912"/>
              <a:gd name="T1" fmla="*/ 1104 h 1912"/>
              <a:gd name="T2" fmla="*/ 0 w 1912"/>
              <a:gd name="T3" fmla="*/ 0 h 1912"/>
              <a:gd name="T4" fmla="*/ 1104 w 1912"/>
              <a:gd name="T5" fmla="*/ 0 h 1912"/>
              <a:gd name="T6" fmla="*/ 1912 w 1912"/>
              <a:gd name="T7" fmla="*/ 808 h 1912"/>
              <a:gd name="T8" fmla="*/ 809 w 1912"/>
              <a:gd name="T9" fmla="*/ 1912 h 1912"/>
              <a:gd name="T10" fmla="*/ 0 w 1912"/>
              <a:gd name="T11" fmla="*/ 1104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2" h="1912">
                <a:moveTo>
                  <a:pt x="0" y="1104"/>
                </a:moveTo>
                <a:lnTo>
                  <a:pt x="0" y="0"/>
                </a:lnTo>
                <a:lnTo>
                  <a:pt x="1104" y="0"/>
                </a:lnTo>
                <a:lnTo>
                  <a:pt x="1912" y="808"/>
                </a:lnTo>
                <a:lnTo>
                  <a:pt x="809" y="1912"/>
                </a:lnTo>
                <a:lnTo>
                  <a:pt x="0" y="11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8" name="Freeform 8"/>
          <p:cNvSpPr/>
          <p:nvPr/>
        </p:nvSpPr>
        <p:spPr bwMode="auto">
          <a:xfrm>
            <a:off x="3886200" y="1932096"/>
            <a:ext cx="2165186" cy="2165186"/>
          </a:xfrm>
          <a:custGeom>
            <a:avLst/>
            <a:gdLst>
              <a:gd name="T0" fmla="*/ 813 w 1917"/>
              <a:gd name="T1" fmla="*/ 1917 h 1917"/>
              <a:gd name="T2" fmla="*/ 1917 w 1917"/>
              <a:gd name="T3" fmla="*/ 1917 h 1917"/>
              <a:gd name="T4" fmla="*/ 1917 w 1917"/>
              <a:gd name="T5" fmla="*/ 813 h 1917"/>
              <a:gd name="T6" fmla="*/ 1104 w 1917"/>
              <a:gd name="T7" fmla="*/ 0 h 1917"/>
              <a:gd name="T8" fmla="*/ 0 w 1917"/>
              <a:gd name="T9" fmla="*/ 1104 h 1917"/>
              <a:gd name="T10" fmla="*/ 813 w 1917"/>
              <a:gd name="T11" fmla="*/ 1917 h 1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7" h="1917">
                <a:moveTo>
                  <a:pt x="813" y="1917"/>
                </a:moveTo>
                <a:lnTo>
                  <a:pt x="1917" y="1917"/>
                </a:lnTo>
                <a:lnTo>
                  <a:pt x="1917" y="813"/>
                </a:lnTo>
                <a:lnTo>
                  <a:pt x="1104" y="0"/>
                </a:lnTo>
                <a:lnTo>
                  <a:pt x="0" y="1104"/>
                </a:lnTo>
                <a:lnTo>
                  <a:pt x="813" y="19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169273" y="3214039"/>
            <a:ext cx="1853454" cy="18534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775484" y="2728325"/>
            <a:ext cx="586260" cy="585216"/>
            <a:chOff x="10996613" y="1925638"/>
            <a:chExt cx="534987" cy="534988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14" name="Freeform 29"/>
          <p:cNvSpPr>
            <a:spLocks noEditPoints="1"/>
          </p:cNvSpPr>
          <p:nvPr/>
        </p:nvSpPr>
        <p:spPr bwMode="auto">
          <a:xfrm>
            <a:off x="6857389" y="2735186"/>
            <a:ext cx="521412" cy="559006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15" name="Group 14"/>
          <p:cNvGrpSpPr/>
          <p:nvPr/>
        </p:nvGrpSpPr>
        <p:grpSpPr>
          <a:xfrm>
            <a:off x="6863991" y="4879061"/>
            <a:ext cx="508208" cy="596132"/>
            <a:chOff x="1671638" y="5013325"/>
            <a:chExt cx="458787" cy="538162"/>
          </a:xfrm>
          <a:solidFill>
            <a:schemeClr val="bg1"/>
          </a:solidFill>
        </p:grpSpPr>
        <p:sp>
          <p:nvSpPr>
            <p:cNvPr id="16" name="Freeform 211"/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7" name="Freeform 212"/>
            <p:cNvSpPr/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18" name="Inhaltsplatzhalter 4"/>
          <p:cNvSpPr txBox="1"/>
          <p:nvPr/>
        </p:nvSpPr>
        <p:spPr>
          <a:xfrm>
            <a:off x="699450" y="1954354"/>
            <a:ext cx="287418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9" name="Inhaltsplatzhalter 4"/>
          <p:cNvSpPr txBox="1"/>
          <p:nvPr/>
        </p:nvSpPr>
        <p:spPr>
          <a:xfrm>
            <a:off x="8598766" y="1954354"/>
            <a:ext cx="285627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2"/>
                </a:solidFill>
                <a:latin typeface="+mj-lt"/>
              </a:rPr>
            </a:b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0" name="Inhaltsplatzhalter 4"/>
          <p:cNvSpPr txBox="1"/>
          <p:nvPr/>
        </p:nvSpPr>
        <p:spPr>
          <a:xfrm>
            <a:off x="8598766" y="5201263"/>
            <a:ext cx="285627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3"/>
                </a:solidFill>
                <a:latin typeface="+mj-lt"/>
              </a:rPr>
            </a:b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1" name="Freeform 206"/>
          <p:cNvSpPr>
            <a:spLocks noEditPoints="1"/>
          </p:cNvSpPr>
          <p:nvPr/>
        </p:nvSpPr>
        <p:spPr bwMode="auto">
          <a:xfrm>
            <a:off x="4809116" y="5009781"/>
            <a:ext cx="518997" cy="465412"/>
          </a:xfrm>
          <a:custGeom>
            <a:avLst/>
            <a:gdLst>
              <a:gd name="T0" fmla="*/ 194 w 3394"/>
              <a:gd name="T1" fmla="*/ 2074 h 3044"/>
              <a:gd name="T2" fmla="*/ 235 w 3394"/>
              <a:gd name="T3" fmla="*/ 2172 h 3044"/>
              <a:gd name="T4" fmla="*/ 314 w 3394"/>
              <a:gd name="T5" fmla="*/ 2239 h 3044"/>
              <a:gd name="T6" fmla="*/ 418 w 3394"/>
              <a:gd name="T7" fmla="*/ 2265 h 3044"/>
              <a:gd name="T8" fmla="*/ 3048 w 3394"/>
              <a:gd name="T9" fmla="*/ 2254 h 3044"/>
              <a:gd name="T10" fmla="*/ 3136 w 3394"/>
              <a:gd name="T11" fmla="*/ 2198 h 3044"/>
              <a:gd name="T12" fmla="*/ 3192 w 3394"/>
              <a:gd name="T13" fmla="*/ 2109 h 3044"/>
              <a:gd name="T14" fmla="*/ 3203 w 3394"/>
              <a:gd name="T15" fmla="*/ 1961 h 3044"/>
              <a:gd name="T16" fmla="*/ 381 w 3394"/>
              <a:gd name="T17" fmla="*/ 194 h 3044"/>
              <a:gd name="T18" fmla="*/ 283 w 3394"/>
              <a:gd name="T19" fmla="*/ 235 h 3044"/>
              <a:gd name="T20" fmla="*/ 215 w 3394"/>
              <a:gd name="T21" fmla="*/ 314 h 3044"/>
              <a:gd name="T22" fmla="*/ 191 w 3394"/>
              <a:gd name="T23" fmla="*/ 419 h 3044"/>
              <a:gd name="T24" fmla="*/ 3204 w 3394"/>
              <a:gd name="T25" fmla="*/ 419 h 3044"/>
              <a:gd name="T26" fmla="*/ 3178 w 3394"/>
              <a:gd name="T27" fmla="*/ 314 h 3044"/>
              <a:gd name="T28" fmla="*/ 3110 w 3394"/>
              <a:gd name="T29" fmla="*/ 235 h 3044"/>
              <a:gd name="T30" fmla="*/ 3013 w 3394"/>
              <a:gd name="T31" fmla="*/ 194 h 3044"/>
              <a:gd name="T32" fmla="*/ 418 w 3394"/>
              <a:gd name="T33" fmla="*/ 0 h 3044"/>
              <a:gd name="T34" fmla="*/ 3079 w 3394"/>
              <a:gd name="T35" fmla="*/ 14 h 3044"/>
              <a:gd name="T36" fmla="*/ 3215 w 3394"/>
              <a:gd name="T37" fmla="*/ 75 h 3044"/>
              <a:gd name="T38" fmla="*/ 3319 w 3394"/>
              <a:gd name="T39" fmla="*/ 179 h 3044"/>
              <a:gd name="T40" fmla="*/ 3380 w 3394"/>
              <a:gd name="T41" fmla="*/ 316 h 3044"/>
              <a:gd name="T42" fmla="*/ 3394 w 3394"/>
              <a:gd name="T43" fmla="*/ 2037 h 3044"/>
              <a:gd name="T44" fmla="*/ 3365 w 3394"/>
              <a:gd name="T45" fmla="*/ 2188 h 3044"/>
              <a:gd name="T46" fmla="*/ 3288 w 3394"/>
              <a:gd name="T47" fmla="*/ 2314 h 3044"/>
              <a:gd name="T48" fmla="*/ 3171 w 3394"/>
              <a:gd name="T49" fmla="*/ 2406 h 3044"/>
              <a:gd name="T50" fmla="*/ 3027 w 3394"/>
              <a:gd name="T51" fmla="*/ 2451 h 3044"/>
              <a:gd name="T52" fmla="*/ 1792 w 3394"/>
              <a:gd name="T53" fmla="*/ 2853 h 3044"/>
              <a:gd name="T54" fmla="*/ 2423 w 3394"/>
              <a:gd name="T55" fmla="*/ 2864 h 3044"/>
              <a:gd name="T56" fmla="*/ 2468 w 3394"/>
              <a:gd name="T57" fmla="*/ 2907 h 3044"/>
              <a:gd name="T58" fmla="*/ 2475 w 3394"/>
              <a:gd name="T59" fmla="*/ 2971 h 3044"/>
              <a:gd name="T60" fmla="*/ 2442 w 3394"/>
              <a:gd name="T61" fmla="*/ 3023 h 3044"/>
              <a:gd name="T62" fmla="*/ 2382 w 3394"/>
              <a:gd name="T63" fmla="*/ 3044 h 3044"/>
              <a:gd name="T64" fmla="*/ 970 w 3394"/>
              <a:gd name="T65" fmla="*/ 3034 h 3044"/>
              <a:gd name="T66" fmla="*/ 926 w 3394"/>
              <a:gd name="T67" fmla="*/ 2990 h 3044"/>
              <a:gd name="T68" fmla="*/ 919 w 3394"/>
              <a:gd name="T69" fmla="*/ 2926 h 3044"/>
              <a:gd name="T70" fmla="*/ 952 w 3394"/>
              <a:gd name="T71" fmla="*/ 2875 h 3044"/>
              <a:gd name="T72" fmla="*/ 1012 w 3394"/>
              <a:gd name="T73" fmla="*/ 2853 h 3044"/>
              <a:gd name="T74" fmla="*/ 418 w 3394"/>
              <a:gd name="T75" fmla="*/ 2455 h 3044"/>
              <a:gd name="T76" fmla="*/ 267 w 3394"/>
              <a:gd name="T77" fmla="*/ 2427 h 3044"/>
              <a:gd name="T78" fmla="*/ 140 w 3394"/>
              <a:gd name="T79" fmla="*/ 2349 h 3044"/>
              <a:gd name="T80" fmla="*/ 49 w 3394"/>
              <a:gd name="T81" fmla="*/ 2233 h 3044"/>
              <a:gd name="T82" fmla="*/ 3 w 3394"/>
              <a:gd name="T83" fmla="*/ 2089 h 3044"/>
              <a:gd name="T84" fmla="*/ 3 w 3394"/>
              <a:gd name="T85" fmla="*/ 366 h 3044"/>
              <a:gd name="T86" fmla="*/ 49 w 3394"/>
              <a:gd name="T87" fmla="*/ 222 h 3044"/>
              <a:gd name="T88" fmla="*/ 141 w 3394"/>
              <a:gd name="T89" fmla="*/ 106 h 3044"/>
              <a:gd name="T90" fmla="*/ 268 w 3394"/>
              <a:gd name="T91" fmla="*/ 29 h 3044"/>
              <a:gd name="T92" fmla="*/ 418 w 3394"/>
              <a:gd name="T93" fmla="*/ 0 h 3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94" h="3044">
                <a:moveTo>
                  <a:pt x="191" y="1961"/>
                </a:moveTo>
                <a:lnTo>
                  <a:pt x="191" y="2037"/>
                </a:lnTo>
                <a:lnTo>
                  <a:pt x="194" y="2074"/>
                </a:lnTo>
                <a:lnTo>
                  <a:pt x="202" y="2109"/>
                </a:lnTo>
                <a:lnTo>
                  <a:pt x="216" y="2142"/>
                </a:lnTo>
                <a:lnTo>
                  <a:pt x="235" y="2172"/>
                </a:lnTo>
                <a:lnTo>
                  <a:pt x="258" y="2198"/>
                </a:lnTo>
                <a:lnTo>
                  <a:pt x="284" y="2221"/>
                </a:lnTo>
                <a:lnTo>
                  <a:pt x="314" y="2239"/>
                </a:lnTo>
                <a:lnTo>
                  <a:pt x="346" y="2254"/>
                </a:lnTo>
                <a:lnTo>
                  <a:pt x="381" y="2262"/>
                </a:lnTo>
                <a:lnTo>
                  <a:pt x="418" y="2265"/>
                </a:lnTo>
                <a:lnTo>
                  <a:pt x="2976" y="2265"/>
                </a:lnTo>
                <a:lnTo>
                  <a:pt x="3013" y="2262"/>
                </a:lnTo>
                <a:lnTo>
                  <a:pt x="3048" y="2254"/>
                </a:lnTo>
                <a:lnTo>
                  <a:pt x="3080" y="2239"/>
                </a:lnTo>
                <a:lnTo>
                  <a:pt x="3109" y="2221"/>
                </a:lnTo>
                <a:lnTo>
                  <a:pt x="3136" y="2198"/>
                </a:lnTo>
                <a:lnTo>
                  <a:pt x="3159" y="2172"/>
                </a:lnTo>
                <a:lnTo>
                  <a:pt x="3177" y="2142"/>
                </a:lnTo>
                <a:lnTo>
                  <a:pt x="3192" y="2109"/>
                </a:lnTo>
                <a:lnTo>
                  <a:pt x="3200" y="2074"/>
                </a:lnTo>
                <a:lnTo>
                  <a:pt x="3203" y="2037"/>
                </a:lnTo>
                <a:lnTo>
                  <a:pt x="3203" y="1961"/>
                </a:lnTo>
                <a:lnTo>
                  <a:pt x="191" y="1961"/>
                </a:lnTo>
                <a:close/>
                <a:moveTo>
                  <a:pt x="418" y="190"/>
                </a:moveTo>
                <a:lnTo>
                  <a:pt x="381" y="194"/>
                </a:lnTo>
                <a:lnTo>
                  <a:pt x="346" y="202"/>
                </a:lnTo>
                <a:lnTo>
                  <a:pt x="313" y="216"/>
                </a:lnTo>
                <a:lnTo>
                  <a:pt x="283" y="235"/>
                </a:lnTo>
                <a:lnTo>
                  <a:pt x="258" y="257"/>
                </a:lnTo>
                <a:lnTo>
                  <a:pt x="234" y="284"/>
                </a:lnTo>
                <a:lnTo>
                  <a:pt x="215" y="314"/>
                </a:lnTo>
                <a:lnTo>
                  <a:pt x="202" y="347"/>
                </a:lnTo>
                <a:lnTo>
                  <a:pt x="194" y="382"/>
                </a:lnTo>
                <a:lnTo>
                  <a:pt x="191" y="419"/>
                </a:lnTo>
                <a:lnTo>
                  <a:pt x="191" y="1771"/>
                </a:lnTo>
                <a:lnTo>
                  <a:pt x="3204" y="1771"/>
                </a:lnTo>
                <a:lnTo>
                  <a:pt x="3204" y="419"/>
                </a:lnTo>
                <a:lnTo>
                  <a:pt x="3201" y="382"/>
                </a:lnTo>
                <a:lnTo>
                  <a:pt x="3193" y="347"/>
                </a:lnTo>
                <a:lnTo>
                  <a:pt x="3178" y="314"/>
                </a:lnTo>
                <a:lnTo>
                  <a:pt x="3160" y="284"/>
                </a:lnTo>
                <a:lnTo>
                  <a:pt x="3137" y="257"/>
                </a:lnTo>
                <a:lnTo>
                  <a:pt x="3110" y="235"/>
                </a:lnTo>
                <a:lnTo>
                  <a:pt x="3081" y="216"/>
                </a:lnTo>
                <a:lnTo>
                  <a:pt x="3048" y="202"/>
                </a:lnTo>
                <a:lnTo>
                  <a:pt x="3013" y="194"/>
                </a:lnTo>
                <a:lnTo>
                  <a:pt x="2976" y="190"/>
                </a:lnTo>
                <a:lnTo>
                  <a:pt x="418" y="190"/>
                </a:lnTo>
                <a:close/>
                <a:moveTo>
                  <a:pt x="418" y="0"/>
                </a:moveTo>
                <a:lnTo>
                  <a:pt x="2976" y="0"/>
                </a:lnTo>
                <a:lnTo>
                  <a:pt x="3028" y="3"/>
                </a:lnTo>
                <a:lnTo>
                  <a:pt x="3079" y="14"/>
                </a:lnTo>
                <a:lnTo>
                  <a:pt x="3126" y="29"/>
                </a:lnTo>
                <a:lnTo>
                  <a:pt x="3172" y="50"/>
                </a:lnTo>
                <a:lnTo>
                  <a:pt x="3215" y="75"/>
                </a:lnTo>
                <a:lnTo>
                  <a:pt x="3253" y="106"/>
                </a:lnTo>
                <a:lnTo>
                  <a:pt x="3288" y="141"/>
                </a:lnTo>
                <a:lnTo>
                  <a:pt x="3319" y="179"/>
                </a:lnTo>
                <a:lnTo>
                  <a:pt x="3344" y="222"/>
                </a:lnTo>
                <a:lnTo>
                  <a:pt x="3366" y="268"/>
                </a:lnTo>
                <a:lnTo>
                  <a:pt x="3380" y="316"/>
                </a:lnTo>
                <a:lnTo>
                  <a:pt x="3391" y="366"/>
                </a:lnTo>
                <a:lnTo>
                  <a:pt x="3394" y="419"/>
                </a:lnTo>
                <a:lnTo>
                  <a:pt x="3394" y="2037"/>
                </a:lnTo>
                <a:lnTo>
                  <a:pt x="3391" y="2089"/>
                </a:lnTo>
                <a:lnTo>
                  <a:pt x="3380" y="2140"/>
                </a:lnTo>
                <a:lnTo>
                  <a:pt x="3365" y="2188"/>
                </a:lnTo>
                <a:lnTo>
                  <a:pt x="3344" y="2233"/>
                </a:lnTo>
                <a:lnTo>
                  <a:pt x="3319" y="2275"/>
                </a:lnTo>
                <a:lnTo>
                  <a:pt x="3288" y="2314"/>
                </a:lnTo>
                <a:lnTo>
                  <a:pt x="3253" y="2349"/>
                </a:lnTo>
                <a:lnTo>
                  <a:pt x="3214" y="2380"/>
                </a:lnTo>
                <a:lnTo>
                  <a:pt x="3171" y="2406"/>
                </a:lnTo>
                <a:lnTo>
                  <a:pt x="3126" y="2427"/>
                </a:lnTo>
                <a:lnTo>
                  <a:pt x="3078" y="2442"/>
                </a:lnTo>
                <a:lnTo>
                  <a:pt x="3027" y="2451"/>
                </a:lnTo>
                <a:lnTo>
                  <a:pt x="2976" y="2455"/>
                </a:lnTo>
                <a:lnTo>
                  <a:pt x="1792" y="2455"/>
                </a:lnTo>
                <a:lnTo>
                  <a:pt x="1792" y="2853"/>
                </a:lnTo>
                <a:lnTo>
                  <a:pt x="2382" y="2853"/>
                </a:lnTo>
                <a:lnTo>
                  <a:pt x="2404" y="2857"/>
                </a:lnTo>
                <a:lnTo>
                  <a:pt x="2423" y="2864"/>
                </a:lnTo>
                <a:lnTo>
                  <a:pt x="2442" y="2875"/>
                </a:lnTo>
                <a:lnTo>
                  <a:pt x="2456" y="2889"/>
                </a:lnTo>
                <a:lnTo>
                  <a:pt x="2468" y="2907"/>
                </a:lnTo>
                <a:lnTo>
                  <a:pt x="2475" y="2926"/>
                </a:lnTo>
                <a:lnTo>
                  <a:pt x="2477" y="2949"/>
                </a:lnTo>
                <a:lnTo>
                  <a:pt x="2475" y="2971"/>
                </a:lnTo>
                <a:lnTo>
                  <a:pt x="2468" y="2990"/>
                </a:lnTo>
                <a:lnTo>
                  <a:pt x="2456" y="3009"/>
                </a:lnTo>
                <a:lnTo>
                  <a:pt x="2442" y="3023"/>
                </a:lnTo>
                <a:lnTo>
                  <a:pt x="2423" y="3034"/>
                </a:lnTo>
                <a:lnTo>
                  <a:pt x="2404" y="3042"/>
                </a:lnTo>
                <a:lnTo>
                  <a:pt x="2382" y="3044"/>
                </a:lnTo>
                <a:lnTo>
                  <a:pt x="1012" y="3044"/>
                </a:lnTo>
                <a:lnTo>
                  <a:pt x="990" y="3042"/>
                </a:lnTo>
                <a:lnTo>
                  <a:pt x="970" y="3034"/>
                </a:lnTo>
                <a:lnTo>
                  <a:pt x="952" y="3023"/>
                </a:lnTo>
                <a:lnTo>
                  <a:pt x="938" y="3009"/>
                </a:lnTo>
                <a:lnTo>
                  <a:pt x="926" y="2990"/>
                </a:lnTo>
                <a:lnTo>
                  <a:pt x="919" y="2971"/>
                </a:lnTo>
                <a:lnTo>
                  <a:pt x="917" y="2949"/>
                </a:lnTo>
                <a:lnTo>
                  <a:pt x="919" y="2926"/>
                </a:lnTo>
                <a:lnTo>
                  <a:pt x="926" y="2907"/>
                </a:lnTo>
                <a:lnTo>
                  <a:pt x="938" y="2889"/>
                </a:lnTo>
                <a:lnTo>
                  <a:pt x="952" y="2875"/>
                </a:lnTo>
                <a:lnTo>
                  <a:pt x="970" y="2864"/>
                </a:lnTo>
                <a:lnTo>
                  <a:pt x="990" y="2857"/>
                </a:lnTo>
                <a:lnTo>
                  <a:pt x="1012" y="2853"/>
                </a:lnTo>
                <a:lnTo>
                  <a:pt x="1602" y="2853"/>
                </a:lnTo>
                <a:lnTo>
                  <a:pt x="1602" y="2455"/>
                </a:lnTo>
                <a:lnTo>
                  <a:pt x="418" y="2455"/>
                </a:lnTo>
                <a:lnTo>
                  <a:pt x="366" y="2451"/>
                </a:lnTo>
                <a:lnTo>
                  <a:pt x="315" y="2442"/>
                </a:lnTo>
                <a:lnTo>
                  <a:pt x="267" y="2427"/>
                </a:lnTo>
                <a:lnTo>
                  <a:pt x="222" y="2406"/>
                </a:lnTo>
                <a:lnTo>
                  <a:pt x="179" y="2380"/>
                </a:lnTo>
                <a:lnTo>
                  <a:pt x="140" y="2349"/>
                </a:lnTo>
                <a:lnTo>
                  <a:pt x="106" y="2314"/>
                </a:lnTo>
                <a:lnTo>
                  <a:pt x="75" y="2275"/>
                </a:lnTo>
                <a:lnTo>
                  <a:pt x="49" y="2233"/>
                </a:lnTo>
                <a:lnTo>
                  <a:pt x="28" y="2188"/>
                </a:lnTo>
                <a:lnTo>
                  <a:pt x="12" y="2140"/>
                </a:lnTo>
                <a:lnTo>
                  <a:pt x="3" y="2089"/>
                </a:lnTo>
                <a:lnTo>
                  <a:pt x="0" y="2037"/>
                </a:lnTo>
                <a:lnTo>
                  <a:pt x="0" y="419"/>
                </a:lnTo>
                <a:lnTo>
                  <a:pt x="3" y="366"/>
                </a:lnTo>
                <a:lnTo>
                  <a:pt x="12" y="316"/>
                </a:lnTo>
                <a:lnTo>
                  <a:pt x="28" y="268"/>
                </a:lnTo>
                <a:lnTo>
                  <a:pt x="49" y="222"/>
                </a:lnTo>
                <a:lnTo>
                  <a:pt x="75" y="179"/>
                </a:lnTo>
                <a:lnTo>
                  <a:pt x="106" y="141"/>
                </a:lnTo>
                <a:lnTo>
                  <a:pt x="141" y="106"/>
                </a:lnTo>
                <a:lnTo>
                  <a:pt x="179" y="75"/>
                </a:lnTo>
                <a:lnTo>
                  <a:pt x="223" y="50"/>
                </a:lnTo>
                <a:lnTo>
                  <a:pt x="268" y="29"/>
                </a:lnTo>
                <a:lnTo>
                  <a:pt x="315" y="14"/>
                </a:lnTo>
                <a:lnTo>
                  <a:pt x="366" y="3"/>
                </a:lnTo>
                <a:lnTo>
                  <a:pt x="41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2" name="Inhaltsplatzhalter 4"/>
          <p:cNvSpPr txBox="1"/>
          <p:nvPr/>
        </p:nvSpPr>
        <p:spPr>
          <a:xfrm>
            <a:off x="699450" y="5201263"/>
            <a:ext cx="287418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4"/>
                </a:solidFill>
                <a:latin typeface="+mj-lt"/>
              </a:rPr>
            </a:br>
            <a:r>
              <a:rPr lang="en-US" sz="1400" b="1" dirty="0">
                <a:solidFill>
                  <a:schemeClr val="accent4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4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954261" y="3650805"/>
            <a:ext cx="556260" cy="556259"/>
            <a:chOff x="5954261" y="3650805"/>
            <a:chExt cx="556260" cy="556259"/>
          </a:xfrm>
        </p:grpSpPr>
        <p:sp>
          <p:nvSpPr>
            <p:cNvPr id="24" name="Freeform 70"/>
            <p:cNvSpPr>
              <a:spLocks noEditPoints="1"/>
            </p:cNvSpPr>
            <p:nvPr/>
          </p:nvSpPr>
          <p:spPr bwMode="auto">
            <a:xfrm>
              <a:off x="5954261" y="3650805"/>
              <a:ext cx="556260" cy="556259"/>
            </a:xfrm>
            <a:custGeom>
              <a:avLst/>
              <a:gdLst>
                <a:gd name="T0" fmla="*/ 958 w 2077"/>
                <a:gd name="T1" fmla="*/ 277 h 2076"/>
                <a:gd name="T2" fmla="*/ 796 w 2077"/>
                <a:gd name="T3" fmla="*/ 377 h 2076"/>
                <a:gd name="T4" fmla="*/ 576 w 2077"/>
                <a:gd name="T5" fmla="*/ 455 h 2076"/>
                <a:gd name="T6" fmla="*/ 456 w 2077"/>
                <a:gd name="T7" fmla="*/ 350 h 2076"/>
                <a:gd name="T8" fmla="*/ 457 w 2077"/>
                <a:gd name="T9" fmla="*/ 573 h 2076"/>
                <a:gd name="T10" fmla="*/ 379 w 2077"/>
                <a:gd name="T11" fmla="*/ 793 h 2076"/>
                <a:gd name="T12" fmla="*/ 281 w 2077"/>
                <a:gd name="T13" fmla="*/ 955 h 2076"/>
                <a:gd name="T14" fmla="*/ 142 w 2077"/>
                <a:gd name="T15" fmla="*/ 1105 h 2076"/>
                <a:gd name="T16" fmla="*/ 300 w 2077"/>
                <a:gd name="T17" fmla="*/ 1120 h 2076"/>
                <a:gd name="T18" fmla="*/ 400 w 2077"/>
                <a:gd name="T19" fmla="*/ 1331 h 2076"/>
                <a:gd name="T20" fmla="*/ 446 w 2077"/>
                <a:gd name="T21" fmla="*/ 1515 h 2076"/>
                <a:gd name="T22" fmla="*/ 459 w 2077"/>
                <a:gd name="T23" fmla="*/ 1723 h 2076"/>
                <a:gd name="T24" fmla="*/ 591 w 2077"/>
                <a:gd name="T25" fmla="*/ 1612 h 2076"/>
                <a:gd name="T26" fmla="*/ 846 w 2077"/>
                <a:gd name="T27" fmla="*/ 1714 h 2076"/>
                <a:gd name="T28" fmla="*/ 957 w 2077"/>
                <a:gd name="T29" fmla="*/ 1922 h 2076"/>
                <a:gd name="T30" fmla="*/ 1111 w 2077"/>
                <a:gd name="T31" fmla="*/ 1934 h 2076"/>
                <a:gd name="T32" fmla="*/ 1130 w 2077"/>
                <a:gd name="T33" fmla="*/ 1759 h 2076"/>
                <a:gd name="T34" fmla="*/ 1382 w 2077"/>
                <a:gd name="T35" fmla="*/ 1650 h 2076"/>
                <a:gd name="T36" fmla="*/ 1608 w 2077"/>
                <a:gd name="T37" fmla="*/ 1720 h 2076"/>
                <a:gd name="T38" fmla="*/ 1723 w 2077"/>
                <a:gd name="T39" fmla="*/ 1623 h 2076"/>
                <a:gd name="T40" fmla="*/ 1613 w 2077"/>
                <a:gd name="T41" fmla="*/ 1464 h 2076"/>
                <a:gd name="T42" fmla="*/ 1730 w 2077"/>
                <a:gd name="T43" fmla="*/ 1175 h 2076"/>
                <a:gd name="T44" fmla="*/ 1929 w 2077"/>
                <a:gd name="T45" fmla="*/ 1118 h 2076"/>
                <a:gd name="T46" fmla="*/ 1934 w 2077"/>
                <a:gd name="T47" fmla="*/ 962 h 2076"/>
                <a:gd name="T48" fmla="*/ 1747 w 2077"/>
                <a:gd name="T49" fmla="*/ 934 h 2076"/>
                <a:gd name="T50" fmla="*/ 1624 w 2077"/>
                <a:gd name="T51" fmla="*/ 648 h 2076"/>
                <a:gd name="T52" fmla="*/ 1728 w 2077"/>
                <a:gd name="T53" fmla="*/ 463 h 2076"/>
                <a:gd name="T54" fmla="*/ 1616 w 2077"/>
                <a:gd name="T55" fmla="*/ 350 h 2076"/>
                <a:gd name="T56" fmla="*/ 1449 w 2077"/>
                <a:gd name="T57" fmla="*/ 461 h 2076"/>
                <a:gd name="T58" fmla="*/ 1159 w 2077"/>
                <a:gd name="T59" fmla="*/ 341 h 2076"/>
                <a:gd name="T60" fmla="*/ 1119 w 2077"/>
                <a:gd name="T61" fmla="*/ 145 h 2076"/>
                <a:gd name="T62" fmla="*/ 1139 w 2077"/>
                <a:gd name="T63" fmla="*/ 3 h 2076"/>
                <a:gd name="T64" fmla="*/ 1260 w 2077"/>
                <a:gd name="T65" fmla="*/ 152 h 2076"/>
                <a:gd name="T66" fmla="*/ 1547 w 2077"/>
                <a:gd name="T67" fmla="*/ 227 h 2076"/>
                <a:gd name="T68" fmla="*/ 1705 w 2077"/>
                <a:gd name="T69" fmla="*/ 239 h 2076"/>
                <a:gd name="T70" fmla="*/ 1866 w 2077"/>
                <a:gd name="T71" fmla="*/ 474 h 2076"/>
                <a:gd name="T72" fmla="*/ 1819 w 2077"/>
                <a:gd name="T73" fmla="*/ 714 h 2076"/>
                <a:gd name="T74" fmla="*/ 2032 w 2077"/>
                <a:gd name="T75" fmla="*/ 861 h 2076"/>
                <a:gd name="T76" fmla="*/ 2065 w 2077"/>
                <a:gd name="T77" fmla="*/ 1165 h 2076"/>
                <a:gd name="T78" fmla="*/ 1925 w 2077"/>
                <a:gd name="T79" fmla="*/ 1259 h 2076"/>
                <a:gd name="T80" fmla="*/ 1852 w 2077"/>
                <a:gd name="T81" fmla="*/ 1551 h 2076"/>
                <a:gd name="T82" fmla="*/ 1821 w 2077"/>
                <a:gd name="T83" fmla="*/ 1722 h 2076"/>
                <a:gd name="T84" fmla="*/ 1592 w 2077"/>
                <a:gd name="T85" fmla="*/ 1863 h 2076"/>
                <a:gd name="T86" fmla="*/ 1361 w 2077"/>
                <a:gd name="T87" fmla="*/ 1818 h 2076"/>
                <a:gd name="T88" fmla="*/ 1216 w 2077"/>
                <a:gd name="T89" fmla="*/ 2031 h 2076"/>
                <a:gd name="T90" fmla="*/ 910 w 2077"/>
                <a:gd name="T91" fmla="*/ 2064 h 2076"/>
                <a:gd name="T92" fmla="*/ 817 w 2077"/>
                <a:gd name="T93" fmla="*/ 1852 h 2076"/>
                <a:gd name="T94" fmla="*/ 508 w 2077"/>
                <a:gd name="T95" fmla="*/ 1857 h 2076"/>
                <a:gd name="T96" fmla="*/ 354 w 2077"/>
                <a:gd name="T97" fmla="*/ 1820 h 2076"/>
                <a:gd name="T98" fmla="*/ 216 w 2077"/>
                <a:gd name="T99" fmla="*/ 1577 h 2076"/>
                <a:gd name="T100" fmla="*/ 240 w 2077"/>
                <a:gd name="T101" fmla="*/ 1311 h 2076"/>
                <a:gd name="T102" fmla="*/ 26 w 2077"/>
                <a:gd name="T103" fmla="*/ 1192 h 2076"/>
                <a:gd name="T104" fmla="*/ 26 w 2077"/>
                <a:gd name="T105" fmla="*/ 884 h 2076"/>
                <a:gd name="T106" fmla="*/ 246 w 2077"/>
                <a:gd name="T107" fmla="*/ 748 h 2076"/>
                <a:gd name="T108" fmla="*/ 211 w 2077"/>
                <a:gd name="T109" fmla="*/ 474 h 2076"/>
                <a:gd name="T110" fmla="*/ 372 w 2077"/>
                <a:gd name="T111" fmla="*/ 239 h 2076"/>
                <a:gd name="T112" fmla="*/ 530 w 2077"/>
                <a:gd name="T113" fmla="*/ 227 h 2076"/>
                <a:gd name="T114" fmla="*/ 817 w 2077"/>
                <a:gd name="T115" fmla="*/ 224 h 2076"/>
                <a:gd name="T116" fmla="*/ 910 w 2077"/>
                <a:gd name="T117" fmla="*/ 12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77" h="2076">
                  <a:moveTo>
                    <a:pt x="971" y="140"/>
                  </a:moveTo>
                  <a:lnTo>
                    <a:pt x="967" y="140"/>
                  </a:lnTo>
                  <a:lnTo>
                    <a:pt x="964" y="142"/>
                  </a:lnTo>
                  <a:lnTo>
                    <a:pt x="961" y="145"/>
                  </a:lnTo>
                  <a:lnTo>
                    <a:pt x="959" y="149"/>
                  </a:lnTo>
                  <a:lnTo>
                    <a:pt x="958" y="152"/>
                  </a:lnTo>
                  <a:lnTo>
                    <a:pt x="958" y="277"/>
                  </a:lnTo>
                  <a:lnTo>
                    <a:pt x="956" y="296"/>
                  </a:lnTo>
                  <a:lnTo>
                    <a:pt x="948" y="314"/>
                  </a:lnTo>
                  <a:lnTo>
                    <a:pt x="936" y="329"/>
                  </a:lnTo>
                  <a:lnTo>
                    <a:pt x="920" y="340"/>
                  </a:lnTo>
                  <a:lnTo>
                    <a:pt x="902" y="346"/>
                  </a:lnTo>
                  <a:lnTo>
                    <a:pt x="849" y="360"/>
                  </a:lnTo>
                  <a:lnTo>
                    <a:pt x="796" y="377"/>
                  </a:lnTo>
                  <a:lnTo>
                    <a:pt x="745" y="397"/>
                  </a:lnTo>
                  <a:lnTo>
                    <a:pt x="697" y="422"/>
                  </a:lnTo>
                  <a:lnTo>
                    <a:pt x="649" y="451"/>
                  </a:lnTo>
                  <a:lnTo>
                    <a:pt x="631" y="460"/>
                  </a:lnTo>
                  <a:lnTo>
                    <a:pt x="612" y="463"/>
                  </a:lnTo>
                  <a:lnTo>
                    <a:pt x="594" y="461"/>
                  </a:lnTo>
                  <a:lnTo>
                    <a:pt x="576" y="455"/>
                  </a:lnTo>
                  <a:lnTo>
                    <a:pt x="561" y="443"/>
                  </a:lnTo>
                  <a:lnTo>
                    <a:pt x="471" y="352"/>
                  </a:lnTo>
                  <a:lnTo>
                    <a:pt x="468" y="350"/>
                  </a:lnTo>
                  <a:lnTo>
                    <a:pt x="465" y="349"/>
                  </a:lnTo>
                  <a:lnTo>
                    <a:pt x="462" y="349"/>
                  </a:lnTo>
                  <a:lnTo>
                    <a:pt x="459" y="349"/>
                  </a:lnTo>
                  <a:lnTo>
                    <a:pt x="456" y="350"/>
                  </a:lnTo>
                  <a:lnTo>
                    <a:pt x="453" y="352"/>
                  </a:lnTo>
                  <a:lnTo>
                    <a:pt x="356" y="450"/>
                  </a:lnTo>
                  <a:lnTo>
                    <a:pt x="353" y="456"/>
                  </a:lnTo>
                  <a:lnTo>
                    <a:pt x="353" y="462"/>
                  </a:lnTo>
                  <a:lnTo>
                    <a:pt x="356" y="467"/>
                  </a:lnTo>
                  <a:lnTo>
                    <a:pt x="446" y="557"/>
                  </a:lnTo>
                  <a:lnTo>
                    <a:pt x="457" y="573"/>
                  </a:lnTo>
                  <a:lnTo>
                    <a:pt x="465" y="591"/>
                  </a:lnTo>
                  <a:lnTo>
                    <a:pt x="466" y="610"/>
                  </a:lnTo>
                  <a:lnTo>
                    <a:pt x="462" y="629"/>
                  </a:lnTo>
                  <a:lnTo>
                    <a:pt x="454" y="645"/>
                  </a:lnTo>
                  <a:lnTo>
                    <a:pt x="425" y="693"/>
                  </a:lnTo>
                  <a:lnTo>
                    <a:pt x="400" y="742"/>
                  </a:lnTo>
                  <a:lnTo>
                    <a:pt x="379" y="793"/>
                  </a:lnTo>
                  <a:lnTo>
                    <a:pt x="362" y="845"/>
                  </a:lnTo>
                  <a:lnTo>
                    <a:pt x="350" y="899"/>
                  </a:lnTo>
                  <a:lnTo>
                    <a:pt x="343" y="918"/>
                  </a:lnTo>
                  <a:lnTo>
                    <a:pt x="332" y="933"/>
                  </a:lnTo>
                  <a:lnTo>
                    <a:pt x="317" y="945"/>
                  </a:lnTo>
                  <a:lnTo>
                    <a:pt x="300" y="952"/>
                  </a:lnTo>
                  <a:lnTo>
                    <a:pt x="281" y="955"/>
                  </a:lnTo>
                  <a:lnTo>
                    <a:pt x="153" y="955"/>
                  </a:lnTo>
                  <a:lnTo>
                    <a:pt x="150" y="955"/>
                  </a:lnTo>
                  <a:lnTo>
                    <a:pt x="147" y="958"/>
                  </a:lnTo>
                  <a:lnTo>
                    <a:pt x="144" y="961"/>
                  </a:lnTo>
                  <a:lnTo>
                    <a:pt x="143" y="964"/>
                  </a:lnTo>
                  <a:lnTo>
                    <a:pt x="142" y="967"/>
                  </a:lnTo>
                  <a:lnTo>
                    <a:pt x="142" y="1105"/>
                  </a:lnTo>
                  <a:lnTo>
                    <a:pt x="143" y="1109"/>
                  </a:lnTo>
                  <a:lnTo>
                    <a:pt x="144" y="1113"/>
                  </a:lnTo>
                  <a:lnTo>
                    <a:pt x="147" y="1115"/>
                  </a:lnTo>
                  <a:lnTo>
                    <a:pt x="150" y="1117"/>
                  </a:lnTo>
                  <a:lnTo>
                    <a:pt x="153" y="1118"/>
                  </a:lnTo>
                  <a:lnTo>
                    <a:pt x="281" y="1118"/>
                  </a:lnTo>
                  <a:lnTo>
                    <a:pt x="300" y="1120"/>
                  </a:lnTo>
                  <a:lnTo>
                    <a:pt x="317" y="1128"/>
                  </a:lnTo>
                  <a:lnTo>
                    <a:pt x="332" y="1140"/>
                  </a:lnTo>
                  <a:lnTo>
                    <a:pt x="343" y="1156"/>
                  </a:lnTo>
                  <a:lnTo>
                    <a:pt x="350" y="1174"/>
                  </a:lnTo>
                  <a:lnTo>
                    <a:pt x="362" y="1228"/>
                  </a:lnTo>
                  <a:lnTo>
                    <a:pt x="379" y="1280"/>
                  </a:lnTo>
                  <a:lnTo>
                    <a:pt x="400" y="1331"/>
                  </a:lnTo>
                  <a:lnTo>
                    <a:pt x="425" y="1379"/>
                  </a:lnTo>
                  <a:lnTo>
                    <a:pt x="454" y="1427"/>
                  </a:lnTo>
                  <a:lnTo>
                    <a:pt x="462" y="1445"/>
                  </a:lnTo>
                  <a:lnTo>
                    <a:pt x="467" y="1464"/>
                  </a:lnTo>
                  <a:lnTo>
                    <a:pt x="465" y="1483"/>
                  </a:lnTo>
                  <a:lnTo>
                    <a:pt x="457" y="1500"/>
                  </a:lnTo>
                  <a:lnTo>
                    <a:pt x="446" y="1515"/>
                  </a:lnTo>
                  <a:lnTo>
                    <a:pt x="356" y="1606"/>
                  </a:lnTo>
                  <a:lnTo>
                    <a:pt x="353" y="1611"/>
                  </a:lnTo>
                  <a:lnTo>
                    <a:pt x="353" y="1617"/>
                  </a:lnTo>
                  <a:lnTo>
                    <a:pt x="356" y="1623"/>
                  </a:lnTo>
                  <a:lnTo>
                    <a:pt x="453" y="1720"/>
                  </a:lnTo>
                  <a:lnTo>
                    <a:pt x="456" y="1722"/>
                  </a:lnTo>
                  <a:lnTo>
                    <a:pt x="459" y="1723"/>
                  </a:lnTo>
                  <a:lnTo>
                    <a:pt x="462" y="1724"/>
                  </a:lnTo>
                  <a:lnTo>
                    <a:pt x="465" y="1723"/>
                  </a:lnTo>
                  <a:lnTo>
                    <a:pt x="468" y="1722"/>
                  </a:lnTo>
                  <a:lnTo>
                    <a:pt x="471" y="1720"/>
                  </a:lnTo>
                  <a:lnTo>
                    <a:pt x="559" y="1630"/>
                  </a:lnTo>
                  <a:lnTo>
                    <a:pt x="574" y="1619"/>
                  </a:lnTo>
                  <a:lnTo>
                    <a:pt x="591" y="1612"/>
                  </a:lnTo>
                  <a:lnTo>
                    <a:pt x="609" y="1610"/>
                  </a:lnTo>
                  <a:lnTo>
                    <a:pt x="629" y="1614"/>
                  </a:lnTo>
                  <a:lnTo>
                    <a:pt x="648" y="1622"/>
                  </a:lnTo>
                  <a:lnTo>
                    <a:pt x="695" y="1651"/>
                  </a:lnTo>
                  <a:lnTo>
                    <a:pt x="744" y="1676"/>
                  </a:lnTo>
                  <a:lnTo>
                    <a:pt x="795" y="1697"/>
                  </a:lnTo>
                  <a:lnTo>
                    <a:pt x="846" y="1714"/>
                  </a:lnTo>
                  <a:lnTo>
                    <a:pt x="900" y="1726"/>
                  </a:lnTo>
                  <a:lnTo>
                    <a:pt x="919" y="1733"/>
                  </a:lnTo>
                  <a:lnTo>
                    <a:pt x="935" y="1744"/>
                  </a:lnTo>
                  <a:lnTo>
                    <a:pt x="947" y="1759"/>
                  </a:lnTo>
                  <a:lnTo>
                    <a:pt x="955" y="1776"/>
                  </a:lnTo>
                  <a:lnTo>
                    <a:pt x="957" y="1796"/>
                  </a:lnTo>
                  <a:lnTo>
                    <a:pt x="957" y="1922"/>
                  </a:lnTo>
                  <a:lnTo>
                    <a:pt x="958" y="1926"/>
                  </a:lnTo>
                  <a:lnTo>
                    <a:pt x="959" y="1929"/>
                  </a:lnTo>
                  <a:lnTo>
                    <a:pt x="963" y="1932"/>
                  </a:lnTo>
                  <a:lnTo>
                    <a:pt x="966" y="1934"/>
                  </a:lnTo>
                  <a:lnTo>
                    <a:pt x="970" y="1934"/>
                  </a:lnTo>
                  <a:lnTo>
                    <a:pt x="1108" y="1934"/>
                  </a:lnTo>
                  <a:lnTo>
                    <a:pt x="1111" y="1934"/>
                  </a:lnTo>
                  <a:lnTo>
                    <a:pt x="1114" y="1932"/>
                  </a:lnTo>
                  <a:lnTo>
                    <a:pt x="1118" y="1929"/>
                  </a:lnTo>
                  <a:lnTo>
                    <a:pt x="1119" y="1926"/>
                  </a:lnTo>
                  <a:lnTo>
                    <a:pt x="1120" y="1922"/>
                  </a:lnTo>
                  <a:lnTo>
                    <a:pt x="1120" y="1796"/>
                  </a:lnTo>
                  <a:lnTo>
                    <a:pt x="1123" y="1776"/>
                  </a:lnTo>
                  <a:lnTo>
                    <a:pt x="1130" y="1759"/>
                  </a:lnTo>
                  <a:lnTo>
                    <a:pt x="1142" y="1744"/>
                  </a:lnTo>
                  <a:lnTo>
                    <a:pt x="1158" y="1733"/>
                  </a:lnTo>
                  <a:lnTo>
                    <a:pt x="1177" y="1726"/>
                  </a:lnTo>
                  <a:lnTo>
                    <a:pt x="1231" y="1714"/>
                  </a:lnTo>
                  <a:lnTo>
                    <a:pt x="1282" y="1697"/>
                  </a:lnTo>
                  <a:lnTo>
                    <a:pt x="1333" y="1676"/>
                  </a:lnTo>
                  <a:lnTo>
                    <a:pt x="1382" y="1650"/>
                  </a:lnTo>
                  <a:lnTo>
                    <a:pt x="1430" y="1622"/>
                  </a:lnTo>
                  <a:lnTo>
                    <a:pt x="1447" y="1614"/>
                  </a:lnTo>
                  <a:lnTo>
                    <a:pt x="1466" y="1610"/>
                  </a:lnTo>
                  <a:lnTo>
                    <a:pt x="1485" y="1611"/>
                  </a:lnTo>
                  <a:lnTo>
                    <a:pt x="1503" y="1619"/>
                  </a:lnTo>
                  <a:lnTo>
                    <a:pt x="1518" y="1630"/>
                  </a:lnTo>
                  <a:lnTo>
                    <a:pt x="1608" y="1720"/>
                  </a:lnTo>
                  <a:lnTo>
                    <a:pt x="1611" y="1722"/>
                  </a:lnTo>
                  <a:lnTo>
                    <a:pt x="1614" y="1723"/>
                  </a:lnTo>
                  <a:lnTo>
                    <a:pt x="1617" y="1724"/>
                  </a:lnTo>
                  <a:lnTo>
                    <a:pt x="1619" y="1723"/>
                  </a:lnTo>
                  <a:lnTo>
                    <a:pt x="1622" y="1722"/>
                  </a:lnTo>
                  <a:lnTo>
                    <a:pt x="1625" y="1720"/>
                  </a:lnTo>
                  <a:lnTo>
                    <a:pt x="1723" y="1623"/>
                  </a:lnTo>
                  <a:lnTo>
                    <a:pt x="1726" y="1618"/>
                  </a:lnTo>
                  <a:lnTo>
                    <a:pt x="1726" y="1611"/>
                  </a:lnTo>
                  <a:lnTo>
                    <a:pt x="1723" y="1606"/>
                  </a:lnTo>
                  <a:lnTo>
                    <a:pt x="1633" y="1516"/>
                  </a:lnTo>
                  <a:lnTo>
                    <a:pt x="1621" y="1501"/>
                  </a:lnTo>
                  <a:lnTo>
                    <a:pt x="1615" y="1483"/>
                  </a:lnTo>
                  <a:lnTo>
                    <a:pt x="1613" y="1464"/>
                  </a:lnTo>
                  <a:lnTo>
                    <a:pt x="1616" y="1446"/>
                  </a:lnTo>
                  <a:lnTo>
                    <a:pt x="1624" y="1428"/>
                  </a:lnTo>
                  <a:lnTo>
                    <a:pt x="1654" y="1380"/>
                  </a:lnTo>
                  <a:lnTo>
                    <a:pt x="1679" y="1332"/>
                  </a:lnTo>
                  <a:lnTo>
                    <a:pt x="1700" y="1281"/>
                  </a:lnTo>
                  <a:lnTo>
                    <a:pt x="1717" y="1229"/>
                  </a:lnTo>
                  <a:lnTo>
                    <a:pt x="1730" y="1175"/>
                  </a:lnTo>
                  <a:lnTo>
                    <a:pt x="1736" y="1156"/>
                  </a:lnTo>
                  <a:lnTo>
                    <a:pt x="1747" y="1141"/>
                  </a:lnTo>
                  <a:lnTo>
                    <a:pt x="1761" y="1128"/>
                  </a:lnTo>
                  <a:lnTo>
                    <a:pt x="1779" y="1121"/>
                  </a:lnTo>
                  <a:lnTo>
                    <a:pt x="1798" y="1119"/>
                  </a:lnTo>
                  <a:lnTo>
                    <a:pt x="1925" y="1119"/>
                  </a:lnTo>
                  <a:lnTo>
                    <a:pt x="1929" y="1118"/>
                  </a:lnTo>
                  <a:lnTo>
                    <a:pt x="1932" y="1117"/>
                  </a:lnTo>
                  <a:lnTo>
                    <a:pt x="1934" y="1114"/>
                  </a:lnTo>
                  <a:lnTo>
                    <a:pt x="1936" y="1110"/>
                  </a:lnTo>
                  <a:lnTo>
                    <a:pt x="1936" y="1107"/>
                  </a:lnTo>
                  <a:lnTo>
                    <a:pt x="1936" y="969"/>
                  </a:lnTo>
                  <a:lnTo>
                    <a:pt x="1936" y="965"/>
                  </a:lnTo>
                  <a:lnTo>
                    <a:pt x="1934" y="962"/>
                  </a:lnTo>
                  <a:lnTo>
                    <a:pt x="1932" y="959"/>
                  </a:lnTo>
                  <a:lnTo>
                    <a:pt x="1929" y="958"/>
                  </a:lnTo>
                  <a:lnTo>
                    <a:pt x="1925" y="957"/>
                  </a:lnTo>
                  <a:lnTo>
                    <a:pt x="1798" y="957"/>
                  </a:lnTo>
                  <a:lnTo>
                    <a:pt x="1779" y="954"/>
                  </a:lnTo>
                  <a:lnTo>
                    <a:pt x="1761" y="946"/>
                  </a:lnTo>
                  <a:lnTo>
                    <a:pt x="1747" y="934"/>
                  </a:lnTo>
                  <a:lnTo>
                    <a:pt x="1736" y="919"/>
                  </a:lnTo>
                  <a:lnTo>
                    <a:pt x="1730" y="900"/>
                  </a:lnTo>
                  <a:lnTo>
                    <a:pt x="1716" y="847"/>
                  </a:lnTo>
                  <a:lnTo>
                    <a:pt x="1699" y="794"/>
                  </a:lnTo>
                  <a:lnTo>
                    <a:pt x="1678" y="744"/>
                  </a:lnTo>
                  <a:lnTo>
                    <a:pt x="1654" y="694"/>
                  </a:lnTo>
                  <a:lnTo>
                    <a:pt x="1624" y="648"/>
                  </a:lnTo>
                  <a:lnTo>
                    <a:pt x="1616" y="630"/>
                  </a:lnTo>
                  <a:lnTo>
                    <a:pt x="1613" y="611"/>
                  </a:lnTo>
                  <a:lnTo>
                    <a:pt x="1615" y="592"/>
                  </a:lnTo>
                  <a:lnTo>
                    <a:pt x="1621" y="574"/>
                  </a:lnTo>
                  <a:lnTo>
                    <a:pt x="1633" y="559"/>
                  </a:lnTo>
                  <a:lnTo>
                    <a:pt x="1724" y="468"/>
                  </a:lnTo>
                  <a:lnTo>
                    <a:pt x="1728" y="463"/>
                  </a:lnTo>
                  <a:lnTo>
                    <a:pt x="1728" y="457"/>
                  </a:lnTo>
                  <a:lnTo>
                    <a:pt x="1724" y="451"/>
                  </a:lnTo>
                  <a:lnTo>
                    <a:pt x="1626" y="354"/>
                  </a:lnTo>
                  <a:lnTo>
                    <a:pt x="1623" y="351"/>
                  </a:lnTo>
                  <a:lnTo>
                    <a:pt x="1621" y="350"/>
                  </a:lnTo>
                  <a:lnTo>
                    <a:pt x="1618" y="350"/>
                  </a:lnTo>
                  <a:lnTo>
                    <a:pt x="1616" y="350"/>
                  </a:lnTo>
                  <a:lnTo>
                    <a:pt x="1613" y="351"/>
                  </a:lnTo>
                  <a:lnTo>
                    <a:pt x="1609" y="354"/>
                  </a:lnTo>
                  <a:lnTo>
                    <a:pt x="1520" y="444"/>
                  </a:lnTo>
                  <a:lnTo>
                    <a:pt x="1504" y="456"/>
                  </a:lnTo>
                  <a:lnTo>
                    <a:pt x="1486" y="462"/>
                  </a:lnTo>
                  <a:lnTo>
                    <a:pt x="1467" y="464"/>
                  </a:lnTo>
                  <a:lnTo>
                    <a:pt x="1449" y="461"/>
                  </a:lnTo>
                  <a:lnTo>
                    <a:pt x="1431" y="452"/>
                  </a:lnTo>
                  <a:lnTo>
                    <a:pt x="1384" y="423"/>
                  </a:lnTo>
                  <a:lnTo>
                    <a:pt x="1335" y="399"/>
                  </a:lnTo>
                  <a:lnTo>
                    <a:pt x="1284" y="378"/>
                  </a:lnTo>
                  <a:lnTo>
                    <a:pt x="1232" y="361"/>
                  </a:lnTo>
                  <a:lnTo>
                    <a:pt x="1178" y="348"/>
                  </a:lnTo>
                  <a:lnTo>
                    <a:pt x="1159" y="341"/>
                  </a:lnTo>
                  <a:lnTo>
                    <a:pt x="1143" y="330"/>
                  </a:lnTo>
                  <a:lnTo>
                    <a:pt x="1131" y="315"/>
                  </a:lnTo>
                  <a:lnTo>
                    <a:pt x="1124" y="298"/>
                  </a:lnTo>
                  <a:lnTo>
                    <a:pt x="1121" y="278"/>
                  </a:lnTo>
                  <a:lnTo>
                    <a:pt x="1121" y="152"/>
                  </a:lnTo>
                  <a:lnTo>
                    <a:pt x="1121" y="149"/>
                  </a:lnTo>
                  <a:lnTo>
                    <a:pt x="1119" y="145"/>
                  </a:lnTo>
                  <a:lnTo>
                    <a:pt x="1117" y="142"/>
                  </a:lnTo>
                  <a:lnTo>
                    <a:pt x="1112" y="140"/>
                  </a:lnTo>
                  <a:lnTo>
                    <a:pt x="1109" y="140"/>
                  </a:lnTo>
                  <a:lnTo>
                    <a:pt x="971" y="140"/>
                  </a:lnTo>
                  <a:close/>
                  <a:moveTo>
                    <a:pt x="970" y="0"/>
                  </a:moveTo>
                  <a:lnTo>
                    <a:pt x="1108" y="0"/>
                  </a:lnTo>
                  <a:lnTo>
                    <a:pt x="1139" y="3"/>
                  </a:lnTo>
                  <a:lnTo>
                    <a:pt x="1167" y="12"/>
                  </a:lnTo>
                  <a:lnTo>
                    <a:pt x="1193" y="25"/>
                  </a:lnTo>
                  <a:lnTo>
                    <a:pt x="1216" y="44"/>
                  </a:lnTo>
                  <a:lnTo>
                    <a:pt x="1234" y="66"/>
                  </a:lnTo>
                  <a:lnTo>
                    <a:pt x="1248" y="93"/>
                  </a:lnTo>
                  <a:lnTo>
                    <a:pt x="1257" y="121"/>
                  </a:lnTo>
                  <a:lnTo>
                    <a:pt x="1260" y="152"/>
                  </a:lnTo>
                  <a:lnTo>
                    <a:pt x="1260" y="223"/>
                  </a:lnTo>
                  <a:lnTo>
                    <a:pt x="1329" y="245"/>
                  </a:lnTo>
                  <a:lnTo>
                    <a:pt x="1394" y="272"/>
                  </a:lnTo>
                  <a:lnTo>
                    <a:pt x="1457" y="305"/>
                  </a:lnTo>
                  <a:lnTo>
                    <a:pt x="1508" y="255"/>
                  </a:lnTo>
                  <a:lnTo>
                    <a:pt x="1527" y="239"/>
                  </a:lnTo>
                  <a:lnTo>
                    <a:pt x="1547" y="227"/>
                  </a:lnTo>
                  <a:lnTo>
                    <a:pt x="1569" y="217"/>
                  </a:lnTo>
                  <a:lnTo>
                    <a:pt x="1592" y="212"/>
                  </a:lnTo>
                  <a:lnTo>
                    <a:pt x="1616" y="210"/>
                  </a:lnTo>
                  <a:lnTo>
                    <a:pt x="1640" y="212"/>
                  </a:lnTo>
                  <a:lnTo>
                    <a:pt x="1663" y="217"/>
                  </a:lnTo>
                  <a:lnTo>
                    <a:pt x="1684" y="227"/>
                  </a:lnTo>
                  <a:lnTo>
                    <a:pt x="1705" y="239"/>
                  </a:lnTo>
                  <a:lnTo>
                    <a:pt x="1723" y="255"/>
                  </a:lnTo>
                  <a:lnTo>
                    <a:pt x="1821" y="352"/>
                  </a:lnTo>
                  <a:lnTo>
                    <a:pt x="1839" y="373"/>
                  </a:lnTo>
                  <a:lnTo>
                    <a:pt x="1852" y="397"/>
                  </a:lnTo>
                  <a:lnTo>
                    <a:pt x="1862" y="422"/>
                  </a:lnTo>
                  <a:lnTo>
                    <a:pt x="1866" y="447"/>
                  </a:lnTo>
                  <a:lnTo>
                    <a:pt x="1866" y="474"/>
                  </a:lnTo>
                  <a:lnTo>
                    <a:pt x="1862" y="499"/>
                  </a:lnTo>
                  <a:lnTo>
                    <a:pt x="1852" y="523"/>
                  </a:lnTo>
                  <a:lnTo>
                    <a:pt x="1839" y="546"/>
                  </a:lnTo>
                  <a:lnTo>
                    <a:pt x="1821" y="567"/>
                  </a:lnTo>
                  <a:lnTo>
                    <a:pt x="1771" y="618"/>
                  </a:lnTo>
                  <a:lnTo>
                    <a:pt x="1796" y="665"/>
                  </a:lnTo>
                  <a:lnTo>
                    <a:pt x="1819" y="714"/>
                  </a:lnTo>
                  <a:lnTo>
                    <a:pt x="1837" y="765"/>
                  </a:lnTo>
                  <a:lnTo>
                    <a:pt x="1853" y="816"/>
                  </a:lnTo>
                  <a:lnTo>
                    <a:pt x="1925" y="816"/>
                  </a:lnTo>
                  <a:lnTo>
                    <a:pt x="1955" y="818"/>
                  </a:lnTo>
                  <a:lnTo>
                    <a:pt x="1984" y="828"/>
                  </a:lnTo>
                  <a:lnTo>
                    <a:pt x="2010" y="842"/>
                  </a:lnTo>
                  <a:lnTo>
                    <a:pt x="2032" y="861"/>
                  </a:lnTo>
                  <a:lnTo>
                    <a:pt x="2051" y="883"/>
                  </a:lnTo>
                  <a:lnTo>
                    <a:pt x="2065" y="909"/>
                  </a:lnTo>
                  <a:lnTo>
                    <a:pt x="2075" y="938"/>
                  </a:lnTo>
                  <a:lnTo>
                    <a:pt x="2077" y="968"/>
                  </a:lnTo>
                  <a:lnTo>
                    <a:pt x="2077" y="1106"/>
                  </a:lnTo>
                  <a:lnTo>
                    <a:pt x="2075" y="1137"/>
                  </a:lnTo>
                  <a:lnTo>
                    <a:pt x="2065" y="1165"/>
                  </a:lnTo>
                  <a:lnTo>
                    <a:pt x="2051" y="1192"/>
                  </a:lnTo>
                  <a:lnTo>
                    <a:pt x="2032" y="1214"/>
                  </a:lnTo>
                  <a:lnTo>
                    <a:pt x="2010" y="1233"/>
                  </a:lnTo>
                  <a:lnTo>
                    <a:pt x="1984" y="1247"/>
                  </a:lnTo>
                  <a:lnTo>
                    <a:pt x="1955" y="1255"/>
                  </a:lnTo>
                  <a:lnTo>
                    <a:pt x="1925" y="1258"/>
                  </a:lnTo>
                  <a:lnTo>
                    <a:pt x="1925" y="1259"/>
                  </a:lnTo>
                  <a:lnTo>
                    <a:pt x="1853" y="1259"/>
                  </a:lnTo>
                  <a:lnTo>
                    <a:pt x="1831" y="1328"/>
                  </a:lnTo>
                  <a:lnTo>
                    <a:pt x="1803" y="1393"/>
                  </a:lnTo>
                  <a:lnTo>
                    <a:pt x="1771" y="1456"/>
                  </a:lnTo>
                  <a:lnTo>
                    <a:pt x="1821" y="1507"/>
                  </a:lnTo>
                  <a:lnTo>
                    <a:pt x="1839" y="1528"/>
                  </a:lnTo>
                  <a:lnTo>
                    <a:pt x="1852" y="1551"/>
                  </a:lnTo>
                  <a:lnTo>
                    <a:pt x="1862" y="1577"/>
                  </a:lnTo>
                  <a:lnTo>
                    <a:pt x="1866" y="1602"/>
                  </a:lnTo>
                  <a:lnTo>
                    <a:pt x="1866" y="1628"/>
                  </a:lnTo>
                  <a:lnTo>
                    <a:pt x="1862" y="1654"/>
                  </a:lnTo>
                  <a:lnTo>
                    <a:pt x="1852" y="1678"/>
                  </a:lnTo>
                  <a:lnTo>
                    <a:pt x="1839" y="1701"/>
                  </a:lnTo>
                  <a:lnTo>
                    <a:pt x="1821" y="1722"/>
                  </a:lnTo>
                  <a:lnTo>
                    <a:pt x="1723" y="1820"/>
                  </a:lnTo>
                  <a:lnTo>
                    <a:pt x="1705" y="1836"/>
                  </a:lnTo>
                  <a:lnTo>
                    <a:pt x="1684" y="1849"/>
                  </a:lnTo>
                  <a:lnTo>
                    <a:pt x="1663" y="1857"/>
                  </a:lnTo>
                  <a:lnTo>
                    <a:pt x="1640" y="1863"/>
                  </a:lnTo>
                  <a:lnTo>
                    <a:pt x="1616" y="1864"/>
                  </a:lnTo>
                  <a:lnTo>
                    <a:pt x="1592" y="1863"/>
                  </a:lnTo>
                  <a:lnTo>
                    <a:pt x="1569" y="1857"/>
                  </a:lnTo>
                  <a:lnTo>
                    <a:pt x="1547" y="1849"/>
                  </a:lnTo>
                  <a:lnTo>
                    <a:pt x="1527" y="1836"/>
                  </a:lnTo>
                  <a:lnTo>
                    <a:pt x="1508" y="1820"/>
                  </a:lnTo>
                  <a:lnTo>
                    <a:pt x="1457" y="1770"/>
                  </a:lnTo>
                  <a:lnTo>
                    <a:pt x="1410" y="1796"/>
                  </a:lnTo>
                  <a:lnTo>
                    <a:pt x="1361" y="1818"/>
                  </a:lnTo>
                  <a:lnTo>
                    <a:pt x="1312" y="1837"/>
                  </a:lnTo>
                  <a:lnTo>
                    <a:pt x="1260" y="1852"/>
                  </a:lnTo>
                  <a:lnTo>
                    <a:pt x="1260" y="1924"/>
                  </a:lnTo>
                  <a:lnTo>
                    <a:pt x="1257" y="1954"/>
                  </a:lnTo>
                  <a:lnTo>
                    <a:pt x="1248" y="1983"/>
                  </a:lnTo>
                  <a:lnTo>
                    <a:pt x="1234" y="2009"/>
                  </a:lnTo>
                  <a:lnTo>
                    <a:pt x="1216" y="2031"/>
                  </a:lnTo>
                  <a:lnTo>
                    <a:pt x="1193" y="2050"/>
                  </a:lnTo>
                  <a:lnTo>
                    <a:pt x="1167" y="2064"/>
                  </a:lnTo>
                  <a:lnTo>
                    <a:pt x="1139" y="2073"/>
                  </a:lnTo>
                  <a:lnTo>
                    <a:pt x="1108" y="2076"/>
                  </a:lnTo>
                  <a:lnTo>
                    <a:pt x="970" y="2076"/>
                  </a:lnTo>
                  <a:lnTo>
                    <a:pt x="938" y="2073"/>
                  </a:lnTo>
                  <a:lnTo>
                    <a:pt x="910" y="2064"/>
                  </a:lnTo>
                  <a:lnTo>
                    <a:pt x="884" y="2050"/>
                  </a:lnTo>
                  <a:lnTo>
                    <a:pt x="861" y="2031"/>
                  </a:lnTo>
                  <a:lnTo>
                    <a:pt x="843" y="2009"/>
                  </a:lnTo>
                  <a:lnTo>
                    <a:pt x="829" y="1983"/>
                  </a:lnTo>
                  <a:lnTo>
                    <a:pt x="820" y="1954"/>
                  </a:lnTo>
                  <a:lnTo>
                    <a:pt x="817" y="1924"/>
                  </a:lnTo>
                  <a:lnTo>
                    <a:pt x="817" y="1852"/>
                  </a:lnTo>
                  <a:lnTo>
                    <a:pt x="748" y="1831"/>
                  </a:lnTo>
                  <a:lnTo>
                    <a:pt x="683" y="1802"/>
                  </a:lnTo>
                  <a:lnTo>
                    <a:pt x="620" y="1770"/>
                  </a:lnTo>
                  <a:lnTo>
                    <a:pt x="569" y="1820"/>
                  </a:lnTo>
                  <a:lnTo>
                    <a:pt x="550" y="1836"/>
                  </a:lnTo>
                  <a:lnTo>
                    <a:pt x="530" y="1849"/>
                  </a:lnTo>
                  <a:lnTo>
                    <a:pt x="508" y="1857"/>
                  </a:lnTo>
                  <a:lnTo>
                    <a:pt x="486" y="1863"/>
                  </a:lnTo>
                  <a:lnTo>
                    <a:pt x="461" y="1864"/>
                  </a:lnTo>
                  <a:lnTo>
                    <a:pt x="437" y="1863"/>
                  </a:lnTo>
                  <a:lnTo>
                    <a:pt x="414" y="1857"/>
                  </a:lnTo>
                  <a:lnTo>
                    <a:pt x="393" y="1849"/>
                  </a:lnTo>
                  <a:lnTo>
                    <a:pt x="372" y="1836"/>
                  </a:lnTo>
                  <a:lnTo>
                    <a:pt x="354" y="1820"/>
                  </a:lnTo>
                  <a:lnTo>
                    <a:pt x="256" y="1722"/>
                  </a:lnTo>
                  <a:lnTo>
                    <a:pt x="238" y="1701"/>
                  </a:lnTo>
                  <a:lnTo>
                    <a:pt x="225" y="1678"/>
                  </a:lnTo>
                  <a:lnTo>
                    <a:pt x="216" y="1654"/>
                  </a:lnTo>
                  <a:lnTo>
                    <a:pt x="211" y="1628"/>
                  </a:lnTo>
                  <a:lnTo>
                    <a:pt x="211" y="1602"/>
                  </a:lnTo>
                  <a:lnTo>
                    <a:pt x="216" y="1577"/>
                  </a:lnTo>
                  <a:lnTo>
                    <a:pt x="225" y="1551"/>
                  </a:lnTo>
                  <a:lnTo>
                    <a:pt x="238" y="1528"/>
                  </a:lnTo>
                  <a:lnTo>
                    <a:pt x="256" y="1507"/>
                  </a:lnTo>
                  <a:lnTo>
                    <a:pt x="306" y="1456"/>
                  </a:lnTo>
                  <a:lnTo>
                    <a:pt x="281" y="1410"/>
                  </a:lnTo>
                  <a:lnTo>
                    <a:pt x="259" y="1360"/>
                  </a:lnTo>
                  <a:lnTo>
                    <a:pt x="240" y="1311"/>
                  </a:lnTo>
                  <a:lnTo>
                    <a:pt x="224" y="1259"/>
                  </a:lnTo>
                  <a:lnTo>
                    <a:pt x="152" y="1259"/>
                  </a:lnTo>
                  <a:lnTo>
                    <a:pt x="122" y="1256"/>
                  </a:lnTo>
                  <a:lnTo>
                    <a:pt x="93" y="1248"/>
                  </a:lnTo>
                  <a:lnTo>
                    <a:pt x="67" y="1233"/>
                  </a:lnTo>
                  <a:lnTo>
                    <a:pt x="45" y="1215"/>
                  </a:lnTo>
                  <a:lnTo>
                    <a:pt x="26" y="1192"/>
                  </a:lnTo>
                  <a:lnTo>
                    <a:pt x="12" y="1166"/>
                  </a:lnTo>
                  <a:lnTo>
                    <a:pt x="3" y="1138"/>
                  </a:lnTo>
                  <a:lnTo>
                    <a:pt x="0" y="1107"/>
                  </a:lnTo>
                  <a:lnTo>
                    <a:pt x="0" y="969"/>
                  </a:lnTo>
                  <a:lnTo>
                    <a:pt x="3" y="938"/>
                  </a:lnTo>
                  <a:lnTo>
                    <a:pt x="12" y="909"/>
                  </a:lnTo>
                  <a:lnTo>
                    <a:pt x="26" y="884"/>
                  </a:lnTo>
                  <a:lnTo>
                    <a:pt x="45" y="861"/>
                  </a:lnTo>
                  <a:lnTo>
                    <a:pt x="67" y="843"/>
                  </a:lnTo>
                  <a:lnTo>
                    <a:pt x="93" y="829"/>
                  </a:lnTo>
                  <a:lnTo>
                    <a:pt x="122" y="819"/>
                  </a:lnTo>
                  <a:lnTo>
                    <a:pt x="152" y="816"/>
                  </a:lnTo>
                  <a:lnTo>
                    <a:pt x="224" y="816"/>
                  </a:lnTo>
                  <a:lnTo>
                    <a:pt x="246" y="748"/>
                  </a:lnTo>
                  <a:lnTo>
                    <a:pt x="274" y="682"/>
                  </a:lnTo>
                  <a:lnTo>
                    <a:pt x="306" y="619"/>
                  </a:lnTo>
                  <a:lnTo>
                    <a:pt x="256" y="568"/>
                  </a:lnTo>
                  <a:lnTo>
                    <a:pt x="238" y="547"/>
                  </a:lnTo>
                  <a:lnTo>
                    <a:pt x="225" y="524"/>
                  </a:lnTo>
                  <a:lnTo>
                    <a:pt x="216" y="500"/>
                  </a:lnTo>
                  <a:lnTo>
                    <a:pt x="211" y="474"/>
                  </a:lnTo>
                  <a:lnTo>
                    <a:pt x="211" y="448"/>
                  </a:lnTo>
                  <a:lnTo>
                    <a:pt x="216" y="422"/>
                  </a:lnTo>
                  <a:lnTo>
                    <a:pt x="225" y="398"/>
                  </a:lnTo>
                  <a:lnTo>
                    <a:pt x="238" y="374"/>
                  </a:lnTo>
                  <a:lnTo>
                    <a:pt x="256" y="353"/>
                  </a:lnTo>
                  <a:lnTo>
                    <a:pt x="354" y="255"/>
                  </a:lnTo>
                  <a:lnTo>
                    <a:pt x="372" y="239"/>
                  </a:lnTo>
                  <a:lnTo>
                    <a:pt x="393" y="227"/>
                  </a:lnTo>
                  <a:lnTo>
                    <a:pt x="414" y="218"/>
                  </a:lnTo>
                  <a:lnTo>
                    <a:pt x="437" y="213"/>
                  </a:lnTo>
                  <a:lnTo>
                    <a:pt x="461" y="211"/>
                  </a:lnTo>
                  <a:lnTo>
                    <a:pt x="486" y="213"/>
                  </a:lnTo>
                  <a:lnTo>
                    <a:pt x="508" y="218"/>
                  </a:lnTo>
                  <a:lnTo>
                    <a:pt x="530" y="227"/>
                  </a:lnTo>
                  <a:lnTo>
                    <a:pt x="550" y="239"/>
                  </a:lnTo>
                  <a:lnTo>
                    <a:pt x="569" y="255"/>
                  </a:lnTo>
                  <a:lnTo>
                    <a:pt x="620" y="306"/>
                  </a:lnTo>
                  <a:lnTo>
                    <a:pt x="667" y="281"/>
                  </a:lnTo>
                  <a:lnTo>
                    <a:pt x="716" y="258"/>
                  </a:lnTo>
                  <a:lnTo>
                    <a:pt x="765" y="239"/>
                  </a:lnTo>
                  <a:lnTo>
                    <a:pt x="817" y="224"/>
                  </a:lnTo>
                  <a:lnTo>
                    <a:pt x="817" y="152"/>
                  </a:lnTo>
                  <a:lnTo>
                    <a:pt x="820" y="121"/>
                  </a:lnTo>
                  <a:lnTo>
                    <a:pt x="829" y="93"/>
                  </a:lnTo>
                  <a:lnTo>
                    <a:pt x="843" y="66"/>
                  </a:lnTo>
                  <a:lnTo>
                    <a:pt x="861" y="44"/>
                  </a:lnTo>
                  <a:lnTo>
                    <a:pt x="884" y="25"/>
                  </a:lnTo>
                  <a:lnTo>
                    <a:pt x="910" y="12"/>
                  </a:lnTo>
                  <a:lnTo>
                    <a:pt x="938" y="3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5" name="Freeform 71"/>
            <p:cNvSpPr>
              <a:spLocks noEditPoints="1"/>
            </p:cNvSpPr>
            <p:nvPr/>
          </p:nvSpPr>
          <p:spPr bwMode="auto">
            <a:xfrm>
              <a:off x="6114720" y="3811264"/>
              <a:ext cx="235341" cy="235340"/>
            </a:xfrm>
            <a:custGeom>
              <a:avLst/>
              <a:gdLst>
                <a:gd name="T0" fmla="*/ 398 w 886"/>
                <a:gd name="T1" fmla="*/ 143 h 884"/>
                <a:gd name="T2" fmla="*/ 316 w 886"/>
                <a:gd name="T3" fmla="*/ 169 h 884"/>
                <a:gd name="T4" fmla="*/ 245 w 886"/>
                <a:gd name="T5" fmla="*/ 214 h 884"/>
                <a:gd name="T6" fmla="*/ 189 w 886"/>
                <a:gd name="T7" fmla="*/ 277 h 884"/>
                <a:gd name="T8" fmla="*/ 153 w 886"/>
                <a:gd name="T9" fmla="*/ 355 h 884"/>
                <a:gd name="T10" fmla="*/ 141 w 886"/>
                <a:gd name="T11" fmla="*/ 442 h 884"/>
                <a:gd name="T12" fmla="*/ 153 w 886"/>
                <a:gd name="T13" fmla="*/ 529 h 884"/>
                <a:gd name="T14" fmla="*/ 189 w 886"/>
                <a:gd name="T15" fmla="*/ 606 h 884"/>
                <a:gd name="T16" fmla="*/ 245 w 886"/>
                <a:gd name="T17" fmla="*/ 669 h 884"/>
                <a:gd name="T18" fmla="*/ 316 w 886"/>
                <a:gd name="T19" fmla="*/ 716 h 884"/>
                <a:gd name="T20" fmla="*/ 398 w 886"/>
                <a:gd name="T21" fmla="*/ 740 h 884"/>
                <a:gd name="T22" fmla="*/ 488 w 886"/>
                <a:gd name="T23" fmla="*/ 740 h 884"/>
                <a:gd name="T24" fmla="*/ 570 w 886"/>
                <a:gd name="T25" fmla="*/ 716 h 884"/>
                <a:gd name="T26" fmla="*/ 641 w 886"/>
                <a:gd name="T27" fmla="*/ 669 h 884"/>
                <a:gd name="T28" fmla="*/ 696 w 886"/>
                <a:gd name="T29" fmla="*/ 606 h 884"/>
                <a:gd name="T30" fmla="*/ 732 w 886"/>
                <a:gd name="T31" fmla="*/ 529 h 884"/>
                <a:gd name="T32" fmla="*/ 745 w 886"/>
                <a:gd name="T33" fmla="*/ 442 h 884"/>
                <a:gd name="T34" fmla="*/ 732 w 886"/>
                <a:gd name="T35" fmla="*/ 355 h 884"/>
                <a:gd name="T36" fmla="*/ 696 w 886"/>
                <a:gd name="T37" fmla="*/ 277 h 884"/>
                <a:gd name="T38" fmla="*/ 641 w 886"/>
                <a:gd name="T39" fmla="*/ 214 h 884"/>
                <a:gd name="T40" fmla="*/ 570 w 886"/>
                <a:gd name="T41" fmla="*/ 169 h 884"/>
                <a:gd name="T42" fmla="*/ 488 w 886"/>
                <a:gd name="T43" fmla="*/ 143 h 884"/>
                <a:gd name="T44" fmla="*/ 443 w 886"/>
                <a:gd name="T45" fmla="*/ 0 h 884"/>
                <a:gd name="T46" fmla="*/ 544 w 886"/>
                <a:gd name="T47" fmla="*/ 11 h 884"/>
                <a:gd name="T48" fmla="*/ 638 w 886"/>
                <a:gd name="T49" fmla="*/ 45 h 884"/>
                <a:gd name="T50" fmla="*/ 719 w 886"/>
                <a:gd name="T51" fmla="*/ 97 h 884"/>
                <a:gd name="T52" fmla="*/ 788 w 886"/>
                <a:gd name="T53" fmla="*/ 165 h 884"/>
                <a:gd name="T54" fmla="*/ 840 w 886"/>
                <a:gd name="T55" fmla="*/ 248 h 884"/>
                <a:gd name="T56" fmla="*/ 873 w 886"/>
                <a:gd name="T57" fmla="*/ 340 h 884"/>
                <a:gd name="T58" fmla="*/ 886 w 886"/>
                <a:gd name="T59" fmla="*/ 442 h 884"/>
                <a:gd name="T60" fmla="*/ 873 w 886"/>
                <a:gd name="T61" fmla="*/ 543 h 884"/>
                <a:gd name="T62" fmla="*/ 840 w 886"/>
                <a:gd name="T63" fmla="*/ 636 h 884"/>
                <a:gd name="T64" fmla="*/ 788 w 886"/>
                <a:gd name="T65" fmla="*/ 718 h 884"/>
                <a:gd name="T66" fmla="*/ 719 w 886"/>
                <a:gd name="T67" fmla="*/ 787 h 884"/>
                <a:gd name="T68" fmla="*/ 638 w 886"/>
                <a:gd name="T69" fmla="*/ 839 h 884"/>
                <a:gd name="T70" fmla="*/ 544 w 886"/>
                <a:gd name="T71" fmla="*/ 872 h 884"/>
                <a:gd name="T72" fmla="*/ 443 w 886"/>
                <a:gd name="T73" fmla="*/ 884 h 884"/>
                <a:gd name="T74" fmla="*/ 341 w 886"/>
                <a:gd name="T75" fmla="*/ 872 h 884"/>
                <a:gd name="T76" fmla="*/ 248 w 886"/>
                <a:gd name="T77" fmla="*/ 839 h 884"/>
                <a:gd name="T78" fmla="*/ 166 w 886"/>
                <a:gd name="T79" fmla="*/ 787 h 884"/>
                <a:gd name="T80" fmla="*/ 97 w 886"/>
                <a:gd name="T81" fmla="*/ 718 h 884"/>
                <a:gd name="T82" fmla="*/ 46 w 886"/>
                <a:gd name="T83" fmla="*/ 636 h 884"/>
                <a:gd name="T84" fmla="*/ 12 w 886"/>
                <a:gd name="T85" fmla="*/ 543 h 884"/>
                <a:gd name="T86" fmla="*/ 0 w 886"/>
                <a:gd name="T87" fmla="*/ 442 h 884"/>
                <a:gd name="T88" fmla="*/ 12 w 886"/>
                <a:gd name="T89" fmla="*/ 340 h 884"/>
                <a:gd name="T90" fmla="*/ 46 w 886"/>
                <a:gd name="T91" fmla="*/ 248 h 884"/>
                <a:gd name="T92" fmla="*/ 97 w 886"/>
                <a:gd name="T93" fmla="*/ 165 h 884"/>
                <a:gd name="T94" fmla="*/ 166 w 886"/>
                <a:gd name="T95" fmla="*/ 97 h 884"/>
                <a:gd name="T96" fmla="*/ 248 w 886"/>
                <a:gd name="T97" fmla="*/ 45 h 884"/>
                <a:gd name="T98" fmla="*/ 341 w 886"/>
                <a:gd name="T99" fmla="*/ 11 h 884"/>
                <a:gd name="T100" fmla="*/ 443 w 886"/>
                <a:gd name="T101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6" h="884">
                  <a:moveTo>
                    <a:pt x="443" y="140"/>
                  </a:moveTo>
                  <a:lnTo>
                    <a:pt x="398" y="143"/>
                  </a:lnTo>
                  <a:lnTo>
                    <a:pt x="356" y="153"/>
                  </a:lnTo>
                  <a:lnTo>
                    <a:pt x="316" y="169"/>
                  </a:lnTo>
                  <a:lnTo>
                    <a:pt x="279" y="189"/>
                  </a:lnTo>
                  <a:lnTo>
                    <a:pt x="245" y="214"/>
                  </a:lnTo>
                  <a:lnTo>
                    <a:pt x="215" y="243"/>
                  </a:lnTo>
                  <a:lnTo>
                    <a:pt x="189" y="277"/>
                  </a:lnTo>
                  <a:lnTo>
                    <a:pt x="169" y="315"/>
                  </a:lnTo>
                  <a:lnTo>
                    <a:pt x="153" y="355"/>
                  </a:lnTo>
                  <a:lnTo>
                    <a:pt x="144" y="397"/>
                  </a:lnTo>
                  <a:lnTo>
                    <a:pt x="141" y="442"/>
                  </a:lnTo>
                  <a:lnTo>
                    <a:pt x="144" y="486"/>
                  </a:lnTo>
                  <a:lnTo>
                    <a:pt x="153" y="529"/>
                  </a:lnTo>
                  <a:lnTo>
                    <a:pt x="169" y="569"/>
                  </a:lnTo>
                  <a:lnTo>
                    <a:pt x="189" y="606"/>
                  </a:lnTo>
                  <a:lnTo>
                    <a:pt x="215" y="640"/>
                  </a:lnTo>
                  <a:lnTo>
                    <a:pt x="245" y="669"/>
                  </a:lnTo>
                  <a:lnTo>
                    <a:pt x="279" y="695"/>
                  </a:lnTo>
                  <a:lnTo>
                    <a:pt x="316" y="716"/>
                  </a:lnTo>
                  <a:lnTo>
                    <a:pt x="356" y="731"/>
                  </a:lnTo>
                  <a:lnTo>
                    <a:pt x="398" y="740"/>
                  </a:lnTo>
                  <a:lnTo>
                    <a:pt x="443" y="743"/>
                  </a:lnTo>
                  <a:lnTo>
                    <a:pt x="488" y="740"/>
                  </a:lnTo>
                  <a:lnTo>
                    <a:pt x="530" y="731"/>
                  </a:lnTo>
                  <a:lnTo>
                    <a:pt x="570" y="716"/>
                  </a:lnTo>
                  <a:lnTo>
                    <a:pt x="607" y="695"/>
                  </a:lnTo>
                  <a:lnTo>
                    <a:pt x="641" y="669"/>
                  </a:lnTo>
                  <a:lnTo>
                    <a:pt x="670" y="640"/>
                  </a:lnTo>
                  <a:lnTo>
                    <a:pt x="696" y="606"/>
                  </a:lnTo>
                  <a:lnTo>
                    <a:pt x="717" y="569"/>
                  </a:lnTo>
                  <a:lnTo>
                    <a:pt x="732" y="529"/>
                  </a:lnTo>
                  <a:lnTo>
                    <a:pt x="741" y="486"/>
                  </a:lnTo>
                  <a:lnTo>
                    <a:pt x="745" y="442"/>
                  </a:lnTo>
                  <a:lnTo>
                    <a:pt x="741" y="397"/>
                  </a:lnTo>
                  <a:lnTo>
                    <a:pt x="732" y="355"/>
                  </a:lnTo>
                  <a:lnTo>
                    <a:pt x="717" y="315"/>
                  </a:lnTo>
                  <a:lnTo>
                    <a:pt x="696" y="277"/>
                  </a:lnTo>
                  <a:lnTo>
                    <a:pt x="670" y="243"/>
                  </a:lnTo>
                  <a:lnTo>
                    <a:pt x="641" y="214"/>
                  </a:lnTo>
                  <a:lnTo>
                    <a:pt x="607" y="189"/>
                  </a:lnTo>
                  <a:lnTo>
                    <a:pt x="570" y="169"/>
                  </a:lnTo>
                  <a:lnTo>
                    <a:pt x="530" y="153"/>
                  </a:lnTo>
                  <a:lnTo>
                    <a:pt x="488" y="143"/>
                  </a:lnTo>
                  <a:lnTo>
                    <a:pt x="443" y="140"/>
                  </a:lnTo>
                  <a:close/>
                  <a:moveTo>
                    <a:pt x="443" y="0"/>
                  </a:moveTo>
                  <a:lnTo>
                    <a:pt x="494" y="3"/>
                  </a:lnTo>
                  <a:lnTo>
                    <a:pt x="544" y="11"/>
                  </a:lnTo>
                  <a:lnTo>
                    <a:pt x="592" y="25"/>
                  </a:lnTo>
                  <a:lnTo>
                    <a:pt x="638" y="45"/>
                  </a:lnTo>
                  <a:lnTo>
                    <a:pt x="680" y="68"/>
                  </a:lnTo>
                  <a:lnTo>
                    <a:pt x="719" y="97"/>
                  </a:lnTo>
                  <a:lnTo>
                    <a:pt x="756" y="130"/>
                  </a:lnTo>
                  <a:lnTo>
                    <a:pt x="788" y="165"/>
                  </a:lnTo>
                  <a:lnTo>
                    <a:pt x="816" y="205"/>
                  </a:lnTo>
                  <a:lnTo>
                    <a:pt x="840" y="248"/>
                  </a:lnTo>
                  <a:lnTo>
                    <a:pt x="859" y="293"/>
                  </a:lnTo>
                  <a:lnTo>
                    <a:pt x="873" y="340"/>
                  </a:lnTo>
                  <a:lnTo>
                    <a:pt x="883" y="390"/>
                  </a:lnTo>
                  <a:lnTo>
                    <a:pt x="886" y="442"/>
                  </a:lnTo>
                  <a:lnTo>
                    <a:pt x="883" y="493"/>
                  </a:lnTo>
                  <a:lnTo>
                    <a:pt x="873" y="543"/>
                  </a:lnTo>
                  <a:lnTo>
                    <a:pt x="859" y="590"/>
                  </a:lnTo>
                  <a:lnTo>
                    <a:pt x="840" y="636"/>
                  </a:lnTo>
                  <a:lnTo>
                    <a:pt x="816" y="679"/>
                  </a:lnTo>
                  <a:lnTo>
                    <a:pt x="788" y="718"/>
                  </a:lnTo>
                  <a:lnTo>
                    <a:pt x="756" y="754"/>
                  </a:lnTo>
                  <a:lnTo>
                    <a:pt x="719" y="787"/>
                  </a:lnTo>
                  <a:lnTo>
                    <a:pt x="680" y="815"/>
                  </a:lnTo>
                  <a:lnTo>
                    <a:pt x="638" y="839"/>
                  </a:lnTo>
                  <a:lnTo>
                    <a:pt x="592" y="858"/>
                  </a:lnTo>
                  <a:lnTo>
                    <a:pt x="544" y="872"/>
                  </a:lnTo>
                  <a:lnTo>
                    <a:pt x="494" y="880"/>
                  </a:lnTo>
                  <a:lnTo>
                    <a:pt x="443" y="884"/>
                  </a:lnTo>
                  <a:lnTo>
                    <a:pt x="392" y="880"/>
                  </a:lnTo>
                  <a:lnTo>
                    <a:pt x="341" y="872"/>
                  </a:lnTo>
                  <a:lnTo>
                    <a:pt x="294" y="858"/>
                  </a:lnTo>
                  <a:lnTo>
                    <a:pt x="248" y="839"/>
                  </a:lnTo>
                  <a:lnTo>
                    <a:pt x="206" y="815"/>
                  </a:lnTo>
                  <a:lnTo>
                    <a:pt x="166" y="787"/>
                  </a:lnTo>
                  <a:lnTo>
                    <a:pt x="130" y="754"/>
                  </a:lnTo>
                  <a:lnTo>
                    <a:pt x="97" y="718"/>
                  </a:lnTo>
                  <a:lnTo>
                    <a:pt x="70" y="679"/>
                  </a:lnTo>
                  <a:lnTo>
                    <a:pt x="46" y="636"/>
                  </a:lnTo>
                  <a:lnTo>
                    <a:pt x="27" y="590"/>
                  </a:lnTo>
                  <a:lnTo>
                    <a:pt x="12" y="543"/>
                  </a:lnTo>
                  <a:lnTo>
                    <a:pt x="4" y="493"/>
                  </a:lnTo>
                  <a:lnTo>
                    <a:pt x="0" y="442"/>
                  </a:lnTo>
                  <a:lnTo>
                    <a:pt x="4" y="390"/>
                  </a:lnTo>
                  <a:lnTo>
                    <a:pt x="12" y="340"/>
                  </a:lnTo>
                  <a:lnTo>
                    <a:pt x="27" y="293"/>
                  </a:lnTo>
                  <a:lnTo>
                    <a:pt x="46" y="248"/>
                  </a:lnTo>
                  <a:lnTo>
                    <a:pt x="70" y="205"/>
                  </a:lnTo>
                  <a:lnTo>
                    <a:pt x="97" y="165"/>
                  </a:lnTo>
                  <a:lnTo>
                    <a:pt x="130" y="130"/>
                  </a:lnTo>
                  <a:lnTo>
                    <a:pt x="166" y="97"/>
                  </a:lnTo>
                  <a:lnTo>
                    <a:pt x="206" y="68"/>
                  </a:lnTo>
                  <a:lnTo>
                    <a:pt x="248" y="45"/>
                  </a:lnTo>
                  <a:lnTo>
                    <a:pt x="294" y="25"/>
                  </a:lnTo>
                  <a:lnTo>
                    <a:pt x="341" y="11"/>
                  </a:lnTo>
                  <a:lnTo>
                    <a:pt x="392" y="3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26" name="Freeform 72"/>
          <p:cNvSpPr/>
          <p:nvPr/>
        </p:nvSpPr>
        <p:spPr bwMode="auto">
          <a:xfrm>
            <a:off x="5681479" y="3803242"/>
            <a:ext cx="679280" cy="775553"/>
          </a:xfrm>
          <a:custGeom>
            <a:avLst/>
            <a:gdLst>
              <a:gd name="T0" fmla="*/ 1098 w 2541"/>
              <a:gd name="T1" fmla="*/ 8 h 2906"/>
              <a:gd name="T2" fmla="*/ 1133 w 2541"/>
              <a:gd name="T3" fmla="*/ 48 h 2906"/>
              <a:gd name="T4" fmla="*/ 1130 w 2541"/>
              <a:gd name="T5" fmla="*/ 102 h 2906"/>
              <a:gd name="T6" fmla="*/ 1090 w 2541"/>
              <a:gd name="T7" fmla="*/ 136 h 2906"/>
              <a:gd name="T8" fmla="*/ 917 w 2541"/>
              <a:gd name="T9" fmla="*/ 214 h 2906"/>
              <a:gd name="T10" fmla="*/ 736 w 2541"/>
              <a:gd name="T11" fmla="*/ 341 h 2906"/>
              <a:gd name="T12" fmla="*/ 590 w 2541"/>
              <a:gd name="T13" fmla="*/ 501 h 2906"/>
              <a:gd name="T14" fmla="*/ 479 w 2541"/>
              <a:gd name="T15" fmla="*/ 688 h 2906"/>
              <a:gd name="T16" fmla="*/ 409 w 2541"/>
              <a:gd name="T17" fmla="*/ 895 h 2906"/>
              <a:gd name="T18" fmla="*/ 386 w 2541"/>
              <a:gd name="T19" fmla="*/ 1114 h 2906"/>
              <a:gd name="T20" fmla="*/ 378 w 2541"/>
              <a:gd name="T21" fmla="*/ 1330 h 2906"/>
              <a:gd name="T22" fmla="*/ 141 w 2541"/>
              <a:gd name="T23" fmla="*/ 1791 h 2906"/>
              <a:gd name="T24" fmla="*/ 145 w 2541"/>
              <a:gd name="T25" fmla="*/ 1829 h 2906"/>
              <a:gd name="T26" fmla="*/ 188 w 2541"/>
              <a:gd name="T27" fmla="*/ 1851 h 2906"/>
              <a:gd name="T28" fmla="*/ 336 w 2541"/>
              <a:gd name="T29" fmla="*/ 1855 h 2906"/>
              <a:gd name="T30" fmla="*/ 377 w 2541"/>
              <a:gd name="T31" fmla="*/ 1887 h 2906"/>
              <a:gd name="T32" fmla="*/ 386 w 2541"/>
              <a:gd name="T33" fmla="*/ 2330 h 2906"/>
              <a:gd name="T34" fmla="*/ 414 w 2541"/>
              <a:gd name="T35" fmla="*/ 2418 h 2906"/>
              <a:gd name="T36" fmla="*/ 482 w 2541"/>
              <a:gd name="T37" fmla="*/ 2477 h 2906"/>
              <a:gd name="T38" fmla="*/ 856 w 2541"/>
              <a:gd name="T39" fmla="*/ 2445 h 2906"/>
              <a:gd name="T40" fmla="*/ 899 w 2541"/>
              <a:gd name="T41" fmla="*/ 2452 h 2906"/>
              <a:gd name="T42" fmla="*/ 933 w 2541"/>
              <a:gd name="T43" fmla="*/ 2494 h 2906"/>
              <a:gd name="T44" fmla="*/ 2099 w 2541"/>
              <a:gd name="T45" fmla="*/ 2764 h 2906"/>
              <a:gd name="T46" fmla="*/ 2109 w 2541"/>
              <a:gd name="T47" fmla="*/ 1888 h 2906"/>
              <a:gd name="T48" fmla="*/ 2224 w 2541"/>
              <a:gd name="T49" fmla="*/ 1763 h 2906"/>
              <a:gd name="T50" fmla="*/ 2347 w 2541"/>
              <a:gd name="T51" fmla="*/ 1575 h 2906"/>
              <a:gd name="T52" fmla="*/ 2412 w 2541"/>
              <a:gd name="T53" fmla="*/ 1419 h 2906"/>
              <a:gd name="T54" fmla="*/ 2455 w 2541"/>
              <a:gd name="T55" fmla="*/ 1389 h 2906"/>
              <a:gd name="T56" fmla="*/ 2509 w 2541"/>
              <a:gd name="T57" fmla="*/ 1400 h 2906"/>
              <a:gd name="T58" fmla="*/ 2539 w 2541"/>
              <a:gd name="T59" fmla="*/ 1443 h 2906"/>
              <a:gd name="T60" fmla="*/ 2509 w 2541"/>
              <a:gd name="T61" fmla="*/ 1556 h 2906"/>
              <a:gd name="T62" fmla="*/ 2395 w 2541"/>
              <a:gd name="T63" fmla="*/ 1770 h 2906"/>
              <a:gd name="T64" fmla="*/ 2239 w 2541"/>
              <a:gd name="T65" fmla="*/ 1955 h 2906"/>
              <a:gd name="T66" fmla="*/ 2230 w 2541"/>
              <a:gd name="T67" fmla="*/ 2871 h 2906"/>
              <a:gd name="T68" fmla="*/ 2187 w 2541"/>
              <a:gd name="T69" fmla="*/ 2902 h 2906"/>
              <a:gd name="T70" fmla="*/ 847 w 2541"/>
              <a:gd name="T71" fmla="*/ 2902 h 2906"/>
              <a:gd name="T72" fmla="*/ 805 w 2541"/>
              <a:gd name="T73" fmla="*/ 2871 h 2906"/>
              <a:gd name="T74" fmla="*/ 796 w 2541"/>
              <a:gd name="T75" fmla="*/ 2596 h 2906"/>
              <a:gd name="T76" fmla="*/ 551 w 2541"/>
              <a:gd name="T77" fmla="*/ 2631 h 2906"/>
              <a:gd name="T78" fmla="*/ 461 w 2541"/>
              <a:gd name="T79" fmla="*/ 2618 h 2906"/>
              <a:gd name="T80" fmla="*/ 350 w 2541"/>
              <a:gd name="T81" fmla="*/ 2557 h 2906"/>
              <a:gd name="T82" fmla="*/ 274 w 2541"/>
              <a:gd name="T83" fmla="*/ 2455 h 2906"/>
              <a:gd name="T84" fmla="*/ 246 w 2541"/>
              <a:gd name="T85" fmla="*/ 2329 h 2906"/>
              <a:gd name="T86" fmla="*/ 176 w 2541"/>
              <a:gd name="T87" fmla="*/ 1989 h 2906"/>
              <a:gd name="T88" fmla="*/ 87 w 2541"/>
              <a:gd name="T89" fmla="*/ 1961 h 2906"/>
              <a:gd name="T90" fmla="*/ 24 w 2541"/>
              <a:gd name="T91" fmla="*/ 1900 h 2906"/>
              <a:gd name="T92" fmla="*/ 0 w 2541"/>
              <a:gd name="T93" fmla="*/ 1817 h 2906"/>
              <a:gd name="T94" fmla="*/ 16 w 2541"/>
              <a:gd name="T95" fmla="*/ 1724 h 2906"/>
              <a:gd name="T96" fmla="*/ 247 w 2541"/>
              <a:gd name="T97" fmla="*/ 1114 h 2906"/>
              <a:gd name="T98" fmla="*/ 271 w 2541"/>
              <a:gd name="T99" fmla="*/ 878 h 2906"/>
              <a:gd name="T100" fmla="*/ 341 w 2541"/>
              <a:gd name="T101" fmla="*/ 655 h 2906"/>
              <a:gd name="T102" fmla="*/ 453 w 2541"/>
              <a:gd name="T103" fmla="*/ 453 h 2906"/>
              <a:gd name="T104" fmla="*/ 602 w 2541"/>
              <a:gd name="T105" fmla="*/ 274 h 2906"/>
              <a:gd name="T106" fmla="*/ 785 w 2541"/>
              <a:gd name="T107" fmla="*/ 129 h 2906"/>
              <a:gd name="T108" fmla="*/ 983 w 2541"/>
              <a:gd name="T109" fmla="*/ 27 h 2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41" h="2906">
                <a:moveTo>
                  <a:pt x="1063" y="0"/>
                </a:moveTo>
                <a:lnTo>
                  <a:pt x="1082" y="1"/>
                </a:lnTo>
                <a:lnTo>
                  <a:pt x="1098" y="8"/>
                </a:lnTo>
                <a:lnTo>
                  <a:pt x="1113" y="17"/>
                </a:lnTo>
                <a:lnTo>
                  <a:pt x="1125" y="31"/>
                </a:lnTo>
                <a:lnTo>
                  <a:pt x="1133" y="48"/>
                </a:lnTo>
                <a:lnTo>
                  <a:pt x="1137" y="66"/>
                </a:lnTo>
                <a:lnTo>
                  <a:pt x="1135" y="85"/>
                </a:lnTo>
                <a:lnTo>
                  <a:pt x="1130" y="102"/>
                </a:lnTo>
                <a:lnTo>
                  <a:pt x="1121" y="116"/>
                </a:lnTo>
                <a:lnTo>
                  <a:pt x="1107" y="128"/>
                </a:lnTo>
                <a:lnTo>
                  <a:pt x="1090" y="136"/>
                </a:lnTo>
                <a:lnTo>
                  <a:pt x="1036" y="156"/>
                </a:lnTo>
                <a:lnTo>
                  <a:pt x="983" y="180"/>
                </a:lnTo>
                <a:lnTo>
                  <a:pt x="917" y="214"/>
                </a:lnTo>
                <a:lnTo>
                  <a:pt x="854" y="252"/>
                </a:lnTo>
                <a:lnTo>
                  <a:pt x="793" y="295"/>
                </a:lnTo>
                <a:lnTo>
                  <a:pt x="736" y="341"/>
                </a:lnTo>
                <a:lnTo>
                  <a:pt x="684" y="392"/>
                </a:lnTo>
                <a:lnTo>
                  <a:pt x="634" y="444"/>
                </a:lnTo>
                <a:lnTo>
                  <a:pt x="590" y="501"/>
                </a:lnTo>
                <a:lnTo>
                  <a:pt x="549" y="561"/>
                </a:lnTo>
                <a:lnTo>
                  <a:pt x="512" y="624"/>
                </a:lnTo>
                <a:lnTo>
                  <a:pt x="479" y="688"/>
                </a:lnTo>
                <a:lnTo>
                  <a:pt x="452" y="755"/>
                </a:lnTo>
                <a:lnTo>
                  <a:pt x="428" y="824"/>
                </a:lnTo>
                <a:lnTo>
                  <a:pt x="409" y="895"/>
                </a:lnTo>
                <a:lnTo>
                  <a:pt x="397" y="966"/>
                </a:lnTo>
                <a:lnTo>
                  <a:pt x="388" y="1040"/>
                </a:lnTo>
                <a:lnTo>
                  <a:pt x="386" y="1114"/>
                </a:lnTo>
                <a:lnTo>
                  <a:pt x="386" y="1297"/>
                </a:lnTo>
                <a:lnTo>
                  <a:pt x="384" y="1314"/>
                </a:lnTo>
                <a:lnTo>
                  <a:pt x="378" y="1330"/>
                </a:lnTo>
                <a:lnTo>
                  <a:pt x="154" y="1758"/>
                </a:lnTo>
                <a:lnTo>
                  <a:pt x="147" y="1775"/>
                </a:lnTo>
                <a:lnTo>
                  <a:pt x="141" y="1791"/>
                </a:lnTo>
                <a:lnTo>
                  <a:pt x="139" y="1806"/>
                </a:lnTo>
                <a:lnTo>
                  <a:pt x="140" y="1818"/>
                </a:lnTo>
                <a:lnTo>
                  <a:pt x="145" y="1829"/>
                </a:lnTo>
                <a:lnTo>
                  <a:pt x="154" y="1838"/>
                </a:lnTo>
                <a:lnTo>
                  <a:pt x="169" y="1846"/>
                </a:lnTo>
                <a:lnTo>
                  <a:pt x="188" y="1851"/>
                </a:lnTo>
                <a:lnTo>
                  <a:pt x="211" y="1852"/>
                </a:lnTo>
                <a:lnTo>
                  <a:pt x="317" y="1852"/>
                </a:lnTo>
                <a:lnTo>
                  <a:pt x="336" y="1855"/>
                </a:lnTo>
                <a:lnTo>
                  <a:pt x="352" y="1862"/>
                </a:lnTo>
                <a:lnTo>
                  <a:pt x="366" y="1873"/>
                </a:lnTo>
                <a:lnTo>
                  <a:pt x="377" y="1887"/>
                </a:lnTo>
                <a:lnTo>
                  <a:pt x="384" y="1904"/>
                </a:lnTo>
                <a:lnTo>
                  <a:pt x="386" y="1923"/>
                </a:lnTo>
                <a:lnTo>
                  <a:pt x="386" y="2330"/>
                </a:lnTo>
                <a:lnTo>
                  <a:pt x="389" y="2362"/>
                </a:lnTo>
                <a:lnTo>
                  <a:pt x="399" y="2392"/>
                </a:lnTo>
                <a:lnTo>
                  <a:pt x="414" y="2418"/>
                </a:lnTo>
                <a:lnTo>
                  <a:pt x="433" y="2443"/>
                </a:lnTo>
                <a:lnTo>
                  <a:pt x="456" y="2463"/>
                </a:lnTo>
                <a:lnTo>
                  <a:pt x="482" y="2477"/>
                </a:lnTo>
                <a:lnTo>
                  <a:pt x="512" y="2487"/>
                </a:lnTo>
                <a:lnTo>
                  <a:pt x="543" y="2491"/>
                </a:lnTo>
                <a:lnTo>
                  <a:pt x="856" y="2445"/>
                </a:lnTo>
                <a:lnTo>
                  <a:pt x="870" y="2444"/>
                </a:lnTo>
                <a:lnTo>
                  <a:pt x="885" y="2447"/>
                </a:lnTo>
                <a:lnTo>
                  <a:pt x="899" y="2452"/>
                </a:lnTo>
                <a:lnTo>
                  <a:pt x="912" y="2461"/>
                </a:lnTo>
                <a:lnTo>
                  <a:pt x="924" y="2476"/>
                </a:lnTo>
                <a:lnTo>
                  <a:pt x="933" y="2494"/>
                </a:lnTo>
                <a:lnTo>
                  <a:pt x="936" y="2514"/>
                </a:lnTo>
                <a:lnTo>
                  <a:pt x="936" y="2764"/>
                </a:lnTo>
                <a:lnTo>
                  <a:pt x="2099" y="2764"/>
                </a:lnTo>
                <a:lnTo>
                  <a:pt x="2099" y="1925"/>
                </a:lnTo>
                <a:lnTo>
                  <a:pt x="2101" y="1906"/>
                </a:lnTo>
                <a:lnTo>
                  <a:pt x="2109" y="1888"/>
                </a:lnTo>
                <a:lnTo>
                  <a:pt x="2121" y="1873"/>
                </a:lnTo>
                <a:lnTo>
                  <a:pt x="2175" y="1820"/>
                </a:lnTo>
                <a:lnTo>
                  <a:pt x="2224" y="1763"/>
                </a:lnTo>
                <a:lnTo>
                  <a:pt x="2270" y="1703"/>
                </a:lnTo>
                <a:lnTo>
                  <a:pt x="2310" y="1640"/>
                </a:lnTo>
                <a:lnTo>
                  <a:pt x="2347" y="1575"/>
                </a:lnTo>
                <a:lnTo>
                  <a:pt x="2377" y="1506"/>
                </a:lnTo>
                <a:lnTo>
                  <a:pt x="2404" y="1436"/>
                </a:lnTo>
                <a:lnTo>
                  <a:pt x="2412" y="1419"/>
                </a:lnTo>
                <a:lnTo>
                  <a:pt x="2424" y="1405"/>
                </a:lnTo>
                <a:lnTo>
                  <a:pt x="2438" y="1395"/>
                </a:lnTo>
                <a:lnTo>
                  <a:pt x="2455" y="1389"/>
                </a:lnTo>
                <a:lnTo>
                  <a:pt x="2474" y="1388"/>
                </a:lnTo>
                <a:lnTo>
                  <a:pt x="2492" y="1391"/>
                </a:lnTo>
                <a:lnTo>
                  <a:pt x="2509" y="1400"/>
                </a:lnTo>
                <a:lnTo>
                  <a:pt x="2523" y="1411"/>
                </a:lnTo>
                <a:lnTo>
                  <a:pt x="2533" y="1426"/>
                </a:lnTo>
                <a:lnTo>
                  <a:pt x="2539" y="1443"/>
                </a:lnTo>
                <a:lnTo>
                  <a:pt x="2541" y="1461"/>
                </a:lnTo>
                <a:lnTo>
                  <a:pt x="2537" y="1480"/>
                </a:lnTo>
                <a:lnTo>
                  <a:pt x="2509" y="1556"/>
                </a:lnTo>
                <a:lnTo>
                  <a:pt x="2476" y="1630"/>
                </a:lnTo>
                <a:lnTo>
                  <a:pt x="2438" y="1701"/>
                </a:lnTo>
                <a:lnTo>
                  <a:pt x="2395" y="1770"/>
                </a:lnTo>
                <a:lnTo>
                  <a:pt x="2348" y="1835"/>
                </a:lnTo>
                <a:lnTo>
                  <a:pt x="2295" y="1896"/>
                </a:lnTo>
                <a:lnTo>
                  <a:pt x="2239" y="1955"/>
                </a:lnTo>
                <a:lnTo>
                  <a:pt x="2239" y="2835"/>
                </a:lnTo>
                <a:lnTo>
                  <a:pt x="2236" y="2854"/>
                </a:lnTo>
                <a:lnTo>
                  <a:pt x="2230" y="2871"/>
                </a:lnTo>
                <a:lnTo>
                  <a:pt x="2218" y="2884"/>
                </a:lnTo>
                <a:lnTo>
                  <a:pt x="2204" y="2896"/>
                </a:lnTo>
                <a:lnTo>
                  <a:pt x="2187" y="2902"/>
                </a:lnTo>
                <a:lnTo>
                  <a:pt x="2168" y="2906"/>
                </a:lnTo>
                <a:lnTo>
                  <a:pt x="865" y="2906"/>
                </a:lnTo>
                <a:lnTo>
                  <a:pt x="847" y="2902"/>
                </a:lnTo>
                <a:lnTo>
                  <a:pt x="830" y="2896"/>
                </a:lnTo>
                <a:lnTo>
                  <a:pt x="816" y="2884"/>
                </a:lnTo>
                <a:lnTo>
                  <a:pt x="805" y="2871"/>
                </a:lnTo>
                <a:lnTo>
                  <a:pt x="798" y="2854"/>
                </a:lnTo>
                <a:lnTo>
                  <a:pt x="796" y="2835"/>
                </a:lnTo>
                <a:lnTo>
                  <a:pt x="796" y="2596"/>
                </a:lnTo>
                <a:lnTo>
                  <a:pt x="558" y="2631"/>
                </a:lnTo>
                <a:lnTo>
                  <a:pt x="555" y="2631"/>
                </a:lnTo>
                <a:lnTo>
                  <a:pt x="551" y="2631"/>
                </a:lnTo>
                <a:lnTo>
                  <a:pt x="549" y="2630"/>
                </a:lnTo>
                <a:lnTo>
                  <a:pt x="503" y="2627"/>
                </a:lnTo>
                <a:lnTo>
                  <a:pt x="461" y="2618"/>
                </a:lnTo>
                <a:lnTo>
                  <a:pt x="421" y="2602"/>
                </a:lnTo>
                <a:lnTo>
                  <a:pt x="384" y="2582"/>
                </a:lnTo>
                <a:lnTo>
                  <a:pt x="350" y="2557"/>
                </a:lnTo>
                <a:lnTo>
                  <a:pt x="321" y="2526"/>
                </a:lnTo>
                <a:lnTo>
                  <a:pt x="295" y="2493"/>
                </a:lnTo>
                <a:lnTo>
                  <a:pt x="274" y="2455"/>
                </a:lnTo>
                <a:lnTo>
                  <a:pt x="260" y="2415"/>
                </a:lnTo>
                <a:lnTo>
                  <a:pt x="249" y="2373"/>
                </a:lnTo>
                <a:lnTo>
                  <a:pt x="246" y="2329"/>
                </a:lnTo>
                <a:lnTo>
                  <a:pt x="246" y="1991"/>
                </a:lnTo>
                <a:lnTo>
                  <a:pt x="211" y="1991"/>
                </a:lnTo>
                <a:lnTo>
                  <a:pt x="176" y="1989"/>
                </a:lnTo>
                <a:lnTo>
                  <a:pt x="143" y="1983"/>
                </a:lnTo>
                <a:lnTo>
                  <a:pt x="114" y="1973"/>
                </a:lnTo>
                <a:lnTo>
                  <a:pt x="87" y="1961"/>
                </a:lnTo>
                <a:lnTo>
                  <a:pt x="62" y="1944"/>
                </a:lnTo>
                <a:lnTo>
                  <a:pt x="41" y="1924"/>
                </a:lnTo>
                <a:lnTo>
                  <a:pt x="24" y="1900"/>
                </a:lnTo>
                <a:lnTo>
                  <a:pt x="12" y="1874"/>
                </a:lnTo>
                <a:lnTo>
                  <a:pt x="3" y="1846"/>
                </a:lnTo>
                <a:lnTo>
                  <a:pt x="0" y="1817"/>
                </a:lnTo>
                <a:lnTo>
                  <a:pt x="0" y="1787"/>
                </a:lnTo>
                <a:lnTo>
                  <a:pt x="5" y="1756"/>
                </a:lnTo>
                <a:lnTo>
                  <a:pt x="16" y="1724"/>
                </a:lnTo>
                <a:lnTo>
                  <a:pt x="30" y="1693"/>
                </a:lnTo>
                <a:lnTo>
                  <a:pt x="247" y="1279"/>
                </a:lnTo>
                <a:lnTo>
                  <a:pt x="247" y="1114"/>
                </a:lnTo>
                <a:lnTo>
                  <a:pt x="250" y="1034"/>
                </a:lnTo>
                <a:lnTo>
                  <a:pt x="257" y="956"/>
                </a:lnTo>
                <a:lnTo>
                  <a:pt x="271" y="878"/>
                </a:lnTo>
                <a:lnTo>
                  <a:pt x="289" y="802"/>
                </a:lnTo>
                <a:lnTo>
                  <a:pt x="313" y="728"/>
                </a:lnTo>
                <a:lnTo>
                  <a:pt x="341" y="655"/>
                </a:lnTo>
                <a:lnTo>
                  <a:pt x="374" y="586"/>
                </a:lnTo>
                <a:lnTo>
                  <a:pt x="412" y="518"/>
                </a:lnTo>
                <a:lnTo>
                  <a:pt x="453" y="453"/>
                </a:lnTo>
                <a:lnTo>
                  <a:pt x="498" y="390"/>
                </a:lnTo>
                <a:lnTo>
                  <a:pt x="549" y="330"/>
                </a:lnTo>
                <a:lnTo>
                  <a:pt x="602" y="274"/>
                </a:lnTo>
                <a:lnTo>
                  <a:pt x="659" y="223"/>
                </a:lnTo>
                <a:lnTo>
                  <a:pt x="721" y="173"/>
                </a:lnTo>
                <a:lnTo>
                  <a:pt x="785" y="129"/>
                </a:lnTo>
                <a:lnTo>
                  <a:pt x="854" y="89"/>
                </a:lnTo>
                <a:lnTo>
                  <a:pt x="924" y="52"/>
                </a:lnTo>
                <a:lnTo>
                  <a:pt x="983" y="27"/>
                </a:lnTo>
                <a:lnTo>
                  <a:pt x="1045" y="3"/>
                </a:lnTo>
                <a:lnTo>
                  <a:pt x="106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4" grpId="0" bldLvl="0" animBg="1"/>
      <p:bldP spid="18" grpId="0"/>
      <p:bldP spid="19" grpId="0"/>
      <p:bldP spid="20" grpId="0"/>
      <p:bldP spid="21" grpId="0" bldLvl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4840797" y="1842341"/>
            <a:ext cx="3227061" cy="1071446"/>
          </a:xfrm>
          <a:custGeom>
            <a:avLst/>
            <a:gdLst>
              <a:gd name="T0" fmla="*/ 0 w 2283"/>
              <a:gd name="T1" fmla="*/ 378 h 758"/>
              <a:gd name="T2" fmla="*/ 217 w 2283"/>
              <a:gd name="T3" fmla="*/ 758 h 758"/>
              <a:gd name="T4" fmla="*/ 2066 w 2283"/>
              <a:gd name="T5" fmla="*/ 758 h 758"/>
              <a:gd name="T6" fmla="*/ 2283 w 2283"/>
              <a:gd name="T7" fmla="*/ 378 h 758"/>
              <a:gd name="T8" fmla="*/ 2066 w 2283"/>
              <a:gd name="T9" fmla="*/ 0 h 758"/>
              <a:gd name="T10" fmla="*/ 217 w 2283"/>
              <a:gd name="T11" fmla="*/ 0 h 758"/>
              <a:gd name="T12" fmla="*/ 0 w 2283"/>
              <a:gd name="T13" fmla="*/ 378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83" h="758">
                <a:moveTo>
                  <a:pt x="0" y="378"/>
                </a:moveTo>
                <a:lnTo>
                  <a:pt x="217" y="758"/>
                </a:lnTo>
                <a:lnTo>
                  <a:pt x="2066" y="758"/>
                </a:lnTo>
                <a:lnTo>
                  <a:pt x="2283" y="378"/>
                </a:lnTo>
                <a:lnTo>
                  <a:pt x="2066" y="0"/>
                </a:lnTo>
                <a:lnTo>
                  <a:pt x="217" y="0"/>
                </a:lnTo>
                <a:lnTo>
                  <a:pt x="0" y="3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6" name="Freeform 6"/>
          <p:cNvSpPr/>
          <p:nvPr/>
        </p:nvSpPr>
        <p:spPr bwMode="auto">
          <a:xfrm>
            <a:off x="3955936" y="2992945"/>
            <a:ext cx="3227060" cy="1072860"/>
          </a:xfrm>
          <a:custGeom>
            <a:avLst/>
            <a:gdLst>
              <a:gd name="T0" fmla="*/ 0 w 2283"/>
              <a:gd name="T1" fmla="*/ 378 h 759"/>
              <a:gd name="T2" fmla="*/ 215 w 2283"/>
              <a:gd name="T3" fmla="*/ 759 h 759"/>
              <a:gd name="T4" fmla="*/ 2067 w 2283"/>
              <a:gd name="T5" fmla="*/ 759 h 759"/>
              <a:gd name="T6" fmla="*/ 2283 w 2283"/>
              <a:gd name="T7" fmla="*/ 378 h 759"/>
              <a:gd name="T8" fmla="*/ 2067 w 2283"/>
              <a:gd name="T9" fmla="*/ 0 h 759"/>
              <a:gd name="T10" fmla="*/ 215 w 2283"/>
              <a:gd name="T11" fmla="*/ 0 h 759"/>
              <a:gd name="T12" fmla="*/ 0 w 2283"/>
              <a:gd name="T13" fmla="*/ 378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83" h="759">
                <a:moveTo>
                  <a:pt x="0" y="378"/>
                </a:moveTo>
                <a:lnTo>
                  <a:pt x="215" y="759"/>
                </a:lnTo>
                <a:lnTo>
                  <a:pt x="2067" y="759"/>
                </a:lnTo>
                <a:lnTo>
                  <a:pt x="2283" y="378"/>
                </a:lnTo>
                <a:lnTo>
                  <a:pt x="2067" y="0"/>
                </a:lnTo>
                <a:lnTo>
                  <a:pt x="215" y="0"/>
                </a:lnTo>
                <a:lnTo>
                  <a:pt x="0" y="3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1" name="Freeform 6"/>
          <p:cNvSpPr/>
          <p:nvPr/>
        </p:nvSpPr>
        <p:spPr bwMode="auto">
          <a:xfrm flipH="1">
            <a:off x="4840797" y="4153160"/>
            <a:ext cx="3227060" cy="1072860"/>
          </a:xfrm>
          <a:custGeom>
            <a:avLst/>
            <a:gdLst>
              <a:gd name="T0" fmla="*/ 0 w 2283"/>
              <a:gd name="T1" fmla="*/ 378 h 759"/>
              <a:gd name="T2" fmla="*/ 215 w 2283"/>
              <a:gd name="T3" fmla="*/ 759 h 759"/>
              <a:gd name="T4" fmla="*/ 2067 w 2283"/>
              <a:gd name="T5" fmla="*/ 759 h 759"/>
              <a:gd name="T6" fmla="*/ 2283 w 2283"/>
              <a:gd name="T7" fmla="*/ 378 h 759"/>
              <a:gd name="T8" fmla="*/ 2067 w 2283"/>
              <a:gd name="T9" fmla="*/ 0 h 759"/>
              <a:gd name="T10" fmla="*/ 215 w 2283"/>
              <a:gd name="T11" fmla="*/ 0 h 759"/>
              <a:gd name="T12" fmla="*/ 0 w 2283"/>
              <a:gd name="T13" fmla="*/ 378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83" h="759">
                <a:moveTo>
                  <a:pt x="0" y="378"/>
                </a:moveTo>
                <a:lnTo>
                  <a:pt x="215" y="759"/>
                </a:lnTo>
                <a:lnTo>
                  <a:pt x="2067" y="759"/>
                </a:lnTo>
                <a:lnTo>
                  <a:pt x="2283" y="378"/>
                </a:lnTo>
                <a:lnTo>
                  <a:pt x="2067" y="0"/>
                </a:lnTo>
                <a:lnTo>
                  <a:pt x="215" y="0"/>
                </a:lnTo>
                <a:lnTo>
                  <a:pt x="0" y="3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4" name="Freeform 6"/>
          <p:cNvSpPr/>
          <p:nvPr/>
        </p:nvSpPr>
        <p:spPr bwMode="auto">
          <a:xfrm>
            <a:off x="3955936" y="5325090"/>
            <a:ext cx="3227060" cy="1072860"/>
          </a:xfrm>
          <a:custGeom>
            <a:avLst/>
            <a:gdLst>
              <a:gd name="T0" fmla="*/ 0 w 2283"/>
              <a:gd name="T1" fmla="*/ 378 h 759"/>
              <a:gd name="T2" fmla="*/ 215 w 2283"/>
              <a:gd name="T3" fmla="*/ 759 h 759"/>
              <a:gd name="T4" fmla="*/ 2067 w 2283"/>
              <a:gd name="T5" fmla="*/ 759 h 759"/>
              <a:gd name="T6" fmla="*/ 2283 w 2283"/>
              <a:gd name="T7" fmla="*/ 378 h 759"/>
              <a:gd name="T8" fmla="*/ 2067 w 2283"/>
              <a:gd name="T9" fmla="*/ 0 h 759"/>
              <a:gd name="T10" fmla="*/ 215 w 2283"/>
              <a:gd name="T11" fmla="*/ 0 h 759"/>
              <a:gd name="T12" fmla="*/ 0 w 2283"/>
              <a:gd name="T13" fmla="*/ 378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83" h="759">
                <a:moveTo>
                  <a:pt x="0" y="378"/>
                </a:moveTo>
                <a:lnTo>
                  <a:pt x="215" y="759"/>
                </a:lnTo>
                <a:lnTo>
                  <a:pt x="2067" y="759"/>
                </a:lnTo>
                <a:lnTo>
                  <a:pt x="2283" y="378"/>
                </a:lnTo>
                <a:lnTo>
                  <a:pt x="2067" y="0"/>
                </a:lnTo>
                <a:lnTo>
                  <a:pt x="215" y="0"/>
                </a:lnTo>
                <a:lnTo>
                  <a:pt x="0" y="3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sp>
        <p:nvSpPr>
          <p:cNvPr id="16" name="Inhaltsplatzhalter 4"/>
          <p:cNvSpPr txBox="1"/>
          <p:nvPr/>
        </p:nvSpPr>
        <p:spPr>
          <a:xfrm>
            <a:off x="8391688" y="1883758"/>
            <a:ext cx="316851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25" name="Freeform 8"/>
          <p:cNvSpPr/>
          <p:nvPr/>
        </p:nvSpPr>
        <p:spPr bwMode="auto">
          <a:xfrm>
            <a:off x="3824478" y="4708796"/>
            <a:ext cx="1259444" cy="1072860"/>
          </a:xfrm>
          <a:custGeom>
            <a:avLst/>
            <a:gdLst>
              <a:gd name="T0" fmla="*/ 0 w 891"/>
              <a:gd name="T1" fmla="*/ 380 h 759"/>
              <a:gd name="T2" fmla="*/ 217 w 891"/>
              <a:gd name="T3" fmla="*/ 759 h 759"/>
              <a:gd name="T4" fmla="*/ 675 w 891"/>
              <a:gd name="T5" fmla="*/ 759 h 759"/>
              <a:gd name="T6" fmla="*/ 891 w 891"/>
              <a:gd name="T7" fmla="*/ 380 h 759"/>
              <a:gd name="T8" fmla="*/ 675 w 891"/>
              <a:gd name="T9" fmla="*/ 0 h 759"/>
              <a:gd name="T10" fmla="*/ 217 w 891"/>
              <a:gd name="T11" fmla="*/ 0 h 759"/>
              <a:gd name="T12" fmla="*/ 0 w 891"/>
              <a:gd name="T13" fmla="*/ 38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1" h="759">
                <a:moveTo>
                  <a:pt x="0" y="380"/>
                </a:moveTo>
                <a:lnTo>
                  <a:pt x="217" y="759"/>
                </a:lnTo>
                <a:lnTo>
                  <a:pt x="675" y="759"/>
                </a:lnTo>
                <a:lnTo>
                  <a:pt x="891" y="380"/>
                </a:lnTo>
                <a:lnTo>
                  <a:pt x="675" y="0"/>
                </a:lnTo>
                <a:lnTo>
                  <a:pt x="217" y="0"/>
                </a:lnTo>
                <a:lnTo>
                  <a:pt x="0" y="3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4222656" y="4959330"/>
            <a:ext cx="463088" cy="571792"/>
          </a:xfrm>
          <a:custGeom>
            <a:avLst/>
            <a:gdLst/>
            <a:ahLst/>
            <a:cxnLst>
              <a:cxn ang="0">
                <a:pos x="196" y="256"/>
              </a:cxn>
              <a:cxn ang="0">
                <a:pos x="12" y="256"/>
              </a:cxn>
              <a:cxn ang="0">
                <a:pos x="0" y="244"/>
              </a:cxn>
              <a:cxn ang="0">
                <a:pos x="0" y="140"/>
              </a:cxn>
              <a:cxn ang="0">
                <a:pos x="12" y="128"/>
              </a:cxn>
              <a:cxn ang="0">
                <a:pos x="32" y="128"/>
              </a:cxn>
              <a:cxn ang="0">
                <a:pos x="32" y="72"/>
              </a:cxn>
              <a:cxn ang="0">
                <a:pos x="104" y="0"/>
              </a:cxn>
              <a:cxn ang="0">
                <a:pos x="176" y="72"/>
              </a:cxn>
              <a:cxn ang="0">
                <a:pos x="176" y="128"/>
              </a:cxn>
              <a:cxn ang="0">
                <a:pos x="196" y="128"/>
              </a:cxn>
              <a:cxn ang="0">
                <a:pos x="208" y="140"/>
              </a:cxn>
              <a:cxn ang="0">
                <a:pos x="208" y="244"/>
              </a:cxn>
              <a:cxn ang="0">
                <a:pos x="196" y="256"/>
              </a:cxn>
              <a:cxn ang="0">
                <a:pos x="92" y="197"/>
              </a:cxn>
              <a:cxn ang="0">
                <a:pos x="92" y="220"/>
              </a:cxn>
              <a:cxn ang="0">
                <a:pos x="104" y="232"/>
              </a:cxn>
              <a:cxn ang="0">
                <a:pos x="116" y="220"/>
              </a:cxn>
              <a:cxn ang="0">
                <a:pos x="116" y="197"/>
              </a:cxn>
              <a:cxn ang="0">
                <a:pos x="128" y="176"/>
              </a:cxn>
              <a:cxn ang="0">
                <a:pos x="104" y="152"/>
              </a:cxn>
              <a:cxn ang="0">
                <a:pos x="80" y="176"/>
              </a:cxn>
              <a:cxn ang="0">
                <a:pos x="92" y="197"/>
              </a:cxn>
              <a:cxn ang="0">
                <a:pos x="152" y="72"/>
              </a:cxn>
              <a:cxn ang="0">
                <a:pos x="104" y="24"/>
              </a:cxn>
              <a:cxn ang="0">
                <a:pos x="56" y="72"/>
              </a:cxn>
              <a:cxn ang="0">
                <a:pos x="56" y="128"/>
              </a:cxn>
              <a:cxn ang="0">
                <a:pos x="152" y="128"/>
              </a:cxn>
              <a:cxn ang="0">
                <a:pos x="152" y="72"/>
              </a:cxn>
            </a:cxnLst>
            <a:rect l="0" t="0" r="r" b="b"/>
            <a:pathLst>
              <a:path w="208" h="256">
                <a:moveTo>
                  <a:pt x="196" y="256"/>
                </a:move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33"/>
                  <a:pt x="5" y="128"/>
                  <a:pt x="12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32"/>
                  <a:pt x="64" y="0"/>
                  <a:pt x="104" y="0"/>
                </a:cubicBezTo>
                <a:cubicBezTo>
                  <a:pt x="144" y="0"/>
                  <a:pt x="176" y="32"/>
                  <a:pt x="176" y="72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196" y="128"/>
                  <a:pt x="196" y="128"/>
                  <a:pt x="196" y="128"/>
                </a:cubicBezTo>
                <a:cubicBezTo>
                  <a:pt x="203" y="128"/>
                  <a:pt x="208" y="133"/>
                  <a:pt x="208" y="140"/>
                </a:cubicBezTo>
                <a:cubicBezTo>
                  <a:pt x="208" y="244"/>
                  <a:pt x="208" y="244"/>
                  <a:pt x="208" y="244"/>
                </a:cubicBezTo>
                <a:cubicBezTo>
                  <a:pt x="208" y="251"/>
                  <a:pt x="203" y="256"/>
                  <a:pt x="196" y="256"/>
                </a:cubicBezTo>
                <a:moveTo>
                  <a:pt x="92" y="197"/>
                </a:moveTo>
                <a:cubicBezTo>
                  <a:pt x="92" y="220"/>
                  <a:pt x="92" y="220"/>
                  <a:pt x="92" y="220"/>
                </a:cubicBezTo>
                <a:cubicBezTo>
                  <a:pt x="92" y="227"/>
                  <a:pt x="97" y="232"/>
                  <a:pt x="104" y="232"/>
                </a:cubicBezTo>
                <a:cubicBezTo>
                  <a:pt x="111" y="232"/>
                  <a:pt x="116" y="227"/>
                  <a:pt x="116" y="220"/>
                </a:cubicBezTo>
                <a:cubicBezTo>
                  <a:pt x="116" y="197"/>
                  <a:pt x="116" y="197"/>
                  <a:pt x="116" y="197"/>
                </a:cubicBezTo>
                <a:cubicBezTo>
                  <a:pt x="123" y="193"/>
                  <a:pt x="128" y="185"/>
                  <a:pt x="128" y="176"/>
                </a:cubicBezTo>
                <a:cubicBezTo>
                  <a:pt x="128" y="163"/>
                  <a:pt x="117" y="152"/>
                  <a:pt x="104" y="152"/>
                </a:cubicBezTo>
                <a:cubicBezTo>
                  <a:pt x="91" y="152"/>
                  <a:pt x="80" y="163"/>
                  <a:pt x="80" y="176"/>
                </a:cubicBezTo>
                <a:cubicBezTo>
                  <a:pt x="80" y="185"/>
                  <a:pt x="85" y="193"/>
                  <a:pt x="92" y="197"/>
                </a:cubicBezTo>
                <a:moveTo>
                  <a:pt x="152" y="72"/>
                </a:moveTo>
                <a:cubicBezTo>
                  <a:pt x="152" y="45"/>
                  <a:pt x="131" y="24"/>
                  <a:pt x="104" y="24"/>
                </a:cubicBezTo>
                <a:cubicBezTo>
                  <a:pt x="77" y="24"/>
                  <a:pt x="56" y="45"/>
                  <a:pt x="56" y="72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152" y="128"/>
                  <a:pt x="152" y="128"/>
                  <a:pt x="152" y="128"/>
                </a:cubicBezTo>
                <a:lnTo>
                  <a:pt x="152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2" name="Freeform 8"/>
          <p:cNvSpPr/>
          <p:nvPr/>
        </p:nvSpPr>
        <p:spPr bwMode="auto">
          <a:xfrm flipH="1">
            <a:off x="6973175" y="3536866"/>
            <a:ext cx="1259444" cy="1072860"/>
          </a:xfrm>
          <a:custGeom>
            <a:avLst/>
            <a:gdLst>
              <a:gd name="T0" fmla="*/ 0 w 891"/>
              <a:gd name="T1" fmla="*/ 380 h 759"/>
              <a:gd name="T2" fmla="*/ 217 w 891"/>
              <a:gd name="T3" fmla="*/ 759 h 759"/>
              <a:gd name="T4" fmla="*/ 675 w 891"/>
              <a:gd name="T5" fmla="*/ 759 h 759"/>
              <a:gd name="T6" fmla="*/ 891 w 891"/>
              <a:gd name="T7" fmla="*/ 380 h 759"/>
              <a:gd name="T8" fmla="*/ 675 w 891"/>
              <a:gd name="T9" fmla="*/ 0 h 759"/>
              <a:gd name="T10" fmla="*/ 217 w 891"/>
              <a:gd name="T11" fmla="*/ 0 h 759"/>
              <a:gd name="T12" fmla="*/ 0 w 891"/>
              <a:gd name="T13" fmla="*/ 38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1" h="759">
                <a:moveTo>
                  <a:pt x="0" y="380"/>
                </a:moveTo>
                <a:lnTo>
                  <a:pt x="217" y="759"/>
                </a:lnTo>
                <a:lnTo>
                  <a:pt x="675" y="759"/>
                </a:lnTo>
                <a:lnTo>
                  <a:pt x="891" y="380"/>
                </a:lnTo>
                <a:lnTo>
                  <a:pt x="675" y="0"/>
                </a:lnTo>
                <a:lnTo>
                  <a:pt x="217" y="0"/>
                </a:lnTo>
                <a:lnTo>
                  <a:pt x="0" y="3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37" name="Freeform 64"/>
          <p:cNvSpPr>
            <a:spLocks noEditPoints="1"/>
          </p:cNvSpPr>
          <p:nvPr/>
        </p:nvSpPr>
        <p:spPr bwMode="auto">
          <a:xfrm>
            <a:off x="7354894" y="3825293"/>
            <a:ext cx="496007" cy="496007"/>
          </a:xfrm>
          <a:custGeom>
            <a:avLst/>
            <a:gdLst/>
            <a:ahLst/>
            <a:cxnLst>
              <a:cxn ang="0">
                <a:pos x="192" y="98"/>
              </a:cxn>
              <a:cxn ang="0">
                <a:pos x="192" y="98"/>
              </a:cxn>
              <a:cxn ang="0">
                <a:pos x="192" y="99"/>
              </a:cxn>
              <a:cxn ang="0">
                <a:pos x="192" y="99"/>
              </a:cxn>
              <a:cxn ang="0">
                <a:pos x="192" y="100"/>
              </a:cxn>
              <a:cxn ang="0">
                <a:pos x="192" y="100"/>
              </a:cxn>
              <a:cxn ang="0">
                <a:pos x="189" y="108"/>
              </a:cxn>
              <a:cxn ang="0">
                <a:pos x="189" y="108"/>
              </a:cxn>
              <a:cxn ang="0">
                <a:pos x="121" y="188"/>
              </a:cxn>
              <a:cxn ang="0">
                <a:pos x="121" y="188"/>
              </a:cxn>
              <a:cxn ang="0">
                <a:pos x="112" y="192"/>
              </a:cxn>
              <a:cxn ang="0">
                <a:pos x="111" y="192"/>
              </a:cxn>
              <a:cxn ang="0">
                <a:pos x="110" y="192"/>
              </a:cxn>
              <a:cxn ang="0">
                <a:pos x="110" y="192"/>
              </a:cxn>
              <a:cxn ang="0">
                <a:pos x="104" y="189"/>
              </a:cxn>
              <a:cxn ang="0">
                <a:pos x="104" y="189"/>
              </a:cxn>
              <a:cxn ang="0">
                <a:pos x="4" y="97"/>
              </a:cxn>
              <a:cxn ang="0">
                <a:pos x="4" y="97"/>
              </a:cxn>
              <a:cxn ang="0">
                <a:pos x="0" y="88"/>
              </a:cxn>
              <a:cxn ang="0">
                <a:pos x="0" y="88"/>
              </a:cxn>
              <a:cxn ang="0">
                <a:pos x="0" y="24"/>
              </a:cxn>
              <a:cxn ang="0">
                <a:pos x="0" y="12"/>
              </a:cxn>
              <a:cxn ang="0">
                <a:pos x="0" y="12"/>
              </a:cxn>
              <a:cxn ang="0">
                <a:pos x="0" y="12"/>
              </a:cxn>
              <a:cxn ang="0">
                <a:pos x="12" y="0"/>
              </a:cxn>
              <a:cxn ang="0">
                <a:pos x="12" y="0"/>
              </a:cxn>
              <a:cxn ang="0">
                <a:pos x="88" y="0"/>
              </a:cxn>
              <a:cxn ang="0">
                <a:pos x="88" y="0"/>
              </a:cxn>
              <a:cxn ang="0">
                <a:pos x="88" y="0"/>
              </a:cxn>
              <a:cxn ang="0">
                <a:pos x="97" y="4"/>
              </a:cxn>
              <a:cxn ang="0">
                <a:pos x="188" y="91"/>
              </a:cxn>
              <a:cxn ang="0">
                <a:pos x="192" y="98"/>
              </a:cxn>
              <a:cxn ang="0">
                <a:pos x="32" y="16"/>
              </a:cxn>
              <a:cxn ang="0">
                <a:pos x="16" y="32"/>
              </a:cxn>
              <a:cxn ang="0">
                <a:pos x="32" y="48"/>
              </a:cxn>
              <a:cxn ang="0">
                <a:pos x="48" y="32"/>
              </a:cxn>
              <a:cxn ang="0">
                <a:pos x="32" y="16"/>
              </a:cxn>
            </a:cxnLst>
            <a:rect l="0" t="0" r="r" b="b"/>
            <a:pathLst>
              <a:path w="192" h="192">
                <a:moveTo>
                  <a:pt x="192" y="98"/>
                </a:moveTo>
                <a:cubicBezTo>
                  <a:pt x="192" y="98"/>
                  <a:pt x="192" y="98"/>
                  <a:pt x="192" y="98"/>
                </a:cubicBezTo>
                <a:cubicBezTo>
                  <a:pt x="192" y="98"/>
                  <a:pt x="192" y="98"/>
                  <a:pt x="192" y="99"/>
                </a:cubicBezTo>
                <a:cubicBezTo>
                  <a:pt x="192" y="99"/>
                  <a:pt x="192" y="99"/>
                  <a:pt x="192" y="99"/>
                </a:cubicBezTo>
                <a:cubicBezTo>
                  <a:pt x="192" y="99"/>
                  <a:pt x="192" y="99"/>
                  <a:pt x="192" y="100"/>
                </a:cubicBezTo>
                <a:cubicBezTo>
                  <a:pt x="192" y="100"/>
                  <a:pt x="192" y="100"/>
                  <a:pt x="192" y="100"/>
                </a:cubicBezTo>
                <a:cubicBezTo>
                  <a:pt x="192" y="103"/>
                  <a:pt x="191" y="106"/>
                  <a:pt x="189" y="108"/>
                </a:cubicBezTo>
                <a:cubicBezTo>
                  <a:pt x="189" y="108"/>
                  <a:pt x="189" y="108"/>
                  <a:pt x="189" y="108"/>
                </a:cubicBezTo>
                <a:cubicBezTo>
                  <a:pt x="121" y="188"/>
                  <a:pt x="121" y="188"/>
                  <a:pt x="121" y="188"/>
                </a:cubicBezTo>
                <a:cubicBezTo>
                  <a:pt x="121" y="188"/>
                  <a:pt x="121" y="188"/>
                  <a:pt x="121" y="188"/>
                </a:cubicBezTo>
                <a:cubicBezTo>
                  <a:pt x="119" y="190"/>
                  <a:pt x="116" y="192"/>
                  <a:pt x="112" y="192"/>
                </a:cubicBezTo>
                <a:cubicBezTo>
                  <a:pt x="112" y="192"/>
                  <a:pt x="111" y="192"/>
                  <a:pt x="111" y="192"/>
                </a:cubicBezTo>
                <a:cubicBezTo>
                  <a:pt x="111" y="192"/>
                  <a:pt x="110" y="192"/>
                  <a:pt x="110" y="192"/>
                </a:cubicBezTo>
                <a:cubicBezTo>
                  <a:pt x="110" y="192"/>
                  <a:pt x="110" y="192"/>
                  <a:pt x="110" y="192"/>
                </a:cubicBezTo>
                <a:cubicBezTo>
                  <a:pt x="108" y="191"/>
                  <a:pt x="106" y="190"/>
                  <a:pt x="104" y="189"/>
                </a:cubicBezTo>
                <a:cubicBezTo>
                  <a:pt x="104" y="189"/>
                  <a:pt x="104" y="189"/>
                  <a:pt x="104" y="189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2" y="95"/>
                  <a:pt x="0" y="92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1" y="0"/>
                  <a:pt x="94" y="1"/>
                  <a:pt x="97" y="4"/>
                </a:cubicBezTo>
                <a:cubicBezTo>
                  <a:pt x="188" y="91"/>
                  <a:pt x="188" y="91"/>
                  <a:pt x="188" y="91"/>
                </a:cubicBezTo>
                <a:cubicBezTo>
                  <a:pt x="190" y="93"/>
                  <a:pt x="191" y="95"/>
                  <a:pt x="192" y="98"/>
                </a:cubicBezTo>
                <a:moveTo>
                  <a:pt x="32" y="16"/>
                </a:moveTo>
                <a:cubicBezTo>
                  <a:pt x="23" y="16"/>
                  <a:pt x="16" y="23"/>
                  <a:pt x="16" y="32"/>
                </a:cubicBezTo>
                <a:cubicBezTo>
                  <a:pt x="16" y="41"/>
                  <a:pt x="23" y="48"/>
                  <a:pt x="32" y="48"/>
                </a:cubicBezTo>
                <a:cubicBezTo>
                  <a:pt x="41" y="48"/>
                  <a:pt x="48" y="41"/>
                  <a:pt x="48" y="32"/>
                </a:cubicBezTo>
                <a:cubicBezTo>
                  <a:pt x="48" y="23"/>
                  <a:pt x="41" y="16"/>
                  <a:pt x="32" y="16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7" name="Freeform 7"/>
          <p:cNvSpPr/>
          <p:nvPr/>
        </p:nvSpPr>
        <p:spPr bwMode="auto">
          <a:xfrm>
            <a:off x="6973882" y="1750462"/>
            <a:ext cx="1258031" cy="1071446"/>
          </a:xfrm>
          <a:custGeom>
            <a:avLst/>
            <a:gdLst>
              <a:gd name="T0" fmla="*/ 0 w 890"/>
              <a:gd name="T1" fmla="*/ 380 h 758"/>
              <a:gd name="T2" fmla="*/ 215 w 890"/>
              <a:gd name="T3" fmla="*/ 758 h 758"/>
              <a:gd name="T4" fmla="*/ 674 w 890"/>
              <a:gd name="T5" fmla="*/ 758 h 758"/>
              <a:gd name="T6" fmla="*/ 890 w 890"/>
              <a:gd name="T7" fmla="*/ 380 h 758"/>
              <a:gd name="T8" fmla="*/ 674 w 890"/>
              <a:gd name="T9" fmla="*/ 0 h 758"/>
              <a:gd name="T10" fmla="*/ 215 w 890"/>
              <a:gd name="T11" fmla="*/ 0 h 758"/>
              <a:gd name="T12" fmla="*/ 0 w 890"/>
              <a:gd name="T13" fmla="*/ 380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0" h="758">
                <a:moveTo>
                  <a:pt x="0" y="380"/>
                </a:moveTo>
                <a:lnTo>
                  <a:pt x="215" y="758"/>
                </a:lnTo>
                <a:lnTo>
                  <a:pt x="674" y="758"/>
                </a:lnTo>
                <a:lnTo>
                  <a:pt x="890" y="380"/>
                </a:lnTo>
                <a:lnTo>
                  <a:pt x="674" y="0"/>
                </a:lnTo>
                <a:lnTo>
                  <a:pt x="215" y="0"/>
                </a:lnTo>
                <a:lnTo>
                  <a:pt x="0" y="3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40" name="Freeform 71"/>
          <p:cNvSpPr>
            <a:spLocks noEditPoints="1"/>
          </p:cNvSpPr>
          <p:nvPr/>
        </p:nvSpPr>
        <p:spPr bwMode="auto">
          <a:xfrm>
            <a:off x="7310971" y="2022009"/>
            <a:ext cx="583852" cy="528352"/>
          </a:xfrm>
          <a:custGeom>
            <a:avLst/>
            <a:gdLst/>
            <a:ahLst/>
            <a:cxnLst>
              <a:cxn ang="0">
                <a:pos x="256" y="96"/>
              </a:cxn>
              <a:cxn ang="0">
                <a:pos x="224" y="128"/>
              </a:cxn>
              <a:cxn ang="0">
                <a:pos x="192" y="96"/>
              </a:cxn>
              <a:cxn ang="0">
                <a:pos x="160" y="128"/>
              </a:cxn>
              <a:cxn ang="0">
                <a:pos x="128" y="96"/>
              </a:cxn>
              <a:cxn ang="0">
                <a:pos x="96" y="128"/>
              </a:cxn>
              <a:cxn ang="0">
                <a:pos x="64" y="96"/>
              </a:cxn>
              <a:cxn ang="0">
                <a:pos x="32" y="128"/>
              </a:cxn>
              <a:cxn ang="0">
                <a:pos x="0" y="96"/>
              </a:cxn>
              <a:cxn ang="0">
                <a:pos x="23" y="36"/>
              </a:cxn>
              <a:cxn ang="0">
                <a:pos x="234" y="36"/>
              </a:cxn>
              <a:cxn ang="0">
                <a:pos x="256" y="96"/>
              </a:cxn>
              <a:cxn ang="0">
                <a:pos x="216" y="24"/>
              </a:cxn>
              <a:cxn ang="0">
                <a:pos x="40" y="24"/>
              </a:cxn>
              <a:cxn ang="0">
                <a:pos x="28" y="12"/>
              </a:cxn>
              <a:cxn ang="0">
                <a:pos x="40" y="0"/>
              </a:cxn>
              <a:cxn ang="0">
                <a:pos x="216" y="0"/>
              </a:cxn>
              <a:cxn ang="0">
                <a:pos x="228" y="12"/>
              </a:cxn>
              <a:cxn ang="0">
                <a:pos x="216" y="24"/>
              </a:cxn>
              <a:cxn ang="0">
                <a:pos x="36" y="140"/>
              </a:cxn>
              <a:cxn ang="0">
                <a:pos x="36" y="140"/>
              </a:cxn>
              <a:cxn ang="0">
                <a:pos x="39" y="139"/>
              </a:cxn>
              <a:cxn ang="0">
                <a:pos x="40" y="139"/>
              </a:cxn>
              <a:cxn ang="0">
                <a:pos x="42" y="139"/>
              </a:cxn>
              <a:cxn ang="0">
                <a:pos x="48" y="137"/>
              </a:cxn>
              <a:cxn ang="0">
                <a:pos x="48" y="137"/>
              </a:cxn>
              <a:cxn ang="0">
                <a:pos x="48" y="196"/>
              </a:cxn>
              <a:cxn ang="0">
                <a:pos x="208" y="196"/>
              </a:cxn>
              <a:cxn ang="0">
                <a:pos x="208" y="137"/>
              </a:cxn>
              <a:cxn ang="0">
                <a:pos x="208" y="137"/>
              </a:cxn>
              <a:cxn ang="0">
                <a:pos x="214" y="139"/>
              </a:cxn>
              <a:cxn ang="0">
                <a:pos x="216" y="139"/>
              </a:cxn>
              <a:cxn ang="0">
                <a:pos x="217" y="139"/>
              </a:cxn>
              <a:cxn ang="0">
                <a:pos x="220" y="140"/>
              </a:cxn>
              <a:cxn ang="0">
                <a:pos x="220" y="140"/>
              </a:cxn>
              <a:cxn ang="0">
                <a:pos x="224" y="140"/>
              </a:cxn>
              <a:cxn ang="0">
                <a:pos x="232" y="139"/>
              </a:cxn>
              <a:cxn ang="0">
                <a:pos x="232" y="220"/>
              </a:cxn>
              <a:cxn ang="0">
                <a:pos x="220" y="232"/>
              </a:cxn>
              <a:cxn ang="0">
                <a:pos x="36" y="232"/>
              </a:cxn>
              <a:cxn ang="0">
                <a:pos x="24" y="220"/>
              </a:cxn>
              <a:cxn ang="0">
                <a:pos x="24" y="139"/>
              </a:cxn>
              <a:cxn ang="0">
                <a:pos x="32" y="140"/>
              </a:cxn>
              <a:cxn ang="0">
                <a:pos x="36" y="140"/>
              </a:cxn>
            </a:cxnLst>
            <a:rect l="0" t="0" r="r" b="b"/>
            <a:pathLst>
              <a:path w="256" h="232">
                <a:moveTo>
                  <a:pt x="256" y="96"/>
                </a:moveTo>
                <a:cubicBezTo>
                  <a:pt x="256" y="114"/>
                  <a:pt x="242" y="128"/>
                  <a:pt x="224" y="128"/>
                </a:cubicBezTo>
                <a:cubicBezTo>
                  <a:pt x="206" y="128"/>
                  <a:pt x="192" y="114"/>
                  <a:pt x="192" y="96"/>
                </a:cubicBezTo>
                <a:cubicBezTo>
                  <a:pt x="192" y="114"/>
                  <a:pt x="178" y="128"/>
                  <a:pt x="160" y="128"/>
                </a:cubicBezTo>
                <a:cubicBezTo>
                  <a:pt x="142" y="128"/>
                  <a:pt x="128" y="114"/>
                  <a:pt x="128" y="96"/>
                </a:cubicBezTo>
                <a:cubicBezTo>
                  <a:pt x="128" y="114"/>
                  <a:pt x="114" y="128"/>
                  <a:pt x="96" y="128"/>
                </a:cubicBezTo>
                <a:cubicBezTo>
                  <a:pt x="78" y="128"/>
                  <a:pt x="64" y="114"/>
                  <a:pt x="64" y="96"/>
                </a:cubicBezTo>
                <a:cubicBezTo>
                  <a:pt x="64" y="114"/>
                  <a:pt x="50" y="128"/>
                  <a:pt x="32" y="128"/>
                </a:cubicBezTo>
                <a:cubicBezTo>
                  <a:pt x="14" y="128"/>
                  <a:pt x="0" y="114"/>
                  <a:pt x="0" y="9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4" y="36"/>
                  <a:pt x="234" y="36"/>
                  <a:pt x="234" y="36"/>
                </a:cubicBezTo>
                <a:lnTo>
                  <a:pt x="256" y="96"/>
                </a:lnTo>
                <a:close/>
                <a:moveTo>
                  <a:pt x="216" y="24"/>
                </a:moveTo>
                <a:cubicBezTo>
                  <a:pt x="40" y="24"/>
                  <a:pt x="40" y="24"/>
                  <a:pt x="40" y="24"/>
                </a:cubicBezTo>
                <a:cubicBezTo>
                  <a:pt x="33" y="24"/>
                  <a:pt x="28" y="19"/>
                  <a:pt x="28" y="12"/>
                </a:cubicBezTo>
                <a:cubicBezTo>
                  <a:pt x="28" y="5"/>
                  <a:pt x="33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23" y="0"/>
                  <a:pt x="228" y="5"/>
                  <a:pt x="228" y="12"/>
                </a:cubicBezTo>
                <a:cubicBezTo>
                  <a:pt x="228" y="19"/>
                  <a:pt x="223" y="24"/>
                  <a:pt x="216" y="24"/>
                </a:cubicBezTo>
                <a:moveTo>
                  <a:pt x="36" y="140"/>
                </a:moveTo>
                <a:cubicBezTo>
                  <a:pt x="36" y="140"/>
                  <a:pt x="36" y="140"/>
                  <a:pt x="36" y="140"/>
                </a:cubicBezTo>
                <a:cubicBezTo>
                  <a:pt x="37" y="140"/>
                  <a:pt x="38" y="140"/>
                  <a:pt x="39" y="139"/>
                </a:cubicBezTo>
                <a:cubicBezTo>
                  <a:pt x="40" y="139"/>
                  <a:pt x="40" y="139"/>
                  <a:pt x="40" y="139"/>
                </a:cubicBezTo>
                <a:cubicBezTo>
                  <a:pt x="41" y="139"/>
                  <a:pt x="41" y="139"/>
                  <a:pt x="42" y="139"/>
                </a:cubicBezTo>
                <a:cubicBezTo>
                  <a:pt x="44" y="138"/>
                  <a:pt x="46" y="138"/>
                  <a:pt x="48" y="137"/>
                </a:cubicBezTo>
                <a:cubicBezTo>
                  <a:pt x="48" y="137"/>
                  <a:pt x="48" y="137"/>
                  <a:pt x="48" y="137"/>
                </a:cubicBezTo>
                <a:cubicBezTo>
                  <a:pt x="48" y="196"/>
                  <a:pt x="48" y="196"/>
                  <a:pt x="48" y="196"/>
                </a:cubicBezTo>
                <a:cubicBezTo>
                  <a:pt x="208" y="196"/>
                  <a:pt x="208" y="196"/>
                  <a:pt x="208" y="196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10" y="138"/>
                  <a:pt x="212" y="138"/>
                  <a:pt x="214" y="139"/>
                </a:cubicBezTo>
                <a:cubicBezTo>
                  <a:pt x="215" y="139"/>
                  <a:pt x="215" y="139"/>
                  <a:pt x="216" y="139"/>
                </a:cubicBezTo>
                <a:cubicBezTo>
                  <a:pt x="216" y="139"/>
                  <a:pt x="216" y="139"/>
                  <a:pt x="217" y="139"/>
                </a:cubicBezTo>
                <a:cubicBezTo>
                  <a:pt x="218" y="140"/>
                  <a:pt x="219" y="140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40"/>
                  <a:pt x="223" y="140"/>
                  <a:pt x="224" y="140"/>
                </a:cubicBezTo>
                <a:cubicBezTo>
                  <a:pt x="227" y="140"/>
                  <a:pt x="229" y="140"/>
                  <a:pt x="232" y="139"/>
                </a:cubicBezTo>
                <a:cubicBezTo>
                  <a:pt x="232" y="220"/>
                  <a:pt x="232" y="220"/>
                  <a:pt x="232" y="220"/>
                </a:cubicBezTo>
                <a:cubicBezTo>
                  <a:pt x="232" y="227"/>
                  <a:pt x="227" y="232"/>
                  <a:pt x="220" y="232"/>
                </a:cubicBezTo>
                <a:cubicBezTo>
                  <a:pt x="36" y="232"/>
                  <a:pt x="36" y="232"/>
                  <a:pt x="36" y="232"/>
                </a:cubicBezTo>
                <a:cubicBezTo>
                  <a:pt x="29" y="232"/>
                  <a:pt x="24" y="227"/>
                  <a:pt x="24" y="220"/>
                </a:cubicBezTo>
                <a:cubicBezTo>
                  <a:pt x="24" y="139"/>
                  <a:pt x="24" y="139"/>
                  <a:pt x="24" y="139"/>
                </a:cubicBezTo>
                <a:cubicBezTo>
                  <a:pt x="27" y="140"/>
                  <a:pt x="29" y="140"/>
                  <a:pt x="32" y="140"/>
                </a:cubicBezTo>
                <a:cubicBezTo>
                  <a:pt x="33" y="140"/>
                  <a:pt x="35" y="140"/>
                  <a:pt x="36" y="140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8" name="Freeform 8"/>
          <p:cNvSpPr/>
          <p:nvPr/>
        </p:nvSpPr>
        <p:spPr bwMode="auto">
          <a:xfrm>
            <a:off x="3824478" y="2376651"/>
            <a:ext cx="1259444" cy="1072860"/>
          </a:xfrm>
          <a:custGeom>
            <a:avLst/>
            <a:gdLst>
              <a:gd name="T0" fmla="*/ 0 w 891"/>
              <a:gd name="T1" fmla="*/ 380 h 759"/>
              <a:gd name="T2" fmla="*/ 217 w 891"/>
              <a:gd name="T3" fmla="*/ 759 h 759"/>
              <a:gd name="T4" fmla="*/ 675 w 891"/>
              <a:gd name="T5" fmla="*/ 759 h 759"/>
              <a:gd name="T6" fmla="*/ 891 w 891"/>
              <a:gd name="T7" fmla="*/ 380 h 759"/>
              <a:gd name="T8" fmla="*/ 675 w 891"/>
              <a:gd name="T9" fmla="*/ 0 h 759"/>
              <a:gd name="T10" fmla="*/ 217 w 891"/>
              <a:gd name="T11" fmla="*/ 0 h 759"/>
              <a:gd name="T12" fmla="*/ 0 w 891"/>
              <a:gd name="T13" fmla="*/ 38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1" h="759">
                <a:moveTo>
                  <a:pt x="0" y="380"/>
                </a:moveTo>
                <a:lnTo>
                  <a:pt x="217" y="759"/>
                </a:lnTo>
                <a:lnTo>
                  <a:pt x="675" y="759"/>
                </a:lnTo>
                <a:lnTo>
                  <a:pt x="891" y="380"/>
                </a:lnTo>
                <a:lnTo>
                  <a:pt x="675" y="0"/>
                </a:lnTo>
                <a:lnTo>
                  <a:pt x="217" y="0"/>
                </a:lnTo>
                <a:lnTo>
                  <a:pt x="0" y="3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43" name="Freeform 76"/>
          <p:cNvSpPr>
            <a:spLocks noEditPoints="1"/>
          </p:cNvSpPr>
          <p:nvPr/>
        </p:nvSpPr>
        <p:spPr bwMode="auto">
          <a:xfrm>
            <a:off x="4158727" y="2677380"/>
            <a:ext cx="590946" cy="471402"/>
          </a:xfrm>
          <a:custGeom>
            <a:avLst/>
            <a:gdLst/>
            <a:ahLst/>
            <a:cxnLst>
              <a:cxn ang="0">
                <a:pos x="255" y="45"/>
              </a:cxn>
              <a:cxn ang="0">
                <a:pos x="255" y="45"/>
              </a:cxn>
              <a:cxn ang="0">
                <a:pos x="219" y="125"/>
              </a:cxn>
              <a:cxn ang="0">
                <a:pos x="209" y="132"/>
              </a:cxn>
              <a:cxn ang="0">
                <a:pos x="105" y="139"/>
              </a:cxn>
              <a:cxn ang="0">
                <a:pos x="111" y="156"/>
              </a:cxn>
              <a:cxn ang="0">
                <a:pos x="224" y="156"/>
              </a:cxn>
              <a:cxn ang="0">
                <a:pos x="248" y="180"/>
              </a:cxn>
              <a:cxn ang="0">
                <a:pos x="224" y="204"/>
              </a:cxn>
              <a:cxn ang="0">
                <a:pos x="200" y="180"/>
              </a:cxn>
              <a:cxn ang="0">
                <a:pos x="88" y="180"/>
              </a:cxn>
              <a:cxn ang="0">
                <a:pos x="64" y="204"/>
              </a:cxn>
              <a:cxn ang="0">
                <a:pos x="40" y="180"/>
              </a:cxn>
              <a:cxn ang="0">
                <a:pos x="64" y="156"/>
              </a:cxn>
              <a:cxn ang="0">
                <a:pos x="86" y="156"/>
              </a:cxn>
              <a:cxn ang="0">
                <a:pos x="39" y="24"/>
              </a:cxn>
              <a:cxn ang="0">
                <a:pos x="12" y="24"/>
              </a:cxn>
              <a:cxn ang="0">
                <a:pos x="0" y="12"/>
              </a:cxn>
              <a:cxn ang="0">
                <a:pos x="12" y="0"/>
              </a:cxn>
              <a:cxn ang="0">
                <a:pos x="48" y="0"/>
              </a:cxn>
              <a:cxn ang="0">
                <a:pos x="59" y="8"/>
              </a:cxn>
              <a:cxn ang="0">
                <a:pos x="59" y="8"/>
              </a:cxn>
              <a:cxn ang="0">
                <a:pos x="66" y="28"/>
              </a:cxn>
              <a:cxn ang="0">
                <a:pos x="244" y="28"/>
              </a:cxn>
              <a:cxn ang="0">
                <a:pos x="256" y="40"/>
              </a:cxn>
              <a:cxn ang="0">
                <a:pos x="255" y="45"/>
              </a:cxn>
              <a:cxn ang="0">
                <a:pos x="75" y="52"/>
              </a:cxn>
              <a:cxn ang="0">
                <a:pos x="97" y="115"/>
              </a:cxn>
              <a:cxn ang="0">
                <a:pos x="200" y="109"/>
              </a:cxn>
              <a:cxn ang="0">
                <a:pos x="225" y="52"/>
              </a:cxn>
              <a:cxn ang="0">
                <a:pos x="75" y="52"/>
              </a:cxn>
            </a:cxnLst>
            <a:rect l="0" t="0" r="r" b="b"/>
            <a:pathLst>
              <a:path w="256" h="204">
                <a:moveTo>
                  <a:pt x="255" y="45"/>
                </a:moveTo>
                <a:cubicBezTo>
                  <a:pt x="255" y="45"/>
                  <a:pt x="255" y="45"/>
                  <a:pt x="255" y="45"/>
                </a:cubicBezTo>
                <a:cubicBezTo>
                  <a:pt x="219" y="125"/>
                  <a:pt x="219" y="125"/>
                  <a:pt x="219" y="125"/>
                </a:cubicBezTo>
                <a:cubicBezTo>
                  <a:pt x="217" y="129"/>
                  <a:pt x="213" y="132"/>
                  <a:pt x="209" y="132"/>
                </a:cubicBezTo>
                <a:cubicBezTo>
                  <a:pt x="105" y="139"/>
                  <a:pt x="105" y="139"/>
                  <a:pt x="105" y="139"/>
                </a:cubicBezTo>
                <a:cubicBezTo>
                  <a:pt x="111" y="156"/>
                  <a:pt x="111" y="156"/>
                  <a:pt x="111" y="156"/>
                </a:cubicBezTo>
                <a:cubicBezTo>
                  <a:pt x="224" y="156"/>
                  <a:pt x="224" y="156"/>
                  <a:pt x="224" y="156"/>
                </a:cubicBezTo>
                <a:cubicBezTo>
                  <a:pt x="237" y="156"/>
                  <a:pt x="248" y="167"/>
                  <a:pt x="248" y="180"/>
                </a:cubicBezTo>
                <a:cubicBezTo>
                  <a:pt x="248" y="193"/>
                  <a:pt x="237" y="204"/>
                  <a:pt x="224" y="204"/>
                </a:cubicBezTo>
                <a:cubicBezTo>
                  <a:pt x="211" y="204"/>
                  <a:pt x="200" y="193"/>
                  <a:pt x="200" y="180"/>
                </a:cubicBezTo>
                <a:cubicBezTo>
                  <a:pt x="88" y="180"/>
                  <a:pt x="88" y="180"/>
                  <a:pt x="88" y="180"/>
                </a:cubicBezTo>
                <a:cubicBezTo>
                  <a:pt x="88" y="193"/>
                  <a:pt x="77" y="204"/>
                  <a:pt x="64" y="204"/>
                </a:cubicBezTo>
                <a:cubicBezTo>
                  <a:pt x="51" y="204"/>
                  <a:pt x="40" y="193"/>
                  <a:pt x="40" y="180"/>
                </a:cubicBezTo>
                <a:cubicBezTo>
                  <a:pt x="40" y="167"/>
                  <a:pt x="51" y="156"/>
                  <a:pt x="64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39" y="24"/>
                  <a:pt x="39" y="24"/>
                  <a:pt x="39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5" y="24"/>
                  <a:pt x="0" y="19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3" y="0"/>
                  <a:pt x="58" y="3"/>
                  <a:pt x="59" y="8"/>
                </a:cubicBezTo>
                <a:cubicBezTo>
                  <a:pt x="59" y="8"/>
                  <a:pt x="59" y="8"/>
                  <a:pt x="59" y="8"/>
                </a:cubicBezTo>
                <a:cubicBezTo>
                  <a:pt x="66" y="28"/>
                  <a:pt x="66" y="28"/>
                  <a:pt x="66" y="28"/>
                </a:cubicBezTo>
                <a:cubicBezTo>
                  <a:pt x="244" y="28"/>
                  <a:pt x="244" y="28"/>
                  <a:pt x="244" y="28"/>
                </a:cubicBezTo>
                <a:cubicBezTo>
                  <a:pt x="251" y="28"/>
                  <a:pt x="256" y="33"/>
                  <a:pt x="256" y="40"/>
                </a:cubicBezTo>
                <a:cubicBezTo>
                  <a:pt x="256" y="42"/>
                  <a:pt x="256" y="43"/>
                  <a:pt x="255" y="45"/>
                </a:cubicBezTo>
                <a:moveTo>
                  <a:pt x="75" y="52"/>
                </a:moveTo>
                <a:cubicBezTo>
                  <a:pt x="97" y="115"/>
                  <a:pt x="97" y="115"/>
                  <a:pt x="97" y="115"/>
                </a:cubicBezTo>
                <a:cubicBezTo>
                  <a:pt x="200" y="109"/>
                  <a:pt x="200" y="109"/>
                  <a:pt x="200" y="109"/>
                </a:cubicBezTo>
                <a:cubicBezTo>
                  <a:pt x="225" y="52"/>
                  <a:pt x="225" y="52"/>
                  <a:pt x="225" y="52"/>
                </a:cubicBezTo>
                <a:lnTo>
                  <a:pt x="75" y="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44" name="Inhaltsplatzhalter 4"/>
          <p:cNvSpPr txBox="1"/>
          <p:nvPr/>
        </p:nvSpPr>
        <p:spPr>
          <a:xfrm>
            <a:off x="8391688" y="3676078"/>
            <a:ext cx="316851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5" name="Inhaltsplatzhalter 4"/>
          <p:cNvSpPr txBox="1"/>
          <p:nvPr/>
        </p:nvSpPr>
        <p:spPr>
          <a:xfrm>
            <a:off x="405703" y="2560248"/>
            <a:ext cx="316851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6" name="Inhaltsplatzhalter 4"/>
          <p:cNvSpPr txBox="1"/>
          <p:nvPr/>
        </p:nvSpPr>
        <p:spPr>
          <a:xfrm>
            <a:off x="405703" y="4868199"/>
            <a:ext cx="316851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7" name="Inhaltsplatzhalter 4"/>
          <p:cNvSpPr txBox="1"/>
          <p:nvPr/>
        </p:nvSpPr>
        <p:spPr>
          <a:xfrm>
            <a:off x="5137128" y="2001038"/>
            <a:ext cx="172590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8" name="Inhaltsplatzhalter 4"/>
          <p:cNvSpPr txBox="1"/>
          <p:nvPr/>
        </p:nvSpPr>
        <p:spPr>
          <a:xfrm>
            <a:off x="5137128" y="4312564"/>
            <a:ext cx="172590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9" name="Inhaltsplatzhalter 4"/>
          <p:cNvSpPr txBox="1"/>
          <p:nvPr/>
        </p:nvSpPr>
        <p:spPr>
          <a:xfrm>
            <a:off x="5137128" y="3152349"/>
            <a:ext cx="172590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50" name="Inhaltsplatzhalter 4"/>
          <p:cNvSpPr txBox="1"/>
          <p:nvPr/>
        </p:nvSpPr>
        <p:spPr>
          <a:xfrm>
            <a:off x="5137128" y="5484494"/>
            <a:ext cx="172590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21" grpId="0" bldLvl="0" animBg="1"/>
      <p:bldP spid="24" grpId="0" bldLvl="0" animBg="1"/>
      <p:bldP spid="16" grpId="0"/>
      <p:bldP spid="25" grpId="0" bldLvl="0" animBg="1"/>
      <p:bldP spid="34" grpId="0" bldLvl="0" animBg="1"/>
      <p:bldP spid="22" grpId="0" bldLvl="0" animBg="1"/>
      <p:bldP spid="37" grpId="0" bldLvl="0" animBg="1"/>
      <p:bldP spid="7" grpId="0" bldLvl="0" animBg="1"/>
      <p:bldP spid="40" grpId="0" bldLvl="0" animBg="1"/>
      <p:bldP spid="8" grpId="0" bldLvl="0" animBg="1"/>
      <p:bldP spid="43" grpId="0" bldLvl="0" animBg="1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90219" y="2050682"/>
            <a:ext cx="30163" cy="31924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681019" y="2050682"/>
            <a:ext cx="30163" cy="31924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248007" y="2050682"/>
            <a:ext cx="30163" cy="32035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9834044" y="2050682"/>
            <a:ext cx="30163" cy="32559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9" name="Freeform 9"/>
          <p:cNvSpPr/>
          <p:nvPr/>
        </p:nvSpPr>
        <p:spPr bwMode="auto">
          <a:xfrm>
            <a:off x="8321157" y="3069857"/>
            <a:ext cx="3040063" cy="1017588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4" name="Freeform 14"/>
          <p:cNvSpPr/>
          <p:nvPr/>
        </p:nvSpPr>
        <p:spPr bwMode="auto">
          <a:xfrm>
            <a:off x="5739882" y="3069857"/>
            <a:ext cx="3040063" cy="1017588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5" name="Freeform 15"/>
          <p:cNvSpPr/>
          <p:nvPr/>
        </p:nvSpPr>
        <p:spPr bwMode="auto">
          <a:xfrm>
            <a:off x="3171307" y="3069857"/>
            <a:ext cx="3040063" cy="1017588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6" name="Freeform 16"/>
          <p:cNvSpPr/>
          <p:nvPr/>
        </p:nvSpPr>
        <p:spPr bwMode="auto">
          <a:xfrm>
            <a:off x="582094" y="3069857"/>
            <a:ext cx="3040063" cy="1017588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7" name="Freeform 17"/>
          <p:cNvSpPr>
            <a:spLocks noEditPoints="1"/>
          </p:cNvSpPr>
          <p:nvPr/>
        </p:nvSpPr>
        <p:spPr bwMode="auto">
          <a:xfrm>
            <a:off x="9635607" y="5201869"/>
            <a:ext cx="420688" cy="555625"/>
          </a:xfrm>
          <a:custGeom>
            <a:avLst/>
            <a:gdLst>
              <a:gd name="T0" fmla="*/ 56 w 112"/>
              <a:gd name="T1" fmla="*/ 0 h 148"/>
              <a:gd name="T2" fmla="*/ 0 w 112"/>
              <a:gd name="T3" fmla="*/ 56 h 148"/>
              <a:gd name="T4" fmla="*/ 56 w 112"/>
              <a:gd name="T5" fmla="*/ 148 h 148"/>
              <a:gd name="T6" fmla="*/ 112 w 112"/>
              <a:gd name="T7" fmla="*/ 56 h 148"/>
              <a:gd name="T8" fmla="*/ 56 w 112"/>
              <a:gd name="T9" fmla="*/ 0 h 148"/>
              <a:gd name="T10" fmla="*/ 56 w 112"/>
              <a:gd name="T11" fmla="*/ 74 h 148"/>
              <a:gd name="T12" fmla="*/ 34 w 112"/>
              <a:gd name="T13" fmla="*/ 52 h 148"/>
              <a:gd name="T14" fmla="*/ 56 w 112"/>
              <a:gd name="T15" fmla="*/ 30 h 148"/>
              <a:gd name="T16" fmla="*/ 78 w 112"/>
              <a:gd name="T17" fmla="*/ 52 h 148"/>
              <a:gd name="T18" fmla="*/ 56 w 112"/>
              <a:gd name="T19" fmla="*/ 7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2" h="148">
                <a:moveTo>
                  <a:pt x="56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88"/>
                  <a:pt x="56" y="148"/>
                  <a:pt x="56" y="148"/>
                </a:cubicBezTo>
                <a:cubicBezTo>
                  <a:pt x="56" y="148"/>
                  <a:pt x="112" y="88"/>
                  <a:pt x="112" y="56"/>
                </a:cubicBezTo>
                <a:cubicBezTo>
                  <a:pt x="112" y="25"/>
                  <a:pt x="87" y="0"/>
                  <a:pt x="56" y="0"/>
                </a:cubicBezTo>
                <a:close/>
                <a:moveTo>
                  <a:pt x="56" y="74"/>
                </a:moveTo>
                <a:cubicBezTo>
                  <a:pt x="44" y="74"/>
                  <a:pt x="34" y="65"/>
                  <a:pt x="34" y="52"/>
                </a:cubicBezTo>
                <a:cubicBezTo>
                  <a:pt x="34" y="40"/>
                  <a:pt x="44" y="30"/>
                  <a:pt x="56" y="30"/>
                </a:cubicBezTo>
                <a:cubicBezTo>
                  <a:pt x="68" y="30"/>
                  <a:pt x="78" y="40"/>
                  <a:pt x="78" y="52"/>
                </a:cubicBezTo>
                <a:cubicBezTo>
                  <a:pt x="78" y="65"/>
                  <a:pt x="68" y="74"/>
                  <a:pt x="56" y="7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7049569" y="5201869"/>
            <a:ext cx="423863" cy="555625"/>
          </a:xfrm>
          <a:custGeom>
            <a:avLst/>
            <a:gdLst>
              <a:gd name="T0" fmla="*/ 57 w 113"/>
              <a:gd name="T1" fmla="*/ 0 h 148"/>
              <a:gd name="T2" fmla="*/ 0 w 113"/>
              <a:gd name="T3" fmla="*/ 56 h 148"/>
              <a:gd name="T4" fmla="*/ 57 w 113"/>
              <a:gd name="T5" fmla="*/ 148 h 148"/>
              <a:gd name="T6" fmla="*/ 113 w 113"/>
              <a:gd name="T7" fmla="*/ 56 h 148"/>
              <a:gd name="T8" fmla="*/ 57 w 113"/>
              <a:gd name="T9" fmla="*/ 0 h 148"/>
              <a:gd name="T10" fmla="*/ 57 w 113"/>
              <a:gd name="T11" fmla="*/ 74 h 148"/>
              <a:gd name="T12" fmla="*/ 34 w 113"/>
              <a:gd name="T13" fmla="*/ 52 h 148"/>
              <a:gd name="T14" fmla="*/ 57 w 113"/>
              <a:gd name="T15" fmla="*/ 30 h 148"/>
              <a:gd name="T16" fmla="*/ 79 w 113"/>
              <a:gd name="T17" fmla="*/ 52 h 148"/>
              <a:gd name="T18" fmla="*/ 57 w 113"/>
              <a:gd name="T19" fmla="*/ 7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148">
                <a:moveTo>
                  <a:pt x="57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88"/>
                  <a:pt x="57" y="148"/>
                  <a:pt x="57" y="148"/>
                </a:cubicBezTo>
                <a:cubicBezTo>
                  <a:pt x="57" y="148"/>
                  <a:pt x="113" y="88"/>
                  <a:pt x="113" y="56"/>
                </a:cubicBezTo>
                <a:cubicBezTo>
                  <a:pt x="113" y="25"/>
                  <a:pt x="88" y="0"/>
                  <a:pt x="57" y="0"/>
                </a:cubicBezTo>
                <a:close/>
                <a:moveTo>
                  <a:pt x="57" y="74"/>
                </a:moveTo>
                <a:cubicBezTo>
                  <a:pt x="44" y="74"/>
                  <a:pt x="34" y="65"/>
                  <a:pt x="34" y="52"/>
                </a:cubicBezTo>
                <a:cubicBezTo>
                  <a:pt x="34" y="40"/>
                  <a:pt x="44" y="30"/>
                  <a:pt x="57" y="30"/>
                </a:cubicBezTo>
                <a:cubicBezTo>
                  <a:pt x="69" y="30"/>
                  <a:pt x="79" y="40"/>
                  <a:pt x="79" y="52"/>
                </a:cubicBezTo>
                <a:cubicBezTo>
                  <a:pt x="79" y="65"/>
                  <a:pt x="69" y="74"/>
                  <a:pt x="57" y="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4477819" y="5201869"/>
            <a:ext cx="423863" cy="555625"/>
          </a:xfrm>
          <a:custGeom>
            <a:avLst/>
            <a:gdLst>
              <a:gd name="T0" fmla="*/ 57 w 113"/>
              <a:gd name="T1" fmla="*/ 0 h 148"/>
              <a:gd name="T2" fmla="*/ 0 w 113"/>
              <a:gd name="T3" fmla="*/ 56 h 148"/>
              <a:gd name="T4" fmla="*/ 57 w 113"/>
              <a:gd name="T5" fmla="*/ 148 h 148"/>
              <a:gd name="T6" fmla="*/ 113 w 113"/>
              <a:gd name="T7" fmla="*/ 56 h 148"/>
              <a:gd name="T8" fmla="*/ 57 w 113"/>
              <a:gd name="T9" fmla="*/ 0 h 148"/>
              <a:gd name="T10" fmla="*/ 57 w 113"/>
              <a:gd name="T11" fmla="*/ 74 h 148"/>
              <a:gd name="T12" fmla="*/ 34 w 113"/>
              <a:gd name="T13" fmla="*/ 52 h 148"/>
              <a:gd name="T14" fmla="*/ 57 w 113"/>
              <a:gd name="T15" fmla="*/ 30 h 148"/>
              <a:gd name="T16" fmla="*/ 79 w 113"/>
              <a:gd name="T17" fmla="*/ 52 h 148"/>
              <a:gd name="T18" fmla="*/ 57 w 113"/>
              <a:gd name="T19" fmla="*/ 7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148">
                <a:moveTo>
                  <a:pt x="57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88"/>
                  <a:pt x="57" y="148"/>
                  <a:pt x="57" y="148"/>
                </a:cubicBezTo>
                <a:cubicBezTo>
                  <a:pt x="57" y="148"/>
                  <a:pt x="113" y="88"/>
                  <a:pt x="113" y="56"/>
                </a:cubicBezTo>
                <a:cubicBezTo>
                  <a:pt x="113" y="25"/>
                  <a:pt x="88" y="0"/>
                  <a:pt x="57" y="0"/>
                </a:cubicBezTo>
                <a:close/>
                <a:moveTo>
                  <a:pt x="57" y="74"/>
                </a:moveTo>
                <a:cubicBezTo>
                  <a:pt x="44" y="74"/>
                  <a:pt x="34" y="65"/>
                  <a:pt x="34" y="52"/>
                </a:cubicBezTo>
                <a:cubicBezTo>
                  <a:pt x="34" y="40"/>
                  <a:pt x="44" y="30"/>
                  <a:pt x="57" y="30"/>
                </a:cubicBezTo>
                <a:cubicBezTo>
                  <a:pt x="69" y="30"/>
                  <a:pt x="79" y="40"/>
                  <a:pt x="79" y="52"/>
                </a:cubicBezTo>
                <a:cubicBezTo>
                  <a:pt x="79" y="65"/>
                  <a:pt x="69" y="74"/>
                  <a:pt x="57" y="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0" name="Freeform 20"/>
          <p:cNvSpPr>
            <a:spLocks noEditPoints="1"/>
          </p:cNvSpPr>
          <p:nvPr/>
        </p:nvSpPr>
        <p:spPr bwMode="auto">
          <a:xfrm>
            <a:off x="1891782" y="5201869"/>
            <a:ext cx="423863" cy="555625"/>
          </a:xfrm>
          <a:custGeom>
            <a:avLst/>
            <a:gdLst>
              <a:gd name="T0" fmla="*/ 56 w 113"/>
              <a:gd name="T1" fmla="*/ 0 h 148"/>
              <a:gd name="T2" fmla="*/ 0 w 113"/>
              <a:gd name="T3" fmla="*/ 56 h 148"/>
              <a:gd name="T4" fmla="*/ 56 w 113"/>
              <a:gd name="T5" fmla="*/ 148 h 148"/>
              <a:gd name="T6" fmla="*/ 113 w 113"/>
              <a:gd name="T7" fmla="*/ 56 h 148"/>
              <a:gd name="T8" fmla="*/ 56 w 113"/>
              <a:gd name="T9" fmla="*/ 0 h 148"/>
              <a:gd name="T10" fmla="*/ 56 w 113"/>
              <a:gd name="T11" fmla="*/ 74 h 148"/>
              <a:gd name="T12" fmla="*/ 34 w 113"/>
              <a:gd name="T13" fmla="*/ 52 h 148"/>
              <a:gd name="T14" fmla="*/ 56 w 113"/>
              <a:gd name="T15" fmla="*/ 30 h 148"/>
              <a:gd name="T16" fmla="*/ 78 w 113"/>
              <a:gd name="T17" fmla="*/ 52 h 148"/>
              <a:gd name="T18" fmla="*/ 56 w 113"/>
              <a:gd name="T19" fmla="*/ 7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148">
                <a:moveTo>
                  <a:pt x="56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88"/>
                  <a:pt x="56" y="148"/>
                  <a:pt x="56" y="148"/>
                </a:cubicBezTo>
                <a:cubicBezTo>
                  <a:pt x="56" y="148"/>
                  <a:pt x="113" y="88"/>
                  <a:pt x="113" y="56"/>
                </a:cubicBezTo>
                <a:cubicBezTo>
                  <a:pt x="113" y="25"/>
                  <a:pt x="87" y="0"/>
                  <a:pt x="56" y="0"/>
                </a:cubicBezTo>
                <a:close/>
                <a:moveTo>
                  <a:pt x="56" y="74"/>
                </a:moveTo>
                <a:cubicBezTo>
                  <a:pt x="44" y="74"/>
                  <a:pt x="34" y="65"/>
                  <a:pt x="34" y="52"/>
                </a:cubicBezTo>
                <a:cubicBezTo>
                  <a:pt x="34" y="40"/>
                  <a:pt x="44" y="30"/>
                  <a:pt x="56" y="30"/>
                </a:cubicBezTo>
                <a:cubicBezTo>
                  <a:pt x="69" y="30"/>
                  <a:pt x="78" y="40"/>
                  <a:pt x="78" y="52"/>
                </a:cubicBezTo>
                <a:cubicBezTo>
                  <a:pt x="78" y="65"/>
                  <a:pt x="69" y="74"/>
                  <a:pt x="56" y="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1" name="Inhaltsplatzhalter 4"/>
          <p:cNvSpPr txBox="1"/>
          <p:nvPr/>
        </p:nvSpPr>
        <p:spPr>
          <a:xfrm>
            <a:off x="10001892" y="4181569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600" b="1" dirty="0">
                <a:solidFill>
                  <a:schemeClr val="accent4"/>
                </a:solidFill>
                <a:latin typeface="+mj-lt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and description here. </a:t>
            </a:r>
          </a:p>
        </p:txBody>
      </p:sp>
      <p:sp>
        <p:nvSpPr>
          <p:cNvPr id="22" name="Inhaltsplatzhalter 4"/>
          <p:cNvSpPr txBox="1"/>
          <p:nvPr/>
        </p:nvSpPr>
        <p:spPr>
          <a:xfrm>
            <a:off x="7408639" y="4181569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600" b="1" dirty="0">
                <a:solidFill>
                  <a:schemeClr val="accent3"/>
                </a:solidFill>
                <a:latin typeface="+mj-lt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23" name="Inhaltsplatzhalter 4"/>
          <p:cNvSpPr txBox="1"/>
          <p:nvPr/>
        </p:nvSpPr>
        <p:spPr>
          <a:xfrm>
            <a:off x="4815387" y="4181569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600" b="1" dirty="0">
                <a:solidFill>
                  <a:schemeClr val="accent2"/>
                </a:solidFill>
                <a:latin typeface="+mj-lt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24" name="Inhaltsplatzhalter 4"/>
          <p:cNvSpPr txBox="1"/>
          <p:nvPr/>
        </p:nvSpPr>
        <p:spPr>
          <a:xfrm>
            <a:off x="2222135" y="4181569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6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25" name="Inhaltsplatzhalter 4"/>
          <p:cNvSpPr txBox="1"/>
          <p:nvPr/>
        </p:nvSpPr>
        <p:spPr>
          <a:xfrm>
            <a:off x="1372761" y="5862642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accent1"/>
                </a:solidFill>
                <a:latin typeface="+mj-lt"/>
              </a:rPr>
              <a:t>2010</a:t>
            </a:r>
            <a:endParaRPr lang="en-US" sz="16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6" name="Inhaltsplatzhalter 4"/>
          <p:cNvSpPr txBox="1"/>
          <p:nvPr/>
        </p:nvSpPr>
        <p:spPr>
          <a:xfrm>
            <a:off x="3967887" y="5862642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+mj-lt"/>
              </a:rPr>
              <a:t>2013</a:t>
            </a:r>
            <a:endParaRPr lang="en-US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7" name="Inhaltsplatzhalter 4"/>
          <p:cNvSpPr txBox="1"/>
          <p:nvPr/>
        </p:nvSpPr>
        <p:spPr>
          <a:xfrm>
            <a:off x="6538050" y="5862642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accent3"/>
                </a:solidFill>
                <a:latin typeface="+mj-lt"/>
              </a:rPr>
              <a:t>2016</a:t>
            </a:r>
            <a:endParaRPr lang="en-US" sz="16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8" name="Inhaltsplatzhalter 4"/>
          <p:cNvSpPr txBox="1"/>
          <p:nvPr/>
        </p:nvSpPr>
        <p:spPr>
          <a:xfrm>
            <a:off x="9126391" y="5862642"/>
            <a:ext cx="1443726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accent4"/>
                </a:solidFill>
                <a:latin typeface="+mj-lt"/>
              </a:rPr>
              <a:t>2017</a:t>
            </a:r>
            <a:endParaRPr lang="en-US" sz="16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0" name="Freeform 191"/>
          <p:cNvSpPr/>
          <p:nvPr/>
        </p:nvSpPr>
        <p:spPr bwMode="auto">
          <a:xfrm>
            <a:off x="1749399" y="3248651"/>
            <a:ext cx="681640" cy="660000"/>
          </a:xfrm>
          <a:custGeom>
            <a:avLst/>
            <a:gdLst/>
            <a:ahLst/>
            <a:cxnLst>
              <a:cxn ang="0">
                <a:pos x="256" y="236"/>
              </a:cxn>
              <a:cxn ang="0">
                <a:pos x="256" y="236"/>
              </a:cxn>
              <a:cxn ang="0">
                <a:pos x="244" y="248"/>
              </a:cxn>
              <a:cxn ang="0">
                <a:pos x="12" y="248"/>
              </a:cxn>
              <a:cxn ang="0">
                <a:pos x="0" y="236"/>
              </a:cxn>
              <a:cxn ang="0">
                <a:pos x="0" y="236"/>
              </a:cxn>
              <a:cxn ang="0">
                <a:pos x="0" y="236"/>
              </a:cxn>
              <a:cxn ang="0">
                <a:pos x="32" y="176"/>
              </a:cxn>
              <a:cxn ang="0">
                <a:pos x="69" y="164"/>
              </a:cxn>
              <a:cxn ang="0">
                <a:pos x="100" y="150"/>
              </a:cxn>
              <a:cxn ang="0">
                <a:pos x="100" y="127"/>
              </a:cxn>
              <a:cxn ang="0">
                <a:pos x="88" y="97"/>
              </a:cxn>
              <a:cxn ang="0">
                <a:pos x="80" y="85"/>
              </a:cxn>
              <a:cxn ang="0">
                <a:pos x="84" y="65"/>
              </a:cxn>
              <a:cxn ang="0">
                <a:pos x="82" y="39"/>
              </a:cxn>
              <a:cxn ang="0">
                <a:pos x="128" y="0"/>
              </a:cxn>
              <a:cxn ang="0">
                <a:pos x="175" y="39"/>
              </a:cxn>
              <a:cxn ang="0">
                <a:pos x="172" y="65"/>
              </a:cxn>
              <a:cxn ang="0">
                <a:pos x="176" y="85"/>
              </a:cxn>
              <a:cxn ang="0">
                <a:pos x="168" y="97"/>
              </a:cxn>
              <a:cxn ang="0">
                <a:pos x="156" y="126"/>
              </a:cxn>
              <a:cxn ang="0">
                <a:pos x="156" y="150"/>
              </a:cxn>
              <a:cxn ang="0">
                <a:pos x="187" y="164"/>
              </a:cxn>
              <a:cxn ang="0">
                <a:pos x="224" y="176"/>
              </a:cxn>
              <a:cxn ang="0">
                <a:pos x="256" y="236"/>
              </a:cxn>
            </a:cxnLst>
            <a:rect l="0" t="0" r="r" b="b"/>
            <a:pathLst>
              <a:path w="256" h="248">
                <a:moveTo>
                  <a:pt x="256" y="236"/>
                </a:moveTo>
                <a:cubicBezTo>
                  <a:pt x="256" y="236"/>
                  <a:pt x="256" y="236"/>
                  <a:pt x="256" y="236"/>
                </a:cubicBezTo>
                <a:cubicBezTo>
                  <a:pt x="256" y="243"/>
                  <a:pt x="251" y="248"/>
                  <a:pt x="244" y="248"/>
                </a:cubicBezTo>
                <a:cubicBezTo>
                  <a:pt x="12" y="248"/>
                  <a:pt x="12" y="248"/>
                  <a:pt x="12" y="248"/>
                </a:cubicBezTo>
                <a:cubicBezTo>
                  <a:pt x="5" y="248"/>
                  <a:pt x="0" y="243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192"/>
                  <a:pt x="32" y="176"/>
                </a:cubicBezTo>
                <a:cubicBezTo>
                  <a:pt x="52" y="166"/>
                  <a:pt x="44" y="174"/>
                  <a:pt x="69" y="164"/>
                </a:cubicBezTo>
                <a:cubicBezTo>
                  <a:pt x="94" y="154"/>
                  <a:pt x="100" y="150"/>
                  <a:pt x="100" y="150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27"/>
                  <a:pt x="91" y="119"/>
                  <a:pt x="88" y="97"/>
                </a:cubicBezTo>
                <a:cubicBezTo>
                  <a:pt x="82" y="99"/>
                  <a:pt x="80" y="90"/>
                  <a:pt x="80" y="85"/>
                </a:cubicBezTo>
                <a:cubicBezTo>
                  <a:pt x="80" y="80"/>
                  <a:pt x="77" y="63"/>
                  <a:pt x="84" y="65"/>
                </a:cubicBezTo>
                <a:cubicBezTo>
                  <a:pt x="82" y="54"/>
                  <a:pt x="81" y="44"/>
                  <a:pt x="82" y="39"/>
                </a:cubicBezTo>
                <a:cubicBezTo>
                  <a:pt x="83" y="21"/>
                  <a:pt x="101" y="1"/>
                  <a:pt x="128" y="0"/>
                </a:cubicBezTo>
                <a:cubicBezTo>
                  <a:pt x="160" y="1"/>
                  <a:pt x="173" y="21"/>
                  <a:pt x="175" y="39"/>
                </a:cubicBezTo>
                <a:cubicBezTo>
                  <a:pt x="175" y="44"/>
                  <a:pt x="174" y="54"/>
                  <a:pt x="172" y="65"/>
                </a:cubicBezTo>
                <a:cubicBezTo>
                  <a:pt x="180" y="63"/>
                  <a:pt x="177" y="80"/>
                  <a:pt x="176" y="85"/>
                </a:cubicBezTo>
                <a:cubicBezTo>
                  <a:pt x="176" y="90"/>
                  <a:pt x="174" y="99"/>
                  <a:pt x="168" y="97"/>
                </a:cubicBezTo>
                <a:cubicBezTo>
                  <a:pt x="165" y="119"/>
                  <a:pt x="156" y="126"/>
                  <a:pt x="156" y="126"/>
                </a:cubicBezTo>
                <a:cubicBezTo>
                  <a:pt x="156" y="150"/>
                  <a:pt x="156" y="150"/>
                  <a:pt x="156" y="150"/>
                </a:cubicBezTo>
                <a:cubicBezTo>
                  <a:pt x="156" y="150"/>
                  <a:pt x="162" y="153"/>
                  <a:pt x="187" y="164"/>
                </a:cubicBezTo>
                <a:cubicBezTo>
                  <a:pt x="212" y="174"/>
                  <a:pt x="204" y="166"/>
                  <a:pt x="224" y="176"/>
                </a:cubicBezTo>
                <a:cubicBezTo>
                  <a:pt x="256" y="192"/>
                  <a:pt x="256" y="236"/>
                  <a:pt x="256" y="23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31" name="Freeform 197"/>
          <p:cNvSpPr>
            <a:spLocks noEditPoints="1"/>
          </p:cNvSpPr>
          <p:nvPr/>
        </p:nvSpPr>
        <p:spPr bwMode="auto">
          <a:xfrm>
            <a:off x="6960155" y="3268938"/>
            <a:ext cx="641068" cy="619426"/>
          </a:xfrm>
          <a:custGeom>
            <a:avLst/>
            <a:gdLst/>
            <a:ahLst/>
            <a:cxnLst>
              <a:cxn ang="0">
                <a:pos x="240" y="220"/>
              </a:cxn>
              <a:cxn ang="0">
                <a:pos x="228" y="232"/>
              </a:cxn>
              <a:cxn ang="0">
                <a:pos x="221" y="230"/>
              </a:cxn>
              <a:cxn ang="0">
                <a:pos x="221" y="230"/>
              </a:cxn>
              <a:cxn ang="0">
                <a:pos x="163" y="186"/>
              </a:cxn>
              <a:cxn ang="0">
                <a:pos x="82" y="230"/>
              </a:cxn>
              <a:cxn ang="0">
                <a:pos x="82" y="230"/>
              </a:cxn>
              <a:cxn ang="0">
                <a:pos x="76" y="232"/>
              </a:cxn>
              <a:cxn ang="0">
                <a:pos x="69" y="230"/>
              </a:cxn>
              <a:cxn ang="0">
                <a:pos x="5" y="182"/>
              </a:cxn>
              <a:cxn ang="0">
                <a:pos x="0" y="172"/>
              </a:cxn>
              <a:cxn ang="0">
                <a:pos x="0" y="12"/>
              </a:cxn>
              <a:cxn ang="0">
                <a:pos x="12" y="0"/>
              </a:cxn>
              <a:cxn ang="0">
                <a:pos x="19" y="3"/>
              </a:cxn>
              <a:cxn ang="0">
                <a:pos x="19" y="3"/>
              </a:cxn>
              <a:cxn ang="0">
                <a:pos x="77" y="46"/>
              </a:cxn>
              <a:cxn ang="0">
                <a:pos x="159" y="1"/>
              </a:cxn>
              <a:cxn ang="0">
                <a:pos x="159" y="1"/>
              </a:cxn>
              <a:cxn ang="0">
                <a:pos x="164" y="0"/>
              </a:cxn>
              <a:cxn ang="0">
                <a:pos x="171" y="3"/>
              </a:cxn>
              <a:cxn ang="0">
                <a:pos x="171" y="3"/>
              </a:cxn>
              <a:cxn ang="0">
                <a:pos x="234" y="50"/>
              </a:cxn>
              <a:cxn ang="0">
                <a:pos x="235" y="51"/>
              </a:cxn>
              <a:cxn ang="0">
                <a:pos x="235" y="51"/>
              </a:cxn>
              <a:cxn ang="0">
                <a:pos x="235" y="51"/>
              </a:cxn>
              <a:cxn ang="0">
                <a:pos x="240" y="60"/>
              </a:cxn>
              <a:cxn ang="0">
                <a:pos x="240" y="220"/>
              </a:cxn>
              <a:cxn ang="0">
                <a:pos x="64" y="196"/>
              </a:cxn>
              <a:cxn ang="0">
                <a:pos x="64" y="66"/>
              </a:cxn>
              <a:cxn ang="0">
                <a:pos x="24" y="36"/>
              </a:cxn>
              <a:cxn ang="0">
                <a:pos x="24" y="166"/>
              </a:cxn>
              <a:cxn ang="0">
                <a:pos x="64" y="196"/>
              </a:cxn>
              <a:cxn ang="0">
                <a:pos x="152" y="32"/>
              </a:cxn>
              <a:cxn ang="0">
                <a:pos x="88" y="67"/>
              </a:cxn>
              <a:cxn ang="0">
                <a:pos x="88" y="200"/>
              </a:cxn>
              <a:cxn ang="0">
                <a:pos x="152" y="165"/>
              </a:cxn>
              <a:cxn ang="0">
                <a:pos x="152" y="32"/>
              </a:cxn>
              <a:cxn ang="0">
                <a:pos x="216" y="66"/>
              </a:cxn>
              <a:cxn ang="0">
                <a:pos x="176" y="36"/>
              </a:cxn>
              <a:cxn ang="0">
                <a:pos x="176" y="166"/>
              </a:cxn>
              <a:cxn ang="0">
                <a:pos x="216" y="196"/>
              </a:cxn>
              <a:cxn ang="0">
                <a:pos x="216" y="66"/>
              </a:cxn>
            </a:cxnLst>
            <a:rect l="0" t="0" r="r" b="b"/>
            <a:pathLst>
              <a:path w="240" h="232">
                <a:moveTo>
                  <a:pt x="240" y="220"/>
                </a:moveTo>
                <a:cubicBezTo>
                  <a:pt x="240" y="227"/>
                  <a:pt x="235" y="232"/>
                  <a:pt x="228" y="232"/>
                </a:cubicBezTo>
                <a:cubicBezTo>
                  <a:pt x="225" y="232"/>
                  <a:pt x="223" y="231"/>
                  <a:pt x="221" y="230"/>
                </a:cubicBezTo>
                <a:cubicBezTo>
                  <a:pt x="221" y="230"/>
                  <a:pt x="221" y="230"/>
                  <a:pt x="221" y="230"/>
                </a:cubicBezTo>
                <a:cubicBezTo>
                  <a:pt x="163" y="186"/>
                  <a:pt x="163" y="186"/>
                  <a:pt x="163" y="186"/>
                </a:cubicBezTo>
                <a:cubicBezTo>
                  <a:pt x="82" y="230"/>
                  <a:pt x="82" y="230"/>
                  <a:pt x="82" y="230"/>
                </a:cubicBezTo>
                <a:cubicBezTo>
                  <a:pt x="82" y="230"/>
                  <a:pt x="82" y="230"/>
                  <a:pt x="82" y="230"/>
                </a:cubicBezTo>
                <a:cubicBezTo>
                  <a:pt x="80" y="231"/>
                  <a:pt x="78" y="232"/>
                  <a:pt x="76" y="232"/>
                </a:cubicBezTo>
                <a:cubicBezTo>
                  <a:pt x="73" y="232"/>
                  <a:pt x="71" y="231"/>
                  <a:pt x="69" y="230"/>
                </a:cubicBezTo>
                <a:cubicBezTo>
                  <a:pt x="5" y="182"/>
                  <a:pt x="5" y="182"/>
                  <a:pt x="5" y="182"/>
                </a:cubicBezTo>
                <a:cubicBezTo>
                  <a:pt x="2" y="180"/>
                  <a:pt x="0" y="176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5" y="0"/>
                  <a:pt x="17" y="1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77" y="46"/>
                  <a:pt x="77" y="46"/>
                  <a:pt x="77" y="46"/>
                </a:cubicBezTo>
                <a:cubicBezTo>
                  <a:pt x="159" y="1"/>
                  <a:pt x="159" y="1"/>
                  <a:pt x="15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0" y="1"/>
                  <a:pt x="162" y="0"/>
                  <a:pt x="164" y="0"/>
                </a:cubicBezTo>
                <a:cubicBezTo>
                  <a:pt x="167" y="0"/>
                  <a:pt x="169" y="1"/>
                  <a:pt x="171" y="3"/>
                </a:cubicBezTo>
                <a:cubicBezTo>
                  <a:pt x="171" y="3"/>
                  <a:pt x="171" y="3"/>
                  <a:pt x="171" y="3"/>
                </a:cubicBezTo>
                <a:cubicBezTo>
                  <a:pt x="234" y="50"/>
                  <a:pt x="234" y="50"/>
                  <a:pt x="234" y="50"/>
                </a:cubicBezTo>
                <a:cubicBezTo>
                  <a:pt x="235" y="50"/>
                  <a:pt x="235" y="50"/>
                  <a:pt x="235" y="51"/>
                </a:cubicBezTo>
                <a:cubicBezTo>
                  <a:pt x="235" y="51"/>
                  <a:pt x="235" y="51"/>
                  <a:pt x="235" y="51"/>
                </a:cubicBezTo>
                <a:cubicBezTo>
                  <a:pt x="235" y="51"/>
                  <a:pt x="235" y="51"/>
                  <a:pt x="235" y="51"/>
                </a:cubicBezTo>
                <a:cubicBezTo>
                  <a:pt x="238" y="53"/>
                  <a:pt x="240" y="56"/>
                  <a:pt x="240" y="60"/>
                </a:cubicBezTo>
                <a:lnTo>
                  <a:pt x="240" y="220"/>
                </a:lnTo>
                <a:close/>
                <a:moveTo>
                  <a:pt x="64" y="196"/>
                </a:moveTo>
                <a:cubicBezTo>
                  <a:pt x="64" y="66"/>
                  <a:pt x="64" y="66"/>
                  <a:pt x="64" y="6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166"/>
                  <a:pt x="24" y="166"/>
                  <a:pt x="24" y="166"/>
                </a:cubicBezTo>
                <a:lnTo>
                  <a:pt x="64" y="196"/>
                </a:lnTo>
                <a:close/>
                <a:moveTo>
                  <a:pt x="152" y="32"/>
                </a:moveTo>
                <a:cubicBezTo>
                  <a:pt x="88" y="67"/>
                  <a:pt x="88" y="67"/>
                  <a:pt x="88" y="67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152" y="165"/>
                  <a:pt x="152" y="165"/>
                  <a:pt x="152" y="165"/>
                </a:cubicBezTo>
                <a:lnTo>
                  <a:pt x="152" y="32"/>
                </a:lnTo>
                <a:close/>
                <a:moveTo>
                  <a:pt x="216" y="66"/>
                </a:moveTo>
                <a:cubicBezTo>
                  <a:pt x="176" y="36"/>
                  <a:pt x="176" y="36"/>
                  <a:pt x="176" y="36"/>
                </a:cubicBezTo>
                <a:cubicBezTo>
                  <a:pt x="176" y="166"/>
                  <a:pt x="176" y="166"/>
                  <a:pt x="176" y="166"/>
                </a:cubicBezTo>
                <a:cubicBezTo>
                  <a:pt x="216" y="196"/>
                  <a:pt x="216" y="196"/>
                  <a:pt x="216" y="196"/>
                </a:cubicBezTo>
                <a:lnTo>
                  <a:pt x="216" y="6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33" name="Freeform 206"/>
          <p:cNvSpPr>
            <a:spLocks noEditPoints="1"/>
          </p:cNvSpPr>
          <p:nvPr/>
        </p:nvSpPr>
        <p:spPr bwMode="auto">
          <a:xfrm>
            <a:off x="9507434" y="3237831"/>
            <a:ext cx="681640" cy="681640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37" name="Freeform 224"/>
          <p:cNvSpPr>
            <a:spLocks noEditPoints="1"/>
          </p:cNvSpPr>
          <p:nvPr/>
        </p:nvSpPr>
        <p:spPr bwMode="auto">
          <a:xfrm>
            <a:off x="4361072" y="3286519"/>
            <a:ext cx="684346" cy="584264"/>
          </a:xfrm>
          <a:custGeom>
            <a:avLst/>
            <a:gdLst/>
            <a:ahLst/>
            <a:cxnLst>
              <a:cxn ang="0">
                <a:pos x="184" y="164"/>
              </a:cxn>
              <a:cxn ang="0">
                <a:pos x="232" y="116"/>
              </a:cxn>
              <a:cxn ang="0">
                <a:pos x="217" y="87"/>
              </a:cxn>
              <a:cxn ang="0">
                <a:pos x="215" y="85"/>
              </a:cxn>
              <a:cxn ang="0">
                <a:pos x="212" y="84"/>
              </a:cxn>
              <a:cxn ang="0">
                <a:pos x="209" y="83"/>
              </a:cxn>
              <a:cxn ang="0">
                <a:pos x="206" y="81"/>
              </a:cxn>
              <a:cxn ang="0">
                <a:pos x="203" y="81"/>
              </a:cxn>
              <a:cxn ang="0">
                <a:pos x="200" y="80"/>
              </a:cxn>
              <a:cxn ang="0">
                <a:pos x="195" y="80"/>
              </a:cxn>
              <a:cxn ang="0">
                <a:pos x="193" y="73"/>
              </a:cxn>
              <a:cxn ang="0">
                <a:pos x="191" y="67"/>
              </a:cxn>
              <a:cxn ang="0">
                <a:pos x="189" y="61"/>
              </a:cxn>
              <a:cxn ang="0">
                <a:pos x="128" y="24"/>
              </a:cxn>
              <a:cxn ang="0">
                <a:pos x="67" y="61"/>
              </a:cxn>
              <a:cxn ang="0">
                <a:pos x="65" y="67"/>
              </a:cxn>
              <a:cxn ang="0">
                <a:pos x="63" y="73"/>
              </a:cxn>
              <a:cxn ang="0">
                <a:pos x="61" y="80"/>
              </a:cxn>
              <a:cxn ang="0">
                <a:pos x="56" y="80"/>
              </a:cxn>
              <a:cxn ang="0">
                <a:pos x="53" y="81"/>
              </a:cxn>
              <a:cxn ang="0">
                <a:pos x="50" y="81"/>
              </a:cxn>
              <a:cxn ang="0">
                <a:pos x="47" y="83"/>
              </a:cxn>
              <a:cxn ang="0">
                <a:pos x="44" y="84"/>
              </a:cxn>
              <a:cxn ang="0">
                <a:pos x="41" y="85"/>
              </a:cxn>
              <a:cxn ang="0">
                <a:pos x="39" y="87"/>
              </a:cxn>
              <a:cxn ang="0">
                <a:pos x="24" y="116"/>
              </a:cxn>
              <a:cxn ang="0">
                <a:pos x="72" y="164"/>
              </a:cxn>
              <a:cxn ang="0">
                <a:pos x="0" y="116"/>
              </a:cxn>
              <a:cxn ang="0">
                <a:pos x="128" y="0"/>
              </a:cxn>
              <a:cxn ang="0">
                <a:pos x="256" y="116"/>
              </a:cxn>
              <a:cxn ang="0">
                <a:pos x="92" y="156"/>
              </a:cxn>
              <a:cxn ang="0">
                <a:pos x="101" y="160"/>
              </a:cxn>
              <a:cxn ang="0">
                <a:pos x="116" y="116"/>
              </a:cxn>
              <a:cxn ang="0">
                <a:pos x="140" y="116"/>
              </a:cxn>
              <a:cxn ang="0">
                <a:pos x="155" y="160"/>
              </a:cxn>
              <a:cxn ang="0">
                <a:pos x="164" y="156"/>
              </a:cxn>
              <a:cxn ang="0">
                <a:pos x="173" y="176"/>
              </a:cxn>
              <a:cxn ang="0">
                <a:pos x="137" y="216"/>
              </a:cxn>
              <a:cxn ang="0">
                <a:pos x="128" y="220"/>
              </a:cxn>
              <a:cxn ang="0">
                <a:pos x="119" y="216"/>
              </a:cxn>
              <a:cxn ang="0">
                <a:pos x="83" y="176"/>
              </a:cxn>
              <a:cxn ang="0">
                <a:pos x="92" y="156"/>
              </a:cxn>
            </a:cxnLst>
            <a:rect l="0" t="0" r="r" b="b"/>
            <a:pathLst>
              <a:path w="256" h="220">
                <a:moveTo>
                  <a:pt x="196" y="176"/>
                </a:moveTo>
                <a:cubicBezTo>
                  <a:pt x="189" y="176"/>
                  <a:pt x="184" y="171"/>
                  <a:pt x="184" y="164"/>
                </a:cubicBezTo>
                <a:cubicBezTo>
                  <a:pt x="184" y="157"/>
                  <a:pt x="189" y="152"/>
                  <a:pt x="196" y="152"/>
                </a:cubicBezTo>
                <a:cubicBezTo>
                  <a:pt x="216" y="152"/>
                  <a:pt x="232" y="136"/>
                  <a:pt x="232" y="116"/>
                </a:cubicBezTo>
                <a:cubicBezTo>
                  <a:pt x="232" y="105"/>
                  <a:pt x="227" y="96"/>
                  <a:pt x="220" y="89"/>
                </a:cubicBezTo>
                <a:cubicBezTo>
                  <a:pt x="219" y="88"/>
                  <a:pt x="218" y="88"/>
                  <a:pt x="217" y="87"/>
                </a:cubicBezTo>
                <a:cubicBezTo>
                  <a:pt x="217" y="87"/>
                  <a:pt x="217" y="87"/>
                  <a:pt x="217" y="87"/>
                </a:cubicBezTo>
                <a:cubicBezTo>
                  <a:pt x="217" y="86"/>
                  <a:pt x="216" y="86"/>
                  <a:pt x="215" y="85"/>
                </a:cubicBezTo>
                <a:cubicBezTo>
                  <a:pt x="215" y="85"/>
                  <a:pt x="215" y="85"/>
                  <a:pt x="215" y="85"/>
                </a:cubicBezTo>
                <a:cubicBezTo>
                  <a:pt x="214" y="85"/>
                  <a:pt x="213" y="84"/>
                  <a:pt x="212" y="84"/>
                </a:cubicBezTo>
                <a:cubicBezTo>
                  <a:pt x="212" y="84"/>
                  <a:pt x="212" y="84"/>
                  <a:pt x="211" y="84"/>
                </a:cubicBezTo>
                <a:cubicBezTo>
                  <a:pt x="211" y="83"/>
                  <a:pt x="210" y="83"/>
                  <a:pt x="209" y="83"/>
                </a:cubicBezTo>
                <a:cubicBezTo>
                  <a:pt x="209" y="82"/>
                  <a:pt x="209" y="82"/>
                  <a:pt x="208" y="82"/>
                </a:cubicBezTo>
                <a:cubicBezTo>
                  <a:pt x="208" y="82"/>
                  <a:pt x="207" y="82"/>
                  <a:pt x="206" y="81"/>
                </a:cubicBezTo>
                <a:cubicBezTo>
                  <a:pt x="206" y="81"/>
                  <a:pt x="205" y="81"/>
                  <a:pt x="205" y="81"/>
                </a:cubicBezTo>
                <a:cubicBezTo>
                  <a:pt x="204" y="81"/>
                  <a:pt x="204" y="81"/>
                  <a:pt x="203" y="81"/>
                </a:cubicBezTo>
                <a:cubicBezTo>
                  <a:pt x="202" y="81"/>
                  <a:pt x="202" y="80"/>
                  <a:pt x="201" y="80"/>
                </a:cubicBezTo>
                <a:cubicBezTo>
                  <a:pt x="200" y="80"/>
                  <a:pt x="200" y="80"/>
                  <a:pt x="200" y="80"/>
                </a:cubicBezTo>
                <a:cubicBezTo>
                  <a:pt x="198" y="80"/>
                  <a:pt x="197" y="80"/>
                  <a:pt x="196" y="80"/>
                </a:cubicBezTo>
                <a:cubicBezTo>
                  <a:pt x="196" y="80"/>
                  <a:pt x="195" y="80"/>
                  <a:pt x="195" y="80"/>
                </a:cubicBezTo>
                <a:cubicBezTo>
                  <a:pt x="195" y="78"/>
                  <a:pt x="194" y="76"/>
                  <a:pt x="194" y="74"/>
                </a:cubicBezTo>
                <a:cubicBezTo>
                  <a:pt x="193" y="74"/>
                  <a:pt x="193" y="73"/>
                  <a:pt x="193" y="73"/>
                </a:cubicBezTo>
                <a:cubicBezTo>
                  <a:pt x="193" y="71"/>
                  <a:pt x="192" y="70"/>
                  <a:pt x="192" y="68"/>
                </a:cubicBezTo>
                <a:cubicBezTo>
                  <a:pt x="191" y="68"/>
                  <a:pt x="191" y="67"/>
                  <a:pt x="191" y="67"/>
                </a:cubicBezTo>
                <a:cubicBezTo>
                  <a:pt x="190" y="65"/>
                  <a:pt x="190" y="64"/>
                  <a:pt x="189" y="62"/>
                </a:cubicBezTo>
                <a:cubicBezTo>
                  <a:pt x="189" y="62"/>
                  <a:pt x="189" y="62"/>
                  <a:pt x="189" y="61"/>
                </a:cubicBezTo>
                <a:cubicBezTo>
                  <a:pt x="188" y="60"/>
                  <a:pt x="187" y="58"/>
                  <a:pt x="186" y="57"/>
                </a:cubicBezTo>
                <a:cubicBezTo>
                  <a:pt x="174" y="37"/>
                  <a:pt x="153" y="24"/>
                  <a:pt x="128" y="24"/>
                </a:cubicBezTo>
                <a:cubicBezTo>
                  <a:pt x="103" y="24"/>
                  <a:pt x="82" y="37"/>
                  <a:pt x="70" y="57"/>
                </a:cubicBezTo>
                <a:cubicBezTo>
                  <a:pt x="69" y="58"/>
                  <a:pt x="68" y="60"/>
                  <a:pt x="67" y="61"/>
                </a:cubicBezTo>
                <a:cubicBezTo>
                  <a:pt x="67" y="62"/>
                  <a:pt x="67" y="62"/>
                  <a:pt x="67" y="62"/>
                </a:cubicBezTo>
                <a:cubicBezTo>
                  <a:pt x="66" y="64"/>
                  <a:pt x="66" y="65"/>
                  <a:pt x="65" y="67"/>
                </a:cubicBezTo>
                <a:cubicBezTo>
                  <a:pt x="65" y="67"/>
                  <a:pt x="65" y="68"/>
                  <a:pt x="64" y="68"/>
                </a:cubicBezTo>
                <a:cubicBezTo>
                  <a:pt x="64" y="70"/>
                  <a:pt x="63" y="71"/>
                  <a:pt x="63" y="73"/>
                </a:cubicBezTo>
                <a:cubicBezTo>
                  <a:pt x="63" y="73"/>
                  <a:pt x="63" y="74"/>
                  <a:pt x="62" y="74"/>
                </a:cubicBezTo>
                <a:cubicBezTo>
                  <a:pt x="62" y="76"/>
                  <a:pt x="61" y="78"/>
                  <a:pt x="61" y="80"/>
                </a:cubicBezTo>
                <a:cubicBezTo>
                  <a:pt x="61" y="80"/>
                  <a:pt x="60" y="80"/>
                  <a:pt x="60" y="80"/>
                </a:cubicBezTo>
                <a:cubicBezTo>
                  <a:pt x="59" y="80"/>
                  <a:pt x="58" y="80"/>
                  <a:pt x="56" y="80"/>
                </a:cubicBezTo>
                <a:cubicBezTo>
                  <a:pt x="56" y="80"/>
                  <a:pt x="56" y="80"/>
                  <a:pt x="55" y="80"/>
                </a:cubicBezTo>
                <a:cubicBezTo>
                  <a:pt x="54" y="80"/>
                  <a:pt x="54" y="81"/>
                  <a:pt x="53" y="81"/>
                </a:cubicBezTo>
                <a:cubicBezTo>
                  <a:pt x="52" y="81"/>
                  <a:pt x="52" y="81"/>
                  <a:pt x="51" y="81"/>
                </a:cubicBezTo>
                <a:cubicBezTo>
                  <a:pt x="51" y="81"/>
                  <a:pt x="50" y="81"/>
                  <a:pt x="50" y="81"/>
                </a:cubicBezTo>
                <a:cubicBezTo>
                  <a:pt x="49" y="82"/>
                  <a:pt x="48" y="82"/>
                  <a:pt x="48" y="82"/>
                </a:cubicBezTo>
                <a:cubicBezTo>
                  <a:pt x="47" y="82"/>
                  <a:pt x="47" y="82"/>
                  <a:pt x="47" y="83"/>
                </a:cubicBezTo>
                <a:cubicBezTo>
                  <a:pt x="46" y="83"/>
                  <a:pt x="45" y="83"/>
                  <a:pt x="45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3" y="84"/>
                  <a:pt x="42" y="85"/>
                  <a:pt x="41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0" y="86"/>
                  <a:pt x="39" y="86"/>
                  <a:pt x="39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8" y="88"/>
                  <a:pt x="37" y="88"/>
                  <a:pt x="36" y="89"/>
                </a:cubicBezTo>
                <a:cubicBezTo>
                  <a:pt x="29" y="96"/>
                  <a:pt x="24" y="105"/>
                  <a:pt x="24" y="116"/>
                </a:cubicBezTo>
                <a:cubicBezTo>
                  <a:pt x="24" y="136"/>
                  <a:pt x="40" y="152"/>
                  <a:pt x="60" y="152"/>
                </a:cubicBezTo>
                <a:cubicBezTo>
                  <a:pt x="67" y="152"/>
                  <a:pt x="72" y="157"/>
                  <a:pt x="72" y="164"/>
                </a:cubicBezTo>
                <a:cubicBezTo>
                  <a:pt x="72" y="171"/>
                  <a:pt x="67" y="176"/>
                  <a:pt x="60" y="176"/>
                </a:cubicBezTo>
                <a:cubicBezTo>
                  <a:pt x="27" y="176"/>
                  <a:pt x="0" y="149"/>
                  <a:pt x="0" y="116"/>
                </a:cubicBezTo>
                <a:cubicBezTo>
                  <a:pt x="0" y="89"/>
                  <a:pt x="18" y="66"/>
                  <a:pt x="42" y="59"/>
                </a:cubicBezTo>
                <a:cubicBezTo>
                  <a:pt x="56" y="24"/>
                  <a:pt x="89" y="0"/>
                  <a:pt x="128" y="0"/>
                </a:cubicBezTo>
                <a:cubicBezTo>
                  <a:pt x="167" y="0"/>
                  <a:pt x="200" y="24"/>
                  <a:pt x="214" y="59"/>
                </a:cubicBezTo>
                <a:cubicBezTo>
                  <a:pt x="238" y="66"/>
                  <a:pt x="256" y="89"/>
                  <a:pt x="256" y="116"/>
                </a:cubicBezTo>
                <a:cubicBezTo>
                  <a:pt x="256" y="149"/>
                  <a:pt x="229" y="176"/>
                  <a:pt x="196" y="176"/>
                </a:cubicBezTo>
                <a:moveTo>
                  <a:pt x="92" y="156"/>
                </a:moveTo>
                <a:cubicBezTo>
                  <a:pt x="96" y="156"/>
                  <a:pt x="99" y="158"/>
                  <a:pt x="101" y="160"/>
                </a:cubicBezTo>
                <a:cubicBezTo>
                  <a:pt x="101" y="160"/>
                  <a:pt x="101" y="160"/>
                  <a:pt x="101" y="160"/>
                </a:cubicBezTo>
                <a:cubicBezTo>
                  <a:pt x="116" y="177"/>
                  <a:pt x="116" y="177"/>
                  <a:pt x="116" y="177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09"/>
                  <a:pt x="121" y="104"/>
                  <a:pt x="128" y="104"/>
                </a:cubicBezTo>
                <a:cubicBezTo>
                  <a:pt x="135" y="104"/>
                  <a:pt x="140" y="109"/>
                  <a:pt x="140" y="116"/>
                </a:cubicBezTo>
                <a:cubicBezTo>
                  <a:pt x="140" y="177"/>
                  <a:pt x="140" y="177"/>
                  <a:pt x="140" y="177"/>
                </a:cubicBezTo>
                <a:cubicBezTo>
                  <a:pt x="155" y="160"/>
                  <a:pt x="155" y="160"/>
                  <a:pt x="155" y="160"/>
                </a:cubicBezTo>
                <a:cubicBezTo>
                  <a:pt x="155" y="160"/>
                  <a:pt x="155" y="160"/>
                  <a:pt x="155" y="160"/>
                </a:cubicBezTo>
                <a:cubicBezTo>
                  <a:pt x="157" y="158"/>
                  <a:pt x="160" y="156"/>
                  <a:pt x="164" y="156"/>
                </a:cubicBezTo>
                <a:cubicBezTo>
                  <a:pt x="171" y="156"/>
                  <a:pt x="176" y="161"/>
                  <a:pt x="176" y="168"/>
                </a:cubicBezTo>
                <a:cubicBezTo>
                  <a:pt x="176" y="171"/>
                  <a:pt x="175" y="174"/>
                  <a:pt x="173" y="176"/>
                </a:cubicBezTo>
                <a:cubicBezTo>
                  <a:pt x="173" y="176"/>
                  <a:pt x="173" y="176"/>
                  <a:pt x="173" y="176"/>
                </a:cubicBezTo>
                <a:cubicBezTo>
                  <a:pt x="137" y="216"/>
                  <a:pt x="137" y="216"/>
                  <a:pt x="137" y="216"/>
                </a:cubicBezTo>
                <a:cubicBezTo>
                  <a:pt x="137" y="216"/>
                  <a:pt x="137" y="216"/>
                  <a:pt x="137" y="216"/>
                </a:cubicBezTo>
                <a:cubicBezTo>
                  <a:pt x="135" y="218"/>
                  <a:pt x="132" y="220"/>
                  <a:pt x="128" y="220"/>
                </a:cubicBezTo>
                <a:cubicBezTo>
                  <a:pt x="124" y="220"/>
                  <a:pt x="121" y="218"/>
                  <a:pt x="119" y="216"/>
                </a:cubicBezTo>
                <a:cubicBezTo>
                  <a:pt x="119" y="216"/>
                  <a:pt x="119" y="216"/>
                  <a:pt x="119" y="216"/>
                </a:cubicBezTo>
                <a:cubicBezTo>
                  <a:pt x="83" y="176"/>
                  <a:pt x="83" y="176"/>
                  <a:pt x="83" y="176"/>
                </a:cubicBezTo>
                <a:cubicBezTo>
                  <a:pt x="83" y="176"/>
                  <a:pt x="83" y="176"/>
                  <a:pt x="83" y="176"/>
                </a:cubicBezTo>
                <a:cubicBezTo>
                  <a:pt x="81" y="174"/>
                  <a:pt x="80" y="171"/>
                  <a:pt x="80" y="168"/>
                </a:cubicBezTo>
                <a:cubicBezTo>
                  <a:pt x="80" y="161"/>
                  <a:pt x="85" y="156"/>
                  <a:pt x="92" y="156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46" name="Inhaltsplatzhalter 4"/>
          <p:cNvSpPr txBox="1"/>
          <p:nvPr/>
        </p:nvSpPr>
        <p:spPr>
          <a:xfrm>
            <a:off x="2164694" y="2316731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1"/>
                </a:solidFill>
                <a:latin typeface="+mj-lt"/>
              </a:rPr>
              <a:t>40%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7" name="Inhaltsplatzhalter 4"/>
          <p:cNvSpPr txBox="1"/>
          <p:nvPr/>
        </p:nvSpPr>
        <p:spPr>
          <a:xfrm>
            <a:off x="4806558" y="2316731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2"/>
                </a:solidFill>
                <a:latin typeface="+mj-lt"/>
              </a:rPr>
              <a:t>50%</a:t>
            </a:r>
            <a:endParaRPr lang="en-US" sz="2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8" name="Inhaltsplatzhalter 4"/>
          <p:cNvSpPr txBox="1"/>
          <p:nvPr/>
        </p:nvSpPr>
        <p:spPr>
          <a:xfrm>
            <a:off x="7351633" y="2316731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3"/>
                </a:solidFill>
                <a:latin typeface="+mj-lt"/>
              </a:rPr>
              <a:t>70%</a:t>
            </a:r>
            <a:endParaRPr lang="en-US" sz="2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49" name="Inhaltsplatzhalter 4"/>
          <p:cNvSpPr txBox="1"/>
          <p:nvPr/>
        </p:nvSpPr>
        <p:spPr>
          <a:xfrm>
            <a:off x="10001892" y="2316731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4"/>
                </a:solidFill>
                <a:latin typeface="+mj-lt"/>
              </a:rPr>
              <a:t>50%</a:t>
            </a:r>
            <a:endParaRPr lang="en-US" sz="2800" dirty="0">
              <a:solidFill>
                <a:schemeClr val="accent4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000"/>
                            </p:stCondLst>
                            <p:childTnLst>
                              <p:par>
                                <p:cTn id="1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500"/>
                            </p:stCondLst>
                            <p:childTnLst>
                              <p:par>
                                <p:cTn id="131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5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 bldLvl="0" animBg="1"/>
      <p:bldP spid="31" grpId="0" bldLvl="0" animBg="1"/>
      <p:bldP spid="33" grpId="0" bldLvl="0" animBg="1"/>
      <p:bldP spid="37" grpId="0" bldLvl="0" animBg="1"/>
      <p:bldP spid="46" grpId="0"/>
      <p:bldP spid="47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6869430" y="1898650"/>
            <a:ext cx="4796155" cy="4516120"/>
            <a:chOff x="10818" y="2990"/>
            <a:chExt cx="7553" cy="7112"/>
          </a:xfrm>
        </p:grpSpPr>
        <p:grpSp>
          <p:nvGrpSpPr>
            <p:cNvPr id="35" name="Group 34"/>
            <p:cNvGrpSpPr/>
            <p:nvPr/>
          </p:nvGrpSpPr>
          <p:grpSpPr>
            <a:xfrm>
              <a:off x="12480" y="2990"/>
              <a:ext cx="4193" cy="4175"/>
              <a:chOff x="7925094" y="1898711"/>
              <a:chExt cx="2662556" cy="2651370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7925094" y="1898711"/>
                <a:ext cx="2662556" cy="2592636"/>
              </a:xfrm>
              <a:custGeom>
                <a:avLst/>
                <a:gdLst>
                  <a:gd name="T0" fmla="*/ 405 w 948"/>
                  <a:gd name="T1" fmla="*/ 893 h 923"/>
                  <a:gd name="T2" fmla="*/ 416 w 948"/>
                  <a:gd name="T3" fmla="*/ 910 h 923"/>
                  <a:gd name="T4" fmla="*/ 399 w 948"/>
                  <a:gd name="T5" fmla="*/ 921 h 923"/>
                  <a:gd name="T6" fmla="*/ 116 w 948"/>
                  <a:gd name="T7" fmla="*/ 709 h 923"/>
                  <a:gd name="T8" fmla="*/ 285 w 948"/>
                  <a:gd name="T9" fmla="*/ 117 h 923"/>
                  <a:gd name="T10" fmla="*/ 876 w 948"/>
                  <a:gd name="T11" fmla="*/ 286 h 923"/>
                  <a:gd name="T12" fmla="*/ 905 w 948"/>
                  <a:gd name="T13" fmla="*/ 646 h 923"/>
                  <a:gd name="T14" fmla="*/ 887 w 948"/>
                  <a:gd name="T15" fmla="*/ 654 h 923"/>
                  <a:gd name="T16" fmla="*/ 878 w 948"/>
                  <a:gd name="T17" fmla="*/ 636 h 923"/>
                  <a:gd name="T18" fmla="*/ 852 w 948"/>
                  <a:gd name="T19" fmla="*/ 299 h 923"/>
                  <a:gd name="T20" fmla="*/ 299 w 948"/>
                  <a:gd name="T21" fmla="*/ 142 h 923"/>
                  <a:gd name="T22" fmla="*/ 141 w 948"/>
                  <a:gd name="T23" fmla="*/ 695 h 923"/>
                  <a:gd name="T24" fmla="*/ 405 w 948"/>
                  <a:gd name="T25" fmla="*/ 89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8" h="923">
                    <a:moveTo>
                      <a:pt x="405" y="893"/>
                    </a:moveTo>
                    <a:cubicBezTo>
                      <a:pt x="413" y="895"/>
                      <a:pt x="418" y="903"/>
                      <a:pt x="416" y="910"/>
                    </a:cubicBezTo>
                    <a:cubicBezTo>
                      <a:pt x="414" y="918"/>
                      <a:pt x="406" y="923"/>
                      <a:pt x="399" y="921"/>
                    </a:cubicBezTo>
                    <a:cubicBezTo>
                      <a:pt x="279" y="893"/>
                      <a:pt x="176" y="816"/>
                      <a:pt x="116" y="709"/>
                    </a:cubicBezTo>
                    <a:cubicBezTo>
                      <a:pt x="0" y="499"/>
                      <a:pt x="75" y="234"/>
                      <a:pt x="285" y="117"/>
                    </a:cubicBezTo>
                    <a:cubicBezTo>
                      <a:pt x="495" y="0"/>
                      <a:pt x="760" y="76"/>
                      <a:pt x="876" y="286"/>
                    </a:cubicBezTo>
                    <a:cubicBezTo>
                      <a:pt x="938" y="396"/>
                      <a:pt x="948" y="527"/>
                      <a:pt x="905" y="646"/>
                    </a:cubicBezTo>
                    <a:cubicBezTo>
                      <a:pt x="902" y="653"/>
                      <a:pt x="894" y="657"/>
                      <a:pt x="887" y="654"/>
                    </a:cubicBezTo>
                    <a:cubicBezTo>
                      <a:pt x="879" y="652"/>
                      <a:pt x="876" y="643"/>
                      <a:pt x="878" y="636"/>
                    </a:cubicBezTo>
                    <a:cubicBezTo>
                      <a:pt x="919" y="525"/>
                      <a:pt x="909" y="402"/>
                      <a:pt x="852" y="299"/>
                    </a:cubicBezTo>
                    <a:cubicBezTo>
                      <a:pt x="742" y="103"/>
                      <a:pt x="495" y="33"/>
                      <a:pt x="299" y="142"/>
                    </a:cubicBezTo>
                    <a:cubicBezTo>
                      <a:pt x="103" y="251"/>
                      <a:pt x="32" y="499"/>
                      <a:pt x="141" y="695"/>
                    </a:cubicBezTo>
                    <a:cubicBezTo>
                      <a:pt x="197" y="795"/>
                      <a:pt x="293" y="867"/>
                      <a:pt x="405" y="8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8945327" y="4348711"/>
                <a:ext cx="199972" cy="201370"/>
              </a:xfrm>
              <a:custGeom>
                <a:avLst/>
                <a:gdLst>
                  <a:gd name="T0" fmla="*/ 8 w 71"/>
                  <a:gd name="T1" fmla="*/ 51 h 72"/>
                  <a:gd name="T2" fmla="*/ 20 w 71"/>
                  <a:gd name="T3" fmla="*/ 8 h 72"/>
                  <a:gd name="T4" fmla="*/ 63 w 71"/>
                  <a:gd name="T5" fmla="*/ 21 h 72"/>
                  <a:gd name="T6" fmla="*/ 51 w 71"/>
                  <a:gd name="T7" fmla="*/ 63 h 72"/>
                  <a:gd name="T8" fmla="*/ 8 w 71"/>
                  <a:gd name="T9" fmla="*/ 5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2">
                    <a:moveTo>
                      <a:pt x="8" y="51"/>
                    </a:moveTo>
                    <a:cubicBezTo>
                      <a:pt x="0" y="36"/>
                      <a:pt x="5" y="17"/>
                      <a:pt x="20" y="8"/>
                    </a:cubicBezTo>
                    <a:cubicBezTo>
                      <a:pt x="35" y="0"/>
                      <a:pt x="55" y="5"/>
                      <a:pt x="63" y="21"/>
                    </a:cubicBezTo>
                    <a:cubicBezTo>
                      <a:pt x="71" y="36"/>
                      <a:pt x="66" y="55"/>
                      <a:pt x="51" y="63"/>
                    </a:cubicBezTo>
                    <a:cubicBezTo>
                      <a:pt x="36" y="72"/>
                      <a:pt x="17" y="66"/>
                      <a:pt x="8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4565" y="5959"/>
              <a:ext cx="3806" cy="4118"/>
              <a:chOff x="9248780" y="3783756"/>
              <a:chExt cx="2417038" cy="2615011"/>
            </a:xfrm>
          </p:grpSpPr>
          <p:sp>
            <p:nvSpPr>
              <p:cNvPr id="7" name="Freeform 7"/>
              <p:cNvSpPr/>
              <p:nvPr/>
            </p:nvSpPr>
            <p:spPr bwMode="auto">
              <a:xfrm>
                <a:off x="9317901" y="3783756"/>
                <a:ext cx="2347917" cy="2615011"/>
              </a:xfrm>
              <a:custGeom>
                <a:avLst/>
                <a:gdLst>
                  <a:gd name="T0" fmla="*/ 35 w 836"/>
                  <a:gd name="T1" fmla="*/ 204 h 931"/>
                  <a:gd name="T2" fmla="*/ 16 w 836"/>
                  <a:gd name="T3" fmla="*/ 206 h 931"/>
                  <a:gd name="T4" fmla="*/ 13 w 836"/>
                  <a:gd name="T5" fmla="*/ 186 h 931"/>
                  <a:gd name="T6" fmla="*/ 72 w 836"/>
                  <a:gd name="T7" fmla="*/ 126 h 931"/>
                  <a:gd name="T8" fmla="*/ 471 w 836"/>
                  <a:gd name="T9" fmla="*/ 40 h 931"/>
                  <a:gd name="T10" fmla="*/ 771 w 836"/>
                  <a:gd name="T11" fmla="*/ 577 h 931"/>
                  <a:gd name="T12" fmla="*/ 262 w 836"/>
                  <a:gd name="T13" fmla="*/ 884 h 931"/>
                  <a:gd name="T14" fmla="*/ 4 w 836"/>
                  <a:gd name="T15" fmla="*/ 719 h 931"/>
                  <a:gd name="T16" fmla="*/ 7 w 836"/>
                  <a:gd name="T17" fmla="*/ 699 h 931"/>
                  <a:gd name="T18" fmla="*/ 27 w 836"/>
                  <a:gd name="T19" fmla="*/ 702 h 931"/>
                  <a:gd name="T20" fmla="*/ 268 w 836"/>
                  <a:gd name="T21" fmla="*/ 856 h 931"/>
                  <a:gd name="T22" fmla="*/ 743 w 836"/>
                  <a:gd name="T23" fmla="*/ 570 h 931"/>
                  <a:gd name="T24" fmla="*/ 464 w 836"/>
                  <a:gd name="T25" fmla="*/ 67 h 931"/>
                  <a:gd name="T26" fmla="*/ 90 w 836"/>
                  <a:gd name="T27" fmla="*/ 148 h 931"/>
                  <a:gd name="T28" fmla="*/ 35 w 836"/>
                  <a:gd name="T29" fmla="*/ 204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6" h="931">
                    <a:moveTo>
                      <a:pt x="35" y="204"/>
                    </a:moveTo>
                    <a:cubicBezTo>
                      <a:pt x="31" y="210"/>
                      <a:pt x="22" y="211"/>
                      <a:pt x="16" y="206"/>
                    </a:cubicBezTo>
                    <a:cubicBezTo>
                      <a:pt x="9" y="201"/>
                      <a:pt x="9" y="192"/>
                      <a:pt x="13" y="186"/>
                    </a:cubicBezTo>
                    <a:cubicBezTo>
                      <a:pt x="31" y="164"/>
                      <a:pt x="51" y="144"/>
                      <a:pt x="72" y="126"/>
                    </a:cubicBezTo>
                    <a:cubicBezTo>
                      <a:pt x="182" y="33"/>
                      <a:pt x="332" y="0"/>
                      <a:pt x="471" y="40"/>
                    </a:cubicBezTo>
                    <a:cubicBezTo>
                      <a:pt x="702" y="106"/>
                      <a:pt x="836" y="347"/>
                      <a:pt x="771" y="577"/>
                    </a:cubicBezTo>
                    <a:cubicBezTo>
                      <a:pt x="708" y="798"/>
                      <a:pt x="485" y="931"/>
                      <a:pt x="262" y="884"/>
                    </a:cubicBezTo>
                    <a:cubicBezTo>
                      <a:pt x="162" y="862"/>
                      <a:pt x="70" y="806"/>
                      <a:pt x="4" y="719"/>
                    </a:cubicBezTo>
                    <a:cubicBezTo>
                      <a:pt x="0" y="713"/>
                      <a:pt x="1" y="704"/>
                      <a:pt x="7" y="699"/>
                    </a:cubicBezTo>
                    <a:cubicBezTo>
                      <a:pt x="13" y="695"/>
                      <a:pt x="22" y="696"/>
                      <a:pt x="27" y="702"/>
                    </a:cubicBezTo>
                    <a:cubicBezTo>
                      <a:pt x="88" y="783"/>
                      <a:pt x="174" y="836"/>
                      <a:pt x="268" y="856"/>
                    </a:cubicBezTo>
                    <a:cubicBezTo>
                      <a:pt x="477" y="900"/>
                      <a:pt x="685" y="776"/>
                      <a:pt x="743" y="570"/>
                    </a:cubicBezTo>
                    <a:cubicBezTo>
                      <a:pt x="805" y="354"/>
                      <a:pt x="680" y="129"/>
                      <a:pt x="464" y="67"/>
                    </a:cubicBezTo>
                    <a:cubicBezTo>
                      <a:pt x="333" y="30"/>
                      <a:pt x="193" y="61"/>
                      <a:pt x="90" y="148"/>
                    </a:cubicBezTo>
                    <a:cubicBezTo>
                      <a:pt x="70" y="164"/>
                      <a:pt x="52" y="183"/>
                      <a:pt x="35" y="20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9248780" y="4229847"/>
                <a:ext cx="199972" cy="202769"/>
              </a:xfrm>
              <a:custGeom>
                <a:avLst/>
                <a:gdLst>
                  <a:gd name="T0" fmla="*/ 8 w 71"/>
                  <a:gd name="T1" fmla="*/ 51 h 72"/>
                  <a:gd name="T2" fmla="*/ 20 w 71"/>
                  <a:gd name="T3" fmla="*/ 8 h 72"/>
                  <a:gd name="T4" fmla="*/ 63 w 71"/>
                  <a:gd name="T5" fmla="*/ 21 h 72"/>
                  <a:gd name="T6" fmla="*/ 51 w 71"/>
                  <a:gd name="T7" fmla="*/ 63 h 72"/>
                  <a:gd name="T8" fmla="*/ 8 w 71"/>
                  <a:gd name="T9" fmla="*/ 5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2">
                    <a:moveTo>
                      <a:pt x="8" y="51"/>
                    </a:moveTo>
                    <a:cubicBezTo>
                      <a:pt x="0" y="36"/>
                      <a:pt x="5" y="17"/>
                      <a:pt x="20" y="8"/>
                    </a:cubicBezTo>
                    <a:cubicBezTo>
                      <a:pt x="35" y="0"/>
                      <a:pt x="54" y="5"/>
                      <a:pt x="63" y="21"/>
                    </a:cubicBezTo>
                    <a:cubicBezTo>
                      <a:pt x="71" y="36"/>
                      <a:pt x="66" y="55"/>
                      <a:pt x="51" y="63"/>
                    </a:cubicBezTo>
                    <a:cubicBezTo>
                      <a:pt x="36" y="72"/>
                      <a:pt x="16" y="66"/>
                      <a:pt x="8" y="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818" y="6060"/>
              <a:ext cx="4109" cy="4043"/>
              <a:chOff x="6869300" y="3848083"/>
              <a:chExt cx="2609417" cy="2567465"/>
            </a:xfrm>
          </p:grpSpPr>
          <p:sp>
            <p:nvSpPr>
              <p:cNvPr id="9" name="Freeform 9"/>
              <p:cNvSpPr/>
              <p:nvPr/>
            </p:nvSpPr>
            <p:spPr bwMode="auto">
              <a:xfrm>
                <a:off x="6869300" y="3848083"/>
                <a:ext cx="2609417" cy="2567465"/>
              </a:xfrm>
              <a:custGeom>
                <a:avLst/>
                <a:gdLst>
                  <a:gd name="T0" fmla="*/ 865 w 929"/>
                  <a:gd name="T1" fmla="*/ 292 h 914"/>
                  <a:gd name="T2" fmla="*/ 873 w 929"/>
                  <a:gd name="T3" fmla="*/ 274 h 914"/>
                  <a:gd name="T4" fmla="*/ 892 w 929"/>
                  <a:gd name="T5" fmla="*/ 282 h 914"/>
                  <a:gd name="T6" fmla="*/ 892 w 929"/>
                  <a:gd name="T7" fmla="*/ 584 h 914"/>
                  <a:gd name="T8" fmla="*/ 365 w 929"/>
                  <a:gd name="T9" fmla="*/ 852 h 914"/>
                  <a:gd name="T10" fmla="*/ 66 w 929"/>
                  <a:gd name="T11" fmla="*/ 314 h 914"/>
                  <a:gd name="T12" fmla="*/ 354 w 929"/>
                  <a:gd name="T13" fmla="*/ 19 h 914"/>
                  <a:gd name="T14" fmla="*/ 440 w 929"/>
                  <a:gd name="T15" fmla="*/ 1 h 914"/>
                  <a:gd name="T16" fmla="*/ 456 w 929"/>
                  <a:gd name="T17" fmla="*/ 14 h 914"/>
                  <a:gd name="T18" fmla="*/ 443 w 929"/>
                  <a:gd name="T19" fmla="*/ 29 h 914"/>
                  <a:gd name="T20" fmla="*/ 362 w 929"/>
                  <a:gd name="T21" fmla="*/ 46 h 914"/>
                  <a:gd name="T22" fmla="*/ 93 w 929"/>
                  <a:gd name="T23" fmla="*/ 322 h 914"/>
                  <a:gd name="T24" fmla="*/ 373 w 929"/>
                  <a:gd name="T25" fmla="*/ 824 h 914"/>
                  <a:gd name="T26" fmla="*/ 865 w 929"/>
                  <a:gd name="T27" fmla="*/ 574 h 914"/>
                  <a:gd name="T28" fmla="*/ 865 w 929"/>
                  <a:gd name="T29" fmla="*/ 292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9" h="914">
                    <a:moveTo>
                      <a:pt x="865" y="292"/>
                    </a:moveTo>
                    <a:cubicBezTo>
                      <a:pt x="862" y="285"/>
                      <a:pt x="866" y="277"/>
                      <a:pt x="873" y="274"/>
                    </a:cubicBezTo>
                    <a:cubicBezTo>
                      <a:pt x="881" y="271"/>
                      <a:pt x="889" y="275"/>
                      <a:pt x="892" y="282"/>
                    </a:cubicBezTo>
                    <a:cubicBezTo>
                      <a:pt x="929" y="383"/>
                      <a:pt x="927" y="490"/>
                      <a:pt x="892" y="584"/>
                    </a:cubicBezTo>
                    <a:cubicBezTo>
                      <a:pt x="813" y="797"/>
                      <a:pt x="583" y="914"/>
                      <a:pt x="365" y="852"/>
                    </a:cubicBezTo>
                    <a:cubicBezTo>
                      <a:pt x="134" y="786"/>
                      <a:pt x="0" y="545"/>
                      <a:pt x="66" y="314"/>
                    </a:cubicBezTo>
                    <a:cubicBezTo>
                      <a:pt x="106" y="173"/>
                      <a:pt x="215" y="62"/>
                      <a:pt x="354" y="19"/>
                    </a:cubicBezTo>
                    <a:cubicBezTo>
                      <a:pt x="382" y="10"/>
                      <a:pt x="411" y="4"/>
                      <a:pt x="440" y="1"/>
                    </a:cubicBezTo>
                    <a:cubicBezTo>
                      <a:pt x="448" y="0"/>
                      <a:pt x="455" y="6"/>
                      <a:pt x="456" y="14"/>
                    </a:cubicBezTo>
                    <a:cubicBezTo>
                      <a:pt x="456" y="21"/>
                      <a:pt x="451" y="28"/>
                      <a:pt x="443" y="29"/>
                    </a:cubicBezTo>
                    <a:cubicBezTo>
                      <a:pt x="415" y="32"/>
                      <a:pt x="388" y="37"/>
                      <a:pt x="362" y="46"/>
                    </a:cubicBezTo>
                    <a:cubicBezTo>
                      <a:pt x="232" y="86"/>
                      <a:pt x="131" y="190"/>
                      <a:pt x="93" y="322"/>
                    </a:cubicBezTo>
                    <a:cubicBezTo>
                      <a:pt x="31" y="538"/>
                      <a:pt x="157" y="763"/>
                      <a:pt x="373" y="824"/>
                    </a:cubicBezTo>
                    <a:cubicBezTo>
                      <a:pt x="577" y="883"/>
                      <a:pt x="792" y="773"/>
                      <a:pt x="865" y="574"/>
                    </a:cubicBezTo>
                    <a:cubicBezTo>
                      <a:pt x="898" y="486"/>
                      <a:pt x="900" y="386"/>
                      <a:pt x="865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9195641" y="4575252"/>
                <a:ext cx="202769" cy="199972"/>
              </a:xfrm>
              <a:custGeom>
                <a:avLst/>
                <a:gdLst>
                  <a:gd name="T0" fmla="*/ 8 w 72"/>
                  <a:gd name="T1" fmla="*/ 51 h 71"/>
                  <a:gd name="T2" fmla="*/ 21 w 72"/>
                  <a:gd name="T3" fmla="*/ 8 h 71"/>
                  <a:gd name="T4" fmla="*/ 63 w 72"/>
                  <a:gd name="T5" fmla="*/ 20 h 71"/>
                  <a:gd name="T6" fmla="*/ 51 w 72"/>
                  <a:gd name="T7" fmla="*/ 63 h 71"/>
                  <a:gd name="T8" fmla="*/ 8 w 72"/>
                  <a:gd name="T9" fmla="*/ 5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1">
                    <a:moveTo>
                      <a:pt x="8" y="51"/>
                    </a:moveTo>
                    <a:cubicBezTo>
                      <a:pt x="0" y="36"/>
                      <a:pt x="5" y="16"/>
                      <a:pt x="21" y="8"/>
                    </a:cubicBezTo>
                    <a:cubicBezTo>
                      <a:pt x="36" y="0"/>
                      <a:pt x="55" y="5"/>
                      <a:pt x="63" y="20"/>
                    </a:cubicBezTo>
                    <a:cubicBezTo>
                      <a:pt x="72" y="35"/>
                      <a:pt x="66" y="54"/>
                      <a:pt x="51" y="63"/>
                    </a:cubicBezTo>
                    <a:cubicBezTo>
                      <a:pt x="36" y="71"/>
                      <a:pt x="17" y="66"/>
                      <a:pt x="8" y="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</p:grpSp>
        <p:sp>
          <p:nvSpPr>
            <p:cNvPr id="11" name="Freeform 11"/>
            <p:cNvSpPr/>
            <p:nvPr/>
          </p:nvSpPr>
          <p:spPr bwMode="auto">
            <a:xfrm>
              <a:off x="13126" y="3635"/>
              <a:ext cx="3092" cy="1548"/>
            </a:xfrm>
            <a:custGeom>
              <a:avLst/>
              <a:gdLst>
                <a:gd name="T0" fmla="*/ 350 w 699"/>
                <a:gd name="T1" fmla="*/ 350 h 350"/>
                <a:gd name="T2" fmla="*/ 0 w 699"/>
                <a:gd name="T3" fmla="*/ 350 h 350"/>
                <a:gd name="T4" fmla="*/ 350 w 699"/>
                <a:gd name="T5" fmla="*/ 0 h 350"/>
                <a:gd name="T6" fmla="*/ 699 w 699"/>
                <a:gd name="T7" fmla="*/ 350 h 350"/>
                <a:gd name="T8" fmla="*/ 350 w 699"/>
                <a:gd name="T9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9" h="350">
                  <a:moveTo>
                    <a:pt x="350" y="350"/>
                  </a:moveTo>
                  <a:cubicBezTo>
                    <a:pt x="0" y="350"/>
                    <a:pt x="0" y="350"/>
                    <a:pt x="0" y="350"/>
                  </a:cubicBezTo>
                  <a:cubicBezTo>
                    <a:pt x="0" y="157"/>
                    <a:pt x="157" y="0"/>
                    <a:pt x="350" y="0"/>
                  </a:cubicBezTo>
                  <a:cubicBezTo>
                    <a:pt x="543" y="0"/>
                    <a:pt x="699" y="157"/>
                    <a:pt x="699" y="350"/>
                  </a:cubicBezTo>
                  <a:cubicBezTo>
                    <a:pt x="350" y="350"/>
                    <a:pt x="350" y="350"/>
                    <a:pt x="350" y="3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11175" y="6652"/>
              <a:ext cx="2539" cy="3107"/>
            </a:xfrm>
            <a:custGeom>
              <a:avLst/>
              <a:gdLst>
                <a:gd name="T0" fmla="*/ 399 w 574"/>
                <a:gd name="T1" fmla="*/ 303 h 702"/>
                <a:gd name="T2" fmla="*/ 574 w 574"/>
                <a:gd name="T3" fmla="*/ 605 h 702"/>
                <a:gd name="T4" fmla="*/ 97 w 574"/>
                <a:gd name="T5" fmla="*/ 477 h 702"/>
                <a:gd name="T6" fmla="*/ 225 w 574"/>
                <a:gd name="T7" fmla="*/ 0 h 702"/>
                <a:gd name="T8" fmla="*/ 399 w 574"/>
                <a:gd name="T9" fmla="*/ 303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702">
                  <a:moveTo>
                    <a:pt x="399" y="303"/>
                  </a:moveTo>
                  <a:cubicBezTo>
                    <a:pt x="574" y="605"/>
                    <a:pt x="574" y="605"/>
                    <a:pt x="574" y="605"/>
                  </a:cubicBezTo>
                  <a:cubicBezTo>
                    <a:pt x="407" y="702"/>
                    <a:pt x="193" y="645"/>
                    <a:pt x="97" y="477"/>
                  </a:cubicBezTo>
                  <a:cubicBezTo>
                    <a:pt x="0" y="310"/>
                    <a:pt x="57" y="96"/>
                    <a:pt x="225" y="0"/>
                  </a:cubicBezTo>
                  <a:cubicBezTo>
                    <a:pt x="399" y="303"/>
                    <a:pt x="399" y="303"/>
                    <a:pt x="399" y="3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15458" y="6652"/>
              <a:ext cx="2539" cy="3107"/>
            </a:xfrm>
            <a:custGeom>
              <a:avLst/>
              <a:gdLst>
                <a:gd name="T0" fmla="*/ 175 w 574"/>
                <a:gd name="T1" fmla="*/ 303 h 702"/>
                <a:gd name="T2" fmla="*/ 0 w 574"/>
                <a:gd name="T3" fmla="*/ 605 h 702"/>
                <a:gd name="T4" fmla="*/ 478 w 574"/>
                <a:gd name="T5" fmla="*/ 477 h 702"/>
                <a:gd name="T6" fmla="*/ 350 w 574"/>
                <a:gd name="T7" fmla="*/ 0 h 702"/>
                <a:gd name="T8" fmla="*/ 175 w 574"/>
                <a:gd name="T9" fmla="*/ 303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702">
                  <a:moveTo>
                    <a:pt x="175" y="303"/>
                  </a:moveTo>
                  <a:cubicBezTo>
                    <a:pt x="0" y="605"/>
                    <a:pt x="0" y="605"/>
                    <a:pt x="0" y="605"/>
                  </a:cubicBezTo>
                  <a:cubicBezTo>
                    <a:pt x="168" y="702"/>
                    <a:pt x="381" y="645"/>
                    <a:pt x="478" y="477"/>
                  </a:cubicBezTo>
                  <a:cubicBezTo>
                    <a:pt x="574" y="310"/>
                    <a:pt x="517" y="96"/>
                    <a:pt x="350" y="0"/>
                  </a:cubicBezTo>
                  <a:cubicBezTo>
                    <a:pt x="175" y="303"/>
                    <a:pt x="175" y="303"/>
                    <a:pt x="175" y="3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4182" y="3945"/>
              <a:ext cx="918" cy="1050"/>
              <a:chOff x="6326188" y="3460750"/>
              <a:chExt cx="484188" cy="554038"/>
            </a:xfrm>
            <a:solidFill>
              <a:schemeClr val="bg1"/>
            </a:solidFill>
          </p:grpSpPr>
          <p:sp>
            <p:nvSpPr>
              <p:cNvPr id="21" name="Freeform 227"/>
              <p:cNvSpPr/>
              <p:nvPr/>
            </p:nvSpPr>
            <p:spPr bwMode="auto">
              <a:xfrm>
                <a:off x="6326188" y="3460750"/>
                <a:ext cx="276225" cy="288925"/>
              </a:xfrm>
              <a:custGeom>
                <a:avLst/>
                <a:gdLst>
                  <a:gd name="T0" fmla="*/ 1475 w 1743"/>
                  <a:gd name="T1" fmla="*/ 2 h 1815"/>
                  <a:gd name="T2" fmla="*/ 1507 w 1743"/>
                  <a:gd name="T3" fmla="*/ 21 h 1815"/>
                  <a:gd name="T4" fmla="*/ 1733 w 1743"/>
                  <a:gd name="T5" fmla="*/ 252 h 1815"/>
                  <a:gd name="T6" fmla="*/ 1743 w 1743"/>
                  <a:gd name="T7" fmla="*/ 287 h 1815"/>
                  <a:gd name="T8" fmla="*/ 1733 w 1743"/>
                  <a:gd name="T9" fmla="*/ 320 h 1815"/>
                  <a:gd name="T10" fmla="*/ 1507 w 1743"/>
                  <a:gd name="T11" fmla="*/ 552 h 1815"/>
                  <a:gd name="T12" fmla="*/ 1475 w 1743"/>
                  <a:gd name="T13" fmla="*/ 570 h 1815"/>
                  <a:gd name="T14" fmla="*/ 1440 w 1743"/>
                  <a:gd name="T15" fmla="*/ 570 h 1815"/>
                  <a:gd name="T16" fmla="*/ 1408 w 1743"/>
                  <a:gd name="T17" fmla="*/ 552 h 1815"/>
                  <a:gd name="T18" fmla="*/ 1389 w 1743"/>
                  <a:gd name="T19" fmla="*/ 520 h 1815"/>
                  <a:gd name="T20" fmla="*/ 1389 w 1743"/>
                  <a:gd name="T21" fmla="*/ 484 h 1815"/>
                  <a:gd name="T22" fmla="*/ 1408 w 1743"/>
                  <a:gd name="T23" fmla="*/ 452 h 1815"/>
                  <a:gd name="T24" fmla="*/ 1410 w 1743"/>
                  <a:gd name="T25" fmla="*/ 361 h 1815"/>
                  <a:gd name="T26" fmla="*/ 1228 w 1743"/>
                  <a:gd name="T27" fmla="*/ 388 h 1815"/>
                  <a:gd name="T28" fmla="*/ 1056 w 1743"/>
                  <a:gd name="T29" fmla="*/ 438 h 1815"/>
                  <a:gd name="T30" fmla="*/ 893 w 1743"/>
                  <a:gd name="T31" fmla="*/ 510 h 1815"/>
                  <a:gd name="T32" fmla="*/ 741 w 1743"/>
                  <a:gd name="T33" fmla="*/ 602 h 1815"/>
                  <a:gd name="T34" fmla="*/ 602 w 1743"/>
                  <a:gd name="T35" fmla="*/ 710 h 1815"/>
                  <a:gd name="T36" fmla="*/ 480 w 1743"/>
                  <a:gd name="T37" fmla="*/ 835 h 1815"/>
                  <a:gd name="T38" fmla="*/ 373 w 1743"/>
                  <a:gd name="T39" fmla="*/ 975 h 1815"/>
                  <a:gd name="T40" fmla="*/ 284 w 1743"/>
                  <a:gd name="T41" fmla="*/ 1129 h 1815"/>
                  <a:gd name="T42" fmla="*/ 215 w 1743"/>
                  <a:gd name="T43" fmla="*/ 1293 h 1815"/>
                  <a:gd name="T44" fmla="*/ 167 w 1743"/>
                  <a:gd name="T45" fmla="*/ 1468 h 1815"/>
                  <a:gd name="T46" fmla="*/ 143 w 1743"/>
                  <a:gd name="T47" fmla="*/ 1650 h 1815"/>
                  <a:gd name="T48" fmla="*/ 138 w 1743"/>
                  <a:gd name="T49" fmla="*/ 1763 h 1815"/>
                  <a:gd name="T50" fmla="*/ 120 w 1743"/>
                  <a:gd name="T51" fmla="*/ 1794 h 1815"/>
                  <a:gd name="T52" fmla="*/ 89 w 1743"/>
                  <a:gd name="T53" fmla="*/ 1812 h 1815"/>
                  <a:gd name="T54" fmla="*/ 51 w 1743"/>
                  <a:gd name="T55" fmla="*/ 1812 h 1815"/>
                  <a:gd name="T56" fmla="*/ 20 w 1743"/>
                  <a:gd name="T57" fmla="*/ 1794 h 1815"/>
                  <a:gd name="T58" fmla="*/ 2 w 1743"/>
                  <a:gd name="T59" fmla="*/ 1763 h 1815"/>
                  <a:gd name="T60" fmla="*/ 3 w 1743"/>
                  <a:gd name="T61" fmla="*/ 1645 h 1815"/>
                  <a:gd name="T62" fmla="*/ 28 w 1743"/>
                  <a:gd name="T63" fmla="*/ 1451 h 1815"/>
                  <a:gd name="T64" fmla="*/ 76 w 1743"/>
                  <a:gd name="T65" fmla="*/ 1265 h 1815"/>
                  <a:gd name="T66" fmla="*/ 147 w 1743"/>
                  <a:gd name="T67" fmla="*/ 1090 h 1815"/>
                  <a:gd name="T68" fmla="*/ 237 w 1743"/>
                  <a:gd name="T69" fmla="*/ 926 h 1815"/>
                  <a:gd name="T70" fmla="*/ 346 w 1743"/>
                  <a:gd name="T71" fmla="*/ 774 h 1815"/>
                  <a:gd name="T72" fmla="*/ 473 w 1743"/>
                  <a:gd name="T73" fmla="*/ 639 h 1815"/>
                  <a:gd name="T74" fmla="*/ 615 w 1743"/>
                  <a:gd name="T75" fmla="*/ 519 h 1815"/>
                  <a:gd name="T76" fmla="*/ 772 w 1743"/>
                  <a:gd name="T77" fmla="*/ 416 h 1815"/>
                  <a:gd name="T78" fmla="*/ 940 w 1743"/>
                  <a:gd name="T79" fmla="*/ 333 h 1815"/>
                  <a:gd name="T80" fmla="*/ 1119 w 1743"/>
                  <a:gd name="T81" fmla="*/ 272 h 1815"/>
                  <a:gd name="T82" fmla="*/ 1308 w 1743"/>
                  <a:gd name="T83" fmla="*/ 232 h 1815"/>
                  <a:gd name="T84" fmla="*/ 1505 w 1743"/>
                  <a:gd name="T85" fmla="*/ 217 h 1815"/>
                  <a:gd name="T86" fmla="*/ 1397 w 1743"/>
                  <a:gd name="T87" fmla="*/ 105 h 1815"/>
                  <a:gd name="T88" fmla="*/ 1387 w 1743"/>
                  <a:gd name="T89" fmla="*/ 71 h 1815"/>
                  <a:gd name="T90" fmla="*/ 1397 w 1743"/>
                  <a:gd name="T91" fmla="*/ 36 h 1815"/>
                  <a:gd name="T92" fmla="*/ 1423 w 1743"/>
                  <a:gd name="T93" fmla="*/ 10 h 1815"/>
                  <a:gd name="T94" fmla="*/ 1457 w 1743"/>
                  <a:gd name="T95" fmla="*/ 0 h 1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43" h="1815">
                    <a:moveTo>
                      <a:pt x="1457" y="0"/>
                    </a:moveTo>
                    <a:lnTo>
                      <a:pt x="1475" y="2"/>
                    </a:lnTo>
                    <a:lnTo>
                      <a:pt x="1492" y="10"/>
                    </a:lnTo>
                    <a:lnTo>
                      <a:pt x="1507" y="21"/>
                    </a:lnTo>
                    <a:lnTo>
                      <a:pt x="1722" y="237"/>
                    </a:lnTo>
                    <a:lnTo>
                      <a:pt x="1733" y="252"/>
                    </a:lnTo>
                    <a:lnTo>
                      <a:pt x="1741" y="269"/>
                    </a:lnTo>
                    <a:lnTo>
                      <a:pt x="1743" y="287"/>
                    </a:lnTo>
                    <a:lnTo>
                      <a:pt x="1741" y="304"/>
                    </a:lnTo>
                    <a:lnTo>
                      <a:pt x="1733" y="320"/>
                    </a:lnTo>
                    <a:lnTo>
                      <a:pt x="1722" y="335"/>
                    </a:lnTo>
                    <a:lnTo>
                      <a:pt x="1507" y="552"/>
                    </a:lnTo>
                    <a:lnTo>
                      <a:pt x="1492" y="562"/>
                    </a:lnTo>
                    <a:lnTo>
                      <a:pt x="1475" y="570"/>
                    </a:lnTo>
                    <a:lnTo>
                      <a:pt x="1458" y="572"/>
                    </a:lnTo>
                    <a:lnTo>
                      <a:pt x="1440" y="570"/>
                    </a:lnTo>
                    <a:lnTo>
                      <a:pt x="1423" y="562"/>
                    </a:lnTo>
                    <a:lnTo>
                      <a:pt x="1408" y="552"/>
                    </a:lnTo>
                    <a:lnTo>
                      <a:pt x="1397" y="536"/>
                    </a:lnTo>
                    <a:lnTo>
                      <a:pt x="1389" y="520"/>
                    </a:lnTo>
                    <a:lnTo>
                      <a:pt x="1387" y="502"/>
                    </a:lnTo>
                    <a:lnTo>
                      <a:pt x="1389" y="484"/>
                    </a:lnTo>
                    <a:lnTo>
                      <a:pt x="1397" y="467"/>
                    </a:lnTo>
                    <a:lnTo>
                      <a:pt x="1408" y="452"/>
                    </a:lnTo>
                    <a:lnTo>
                      <a:pt x="1504" y="357"/>
                    </a:lnTo>
                    <a:lnTo>
                      <a:pt x="1410" y="361"/>
                    </a:lnTo>
                    <a:lnTo>
                      <a:pt x="1318" y="371"/>
                    </a:lnTo>
                    <a:lnTo>
                      <a:pt x="1228" y="388"/>
                    </a:lnTo>
                    <a:lnTo>
                      <a:pt x="1140" y="411"/>
                    </a:lnTo>
                    <a:lnTo>
                      <a:pt x="1056" y="438"/>
                    </a:lnTo>
                    <a:lnTo>
                      <a:pt x="972" y="472"/>
                    </a:lnTo>
                    <a:lnTo>
                      <a:pt x="893" y="510"/>
                    </a:lnTo>
                    <a:lnTo>
                      <a:pt x="815" y="553"/>
                    </a:lnTo>
                    <a:lnTo>
                      <a:pt x="741" y="602"/>
                    </a:lnTo>
                    <a:lnTo>
                      <a:pt x="670" y="654"/>
                    </a:lnTo>
                    <a:lnTo>
                      <a:pt x="602" y="710"/>
                    </a:lnTo>
                    <a:lnTo>
                      <a:pt x="539" y="771"/>
                    </a:lnTo>
                    <a:lnTo>
                      <a:pt x="480" y="835"/>
                    </a:lnTo>
                    <a:lnTo>
                      <a:pt x="424" y="904"/>
                    </a:lnTo>
                    <a:lnTo>
                      <a:pt x="373" y="975"/>
                    </a:lnTo>
                    <a:lnTo>
                      <a:pt x="326" y="1050"/>
                    </a:lnTo>
                    <a:lnTo>
                      <a:pt x="284" y="1129"/>
                    </a:lnTo>
                    <a:lnTo>
                      <a:pt x="247" y="1209"/>
                    </a:lnTo>
                    <a:lnTo>
                      <a:pt x="215" y="1293"/>
                    </a:lnTo>
                    <a:lnTo>
                      <a:pt x="188" y="1379"/>
                    </a:lnTo>
                    <a:lnTo>
                      <a:pt x="167" y="1468"/>
                    </a:lnTo>
                    <a:lnTo>
                      <a:pt x="152" y="1558"/>
                    </a:lnTo>
                    <a:lnTo>
                      <a:pt x="143" y="1650"/>
                    </a:lnTo>
                    <a:lnTo>
                      <a:pt x="140" y="1744"/>
                    </a:lnTo>
                    <a:lnTo>
                      <a:pt x="138" y="1763"/>
                    </a:lnTo>
                    <a:lnTo>
                      <a:pt x="130" y="1780"/>
                    </a:lnTo>
                    <a:lnTo>
                      <a:pt x="120" y="1794"/>
                    </a:lnTo>
                    <a:lnTo>
                      <a:pt x="105" y="1805"/>
                    </a:lnTo>
                    <a:lnTo>
                      <a:pt x="89" y="1812"/>
                    </a:lnTo>
                    <a:lnTo>
                      <a:pt x="70" y="1815"/>
                    </a:lnTo>
                    <a:lnTo>
                      <a:pt x="51" y="1812"/>
                    </a:lnTo>
                    <a:lnTo>
                      <a:pt x="34" y="1805"/>
                    </a:lnTo>
                    <a:lnTo>
                      <a:pt x="20" y="1794"/>
                    </a:lnTo>
                    <a:lnTo>
                      <a:pt x="10" y="1780"/>
                    </a:lnTo>
                    <a:lnTo>
                      <a:pt x="2" y="1763"/>
                    </a:lnTo>
                    <a:lnTo>
                      <a:pt x="0" y="1744"/>
                    </a:lnTo>
                    <a:lnTo>
                      <a:pt x="3" y="1645"/>
                    </a:lnTo>
                    <a:lnTo>
                      <a:pt x="13" y="1547"/>
                    </a:lnTo>
                    <a:lnTo>
                      <a:pt x="28" y="1451"/>
                    </a:lnTo>
                    <a:lnTo>
                      <a:pt x="50" y="1357"/>
                    </a:lnTo>
                    <a:lnTo>
                      <a:pt x="76" y="1265"/>
                    </a:lnTo>
                    <a:lnTo>
                      <a:pt x="109" y="1176"/>
                    </a:lnTo>
                    <a:lnTo>
                      <a:pt x="147" y="1090"/>
                    </a:lnTo>
                    <a:lnTo>
                      <a:pt x="190" y="1007"/>
                    </a:lnTo>
                    <a:lnTo>
                      <a:pt x="237" y="926"/>
                    </a:lnTo>
                    <a:lnTo>
                      <a:pt x="290" y="849"/>
                    </a:lnTo>
                    <a:lnTo>
                      <a:pt x="346" y="774"/>
                    </a:lnTo>
                    <a:lnTo>
                      <a:pt x="408" y="704"/>
                    </a:lnTo>
                    <a:lnTo>
                      <a:pt x="473" y="639"/>
                    </a:lnTo>
                    <a:lnTo>
                      <a:pt x="542" y="576"/>
                    </a:lnTo>
                    <a:lnTo>
                      <a:pt x="615" y="519"/>
                    </a:lnTo>
                    <a:lnTo>
                      <a:pt x="691" y="465"/>
                    </a:lnTo>
                    <a:lnTo>
                      <a:pt x="772" y="416"/>
                    </a:lnTo>
                    <a:lnTo>
                      <a:pt x="854" y="372"/>
                    </a:lnTo>
                    <a:lnTo>
                      <a:pt x="940" y="333"/>
                    </a:lnTo>
                    <a:lnTo>
                      <a:pt x="1028" y="299"/>
                    </a:lnTo>
                    <a:lnTo>
                      <a:pt x="1119" y="272"/>
                    </a:lnTo>
                    <a:lnTo>
                      <a:pt x="1212" y="248"/>
                    </a:lnTo>
                    <a:lnTo>
                      <a:pt x="1308" y="232"/>
                    </a:lnTo>
                    <a:lnTo>
                      <a:pt x="1405" y="221"/>
                    </a:lnTo>
                    <a:lnTo>
                      <a:pt x="1505" y="217"/>
                    </a:lnTo>
                    <a:lnTo>
                      <a:pt x="1408" y="120"/>
                    </a:lnTo>
                    <a:lnTo>
                      <a:pt x="1397" y="105"/>
                    </a:lnTo>
                    <a:lnTo>
                      <a:pt x="1389" y="88"/>
                    </a:lnTo>
                    <a:lnTo>
                      <a:pt x="1387" y="71"/>
                    </a:lnTo>
                    <a:lnTo>
                      <a:pt x="1389" y="53"/>
                    </a:lnTo>
                    <a:lnTo>
                      <a:pt x="1397" y="36"/>
                    </a:lnTo>
                    <a:lnTo>
                      <a:pt x="1408" y="21"/>
                    </a:lnTo>
                    <a:lnTo>
                      <a:pt x="1423" y="10"/>
                    </a:lnTo>
                    <a:lnTo>
                      <a:pt x="1440" y="2"/>
                    </a:lnTo>
                    <a:lnTo>
                      <a:pt x="14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22" name="Freeform 228"/>
              <p:cNvSpPr/>
              <p:nvPr/>
            </p:nvSpPr>
            <p:spPr bwMode="auto">
              <a:xfrm>
                <a:off x="6534151" y="3727450"/>
                <a:ext cx="276225" cy="287338"/>
              </a:xfrm>
              <a:custGeom>
                <a:avLst/>
                <a:gdLst>
                  <a:gd name="T0" fmla="*/ 1691 w 1743"/>
                  <a:gd name="T1" fmla="*/ 3 h 1815"/>
                  <a:gd name="T2" fmla="*/ 1722 w 1743"/>
                  <a:gd name="T3" fmla="*/ 21 h 1815"/>
                  <a:gd name="T4" fmla="*/ 1740 w 1743"/>
                  <a:gd name="T5" fmla="*/ 52 h 1815"/>
                  <a:gd name="T6" fmla="*/ 1739 w 1743"/>
                  <a:gd name="T7" fmla="*/ 170 h 1815"/>
                  <a:gd name="T8" fmla="*/ 1714 w 1743"/>
                  <a:gd name="T9" fmla="*/ 364 h 1815"/>
                  <a:gd name="T10" fmla="*/ 1666 w 1743"/>
                  <a:gd name="T11" fmla="*/ 549 h 1815"/>
                  <a:gd name="T12" fmla="*/ 1595 w 1743"/>
                  <a:gd name="T13" fmla="*/ 724 h 1815"/>
                  <a:gd name="T14" fmla="*/ 1505 w 1743"/>
                  <a:gd name="T15" fmla="*/ 889 h 1815"/>
                  <a:gd name="T16" fmla="*/ 1395 w 1743"/>
                  <a:gd name="T17" fmla="*/ 1040 h 1815"/>
                  <a:gd name="T18" fmla="*/ 1269 w 1743"/>
                  <a:gd name="T19" fmla="*/ 1176 h 1815"/>
                  <a:gd name="T20" fmla="*/ 1126 w 1743"/>
                  <a:gd name="T21" fmla="*/ 1296 h 1815"/>
                  <a:gd name="T22" fmla="*/ 971 w 1743"/>
                  <a:gd name="T23" fmla="*/ 1399 h 1815"/>
                  <a:gd name="T24" fmla="*/ 802 w 1743"/>
                  <a:gd name="T25" fmla="*/ 1481 h 1815"/>
                  <a:gd name="T26" fmla="*/ 622 w 1743"/>
                  <a:gd name="T27" fmla="*/ 1543 h 1815"/>
                  <a:gd name="T28" fmla="*/ 434 w 1743"/>
                  <a:gd name="T29" fmla="*/ 1582 h 1815"/>
                  <a:gd name="T30" fmla="*/ 238 w 1743"/>
                  <a:gd name="T31" fmla="*/ 1598 h 1815"/>
                  <a:gd name="T32" fmla="*/ 346 w 1743"/>
                  <a:gd name="T33" fmla="*/ 1710 h 1815"/>
                  <a:gd name="T34" fmla="*/ 354 w 1743"/>
                  <a:gd name="T35" fmla="*/ 1743 h 1815"/>
                  <a:gd name="T36" fmla="*/ 346 w 1743"/>
                  <a:gd name="T37" fmla="*/ 1778 h 1815"/>
                  <a:gd name="T38" fmla="*/ 320 w 1743"/>
                  <a:gd name="T39" fmla="*/ 1805 h 1815"/>
                  <a:gd name="T40" fmla="*/ 285 w 1743"/>
                  <a:gd name="T41" fmla="*/ 1815 h 1815"/>
                  <a:gd name="T42" fmla="*/ 250 w 1743"/>
                  <a:gd name="T43" fmla="*/ 1805 h 1815"/>
                  <a:gd name="T44" fmla="*/ 20 w 1743"/>
                  <a:gd name="T45" fmla="*/ 1578 h 1815"/>
                  <a:gd name="T46" fmla="*/ 2 w 1743"/>
                  <a:gd name="T47" fmla="*/ 1546 h 1815"/>
                  <a:gd name="T48" fmla="*/ 2 w 1743"/>
                  <a:gd name="T49" fmla="*/ 1510 h 1815"/>
                  <a:gd name="T50" fmla="*/ 20 w 1743"/>
                  <a:gd name="T51" fmla="*/ 1479 h 1815"/>
                  <a:gd name="T52" fmla="*/ 251 w 1743"/>
                  <a:gd name="T53" fmla="*/ 1251 h 1815"/>
                  <a:gd name="T54" fmla="*/ 285 w 1743"/>
                  <a:gd name="T55" fmla="*/ 1243 h 1815"/>
                  <a:gd name="T56" fmla="*/ 320 w 1743"/>
                  <a:gd name="T57" fmla="*/ 1251 h 1815"/>
                  <a:gd name="T58" fmla="*/ 346 w 1743"/>
                  <a:gd name="T59" fmla="*/ 1279 h 1815"/>
                  <a:gd name="T60" fmla="*/ 354 w 1743"/>
                  <a:gd name="T61" fmla="*/ 1313 h 1815"/>
                  <a:gd name="T62" fmla="*/ 346 w 1743"/>
                  <a:gd name="T63" fmla="*/ 1348 h 1815"/>
                  <a:gd name="T64" fmla="*/ 239 w 1743"/>
                  <a:gd name="T65" fmla="*/ 1458 h 1815"/>
                  <a:gd name="T66" fmla="*/ 424 w 1743"/>
                  <a:gd name="T67" fmla="*/ 1443 h 1815"/>
                  <a:gd name="T68" fmla="*/ 601 w 1743"/>
                  <a:gd name="T69" fmla="*/ 1404 h 1815"/>
                  <a:gd name="T70" fmla="*/ 770 w 1743"/>
                  <a:gd name="T71" fmla="*/ 1343 h 1815"/>
                  <a:gd name="T72" fmla="*/ 927 w 1743"/>
                  <a:gd name="T73" fmla="*/ 1262 h 1815"/>
                  <a:gd name="T74" fmla="*/ 1072 w 1743"/>
                  <a:gd name="T75" fmla="*/ 1161 h 1815"/>
                  <a:gd name="T76" fmla="*/ 1204 w 1743"/>
                  <a:gd name="T77" fmla="*/ 1043 h 1815"/>
                  <a:gd name="T78" fmla="*/ 1318 w 1743"/>
                  <a:gd name="T79" fmla="*/ 911 h 1815"/>
                  <a:gd name="T80" fmla="*/ 1416 w 1743"/>
                  <a:gd name="T81" fmla="*/ 765 h 1815"/>
                  <a:gd name="T82" fmla="*/ 1495 w 1743"/>
                  <a:gd name="T83" fmla="*/ 605 h 1815"/>
                  <a:gd name="T84" fmla="*/ 1554 w 1743"/>
                  <a:gd name="T85" fmla="*/ 436 h 1815"/>
                  <a:gd name="T86" fmla="*/ 1590 w 1743"/>
                  <a:gd name="T87" fmla="*/ 256 h 1815"/>
                  <a:gd name="T88" fmla="*/ 1603 w 1743"/>
                  <a:gd name="T89" fmla="*/ 70 h 1815"/>
                  <a:gd name="T90" fmla="*/ 1612 w 1743"/>
                  <a:gd name="T91" fmla="*/ 35 h 1815"/>
                  <a:gd name="T92" fmla="*/ 1637 w 1743"/>
                  <a:gd name="T93" fmla="*/ 9 h 1815"/>
                  <a:gd name="T94" fmla="*/ 1673 w 1743"/>
                  <a:gd name="T95" fmla="*/ 0 h 1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43" h="1815">
                    <a:moveTo>
                      <a:pt x="1673" y="0"/>
                    </a:moveTo>
                    <a:lnTo>
                      <a:pt x="1691" y="3"/>
                    </a:lnTo>
                    <a:lnTo>
                      <a:pt x="1708" y="9"/>
                    </a:lnTo>
                    <a:lnTo>
                      <a:pt x="1722" y="21"/>
                    </a:lnTo>
                    <a:lnTo>
                      <a:pt x="1733" y="35"/>
                    </a:lnTo>
                    <a:lnTo>
                      <a:pt x="1740" y="52"/>
                    </a:lnTo>
                    <a:lnTo>
                      <a:pt x="1743" y="70"/>
                    </a:lnTo>
                    <a:lnTo>
                      <a:pt x="1739" y="170"/>
                    </a:lnTo>
                    <a:lnTo>
                      <a:pt x="1730" y="268"/>
                    </a:lnTo>
                    <a:lnTo>
                      <a:pt x="1714" y="364"/>
                    </a:lnTo>
                    <a:lnTo>
                      <a:pt x="1693" y="458"/>
                    </a:lnTo>
                    <a:lnTo>
                      <a:pt x="1666" y="549"/>
                    </a:lnTo>
                    <a:lnTo>
                      <a:pt x="1634" y="638"/>
                    </a:lnTo>
                    <a:lnTo>
                      <a:pt x="1595" y="724"/>
                    </a:lnTo>
                    <a:lnTo>
                      <a:pt x="1553" y="808"/>
                    </a:lnTo>
                    <a:lnTo>
                      <a:pt x="1505" y="889"/>
                    </a:lnTo>
                    <a:lnTo>
                      <a:pt x="1452" y="966"/>
                    </a:lnTo>
                    <a:lnTo>
                      <a:pt x="1395" y="1040"/>
                    </a:lnTo>
                    <a:lnTo>
                      <a:pt x="1334" y="1110"/>
                    </a:lnTo>
                    <a:lnTo>
                      <a:pt x="1269" y="1176"/>
                    </a:lnTo>
                    <a:lnTo>
                      <a:pt x="1199" y="1239"/>
                    </a:lnTo>
                    <a:lnTo>
                      <a:pt x="1126" y="1296"/>
                    </a:lnTo>
                    <a:lnTo>
                      <a:pt x="1050" y="1350"/>
                    </a:lnTo>
                    <a:lnTo>
                      <a:pt x="971" y="1399"/>
                    </a:lnTo>
                    <a:lnTo>
                      <a:pt x="888" y="1442"/>
                    </a:lnTo>
                    <a:lnTo>
                      <a:pt x="802" y="1481"/>
                    </a:lnTo>
                    <a:lnTo>
                      <a:pt x="713" y="1515"/>
                    </a:lnTo>
                    <a:lnTo>
                      <a:pt x="622" y="1543"/>
                    </a:lnTo>
                    <a:lnTo>
                      <a:pt x="529" y="1566"/>
                    </a:lnTo>
                    <a:lnTo>
                      <a:pt x="434" y="1582"/>
                    </a:lnTo>
                    <a:lnTo>
                      <a:pt x="338" y="1594"/>
                    </a:lnTo>
                    <a:lnTo>
                      <a:pt x="238" y="1598"/>
                    </a:lnTo>
                    <a:lnTo>
                      <a:pt x="334" y="1695"/>
                    </a:lnTo>
                    <a:lnTo>
                      <a:pt x="346" y="1710"/>
                    </a:lnTo>
                    <a:lnTo>
                      <a:pt x="352" y="1726"/>
                    </a:lnTo>
                    <a:lnTo>
                      <a:pt x="354" y="1743"/>
                    </a:lnTo>
                    <a:lnTo>
                      <a:pt x="352" y="1761"/>
                    </a:lnTo>
                    <a:lnTo>
                      <a:pt x="346" y="1778"/>
                    </a:lnTo>
                    <a:lnTo>
                      <a:pt x="334" y="1793"/>
                    </a:lnTo>
                    <a:lnTo>
                      <a:pt x="320" y="1805"/>
                    </a:lnTo>
                    <a:lnTo>
                      <a:pt x="303" y="1811"/>
                    </a:lnTo>
                    <a:lnTo>
                      <a:pt x="285" y="1815"/>
                    </a:lnTo>
                    <a:lnTo>
                      <a:pt x="267" y="1811"/>
                    </a:lnTo>
                    <a:lnTo>
                      <a:pt x="250" y="1805"/>
                    </a:lnTo>
                    <a:lnTo>
                      <a:pt x="235" y="1793"/>
                    </a:lnTo>
                    <a:lnTo>
                      <a:pt x="20" y="1578"/>
                    </a:lnTo>
                    <a:lnTo>
                      <a:pt x="9" y="1563"/>
                    </a:lnTo>
                    <a:lnTo>
                      <a:pt x="2" y="1546"/>
                    </a:lnTo>
                    <a:lnTo>
                      <a:pt x="0" y="1528"/>
                    </a:lnTo>
                    <a:lnTo>
                      <a:pt x="2" y="1510"/>
                    </a:lnTo>
                    <a:lnTo>
                      <a:pt x="9" y="1493"/>
                    </a:lnTo>
                    <a:lnTo>
                      <a:pt x="20" y="1479"/>
                    </a:lnTo>
                    <a:lnTo>
                      <a:pt x="235" y="1263"/>
                    </a:lnTo>
                    <a:lnTo>
                      <a:pt x="251" y="1251"/>
                    </a:lnTo>
                    <a:lnTo>
                      <a:pt x="267" y="1245"/>
                    </a:lnTo>
                    <a:lnTo>
                      <a:pt x="285" y="1243"/>
                    </a:lnTo>
                    <a:lnTo>
                      <a:pt x="303" y="1245"/>
                    </a:lnTo>
                    <a:lnTo>
                      <a:pt x="320" y="1251"/>
                    </a:lnTo>
                    <a:lnTo>
                      <a:pt x="334" y="1263"/>
                    </a:lnTo>
                    <a:lnTo>
                      <a:pt x="346" y="1279"/>
                    </a:lnTo>
                    <a:lnTo>
                      <a:pt x="352" y="1295"/>
                    </a:lnTo>
                    <a:lnTo>
                      <a:pt x="354" y="1313"/>
                    </a:lnTo>
                    <a:lnTo>
                      <a:pt x="352" y="1331"/>
                    </a:lnTo>
                    <a:lnTo>
                      <a:pt x="346" y="1348"/>
                    </a:lnTo>
                    <a:lnTo>
                      <a:pt x="334" y="1363"/>
                    </a:lnTo>
                    <a:lnTo>
                      <a:pt x="239" y="1458"/>
                    </a:lnTo>
                    <a:lnTo>
                      <a:pt x="332" y="1454"/>
                    </a:lnTo>
                    <a:lnTo>
                      <a:pt x="424" y="1443"/>
                    </a:lnTo>
                    <a:lnTo>
                      <a:pt x="513" y="1426"/>
                    </a:lnTo>
                    <a:lnTo>
                      <a:pt x="601" y="1404"/>
                    </a:lnTo>
                    <a:lnTo>
                      <a:pt x="687" y="1376"/>
                    </a:lnTo>
                    <a:lnTo>
                      <a:pt x="770" y="1343"/>
                    </a:lnTo>
                    <a:lnTo>
                      <a:pt x="850" y="1304"/>
                    </a:lnTo>
                    <a:lnTo>
                      <a:pt x="927" y="1262"/>
                    </a:lnTo>
                    <a:lnTo>
                      <a:pt x="1001" y="1213"/>
                    </a:lnTo>
                    <a:lnTo>
                      <a:pt x="1072" y="1161"/>
                    </a:lnTo>
                    <a:lnTo>
                      <a:pt x="1140" y="1105"/>
                    </a:lnTo>
                    <a:lnTo>
                      <a:pt x="1204" y="1043"/>
                    </a:lnTo>
                    <a:lnTo>
                      <a:pt x="1263" y="980"/>
                    </a:lnTo>
                    <a:lnTo>
                      <a:pt x="1318" y="911"/>
                    </a:lnTo>
                    <a:lnTo>
                      <a:pt x="1370" y="840"/>
                    </a:lnTo>
                    <a:lnTo>
                      <a:pt x="1416" y="765"/>
                    </a:lnTo>
                    <a:lnTo>
                      <a:pt x="1459" y="686"/>
                    </a:lnTo>
                    <a:lnTo>
                      <a:pt x="1495" y="605"/>
                    </a:lnTo>
                    <a:lnTo>
                      <a:pt x="1528" y="522"/>
                    </a:lnTo>
                    <a:lnTo>
                      <a:pt x="1554" y="436"/>
                    </a:lnTo>
                    <a:lnTo>
                      <a:pt x="1574" y="347"/>
                    </a:lnTo>
                    <a:lnTo>
                      <a:pt x="1590" y="256"/>
                    </a:lnTo>
                    <a:lnTo>
                      <a:pt x="1600" y="164"/>
                    </a:lnTo>
                    <a:lnTo>
                      <a:pt x="1603" y="70"/>
                    </a:lnTo>
                    <a:lnTo>
                      <a:pt x="1605" y="52"/>
                    </a:lnTo>
                    <a:lnTo>
                      <a:pt x="1612" y="35"/>
                    </a:lnTo>
                    <a:lnTo>
                      <a:pt x="1623" y="21"/>
                    </a:lnTo>
                    <a:lnTo>
                      <a:pt x="1637" y="9"/>
                    </a:lnTo>
                    <a:lnTo>
                      <a:pt x="1654" y="3"/>
                    </a:lnTo>
                    <a:lnTo>
                      <a:pt x="16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23" name="Freeform 229"/>
              <p:cNvSpPr>
                <a:spLocks noEditPoints="1"/>
              </p:cNvSpPr>
              <p:nvPr/>
            </p:nvSpPr>
            <p:spPr bwMode="auto">
              <a:xfrm>
                <a:off x="6497638" y="3667125"/>
                <a:ext cx="142875" cy="142875"/>
              </a:xfrm>
              <a:custGeom>
                <a:avLst/>
                <a:gdLst>
                  <a:gd name="T0" fmla="*/ 410 w 901"/>
                  <a:gd name="T1" fmla="*/ 143 h 905"/>
                  <a:gd name="T2" fmla="*/ 331 w 901"/>
                  <a:gd name="T3" fmla="*/ 164 h 905"/>
                  <a:gd name="T4" fmla="*/ 260 w 901"/>
                  <a:gd name="T5" fmla="*/ 206 h 905"/>
                  <a:gd name="T6" fmla="*/ 203 w 901"/>
                  <a:gd name="T7" fmla="*/ 262 h 905"/>
                  <a:gd name="T8" fmla="*/ 163 w 901"/>
                  <a:gd name="T9" fmla="*/ 333 h 905"/>
                  <a:gd name="T10" fmla="*/ 142 w 901"/>
                  <a:gd name="T11" fmla="*/ 413 h 905"/>
                  <a:gd name="T12" fmla="*/ 142 w 901"/>
                  <a:gd name="T13" fmla="*/ 493 h 905"/>
                  <a:gd name="T14" fmla="*/ 163 w 901"/>
                  <a:gd name="T15" fmla="*/ 572 h 905"/>
                  <a:gd name="T16" fmla="*/ 204 w 901"/>
                  <a:gd name="T17" fmla="*/ 644 h 905"/>
                  <a:gd name="T18" fmla="*/ 260 w 901"/>
                  <a:gd name="T19" fmla="*/ 701 h 905"/>
                  <a:gd name="T20" fmla="*/ 330 w 901"/>
                  <a:gd name="T21" fmla="*/ 741 h 905"/>
                  <a:gd name="T22" fmla="*/ 408 w 901"/>
                  <a:gd name="T23" fmla="*/ 763 h 905"/>
                  <a:gd name="T24" fmla="*/ 491 w 901"/>
                  <a:gd name="T25" fmla="*/ 763 h 905"/>
                  <a:gd name="T26" fmla="*/ 569 w 901"/>
                  <a:gd name="T27" fmla="*/ 741 h 905"/>
                  <a:gd name="T28" fmla="*/ 640 w 901"/>
                  <a:gd name="T29" fmla="*/ 700 h 905"/>
                  <a:gd name="T30" fmla="*/ 696 w 901"/>
                  <a:gd name="T31" fmla="*/ 643 h 905"/>
                  <a:gd name="T32" fmla="*/ 738 w 901"/>
                  <a:gd name="T33" fmla="*/ 572 h 905"/>
                  <a:gd name="T34" fmla="*/ 759 w 901"/>
                  <a:gd name="T35" fmla="*/ 493 h 905"/>
                  <a:gd name="T36" fmla="*/ 759 w 901"/>
                  <a:gd name="T37" fmla="*/ 413 h 905"/>
                  <a:gd name="T38" fmla="*/ 738 w 901"/>
                  <a:gd name="T39" fmla="*/ 333 h 905"/>
                  <a:gd name="T40" fmla="*/ 696 w 901"/>
                  <a:gd name="T41" fmla="*/ 262 h 905"/>
                  <a:gd name="T42" fmla="*/ 639 w 901"/>
                  <a:gd name="T43" fmla="*/ 205 h 905"/>
                  <a:gd name="T44" fmla="*/ 569 w 901"/>
                  <a:gd name="T45" fmla="*/ 164 h 905"/>
                  <a:gd name="T46" fmla="*/ 491 w 901"/>
                  <a:gd name="T47" fmla="*/ 143 h 905"/>
                  <a:gd name="T48" fmla="*/ 450 w 901"/>
                  <a:gd name="T49" fmla="*/ 0 h 905"/>
                  <a:gd name="T50" fmla="*/ 547 w 901"/>
                  <a:gd name="T51" fmla="*/ 11 h 905"/>
                  <a:gd name="T52" fmla="*/ 638 w 901"/>
                  <a:gd name="T53" fmla="*/ 41 h 905"/>
                  <a:gd name="T54" fmla="*/ 721 w 901"/>
                  <a:gd name="T55" fmla="*/ 90 h 905"/>
                  <a:gd name="T56" fmla="*/ 791 w 901"/>
                  <a:gd name="T57" fmla="*/ 155 h 905"/>
                  <a:gd name="T58" fmla="*/ 846 w 901"/>
                  <a:gd name="T59" fmla="*/ 234 h 905"/>
                  <a:gd name="T60" fmla="*/ 884 w 901"/>
                  <a:gd name="T61" fmla="*/ 328 h 905"/>
                  <a:gd name="T62" fmla="*/ 901 w 901"/>
                  <a:gd name="T63" fmla="*/ 427 h 905"/>
                  <a:gd name="T64" fmla="*/ 896 w 901"/>
                  <a:gd name="T65" fmla="*/ 527 h 905"/>
                  <a:gd name="T66" fmla="*/ 867 w 901"/>
                  <a:gd name="T67" fmla="*/ 626 h 905"/>
                  <a:gd name="T68" fmla="*/ 818 w 901"/>
                  <a:gd name="T69" fmla="*/ 715 h 905"/>
                  <a:gd name="T70" fmla="*/ 752 w 901"/>
                  <a:gd name="T71" fmla="*/ 789 h 905"/>
                  <a:gd name="T72" fmla="*/ 669 w 901"/>
                  <a:gd name="T73" fmla="*/ 847 h 905"/>
                  <a:gd name="T74" fmla="*/ 581 w 901"/>
                  <a:gd name="T75" fmla="*/ 886 h 905"/>
                  <a:gd name="T76" fmla="*/ 494 w 901"/>
                  <a:gd name="T77" fmla="*/ 903 h 905"/>
                  <a:gd name="T78" fmla="*/ 401 w 901"/>
                  <a:gd name="T79" fmla="*/ 902 h 905"/>
                  <a:gd name="T80" fmla="*/ 306 w 901"/>
                  <a:gd name="T81" fmla="*/ 881 h 905"/>
                  <a:gd name="T82" fmla="*/ 219 w 901"/>
                  <a:gd name="T83" fmla="*/ 841 h 905"/>
                  <a:gd name="T84" fmla="*/ 143 w 901"/>
                  <a:gd name="T85" fmla="*/ 784 h 905"/>
                  <a:gd name="T86" fmla="*/ 80 w 901"/>
                  <a:gd name="T87" fmla="*/ 712 h 905"/>
                  <a:gd name="T88" fmla="*/ 34 w 901"/>
                  <a:gd name="T89" fmla="*/ 626 h 905"/>
                  <a:gd name="T90" fmla="*/ 5 w 901"/>
                  <a:gd name="T91" fmla="*/ 527 h 905"/>
                  <a:gd name="T92" fmla="*/ 0 w 901"/>
                  <a:gd name="T93" fmla="*/ 427 h 905"/>
                  <a:gd name="T94" fmla="*/ 17 w 901"/>
                  <a:gd name="T95" fmla="*/ 328 h 905"/>
                  <a:gd name="T96" fmla="*/ 56 w 901"/>
                  <a:gd name="T97" fmla="*/ 233 h 905"/>
                  <a:gd name="T98" fmla="*/ 114 w 901"/>
                  <a:gd name="T99" fmla="*/ 151 h 905"/>
                  <a:gd name="T100" fmla="*/ 188 w 901"/>
                  <a:gd name="T101" fmla="*/ 84 h 905"/>
                  <a:gd name="T102" fmla="*/ 277 w 901"/>
                  <a:gd name="T103" fmla="*/ 35 h 905"/>
                  <a:gd name="T104" fmla="*/ 362 w 901"/>
                  <a:gd name="T105" fmla="*/ 8 h 905"/>
                  <a:gd name="T106" fmla="*/ 450 w 901"/>
                  <a:gd name="T107" fmla="*/ 0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01" h="905">
                    <a:moveTo>
                      <a:pt x="450" y="140"/>
                    </a:moveTo>
                    <a:lnTo>
                      <a:pt x="410" y="143"/>
                    </a:lnTo>
                    <a:lnTo>
                      <a:pt x="370" y="152"/>
                    </a:lnTo>
                    <a:lnTo>
                      <a:pt x="331" y="164"/>
                    </a:lnTo>
                    <a:lnTo>
                      <a:pt x="294" y="182"/>
                    </a:lnTo>
                    <a:lnTo>
                      <a:pt x="260" y="206"/>
                    </a:lnTo>
                    <a:lnTo>
                      <a:pt x="230" y="232"/>
                    </a:lnTo>
                    <a:lnTo>
                      <a:pt x="203" y="262"/>
                    </a:lnTo>
                    <a:lnTo>
                      <a:pt x="181" y="296"/>
                    </a:lnTo>
                    <a:lnTo>
                      <a:pt x="163" y="333"/>
                    </a:lnTo>
                    <a:lnTo>
                      <a:pt x="149" y="372"/>
                    </a:lnTo>
                    <a:lnTo>
                      <a:pt x="142" y="413"/>
                    </a:lnTo>
                    <a:lnTo>
                      <a:pt x="138" y="453"/>
                    </a:lnTo>
                    <a:lnTo>
                      <a:pt x="142" y="493"/>
                    </a:lnTo>
                    <a:lnTo>
                      <a:pt x="149" y="533"/>
                    </a:lnTo>
                    <a:lnTo>
                      <a:pt x="163" y="572"/>
                    </a:lnTo>
                    <a:lnTo>
                      <a:pt x="181" y="610"/>
                    </a:lnTo>
                    <a:lnTo>
                      <a:pt x="204" y="644"/>
                    </a:lnTo>
                    <a:lnTo>
                      <a:pt x="231" y="675"/>
                    </a:lnTo>
                    <a:lnTo>
                      <a:pt x="260" y="701"/>
                    </a:lnTo>
                    <a:lnTo>
                      <a:pt x="294" y="723"/>
                    </a:lnTo>
                    <a:lnTo>
                      <a:pt x="330" y="741"/>
                    </a:lnTo>
                    <a:lnTo>
                      <a:pt x="368" y="754"/>
                    </a:lnTo>
                    <a:lnTo>
                      <a:pt x="408" y="763"/>
                    </a:lnTo>
                    <a:lnTo>
                      <a:pt x="450" y="765"/>
                    </a:lnTo>
                    <a:lnTo>
                      <a:pt x="491" y="763"/>
                    </a:lnTo>
                    <a:lnTo>
                      <a:pt x="530" y="754"/>
                    </a:lnTo>
                    <a:lnTo>
                      <a:pt x="569" y="741"/>
                    </a:lnTo>
                    <a:lnTo>
                      <a:pt x="606" y="722"/>
                    </a:lnTo>
                    <a:lnTo>
                      <a:pt x="640" y="700"/>
                    </a:lnTo>
                    <a:lnTo>
                      <a:pt x="670" y="673"/>
                    </a:lnTo>
                    <a:lnTo>
                      <a:pt x="696" y="643"/>
                    </a:lnTo>
                    <a:lnTo>
                      <a:pt x="720" y="609"/>
                    </a:lnTo>
                    <a:lnTo>
                      <a:pt x="738" y="572"/>
                    </a:lnTo>
                    <a:lnTo>
                      <a:pt x="750" y="533"/>
                    </a:lnTo>
                    <a:lnTo>
                      <a:pt x="759" y="493"/>
                    </a:lnTo>
                    <a:lnTo>
                      <a:pt x="761" y="453"/>
                    </a:lnTo>
                    <a:lnTo>
                      <a:pt x="759" y="413"/>
                    </a:lnTo>
                    <a:lnTo>
                      <a:pt x="750" y="372"/>
                    </a:lnTo>
                    <a:lnTo>
                      <a:pt x="738" y="333"/>
                    </a:lnTo>
                    <a:lnTo>
                      <a:pt x="719" y="296"/>
                    </a:lnTo>
                    <a:lnTo>
                      <a:pt x="696" y="262"/>
                    </a:lnTo>
                    <a:lnTo>
                      <a:pt x="670" y="231"/>
                    </a:lnTo>
                    <a:lnTo>
                      <a:pt x="639" y="205"/>
                    </a:lnTo>
                    <a:lnTo>
                      <a:pt x="605" y="182"/>
                    </a:lnTo>
                    <a:lnTo>
                      <a:pt x="569" y="164"/>
                    </a:lnTo>
                    <a:lnTo>
                      <a:pt x="531" y="152"/>
                    </a:lnTo>
                    <a:lnTo>
                      <a:pt x="491" y="143"/>
                    </a:lnTo>
                    <a:lnTo>
                      <a:pt x="450" y="140"/>
                    </a:lnTo>
                    <a:close/>
                    <a:moveTo>
                      <a:pt x="450" y="0"/>
                    </a:moveTo>
                    <a:lnTo>
                      <a:pt x="500" y="3"/>
                    </a:lnTo>
                    <a:lnTo>
                      <a:pt x="547" y="11"/>
                    </a:lnTo>
                    <a:lnTo>
                      <a:pt x="594" y="23"/>
                    </a:lnTo>
                    <a:lnTo>
                      <a:pt x="638" y="41"/>
                    </a:lnTo>
                    <a:lnTo>
                      <a:pt x="681" y="64"/>
                    </a:lnTo>
                    <a:lnTo>
                      <a:pt x="721" y="90"/>
                    </a:lnTo>
                    <a:lnTo>
                      <a:pt x="757" y="121"/>
                    </a:lnTo>
                    <a:lnTo>
                      <a:pt x="791" y="155"/>
                    </a:lnTo>
                    <a:lnTo>
                      <a:pt x="820" y="193"/>
                    </a:lnTo>
                    <a:lnTo>
                      <a:pt x="846" y="234"/>
                    </a:lnTo>
                    <a:lnTo>
                      <a:pt x="867" y="279"/>
                    </a:lnTo>
                    <a:lnTo>
                      <a:pt x="884" y="328"/>
                    </a:lnTo>
                    <a:lnTo>
                      <a:pt x="896" y="378"/>
                    </a:lnTo>
                    <a:lnTo>
                      <a:pt x="901" y="427"/>
                    </a:lnTo>
                    <a:lnTo>
                      <a:pt x="901" y="477"/>
                    </a:lnTo>
                    <a:lnTo>
                      <a:pt x="896" y="527"/>
                    </a:lnTo>
                    <a:lnTo>
                      <a:pt x="884" y="577"/>
                    </a:lnTo>
                    <a:lnTo>
                      <a:pt x="867" y="626"/>
                    </a:lnTo>
                    <a:lnTo>
                      <a:pt x="845" y="671"/>
                    </a:lnTo>
                    <a:lnTo>
                      <a:pt x="818" y="715"/>
                    </a:lnTo>
                    <a:lnTo>
                      <a:pt x="786" y="754"/>
                    </a:lnTo>
                    <a:lnTo>
                      <a:pt x="752" y="789"/>
                    </a:lnTo>
                    <a:lnTo>
                      <a:pt x="711" y="821"/>
                    </a:lnTo>
                    <a:lnTo>
                      <a:pt x="669" y="847"/>
                    </a:lnTo>
                    <a:lnTo>
                      <a:pt x="622" y="870"/>
                    </a:lnTo>
                    <a:lnTo>
                      <a:pt x="581" y="886"/>
                    </a:lnTo>
                    <a:lnTo>
                      <a:pt x="538" y="896"/>
                    </a:lnTo>
                    <a:lnTo>
                      <a:pt x="494" y="903"/>
                    </a:lnTo>
                    <a:lnTo>
                      <a:pt x="450" y="905"/>
                    </a:lnTo>
                    <a:lnTo>
                      <a:pt x="401" y="902"/>
                    </a:lnTo>
                    <a:lnTo>
                      <a:pt x="352" y="894"/>
                    </a:lnTo>
                    <a:lnTo>
                      <a:pt x="306" y="881"/>
                    </a:lnTo>
                    <a:lnTo>
                      <a:pt x="261" y="863"/>
                    </a:lnTo>
                    <a:lnTo>
                      <a:pt x="219" y="841"/>
                    </a:lnTo>
                    <a:lnTo>
                      <a:pt x="180" y="815"/>
                    </a:lnTo>
                    <a:lnTo>
                      <a:pt x="143" y="784"/>
                    </a:lnTo>
                    <a:lnTo>
                      <a:pt x="110" y="750"/>
                    </a:lnTo>
                    <a:lnTo>
                      <a:pt x="80" y="712"/>
                    </a:lnTo>
                    <a:lnTo>
                      <a:pt x="55" y="670"/>
                    </a:lnTo>
                    <a:lnTo>
                      <a:pt x="34" y="626"/>
                    </a:lnTo>
                    <a:lnTo>
                      <a:pt x="17" y="577"/>
                    </a:lnTo>
                    <a:lnTo>
                      <a:pt x="5" y="527"/>
                    </a:lnTo>
                    <a:lnTo>
                      <a:pt x="0" y="477"/>
                    </a:lnTo>
                    <a:lnTo>
                      <a:pt x="0" y="427"/>
                    </a:lnTo>
                    <a:lnTo>
                      <a:pt x="5" y="378"/>
                    </a:lnTo>
                    <a:lnTo>
                      <a:pt x="17" y="328"/>
                    </a:lnTo>
                    <a:lnTo>
                      <a:pt x="34" y="279"/>
                    </a:lnTo>
                    <a:lnTo>
                      <a:pt x="56" y="233"/>
                    </a:lnTo>
                    <a:lnTo>
                      <a:pt x="82" y="190"/>
                    </a:lnTo>
                    <a:lnTo>
                      <a:pt x="114" y="151"/>
                    </a:lnTo>
                    <a:lnTo>
                      <a:pt x="149" y="116"/>
                    </a:lnTo>
                    <a:lnTo>
                      <a:pt x="188" y="84"/>
                    </a:lnTo>
                    <a:lnTo>
                      <a:pt x="232" y="57"/>
                    </a:lnTo>
                    <a:lnTo>
                      <a:pt x="277" y="35"/>
                    </a:lnTo>
                    <a:lnTo>
                      <a:pt x="320" y="20"/>
                    </a:lnTo>
                    <a:lnTo>
                      <a:pt x="362" y="8"/>
                    </a:lnTo>
                    <a:lnTo>
                      <a:pt x="405" y="2"/>
                    </a:lnTo>
                    <a:lnTo>
                      <a:pt x="4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24" name="Freeform 230"/>
              <p:cNvSpPr>
                <a:spLocks noEditPoints="1"/>
              </p:cNvSpPr>
              <p:nvPr/>
            </p:nvSpPr>
            <p:spPr bwMode="auto">
              <a:xfrm>
                <a:off x="6405563" y="3575050"/>
                <a:ext cx="327025" cy="327025"/>
              </a:xfrm>
              <a:custGeom>
                <a:avLst/>
                <a:gdLst>
                  <a:gd name="T0" fmla="*/ 599 w 2059"/>
                  <a:gd name="T1" fmla="*/ 201 h 2062"/>
                  <a:gd name="T2" fmla="*/ 653 w 2059"/>
                  <a:gd name="T3" fmla="*/ 375 h 2062"/>
                  <a:gd name="T4" fmla="*/ 421 w 2059"/>
                  <a:gd name="T5" fmla="*/ 624 h 2062"/>
                  <a:gd name="T6" fmla="*/ 211 w 2059"/>
                  <a:gd name="T7" fmla="*/ 598 h 2062"/>
                  <a:gd name="T8" fmla="*/ 139 w 2059"/>
                  <a:gd name="T9" fmla="*/ 743 h 2062"/>
                  <a:gd name="T10" fmla="*/ 287 w 2059"/>
                  <a:gd name="T11" fmla="*/ 819 h 2062"/>
                  <a:gd name="T12" fmla="*/ 312 w 2059"/>
                  <a:gd name="T13" fmla="*/ 1172 h 2062"/>
                  <a:gd name="T14" fmla="*/ 144 w 2059"/>
                  <a:gd name="T15" fmla="*/ 1304 h 2062"/>
                  <a:gd name="T16" fmla="*/ 197 w 2059"/>
                  <a:gd name="T17" fmla="*/ 1457 h 2062"/>
                  <a:gd name="T18" fmla="*/ 336 w 2059"/>
                  <a:gd name="T19" fmla="*/ 1411 h 2062"/>
                  <a:gd name="T20" fmla="*/ 532 w 2059"/>
                  <a:gd name="T21" fmla="*/ 1567 h 2062"/>
                  <a:gd name="T22" fmla="*/ 598 w 2059"/>
                  <a:gd name="T23" fmla="*/ 1845 h 2062"/>
                  <a:gd name="T24" fmla="*/ 749 w 2059"/>
                  <a:gd name="T25" fmla="*/ 1920 h 2062"/>
                  <a:gd name="T26" fmla="*/ 867 w 2059"/>
                  <a:gd name="T27" fmla="*/ 1747 h 2062"/>
                  <a:gd name="T28" fmla="*/ 1184 w 2059"/>
                  <a:gd name="T29" fmla="*/ 1747 h 2062"/>
                  <a:gd name="T30" fmla="*/ 1303 w 2059"/>
                  <a:gd name="T31" fmla="*/ 1919 h 2062"/>
                  <a:gd name="T32" fmla="*/ 1457 w 2059"/>
                  <a:gd name="T33" fmla="*/ 1861 h 2062"/>
                  <a:gd name="T34" fmla="*/ 1405 w 2059"/>
                  <a:gd name="T35" fmla="*/ 1705 h 2062"/>
                  <a:gd name="T36" fmla="*/ 1603 w 2059"/>
                  <a:gd name="T37" fmla="*/ 1484 h 2062"/>
                  <a:gd name="T38" fmla="*/ 1845 w 2059"/>
                  <a:gd name="T39" fmla="*/ 1462 h 2062"/>
                  <a:gd name="T40" fmla="*/ 1917 w 2059"/>
                  <a:gd name="T41" fmla="*/ 1322 h 2062"/>
                  <a:gd name="T42" fmla="*/ 1788 w 2059"/>
                  <a:gd name="T43" fmla="*/ 1252 h 2062"/>
                  <a:gd name="T44" fmla="*/ 1756 w 2059"/>
                  <a:gd name="T45" fmla="*/ 960 h 2062"/>
                  <a:gd name="T46" fmla="*/ 1915 w 2059"/>
                  <a:gd name="T47" fmla="*/ 755 h 2062"/>
                  <a:gd name="T48" fmla="*/ 1848 w 2059"/>
                  <a:gd name="T49" fmla="*/ 598 h 2062"/>
                  <a:gd name="T50" fmla="*/ 1637 w 2059"/>
                  <a:gd name="T51" fmla="*/ 624 h 2062"/>
                  <a:gd name="T52" fmla="*/ 1406 w 2059"/>
                  <a:gd name="T53" fmla="*/ 375 h 2062"/>
                  <a:gd name="T54" fmla="*/ 1458 w 2059"/>
                  <a:gd name="T55" fmla="*/ 200 h 2062"/>
                  <a:gd name="T56" fmla="*/ 1305 w 2059"/>
                  <a:gd name="T57" fmla="*/ 143 h 2062"/>
                  <a:gd name="T58" fmla="*/ 1172 w 2059"/>
                  <a:gd name="T59" fmla="*/ 313 h 2062"/>
                  <a:gd name="T60" fmla="*/ 819 w 2059"/>
                  <a:gd name="T61" fmla="*/ 287 h 2062"/>
                  <a:gd name="T62" fmla="*/ 1315 w 2059"/>
                  <a:gd name="T63" fmla="*/ 0 h 2062"/>
                  <a:gd name="T64" fmla="*/ 1590 w 2059"/>
                  <a:gd name="T65" fmla="*/ 151 h 2062"/>
                  <a:gd name="T66" fmla="*/ 1684 w 2059"/>
                  <a:gd name="T67" fmla="*/ 455 h 2062"/>
                  <a:gd name="T68" fmla="*/ 1946 w 2059"/>
                  <a:gd name="T69" fmla="*/ 492 h 2062"/>
                  <a:gd name="T70" fmla="*/ 2047 w 2059"/>
                  <a:gd name="T71" fmla="*/ 805 h 2062"/>
                  <a:gd name="T72" fmla="*/ 1900 w 2059"/>
                  <a:gd name="T73" fmla="*/ 1068 h 2062"/>
                  <a:gd name="T74" fmla="*/ 2056 w 2059"/>
                  <a:gd name="T75" fmla="*/ 1286 h 2062"/>
                  <a:gd name="T76" fmla="*/ 1925 w 2059"/>
                  <a:gd name="T77" fmla="*/ 1584 h 2062"/>
                  <a:gd name="T78" fmla="*/ 1646 w 2059"/>
                  <a:gd name="T79" fmla="*/ 1647 h 2062"/>
                  <a:gd name="T80" fmla="*/ 1579 w 2059"/>
                  <a:gd name="T81" fmla="*/ 1933 h 2062"/>
                  <a:gd name="T82" fmla="*/ 1288 w 2059"/>
                  <a:gd name="T83" fmla="*/ 2060 h 2062"/>
                  <a:gd name="T84" fmla="*/ 1067 w 2059"/>
                  <a:gd name="T85" fmla="*/ 1903 h 2062"/>
                  <a:gd name="T86" fmla="*/ 797 w 2059"/>
                  <a:gd name="T87" fmla="*/ 2053 h 2062"/>
                  <a:gd name="T88" fmla="*/ 489 w 2059"/>
                  <a:gd name="T89" fmla="*/ 1946 h 2062"/>
                  <a:gd name="T90" fmla="*/ 454 w 2059"/>
                  <a:gd name="T91" fmla="*/ 1687 h 2062"/>
                  <a:gd name="T92" fmla="*/ 157 w 2059"/>
                  <a:gd name="T93" fmla="*/ 1596 h 2062"/>
                  <a:gd name="T94" fmla="*/ 0 w 2059"/>
                  <a:gd name="T95" fmla="*/ 1317 h 2062"/>
                  <a:gd name="T96" fmla="*/ 166 w 2059"/>
                  <a:gd name="T97" fmla="*/ 1144 h 2062"/>
                  <a:gd name="T98" fmla="*/ 23 w 2059"/>
                  <a:gd name="T99" fmla="*/ 828 h 2062"/>
                  <a:gd name="T100" fmla="*/ 94 w 2059"/>
                  <a:gd name="T101" fmla="*/ 510 h 2062"/>
                  <a:gd name="T102" fmla="*/ 339 w 2059"/>
                  <a:gd name="T103" fmla="*/ 499 h 2062"/>
                  <a:gd name="T104" fmla="*/ 460 w 2059"/>
                  <a:gd name="T105" fmla="*/ 181 h 2062"/>
                  <a:gd name="T106" fmla="*/ 714 w 2059"/>
                  <a:gd name="T107" fmla="*/ 4 h 2062"/>
                  <a:gd name="T108" fmla="*/ 888 w 2059"/>
                  <a:gd name="T109" fmla="*/ 96 h 2062"/>
                  <a:gd name="T110" fmla="*/ 1217 w 2059"/>
                  <a:gd name="T111" fmla="*/ 34 h 2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59" h="2062">
                    <a:moveTo>
                      <a:pt x="745" y="140"/>
                    </a:moveTo>
                    <a:lnTo>
                      <a:pt x="743" y="140"/>
                    </a:lnTo>
                    <a:lnTo>
                      <a:pt x="741" y="140"/>
                    </a:lnTo>
                    <a:lnTo>
                      <a:pt x="739" y="141"/>
                    </a:lnTo>
                    <a:lnTo>
                      <a:pt x="606" y="196"/>
                    </a:lnTo>
                    <a:lnTo>
                      <a:pt x="603" y="197"/>
                    </a:lnTo>
                    <a:lnTo>
                      <a:pt x="601" y="199"/>
                    </a:lnTo>
                    <a:lnTo>
                      <a:pt x="599" y="201"/>
                    </a:lnTo>
                    <a:lnTo>
                      <a:pt x="598" y="205"/>
                    </a:lnTo>
                    <a:lnTo>
                      <a:pt x="597" y="206"/>
                    </a:lnTo>
                    <a:lnTo>
                      <a:pt x="597" y="209"/>
                    </a:lnTo>
                    <a:lnTo>
                      <a:pt x="597" y="212"/>
                    </a:lnTo>
                    <a:lnTo>
                      <a:pt x="598" y="215"/>
                    </a:lnTo>
                    <a:lnTo>
                      <a:pt x="649" y="337"/>
                    </a:lnTo>
                    <a:lnTo>
                      <a:pt x="653" y="356"/>
                    </a:lnTo>
                    <a:lnTo>
                      <a:pt x="653" y="375"/>
                    </a:lnTo>
                    <a:lnTo>
                      <a:pt x="647" y="393"/>
                    </a:lnTo>
                    <a:lnTo>
                      <a:pt x="637" y="409"/>
                    </a:lnTo>
                    <a:lnTo>
                      <a:pt x="622" y="422"/>
                    </a:lnTo>
                    <a:lnTo>
                      <a:pt x="576" y="456"/>
                    </a:lnTo>
                    <a:lnTo>
                      <a:pt x="532" y="493"/>
                    </a:lnTo>
                    <a:lnTo>
                      <a:pt x="492" y="533"/>
                    </a:lnTo>
                    <a:lnTo>
                      <a:pt x="455" y="577"/>
                    </a:lnTo>
                    <a:lnTo>
                      <a:pt x="421" y="624"/>
                    </a:lnTo>
                    <a:lnTo>
                      <a:pt x="408" y="638"/>
                    </a:lnTo>
                    <a:lnTo>
                      <a:pt x="392" y="648"/>
                    </a:lnTo>
                    <a:lnTo>
                      <a:pt x="374" y="653"/>
                    </a:lnTo>
                    <a:lnTo>
                      <a:pt x="355" y="654"/>
                    </a:lnTo>
                    <a:lnTo>
                      <a:pt x="336" y="649"/>
                    </a:lnTo>
                    <a:lnTo>
                      <a:pt x="215" y="599"/>
                    </a:lnTo>
                    <a:lnTo>
                      <a:pt x="212" y="598"/>
                    </a:lnTo>
                    <a:lnTo>
                      <a:pt x="211" y="598"/>
                    </a:lnTo>
                    <a:lnTo>
                      <a:pt x="209" y="597"/>
                    </a:lnTo>
                    <a:lnTo>
                      <a:pt x="206" y="598"/>
                    </a:lnTo>
                    <a:lnTo>
                      <a:pt x="203" y="599"/>
                    </a:lnTo>
                    <a:lnTo>
                      <a:pt x="200" y="600"/>
                    </a:lnTo>
                    <a:lnTo>
                      <a:pt x="197" y="603"/>
                    </a:lnTo>
                    <a:lnTo>
                      <a:pt x="194" y="607"/>
                    </a:lnTo>
                    <a:lnTo>
                      <a:pt x="140" y="739"/>
                    </a:lnTo>
                    <a:lnTo>
                      <a:pt x="139" y="743"/>
                    </a:lnTo>
                    <a:lnTo>
                      <a:pt x="139" y="748"/>
                    </a:lnTo>
                    <a:lnTo>
                      <a:pt x="140" y="751"/>
                    </a:lnTo>
                    <a:lnTo>
                      <a:pt x="141" y="753"/>
                    </a:lnTo>
                    <a:lnTo>
                      <a:pt x="143" y="755"/>
                    </a:lnTo>
                    <a:lnTo>
                      <a:pt x="145" y="756"/>
                    </a:lnTo>
                    <a:lnTo>
                      <a:pt x="148" y="758"/>
                    </a:lnTo>
                    <a:lnTo>
                      <a:pt x="270" y="809"/>
                    </a:lnTo>
                    <a:lnTo>
                      <a:pt x="287" y="819"/>
                    </a:lnTo>
                    <a:lnTo>
                      <a:pt x="299" y="832"/>
                    </a:lnTo>
                    <a:lnTo>
                      <a:pt x="309" y="849"/>
                    </a:lnTo>
                    <a:lnTo>
                      <a:pt x="313" y="867"/>
                    </a:lnTo>
                    <a:lnTo>
                      <a:pt x="312" y="888"/>
                    </a:lnTo>
                    <a:lnTo>
                      <a:pt x="301" y="959"/>
                    </a:lnTo>
                    <a:lnTo>
                      <a:pt x="297" y="1030"/>
                    </a:lnTo>
                    <a:lnTo>
                      <a:pt x="301" y="1102"/>
                    </a:lnTo>
                    <a:lnTo>
                      <a:pt x="312" y="1172"/>
                    </a:lnTo>
                    <a:lnTo>
                      <a:pt x="313" y="1192"/>
                    </a:lnTo>
                    <a:lnTo>
                      <a:pt x="309" y="1211"/>
                    </a:lnTo>
                    <a:lnTo>
                      <a:pt x="299" y="1227"/>
                    </a:lnTo>
                    <a:lnTo>
                      <a:pt x="287" y="1241"/>
                    </a:lnTo>
                    <a:lnTo>
                      <a:pt x="270" y="1251"/>
                    </a:lnTo>
                    <a:lnTo>
                      <a:pt x="148" y="1301"/>
                    </a:lnTo>
                    <a:lnTo>
                      <a:pt x="146" y="1302"/>
                    </a:lnTo>
                    <a:lnTo>
                      <a:pt x="144" y="1304"/>
                    </a:lnTo>
                    <a:lnTo>
                      <a:pt x="141" y="1307"/>
                    </a:lnTo>
                    <a:lnTo>
                      <a:pt x="140" y="1309"/>
                    </a:lnTo>
                    <a:lnTo>
                      <a:pt x="139" y="1311"/>
                    </a:lnTo>
                    <a:lnTo>
                      <a:pt x="139" y="1314"/>
                    </a:lnTo>
                    <a:lnTo>
                      <a:pt x="139" y="1317"/>
                    </a:lnTo>
                    <a:lnTo>
                      <a:pt x="140" y="1320"/>
                    </a:lnTo>
                    <a:lnTo>
                      <a:pt x="194" y="1453"/>
                    </a:lnTo>
                    <a:lnTo>
                      <a:pt x="197" y="1457"/>
                    </a:lnTo>
                    <a:lnTo>
                      <a:pt x="200" y="1459"/>
                    </a:lnTo>
                    <a:lnTo>
                      <a:pt x="203" y="1461"/>
                    </a:lnTo>
                    <a:lnTo>
                      <a:pt x="206" y="1462"/>
                    </a:lnTo>
                    <a:lnTo>
                      <a:pt x="209" y="1462"/>
                    </a:lnTo>
                    <a:lnTo>
                      <a:pt x="211" y="1462"/>
                    </a:lnTo>
                    <a:lnTo>
                      <a:pt x="212" y="1461"/>
                    </a:lnTo>
                    <a:lnTo>
                      <a:pt x="215" y="1461"/>
                    </a:lnTo>
                    <a:lnTo>
                      <a:pt x="336" y="1411"/>
                    </a:lnTo>
                    <a:lnTo>
                      <a:pt x="355" y="1406"/>
                    </a:lnTo>
                    <a:lnTo>
                      <a:pt x="374" y="1406"/>
                    </a:lnTo>
                    <a:lnTo>
                      <a:pt x="392" y="1412"/>
                    </a:lnTo>
                    <a:lnTo>
                      <a:pt x="408" y="1422"/>
                    </a:lnTo>
                    <a:lnTo>
                      <a:pt x="421" y="1437"/>
                    </a:lnTo>
                    <a:lnTo>
                      <a:pt x="455" y="1484"/>
                    </a:lnTo>
                    <a:lnTo>
                      <a:pt x="492" y="1527"/>
                    </a:lnTo>
                    <a:lnTo>
                      <a:pt x="532" y="1567"/>
                    </a:lnTo>
                    <a:lnTo>
                      <a:pt x="576" y="1605"/>
                    </a:lnTo>
                    <a:lnTo>
                      <a:pt x="622" y="1639"/>
                    </a:lnTo>
                    <a:lnTo>
                      <a:pt x="637" y="1651"/>
                    </a:lnTo>
                    <a:lnTo>
                      <a:pt x="647" y="1667"/>
                    </a:lnTo>
                    <a:lnTo>
                      <a:pt x="652" y="1685"/>
                    </a:lnTo>
                    <a:lnTo>
                      <a:pt x="653" y="1704"/>
                    </a:lnTo>
                    <a:lnTo>
                      <a:pt x="648" y="1723"/>
                    </a:lnTo>
                    <a:lnTo>
                      <a:pt x="598" y="1845"/>
                    </a:lnTo>
                    <a:lnTo>
                      <a:pt x="596" y="1853"/>
                    </a:lnTo>
                    <a:lnTo>
                      <a:pt x="599" y="1860"/>
                    </a:lnTo>
                    <a:lnTo>
                      <a:pt x="605" y="1864"/>
                    </a:lnTo>
                    <a:lnTo>
                      <a:pt x="738" y="1920"/>
                    </a:lnTo>
                    <a:lnTo>
                      <a:pt x="741" y="1921"/>
                    </a:lnTo>
                    <a:lnTo>
                      <a:pt x="743" y="1921"/>
                    </a:lnTo>
                    <a:lnTo>
                      <a:pt x="746" y="1921"/>
                    </a:lnTo>
                    <a:lnTo>
                      <a:pt x="749" y="1920"/>
                    </a:lnTo>
                    <a:lnTo>
                      <a:pt x="752" y="1919"/>
                    </a:lnTo>
                    <a:lnTo>
                      <a:pt x="756" y="1915"/>
                    </a:lnTo>
                    <a:lnTo>
                      <a:pt x="758" y="1912"/>
                    </a:lnTo>
                    <a:lnTo>
                      <a:pt x="807" y="1790"/>
                    </a:lnTo>
                    <a:lnTo>
                      <a:pt x="818" y="1773"/>
                    </a:lnTo>
                    <a:lnTo>
                      <a:pt x="832" y="1761"/>
                    </a:lnTo>
                    <a:lnTo>
                      <a:pt x="848" y="1751"/>
                    </a:lnTo>
                    <a:lnTo>
                      <a:pt x="867" y="1747"/>
                    </a:lnTo>
                    <a:lnTo>
                      <a:pt x="886" y="1748"/>
                    </a:lnTo>
                    <a:lnTo>
                      <a:pt x="957" y="1758"/>
                    </a:lnTo>
                    <a:lnTo>
                      <a:pt x="1029" y="1762"/>
                    </a:lnTo>
                    <a:lnTo>
                      <a:pt x="1100" y="1758"/>
                    </a:lnTo>
                    <a:lnTo>
                      <a:pt x="1171" y="1748"/>
                    </a:lnTo>
                    <a:lnTo>
                      <a:pt x="1175" y="1748"/>
                    </a:lnTo>
                    <a:lnTo>
                      <a:pt x="1180" y="1747"/>
                    </a:lnTo>
                    <a:lnTo>
                      <a:pt x="1184" y="1747"/>
                    </a:lnTo>
                    <a:lnTo>
                      <a:pt x="1200" y="1749"/>
                    </a:lnTo>
                    <a:lnTo>
                      <a:pt x="1215" y="1754"/>
                    </a:lnTo>
                    <a:lnTo>
                      <a:pt x="1229" y="1763"/>
                    </a:lnTo>
                    <a:lnTo>
                      <a:pt x="1241" y="1775"/>
                    </a:lnTo>
                    <a:lnTo>
                      <a:pt x="1249" y="1790"/>
                    </a:lnTo>
                    <a:lnTo>
                      <a:pt x="1299" y="1912"/>
                    </a:lnTo>
                    <a:lnTo>
                      <a:pt x="1301" y="1915"/>
                    </a:lnTo>
                    <a:lnTo>
                      <a:pt x="1303" y="1919"/>
                    </a:lnTo>
                    <a:lnTo>
                      <a:pt x="1306" y="1920"/>
                    </a:lnTo>
                    <a:lnTo>
                      <a:pt x="1309" y="1921"/>
                    </a:lnTo>
                    <a:lnTo>
                      <a:pt x="1313" y="1921"/>
                    </a:lnTo>
                    <a:lnTo>
                      <a:pt x="1316" y="1921"/>
                    </a:lnTo>
                    <a:lnTo>
                      <a:pt x="1319" y="1920"/>
                    </a:lnTo>
                    <a:lnTo>
                      <a:pt x="1451" y="1864"/>
                    </a:lnTo>
                    <a:lnTo>
                      <a:pt x="1454" y="1863"/>
                    </a:lnTo>
                    <a:lnTo>
                      <a:pt x="1457" y="1861"/>
                    </a:lnTo>
                    <a:lnTo>
                      <a:pt x="1459" y="1859"/>
                    </a:lnTo>
                    <a:lnTo>
                      <a:pt x="1460" y="1857"/>
                    </a:lnTo>
                    <a:lnTo>
                      <a:pt x="1461" y="1855"/>
                    </a:lnTo>
                    <a:lnTo>
                      <a:pt x="1461" y="1853"/>
                    </a:lnTo>
                    <a:lnTo>
                      <a:pt x="1461" y="1850"/>
                    </a:lnTo>
                    <a:lnTo>
                      <a:pt x="1460" y="1845"/>
                    </a:lnTo>
                    <a:lnTo>
                      <a:pt x="1409" y="1723"/>
                    </a:lnTo>
                    <a:lnTo>
                      <a:pt x="1405" y="1705"/>
                    </a:lnTo>
                    <a:lnTo>
                      <a:pt x="1405" y="1686"/>
                    </a:lnTo>
                    <a:lnTo>
                      <a:pt x="1411" y="1668"/>
                    </a:lnTo>
                    <a:lnTo>
                      <a:pt x="1421" y="1652"/>
                    </a:lnTo>
                    <a:lnTo>
                      <a:pt x="1435" y="1639"/>
                    </a:lnTo>
                    <a:lnTo>
                      <a:pt x="1482" y="1606"/>
                    </a:lnTo>
                    <a:lnTo>
                      <a:pt x="1525" y="1569"/>
                    </a:lnTo>
                    <a:lnTo>
                      <a:pt x="1566" y="1527"/>
                    </a:lnTo>
                    <a:lnTo>
                      <a:pt x="1603" y="1484"/>
                    </a:lnTo>
                    <a:lnTo>
                      <a:pt x="1637" y="1437"/>
                    </a:lnTo>
                    <a:lnTo>
                      <a:pt x="1649" y="1423"/>
                    </a:lnTo>
                    <a:lnTo>
                      <a:pt x="1665" y="1413"/>
                    </a:lnTo>
                    <a:lnTo>
                      <a:pt x="1683" y="1407"/>
                    </a:lnTo>
                    <a:lnTo>
                      <a:pt x="1702" y="1407"/>
                    </a:lnTo>
                    <a:lnTo>
                      <a:pt x="1721" y="1412"/>
                    </a:lnTo>
                    <a:lnTo>
                      <a:pt x="1843" y="1462"/>
                    </a:lnTo>
                    <a:lnTo>
                      <a:pt x="1845" y="1462"/>
                    </a:lnTo>
                    <a:lnTo>
                      <a:pt x="1846" y="1464"/>
                    </a:lnTo>
                    <a:lnTo>
                      <a:pt x="1848" y="1464"/>
                    </a:lnTo>
                    <a:lnTo>
                      <a:pt x="1851" y="1464"/>
                    </a:lnTo>
                    <a:lnTo>
                      <a:pt x="1855" y="1462"/>
                    </a:lnTo>
                    <a:lnTo>
                      <a:pt x="1858" y="1460"/>
                    </a:lnTo>
                    <a:lnTo>
                      <a:pt x="1861" y="1458"/>
                    </a:lnTo>
                    <a:lnTo>
                      <a:pt x="1863" y="1454"/>
                    </a:lnTo>
                    <a:lnTo>
                      <a:pt x="1917" y="1322"/>
                    </a:lnTo>
                    <a:lnTo>
                      <a:pt x="1918" y="1318"/>
                    </a:lnTo>
                    <a:lnTo>
                      <a:pt x="1918" y="1314"/>
                    </a:lnTo>
                    <a:lnTo>
                      <a:pt x="1917" y="1311"/>
                    </a:lnTo>
                    <a:lnTo>
                      <a:pt x="1916" y="1309"/>
                    </a:lnTo>
                    <a:lnTo>
                      <a:pt x="1915" y="1307"/>
                    </a:lnTo>
                    <a:lnTo>
                      <a:pt x="1913" y="1304"/>
                    </a:lnTo>
                    <a:lnTo>
                      <a:pt x="1910" y="1302"/>
                    </a:lnTo>
                    <a:lnTo>
                      <a:pt x="1788" y="1252"/>
                    </a:lnTo>
                    <a:lnTo>
                      <a:pt x="1771" y="1243"/>
                    </a:lnTo>
                    <a:lnTo>
                      <a:pt x="1758" y="1229"/>
                    </a:lnTo>
                    <a:lnTo>
                      <a:pt x="1749" y="1212"/>
                    </a:lnTo>
                    <a:lnTo>
                      <a:pt x="1745" y="1193"/>
                    </a:lnTo>
                    <a:lnTo>
                      <a:pt x="1746" y="1174"/>
                    </a:lnTo>
                    <a:lnTo>
                      <a:pt x="1756" y="1103"/>
                    </a:lnTo>
                    <a:lnTo>
                      <a:pt x="1760" y="1031"/>
                    </a:lnTo>
                    <a:lnTo>
                      <a:pt x="1756" y="960"/>
                    </a:lnTo>
                    <a:lnTo>
                      <a:pt x="1746" y="889"/>
                    </a:lnTo>
                    <a:lnTo>
                      <a:pt x="1745" y="870"/>
                    </a:lnTo>
                    <a:lnTo>
                      <a:pt x="1749" y="851"/>
                    </a:lnTo>
                    <a:lnTo>
                      <a:pt x="1757" y="834"/>
                    </a:lnTo>
                    <a:lnTo>
                      <a:pt x="1771" y="820"/>
                    </a:lnTo>
                    <a:lnTo>
                      <a:pt x="1788" y="810"/>
                    </a:lnTo>
                    <a:lnTo>
                      <a:pt x="1910" y="760"/>
                    </a:lnTo>
                    <a:lnTo>
                      <a:pt x="1915" y="755"/>
                    </a:lnTo>
                    <a:lnTo>
                      <a:pt x="1918" y="748"/>
                    </a:lnTo>
                    <a:lnTo>
                      <a:pt x="1917" y="740"/>
                    </a:lnTo>
                    <a:lnTo>
                      <a:pt x="1863" y="608"/>
                    </a:lnTo>
                    <a:lnTo>
                      <a:pt x="1861" y="603"/>
                    </a:lnTo>
                    <a:lnTo>
                      <a:pt x="1858" y="601"/>
                    </a:lnTo>
                    <a:lnTo>
                      <a:pt x="1855" y="599"/>
                    </a:lnTo>
                    <a:lnTo>
                      <a:pt x="1851" y="598"/>
                    </a:lnTo>
                    <a:lnTo>
                      <a:pt x="1848" y="598"/>
                    </a:lnTo>
                    <a:lnTo>
                      <a:pt x="1846" y="599"/>
                    </a:lnTo>
                    <a:lnTo>
                      <a:pt x="1843" y="599"/>
                    </a:lnTo>
                    <a:lnTo>
                      <a:pt x="1721" y="650"/>
                    </a:lnTo>
                    <a:lnTo>
                      <a:pt x="1702" y="654"/>
                    </a:lnTo>
                    <a:lnTo>
                      <a:pt x="1683" y="654"/>
                    </a:lnTo>
                    <a:lnTo>
                      <a:pt x="1665" y="649"/>
                    </a:lnTo>
                    <a:lnTo>
                      <a:pt x="1649" y="638"/>
                    </a:lnTo>
                    <a:lnTo>
                      <a:pt x="1637" y="624"/>
                    </a:lnTo>
                    <a:lnTo>
                      <a:pt x="1603" y="577"/>
                    </a:lnTo>
                    <a:lnTo>
                      <a:pt x="1566" y="533"/>
                    </a:lnTo>
                    <a:lnTo>
                      <a:pt x="1525" y="493"/>
                    </a:lnTo>
                    <a:lnTo>
                      <a:pt x="1482" y="456"/>
                    </a:lnTo>
                    <a:lnTo>
                      <a:pt x="1435" y="422"/>
                    </a:lnTo>
                    <a:lnTo>
                      <a:pt x="1421" y="409"/>
                    </a:lnTo>
                    <a:lnTo>
                      <a:pt x="1411" y="393"/>
                    </a:lnTo>
                    <a:lnTo>
                      <a:pt x="1406" y="375"/>
                    </a:lnTo>
                    <a:lnTo>
                      <a:pt x="1405" y="356"/>
                    </a:lnTo>
                    <a:lnTo>
                      <a:pt x="1410" y="337"/>
                    </a:lnTo>
                    <a:lnTo>
                      <a:pt x="1460" y="215"/>
                    </a:lnTo>
                    <a:lnTo>
                      <a:pt x="1462" y="211"/>
                    </a:lnTo>
                    <a:lnTo>
                      <a:pt x="1461" y="208"/>
                    </a:lnTo>
                    <a:lnTo>
                      <a:pt x="1460" y="205"/>
                    </a:lnTo>
                    <a:lnTo>
                      <a:pt x="1460" y="202"/>
                    </a:lnTo>
                    <a:lnTo>
                      <a:pt x="1458" y="200"/>
                    </a:lnTo>
                    <a:lnTo>
                      <a:pt x="1455" y="198"/>
                    </a:lnTo>
                    <a:lnTo>
                      <a:pt x="1452" y="196"/>
                    </a:lnTo>
                    <a:lnTo>
                      <a:pt x="1320" y="142"/>
                    </a:lnTo>
                    <a:lnTo>
                      <a:pt x="1317" y="141"/>
                    </a:lnTo>
                    <a:lnTo>
                      <a:pt x="1315" y="140"/>
                    </a:lnTo>
                    <a:lnTo>
                      <a:pt x="1311" y="141"/>
                    </a:lnTo>
                    <a:lnTo>
                      <a:pt x="1308" y="142"/>
                    </a:lnTo>
                    <a:lnTo>
                      <a:pt x="1305" y="143"/>
                    </a:lnTo>
                    <a:lnTo>
                      <a:pt x="1302" y="146"/>
                    </a:lnTo>
                    <a:lnTo>
                      <a:pt x="1300" y="149"/>
                    </a:lnTo>
                    <a:lnTo>
                      <a:pt x="1250" y="271"/>
                    </a:lnTo>
                    <a:lnTo>
                      <a:pt x="1239" y="288"/>
                    </a:lnTo>
                    <a:lnTo>
                      <a:pt x="1226" y="301"/>
                    </a:lnTo>
                    <a:lnTo>
                      <a:pt x="1210" y="310"/>
                    </a:lnTo>
                    <a:lnTo>
                      <a:pt x="1191" y="314"/>
                    </a:lnTo>
                    <a:lnTo>
                      <a:pt x="1172" y="313"/>
                    </a:lnTo>
                    <a:lnTo>
                      <a:pt x="1101" y="302"/>
                    </a:lnTo>
                    <a:lnTo>
                      <a:pt x="1030" y="299"/>
                    </a:lnTo>
                    <a:lnTo>
                      <a:pt x="958" y="302"/>
                    </a:lnTo>
                    <a:lnTo>
                      <a:pt x="888" y="313"/>
                    </a:lnTo>
                    <a:lnTo>
                      <a:pt x="868" y="314"/>
                    </a:lnTo>
                    <a:lnTo>
                      <a:pt x="850" y="310"/>
                    </a:lnTo>
                    <a:lnTo>
                      <a:pt x="833" y="301"/>
                    </a:lnTo>
                    <a:lnTo>
                      <a:pt x="819" y="287"/>
                    </a:lnTo>
                    <a:lnTo>
                      <a:pt x="809" y="270"/>
                    </a:lnTo>
                    <a:lnTo>
                      <a:pt x="759" y="148"/>
                    </a:lnTo>
                    <a:lnTo>
                      <a:pt x="757" y="145"/>
                    </a:lnTo>
                    <a:lnTo>
                      <a:pt x="755" y="142"/>
                    </a:lnTo>
                    <a:lnTo>
                      <a:pt x="751" y="141"/>
                    </a:lnTo>
                    <a:lnTo>
                      <a:pt x="748" y="140"/>
                    </a:lnTo>
                    <a:lnTo>
                      <a:pt x="745" y="140"/>
                    </a:lnTo>
                    <a:close/>
                    <a:moveTo>
                      <a:pt x="1315" y="0"/>
                    </a:moveTo>
                    <a:lnTo>
                      <a:pt x="1344" y="3"/>
                    </a:lnTo>
                    <a:lnTo>
                      <a:pt x="1374" y="12"/>
                    </a:lnTo>
                    <a:lnTo>
                      <a:pt x="1506" y="67"/>
                    </a:lnTo>
                    <a:lnTo>
                      <a:pt x="1529" y="78"/>
                    </a:lnTo>
                    <a:lnTo>
                      <a:pt x="1548" y="92"/>
                    </a:lnTo>
                    <a:lnTo>
                      <a:pt x="1565" y="109"/>
                    </a:lnTo>
                    <a:lnTo>
                      <a:pt x="1579" y="129"/>
                    </a:lnTo>
                    <a:lnTo>
                      <a:pt x="1590" y="151"/>
                    </a:lnTo>
                    <a:lnTo>
                      <a:pt x="1599" y="180"/>
                    </a:lnTo>
                    <a:lnTo>
                      <a:pt x="1602" y="211"/>
                    </a:lnTo>
                    <a:lnTo>
                      <a:pt x="1599" y="241"/>
                    </a:lnTo>
                    <a:lnTo>
                      <a:pt x="1590" y="270"/>
                    </a:lnTo>
                    <a:lnTo>
                      <a:pt x="1561" y="340"/>
                    </a:lnTo>
                    <a:lnTo>
                      <a:pt x="1605" y="375"/>
                    </a:lnTo>
                    <a:lnTo>
                      <a:pt x="1646" y="415"/>
                    </a:lnTo>
                    <a:lnTo>
                      <a:pt x="1684" y="455"/>
                    </a:lnTo>
                    <a:lnTo>
                      <a:pt x="1720" y="499"/>
                    </a:lnTo>
                    <a:lnTo>
                      <a:pt x="1790" y="470"/>
                    </a:lnTo>
                    <a:lnTo>
                      <a:pt x="1819" y="461"/>
                    </a:lnTo>
                    <a:lnTo>
                      <a:pt x="1849" y="458"/>
                    </a:lnTo>
                    <a:lnTo>
                      <a:pt x="1876" y="460"/>
                    </a:lnTo>
                    <a:lnTo>
                      <a:pt x="1901" y="467"/>
                    </a:lnTo>
                    <a:lnTo>
                      <a:pt x="1925" y="477"/>
                    </a:lnTo>
                    <a:lnTo>
                      <a:pt x="1946" y="492"/>
                    </a:lnTo>
                    <a:lnTo>
                      <a:pt x="1965" y="509"/>
                    </a:lnTo>
                    <a:lnTo>
                      <a:pt x="1981" y="530"/>
                    </a:lnTo>
                    <a:lnTo>
                      <a:pt x="1993" y="554"/>
                    </a:lnTo>
                    <a:lnTo>
                      <a:pt x="2047" y="686"/>
                    </a:lnTo>
                    <a:lnTo>
                      <a:pt x="2056" y="716"/>
                    </a:lnTo>
                    <a:lnTo>
                      <a:pt x="2059" y="746"/>
                    </a:lnTo>
                    <a:lnTo>
                      <a:pt x="2056" y="776"/>
                    </a:lnTo>
                    <a:lnTo>
                      <a:pt x="2047" y="805"/>
                    </a:lnTo>
                    <a:lnTo>
                      <a:pt x="2036" y="827"/>
                    </a:lnTo>
                    <a:lnTo>
                      <a:pt x="2022" y="847"/>
                    </a:lnTo>
                    <a:lnTo>
                      <a:pt x="2005" y="864"/>
                    </a:lnTo>
                    <a:lnTo>
                      <a:pt x="1985" y="878"/>
                    </a:lnTo>
                    <a:lnTo>
                      <a:pt x="1964" y="890"/>
                    </a:lnTo>
                    <a:lnTo>
                      <a:pt x="1893" y="918"/>
                    </a:lnTo>
                    <a:lnTo>
                      <a:pt x="1900" y="994"/>
                    </a:lnTo>
                    <a:lnTo>
                      <a:pt x="1900" y="1068"/>
                    </a:lnTo>
                    <a:lnTo>
                      <a:pt x="1893" y="1143"/>
                    </a:lnTo>
                    <a:lnTo>
                      <a:pt x="1964" y="1172"/>
                    </a:lnTo>
                    <a:lnTo>
                      <a:pt x="1985" y="1184"/>
                    </a:lnTo>
                    <a:lnTo>
                      <a:pt x="2005" y="1198"/>
                    </a:lnTo>
                    <a:lnTo>
                      <a:pt x="2022" y="1215"/>
                    </a:lnTo>
                    <a:lnTo>
                      <a:pt x="2037" y="1234"/>
                    </a:lnTo>
                    <a:lnTo>
                      <a:pt x="2047" y="1257"/>
                    </a:lnTo>
                    <a:lnTo>
                      <a:pt x="2056" y="1286"/>
                    </a:lnTo>
                    <a:lnTo>
                      <a:pt x="2059" y="1316"/>
                    </a:lnTo>
                    <a:lnTo>
                      <a:pt x="2056" y="1347"/>
                    </a:lnTo>
                    <a:lnTo>
                      <a:pt x="2047" y="1376"/>
                    </a:lnTo>
                    <a:lnTo>
                      <a:pt x="1993" y="1508"/>
                    </a:lnTo>
                    <a:lnTo>
                      <a:pt x="1981" y="1532"/>
                    </a:lnTo>
                    <a:lnTo>
                      <a:pt x="1965" y="1553"/>
                    </a:lnTo>
                    <a:lnTo>
                      <a:pt x="1946" y="1571"/>
                    </a:lnTo>
                    <a:lnTo>
                      <a:pt x="1925" y="1584"/>
                    </a:lnTo>
                    <a:lnTo>
                      <a:pt x="1901" y="1595"/>
                    </a:lnTo>
                    <a:lnTo>
                      <a:pt x="1876" y="1601"/>
                    </a:lnTo>
                    <a:lnTo>
                      <a:pt x="1849" y="1605"/>
                    </a:lnTo>
                    <a:lnTo>
                      <a:pt x="1819" y="1601"/>
                    </a:lnTo>
                    <a:lnTo>
                      <a:pt x="1790" y="1592"/>
                    </a:lnTo>
                    <a:lnTo>
                      <a:pt x="1720" y="1563"/>
                    </a:lnTo>
                    <a:lnTo>
                      <a:pt x="1684" y="1607"/>
                    </a:lnTo>
                    <a:lnTo>
                      <a:pt x="1646" y="1647"/>
                    </a:lnTo>
                    <a:lnTo>
                      <a:pt x="1605" y="1686"/>
                    </a:lnTo>
                    <a:lnTo>
                      <a:pt x="1561" y="1721"/>
                    </a:lnTo>
                    <a:lnTo>
                      <a:pt x="1590" y="1792"/>
                    </a:lnTo>
                    <a:lnTo>
                      <a:pt x="1599" y="1821"/>
                    </a:lnTo>
                    <a:lnTo>
                      <a:pt x="1602" y="1852"/>
                    </a:lnTo>
                    <a:lnTo>
                      <a:pt x="1599" y="1881"/>
                    </a:lnTo>
                    <a:lnTo>
                      <a:pt x="1590" y="1911"/>
                    </a:lnTo>
                    <a:lnTo>
                      <a:pt x="1579" y="1933"/>
                    </a:lnTo>
                    <a:lnTo>
                      <a:pt x="1565" y="1952"/>
                    </a:lnTo>
                    <a:lnTo>
                      <a:pt x="1548" y="1971"/>
                    </a:lnTo>
                    <a:lnTo>
                      <a:pt x="1527" y="1984"/>
                    </a:lnTo>
                    <a:lnTo>
                      <a:pt x="1506" y="1995"/>
                    </a:lnTo>
                    <a:lnTo>
                      <a:pt x="1374" y="2050"/>
                    </a:lnTo>
                    <a:lnTo>
                      <a:pt x="1344" y="2059"/>
                    </a:lnTo>
                    <a:lnTo>
                      <a:pt x="1315" y="2062"/>
                    </a:lnTo>
                    <a:lnTo>
                      <a:pt x="1288" y="2060"/>
                    </a:lnTo>
                    <a:lnTo>
                      <a:pt x="1263" y="2053"/>
                    </a:lnTo>
                    <a:lnTo>
                      <a:pt x="1238" y="2043"/>
                    </a:lnTo>
                    <a:lnTo>
                      <a:pt x="1217" y="2029"/>
                    </a:lnTo>
                    <a:lnTo>
                      <a:pt x="1198" y="2011"/>
                    </a:lnTo>
                    <a:lnTo>
                      <a:pt x="1183" y="1990"/>
                    </a:lnTo>
                    <a:lnTo>
                      <a:pt x="1171" y="1966"/>
                    </a:lnTo>
                    <a:lnTo>
                      <a:pt x="1142" y="1896"/>
                    </a:lnTo>
                    <a:lnTo>
                      <a:pt x="1067" y="1903"/>
                    </a:lnTo>
                    <a:lnTo>
                      <a:pt x="992" y="1903"/>
                    </a:lnTo>
                    <a:lnTo>
                      <a:pt x="918" y="1896"/>
                    </a:lnTo>
                    <a:lnTo>
                      <a:pt x="888" y="1966"/>
                    </a:lnTo>
                    <a:lnTo>
                      <a:pt x="876" y="1990"/>
                    </a:lnTo>
                    <a:lnTo>
                      <a:pt x="860" y="2011"/>
                    </a:lnTo>
                    <a:lnTo>
                      <a:pt x="841" y="2029"/>
                    </a:lnTo>
                    <a:lnTo>
                      <a:pt x="820" y="2043"/>
                    </a:lnTo>
                    <a:lnTo>
                      <a:pt x="797" y="2053"/>
                    </a:lnTo>
                    <a:lnTo>
                      <a:pt x="771" y="2060"/>
                    </a:lnTo>
                    <a:lnTo>
                      <a:pt x="745" y="2062"/>
                    </a:lnTo>
                    <a:lnTo>
                      <a:pt x="714" y="2059"/>
                    </a:lnTo>
                    <a:lnTo>
                      <a:pt x="686" y="2050"/>
                    </a:lnTo>
                    <a:lnTo>
                      <a:pt x="553" y="1995"/>
                    </a:lnTo>
                    <a:lnTo>
                      <a:pt x="528" y="1982"/>
                    </a:lnTo>
                    <a:lnTo>
                      <a:pt x="507" y="1966"/>
                    </a:lnTo>
                    <a:lnTo>
                      <a:pt x="489" y="1946"/>
                    </a:lnTo>
                    <a:lnTo>
                      <a:pt x="474" y="1924"/>
                    </a:lnTo>
                    <a:lnTo>
                      <a:pt x="464" y="1899"/>
                    </a:lnTo>
                    <a:lnTo>
                      <a:pt x="458" y="1873"/>
                    </a:lnTo>
                    <a:lnTo>
                      <a:pt x="457" y="1846"/>
                    </a:lnTo>
                    <a:lnTo>
                      <a:pt x="460" y="1820"/>
                    </a:lnTo>
                    <a:lnTo>
                      <a:pt x="469" y="1792"/>
                    </a:lnTo>
                    <a:lnTo>
                      <a:pt x="497" y="1722"/>
                    </a:lnTo>
                    <a:lnTo>
                      <a:pt x="454" y="1687"/>
                    </a:lnTo>
                    <a:lnTo>
                      <a:pt x="414" y="1648"/>
                    </a:lnTo>
                    <a:lnTo>
                      <a:pt x="375" y="1607"/>
                    </a:lnTo>
                    <a:lnTo>
                      <a:pt x="339" y="1563"/>
                    </a:lnTo>
                    <a:lnTo>
                      <a:pt x="270" y="1593"/>
                    </a:lnTo>
                    <a:lnTo>
                      <a:pt x="240" y="1601"/>
                    </a:lnTo>
                    <a:lnTo>
                      <a:pt x="209" y="1605"/>
                    </a:lnTo>
                    <a:lnTo>
                      <a:pt x="183" y="1602"/>
                    </a:lnTo>
                    <a:lnTo>
                      <a:pt x="157" y="1596"/>
                    </a:lnTo>
                    <a:lnTo>
                      <a:pt x="134" y="1586"/>
                    </a:lnTo>
                    <a:lnTo>
                      <a:pt x="113" y="1571"/>
                    </a:lnTo>
                    <a:lnTo>
                      <a:pt x="94" y="1554"/>
                    </a:lnTo>
                    <a:lnTo>
                      <a:pt x="78" y="1532"/>
                    </a:lnTo>
                    <a:lnTo>
                      <a:pt x="66" y="1509"/>
                    </a:lnTo>
                    <a:lnTo>
                      <a:pt x="11" y="1377"/>
                    </a:lnTo>
                    <a:lnTo>
                      <a:pt x="3" y="1347"/>
                    </a:lnTo>
                    <a:lnTo>
                      <a:pt x="0" y="1317"/>
                    </a:lnTo>
                    <a:lnTo>
                      <a:pt x="3" y="1286"/>
                    </a:lnTo>
                    <a:lnTo>
                      <a:pt x="11" y="1258"/>
                    </a:lnTo>
                    <a:lnTo>
                      <a:pt x="23" y="1236"/>
                    </a:lnTo>
                    <a:lnTo>
                      <a:pt x="37" y="1215"/>
                    </a:lnTo>
                    <a:lnTo>
                      <a:pt x="55" y="1198"/>
                    </a:lnTo>
                    <a:lnTo>
                      <a:pt x="74" y="1185"/>
                    </a:lnTo>
                    <a:lnTo>
                      <a:pt x="96" y="1173"/>
                    </a:lnTo>
                    <a:lnTo>
                      <a:pt x="166" y="1144"/>
                    </a:lnTo>
                    <a:lnTo>
                      <a:pt x="159" y="1069"/>
                    </a:lnTo>
                    <a:lnTo>
                      <a:pt x="159" y="995"/>
                    </a:lnTo>
                    <a:lnTo>
                      <a:pt x="166" y="919"/>
                    </a:lnTo>
                    <a:lnTo>
                      <a:pt x="96" y="890"/>
                    </a:lnTo>
                    <a:lnTo>
                      <a:pt x="74" y="879"/>
                    </a:lnTo>
                    <a:lnTo>
                      <a:pt x="54" y="864"/>
                    </a:lnTo>
                    <a:lnTo>
                      <a:pt x="37" y="847"/>
                    </a:lnTo>
                    <a:lnTo>
                      <a:pt x="23" y="828"/>
                    </a:lnTo>
                    <a:lnTo>
                      <a:pt x="11" y="806"/>
                    </a:lnTo>
                    <a:lnTo>
                      <a:pt x="3" y="776"/>
                    </a:lnTo>
                    <a:lnTo>
                      <a:pt x="0" y="747"/>
                    </a:lnTo>
                    <a:lnTo>
                      <a:pt x="3" y="716"/>
                    </a:lnTo>
                    <a:lnTo>
                      <a:pt x="11" y="687"/>
                    </a:lnTo>
                    <a:lnTo>
                      <a:pt x="66" y="555"/>
                    </a:lnTo>
                    <a:lnTo>
                      <a:pt x="78" y="530"/>
                    </a:lnTo>
                    <a:lnTo>
                      <a:pt x="94" y="510"/>
                    </a:lnTo>
                    <a:lnTo>
                      <a:pt x="113" y="492"/>
                    </a:lnTo>
                    <a:lnTo>
                      <a:pt x="134" y="478"/>
                    </a:lnTo>
                    <a:lnTo>
                      <a:pt x="157" y="468"/>
                    </a:lnTo>
                    <a:lnTo>
                      <a:pt x="183" y="461"/>
                    </a:lnTo>
                    <a:lnTo>
                      <a:pt x="209" y="458"/>
                    </a:lnTo>
                    <a:lnTo>
                      <a:pt x="240" y="461"/>
                    </a:lnTo>
                    <a:lnTo>
                      <a:pt x="270" y="471"/>
                    </a:lnTo>
                    <a:lnTo>
                      <a:pt x="339" y="499"/>
                    </a:lnTo>
                    <a:lnTo>
                      <a:pt x="374" y="456"/>
                    </a:lnTo>
                    <a:lnTo>
                      <a:pt x="414" y="416"/>
                    </a:lnTo>
                    <a:lnTo>
                      <a:pt x="454" y="376"/>
                    </a:lnTo>
                    <a:lnTo>
                      <a:pt x="497" y="340"/>
                    </a:lnTo>
                    <a:lnTo>
                      <a:pt x="469" y="270"/>
                    </a:lnTo>
                    <a:lnTo>
                      <a:pt x="460" y="242"/>
                    </a:lnTo>
                    <a:lnTo>
                      <a:pt x="457" y="211"/>
                    </a:lnTo>
                    <a:lnTo>
                      <a:pt x="460" y="181"/>
                    </a:lnTo>
                    <a:lnTo>
                      <a:pt x="469" y="152"/>
                    </a:lnTo>
                    <a:lnTo>
                      <a:pt x="480" y="129"/>
                    </a:lnTo>
                    <a:lnTo>
                      <a:pt x="494" y="110"/>
                    </a:lnTo>
                    <a:lnTo>
                      <a:pt x="511" y="92"/>
                    </a:lnTo>
                    <a:lnTo>
                      <a:pt x="531" y="78"/>
                    </a:lnTo>
                    <a:lnTo>
                      <a:pt x="553" y="68"/>
                    </a:lnTo>
                    <a:lnTo>
                      <a:pt x="686" y="13"/>
                    </a:lnTo>
                    <a:lnTo>
                      <a:pt x="714" y="4"/>
                    </a:lnTo>
                    <a:lnTo>
                      <a:pt x="745" y="1"/>
                    </a:lnTo>
                    <a:lnTo>
                      <a:pt x="771" y="3"/>
                    </a:lnTo>
                    <a:lnTo>
                      <a:pt x="797" y="9"/>
                    </a:lnTo>
                    <a:lnTo>
                      <a:pt x="820" y="20"/>
                    </a:lnTo>
                    <a:lnTo>
                      <a:pt x="841" y="34"/>
                    </a:lnTo>
                    <a:lnTo>
                      <a:pt x="860" y="52"/>
                    </a:lnTo>
                    <a:lnTo>
                      <a:pt x="876" y="73"/>
                    </a:lnTo>
                    <a:lnTo>
                      <a:pt x="888" y="96"/>
                    </a:lnTo>
                    <a:lnTo>
                      <a:pt x="918" y="166"/>
                    </a:lnTo>
                    <a:lnTo>
                      <a:pt x="992" y="160"/>
                    </a:lnTo>
                    <a:lnTo>
                      <a:pt x="1067" y="160"/>
                    </a:lnTo>
                    <a:lnTo>
                      <a:pt x="1142" y="166"/>
                    </a:lnTo>
                    <a:lnTo>
                      <a:pt x="1171" y="96"/>
                    </a:lnTo>
                    <a:lnTo>
                      <a:pt x="1183" y="72"/>
                    </a:lnTo>
                    <a:lnTo>
                      <a:pt x="1198" y="52"/>
                    </a:lnTo>
                    <a:lnTo>
                      <a:pt x="1217" y="34"/>
                    </a:lnTo>
                    <a:lnTo>
                      <a:pt x="1238" y="19"/>
                    </a:lnTo>
                    <a:lnTo>
                      <a:pt x="1263" y="8"/>
                    </a:lnTo>
                    <a:lnTo>
                      <a:pt x="1288" y="2"/>
                    </a:lnTo>
                    <a:lnTo>
                      <a:pt x="13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6507" y="7683"/>
              <a:ext cx="834" cy="1076"/>
              <a:chOff x="10990263" y="4235450"/>
              <a:chExt cx="427037" cy="550863"/>
            </a:xfrm>
            <a:solidFill>
              <a:schemeClr val="bg1"/>
            </a:solidFill>
          </p:grpSpPr>
          <p:sp>
            <p:nvSpPr>
              <p:cNvPr id="26" name="Freeform 279"/>
              <p:cNvSpPr/>
              <p:nvPr/>
            </p:nvSpPr>
            <p:spPr bwMode="auto">
              <a:xfrm>
                <a:off x="10990263" y="4386263"/>
                <a:ext cx="427037" cy="400050"/>
              </a:xfrm>
              <a:custGeom>
                <a:avLst/>
                <a:gdLst>
                  <a:gd name="T0" fmla="*/ 2176 w 2687"/>
                  <a:gd name="T1" fmla="*/ 67 h 2526"/>
                  <a:gd name="T2" fmla="*/ 2177 w 2687"/>
                  <a:gd name="T3" fmla="*/ 221 h 2526"/>
                  <a:gd name="T4" fmla="*/ 2129 w 2687"/>
                  <a:gd name="T5" fmla="*/ 463 h 2526"/>
                  <a:gd name="T6" fmla="*/ 2420 w 2687"/>
                  <a:gd name="T7" fmla="*/ 834 h 2526"/>
                  <a:gd name="T8" fmla="*/ 2617 w 2687"/>
                  <a:gd name="T9" fmla="*/ 951 h 2526"/>
                  <a:gd name="T10" fmla="*/ 2687 w 2687"/>
                  <a:gd name="T11" fmla="*/ 1406 h 2526"/>
                  <a:gd name="T12" fmla="*/ 2590 w 2687"/>
                  <a:gd name="T13" fmla="*/ 1575 h 2526"/>
                  <a:gd name="T14" fmla="*/ 2424 w 2687"/>
                  <a:gd name="T15" fmla="*/ 1663 h 2526"/>
                  <a:gd name="T16" fmla="*/ 2302 w 2687"/>
                  <a:gd name="T17" fmla="*/ 1854 h 2526"/>
                  <a:gd name="T18" fmla="*/ 2191 w 2687"/>
                  <a:gd name="T19" fmla="*/ 1997 h 2526"/>
                  <a:gd name="T20" fmla="*/ 2151 w 2687"/>
                  <a:gd name="T21" fmla="*/ 2041 h 2526"/>
                  <a:gd name="T22" fmla="*/ 2037 w 2687"/>
                  <a:gd name="T23" fmla="*/ 2200 h 2526"/>
                  <a:gd name="T24" fmla="*/ 2018 w 2687"/>
                  <a:gd name="T25" fmla="*/ 2388 h 2526"/>
                  <a:gd name="T26" fmla="*/ 1934 w 2687"/>
                  <a:gd name="T27" fmla="*/ 2514 h 2526"/>
                  <a:gd name="T28" fmla="*/ 1392 w 2687"/>
                  <a:gd name="T29" fmla="*/ 2501 h 2526"/>
                  <a:gd name="T30" fmla="*/ 1331 w 2687"/>
                  <a:gd name="T31" fmla="*/ 2367 h 2526"/>
                  <a:gd name="T32" fmla="*/ 1122 w 2687"/>
                  <a:gd name="T33" fmla="*/ 2464 h 2526"/>
                  <a:gd name="T34" fmla="*/ 596 w 2687"/>
                  <a:gd name="T35" fmla="*/ 2526 h 2526"/>
                  <a:gd name="T36" fmla="*/ 473 w 2687"/>
                  <a:gd name="T37" fmla="*/ 2447 h 2526"/>
                  <a:gd name="T38" fmla="*/ 459 w 2687"/>
                  <a:gd name="T39" fmla="*/ 2358 h 2526"/>
                  <a:gd name="T40" fmla="*/ 419 w 2687"/>
                  <a:gd name="T41" fmla="*/ 2183 h 2526"/>
                  <a:gd name="T42" fmla="*/ 231 w 2687"/>
                  <a:gd name="T43" fmla="*/ 1926 h 2526"/>
                  <a:gd name="T44" fmla="*/ 29 w 2687"/>
                  <a:gd name="T45" fmla="*/ 1496 h 2526"/>
                  <a:gd name="T46" fmla="*/ 1 w 2687"/>
                  <a:gd name="T47" fmla="*/ 1305 h 2526"/>
                  <a:gd name="T48" fmla="*/ 14 w 2687"/>
                  <a:gd name="T49" fmla="*/ 1098 h 2526"/>
                  <a:gd name="T50" fmla="*/ 94 w 2687"/>
                  <a:gd name="T51" fmla="*/ 1041 h 2526"/>
                  <a:gd name="T52" fmla="*/ 153 w 2687"/>
                  <a:gd name="T53" fmla="*/ 1122 h 2526"/>
                  <a:gd name="T54" fmla="*/ 141 w 2687"/>
                  <a:gd name="T55" fmla="*/ 1295 h 2526"/>
                  <a:gd name="T56" fmla="*/ 163 w 2687"/>
                  <a:gd name="T57" fmla="*/ 1457 h 2526"/>
                  <a:gd name="T58" fmla="*/ 239 w 2687"/>
                  <a:gd name="T59" fmla="*/ 1657 h 2526"/>
                  <a:gd name="T60" fmla="*/ 425 w 2687"/>
                  <a:gd name="T61" fmla="*/ 1940 h 2526"/>
                  <a:gd name="T62" fmla="*/ 573 w 2687"/>
                  <a:gd name="T63" fmla="*/ 2197 h 2526"/>
                  <a:gd name="T64" fmla="*/ 600 w 2687"/>
                  <a:gd name="T65" fmla="*/ 2385 h 2526"/>
                  <a:gd name="T66" fmla="*/ 1029 w 2687"/>
                  <a:gd name="T67" fmla="*/ 2234 h 2526"/>
                  <a:gd name="T68" fmla="*/ 1238 w 2687"/>
                  <a:gd name="T69" fmla="*/ 2227 h 2526"/>
                  <a:gd name="T70" fmla="*/ 1462 w 2687"/>
                  <a:gd name="T71" fmla="*/ 2254 h 2526"/>
                  <a:gd name="T72" fmla="*/ 1879 w 2687"/>
                  <a:gd name="T73" fmla="*/ 2272 h 2526"/>
                  <a:gd name="T74" fmla="*/ 1927 w 2687"/>
                  <a:gd name="T75" fmla="*/ 2099 h 2526"/>
                  <a:gd name="T76" fmla="*/ 2072 w 2687"/>
                  <a:gd name="T77" fmla="*/ 1920 h 2526"/>
                  <a:gd name="T78" fmla="*/ 2207 w 2687"/>
                  <a:gd name="T79" fmla="*/ 1744 h 2526"/>
                  <a:gd name="T80" fmla="*/ 2328 w 2687"/>
                  <a:gd name="T81" fmla="*/ 1540 h 2526"/>
                  <a:gd name="T82" fmla="*/ 2406 w 2687"/>
                  <a:gd name="T83" fmla="*/ 1461 h 2526"/>
                  <a:gd name="T84" fmla="*/ 2546 w 2687"/>
                  <a:gd name="T85" fmla="*/ 1407 h 2526"/>
                  <a:gd name="T86" fmla="*/ 2492 w 2687"/>
                  <a:gd name="T87" fmla="*/ 1047 h 2526"/>
                  <a:gd name="T88" fmla="*/ 2334 w 2687"/>
                  <a:gd name="T89" fmla="*/ 998 h 2526"/>
                  <a:gd name="T90" fmla="*/ 2125 w 2687"/>
                  <a:gd name="T91" fmla="*/ 652 h 2526"/>
                  <a:gd name="T92" fmla="*/ 1993 w 2687"/>
                  <a:gd name="T93" fmla="*/ 503 h 2526"/>
                  <a:gd name="T94" fmla="*/ 2028 w 2687"/>
                  <a:gd name="T95" fmla="*/ 198 h 2526"/>
                  <a:gd name="T96" fmla="*/ 2054 w 2687"/>
                  <a:gd name="T97" fmla="*/ 141 h 2526"/>
                  <a:gd name="T98" fmla="*/ 1850 w 2687"/>
                  <a:gd name="T99" fmla="*/ 207 h 2526"/>
                  <a:gd name="T100" fmla="*/ 1721 w 2687"/>
                  <a:gd name="T101" fmla="*/ 327 h 2526"/>
                  <a:gd name="T102" fmla="*/ 1566 w 2687"/>
                  <a:gd name="T103" fmla="*/ 334 h 2526"/>
                  <a:gd name="T104" fmla="*/ 1356 w 2687"/>
                  <a:gd name="T105" fmla="*/ 264 h 2526"/>
                  <a:gd name="T106" fmla="*/ 1392 w 2687"/>
                  <a:gd name="T107" fmla="*/ 171 h 2526"/>
                  <a:gd name="T108" fmla="*/ 1656 w 2687"/>
                  <a:gd name="T109" fmla="*/ 182 h 2526"/>
                  <a:gd name="T110" fmla="*/ 1843 w 2687"/>
                  <a:gd name="T111" fmla="*/ 52 h 2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87" h="2526">
                    <a:moveTo>
                      <a:pt x="2063" y="0"/>
                    </a:moveTo>
                    <a:lnTo>
                      <a:pt x="2090" y="5"/>
                    </a:lnTo>
                    <a:lnTo>
                      <a:pt x="2115" y="13"/>
                    </a:lnTo>
                    <a:lnTo>
                      <a:pt x="2139" y="27"/>
                    </a:lnTo>
                    <a:lnTo>
                      <a:pt x="2159" y="45"/>
                    </a:lnTo>
                    <a:lnTo>
                      <a:pt x="2176" y="67"/>
                    </a:lnTo>
                    <a:lnTo>
                      <a:pt x="2188" y="91"/>
                    </a:lnTo>
                    <a:lnTo>
                      <a:pt x="2196" y="118"/>
                    </a:lnTo>
                    <a:lnTo>
                      <a:pt x="2199" y="144"/>
                    </a:lnTo>
                    <a:lnTo>
                      <a:pt x="2196" y="171"/>
                    </a:lnTo>
                    <a:lnTo>
                      <a:pt x="2188" y="197"/>
                    </a:lnTo>
                    <a:lnTo>
                      <a:pt x="2177" y="221"/>
                    </a:lnTo>
                    <a:lnTo>
                      <a:pt x="2153" y="264"/>
                    </a:lnTo>
                    <a:lnTo>
                      <a:pt x="2135" y="305"/>
                    </a:lnTo>
                    <a:lnTo>
                      <a:pt x="2125" y="345"/>
                    </a:lnTo>
                    <a:lnTo>
                      <a:pt x="2119" y="385"/>
                    </a:lnTo>
                    <a:lnTo>
                      <a:pt x="2122" y="425"/>
                    </a:lnTo>
                    <a:lnTo>
                      <a:pt x="2129" y="463"/>
                    </a:lnTo>
                    <a:lnTo>
                      <a:pt x="2189" y="517"/>
                    </a:lnTo>
                    <a:lnTo>
                      <a:pt x="2246" y="575"/>
                    </a:lnTo>
                    <a:lnTo>
                      <a:pt x="2297" y="636"/>
                    </a:lnTo>
                    <a:lnTo>
                      <a:pt x="2342" y="700"/>
                    </a:lnTo>
                    <a:lnTo>
                      <a:pt x="2384" y="765"/>
                    </a:lnTo>
                    <a:lnTo>
                      <a:pt x="2420" y="834"/>
                    </a:lnTo>
                    <a:lnTo>
                      <a:pt x="2450" y="906"/>
                    </a:lnTo>
                    <a:lnTo>
                      <a:pt x="2492" y="906"/>
                    </a:lnTo>
                    <a:lnTo>
                      <a:pt x="2527" y="909"/>
                    </a:lnTo>
                    <a:lnTo>
                      <a:pt x="2560" y="918"/>
                    </a:lnTo>
                    <a:lnTo>
                      <a:pt x="2590" y="932"/>
                    </a:lnTo>
                    <a:lnTo>
                      <a:pt x="2617" y="951"/>
                    </a:lnTo>
                    <a:lnTo>
                      <a:pt x="2641" y="975"/>
                    </a:lnTo>
                    <a:lnTo>
                      <a:pt x="2660" y="1002"/>
                    </a:lnTo>
                    <a:lnTo>
                      <a:pt x="2674" y="1032"/>
                    </a:lnTo>
                    <a:lnTo>
                      <a:pt x="2684" y="1065"/>
                    </a:lnTo>
                    <a:lnTo>
                      <a:pt x="2687" y="1100"/>
                    </a:lnTo>
                    <a:lnTo>
                      <a:pt x="2687" y="1406"/>
                    </a:lnTo>
                    <a:lnTo>
                      <a:pt x="2684" y="1441"/>
                    </a:lnTo>
                    <a:lnTo>
                      <a:pt x="2674" y="1474"/>
                    </a:lnTo>
                    <a:lnTo>
                      <a:pt x="2660" y="1505"/>
                    </a:lnTo>
                    <a:lnTo>
                      <a:pt x="2641" y="1531"/>
                    </a:lnTo>
                    <a:lnTo>
                      <a:pt x="2617" y="1556"/>
                    </a:lnTo>
                    <a:lnTo>
                      <a:pt x="2590" y="1575"/>
                    </a:lnTo>
                    <a:lnTo>
                      <a:pt x="2560" y="1588"/>
                    </a:lnTo>
                    <a:lnTo>
                      <a:pt x="2527" y="1598"/>
                    </a:lnTo>
                    <a:lnTo>
                      <a:pt x="2492" y="1601"/>
                    </a:lnTo>
                    <a:lnTo>
                      <a:pt x="2455" y="1601"/>
                    </a:lnTo>
                    <a:lnTo>
                      <a:pt x="2440" y="1632"/>
                    </a:lnTo>
                    <a:lnTo>
                      <a:pt x="2424" y="1663"/>
                    </a:lnTo>
                    <a:lnTo>
                      <a:pt x="2406" y="1696"/>
                    </a:lnTo>
                    <a:lnTo>
                      <a:pt x="2387" y="1728"/>
                    </a:lnTo>
                    <a:lnTo>
                      <a:pt x="2365" y="1761"/>
                    </a:lnTo>
                    <a:lnTo>
                      <a:pt x="2344" y="1792"/>
                    </a:lnTo>
                    <a:lnTo>
                      <a:pt x="2323" y="1823"/>
                    </a:lnTo>
                    <a:lnTo>
                      <a:pt x="2302" y="1854"/>
                    </a:lnTo>
                    <a:lnTo>
                      <a:pt x="2281" y="1882"/>
                    </a:lnTo>
                    <a:lnTo>
                      <a:pt x="2259" y="1910"/>
                    </a:lnTo>
                    <a:lnTo>
                      <a:pt x="2240" y="1934"/>
                    </a:lnTo>
                    <a:lnTo>
                      <a:pt x="2222" y="1958"/>
                    </a:lnTo>
                    <a:lnTo>
                      <a:pt x="2205" y="1979"/>
                    </a:lnTo>
                    <a:lnTo>
                      <a:pt x="2191" y="1997"/>
                    </a:lnTo>
                    <a:lnTo>
                      <a:pt x="2178" y="2011"/>
                    </a:lnTo>
                    <a:lnTo>
                      <a:pt x="2168" y="2022"/>
                    </a:lnTo>
                    <a:lnTo>
                      <a:pt x="2162" y="2030"/>
                    </a:lnTo>
                    <a:lnTo>
                      <a:pt x="2159" y="2034"/>
                    </a:lnTo>
                    <a:lnTo>
                      <a:pt x="2156" y="2038"/>
                    </a:lnTo>
                    <a:lnTo>
                      <a:pt x="2151" y="2041"/>
                    </a:lnTo>
                    <a:lnTo>
                      <a:pt x="2134" y="2057"/>
                    </a:lnTo>
                    <a:lnTo>
                      <a:pt x="2105" y="2086"/>
                    </a:lnTo>
                    <a:lnTo>
                      <a:pt x="2081" y="2115"/>
                    </a:lnTo>
                    <a:lnTo>
                      <a:pt x="2062" y="2145"/>
                    </a:lnTo>
                    <a:lnTo>
                      <a:pt x="2047" y="2173"/>
                    </a:lnTo>
                    <a:lnTo>
                      <a:pt x="2037" y="2200"/>
                    </a:lnTo>
                    <a:lnTo>
                      <a:pt x="2028" y="2224"/>
                    </a:lnTo>
                    <a:lnTo>
                      <a:pt x="2023" y="2246"/>
                    </a:lnTo>
                    <a:lnTo>
                      <a:pt x="2021" y="2264"/>
                    </a:lnTo>
                    <a:lnTo>
                      <a:pt x="2019" y="2278"/>
                    </a:lnTo>
                    <a:lnTo>
                      <a:pt x="2018" y="2288"/>
                    </a:lnTo>
                    <a:lnTo>
                      <a:pt x="2018" y="2388"/>
                    </a:lnTo>
                    <a:lnTo>
                      <a:pt x="2016" y="2416"/>
                    </a:lnTo>
                    <a:lnTo>
                      <a:pt x="2007" y="2441"/>
                    </a:lnTo>
                    <a:lnTo>
                      <a:pt x="1994" y="2464"/>
                    </a:lnTo>
                    <a:lnTo>
                      <a:pt x="1977" y="2485"/>
                    </a:lnTo>
                    <a:lnTo>
                      <a:pt x="1957" y="2501"/>
                    </a:lnTo>
                    <a:lnTo>
                      <a:pt x="1934" y="2514"/>
                    </a:lnTo>
                    <a:lnTo>
                      <a:pt x="1907" y="2522"/>
                    </a:lnTo>
                    <a:lnTo>
                      <a:pt x="1880" y="2526"/>
                    </a:lnTo>
                    <a:lnTo>
                      <a:pt x="1468" y="2526"/>
                    </a:lnTo>
                    <a:lnTo>
                      <a:pt x="1441" y="2522"/>
                    </a:lnTo>
                    <a:lnTo>
                      <a:pt x="1415" y="2514"/>
                    </a:lnTo>
                    <a:lnTo>
                      <a:pt x="1392" y="2501"/>
                    </a:lnTo>
                    <a:lnTo>
                      <a:pt x="1371" y="2485"/>
                    </a:lnTo>
                    <a:lnTo>
                      <a:pt x="1355" y="2464"/>
                    </a:lnTo>
                    <a:lnTo>
                      <a:pt x="1342" y="2441"/>
                    </a:lnTo>
                    <a:lnTo>
                      <a:pt x="1334" y="2416"/>
                    </a:lnTo>
                    <a:lnTo>
                      <a:pt x="1331" y="2388"/>
                    </a:lnTo>
                    <a:lnTo>
                      <a:pt x="1331" y="2367"/>
                    </a:lnTo>
                    <a:lnTo>
                      <a:pt x="1238" y="2369"/>
                    </a:lnTo>
                    <a:lnTo>
                      <a:pt x="1145" y="2365"/>
                    </a:lnTo>
                    <a:lnTo>
                      <a:pt x="1145" y="2388"/>
                    </a:lnTo>
                    <a:lnTo>
                      <a:pt x="1143" y="2416"/>
                    </a:lnTo>
                    <a:lnTo>
                      <a:pt x="1134" y="2441"/>
                    </a:lnTo>
                    <a:lnTo>
                      <a:pt x="1122" y="2464"/>
                    </a:lnTo>
                    <a:lnTo>
                      <a:pt x="1105" y="2485"/>
                    </a:lnTo>
                    <a:lnTo>
                      <a:pt x="1085" y="2501"/>
                    </a:lnTo>
                    <a:lnTo>
                      <a:pt x="1061" y="2514"/>
                    </a:lnTo>
                    <a:lnTo>
                      <a:pt x="1036" y="2522"/>
                    </a:lnTo>
                    <a:lnTo>
                      <a:pt x="1007" y="2526"/>
                    </a:lnTo>
                    <a:lnTo>
                      <a:pt x="596" y="2526"/>
                    </a:lnTo>
                    <a:lnTo>
                      <a:pt x="570" y="2522"/>
                    </a:lnTo>
                    <a:lnTo>
                      <a:pt x="545" y="2515"/>
                    </a:lnTo>
                    <a:lnTo>
                      <a:pt x="523" y="2503"/>
                    </a:lnTo>
                    <a:lnTo>
                      <a:pt x="503" y="2488"/>
                    </a:lnTo>
                    <a:lnTo>
                      <a:pt x="486" y="2468"/>
                    </a:lnTo>
                    <a:lnTo>
                      <a:pt x="473" y="2447"/>
                    </a:lnTo>
                    <a:lnTo>
                      <a:pt x="463" y="2423"/>
                    </a:lnTo>
                    <a:lnTo>
                      <a:pt x="459" y="2397"/>
                    </a:lnTo>
                    <a:lnTo>
                      <a:pt x="459" y="2393"/>
                    </a:lnTo>
                    <a:lnTo>
                      <a:pt x="459" y="2390"/>
                    </a:lnTo>
                    <a:lnTo>
                      <a:pt x="459" y="2388"/>
                    </a:lnTo>
                    <a:lnTo>
                      <a:pt x="459" y="2358"/>
                    </a:lnTo>
                    <a:lnTo>
                      <a:pt x="457" y="2338"/>
                    </a:lnTo>
                    <a:lnTo>
                      <a:pt x="454" y="2313"/>
                    </a:lnTo>
                    <a:lnTo>
                      <a:pt x="450" y="2284"/>
                    </a:lnTo>
                    <a:lnTo>
                      <a:pt x="442" y="2253"/>
                    </a:lnTo>
                    <a:lnTo>
                      <a:pt x="433" y="2219"/>
                    </a:lnTo>
                    <a:lnTo>
                      <a:pt x="419" y="2183"/>
                    </a:lnTo>
                    <a:lnTo>
                      <a:pt x="402" y="2146"/>
                    </a:lnTo>
                    <a:lnTo>
                      <a:pt x="381" y="2109"/>
                    </a:lnTo>
                    <a:lnTo>
                      <a:pt x="355" y="2073"/>
                    </a:lnTo>
                    <a:lnTo>
                      <a:pt x="323" y="2037"/>
                    </a:lnTo>
                    <a:lnTo>
                      <a:pt x="277" y="1984"/>
                    </a:lnTo>
                    <a:lnTo>
                      <a:pt x="231" y="1926"/>
                    </a:lnTo>
                    <a:lnTo>
                      <a:pt x="189" y="1862"/>
                    </a:lnTo>
                    <a:lnTo>
                      <a:pt x="149" y="1792"/>
                    </a:lnTo>
                    <a:lnTo>
                      <a:pt x="112" y="1717"/>
                    </a:lnTo>
                    <a:lnTo>
                      <a:pt x="78" y="1645"/>
                    </a:lnTo>
                    <a:lnTo>
                      <a:pt x="51" y="1572"/>
                    </a:lnTo>
                    <a:lnTo>
                      <a:pt x="29" y="1496"/>
                    </a:lnTo>
                    <a:lnTo>
                      <a:pt x="20" y="1462"/>
                    </a:lnTo>
                    <a:lnTo>
                      <a:pt x="13" y="1427"/>
                    </a:lnTo>
                    <a:lnTo>
                      <a:pt x="7" y="1393"/>
                    </a:lnTo>
                    <a:lnTo>
                      <a:pt x="4" y="1361"/>
                    </a:lnTo>
                    <a:lnTo>
                      <a:pt x="2" y="1331"/>
                    </a:lnTo>
                    <a:lnTo>
                      <a:pt x="1" y="1305"/>
                    </a:lnTo>
                    <a:lnTo>
                      <a:pt x="0" y="1285"/>
                    </a:lnTo>
                    <a:lnTo>
                      <a:pt x="0" y="1269"/>
                    </a:lnTo>
                    <a:lnTo>
                      <a:pt x="0" y="1260"/>
                    </a:lnTo>
                    <a:lnTo>
                      <a:pt x="2" y="1206"/>
                    </a:lnTo>
                    <a:lnTo>
                      <a:pt x="6" y="1151"/>
                    </a:lnTo>
                    <a:lnTo>
                      <a:pt x="14" y="1098"/>
                    </a:lnTo>
                    <a:lnTo>
                      <a:pt x="19" y="1081"/>
                    </a:lnTo>
                    <a:lnTo>
                      <a:pt x="30" y="1065"/>
                    </a:lnTo>
                    <a:lnTo>
                      <a:pt x="42" y="1053"/>
                    </a:lnTo>
                    <a:lnTo>
                      <a:pt x="58" y="1045"/>
                    </a:lnTo>
                    <a:lnTo>
                      <a:pt x="76" y="1040"/>
                    </a:lnTo>
                    <a:lnTo>
                      <a:pt x="94" y="1041"/>
                    </a:lnTo>
                    <a:lnTo>
                      <a:pt x="112" y="1047"/>
                    </a:lnTo>
                    <a:lnTo>
                      <a:pt x="128" y="1056"/>
                    </a:lnTo>
                    <a:lnTo>
                      <a:pt x="140" y="1069"/>
                    </a:lnTo>
                    <a:lnTo>
                      <a:pt x="148" y="1085"/>
                    </a:lnTo>
                    <a:lnTo>
                      <a:pt x="153" y="1103"/>
                    </a:lnTo>
                    <a:lnTo>
                      <a:pt x="153" y="1122"/>
                    </a:lnTo>
                    <a:lnTo>
                      <a:pt x="144" y="1192"/>
                    </a:lnTo>
                    <a:lnTo>
                      <a:pt x="141" y="1262"/>
                    </a:lnTo>
                    <a:lnTo>
                      <a:pt x="141" y="1265"/>
                    </a:lnTo>
                    <a:lnTo>
                      <a:pt x="141" y="1268"/>
                    </a:lnTo>
                    <a:lnTo>
                      <a:pt x="141" y="1279"/>
                    </a:lnTo>
                    <a:lnTo>
                      <a:pt x="141" y="1295"/>
                    </a:lnTo>
                    <a:lnTo>
                      <a:pt x="142" y="1316"/>
                    </a:lnTo>
                    <a:lnTo>
                      <a:pt x="144" y="1342"/>
                    </a:lnTo>
                    <a:lnTo>
                      <a:pt x="146" y="1369"/>
                    </a:lnTo>
                    <a:lnTo>
                      <a:pt x="151" y="1399"/>
                    </a:lnTo>
                    <a:lnTo>
                      <a:pt x="156" y="1427"/>
                    </a:lnTo>
                    <a:lnTo>
                      <a:pt x="163" y="1457"/>
                    </a:lnTo>
                    <a:lnTo>
                      <a:pt x="164" y="1459"/>
                    </a:lnTo>
                    <a:lnTo>
                      <a:pt x="165" y="1462"/>
                    </a:lnTo>
                    <a:lnTo>
                      <a:pt x="184" y="1529"/>
                    </a:lnTo>
                    <a:lnTo>
                      <a:pt x="208" y="1594"/>
                    </a:lnTo>
                    <a:lnTo>
                      <a:pt x="237" y="1655"/>
                    </a:lnTo>
                    <a:lnTo>
                      <a:pt x="239" y="1657"/>
                    </a:lnTo>
                    <a:lnTo>
                      <a:pt x="239" y="1658"/>
                    </a:lnTo>
                    <a:lnTo>
                      <a:pt x="272" y="1725"/>
                    </a:lnTo>
                    <a:lnTo>
                      <a:pt x="307" y="1786"/>
                    </a:lnTo>
                    <a:lnTo>
                      <a:pt x="346" y="1843"/>
                    </a:lnTo>
                    <a:lnTo>
                      <a:pt x="384" y="1894"/>
                    </a:lnTo>
                    <a:lnTo>
                      <a:pt x="425" y="1940"/>
                    </a:lnTo>
                    <a:lnTo>
                      <a:pt x="462" y="1982"/>
                    </a:lnTo>
                    <a:lnTo>
                      <a:pt x="494" y="2025"/>
                    </a:lnTo>
                    <a:lnTo>
                      <a:pt x="521" y="2069"/>
                    </a:lnTo>
                    <a:lnTo>
                      <a:pt x="542" y="2113"/>
                    </a:lnTo>
                    <a:lnTo>
                      <a:pt x="560" y="2155"/>
                    </a:lnTo>
                    <a:lnTo>
                      <a:pt x="573" y="2197"/>
                    </a:lnTo>
                    <a:lnTo>
                      <a:pt x="583" y="2235"/>
                    </a:lnTo>
                    <a:lnTo>
                      <a:pt x="591" y="2271"/>
                    </a:lnTo>
                    <a:lnTo>
                      <a:pt x="596" y="2303"/>
                    </a:lnTo>
                    <a:lnTo>
                      <a:pt x="598" y="2331"/>
                    </a:lnTo>
                    <a:lnTo>
                      <a:pt x="600" y="2354"/>
                    </a:lnTo>
                    <a:lnTo>
                      <a:pt x="600" y="2385"/>
                    </a:lnTo>
                    <a:lnTo>
                      <a:pt x="1005" y="2385"/>
                    </a:lnTo>
                    <a:lnTo>
                      <a:pt x="1005" y="2287"/>
                    </a:lnTo>
                    <a:lnTo>
                      <a:pt x="1007" y="2272"/>
                    </a:lnTo>
                    <a:lnTo>
                      <a:pt x="1011" y="2257"/>
                    </a:lnTo>
                    <a:lnTo>
                      <a:pt x="1019" y="2244"/>
                    </a:lnTo>
                    <a:lnTo>
                      <a:pt x="1029" y="2234"/>
                    </a:lnTo>
                    <a:lnTo>
                      <a:pt x="1042" y="2224"/>
                    </a:lnTo>
                    <a:lnTo>
                      <a:pt x="1056" y="2219"/>
                    </a:lnTo>
                    <a:lnTo>
                      <a:pt x="1070" y="2216"/>
                    </a:lnTo>
                    <a:lnTo>
                      <a:pt x="1086" y="2216"/>
                    </a:lnTo>
                    <a:lnTo>
                      <a:pt x="1161" y="2224"/>
                    </a:lnTo>
                    <a:lnTo>
                      <a:pt x="1238" y="2227"/>
                    </a:lnTo>
                    <a:lnTo>
                      <a:pt x="1317" y="2226"/>
                    </a:lnTo>
                    <a:lnTo>
                      <a:pt x="1394" y="2221"/>
                    </a:lnTo>
                    <a:lnTo>
                      <a:pt x="1414" y="2221"/>
                    </a:lnTo>
                    <a:lnTo>
                      <a:pt x="1432" y="2227"/>
                    </a:lnTo>
                    <a:lnTo>
                      <a:pt x="1449" y="2238"/>
                    </a:lnTo>
                    <a:lnTo>
                      <a:pt x="1462" y="2254"/>
                    </a:lnTo>
                    <a:lnTo>
                      <a:pt x="1470" y="2271"/>
                    </a:lnTo>
                    <a:lnTo>
                      <a:pt x="1473" y="2291"/>
                    </a:lnTo>
                    <a:lnTo>
                      <a:pt x="1473" y="2386"/>
                    </a:lnTo>
                    <a:lnTo>
                      <a:pt x="1878" y="2386"/>
                    </a:lnTo>
                    <a:lnTo>
                      <a:pt x="1878" y="2287"/>
                    </a:lnTo>
                    <a:lnTo>
                      <a:pt x="1879" y="2272"/>
                    </a:lnTo>
                    <a:lnTo>
                      <a:pt x="1881" y="2252"/>
                    </a:lnTo>
                    <a:lnTo>
                      <a:pt x="1884" y="2227"/>
                    </a:lnTo>
                    <a:lnTo>
                      <a:pt x="1890" y="2199"/>
                    </a:lnTo>
                    <a:lnTo>
                      <a:pt x="1899" y="2168"/>
                    </a:lnTo>
                    <a:lnTo>
                      <a:pt x="1911" y="2134"/>
                    </a:lnTo>
                    <a:lnTo>
                      <a:pt x="1927" y="2099"/>
                    </a:lnTo>
                    <a:lnTo>
                      <a:pt x="1948" y="2063"/>
                    </a:lnTo>
                    <a:lnTo>
                      <a:pt x="1972" y="2026"/>
                    </a:lnTo>
                    <a:lnTo>
                      <a:pt x="2003" y="1989"/>
                    </a:lnTo>
                    <a:lnTo>
                      <a:pt x="2040" y="1952"/>
                    </a:lnTo>
                    <a:lnTo>
                      <a:pt x="2056" y="1940"/>
                    </a:lnTo>
                    <a:lnTo>
                      <a:pt x="2072" y="1920"/>
                    </a:lnTo>
                    <a:lnTo>
                      <a:pt x="2091" y="1897"/>
                    </a:lnTo>
                    <a:lnTo>
                      <a:pt x="2112" y="1871"/>
                    </a:lnTo>
                    <a:lnTo>
                      <a:pt x="2134" y="1842"/>
                    </a:lnTo>
                    <a:lnTo>
                      <a:pt x="2159" y="1812"/>
                    </a:lnTo>
                    <a:lnTo>
                      <a:pt x="2183" y="1779"/>
                    </a:lnTo>
                    <a:lnTo>
                      <a:pt x="2207" y="1744"/>
                    </a:lnTo>
                    <a:lnTo>
                      <a:pt x="2232" y="1709"/>
                    </a:lnTo>
                    <a:lnTo>
                      <a:pt x="2255" y="1674"/>
                    </a:lnTo>
                    <a:lnTo>
                      <a:pt x="2276" y="1639"/>
                    </a:lnTo>
                    <a:lnTo>
                      <a:pt x="2297" y="1604"/>
                    </a:lnTo>
                    <a:lnTo>
                      <a:pt x="2314" y="1571"/>
                    </a:lnTo>
                    <a:lnTo>
                      <a:pt x="2328" y="1540"/>
                    </a:lnTo>
                    <a:lnTo>
                      <a:pt x="2338" y="1511"/>
                    </a:lnTo>
                    <a:lnTo>
                      <a:pt x="2346" y="1494"/>
                    </a:lnTo>
                    <a:lnTo>
                      <a:pt x="2357" y="1480"/>
                    </a:lnTo>
                    <a:lnTo>
                      <a:pt x="2372" y="1470"/>
                    </a:lnTo>
                    <a:lnTo>
                      <a:pt x="2388" y="1463"/>
                    </a:lnTo>
                    <a:lnTo>
                      <a:pt x="2406" y="1461"/>
                    </a:lnTo>
                    <a:lnTo>
                      <a:pt x="2492" y="1461"/>
                    </a:lnTo>
                    <a:lnTo>
                      <a:pt x="2509" y="1458"/>
                    </a:lnTo>
                    <a:lnTo>
                      <a:pt x="2523" y="1451"/>
                    </a:lnTo>
                    <a:lnTo>
                      <a:pt x="2535" y="1439"/>
                    </a:lnTo>
                    <a:lnTo>
                      <a:pt x="2544" y="1424"/>
                    </a:lnTo>
                    <a:lnTo>
                      <a:pt x="2546" y="1407"/>
                    </a:lnTo>
                    <a:lnTo>
                      <a:pt x="2546" y="1101"/>
                    </a:lnTo>
                    <a:lnTo>
                      <a:pt x="2544" y="1084"/>
                    </a:lnTo>
                    <a:lnTo>
                      <a:pt x="2535" y="1069"/>
                    </a:lnTo>
                    <a:lnTo>
                      <a:pt x="2523" y="1057"/>
                    </a:lnTo>
                    <a:lnTo>
                      <a:pt x="2509" y="1049"/>
                    </a:lnTo>
                    <a:lnTo>
                      <a:pt x="2492" y="1047"/>
                    </a:lnTo>
                    <a:lnTo>
                      <a:pt x="2400" y="1047"/>
                    </a:lnTo>
                    <a:lnTo>
                      <a:pt x="2384" y="1045"/>
                    </a:lnTo>
                    <a:lnTo>
                      <a:pt x="2368" y="1038"/>
                    </a:lnTo>
                    <a:lnTo>
                      <a:pt x="2353" y="1028"/>
                    </a:lnTo>
                    <a:lnTo>
                      <a:pt x="2342" y="1015"/>
                    </a:lnTo>
                    <a:lnTo>
                      <a:pt x="2334" y="998"/>
                    </a:lnTo>
                    <a:lnTo>
                      <a:pt x="2311" y="936"/>
                    </a:lnTo>
                    <a:lnTo>
                      <a:pt x="2283" y="874"/>
                    </a:lnTo>
                    <a:lnTo>
                      <a:pt x="2250" y="815"/>
                    </a:lnTo>
                    <a:lnTo>
                      <a:pt x="2213" y="759"/>
                    </a:lnTo>
                    <a:lnTo>
                      <a:pt x="2170" y="704"/>
                    </a:lnTo>
                    <a:lnTo>
                      <a:pt x="2125" y="652"/>
                    </a:lnTo>
                    <a:lnTo>
                      <a:pt x="2074" y="602"/>
                    </a:lnTo>
                    <a:lnTo>
                      <a:pt x="2020" y="556"/>
                    </a:lnTo>
                    <a:lnTo>
                      <a:pt x="2009" y="544"/>
                    </a:lnTo>
                    <a:lnTo>
                      <a:pt x="2001" y="533"/>
                    </a:lnTo>
                    <a:lnTo>
                      <a:pt x="1995" y="518"/>
                    </a:lnTo>
                    <a:lnTo>
                      <a:pt x="1993" y="503"/>
                    </a:lnTo>
                    <a:lnTo>
                      <a:pt x="1983" y="453"/>
                    </a:lnTo>
                    <a:lnTo>
                      <a:pt x="1980" y="402"/>
                    </a:lnTo>
                    <a:lnTo>
                      <a:pt x="1982" y="352"/>
                    </a:lnTo>
                    <a:lnTo>
                      <a:pt x="1991" y="301"/>
                    </a:lnTo>
                    <a:lnTo>
                      <a:pt x="2006" y="249"/>
                    </a:lnTo>
                    <a:lnTo>
                      <a:pt x="2028" y="198"/>
                    </a:lnTo>
                    <a:lnTo>
                      <a:pt x="2057" y="147"/>
                    </a:lnTo>
                    <a:lnTo>
                      <a:pt x="2058" y="146"/>
                    </a:lnTo>
                    <a:lnTo>
                      <a:pt x="2058" y="145"/>
                    </a:lnTo>
                    <a:lnTo>
                      <a:pt x="2057" y="143"/>
                    </a:lnTo>
                    <a:lnTo>
                      <a:pt x="2056" y="142"/>
                    </a:lnTo>
                    <a:lnTo>
                      <a:pt x="2054" y="141"/>
                    </a:lnTo>
                    <a:lnTo>
                      <a:pt x="2053" y="141"/>
                    </a:lnTo>
                    <a:lnTo>
                      <a:pt x="2004" y="150"/>
                    </a:lnTo>
                    <a:lnTo>
                      <a:pt x="1959" y="160"/>
                    </a:lnTo>
                    <a:lnTo>
                      <a:pt x="1919" y="174"/>
                    </a:lnTo>
                    <a:lnTo>
                      <a:pt x="1883" y="190"/>
                    </a:lnTo>
                    <a:lnTo>
                      <a:pt x="1850" y="207"/>
                    </a:lnTo>
                    <a:lnTo>
                      <a:pt x="1822" y="226"/>
                    </a:lnTo>
                    <a:lnTo>
                      <a:pt x="1795" y="246"/>
                    </a:lnTo>
                    <a:lnTo>
                      <a:pt x="1773" y="266"/>
                    </a:lnTo>
                    <a:lnTo>
                      <a:pt x="1753" y="287"/>
                    </a:lnTo>
                    <a:lnTo>
                      <a:pt x="1736" y="307"/>
                    </a:lnTo>
                    <a:lnTo>
                      <a:pt x="1721" y="327"/>
                    </a:lnTo>
                    <a:lnTo>
                      <a:pt x="1709" y="341"/>
                    </a:lnTo>
                    <a:lnTo>
                      <a:pt x="1694" y="351"/>
                    </a:lnTo>
                    <a:lnTo>
                      <a:pt x="1677" y="356"/>
                    </a:lnTo>
                    <a:lnTo>
                      <a:pt x="1659" y="358"/>
                    </a:lnTo>
                    <a:lnTo>
                      <a:pt x="1641" y="355"/>
                    </a:lnTo>
                    <a:lnTo>
                      <a:pt x="1566" y="334"/>
                    </a:lnTo>
                    <a:lnTo>
                      <a:pt x="1490" y="317"/>
                    </a:lnTo>
                    <a:lnTo>
                      <a:pt x="1412" y="305"/>
                    </a:lnTo>
                    <a:lnTo>
                      <a:pt x="1393" y="301"/>
                    </a:lnTo>
                    <a:lnTo>
                      <a:pt x="1377" y="291"/>
                    </a:lnTo>
                    <a:lnTo>
                      <a:pt x="1365" y="279"/>
                    </a:lnTo>
                    <a:lnTo>
                      <a:pt x="1356" y="264"/>
                    </a:lnTo>
                    <a:lnTo>
                      <a:pt x="1351" y="246"/>
                    </a:lnTo>
                    <a:lnTo>
                      <a:pt x="1350" y="227"/>
                    </a:lnTo>
                    <a:lnTo>
                      <a:pt x="1355" y="209"/>
                    </a:lnTo>
                    <a:lnTo>
                      <a:pt x="1363" y="193"/>
                    </a:lnTo>
                    <a:lnTo>
                      <a:pt x="1376" y="180"/>
                    </a:lnTo>
                    <a:lnTo>
                      <a:pt x="1392" y="171"/>
                    </a:lnTo>
                    <a:lnTo>
                      <a:pt x="1409" y="165"/>
                    </a:lnTo>
                    <a:lnTo>
                      <a:pt x="1428" y="165"/>
                    </a:lnTo>
                    <a:lnTo>
                      <a:pt x="1498" y="175"/>
                    </a:lnTo>
                    <a:lnTo>
                      <a:pt x="1568" y="189"/>
                    </a:lnTo>
                    <a:lnTo>
                      <a:pt x="1636" y="206"/>
                    </a:lnTo>
                    <a:lnTo>
                      <a:pt x="1656" y="182"/>
                    </a:lnTo>
                    <a:lnTo>
                      <a:pt x="1681" y="158"/>
                    </a:lnTo>
                    <a:lnTo>
                      <a:pt x="1707" y="135"/>
                    </a:lnTo>
                    <a:lnTo>
                      <a:pt x="1736" y="113"/>
                    </a:lnTo>
                    <a:lnTo>
                      <a:pt x="1769" y="91"/>
                    </a:lnTo>
                    <a:lnTo>
                      <a:pt x="1804" y="70"/>
                    </a:lnTo>
                    <a:lnTo>
                      <a:pt x="1843" y="52"/>
                    </a:lnTo>
                    <a:lnTo>
                      <a:pt x="1885" y="35"/>
                    </a:lnTo>
                    <a:lnTo>
                      <a:pt x="1932" y="22"/>
                    </a:lnTo>
                    <a:lnTo>
                      <a:pt x="1982" y="10"/>
                    </a:lnTo>
                    <a:lnTo>
                      <a:pt x="2036" y="1"/>
                    </a:lnTo>
                    <a:lnTo>
                      <a:pt x="20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27" name="Freeform 280"/>
              <p:cNvSpPr>
                <a:spLocks noEditPoints="1"/>
              </p:cNvSpPr>
              <p:nvPr/>
            </p:nvSpPr>
            <p:spPr bwMode="auto">
              <a:xfrm>
                <a:off x="10991850" y="4359275"/>
                <a:ext cx="182562" cy="182562"/>
              </a:xfrm>
              <a:custGeom>
                <a:avLst/>
                <a:gdLst>
                  <a:gd name="T0" fmla="*/ 528 w 1158"/>
                  <a:gd name="T1" fmla="*/ 144 h 1155"/>
                  <a:gd name="T2" fmla="*/ 432 w 1158"/>
                  <a:gd name="T3" fmla="*/ 166 h 1155"/>
                  <a:gd name="T4" fmla="*/ 344 w 1158"/>
                  <a:gd name="T5" fmla="*/ 208 h 1155"/>
                  <a:gd name="T6" fmla="*/ 270 w 1158"/>
                  <a:gd name="T7" fmla="*/ 269 h 1155"/>
                  <a:gd name="T8" fmla="*/ 209 w 1158"/>
                  <a:gd name="T9" fmla="*/ 344 h 1155"/>
                  <a:gd name="T10" fmla="*/ 167 w 1158"/>
                  <a:gd name="T11" fmla="*/ 431 h 1155"/>
                  <a:gd name="T12" fmla="*/ 143 w 1158"/>
                  <a:gd name="T13" fmla="*/ 527 h 1155"/>
                  <a:gd name="T14" fmla="*/ 143 w 1158"/>
                  <a:gd name="T15" fmla="*/ 628 h 1155"/>
                  <a:gd name="T16" fmla="*/ 167 w 1158"/>
                  <a:gd name="T17" fmla="*/ 725 h 1155"/>
                  <a:gd name="T18" fmla="*/ 209 w 1158"/>
                  <a:gd name="T19" fmla="*/ 813 h 1155"/>
                  <a:gd name="T20" fmla="*/ 270 w 1158"/>
                  <a:gd name="T21" fmla="*/ 887 h 1155"/>
                  <a:gd name="T22" fmla="*/ 344 w 1158"/>
                  <a:gd name="T23" fmla="*/ 947 h 1155"/>
                  <a:gd name="T24" fmla="*/ 432 w 1158"/>
                  <a:gd name="T25" fmla="*/ 989 h 1155"/>
                  <a:gd name="T26" fmla="*/ 528 w 1158"/>
                  <a:gd name="T27" fmla="*/ 1012 h 1155"/>
                  <a:gd name="T28" fmla="*/ 630 w 1158"/>
                  <a:gd name="T29" fmla="*/ 1012 h 1155"/>
                  <a:gd name="T30" fmla="*/ 727 w 1158"/>
                  <a:gd name="T31" fmla="*/ 989 h 1155"/>
                  <a:gd name="T32" fmla="*/ 814 w 1158"/>
                  <a:gd name="T33" fmla="*/ 947 h 1155"/>
                  <a:gd name="T34" fmla="*/ 889 w 1158"/>
                  <a:gd name="T35" fmla="*/ 887 h 1155"/>
                  <a:gd name="T36" fmla="*/ 949 w 1158"/>
                  <a:gd name="T37" fmla="*/ 813 h 1155"/>
                  <a:gd name="T38" fmla="*/ 992 w 1158"/>
                  <a:gd name="T39" fmla="*/ 725 h 1155"/>
                  <a:gd name="T40" fmla="*/ 1014 w 1158"/>
                  <a:gd name="T41" fmla="*/ 628 h 1155"/>
                  <a:gd name="T42" fmla="*/ 1014 w 1158"/>
                  <a:gd name="T43" fmla="*/ 527 h 1155"/>
                  <a:gd name="T44" fmla="*/ 992 w 1158"/>
                  <a:gd name="T45" fmla="*/ 431 h 1155"/>
                  <a:gd name="T46" fmla="*/ 949 w 1158"/>
                  <a:gd name="T47" fmla="*/ 344 h 1155"/>
                  <a:gd name="T48" fmla="*/ 889 w 1158"/>
                  <a:gd name="T49" fmla="*/ 269 h 1155"/>
                  <a:gd name="T50" fmla="*/ 814 w 1158"/>
                  <a:gd name="T51" fmla="*/ 208 h 1155"/>
                  <a:gd name="T52" fmla="*/ 727 w 1158"/>
                  <a:gd name="T53" fmla="*/ 166 h 1155"/>
                  <a:gd name="T54" fmla="*/ 630 w 1158"/>
                  <a:gd name="T55" fmla="*/ 144 h 1155"/>
                  <a:gd name="T56" fmla="*/ 579 w 1158"/>
                  <a:gd name="T57" fmla="*/ 0 h 1155"/>
                  <a:gd name="T58" fmla="*/ 696 w 1158"/>
                  <a:gd name="T59" fmla="*/ 12 h 1155"/>
                  <a:gd name="T60" fmla="*/ 804 w 1158"/>
                  <a:gd name="T61" fmla="*/ 46 h 1155"/>
                  <a:gd name="T62" fmla="*/ 903 w 1158"/>
                  <a:gd name="T63" fmla="*/ 100 h 1155"/>
                  <a:gd name="T64" fmla="*/ 989 w 1158"/>
                  <a:gd name="T65" fmla="*/ 169 h 1155"/>
                  <a:gd name="T66" fmla="*/ 1060 w 1158"/>
                  <a:gd name="T67" fmla="*/ 255 h 1155"/>
                  <a:gd name="T68" fmla="*/ 1113 w 1158"/>
                  <a:gd name="T69" fmla="*/ 353 h 1155"/>
                  <a:gd name="T70" fmla="*/ 1146 w 1158"/>
                  <a:gd name="T71" fmla="*/ 461 h 1155"/>
                  <a:gd name="T72" fmla="*/ 1158 w 1158"/>
                  <a:gd name="T73" fmla="*/ 578 h 1155"/>
                  <a:gd name="T74" fmla="*/ 1146 w 1158"/>
                  <a:gd name="T75" fmla="*/ 694 h 1155"/>
                  <a:gd name="T76" fmla="*/ 1113 w 1158"/>
                  <a:gd name="T77" fmla="*/ 803 h 1155"/>
                  <a:gd name="T78" fmla="*/ 1058 w 1158"/>
                  <a:gd name="T79" fmla="*/ 900 h 1155"/>
                  <a:gd name="T80" fmla="*/ 989 w 1158"/>
                  <a:gd name="T81" fmla="*/ 986 h 1155"/>
                  <a:gd name="T82" fmla="*/ 903 w 1158"/>
                  <a:gd name="T83" fmla="*/ 1057 h 1155"/>
                  <a:gd name="T84" fmla="*/ 804 w 1158"/>
                  <a:gd name="T85" fmla="*/ 1110 h 1155"/>
                  <a:gd name="T86" fmla="*/ 696 w 1158"/>
                  <a:gd name="T87" fmla="*/ 1144 h 1155"/>
                  <a:gd name="T88" fmla="*/ 579 w 1158"/>
                  <a:gd name="T89" fmla="*/ 1155 h 1155"/>
                  <a:gd name="T90" fmla="*/ 463 w 1158"/>
                  <a:gd name="T91" fmla="*/ 1144 h 1155"/>
                  <a:gd name="T92" fmla="*/ 353 w 1158"/>
                  <a:gd name="T93" fmla="*/ 1110 h 1155"/>
                  <a:gd name="T94" fmla="*/ 256 w 1158"/>
                  <a:gd name="T95" fmla="*/ 1057 h 1155"/>
                  <a:gd name="T96" fmla="*/ 170 w 1158"/>
                  <a:gd name="T97" fmla="*/ 986 h 1155"/>
                  <a:gd name="T98" fmla="*/ 99 w 1158"/>
                  <a:gd name="T99" fmla="*/ 900 h 1155"/>
                  <a:gd name="T100" fmla="*/ 46 w 1158"/>
                  <a:gd name="T101" fmla="*/ 802 h 1155"/>
                  <a:gd name="T102" fmla="*/ 12 w 1158"/>
                  <a:gd name="T103" fmla="*/ 694 h 1155"/>
                  <a:gd name="T104" fmla="*/ 0 w 1158"/>
                  <a:gd name="T105" fmla="*/ 578 h 1155"/>
                  <a:gd name="T106" fmla="*/ 12 w 1158"/>
                  <a:gd name="T107" fmla="*/ 461 h 1155"/>
                  <a:gd name="T108" fmla="*/ 46 w 1158"/>
                  <a:gd name="T109" fmla="*/ 353 h 1155"/>
                  <a:gd name="T110" fmla="*/ 99 w 1158"/>
                  <a:gd name="T111" fmla="*/ 255 h 1155"/>
                  <a:gd name="T112" fmla="*/ 170 w 1158"/>
                  <a:gd name="T113" fmla="*/ 169 h 1155"/>
                  <a:gd name="T114" fmla="*/ 256 w 1158"/>
                  <a:gd name="T115" fmla="*/ 98 h 1155"/>
                  <a:gd name="T116" fmla="*/ 354 w 1158"/>
                  <a:gd name="T117" fmla="*/ 46 h 1155"/>
                  <a:gd name="T118" fmla="*/ 463 w 1158"/>
                  <a:gd name="T119" fmla="*/ 12 h 1155"/>
                  <a:gd name="T120" fmla="*/ 579 w 1158"/>
                  <a:gd name="T121" fmla="*/ 0 h 1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58" h="1155">
                    <a:moveTo>
                      <a:pt x="579" y="141"/>
                    </a:moveTo>
                    <a:lnTo>
                      <a:pt x="528" y="144"/>
                    </a:lnTo>
                    <a:lnTo>
                      <a:pt x="479" y="152"/>
                    </a:lnTo>
                    <a:lnTo>
                      <a:pt x="432" y="166"/>
                    </a:lnTo>
                    <a:lnTo>
                      <a:pt x="386" y="185"/>
                    </a:lnTo>
                    <a:lnTo>
                      <a:pt x="344" y="208"/>
                    </a:lnTo>
                    <a:lnTo>
                      <a:pt x="305" y="237"/>
                    </a:lnTo>
                    <a:lnTo>
                      <a:pt x="270" y="269"/>
                    </a:lnTo>
                    <a:lnTo>
                      <a:pt x="237" y="305"/>
                    </a:lnTo>
                    <a:lnTo>
                      <a:pt x="209" y="344"/>
                    </a:lnTo>
                    <a:lnTo>
                      <a:pt x="185" y="386"/>
                    </a:lnTo>
                    <a:lnTo>
                      <a:pt x="167" y="431"/>
                    </a:lnTo>
                    <a:lnTo>
                      <a:pt x="152" y="478"/>
                    </a:lnTo>
                    <a:lnTo>
                      <a:pt x="143" y="527"/>
                    </a:lnTo>
                    <a:lnTo>
                      <a:pt x="140" y="578"/>
                    </a:lnTo>
                    <a:lnTo>
                      <a:pt x="143" y="628"/>
                    </a:lnTo>
                    <a:lnTo>
                      <a:pt x="152" y="678"/>
                    </a:lnTo>
                    <a:lnTo>
                      <a:pt x="167" y="725"/>
                    </a:lnTo>
                    <a:lnTo>
                      <a:pt x="185" y="770"/>
                    </a:lnTo>
                    <a:lnTo>
                      <a:pt x="209" y="813"/>
                    </a:lnTo>
                    <a:lnTo>
                      <a:pt x="237" y="852"/>
                    </a:lnTo>
                    <a:lnTo>
                      <a:pt x="270" y="887"/>
                    </a:lnTo>
                    <a:lnTo>
                      <a:pt x="305" y="919"/>
                    </a:lnTo>
                    <a:lnTo>
                      <a:pt x="344" y="947"/>
                    </a:lnTo>
                    <a:lnTo>
                      <a:pt x="386" y="970"/>
                    </a:lnTo>
                    <a:lnTo>
                      <a:pt x="432" y="989"/>
                    </a:lnTo>
                    <a:lnTo>
                      <a:pt x="479" y="1004"/>
                    </a:lnTo>
                    <a:lnTo>
                      <a:pt x="528" y="1012"/>
                    </a:lnTo>
                    <a:lnTo>
                      <a:pt x="579" y="1016"/>
                    </a:lnTo>
                    <a:lnTo>
                      <a:pt x="630" y="1012"/>
                    </a:lnTo>
                    <a:lnTo>
                      <a:pt x="679" y="1004"/>
                    </a:lnTo>
                    <a:lnTo>
                      <a:pt x="727" y="989"/>
                    </a:lnTo>
                    <a:lnTo>
                      <a:pt x="771" y="970"/>
                    </a:lnTo>
                    <a:lnTo>
                      <a:pt x="814" y="947"/>
                    </a:lnTo>
                    <a:lnTo>
                      <a:pt x="853" y="919"/>
                    </a:lnTo>
                    <a:lnTo>
                      <a:pt x="889" y="887"/>
                    </a:lnTo>
                    <a:lnTo>
                      <a:pt x="921" y="852"/>
                    </a:lnTo>
                    <a:lnTo>
                      <a:pt x="949" y="813"/>
                    </a:lnTo>
                    <a:lnTo>
                      <a:pt x="973" y="770"/>
                    </a:lnTo>
                    <a:lnTo>
                      <a:pt x="992" y="725"/>
                    </a:lnTo>
                    <a:lnTo>
                      <a:pt x="1005" y="678"/>
                    </a:lnTo>
                    <a:lnTo>
                      <a:pt x="1014" y="628"/>
                    </a:lnTo>
                    <a:lnTo>
                      <a:pt x="1017" y="578"/>
                    </a:lnTo>
                    <a:lnTo>
                      <a:pt x="1014" y="527"/>
                    </a:lnTo>
                    <a:lnTo>
                      <a:pt x="1005" y="478"/>
                    </a:lnTo>
                    <a:lnTo>
                      <a:pt x="992" y="431"/>
                    </a:lnTo>
                    <a:lnTo>
                      <a:pt x="973" y="386"/>
                    </a:lnTo>
                    <a:lnTo>
                      <a:pt x="949" y="344"/>
                    </a:lnTo>
                    <a:lnTo>
                      <a:pt x="921" y="305"/>
                    </a:lnTo>
                    <a:lnTo>
                      <a:pt x="889" y="269"/>
                    </a:lnTo>
                    <a:lnTo>
                      <a:pt x="853" y="237"/>
                    </a:lnTo>
                    <a:lnTo>
                      <a:pt x="814" y="208"/>
                    </a:lnTo>
                    <a:lnTo>
                      <a:pt x="771" y="185"/>
                    </a:lnTo>
                    <a:lnTo>
                      <a:pt x="727" y="166"/>
                    </a:lnTo>
                    <a:lnTo>
                      <a:pt x="679" y="152"/>
                    </a:lnTo>
                    <a:lnTo>
                      <a:pt x="630" y="144"/>
                    </a:lnTo>
                    <a:lnTo>
                      <a:pt x="579" y="141"/>
                    </a:lnTo>
                    <a:close/>
                    <a:moveTo>
                      <a:pt x="579" y="0"/>
                    </a:moveTo>
                    <a:lnTo>
                      <a:pt x="639" y="3"/>
                    </a:lnTo>
                    <a:lnTo>
                      <a:pt x="696" y="12"/>
                    </a:lnTo>
                    <a:lnTo>
                      <a:pt x="751" y="27"/>
                    </a:lnTo>
                    <a:lnTo>
                      <a:pt x="804" y="46"/>
                    </a:lnTo>
                    <a:lnTo>
                      <a:pt x="855" y="70"/>
                    </a:lnTo>
                    <a:lnTo>
                      <a:pt x="903" y="100"/>
                    </a:lnTo>
                    <a:lnTo>
                      <a:pt x="947" y="132"/>
                    </a:lnTo>
                    <a:lnTo>
                      <a:pt x="989" y="169"/>
                    </a:lnTo>
                    <a:lnTo>
                      <a:pt x="1026" y="211"/>
                    </a:lnTo>
                    <a:lnTo>
                      <a:pt x="1060" y="255"/>
                    </a:lnTo>
                    <a:lnTo>
                      <a:pt x="1088" y="303"/>
                    </a:lnTo>
                    <a:lnTo>
                      <a:pt x="1113" y="353"/>
                    </a:lnTo>
                    <a:lnTo>
                      <a:pt x="1132" y="406"/>
                    </a:lnTo>
                    <a:lnTo>
                      <a:pt x="1146" y="461"/>
                    </a:lnTo>
                    <a:lnTo>
                      <a:pt x="1155" y="518"/>
                    </a:lnTo>
                    <a:lnTo>
                      <a:pt x="1158" y="578"/>
                    </a:lnTo>
                    <a:lnTo>
                      <a:pt x="1155" y="637"/>
                    </a:lnTo>
                    <a:lnTo>
                      <a:pt x="1146" y="694"/>
                    </a:lnTo>
                    <a:lnTo>
                      <a:pt x="1132" y="750"/>
                    </a:lnTo>
                    <a:lnTo>
                      <a:pt x="1113" y="803"/>
                    </a:lnTo>
                    <a:lnTo>
                      <a:pt x="1088" y="853"/>
                    </a:lnTo>
                    <a:lnTo>
                      <a:pt x="1058" y="900"/>
                    </a:lnTo>
                    <a:lnTo>
                      <a:pt x="1026" y="946"/>
                    </a:lnTo>
                    <a:lnTo>
                      <a:pt x="989" y="986"/>
                    </a:lnTo>
                    <a:lnTo>
                      <a:pt x="947" y="1024"/>
                    </a:lnTo>
                    <a:lnTo>
                      <a:pt x="903" y="1057"/>
                    </a:lnTo>
                    <a:lnTo>
                      <a:pt x="855" y="1085"/>
                    </a:lnTo>
                    <a:lnTo>
                      <a:pt x="804" y="1110"/>
                    </a:lnTo>
                    <a:lnTo>
                      <a:pt x="751" y="1130"/>
                    </a:lnTo>
                    <a:lnTo>
                      <a:pt x="696" y="1144"/>
                    </a:lnTo>
                    <a:lnTo>
                      <a:pt x="639" y="1152"/>
                    </a:lnTo>
                    <a:lnTo>
                      <a:pt x="579" y="1155"/>
                    </a:lnTo>
                    <a:lnTo>
                      <a:pt x="520" y="1152"/>
                    </a:lnTo>
                    <a:lnTo>
                      <a:pt x="463" y="1144"/>
                    </a:lnTo>
                    <a:lnTo>
                      <a:pt x="406" y="1130"/>
                    </a:lnTo>
                    <a:lnTo>
                      <a:pt x="353" y="1110"/>
                    </a:lnTo>
                    <a:lnTo>
                      <a:pt x="304" y="1085"/>
                    </a:lnTo>
                    <a:lnTo>
                      <a:pt x="256" y="1057"/>
                    </a:lnTo>
                    <a:lnTo>
                      <a:pt x="210" y="1023"/>
                    </a:lnTo>
                    <a:lnTo>
                      <a:pt x="170" y="986"/>
                    </a:lnTo>
                    <a:lnTo>
                      <a:pt x="132" y="945"/>
                    </a:lnTo>
                    <a:lnTo>
                      <a:pt x="99" y="900"/>
                    </a:lnTo>
                    <a:lnTo>
                      <a:pt x="70" y="853"/>
                    </a:lnTo>
                    <a:lnTo>
                      <a:pt x="46" y="802"/>
                    </a:lnTo>
                    <a:lnTo>
                      <a:pt x="26" y="749"/>
                    </a:lnTo>
                    <a:lnTo>
                      <a:pt x="12" y="694"/>
                    </a:lnTo>
                    <a:lnTo>
                      <a:pt x="3" y="637"/>
                    </a:lnTo>
                    <a:lnTo>
                      <a:pt x="0" y="578"/>
                    </a:lnTo>
                    <a:lnTo>
                      <a:pt x="3" y="518"/>
                    </a:lnTo>
                    <a:lnTo>
                      <a:pt x="12" y="461"/>
                    </a:lnTo>
                    <a:lnTo>
                      <a:pt x="26" y="406"/>
                    </a:lnTo>
                    <a:lnTo>
                      <a:pt x="46" y="353"/>
                    </a:lnTo>
                    <a:lnTo>
                      <a:pt x="70" y="303"/>
                    </a:lnTo>
                    <a:lnTo>
                      <a:pt x="99" y="255"/>
                    </a:lnTo>
                    <a:lnTo>
                      <a:pt x="133" y="211"/>
                    </a:lnTo>
                    <a:lnTo>
                      <a:pt x="170" y="169"/>
                    </a:lnTo>
                    <a:lnTo>
                      <a:pt x="211" y="132"/>
                    </a:lnTo>
                    <a:lnTo>
                      <a:pt x="256" y="98"/>
                    </a:lnTo>
                    <a:lnTo>
                      <a:pt x="304" y="70"/>
                    </a:lnTo>
                    <a:lnTo>
                      <a:pt x="354" y="46"/>
                    </a:lnTo>
                    <a:lnTo>
                      <a:pt x="407" y="27"/>
                    </a:lnTo>
                    <a:lnTo>
                      <a:pt x="463" y="12"/>
                    </a:lnTo>
                    <a:lnTo>
                      <a:pt x="520" y="3"/>
                    </a:lnTo>
                    <a:lnTo>
                      <a:pt x="5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28" name="Freeform 281"/>
              <p:cNvSpPr>
                <a:spLocks noEditPoints="1"/>
              </p:cNvSpPr>
              <p:nvPr/>
            </p:nvSpPr>
            <p:spPr bwMode="auto">
              <a:xfrm>
                <a:off x="11123613" y="4235450"/>
                <a:ext cx="128587" cy="127000"/>
              </a:xfrm>
              <a:custGeom>
                <a:avLst/>
                <a:gdLst>
                  <a:gd name="T0" fmla="*/ 364 w 807"/>
                  <a:gd name="T1" fmla="*/ 143 h 806"/>
                  <a:gd name="T2" fmla="*/ 293 w 807"/>
                  <a:gd name="T3" fmla="*/ 164 h 806"/>
                  <a:gd name="T4" fmla="*/ 230 w 807"/>
                  <a:gd name="T5" fmla="*/ 205 h 806"/>
                  <a:gd name="T6" fmla="*/ 182 w 807"/>
                  <a:gd name="T7" fmla="*/ 260 h 806"/>
                  <a:gd name="T8" fmla="*/ 152 w 807"/>
                  <a:gd name="T9" fmla="*/ 327 h 806"/>
                  <a:gd name="T10" fmla="*/ 140 w 807"/>
                  <a:gd name="T11" fmla="*/ 402 h 806"/>
                  <a:gd name="T12" fmla="*/ 152 w 807"/>
                  <a:gd name="T13" fmla="*/ 479 h 806"/>
                  <a:gd name="T14" fmla="*/ 182 w 807"/>
                  <a:gd name="T15" fmla="*/ 545 h 806"/>
                  <a:gd name="T16" fmla="*/ 230 w 807"/>
                  <a:gd name="T17" fmla="*/ 600 h 806"/>
                  <a:gd name="T18" fmla="*/ 293 w 807"/>
                  <a:gd name="T19" fmla="*/ 640 h 806"/>
                  <a:gd name="T20" fmla="*/ 364 w 807"/>
                  <a:gd name="T21" fmla="*/ 663 h 806"/>
                  <a:gd name="T22" fmla="*/ 442 w 807"/>
                  <a:gd name="T23" fmla="*/ 663 h 806"/>
                  <a:gd name="T24" fmla="*/ 513 w 807"/>
                  <a:gd name="T25" fmla="*/ 640 h 806"/>
                  <a:gd name="T26" fmla="*/ 576 w 807"/>
                  <a:gd name="T27" fmla="*/ 600 h 806"/>
                  <a:gd name="T28" fmla="*/ 623 w 807"/>
                  <a:gd name="T29" fmla="*/ 545 h 806"/>
                  <a:gd name="T30" fmla="*/ 654 w 807"/>
                  <a:gd name="T31" fmla="*/ 479 h 806"/>
                  <a:gd name="T32" fmla="*/ 666 w 807"/>
                  <a:gd name="T33" fmla="*/ 402 h 806"/>
                  <a:gd name="T34" fmla="*/ 654 w 807"/>
                  <a:gd name="T35" fmla="*/ 327 h 806"/>
                  <a:gd name="T36" fmla="*/ 623 w 807"/>
                  <a:gd name="T37" fmla="*/ 260 h 806"/>
                  <a:gd name="T38" fmla="*/ 576 w 807"/>
                  <a:gd name="T39" fmla="*/ 205 h 806"/>
                  <a:gd name="T40" fmla="*/ 513 w 807"/>
                  <a:gd name="T41" fmla="*/ 164 h 806"/>
                  <a:gd name="T42" fmla="*/ 442 w 807"/>
                  <a:gd name="T43" fmla="*/ 143 h 806"/>
                  <a:gd name="T44" fmla="*/ 404 w 807"/>
                  <a:gd name="T45" fmla="*/ 0 h 806"/>
                  <a:gd name="T46" fmla="*/ 502 w 807"/>
                  <a:gd name="T47" fmla="*/ 12 h 806"/>
                  <a:gd name="T48" fmla="*/ 593 w 807"/>
                  <a:gd name="T49" fmla="*/ 47 h 806"/>
                  <a:gd name="T50" fmla="*/ 671 w 807"/>
                  <a:gd name="T51" fmla="*/ 102 h 806"/>
                  <a:gd name="T52" fmla="*/ 735 w 807"/>
                  <a:gd name="T53" fmla="*/ 173 h 806"/>
                  <a:gd name="T54" fmla="*/ 780 w 807"/>
                  <a:gd name="T55" fmla="*/ 258 h 806"/>
                  <a:gd name="T56" fmla="*/ 804 w 807"/>
                  <a:gd name="T57" fmla="*/ 353 h 806"/>
                  <a:gd name="T58" fmla="*/ 804 w 807"/>
                  <a:gd name="T59" fmla="*/ 453 h 806"/>
                  <a:gd name="T60" fmla="*/ 780 w 807"/>
                  <a:gd name="T61" fmla="*/ 548 h 806"/>
                  <a:gd name="T62" fmla="*/ 735 w 807"/>
                  <a:gd name="T63" fmla="*/ 633 h 806"/>
                  <a:gd name="T64" fmla="*/ 671 w 807"/>
                  <a:gd name="T65" fmla="*/ 704 h 806"/>
                  <a:gd name="T66" fmla="*/ 593 w 807"/>
                  <a:gd name="T67" fmla="*/ 758 h 806"/>
                  <a:gd name="T68" fmla="*/ 502 w 807"/>
                  <a:gd name="T69" fmla="*/ 793 h 806"/>
                  <a:gd name="T70" fmla="*/ 404 w 807"/>
                  <a:gd name="T71" fmla="*/ 806 h 806"/>
                  <a:gd name="T72" fmla="*/ 304 w 807"/>
                  <a:gd name="T73" fmla="*/ 793 h 806"/>
                  <a:gd name="T74" fmla="*/ 214 w 807"/>
                  <a:gd name="T75" fmla="*/ 758 h 806"/>
                  <a:gd name="T76" fmla="*/ 136 w 807"/>
                  <a:gd name="T77" fmla="*/ 704 h 806"/>
                  <a:gd name="T78" fmla="*/ 72 w 807"/>
                  <a:gd name="T79" fmla="*/ 633 h 806"/>
                  <a:gd name="T80" fmla="*/ 27 w 807"/>
                  <a:gd name="T81" fmla="*/ 548 h 806"/>
                  <a:gd name="T82" fmla="*/ 3 w 807"/>
                  <a:gd name="T83" fmla="*/ 453 h 806"/>
                  <a:gd name="T84" fmla="*/ 3 w 807"/>
                  <a:gd name="T85" fmla="*/ 353 h 806"/>
                  <a:gd name="T86" fmla="*/ 27 w 807"/>
                  <a:gd name="T87" fmla="*/ 258 h 806"/>
                  <a:gd name="T88" fmla="*/ 72 w 807"/>
                  <a:gd name="T89" fmla="*/ 173 h 806"/>
                  <a:gd name="T90" fmla="*/ 136 w 807"/>
                  <a:gd name="T91" fmla="*/ 102 h 806"/>
                  <a:gd name="T92" fmla="*/ 214 w 807"/>
                  <a:gd name="T93" fmla="*/ 47 h 806"/>
                  <a:gd name="T94" fmla="*/ 304 w 807"/>
                  <a:gd name="T95" fmla="*/ 12 h 806"/>
                  <a:gd name="T96" fmla="*/ 404 w 807"/>
                  <a:gd name="T97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07" h="806">
                    <a:moveTo>
                      <a:pt x="403" y="140"/>
                    </a:moveTo>
                    <a:lnTo>
                      <a:pt x="364" y="143"/>
                    </a:lnTo>
                    <a:lnTo>
                      <a:pt x="326" y="152"/>
                    </a:lnTo>
                    <a:lnTo>
                      <a:pt x="293" y="164"/>
                    </a:lnTo>
                    <a:lnTo>
                      <a:pt x="260" y="182"/>
                    </a:lnTo>
                    <a:lnTo>
                      <a:pt x="230" y="205"/>
                    </a:lnTo>
                    <a:lnTo>
                      <a:pt x="205" y="231"/>
                    </a:lnTo>
                    <a:lnTo>
                      <a:pt x="182" y="260"/>
                    </a:lnTo>
                    <a:lnTo>
                      <a:pt x="164" y="292"/>
                    </a:lnTo>
                    <a:lnTo>
                      <a:pt x="152" y="327"/>
                    </a:lnTo>
                    <a:lnTo>
                      <a:pt x="143" y="364"/>
                    </a:lnTo>
                    <a:lnTo>
                      <a:pt x="140" y="402"/>
                    </a:lnTo>
                    <a:lnTo>
                      <a:pt x="143" y="442"/>
                    </a:lnTo>
                    <a:lnTo>
                      <a:pt x="152" y="479"/>
                    </a:lnTo>
                    <a:lnTo>
                      <a:pt x="164" y="514"/>
                    </a:lnTo>
                    <a:lnTo>
                      <a:pt x="182" y="545"/>
                    </a:lnTo>
                    <a:lnTo>
                      <a:pt x="205" y="575"/>
                    </a:lnTo>
                    <a:lnTo>
                      <a:pt x="230" y="600"/>
                    </a:lnTo>
                    <a:lnTo>
                      <a:pt x="260" y="623"/>
                    </a:lnTo>
                    <a:lnTo>
                      <a:pt x="293" y="640"/>
                    </a:lnTo>
                    <a:lnTo>
                      <a:pt x="326" y="654"/>
                    </a:lnTo>
                    <a:lnTo>
                      <a:pt x="364" y="663"/>
                    </a:lnTo>
                    <a:lnTo>
                      <a:pt x="403" y="665"/>
                    </a:lnTo>
                    <a:lnTo>
                      <a:pt x="442" y="663"/>
                    </a:lnTo>
                    <a:lnTo>
                      <a:pt x="478" y="654"/>
                    </a:lnTo>
                    <a:lnTo>
                      <a:pt x="513" y="640"/>
                    </a:lnTo>
                    <a:lnTo>
                      <a:pt x="546" y="623"/>
                    </a:lnTo>
                    <a:lnTo>
                      <a:pt x="576" y="600"/>
                    </a:lnTo>
                    <a:lnTo>
                      <a:pt x="601" y="575"/>
                    </a:lnTo>
                    <a:lnTo>
                      <a:pt x="623" y="545"/>
                    </a:lnTo>
                    <a:lnTo>
                      <a:pt x="641" y="514"/>
                    </a:lnTo>
                    <a:lnTo>
                      <a:pt x="654" y="479"/>
                    </a:lnTo>
                    <a:lnTo>
                      <a:pt x="663" y="442"/>
                    </a:lnTo>
                    <a:lnTo>
                      <a:pt x="666" y="402"/>
                    </a:lnTo>
                    <a:lnTo>
                      <a:pt x="663" y="364"/>
                    </a:lnTo>
                    <a:lnTo>
                      <a:pt x="654" y="327"/>
                    </a:lnTo>
                    <a:lnTo>
                      <a:pt x="641" y="292"/>
                    </a:lnTo>
                    <a:lnTo>
                      <a:pt x="623" y="260"/>
                    </a:lnTo>
                    <a:lnTo>
                      <a:pt x="601" y="231"/>
                    </a:lnTo>
                    <a:lnTo>
                      <a:pt x="576" y="205"/>
                    </a:lnTo>
                    <a:lnTo>
                      <a:pt x="546" y="182"/>
                    </a:lnTo>
                    <a:lnTo>
                      <a:pt x="513" y="164"/>
                    </a:lnTo>
                    <a:lnTo>
                      <a:pt x="478" y="152"/>
                    </a:lnTo>
                    <a:lnTo>
                      <a:pt x="442" y="143"/>
                    </a:lnTo>
                    <a:lnTo>
                      <a:pt x="403" y="140"/>
                    </a:lnTo>
                    <a:close/>
                    <a:moveTo>
                      <a:pt x="404" y="0"/>
                    </a:moveTo>
                    <a:lnTo>
                      <a:pt x="454" y="4"/>
                    </a:lnTo>
                    <a:lnTo>
                      <a:pt x="502" y="12"/>
                    </a:lnTo>
                    <a:lnTo>
                      <a:pt x="549" y="27"/>
                    </a:lnTo>
                    <a:lnTo>
                      <a:pt x="593" y="47"/>
                    </a:lnTo>
                    <a:lnTo>
                      <a:pt x="634" y="72"/>
                    </a:lnTo>
                    <a:lnTo>
                      <a:pt x="671" y="102"/>
                    </a:lnTo>
                    <a:lnTo>
                      <a:pt x="705" y="136"/>
                    </a:lnTo>
                    <a:lnTo>
                      <a:pt x="735" y="173"/>
                    </a:lnTo>
                    <a:lnTo>
                      <a:pt x="760" y="214"/>
                    </a:lnTo>
                    <a:lnTo>
                      <a:pt x="780" y="258"/>
                    </a:lnTo>
                    <a:lnTo>
                      <a:pt x="795" y="304"/>
                    </a:lnTo>
                    <a:lnTo>
                      <a:pt x="804" y="353"/>
                    </a:lnTo>
                    <a:lnTo>
                      <a:pt x="807" y="402"/>
                    </a:lnTo>
                    <a:lnTo>
                      <a:pt x="804" y="453"/>
                    </a:lnTo>
                    <a:lnTo>
                      <a:pt x="795" y="502"/>
                    </a:lnTo>
                    <a:lnTo>
                      <a:pt x="780" y="548"/>
                    </a:lnTo>
                    <a:lnTo>
                      <a:pt x="760" y="592"/>
                    </a:lnTo>
                    <a:lnTo>
                      <a:pt x="735" y="633"/>
                    </a:lnTo>
                    <a:lnTo>
                      <a:pt x="705" y="670"/>
                    </a:lnTo>
                    <a:lnTo>
                      <a:pt x="671" y="704"/>
                    </a:lnTo>
                    <a:lnTo>
                      <a:pt x="634" y="734"/>
                    </a:lnTo>
                    <a:lnTo>
                      <a:pt x="593" y="758"/>
                    </a:lnTo>
                    <a:lnTo>
                      <a:pt x="549" y="778"/>
                    </a:lnTo>
                    <a:lnTo>
                      <a:pt x="502" y="793"/>
                    </a:lnTo>
                    <a:lnTo>
                      <a:pt x="454" y="802"/>
                    </a:lnTo>
                    <a:lnTo>
                      <a:pt x="404" y="806"/>
                    </a:lnTo>
                    <a:lnTo>
                      <a:pt x="353" y="802"/>
                    </a:lnTo>
                    <a:lnTo>
                      <a:pt x="304" y="793"/>
                    </a:lnTo>
                    <a:lnTo>
                      <a:pt x="258" y="778"/>
                    </a:lnTo>
                    <a:lnTo>
                      <a:pt x="214" y="758"/>
                    </a:lnTo>
                    <a:lnTo>
                      <a:pt x="173" y="734"/>
                    </a:lnTo>
                    <a:lnTo>
                      <a:pt x="136" y="704"/>
                    </a:lnTo>
                    <a:lnTo>
                      <a:pt x="102" y="670"/>
                    </a:lnTo>
                    <a:lnTo>
                      <a:pt x="72" y="633"/>
                    </a:lnTo>
                    <a:lnTo>
                      <a:pt x="48" y="592"/>
                    </a:lnTo>
                    <a:lnTo>
                      <a:pt x="27" y="548"/>
                    </a:lnTo>
                    <a:lnTo>
                      <a:pt x="13" y="502"/>
                    </a:lnTo>
                    <a:lnTo>
                      <a:pt x="3" y="453"/>
                    </a:lnTo>
                    <a:lnTo>
                      <a:pt x="0" y="402"/>
                    </a:lnTo>
                    <a:lnTo>
                      <a:pt x="3" y="353"/>
                    </a:lnTo>
                    <a:lnTo>
                      <a:pt x="13" y="304"/>
                    </a:lnTo>
                    <a:lnTo>
                      <a:pt x="27" y="258"/>
                    </a:lnTo>
                    <a:lnTo>
                      <a:pt x="48" y="214"/>
                    </a:lnTo>
                    <a:lnTo>
                      <a:pt x="72" y="173"/>
                    </a:lnTo>
                    <a:lnTo>
                      <a:pt x="102" y="136"/>
                    </a:lnTo>
                    <a:lnTo>
                      <a:pt x="136" y="102"/>
                    </a:lnTo>
                    <a:lnTo>
                      <a:pt x="173" y="72"/>
                    </a:lnTo>
                    <a:lnTo>
                      <a:pt x="214" y="47"/>
                    </a:lnTo>
                    <a:lnTo>
                      <a:pt x="258" y="27"/>
                    </a:lnTo>
                    <a:lnTo>
                      <a:pt x="304" y="12"/>
                    </a:lnTo>
                    <a:lnTo>
                      <a:pt x="353" y="4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1866" y="7824"/>
              <a:ext cx="919" cy="859"/>
              <a:chOff x="3521075" y="5022850"/>
              <a:chExt cx="555625" cy="519113"/>
            </a:xfrm>
            <a:solidFill>
              <a:schemeClr val="bg1"/>
            </a:solidFill>
          </p:grpSpPr>
          <p:sp>
            <p:nvSpPr>
              <p:cNvPr id="30" name="Freeform 454"/>
              <p:cNvSpPr>
                <a:spLocks noEditPoints="1"/>
              </p:cNvSpPr>
              <p:nvPr/>
            </p:nvSpPr>
            <p:spPr bwMode="auto">
              <a:xfrm>
                <a:off x="3521075" y="5022850"/>
                <a:ext cx="498475" cy="481013"/>
              </a:xfrm>
              <a:custGeom>
                <a:avLst/>
                <a:gdLst>
                  <a:gd name="T0" fmla="*/ 151 w 3145"/>
                  <a:gd name="T1" fmla="*/ 1322 h 3028"/>
                  <a:gd name="T2" fmla="*/ 143 w 3145"/>
                  <a:gd name="T3" fmla="*/ 2772 h 3028"/>
                  <a:gd name="T4" fmla="*/ 189 w 3145"/>
                  <a:gd name="T5" fmla="*/ 2805 h 3028"/>
                  <a:gd name="T6" fmla="*/ 660 w 3145"/>
                  <a:gd name="T7" fmla="*/ 2786 h 3028"/>
                  <a:gd name="T8" fmla="*/ 667 w 3145"/>
                  <a:gd name="T9" fmla="*/ 1335 h 3028"/>
                  <a:gd name="T10" fmla="*/ 623 w 3145"/>
                  <a:gd name="T11" fmla="*/ 1302 h 3028"/>
                  <a:gd name="T12" fmla="*/ 1662 w 3145"/>
                  <a:gd name="T13" fmla="*/ 6 h 3028"/>
                  <a:gd name="T14" fmla="*/ 1812 w 3145"/>
                  <a:gd name="T15" fmla="*/ 57 h 3028"/>
                  <a:gd name="T16" fmla="*/ 1937 w 3145"/>
                  <a:gd name="T17" fmla="*/ 174 h 3028"/>
                  <a:gd name="T18" fmla="*/ 2008 w 3145"/>
                  <a:gd name="T19" fmla="*/ 348 h 3028"/>
                  <a:gd name="T20" fmla="*/ 2024 w 3145"/>
                  <a:gd name="T21" fmla="*/ 1013 h 3028"/>
                  <a:gd name="T22" fmla="*/ 2870 w 3145"/>
                  <a:gd name="T23" fmla="*/ 1043 h 3028"/>
                  <a:gd name="T24" fmla="*/ 3036 w 3145"/>
                  <a:gd name="T25" fmla="*/ 1158 h 3028"/>
                  <a:gd name="T26" fmla="*/ 3132 w 3145"/>
                  <a:gd name="T27" fmla="*/ 1338 h 3028"/>
                  <a:gd name="T28" fmla="*/ 3145 w 3145"/>
                  <a:gd name="T29" fmla="*/ 1463 h 3028"/>
                  <a:gd name="T30" fmla="*/ 3116 w 3145"/>
                  <a:gd name="T31" fmla="*/ 1576 h 3028"/>
                  <a:gd name="T32" fmla="*/ 3058 w 3145"/>
                  <a:gd name="T33" fmla="*/ 1599 h 3028"/>
                  <a:gd name="T34" fmla="*/ 3006 w 3145"/>
                  <a:gd name="T35" fmla="*/ 1570 h 3028"/>
                  <a:gd name="T36" fmla="*/ 3004 w 3145"/>
                  <a:gd name="T37" fmla="*/ 1453 h 3028"/>
                  <a:gd name="T38" fmla="*/ 2977 w 3145"/>
                  <a:gd name="T39" fmla="*/ 1322 h 3028"/>
                  <a:gd name="T40" fmla="*/ 2872 w 3145"/>
                  <a:gd name="T41" fmla="*/ 1202 h 3028"/>
                  <a:gd name="T42" fmla="*/ 2714 w 3145"/>
                  <a:gd name="T43" fmla="*/ 1155 h 3028"/>
                  <a:gd name="T44" fmla="*/ 1904 w 3145"/>
                  <a:gd name="T45" fmla="*/ 1134 h 3028"/>
                  <a:gd name="T46" fmla="*/ 1884 w 3145"/>
                  <a:gd name="T47" fmla="*/ 517 h 3028"/>
                  <a:gd name="T48" fmla="*/ 1853 w 3145"/>
                  <a:gd name="T49" fmla="*/ 318 h 3028"/>
                  <a:gd name="T50" fmla="*/ 1764 w 3145"/>
                  <a:gd name="T51" fmla="*/ 193 h 3028"/>
                  <a:gd name="T52" fmla="*/ 1635 w 3145"/>
                  <a:gd name="T53" fmla="*/ 144 h 3028"/>
                  <a:gd name="T54" fmla="*/ 1511 w 3145"/>
                  <a:gd name="T55" fmla="*/ 145 h 3028"/>
                  <a:gd name="T56" fmla="*/ 1477 w 3145"/>
                  <a:gd name="T57" fmla="*/ 754 h 3028"/>
                  <a:gd name="T58" fmla="*/ 1404 w 3145"/>
                  <a:gd name="T59" fmla="*/ 948 h 3028"/>
                  <a:gd name="T60" fmla="*/ 1283 w 3145"/>
                  <a:gd name="T61" fmla="*/ 1104 h 3028"/>
                  <a:gd name="T62" fmla="*/ 1135 w 3145"/>
                  <a:gd name="T63" fmla="*/ 1226 h 3028"/>
                  <a:gd name="T64" fmla="*/ 986 w 3145"/>
                  <a:gd name="T65" fmla="*/ 1315 h 3028"/>
                  <a:gd name="T66" fmla="*/ 858 w 3145"/>
                  <a:gd name="T67" fmla="*/ 1373 h 3028"/>
                  <a:gd name="T68" fmla="*/ 814 w 3145"/>
                  <a:gd name="T69" fmla="*/ 2640 h 3028"/>
                  <a:gd name="T70" fmla="*/ 882 w 3145"/>
                  <a:gd name="T71" fmla="*/ 2788 h 3028"/>
                  <a:gd name="T72" fmla="*/ 1017 w 3145"/>
                  <a:gd name="T73" fmla="*/ 2875 h 3028"/>
                  <a:gd name="T74" fmla="*/ 1982 w 3145"/>
                  <a:gd name="T75" fmla="*/ 2889 h 3028"/>
                  <a:gd name="T76" fmla="*/ 2032 w 3145"/>
                  <a:gd name="T77" fmla="*/ 2939 h 3028"/>
                  <a:gd name="T78" fmla="*/ 2014 w 3145"/>
                  <a:gd name="T79" fmla="*/ 3007 h 3028"/>
                  <a:gd name="T80" fmla="*/ 1101 w 3145"/>
                  <a:gd name="T81" fmla="*/ 3028 h 3028"/>
                  <a:gd name="T82" fmla="*/ 916 w 3145"/>
                  <a:gd name="T83" fmla="*/ 2986 h 3028"/>
                  <a:gd name="T84" fmla="*/ 770 w 3145"/>
                  <a:gd name="T85" fmla="*/ 2874 h 3028"/>
                  <a:gd name="T86" fmla="*/ 680 w 3145"/>
                  <a:gd name="T87" fmla="*/ 2936 h 3028"/>
                  <a:gd name="T88" fmla="*/ 155 w 3145"/>
                  <a:gd name="T89" fmla="*/ 2942 h 3028"/>
                  <a:gd name="T90" fmla="*/ 44 w 3145"/>
                  <a:gd name="T91" fmla="*/ 2879 h 3028"/>
                  <a:gd name="T92" fmla="*/ 0 w 3145"/>
                  <a:gd name="T93" fmla="*/ 2757 h 3028"/>
                  <a:gd name="T94" fmla="*/ 25 w 3145"/>
                  <a:gd name="T95" fmla="*/ 1255 h 3028"/>
                  <a:gd name="T96" fmla="*/ 123 w 3145"/>
                  <a:gd name="T97" fmla="*/ 1174 h 3028"/>
                  <a:gd name="T98" fmla="*/ 656 w 3145"/>
                  <a:gd name="T99" fmla="*/ 1165 h 3028"/>
                  <a:gd name="T100" fmla="*/ 764 w 3145"/>
                  <a:gd name="T101" fmla="*/ 1226 h 3028"/>
                  <a:gd name="T102" fmla="*/ 864 w 3145"/>
                  <a:gd name="T103" fmla="*/ 1217 h 3028"/>
                  <a:gd name="T104" fmla="*/ 998 w 3145"/>
                  <a:gd name="T105" fmla="*/ 1146 h 3028"/>
                  <a:gd name="T106" fmla="*/ 1140 w 3145"/>
                  <a:gd name="T107" fmla="*/ 1043 h 3028"/>
                  <a:gd name="T108" fmla="*/ 1261 w 3145"/>
                  <a:gd name="T109" fmla="*/ 907 h 3028"/>
                  <a:gd name="T110" fmla="*/ 1336 w 3145"/>
                  <a:gd name="T111" fmla="*/ 739 h 3028"/>
                  <a:gd name="T112" fmla="*/ 1348 w 3145"/>
                  <a:gd name="T113" fmla="*/ 74 h 3028"/>
                  <a:gd name="T114" fmla="*/ 1395 w 3145"/>
                  <a:gd name="T115" fmla="*/ 26 h 3028"/>
                  <a:gd name="T116" fmla="*/ 1444 w 3145"/>
                  <a:gd name="T117" fmla="*/ 14 h 3028"/>
                  <a:gd name="T118" fmla="*/ 1555 w 3145"/>
                  <a:gd name="T119" fmla="*/ 0 h 3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45" h="3028">
                    <a:moveTo>
                      <a:pt x="189" y="1302"/>
                    </a:moveTo>
                    <a:lnTo>
                      <a:pt x="174" y="1304"/>
                    </a:lnTo>
                    <a:lnTo>
                      <a:pt x="160" y="1312"/>
                    </a:lnTo>
                    <a:lnTo>
                      <a:pt x="151" y="1322"/>
                    </a:lnTo>
                    <a:lnTo>
                      <a:pt x="143" y="1335"/>
                    </a:lnTo>
                    <a:lnTo>
                      <a:pt x="141" y="1350"/>
                    </a:lnTo>
                    <a:lnTo>
                      <a:pt x="141" y="2757"/>
                    </a:lnTo>
                    <a:lnTo>
                      <a:pt x="143" y="2772"/>
                    </a:lnTo>
                    <a:lnTo>
                      <a:pt x="151" y="2786"/>
                    </a:lnTo>
                    <a:lnTo>
                      <a:pt x="160" y="2795"/>
                    </a:lnTo>
                    <a:lnTo>
                      <a:pt x="174" y="2803"/>
                    </a:lnTo>
                    <a:lnTo>
                      <a:pt x="189" y="2805"/>
                    </a:lnTo>
                    <a:lnTo>
                      <a:pt x="622" y="2805"/>
                    </a:lnTo>
                    <a:lnTo>
                      <a:pt x="636" y="2803"/>
                    </a:lnTo>
                    <a:lnTo>
                      <a:pt x="650" y="2795"/>
                    </a:lnTo>
                    <a:lnTo>
                      <a:pt x="660" y="2786"/>
                    </a:lnTo>
                    <a:lnTo>
                      <a:pt x="667" y="2772"/>
                    </a:lnTo>
                    <a:lnTo>
                      <a:pt x="669" y="2757"/>
                    </a:lnTo>
                    <a:lnTo>
                      <a:pt x="669" y="1350"/>
                    </a:lnTo>
                    <a:lnTo>
                      <a:pt x="667" y="1335"/>
                    </a:lnTo>
                    <a:lnTo>
                      <a:pt x="660" y="1322"/>
                    </a:lnTo>
                    <a:lnTo>
                      <a:pt x="650" y="1312"/>
                    </a:lnTo>
                    <a:lnTo>
                      <a:pt x="638" y="1304"/>
                    </a:lnTo>
                    <a:lnTo>
                      <a:pt x="623" y="1302"/>
                    </a:lnTo>
                    <a:lnTo>
                      <a:pt x="189" y="1302"/>
                    </a:lnTo>
                    <a:close/>
                    <a:moveTo>
                      <a:pt x="1589" y="0"/>
                    </a:moveTo>
                    <a:lnTo>
                      <a:pt x="1625" y="2"/>
                    </a:lnTo>
                    <a:lnTo>
                      <a:pt x="1662" y="6"/>
                    </a:lnTo>
                    <a:lnTo>
                      <a:pt x="1700" y="14"/>
                    </a:lnTo>
                    <a:lnTo>
                      <a:pt x="1738" y="24"/>
                    </a:lnTo>
                    <a:lnTo>
                      <a:pt x="1775" y="38"/>
                    </a:lnTo>
                    <a:lnTo>
                      <a:pt x="1812" y="57"/>
                    </a:lnTo>
                    <a:lnTo>
                      <a:pt x="1847" y="81"/>
                    </a:lnTo>
                    <a:lnTo>
                      <a:pt x="1881" y="108"/>
                    </a:lnTo>
                    <a:lnTo>
                      <a:pt x="1911" y="139"/>
                    </a:lnTo>
                    <a:lnTo>
                      <a:pt x="1937" y="174"/>
                    </a:lnTo>
                    <a:lnTo>
                      <a:pt x="1961" y="212"/>
                    </a:lnTo>
                    <a:lnTo>
                      <a:pt x="1980" y="254"/>
                    </a:lnTo>
                    <a:lnTo>
                      <a:pt x="1996" y="300"/>
                    </a:lnTo>
                    <a:lnTo>
                      <a:pt x="2008" y="348"/>
                    </a:lnTo>
                    <a:lnTo>
                      <a:pt x="2018" y="401"/>
                    </a:lnTo>
                    <a:lnTo>
                      <a:pt x="2023" y="457"/>
                    </a:lnTo>
                    <a:lnTo>
                      <a:pt x="2024" y="517"/>
                    </a:lnTo>
                    <a:lnTo>
                      <a:pt x="2024" y="1013"/>
                    </a:lnTo>
                    <a:lnTo>
                      <a:pt x="2714" y="1013"/>
                    </a:lnTo>
                    <a:lnTo>
                      <a:pt x="2768" y="1018"/>
                    </a:lnTo>
                    <a:lnTo>
                      <a:pt x="2820" y="1027"/>
                    </a:lnTo>
                    <a:lnTo>
                      <a:pt x="2870" y="1043"/>
                    </a:lnTo>
                    <a:lnTo>
                      <a:pt x="2916" y="1064"/>
                    </a:lnTo>
                    <a:lnTo>
                      <a:pt x="2960" y="1091"/>
                    </a:lnTo>
                    <a:lnTo>
                      <a:pt x="3000" y="1122"/>
                    </a:lnTo>
                    <a:lnTo>
                      <a:pt x="3036" y="1158"/>
                    </a:lnTo>
                    <a:lnTo>
                      <a:pt x="3067" y="1199"/>
                    </a:lnTo>
                    <a:lnTo>
                      <a:pt x="3095" y="1242"/>
                    </a:lnTo>
                    <a:lnTo>
                      <a:pt x="3116" y="1289"/>
                    </a:lnTo>
                    <a:lnTo>
                      <a:pt x="3132" y="1338"/>
                    </a:lnTo>
                    <a:lnTo>
                      <a:pt x="3141" y="1390"/>
                    </a:lnTo>
                    <a:lnTo>
                      <a:pt x="3145" y="1444"/>
                    </a:lnTo>
                    <a:lnTo>
                      <a:pt x="3145" y="1458"/>
                    </a:lnTo>
                    <a:lnTo>
                      <a:pt x="3145" y="1463"/>
                    </a:lnTo>
                    <a:lnTo>
                      <a:pt x="3145" y="1470"/>
                    </a:lnTo>
                    <a:lnTo>
                      <a:pt x="3133" y="1541"/>
                    </a:lnTo>
                    <a:lnTo>
                      <a:pt x="3126" y="1560"/>
                    </a:lnTo>
                    <a:lnTo>
                      <a:pt x="3116" y="1576"/>
                    </a:lnTo>
                    <a:lnTo>
                      <a:pt x="3101" y="1588"/>
                    </a:lnTo>
                    <a:lnTo>
                      <a:pt x="3083" y="1596"/>
                    </a:lnTo>
                    <a:lnTo>
                      <a:pt x="3063" y="1599"/>
                    </a:lnTo>
                    <a:lnTo>
                      <a:pt x="3058" y="1599"/>
                    </a:lnTo>
                    <a:lnTo>
                      <a:pt x="3052" y="1598"/>
                    </a:lnTo>
                    <a:lnTo>
                      <a:pt x="3033" y="1594"/>
                    </a:lnTo>
                    <a:lnTo>
                      <a:pt x="3018" y="1584"/>
                    </a:lnTo>
                    <a:lnTo>
                      <a:pt x="3006" y="1570"/>
                    </a:lnTo>
                    <a:lnTo>
                      <a:pt x="2997" y="1554"/>
                    </a:lnTo>
                    <a:lnTo>
                      <a:pt x="2993" y="1537"/>
                    </a:lnTo>
                    <a:lnTo>
                      <a:pt x="2994" y="1518"/>
                    </a:lnTo>
                    <a:lnTo>
                      <a:pt x="3004" y="1453"/>
                    </a:lnTo>
                    <a:lnTo>
                      <a:pt x="3004" y="1445"/>
                    </a:lnTo>
                    <a:lnTo>
                      <a:pt x="3001" y="1402"/>
                    </a:lnTo>
                    <a:lnTo>
                      <a:pt x="2992" y="1362"/>
                    </a:lnTo>
                    <a:lnTo>
                      <a:pt x="2977" y="1322"/>
                    </a:lnTo>
                    <a:lnTo>
                      <a:pt x="2957" y="1286"/>
                    </a:lnTo>
                    <a:lnTo>
                      <a:pt x="2932" y="1255"/>
                    </a:lnTo>
                    <a:lnTo>
                      <a:pt x="2904" y="1226"/>
                    </a:lnTo>
                    <a:lnTo>
                      <a:pt x="2872" y="1202"/>
                    </a:lnTo>
                    <a:lnTo>
                      <a:pt x="2836" y="1182"/>
                    </a:lnTo>
                    <a:lnTo>
                      <a:pt x="2798" y="1167"/>
                    </a:lnTo>
                    <a:lnTo>
                      <a:pt x="2756" y="1158"/>
                    </a:lnTo>
                    <a:lnTo>
                      <a:pt x="2714" y="1155"/>
                    </a:lnTo>
                    <a:lnTo>
                      <a:pt x="1954" y="1155"/>
                    </a:lnTo>
                    <a:lnTo>
                      <a:pt x="1935" y="1152"/>
                    </a:lnTo>
                    <a:lnTo>
                      <a:pt x="1918" y="1146"/>
                    </a:lnTo>
                    <a:lnTo>
                      <a:pt x="1904" y="1134"/>
                    </a:lnTo>
                    <a:lnTo>
                      <a:pt x="1894" y="1120"/>
                    </a:lnTo>
                    <a:lnTo>
                      <a:pt x="1886" y="1103"/>
                    </a:lnTo>
                    <a:lnTo>
                      <a:pt x="1884" y="1084"/>
                    </a:lnTo>
                    <a:lnTo>
                      <a:pt x="1884" y="517"/>
                    </a:lnTo>
                    <a:lnTo>
                      <a:pt x="1882" y="460"/>
                    </a:lnTo>
                    <a:lnTo>
                      <a:pt x="1877" y="408"/>
                    </a:lnTo>
                    <a:lnTo>
                      <a:pt x="1867" y="360"/>
                    </a:lnTo>
                    <a:lnTo>
                      <a:pt x="1853" y="318"/>
                    </a:lnTo>
                    <a:lnTo>
                      <a:pt x="1836" y="280"/>
                    </a:lnTo>
                    <a:lnTo>
                      <a:pt x="1816" y="246"/>
                    </a:lnTo>
                    <a:lnTo>
                      <a:pt x="1792" y="217"/>
                    </a:lnTo>
                    <a:lnTo>
                      <a:pt x="1764" y="193"/>
                    </a:lnTo>
                    <a:lnTo>
                      <a:pt x="1733" y="174"/>
                    </a:lnTo>
                    <a:lnTo>
                      <a:pt x="1702" y="160"/>
                    </a:lnTo>
                    <a:lnTo>
                      <a:pt x="1668" y="150"/>
                    </a:lnTo>
                    <a:lnTo>
                      <a:pt x="1635" y="144"/>
                    </a:lnTo>
                    <a:lnTo>
                      <a:pt x="1601" y="141"/>
                    </a:lnTo>
                    <a:lnTo>
                      <a:pt x="1569" y="141"/>
                    </a:lnTo>
                    <a:lnTo>
                      <a:pt x="1538" y="142"/>
                    </a:lnTo>
                    <a:lnTo>
                      <a:pt x="1511" y="145"/>
                    </a:lnTo>
                    <a:lnTo>
                      <a:pt x="1486" y="148"/>
                    </a:lnTo>
                    <a:lnTo>
                      <a:pt x="1486" y="642"/>
                    </a:lnTo>
                    <a:lnTo>
                      <a:pt x="1484" y="699"/>
                    </a:lnTo>
                    <a:lnTo>
                      <a:pt x="1477" y="754"/>
                    </a:lnTo>
                    <a:lnTo>
                      <a:pt x="1464" y="806"/>
                    </a:lnTo>
                    <a:lnTo>
                      <a:pt x="1448" y="856"/>
                    </a:lnTo>
                    <a:lnTo>
                      <a:pt x="1428" y="903"/>
                    </a:lnTo>
                    <a:lnTo>
                      <a:pt x="1404" y="948"/>
                    </a:lnTo>
                    <a:lnTo>
                      <a:pt x="1377" y="991"/>
                    </a:lnTo>
                    <a:lnTo>
                      <a:pt x="1348" y="1031"/>
                    </a:lnTo>
                    <a:lnTo>
                      <a:pt x="1317" y="1069"/>
                    </a:lnTo>
                    <a:lnTo>
                      <a:pt x="1283" y="1104"/>
                    </a:lnTo>
                    <a:lnTo>
                      <a:pt x="1247" y="1138"/>
                    </a:lnTo>
                    <a:lnTo>
                      <a:pt x="1210" y="1170"/>
                    </a:lnTo>
                    <a:lnTo>
                      <a:pt x="1173" y="1200"/>
                    </a:lnTo>
                    <a:lnTo>
                      <a:pt x="1135" y="1226"/>
                    </a:lnTo>
                    <a:lnTo>
                      <a:pt x="1097" y="1252"/>
                    </a:lnTo>
                    <a:lnTo>
                      <a:pt x="1059" y="1275"/>
                    </a:lnTo>
                    <a:lnTo>
                      <a:pt x="1022" y="1296"/>
                    </a:lnTo>
                    <a:lnTo>
                      <a:pt x="986" y="1315"/>
                    </a:lnTo>
                    <a:lnTo>
                      <a:pt x="951" y="1333"/>
                    </a:lnTo>
                    <a:lnTo>
                      <a:pt x="918" y="1348"/>
                    </a:lnTo>
                    <a:lnTo>
                      <a:pt x="887" y="1362"/>
                    </a:lnTo>
                    <a:lnTo>
                      <a:pt x="858" y="1373"/>
                    </a:lnTo>
                    <a:lnTo>
                      <a:pt x="833" y="1384"/>
                    </a:lnTo>
                    <a:lnTo>
                      <a:pt x="810" y="1391"/>
                    </a:lnTo>
                    <a:lnTo>
                      <a:pt x="810" y="2597"/>
                    </a:lnTo>
                    <a:lnTo>
                      <a:pt x="814" y="2640"/>
                    </a:lnTo>
                    <a:lnTo>
                      <a:pt x="823" y="2681"/>
                    </a:lnTo>
                    <a:lnTo>
                      <a:pt x="837" y="2719"/>
                    </a:lnTo>
                    <a:lnTo>
                      <a:pt x="857" y="2755"/>
                    </a:lnTo>
                    <a:lnTo>
                      <a:pt x="882" y="2788"/>
                    </a:lnTo>
                    <a:lnTo>
                      <a:pt x="910" y="2816"/>
                    </a:lnTo>
                    <a:lnTo>
                      <a:pt x="943" y="2841"/>
                    </a:lnTo>
                    <a:lnTo>
                      <a:pt x="979" y="2861"/>
                    </a:lnTo>
                    <a:lnTo>
                      <a:pt x="1017" y="2875"/>
                    </a:lnTo>
                    <a:lnTo>
                      <a:pt x="1059" y="2884"/>
                    </a:lnTo>
                    <a:lnTo>
                      <a:pt x="1101" y="2887"/>
                    </a:lnTo>
                    <a:lnTo>
                      <a:pt x="1964" y="2887"/>
                    </a:lnTo>
                    <a:lnTo>
                      <a:pt x="1982" y="2889"/>
                    </a:lnTo>
                    <a:lnTo>
                      <a:pt x="1999" y="2897"/>
                    </a:lnTo>
                    <a:lnTo>
                      <a:pt x="2014" y="2907"/>
                    </a:lnTo>
                    <a:lnTo>
                      <a:pt x="2024" y="2922"/>
                    </a:lnTo>
                    <a:lnTo>
                      <a:pt x="2032" y="2939"/>
                    </a:lnTo>
                    <a:lnTo>
                      <a:pt x="2034" y="2957"/>
                    </a:lnTo>
                    <a:lnTo>
                      <a:pt x="2032" y="2976"/>
                    </a:lnTo>
                    <a:lnTo>
                      <a:pt x="2024" y="2993"/>
                    </a:lnTo>
                    <a:lnTo>
                      <a:pt x="2014" y="3007"/>
                    </a:lnTo>
                    <a:lnTo>
                      <a:pt x="1999" y="3019"/>
                    </a:lnTo>
                    <a:lnTo>
                      <a:pt x="1982" y="3025"/>
                    </a:lnTo>
                    <a:lnTo>
                      <a:pt x="1964" y="3028"/>
                    </a:lnTo>
                    <a:lnTo>
                      <a:pt x="1101" y="3028"/>
                    </a:lnTo>
                    <a:lnTo>
                      <a:pt x="1052" y="3025"/>
                    </a:lnTo>
                    <a:lnTo>
                      <a:pt x="1005" y="3016"/>
                    </a:lnTo>
                    <a:lnTo>
                      <a:pt x="959" y="3004"/>
                    </a:lnTo>
                    <a:lnTo>
                      <a:pt x="916" y="2986"/>
                    </a:lnTo>
                    <a:lnTo>
                      <a:pt x="875" y="2964"/>
                    </a:lnTo>
                    <a:lnTo>
                      <a:pt x="837" y="2937"/>
                    </a:lnTo>
                    <a:lnTo>
                      <a:pt x="802" y="2906"/>
                    </a:lnTo>
                    <a:lnTo>
                      <a:pt x="770" y="2874"/>
                    </a:lnTo>
                    <a:lnTo>
                      <a:pt x="752" y="2894"/>
                    </a:lnTo>
                    <a:lnTo>
                      <a:pt x="731" y="2912"/>
                    </a:lnTo>
                    <a:lnTo>
                      <a:pt x="707" y="2925"/>
                    </a:lnTo>
                    <a:lnTo>
                      <a:pt x="680" y="2936"/>
                    </a:lnTo>
                    <a:lnTo>
                      <a:pt x="652" y="2943"/>
                    </a:lnTo>
                    <a:lnTo>
                      <a:pt x="623" y="2946"/>
                    </a:lnTo>
                    <a:lnTo>
                      <a:pt x="189" y="2946"/>
                    </a:lnTo>
                    <a:lnTo>
                      <a:pt x="155" y="2942"/>
                    </a:lnTo>
                    <a:lnTo>
                      <a:pt x="123" y="2934"/>
                    </a:lnTo>
                    <a:lnTo>
                      <a:pt x="93" y="2920"/>
                    </a:lnTo>
                    <a:lnTo>
                      <a:pt x="67" y="2901"/>
                    </a:lnTo>
                    <a:lnTo>
                      <a:pt x="44" y="2879"/>
                    </a:lnTo>
                    <a:lnTo>
                      <a:pt x="25" y="2852"/>
                    </a:lnTo>
                    <a:lnTo>
                      <a:pt x="12" y="2823"/>
                    </a:lnTo>
                    <a:lnTo>
                      <a:pt x="3" y="2791"/>
                    </a:lnTo>
                    <a:lnTo>
                      <a:pt x="0" y="2757"/>
                    </a:lnTo>
                    <a:lnTo>
                      <a:pt x="0" y="1350"/>
                    </a:lnTo>
                    <a:lnTo>
                      <a:pt x="3" y="1316"/>
                    </a:lnTo>
                    <a:lnTo>
                      <a:pt x="12" y="1284"/>
                    </a:lnTo>
                    <a:lnTo>
                      <a:pt x="25" y="1255"/>
                    </a:lnTo>
                    <a:lnTo>
                      <a:pt x="44" y="1229"/>
                    </a:lnTo>
                    <a:lnTo>
                      <a:pt x="67" y="1206"/>
                    </a:lnTo>
                    <a:lnTo>
                      <a:pt x="93" y="1188"/>
                    </a:lnTo>
                    <a:lnTo>
                      <a:pt x="123" y="1174"/>
                    </a:lnTo>
                    <a:lnTo>
                      <a:pt x="155" y="1165"/>
                    </a:lnTo>
                    <a:lnTo>
                      <a:pt x="189" y="1162"/>
                    </a:lnTo>
                    <a:lnTo>
                      <a:pt x="623" y="1162"/>
                    </a:lnTo>
                    <a:lnTo>
                      <a:pt x="656" y="1165"/>
                    </a:lnTo>
                    <a:lnTo>
                      <a:pt x="686" y="1173"/>
                    </a:lnTo>
                    <a:lnTo>
                      <a:pt x="715" y="1187"/>
                    </a:lnTo>
                    <a:lnTo>
                      <a:pt x="742" y="1204"/>
                    </a:lnTo>
                    <a:lnTo>
                      <a:pt x="764" y="1226"/>
                    </a:lnTo>
                    <a:lnTo>
                      <a:pt x="783" y="1252"/>
                    </a:lnTo>
                    <a:lnTo>
                      <a:pt x="806" y="1242"/>
                    </a:lnTo>
                    <a:lnTo>
                      <a:pt x="834" y="1230"/>
                    </a:lnTo>
                    <a:lnTo>
                      <a:pt x="864" y="1217"/>
                    </a:lnTo>
                    <a:lnTo>
                      <a:pt x="895" y="1202"/>
                    </a:lnTo>
                    <a:lnTo>
                      <a:pt x="928" y="1185"/>
                    </a:lnTo>
                    <a:lnTo>
                      <a:pt x="963" y="1166"/>
                    </a:lnTo>
                    <a:lnTo>
                      <a:pt x="998" y="1146"/>
                    </a:lnTo>
                    <a:lnTo>
                      <a:pt x="1034" y="1122"/>
                    </a:lnTo>
                    <a:lnTo>
                      <a:pt x="1070" y="1098"/>
                    </a:lnTo>
                    <a:lnTo>
                      <a:pt x="1105" y="1072"/>
                    </a:lnTo>
                    <a:lnTo>
                      <a:pt x="1140" y="1043"/>
                    </a:lnTo>
                    <a:lnTo>
                      <a:pt x="1173" y="1012"/>
                    </a:lnTo>
                    <a:lnTo>
                      <a:pt x="1205" y="979"/>
                    </a:lnTo>
                    <a:lnTo>
                      <a:pt x="1235" y="945"/>
                    </a:lnTo>
                    <a:lnTo>
                      <a:pt x="1261" y="907"/>
                    </a:lnTo>
                    <a:lnTo>
                      <a:pt x="1286" y="869"/>
                    </a:lnTo>
                    <a:lnTo>
                      <a:pt x="1306" y="828"/>
                    </a:lnTo>
                    <a:lnTo>
                      <a:pt x="1323" y="785"/>
                    </a:lnTo>
                    <a:lnTo>
                      <a:pt x="1336" y="739"/>
                    </a:lnTo>
                    <a:lnTo>
                      <a:pt x="1343" y="691"/>
                    </a:lnTo>
                    <a:lnTo>
                      <a:pt x="1345" y="642"/>
                    </a:lnTo>
                    <a:lnTo>
                      <a:pt x="1345" y="92"/>
                    </a:lnTo>
                    <a:lnTo>
                      <a:pt x="1348" y="74"/>
                    </a:lnTo>
                    <a:lnTo>
                      <a:pt x="1355" y="58"/>
                    </a:lnTo>
                    <a:lnTo>
                      <a:pt x="1365" y="45"/>
                    </a:lnTo>
                    <a:lnTo>
                      <a:pt x="1378" y="33"/>
                    </a:lnTo>
                    <a:lnTo>
                      <a:pt x="1395" y="26"/>
                    </a:lnTo>
                    <a:lnTo>
                      <a:pt x="1399" y="24"/>
                    </a:lnTo>
                    <a:lnTo>
                      <a:pt x="1410" y="21"/>
                    </a:lnTo>
                    <a:lnTo>
                      <a:pt x="1425" y="17"/>
                    </a:lnTo>
                    <a:lnTo>
                      <a:pt x="1444" y="14"/>
                    </a:lnTo>
                    <a:lnTo>
                      <a:pt x="1467" y="10"/>
                    </a:lnTo>
                    <a:lnTo>
                      <a:pt x="1494" y="5"/>
                    </a:lnTo>
                    <a:lnTo>
                      <a:pt x="1523" y="2"/>
                    </a:lnTo>
                    <a:lnTo>
                      <a:pt x="1555" y="0"/>
                    </a:lnTo>
                    <a:lnTo>
                      <a:pt x="15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  <p:sp>
            <p:nvSpPr>
              <p:cNvPr id="31" name="Freeform 455"/>
              <p:cNvSpPr>
                <a:spLocks noEditPoints="1"/>
              </p:cNvSpPr>
              <p:nvPr/>
            </p:nvSpPr>
            <p:spPr bwMode="auto">
              <a:xfrm>
                <a:off x="3873500" y="5302250"/>
                <a:ext cx="203200" cy="239713"/>
              </a:xfrm>
              <a:custGeom>
                <a:avLst/>
                <a:gdLst>
                  <a:gd name="T0" fmla="*/ 141 w 1277"/>
                  <a:gd name="T1" fmla="*/ 1373 h 1513"/>
                  <a:gd name="T2" fmla="*/ 1137 w 1277"/>
                  <a:gd name="T3" fmla="*/ 781 h 1513"/>
                  <a:gd name="T4" fmla="*/ 638 w 1277"/>
                  <a:gd name="T5" fmla="*/ 140 h 1513"/>
                  <a:gd name="T6" fmla="*/ 554 w 1277"/>
                  <a:gd name="T7" fmla="*/ 153 h 1513"/>
                  <a:gd name="T8" fmla="*/ 481 w 1277"/>
                  <a:gd name="T9" fmla="*/ 187 h 1513"/>
                  <a:gd name="T10" fmla="*/ 420 w 1277"/>
                  <a:gd name="T11" fmla="*/ 240 h 1513"/>
                  <a:gd name="T12" fmla="*/ 376 w 1277"/>
                  <a:gd name="T13" fmla="*/ 308 h 1513"/>
                  <a:gd name="T14" fmla="*/ 352 w 1277"/>
                  <a:gd name="T15" fmla="*/ 387 h 1513"/>
                  <a:gd name="T16" fmla="*/ 349 w 1277"/>
                  <a:gd name="T17" fmla="*/ 641 h 1513"/>
                  <a:gd name="T18" fmla="*/ 928 w 1277"/>
                  <a:gd name="T19" fmla="*/ 429 h 1513"/>
                  <a:gd name="T20" fmla="*/ 915 w 1277"/>
                  <a:gd name="T21" fmla="*/ 346 h 1513"/>
                  <a:gd name="T22" fmla="*/ 881 w 1277"/>
                  <a:gd name="T23" fmla="*/ 273 h 1513"/>
                  <a:gd name="T24" fmla="*/ 828 w 1277"/>
                  <a:gd name="T25" fmla="*/ 211 h 1513"/>
                  <a:gd name="T26" fmla="*/ 760 w 1277"/>
                  <a:gd name="T27" fmla="*/ 168 h 1513"/>
                  <a:gd name="T28" fmla="*/ 681 w 1277"/>
                  <a:gd name="T29" fmla="*/ 144 h 1513"/>
                  <a:gd name="T30" fmla="*/ 638 w 1277"/>
                  <a:gd name="T31" fmla="*/ 0 h 1513"/>
                  <a:gd name="T32" fmla="*/ 744 w 1277"/>
                  <a:gd name="T33" fmla="*/ 12 h 1513"/>
                  <a:gd name="T34" fmla="*/ 841 w 1277"/>
                  <a:gd name="T35" fmla="*/ 50 h 1513"/>
                  <a:gd name="T36" fmla="*/ 924 w 1277"/>
                  <a:gd name="T37" fmla="*/ 109 h 1513"/>
                  <a:gd name="T38" fmla="*/ 992 w 1277"/>
                  <a:gd name="T39" fmla="*/ 184 h 1513"/>
                  <a:gd name="T40" fmla="*/ 1040 w 1277"/>
                  <a:gd name="T41" fmla="*/ 274 h 1513"/>
                  <a:gd name="T42" fmla="*/ 1066 w 1277"/>
                  <a:gd name="T43" fmla="*/ 375 h 1513"/>
                  <a:gd name="T44" fmla="*/ 1069 w 1277"/>
                  <a:gd name="T45" fmla="*/ 641 h 1513"/>
                  <a:gd name="T46" fmla="*/ 1226 w 1277"/>
                  <a:gd name="T47" fmla="*/ 643 h 1513"/>
                  <a:gd name="T48" fmla="*/ 1257 w 1277"/>
                  <a:gd name="T49" fmla="*/ 661 h 1513"/>
                  <a:gd name="T50" fmla="*/ 1275 w 1277"/>
                  <a:gd name="T51" fmla="*/ 692 h 1513"/>
                  <a:gd name="T52" fmla="*/ 1277 w 1277"/>
                  <a:gd name="T53" fmla="*/ 1443 h 1513"/>
                  <a:gd name="T54" fmla="*/ 1267 w 1277"/>
                  <a:gd name="T55" fmla="*/ 1478 h 1513"/>
                  <a:gd name="T56" fmla="*/ 1243 w 1277"/>
                  <a:gd name="T57" fmla="*/ 1503 h 1513"/>
                  <a:gd name="T58" fmla="*/ 1207 w 1277"/>
                  <a:gd name="T59" fmla="*/ 1513 h 1513"/>
                  <a:gd name="T60" fmla="*/ 52 w 1277"/>
                  <a:gd name="T61" fmla="*/ 1510 h 1513"/>
                  <a:gd name="T62" fmla="*/ 21 w 1277"/>
                  <a:gd name="T63" fmla="*/ 1492 h 1513"/>
                  <a:gd name="T64" fmla="*/ 3 w 1277"/>
                  <a:gd name="T65" fmla="*/ 1461 h 1513"/>
                  <a:gd name="T66" fmla="*/ 0 w 1277"/>
                  <a:gd name="T67" fmla="*/ 710 h 1513"/>
                  <a:gd name="T68" fmla="*/ 9 w 1277"/>
                  <a:gd name="T69" fmla="*/ 675 h 1513"/>
                  <a:gd name="T70" fmla="*/ 35 w 1277"/>
                  <a:gd name="T71" fmla="*/ 650 h 1513"/>
                  <a:gd name="T72" fmla="*/ 71 w 1277"/>
                  <a:gd name="T73" fmla="*/ 640 h 1513"/>
                  <a:gd name="T74" fmla="*/ 209 w 1277"/>
                  <a:gd name="T75" fmla="*/ 428 h 1513"/>
                  <a:gd name="T76" fmla="*/ 221 w 1277"/>
                  <a:gd name="T77" fmla="*/ 324 h 1513"/>
                  <a:gd name="T78" fmla="*/ 258 w 1277"/>
                  <a:gd name="T79" fmla="*/ 227 h 1513"/>
                  <a:gd name="T80" fmla="*/ 317 w 1277"/>
                  <a:gd name="T81" fmla="*/ 144 h 1513"/>
                  <a:gd name="T82" fmla="*/ 392 w 1277"/>
                  <a:gd name="T83" fmla="*/ 77 h 1513"/>
                  <a:gd name="T84" fmla="*/ 482 w 1277"/>
                  <a:gd name="T85" fmla="*/ 28 h 1513"/>
                  <a:gd name="T86" fmla="*/ 584 w 1277"/>
                  <a:gd name="T87" fmla="*/ 3 h 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77" h="1513">
                    <a:moveTo>
                      <a:pt x="141" y="781"/>
                    </a:moveTo>
                    <a:lnTo>
                      <a:pt x="141" y="1373"/>
                    </a:lnTo>
                    <a:lnTo>
                      <a:pt x="1137" y="1373"/>
                    </a:lnTo>
                    <a:lnTo>
                      <a:pt x="1137" y="781"/>
                    </a:lnTo>
                    <a:lnTo>
                      <a:pt x="141" y="781"/>
                    </a:lnTo>
                    <a:close/>
                    <a:moveTo>
                      <a:pt x="638" y="140"/>
                    </a:moveTo>
                    <a:lnTo>
                      <a:pt x="596" y="144"/>
                    </a:lnTo>
                    <a:lnTo>
                      <a:pt x="554" y="153"/>
                    </a:lnTo>
                    <a:lnTo>
                      <a:pt x="516" y="168"/>
                    </a:lnTo>
                    <a:lnTo>
                      <a:pt x="481" y="187"/>
                    </a:lnTo>
                    <a:lnTo>
                      <a:pt x="448" y="211"/>
                    </a:lnTo>
                    <a:lnTo>
                      <a:pt x="420" y="240"/>
                    </a:lnTo>
                    <a:lnTo>
                      <a:pt x="395" y="272"/>
                    </a:lnTo>
                    <a:lnTo>
                      <a:pt x="376" y="308"/>
                    </a:lnTo>
                    <a:lnTo>
                      <a:pt x="361" y="346"/>
                    </a:lnTo>
                    <a:lnTo>
                      <a:pt x="352" y="387"/>
                    </a:lnTo>
                    <a:lnTo>
                      <a:pt x="349" y="429"/>
                    </a:lnTo>
                    <a:lnTo>
                      <a:pt x="349" y="641"/>
                    </a:lnTo>
                    <a:lnTo>
                      <a:pt x="928" y="641"/>
                    </a:lnTo>
                    <a:lnTo>
                      <a:pt x="928" y="429"/>
                    </a:lnTo>
                    <a:lnTo>
                      <a:pt x="925" y="387"/>
                    </a:lnTo>
                    <a:lnTo>
                      <a:pt x="915" y="346"/>
                    </a:lnTo>
                    <a:lnTo>
                      <a:pt x="900" y="308"/>
                    </a:lnTo>
                    <a:lnTo>
                      <a:pt x="881" y="273"/>
                    </a:lnTo>
                    <a:lnTo>
                      <a:pt x="857" y="240"/>
                    </a:lnTo>
                    <a:lnTo>
                      <a:pt x="828" y="211"/>
                    </a:lnTo>
                    <a:lnTo>
                      <a:pt x="795" y="187"/>
                    </a:lnTo>
                    <a:lnTo>
                      <a:pt x="760" y="168"/>
                    </a:lnTo>
                    <a:lnTo>
                      <a:pt x="722" y="153"/>
                    </a:lnTo>
                    <a:lnTo>
                      <a:pt x="681" y="144"/>
                    </a:lnTo>
                    <a:lnTo>
                      <a:pt x="638" y="140"/>
                    </a:lnTo>
                    <a:close/>
                    <a:moveTo>
                      <a:pt x="638" y="0"/>
                    </a:moveTo>
                    <a:lnTo>
                      <a:pt x="692" y="3"/>
                    </a:lnTo>
                    <a:lnTo>
                      <a:pt x="744" y="12"/>
                    </a:lnTo>
                    <a:lnTo>
                      <a:pt x="794" y="28"/>
                    </a:lnTo>
                    <a:lnTo>
                      <a:pt x="841" y="50"/>
                    </a:lnTo>
                    <a:lnTo>
                      <a:pt x="884" y="77"/>
                    </a:lnTo>
                    <a:lnTo>
                      <a:pt x="924" y="109"/>
                    </a:lnTo>
                    <a:lnTo>
                      <a:pt x="960" y="144"/>
                    </a:lnTo>
                    <a:lnTo>
                      <a:pt x="992" y="184"/>
                    </a:lnTo>
                    <a:lnTo>
                      <a:pt x="1018" y="227"/>
                    </a:lnTo>
                    <a:lnTo>
                      <a:pt x="1040" y="274"/>
                    </a:lnTo>
                    <a:lnTo>
                      <a:pt x="1056" y="324"/>
                    </a:lnTo>
                    <a:lnTo>
                      <a:pt x="1066" y="375"/>
                    </a:lnTo>
                    <a:lnTo>
                      <a:pt x="1069" y="429"/>
                    </a:lnTo>
                    <a:lnTo>
                      <a:pt x="1069" y="641"/>
                    </a:lnTo>
                    <a:lnTo>
                      <a:pt x="1207" y="641"/>
                    </a:lnTo>
                    <a:lnTo>
                      <a:pt x="1226" y="643"/>
                    </a:lnTo>
                    <a:lnTo>
                      <a:pt x="1243" y="651"/>
                    </a:lnTo>
                    <a:lnTo>
                      <a:pt x="1257" y="661"/>
                    </a:lnTo>
                    <a:lnTo>
                      <a:pt x="1267" y="675"/>
                    </a:lnTo>
                    <a:lnTo>
                      <a:pt x="1275" y="692"/>
                    </a:lnTo>
                    <a:lnTo>
                      <a:pt x="1277" y="711"/>
                    </a:lnTo>
                    <a:lnTo>
                      <a:pt x="1277" y="1443"/>
                    </a:lnTo>
                    <a:lnTo>
                      <a:pt x="1275" y="1461"/>
                    </a:lnTo>
                    <a:lnTo>
                      <a:pt x="1267" y="1478"/>
                    </a:lnTo>
                    <a:lnTo>
                      <a:pt x="1257" y="1492"/>
                    </a:lnTo>
                    <a:lnTo>
                      <a:pt x="1243" y="1503"/>
                    </a:lnTo>
                    <a:lnTo>
                      <a:pt x="1226" y="1510"/>
                    </a:lnTo>
                    <a:lnTo>
                      <a:pt x="1207" y="1513"/>
                    </a:lnTo>
                    <a:lnTo>
                      <a:pt x="71" y="1513"/>
                    </a:lnTo>
                    <a:lnTo>
                      <a:pt x="52" y="1510"/>
                    </a:lnTo>
                    <a:lnTo>
                      <a:pt x="35" y="1503"/>
                    </a:lnTo>
                    <a:lnTo>
                      <a:pt x="21" y="1492"/>
                    </a:lnTo>
                    <a:lnTo>
                      <a:pt x="9" y="1478"/>
                    </a:lnTo>
                    <a:lnTo>
                      <a:pt x="3" y="1461"/>
                    </a:lnTo>
                    <a:lnTo>
                      <a:pt x="0" y="1443"/>
                    </a:lnTo>
                    <a:lnTo>
                      <a:pt x="0" y="710"/>
                    </a:lnTo>
                    <a:lnTo>
                      <a:pt x="3" y="692"/>
                    </a:lnTo>
                    <a:lnTo>
                      <a:pt x="9" y="675"/>
                    </a:lnTo>
                    <a:lnTo>
                      <a:pt x="21" y="660"/>
                    </a:lnTo>
                    <a:lnTo>
                      <a:pt x="35" y="650"/>
                    </a:lnTo>
                    <a:lnTo>
                      <a:pt x="52" y="642"/>
                    </a:lnTo>
                    <a:lnTo>
                      <a:pt x="71" y="640"/>
                    </a:lnTo>
                    <a:lnTo>
                      <a:pt x="209" y="640"/>
                    </a:lnTo>
                    <a:lnTo>
                      <a:pt x="209" y="428"/>
                    </a:lnTo>
                    <a:lnTo>
                      <a:pt x="212" y="375"/>
                    </a:lnTo>
                    <a:lnTo>
                      <a:pt x="221" y="324"/>
                    </a:lnTo>
                    <a:lnTo>
                      <a:pt x="237" y="274"/>
                    </a:lnTo>
                    <a:lnTo>
                      <a:pt x="258" y="227"/>
                    </a:lnTo>
                    <a:lnTo>
                      <a:pt x="285" y="184"/>
                    </a:lnTo>
                    <a:lnTo>
                      <a:pt x="317" y="144"/>
                    </a:lnTo>
                    <a:lnTo>
                      <a:pt x="353" y="108"/>
                    </a:lnTo>
                    <a:lnTo>
                      <a:pt x="392" y="77"/>
                    </a:lnTo>
                    <a:lnTo>
                      <a:pt x="436" y="50"/>
                    </a:lnTo>
                    <a:lnTo>
                      <a:pt x="482" y="28"/>
                    </a:lnTo>
                    <a:lnTo>
                      <a:pt x="532" y="12"/>
                    </a:lnTo>
                    <a:lnTo>
                      <a:pt x="584" y="3"/>
                    </a:lnTo>
                    <a:lnTo>
                      <a:pt x="6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/>
              </a:p>
            </p:txBody>
          </p:sp>
        </p:grpSp>
        <p:sp>
          <p:nvSpPr>
            <p:cNvPr id="32" name="Inhaltsplatzhalter 4"/>
            <p:cNvSpPr txBox="1"/>
            <p:nvPr/>
          </p:nvSpPr>
          <p:spPr>
            <a:xfrm>
              <a:off x="13624" y="5388"/>
              <a:ext cx="2095" cy="38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600" b="1" dirty="0">
                  <a:solidFill>
                    <a:schemeClr val="accent2"/>
                  </a:solidFill>
                  <a:latin typeface="+mj-lt"/>
                </a:rPr>
                <a:t>OPTION 02</a:t>
              </a:r>
              <a:endParaRPr lang="en-US" sz="1200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33" name="Inhaltsplatzhalter 4"/>
            <p:cNvSpPr txBox="1"/>
            <p:nvPr/>
          </p:nvSpPr>
          <p:spPr>
            <a:xfrm rot="14400000">
              <a:off x="12204" y="7613"/>
              <a:ext cx="2095" cy="38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600" b="1" dirty="0">
                  <a:solidFill>
                    <a:schemeClr val="accent1"/>
                  </a:solidFill>
                  <a:latin typeface="+mj-lt"/>
                </a:rPr>
                <a:t>OPTION 01</a:t>
              </a:r>
              <a:endParaRPr lang="en-US" sz="120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34" name="Inhaltsplatzhalter 4"/>
            <p:cNvSpPr txBox="1"/>
            <p:nvPr/>
          </p:nvSpPr>
          <p:spPr>
            <a:xfrm rot="18000000">
              <a:off x="14881" y="7557"/>
              <a:ext cx="2095" cy="38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600" b="1" dirty="0">
                  <a:solidFill>
                    <a:schemeClr val="accent3"/>
                  </a:solidFill>
                  <a:latin typeface="+mj-lt"/>
                </a:rPr>
                <a:t>OPTION 03</a:t>
              </a:r>
              <a:endParaRPr lang="en-US" sz="1200" dirty="0">
                <a:solidFill>
                  <a:schemeClr val="accent3"/>
                </a:solidFill>
                <a:latin typeface="+mn-lt"/>
              </a:endParaRPr>
            </a:p>
          </p:txBody>
        </p:sp>
      </p:grpSp>
      <p:sp>
        <p:nvSpPr>
          <p:cNvPr id="38" name="Inhaltsplatzhalter 4"/>
          <p:cNvSpPr txBox="1"/>
          <p:nvPr/>
        </p:nvSpPr>
        <p:spPr>
          <a:xfrm>
            <a:off x="1753837" y="2453583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9" name="Inhaltsplatzhalter 4"/>
          <p:cNvSpPr txBox="1"/>
          <p:nvPr/>
        </p:nvSpPr>
        <p:spPr>
          <a:xfrm>
            <a:off x="526790" y="2468971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1"/>
                </a:solidFill>
                <a:latin typeface="+mj-lt"/>
              </a:rPr>
              <a:t>40%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0" name="Inhaltsplatzhalter 4"/>
          <p:cNvSpPr txBox="1"/>
          <p:nvPr/>
        </p:nvSpPr>
        <p:spPr>
          <a:xfrm>
            <a:off x="1753837" y="3821873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1" name="Inhaltsplatzhalter 4"/>
          <p:cNvSpPr txBox="1"/>
          <p:nvPr/>
        </p:nvSpPr>
        <p:spPr>
          <a:xfrm>
            <a:off x="526790" y="3837318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2"/>
                </a:solidFill>
                <a:latin typeface="+mj-lt"/>
              </a:rPr>
              <a:t>50%</a:t>
            </a:r>
            <a:endParaRPr lang="en-US" sz="2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2" name="Inhaltsplatzhalter 4"/>
          <p:cNvSpPr txBox="1"/>
          <p:nvPr/>
        </p:nvSpPr>
        <p:spPr>
          <a:xfrm>
            <a:off x="1753837" y="5190162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3" name="Inhaltsplatzhalter 4"/>
          <p:cNvSpPr txBox="1"/>
          <p:nvPr/>
        </p:nvSpPr>
        <p:spPr>
          <a:xfrm>
            <a:off x="526790" y="5205664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>
                <a:solidFill>
                  <a:schemeClr val="accent3"/>
                </a:solidFill>
                <a:latin typeface="+mj-lt"/>
              </a:rPr>
              <a:t>70%</a:t>
            </a:r>
            <a:endParaRPr lang="en-US" sz="2800" dirty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accel="14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accel="14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accel="14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3939908" y="1663701"/>
            <a:ext cx="3195327" cy="1392680"/>
            <a:chOff x="3939908" y="1663701"/>
            <a:chExt cx="3195327" cy="1392680"/>
          </a:xfrm>
        </p:grpSpPr>
        <p:sp>
          <p:nvSpPr>
            <p:cNvPr id="5" name="Freeform 5"/>
            <p:cNvSpPr/>
            <p:nvPr/>
          </p:nvSpPr>
          <p:spPr bwMode="auto">
            <a:xfrm>
              <a:off x="6702660" y="1663701"/>
              <a:ext cx="432575" cy="803354"/>
            </a:xfrm>
            <a:custGeom>
              <a:avLst/>
              <a:gdLst>
                <a:gd name="T0" fmla="*/ 287 w 287"/>
                <a:gd name="T1" fmla="*/ 266 h 533"/>
                <a:gd name="T2" fmla="*/ 0 w 287"/>
                <a:gd name="T3" fmla="*/ 533 h 533"/>
                <a:gd name="T4" fmla="*/ 0 w 287"/>
                <a:gd name="T5" fmla="*/ 266 h 533"/>
                <a:gd name="T6" fmla="*/ 0 w 287"/>
                <a:gd name="T7" fmla="*/ 0 h 533"/>
                <a:gd name="T8" fmla="*/ 287 w 287"/>
                <a:gd name="T9" fmla="*/ 26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533">
                  <a:moveTo>
                    <a:pt x="287" y="266"/>
                  </a:moveTo>
                  <a:lnTo>
                    <a:pt x="0" y="533"/>
                  </a:lnTo>
                  <a:lnTo>
                    <a:pt x="0" y="266"/>
                  </a:lnTo>
                  <a:lnTo>
                    <a:pt x="0" y="0"/>
                  </a:lnTo>
                  <a:lnTo>
                    <a:pt x="28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939908" y="1886771"/>
              <a:ext cx="2893880" cy="1169610"/>
            </a:xfrm>
            <a:custGeom>
              <a:avLst/>
              <a:gdLst>
                <a:gd name="T0" fmla="*/ 504 w 555"/>
                <a:gd name="T1" fmla="*/ 224 h 224"/>
                <a:gd name="T2" fmla="*/ 112 w 555"/>
                <a:gd name="T3" fmla="*/ 224 h 224"/>
                <a:gd name="T4" fmla="*/ 0 w 555"/>
                <a:gd name="T5" fmla="*/ 112 h 224"/>
                <a:gd name="T6" fmla="*/ 112 w 555"/>
                <a:gd name="T7" fmla="*/ 0 h 224"/>
                <a:gd name="T8" fmla="*/ 555 w 555"/>
                <a:gd name="T9" fmla="*/ 0 h 224"/>
                <a:gd name="T10" fmla="*/ 555 w 555"/>
                <a:gd name="T11" fmla="*/ 68 h 224"/>
                <a:gd name="T12" fmla="*/ 112 w 555"/>
                <a:gd name="T13" fmla="*/ 68 h 224"/>
                <a:gd name="T14" fmla="*/ 68 w 555"/>
                <a:gd name="T15" fmla="*/ 112 h 224"/>
                <a:gd name="T16" fmla="*/ 112 w 555"/>
                <a:gd name="T17" fmla="*/ 156 h 224"/>
                <a:gd name="T18" fmla="*/ 504 w 555"/>
                <a:gd name="T19" fmla="*/ 156 h 224"/>
                <a:gd name="T20" fmla="*/ 504 w 555"/>
                <a:gd name="T21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5" h="224">
                  <a:moveTo>
                    <a:pt x="504" y="224"/>
                  </a:moveTo>
                  <a:cubicBezTo>
                    <a:pt x="112" y="224"/>
                    <a:pt x="112" y="224"/>
                    <a:pt x="112" y="224"/>
                  </a:cubicBezTo>
                  <a:cubicBezTo>
                    <a:pt x="50" y="224"/>
                    <a:pt x="0" y="174"/>
                    <a:pt x="0" y="112"/>
                  </a:cubicBezTo>
                  <a:cubicBezTo>
                    <a:pt x="0" y="50"/>
                    <a:pt x="50" y="0"/>
                    <a:pt x="112" y="0"/>
                  </a:cubicBezTo>
                  <a:cubicBezTo>
                    <a:pt x="555" y="0"/>
                    <a:pt x="555" y="0"/>
                    <a:pt x="555" y="0"/>
                  </a:cubicBezTo>
                  <a:cubicBezTo>
                    <a:pt x="555" y="68"/>
                    <a:pt x="555" y="68"/>
                    <a:pt x="555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88" y="68"/>
                    <a:pt x="68" y="88"/>
                    <a:pt x="68" y="112"/>
                  </a:cubicBezTo>
                  <a:cubicBezTo>
                    <a:pt x="68" y="136"/>
                    <a:pt x="88" y="156"/>
                    <a:pt x="112" y="156"/>
                  </a:cubicBezTo>
                  <a:cubicBezTo>
                    <a:pt x="504" y="156"/>
                    <a:pt x="504" y="156"/>
                    <a:pt x="504" y="156"/>
                  </a:cubicBezTo>
                  <a:lnTo>
                    <a:pt x="504" y="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95308" y="2479929"/>
            <a:ext cx="2456784" cy="1386651"/>
            <a:chOff x="5776913" y="2270126"/>
            <a:chExt cx="2587625" cy="1460500"/>
          </a:xfrm>
        </p:grpSpPr>
        <p:sp>
          <p:nvSpPr>
            <p:cNvPr id="7" name="Freeform 7"/>
            <p:cNvSpPr/>
            <p:nvPr/>
          </p:nvSpPr>
          <p:spPr bwMode="auto">
            <a:xfrm>
              <a:off x="5776913" y="2506663"/>
              <a:ext cx="2587625" cy="1223963"/>
            </a:xfrm>
            <a:custGeom>
              <a:avLst/>
              <a:gdLst>
                <a:gd name="T0" fmla="*/ 0 w 471"/>
                <a:gd name="T1" fmla="*/ 223 h 223"/>
                <a:gd name="T2" fmla="*/ 360 w 471"/>
                <a:gd name="T3" fmla="*/ 223 h 223"/>
                <a:gd name="T4" fmla="*/ 471 w 471"/>
                <a:gd name="T5" fmla="*/ 111 h 223"/>
                <a:gd name="T6" fmla="*/ 360 w 471"/>
                <a:gd name="T7" fmla="*/ 0 h 223"/>
                <a:gd name="T8" fmla="*/ 123 w 471"/>
                <a:gd name="T9" fmla="*/ 0 h 223"/>
                <a:gd name="T10" fmla="*/ 123 w 471"/>
                <a:gd name="T11" fmla="*/ 68 h 223"/>
                <a:gd name="T12" fmla="*/ 360 w 471"/>
                <a:gd name="T13" fmla="*/ 68 h 223"/>
                <a:gd name="T14" fmla="*/ 403 w 471"/>
                <a:gd name="T15" fmla="*/ 111 h 223"/>
                <a:gd name="T16" fmla="*/ 360 w 471"/>
                <a:gd name="T17" fmla="*/ 155 h 223"/>
                <a:gd name="T18" fmla="*/ 0 w 471"/>
                <a:gd name="T19" fmla="*/ 155 h 223"/>
                <a:gd name="T20" fmla="*/ 0 w 471"/>
                <a:gd name="T2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1" h="223">
                  <a:moveTo>
                    <a:pt x="0" y="223"/>
                  </a:moveTo>
                  <a:cubicBezTo>
                    <a:pt x="360" y="223"/>
                    <a:pt x="360" y="223"/>
                    <a:pt x="360" y="223"/>
                  </a:cubicBezTo>
                  <a:cubicBezTo>
                    <a:pt x="421" y="223"/>
                    <a:pt x="471" y="173"/>
                    <a:pt x="471" y="111"/>
                  </a:cubicBezTo>
                  <a:cubicBezTo>
                    <a:pt x="471" y="50"/>
                    <a:pt x="421" y="0"/>
                    <a:pt x="360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360" y="68"/>
                    <a:pt x="360" y="68"/>
                    <a:pt x="360" y="68"/>
                  </a:cubicBezTo>
                  <a:cubicBezTo>
                    <a:pt x="384" y="68"/>
                    <a:pt x="403" y="87"/>
                    <a:pt x="403" y="111"/>
                  </a:cubicBezTo>
                  <a:cubicBezTo>
                    <a:pt x="403" y="135"/>
                    <a:pt x="384" y="155"/>
                    <a:pt x="360" y="155"/>
                  </a:cubicBezTo>
                  <a:cubicBezTo>
                    <a:pt x="0" y="155"/>
                    <a:pt x="0" y="155"/>
                    <a:pt x="0" y="155"/>
                  </a:cubicBezTo>
                  <a:lnTo>
                    <a:pt x="0" y="2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6129338" y="2270126"/>
              <a:ext cx="460375" cy="839788"/>
            </a:xfrm>
            <a:custGeom>
              <a:avLst/>
              <a:gdLst>
                <a:gd name="T0" fmla="*/ 0 w 290"/>
                <a:gd name="T1" fmla="*/ 266 h 529"/>
                <a:gd name="T2" fmla="*/ 290 w 290"/>
                <a:gd name="T3" fmla="*/ 529 h 529"/>
                <a:gd name="T4" fmla="*/ 290 w 290"/>
                <a:gd name="T5" fmla="*/ 266 h 529"/>
                <a:gd name="T6" fmla="*/ 290 w 290"/>
                <a:gd name="T7" fmla="*/ 0 h 529"/>
                <a:gd name="T8" fmla="*/ 0 w 290"/>
                <a:gd name="T9" fmla="*/ 266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529">
                  <a:moveTo>
                    <a:pt x="0" y="266"/>
                  </a:moveTo>
                  <a:lnTo>
                    <a:pt x="290" y="529"/>
                  </a:lnTo>
                  <a:lnTo>
                    <a:pt x="290" y="266"/>
                  </a:lnTo>
                  <a:lnTo>
                    <a:pt x="290" y="0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39908" y="3290128"/>
            <a:ext cx="2627101" cy="1394187"/>
            <a:chOff x="3822700" y="3121026"/>
            <a:chExt cx="2767013" cy="1468437"/>
          </a:xfrm>
        </p:grpSpPr>
        <p:sp>
          <p:nvSpPr>
            <p:cNvPr id="17" name="Freeform 8"/>
            <p:cNvSpPr/>
            <p:nvPr/>
          </p:nvSpPr>
          <p:spPr bwMode="auto">
            <a:xfrm>
              <a:off x="3822700" y="3357563"/>
              <a:ext cx="2767013" cy="1231900"/>
            </a:xfrm>
            <a:custGeom>
              <a:avLst/>
              <a:gdLst>
                <a:gd name="T0" fmla="*/ 504 w 504"/>
                <a:gd name="T1" fmla="*/ 224 h 224"/>
                <a:gd name="T2" fmla="*/ 112 w 504"/>
                <a:gd name="T3" fmla="*/ 224 h 224"/>
                <a:gd name="T4" fmla="*/ 0 w 504"/>
                <a:gd name="T5" fmla="*/ 112 h 224"/>
                <a:gd name="T6" fmla="*/ 112 w 504"/>
                <a:gd name="T7" fmla="*/ 0 h 224"/>
                <a:gd name="T8" fmla="*/ 382 w 504"/>
                <a:gd name="T9" fmla="*/ 0 h 224"/>
                <a:gd name="T10" fmla="*/ 382 w 504"/>
                <a:gd name="T11" fmla="*/ 68 h 224"/>
                <a:gd name="T12" fmla="*/ 112 w 504"/>
                <a:gd name="T13" fmla="*/ 68 h 224"/>
                <a:gd name="T14" fmla="*/ 68 w 504"/>
                <a:gd name="T15" fmla="*/ 112 h 224"/>
                <a:gd name="T16" fmla="*/ 112 w 504"/>
                <a:gd name="T17" fmla="*/ 156 h 224"/>
                <a:gd name="T18" fmla="*/ 504 w 504"/>
                <a:gd name="T19" fmla="*/ 156 h 224"/>
                <a:gd name="T20" fmla="*/ 504 w 504"/>
                <a:gd name="T21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224">
                  <a:moveTo>
                    <a:pt x="504" y="224"/>
                  </a:moveTo>
                  <a:cubicBezTo>
                    <a:pt x="112" y="224"/>
                    <a:pt x="112" y="224"/>
                    <a:pt x="112" y="224"/>
                  </a:cubicBezTo>
                  <a:cubicBezTo>
                    <a:pt x="50" y="224"/>
                    <a:pt x="0" y="174"/>
                    <a:pt x="0" y="112"/>
                  </a:cubicBezTo>
                  <a:cubicBezTo>
                    <a:pt x="0" y="50"/>
                    <a:pt x="50" y="0"/>
                    <a:pt x="112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2" y="68"/>
                    <a:pt x="382" y="68"/>
                    <a:pt x="38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88" y="68"/>
                    <a:pt x="68" y="88"/>
                    <a:pt x="68" y="112"/>
                  </a:cubicBezTo>
                  <a:cubicBezTo>
                    <a:pt x="68" y="136"/>
                    <a:pt x="88" y="156"/>
                    <a:pt x="112" y="156"/>
                  </a:cubicBezTo>
                  <a:cubicBezTo>
                    <a:pt x="504" y="156"/>
                    <a:pt x="504" y="156"/>
                    <a:pt x="504" y="156"/>
                  </a:cubicBezTo>
                  <a:lnTo>
                    <a:pt x="504" y="2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5776913" y="3121026"/>
              <a:ext cx="461963" cy="846138"/>
            </a:xfrm>
            <a:custGeom>
              <a:avLst/>
              <a:gdLst>
                <a:gd name="T0" fmla="*/ 291 w 291"/>
                <a:gd name="T1" fmla="*/ 267 h 533"/>
                <a:gd name="T2" fmla="*/ 0 w 291"/>
                <a:gd name="T3" fmla="*/ 533 h 533"/>
                <a:gd name="T4" fmla="*/ 0 w 291"/>
                <a:gd name="T5" fmla="*/ 267 h 533"/>
                <a:gd name="T6" fmla="*/ 0 w 291"/>
                <a:gd name="T7" fmla="*/ 0 h 533"/>
                <a:gd name="T8" fmla="*/ 291 w 291"/>
                <a:gd name="T9" fmla="*/ 26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533">
                  <a:moveTo>
                    <a:pt x="291" y="267"/>
                  </a:moveTo>
                  <a:lnTo>
                    <a:pt x="0" y="533"/>
                  </a:lnTo>
                  <a:lnTo>
                    <a:pt x="0" y="267"/>
                  </a:lnTo>
                  <a:lnTo>
                    <a:pt x="0" y="0"/>
                  </a:lnTo>
                  <a:lnTo>
                    <a:pt x="291" y="2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95308" y="4107863"/>
            <a:ext cx="2456784" cy="1388159"/>
            <a:chOff x="5776913" y="3978276"/>
            <a:chExt cx="2587625" cy="1462088"/>
          </a:xfrm>
        </p:grpSpPr>
        <p:sp>
          <p:nvSpPr>
            <p:cNvPr id="20" name="Freeform 9"/>
            <p:cNvSpPr/>
            <p:nvPr/>
          </p:nvSpPr>
          <p:spPr bwMode="auto">
            <a:xfrm>
              <a:off x="6129338" y="3978276"/>
              <a:ext cx="460375" cy="841375"/>
            </a:xfrm>
            <a:custGeom>
              <a:avLst/>
              <a:gdLst>
                <a:gd name="T0" fmla="*/ 0 w 290"/>
                <a:gd name="T1" fmla="*/ 267 h 530"/>
                <a:gd name="T2" fmla="*/ 290 w 290"/>
                <a:gd name="T3" fmla="*/ 530 h 530"/>
                <a:gd name="T4" fmla="*/ 290 w 290"/>
                <a:gd name="T5" fmla="*/ 267 h 530"/>
                <a:gd name="T6" fmla="*/ 290 w 290"/>
                <a:gd name="T7" fmla="*/ 0 h 530"/>
                <a:gd name="T8" fmla="*/ 0 w 290"/>
                <a:gd name="T9" fmla="*/ 267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530">
                  <a:moveTo>
                    <a:pt x="0" y="267"/>
                  </a:moveTo>
                  <a:lnTo>
                    <a:pt x="290" y="530"/>
                  </a:lnTo>
                  <a:lnTo>
                    <a:pt x="290" y="267"/>
                  </a:lnTo>
                  <a:lnTo>
                    <a:pt x="29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5776913" y="4210051"/>
              <a:ext cx="2587625" cy="1230313"/>
            </a:xfrm>
            <a:custGeom>
              <a:avLst/>
              <a:gdLst>
                <a:gd name="T0" fmla="*/ 360 w 471"/>
                <a:gd name="T1" fmla="*/ 0 h 224"/>
                <a:gd name="T2" fmla="*/ 123 w 471"/>
                <a:gd name="T3" fmla="*/ 0 h 224"/>
                <a:gd name="T4" fmla="*/ 123 w 471"/>
                <a:gd name="T5" fmla="*/ 69 h 224"/>
                <a:gd name="T6" fmla="*/ 360 w 471"/>
                <a:gd name="T7" fmla="*/ 69 h 224"/>
                <a:gd name="T8" fmla="*/ 403 w 471"/>
                <a:gd name="T9" fmla="*/ 112 h 224"/>
                <a:gd name="T10" fmla="*/ 360 w 471"/>
                <a:gd name="T11" fmla="*/ 156 h 224"/>
                <a:gd name="T12" fmla="*/ 0 w 471"/>
                <a:gd name="T13" fmla="*/ 156 h 224"/>
                <a:gd name="T14" fmla="*/ 0 w 471"/>
                <a:gd name="T15" fmla="*/ 224 h 224"/>
                <a:gd name="T16" fmla="*/ 360 w 471"/>
                <a:gd name="T17" fmla="*/ 224 h 224"/>
                <a:gd name="T18" fmla="*/ 471 w 471"/>
                <a:gd name="T19" fmla="*/ 112 h 224"/>
                <a:gd name="T20" fmla="*/ 360 w 471"/>
                <a:gd name="T2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1" h="224">
                  <a:moveTo>
                    <a:pt x="36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360" y="69"/>
                    <a:pt x="360" y="69"/>
                    <a:pt x="360" y="69"/>
                  </a:cubicBezTo>
                  <a:cubicBezTo>
                    <a:pt x="384" y="69"/>
                    <a:pt x="403" y="88"/>
                    <a:pt x="403" y="112"/>
                  </a:cubicBezTo>
                  <a:cubicBezTo>
                    <a:pt x="403" y="136"/>
                    <a:pt x="384" y="156"/>
                    <a:pt x="36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360" y="224"/>
                    <a:pt x="360" y="224"/>
                    <a:pt x="360" y="224"/>
                  </a:cubicBezTo>
                  <a:cubicBezTo>
                    <a:pt x="421" y="224"/>
                    <a:pt x="471" y="174"/>
                    <a:pt x="471" y="112"/>
                  </a:cubicBezTo>
                  <a:cubicBezTo>
                    <a:pt x="471" y="51"/>
                    <a:pt x="421" y="0"/>
                    <a:pt x="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39908" y="4919570"/>
            <a:ext cx="2627101" cy="1394187"/>
            <a:chOff x="3822700" y="3121026"/>
            <a:chExt cx="2767013" cy="1468437"/>
          </a:xfrm>
        </p:grpSpPr>
        <p:sp>
          <p:nvSpPr>
            <p:cNvPr id="24" name="Freeform 8"/>
            <p:cNvSpPr/>
            <p:nvPr/>
          </p:nvSpPr>
          <p:spPr bwMode="auto">
            <a:xfrm>
              <a:off x="3822700" y="3357563"/>
              <a:ext cx="2767013" cy="1231900"/>
            </a:xfrm>
            <a:custGeom>
              <a:avLst/>
              <a:gdLst>
                <a:gd name="T0" fmla="*/ 504 w 504"/>
                <a:gd name="T1" fmla="*/ 224 h 224"/>
                <a:gd name="T2" fmla="*/ 112 w 504"/>
                <a:gd name="T3" fmla="*/ 224 h 224"/>
                <a:gd name="T4" fmla="*/ 0 w 504"/>
                <a:gd name="T5" fmla="*/ 112 h 224"/>
                <a:gd name="T6" fmla="*/ 112 w 504"/>
                <a:gd name="T7" fmla="*/ 0 h 224"/>
                <a:gd name="T8" fmla="*/ 382 w 504"/>
                <a:gd name="T9" fmla="*/ 0 h 224"/>
                <a:gd name="T10" fmla="*/ 382 w 504"/>
                <a:gd name="T11" fmla="*/ 68 h 224"/>
                <a:gd name="T12" fmla="*/ 112 w 504"/>
                <a:gd name="T13" fmla="*/ 68 h 224"/>
                <a:gd name="T14" fmla="*/ 68 w 504"/>
                <a:gd name="T15" fmla="*/ 112 h 224"/>
                <a:gd name="T16" fmla="*/ 112 w 504"/>
                <a:gd name="T17" fmla="*/ 156 h 224"/>
                <a:gd name="T18" fmla="*/ 504 w 504"/>
                <a:gd name="T19" fmla="*/ 156 h 224"/>
                <a:gd name="T20" fmla="*/ 504 w 504"/>
                <a:gd name="T21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224">
                  <a:moveTo>
                    <a:pt x="504" y="224"/>
                  </a:moveTo>
                  <a:cubicBezTo>
                    <a:pt x="112" y="224"/>
                    <a:pt x="112" y="224"/>
                    <a:pt x="112" y="224"/>
                  </a:cubicBezTo>
                  <a:cubicBezTo>
                    <a:pt x="50" y="224"/>
                    <a:pt x="0" y="174"/>
                    <a:pt x="0" y="112"/>
                  </a:cubicBezTo>
                  <a:cubicBezTo>
                    <a:pt x="0" y="50"/>
                    <a:pt x="50" y="0"/>
                    <a:pt x="112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2" y="68"/>
                    <a:pt x="382" y="68"/>
                    <a:pt x="382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88" y="68"/>
                    <a:pt x="68" y="88"/>
                    <a:pt x="68" y="112"/>
                  </a:cubicBezTo>
                  <a:cubicBezTo>
                    <a:pt x="68" y="136"/>
                    <a:pt x="88" y="156"/>
                    <a:pt x="112" y="156"/>
                  </a:cubicBezTo>
                  <a:cubicBezTo>
                    <a:pt x="504" y="156"/>
                    <a:pt x="504" y="156"/>
                    <a:pt x="504" y="156"/>
                  </a:cubicBezTo>
                  <a:lnTo>
                    <a:pt x="504" y="2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5" name="Freeform 11"/>
            <p:cNvSpPr/>
            <p:nvPr/>
          </p:nvSpPr>
          <p:spPr bwMode="auto">
            <a:xfrm>
              <a:off x="5776913" y="3121026"/>
              <a:ext cx="461963" cy="846138"/>
            </a:xfrm>
            <a:custGeom>
              <a:avLst/>
              <a:gdLst>
                <a:gd name="T0" fmla="*/ 291 w 291"/>
                <a:gd name="T1" fmla="*/ 267 h 533"/>
                <a:gd name="T2" fmla="*/ 0 w 291"/>
                <a:gd name="T3" fmla="*/ 533 h 533"/>
                <a:gd name="T4" fmla="*/ 0 w 291"/>
                <a:gd name="T5" fmla="*/ 267 h 533"/>
                <a:gd name="T6" fmla="*/ 0 w 291"/>
                <a:gd name="T7" fmla="*/ 0 h 533"/>
                <a:gd name="T8" fmla="*/ 291 w 291"/>
                <a:gd name="T9" fmla="*/ 26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533">
                  <a:moveTo>
                    <a:pt x="291" y="267"/>
                  </a:moveTo>
                  <a:lnTo>
                    <a:pt x="0" y="533"/>
                  </a:lnTo>
                  <a:lnTo>
                    <a:pt x="0" y="267"/>
                  </a:lnTo>
                  <a:lnTo>
                    <a:pt x="0" y="0"/>
                  </a:lnTo>
                  <a:lnTo>
                    <a:pt x="291" y="26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037765" y="2380012"/>
            <a:ext cx="1572943" cy="174085"/>
            <a:chOff x="3037765" y="2380012"/>
            <a:chExt cx="1572943" cy="174085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3037765" y="2467054"/>
              <a:ext cx="14859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4436623" y="2380012"/>
              <a:ext cx="174085" cy="17408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3" name="Inhaltsplatzhalter 4"/>
          <p:cNvSpPr txBox="1"/>
          <p:nvPr/>
        </p:nvSpPr>
        <p:spPr>
          <a:xfrm>
            <a:off x="508001" y="2095963"/>
            <a:ext cx="2379623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37765" y="4037275"/>
            <a:ext cx="1572943" cy="174085"/>
            <a:chOff x="3037765" y="2380012"/>
            <a:chExt cx="1572943" cy="174085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3037765" y="2467054"/>
              <a:ext cx="14859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4436623" y="2380012"/>
              <a:ext cx="174085" cy="1740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8" name="Inhaltsplatzhalter 4"/>
          <p:cNvSpPr txBox="1"/>
          <p:nvPr/>
        </p:nvSpPr>
        <p:spPr>
          <a:xfrm>
            <a:off x="508001" y="3753226"/>
            <a:ext cx="2379623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037765" y="5629946"/>
            <a:ext cx="1572943" cy="174085"/>
            <a:chOff x="3037765" y="2380012"/>
            <a:chExt cx="1572943" cy="174085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037765" y="2467054"/>
              <a:ext cx="14859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4436623" y="2380012"/>
              <a:ext cx="174085" cy="17408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43" name="Inhaltsplatzhalter 4"/>
          <p:cNvSpPr txBox="1"/>
          <p:nvPr/>
        </p:nvSpPr>
        <p:spPr>
          <a:xfrm>
            <a:off x="508001" y="5345897"/>
            <a:ext cx="2379623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grpSp>
        <p:nvGrpSpPr>
          <p:cNvPr id="47" name="Group 46"/>
          <p:cNvGrpSpPr/>
          <p:nvPr/>
        </p:nvGrpSpPr>
        <p:grpSpPr>
          <a:xfrm flipH="1">
            <a:off x="7563111" y="3176395"/>
            <a:ext cx="1572943" cy="174085"/>
            <a:chOff x="3037765" y="2380012"/>
            <a:chExt cx="1572943" cy="174085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037765" y="2467054"/>
              <a:ext cx="14859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4436623" y="2380012"/>
              <a:ext cx="174085" cy="1740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48" name="Inhaltsplatzhalter 4"/>
          <p:cNvSpPr txBox="1"/>
          <p:nvPr/>
        </p:nvSpPr>
        <p:spPr>
          <a:xfrm flipH="1">
            <a:off x="9286195" y="2892346"/>
            <a:ext cx="2379623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grpSp>
        <p:nvGrpSpPr>
          <p:cNvPr id="52" name="Group 51"/>
          <p:cNvGrpSpPr/>
          <p:nvPr/>
        </p:nvGrpSpPr>
        <p:grpSpPr>
          <a:xfrm flipH="1">
            <a:off x="7563111" y="4814382"/>
            <a:ext cx="1572943" cy="174085"/>
            <a:chOff x="3037765" y="2380012"/>
            <a:chExt cx="1572943" cy="174085"/>
          </a:xfrm>
        </p:grpSpPr>
        <p:cxnSp>
          <p:nvCxnSpPr>
            <p:cNvPr id="54" name="Straight Connector 53"/>
            <p:cNvCxnSpPr/>
            <p:nvPr/>
          </p:nvCxnSpPr>
          <p:spPr>
            <a:xfrm flipH="1">
              <a:off x="3037765" y="2467054"/>
              <a:ext cx="14859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436623" y="2380012"/>
              <a:ext cx="174085" cy="17408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53" name="Inhaltsplatzhalter 4"/>
          <p:cNvSpPr txBox="1"/>
          <p:nvPr/>
        </p:nvSpPr>
        <p:spPr>
          <a:xfrm flipH="1">
            <a:off x="9286195" y="4530333"/>
            <a:ext cx="2379623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6718988" y="5811639"/>
            <a:ext cx="460375" cy="550863"/>
            <a:chOff x="742950" y="3462338"/>
            <a:chExt cx="460375" cy="550863"/>
          </a:xfrm>
          <a:solidFill>
            <a:schemeClr val="accent5"/>
          </a:solidFill>
        </p:grpSpPr>
        <p:sp>
          <p:nvSpPr>
            <p:cNvPr id="57" name="Freeform 270"/>
            <p:cNvSpPr>
              <a:spLocks noEditPoints="1"/>
            </p:cNvSpPr>
            <p:nvPr/>
          </p:nvSpPr>
          <p:spPr bwMode="auto">
            <a:xfrm>
              <a:off x="895350" y="3562350"/>
              <a:ext cx="307975" cy="285750"/>
            </a:xfrm>
            <a:custGeom>
              <a:avLst/>
              <a:gdLst>
                <a:gd name="T0" fmla="*/ 262 w 1941"/>
                <a:gd name="T1" fmla="*/ 144 h 1805"/>
                <a:gd name="T2" fmla="*/ 208 w 1941"/>
                <a:gd name="T3" fmla="*/ 166 h 1805"/>
                <a:gd name="T4" fmla="*/ 167 w 1941"/>
                <a:gd name="T5" fmla="*/ 207 h 1805"/>
                <a:gd name="T6" fmla="*/ 143 w 1941"/>
                <a:gd name="T7" fmla="*/ 262 h 1805"/>
                <a:gd name="T8" fmla="*/ 140 w 1941"/>
                <a:gd name="T9" fmla="*/ 1118 h 1805"/>
                <a:gd name="T10" fmla="*/ 153 w 1941"/>
                <a:gd name="T11" fmla="*/ 1177 h 1805"/>
                <a:gd name="T12" fmla="*/ 186 w 1941"/>
                <a:gd name="T13" fmla="*/ 1226 h 1805"/>
                <a:gd name="T14" fmla="*/ 233 w 1941"/>
                <a:gd name="T15" fmla="*/ 1258 h 1805"/>
                <a:gd name="T16" fmla="*/ 294 w 1941"/>
                <a:gd name="T17" fmla="*/ 1270 h 1805"/>
                <a:gd name="T18" fmla="*/ 468 w 1941"/>
                <a:gd name="T19" fmla="*/ 1270 h 1805"/>
                <a:gd name="T20" fmla="*/ 504 w 1941"/>
                <a:gd name="T21" fmla="*/ 1280 h 1805"/>
                <a:gd name="T22" fmla="*/ 529 w 1941"/>
                <a:gd name="T23" fmla="*/ 1305 h 1805"/>
                <a:gd name="T24" fmla="*/ 538 w 1941"/>
                <a:gd name="T25" fmla="*/ 1341 h 1805"/>
                <a:gd name="T26" fmla="*/ 831 w 1941"/>
                <a:gd name="T27" fmla="*/ 1290 h 1805"/>
                <a:gd name="T28" fmla="*/ 862 w 1941"/>
                <a:gd name="T29" fmla="*/ 1273 h 1805"/>
                <a:gd name="T30" fmla="*/ 1646 w 1941"/>
                <a:gd name="T31" fmla="*/ 1270 h 1805"/>
                <a:gd name="T32" fmla="*/ 1706 w 1941"/>
                <a:gd name="T33" fmla="*/ 1258 h 1805"/>
                <a:gd name="T34" fmla="*/ 1754 w 1941"/>
                <a:gd name="T35" fmla="*/ 1226 h 1805"/>
                <a:gd name="T36" fmla="*/ 1787 w 1941"/>
                <a:gd name="T37" fmla="*/ 1177 h 1805"/>
                <a:gd name="T38" fmla="*/ 1799 w 1941"/>
                <a:gd name="T39" fmla="*/ 1118 h 1805"/>
                <a:gd name="T40" fmla="*/ 1796 w 1941"/>
                <a:gd name="T41" fmla="*/ 262 h 1805"/>
                <a:gd name="T42" fmla="*/ 1773 w 1941"/>
                <a:gd name="T43" fmla="*/ 207 h 1805"/>
                <a:gd name="T44" fmla="*/ 1732 w 1941"/>
                <a:gd name="T45" fmla="*/ 166 h 1805"/>
                <a:gd name="T46" fmla="*/ 1677 w 1941"/>
                <a:gd name="T47" fmla="*/ 144 h 1805"/>
                <a:gd name="T48" fmla="*/ 294 w 1941"/>
                <a:gd name="T49" fmla="*/ 141 h 1805"/>
                <a:gd name="T50" fmla="*/ 1647 w 1941"/>
                <a:gd name="T51" fmla="*/ 0 h 1805"/>
                <a:gd name="T52" fmla="*/ 1732 w 1941"/>
                <a:gd name="T53" fmla="*/ 13 h 1805"/>
                <a:gd name="T54" fmla="*/ 1807 w 1941"/>
                <a:gd name="T55" fmla="*/ 47 h 1805"/>
                <a:gd name="T56" fmla="*/ 1869 w 1941"/>
                <a:gd name="T57" fmla="*/ 100 h 1805"/>
                <a:gd name="T58" fmla="*/ 1913 w 1941"/>
                <a:gd name="T59" fmla="*/ 169 h 1805"/>
                <a:gd name="T60" fmla="*/ 1938 w 1941"/>
                <a:gd name="T61" fmla="*/ 250 h 1805"/>
                <a:gd name="T62" fmla="*/ 1941 w 1941"/>
                <a:gd name="T63" fmla="*/ 1118 h 1805"/>
                <a:gd name="T64" fmla="*/ 1928 w 1941"/>
                <a:gd name="T65" fmla="*/ 1203 h 1805"/>
                <a:gd name="T66" fmla="*/ 1893 w 1941"/>
                <a:gd name="T67" fmla="*/ 1277 h 1805"/>
                <a:gd name="T68" fmla="*/ 1840 w 1941"/>
                <a:gd name="T69" fmla="*/ 1339 h 1805"/>
                <a:gd name="T70" fmla="*/ 1771 w 1941"/>
                <a:gd name="T71" fmla="*/ 1384 h 1805"/>
                <a:gd name="T72" fmla="*/ 1691 w 1941"/>
                <a:gd name="T73" fmla="*/ 1407 h 1805"/>
                <a:gd name="T74" fmla="*/ 908 w 1941"/>
                <a:gd name="T75" fmla="*/ 1410 h 1805"/>
                <a:gd name="T76" fmla="*/ 502 w 1941"/>
                <a:gd name="T77" fmla="*/ 1796 h 1805"/>
                <a:gd name="T78" fmla="*/ 468 w 1941"/>
                <a:gd name="T79" fmla="*/ 1805 h 1805"/>
                <a:gd name="T80" fmla="*/ 440 w 1941"/>
                <a:gd name="T81" fmla="*/ 1799 h 1805"/>
                <a:gd name="T82" fmla="*/ 414 w 1941"/>
                <a:gd name="T83" fmla="*/ 1780 h 1805"/>
                <a:gd name="T84" fmla="*/ 400 w 1941"/>
                <a:gd name="T85" fmla="*/ 1751 h 1805"/>
                <a:gd name="T86" fmla="*/ 398 w 1941"/>
                <a:gd name="T87" fmla="*/ 1410 h 1805"/>
                <a:gd name="T88" fmla="*/ 250 w 1941"/>
                <a:gd name="T89" fmla="*/ 1407 h 1805"/>
                <a:gd name="T90" fmla="*/ 170 w 1941"/>
                <a:gd name="T91" fmla="*/ 1384 h 1805"/>
                <a:gd name="T92" fmla="*/ 101 w 1941"/>
                <a:gd name="T93" fmla="*/ 1339 h 1805"/>
                <a:gd name="T94" fmla="*/ 47 w 1941"/>
                <a:gd name="T95" fmla="*/ 1277 h 1805"/>
                <a:gd name="T96" fmla="*/ 13 w 1941"/>
                <a:gd name="T97" fmla="*/ 1203 h 1805"/>
                <a:gd name="T98" fmla="*/ 0 w 1941"/>
                <a:gd name="T99" fmla="*/ 1118 h 1805"/>
                <a:gd name="T100" fmla="*/ 4 w 1941"/>
                <a:gd name="T101" fmla="*/ 250 h 1805"/>
                <a:gd name="T102" fmla="*/ 28 w 1941"/>
                <a:gd name="T103" fmla="*/ 169 h 1805"/>
                <a:gd name="T104" fmla="*/ 72 w 1941"/>
                <a:gd name="T105" fmla="*/ 100 h 1805"/>
                <a:gd name="T106" fmla="*/ 134 w 1941"/>
                <a:gd name="T107" fmla="*/ 47 h 1805"/>
                <a:gd name="T108" fmla="*/ 209 w 1941"/>
                <a:gd name="T109" fmla="*/ 13 h 1805"/>
                <a:gd name="T110" fmla="*/ 294 w 1941"/>
                <a:gd name="T111" fmla="*/ 0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41" h="1805">
                  <a:moveTo>
                    <a:pt x="294" y="141"/>
                  </a:moveTo>
                  <a:lnTo>
                    <a:pt x="262" y="144"/>
                  </a:lnTo>
                  <a:lnTo>
                    <a:pt x="233" y="152"/>
                  </a:lnTo>
                  <a:lnTo>
                    <a:pt x="208" y="166"/>
                  </a:lnTo>
                  <a:lnTo>
                    <a:pt x="186" y="185"/>
                  </a:lnTo>
                  <a:lnTo>
                    <a:pt x="167" y="207"/>
                  </a:lnTo>
                  <a:lnTo>
                    <a:pt x="153" y="234"/>
                  </a:lnTo>
                  <a:lnTo>
                    <a:pt x="143" y="262"/>
                  </a:lnTo>
                  <a:lnTo>
                    <a:pt x="140" y="293"/>
                  </a:lnTo>
                  <a:lnTo>
                    <a:pt x="140" y="1118"/>
                  </a:lnTo>
                  <a:lnTo>
                    <a:pt x="143" y="1149"/>
                  </a:lnTo>
                  <a:lnTo>
                    <a:pt x="153" y="1177"/>
                  </a:lnTo>
                  <a:lnTo>
                    <a:pt x="167" y="1203"/>
                  </a:lnTo>
                  <a:lnTo>
                    <a:pt x="186" y="1226"/>
                  </a:lnTo>
                  <a:lnTo>
                    <a:pt x="208" y="1244"/>
                  </a:lnTo>
                  <a:lnTo>
                    <a:pt x="233" y="1258"/>
                  </a:lnTo>
                  <a:lnTo>
                    <a:pt x="262" y="1267"/>
                  </a:lnTo>
                  <a:lnTo>
                    <a:pt x="294" y="1270"/>
                  </a:lnTo>
                  <a:lnTo>
                    <a:pt x="294" y="1270"/>
                  </a:lnTo>
                  <a:lnTo>
                    <a:pt x="468" y="1270"/>
                  </a:lnTo>
                  <a:lnTo>
                    <a:pt x="487" y="1274"/>
                  </a:lnTo>
                  <a:lnTo>
                    <a:pt x="504" y="1280"/>
                  </a:lnTo>
                  <a:lnTo>
                    <a:pt x="517" y="1292"/>
                  </a:lnTo>
                  <a:lnTo>
                    <a:pt x="529" y="1305"/>
                  </a:lnTo>
                  <a:lnTo>
                    <a:pt x="535" y="1322"/>
                  </a:lnTo>
                  <a:lnTo>
                    <a:pt x="538" y="1341"/>
                  </a:lnTo>
                  <a:lnTo>
                    <a:pt x="538" y="1571"/>
                  </a:lnTo>
                  <a:lnTo>
                    <a:pt x="831" y="1290"/>
                  </a:lnTo>
                  <a:lnTo>
                    <a:pt x="846" y="1279"/>
                  </a:lnTo>
                  <a:lnTo>
                    <a:pt x="862" y="1273"/>
                  </a:lnTo>
                  <a:lnTo>
                    <a:pt x="880" y="1270"/>
                  </a:lnTo>
                  <a:lnTo>
                    <a:pt x="1646" y="1270"/>
                  </a:lnTo>
                  <a:lnTo>
                    <a:pt x="1677" y="1267"/>
                  </a:lnTo>
                  <a:lnTo>
                    <a:pt x="1706" y="1258"/>
                  </a:lnTo>
                  <a:lnTo>
                    <a:pt x="1732" y="1244"/>
                  </a:lnTo>
                  <a:lnTo>
                    <a:pt x="1754" y="1226"/>
                  </a:lnTo>
                  <a:lnTo>
                    <a:pt x="1773" y="1203"/>
                  </a:lnTo>
                  <a:lnTo>
                    <a:pt x="1787" y="1177"/>
                  </a:lnTo>
                  <a:lnTo>
                    <a:pt x="1796" y="1149"/>
                  </a:lnTo>
                  <a:lnTo>
                    <a:pt x="1799" y="1118"/>
                  </a:lnTo>
                  <a:lnTo>
                    <a:pt x="1799" y="293"/>
                  </a:lnTo>
                  <a:lnTo>
                    <a:pt x="1796" y="262"/>
                  </a:lnTo>
                  <a:lnTo>
                    <a:pt x="1787" y="234"/>
                  </a:lnTo>
                  <a:lnTo>
                    <a:pt x="1773" y="207"/>
                  </a:lnTo>
                  <a:lnTo>
                    <a:pt x="1754" y="185"/>
                  </a:lnTo>
                  <a:lnTo>
                    <a:pt x="1732" y="166"/>
                  </a:lnTo>
                  <a:lnTo>
                    <a:pt x="1706" y="152"/>
                  </a:lnTo>
                  <a:lnTo>
                    <a:pt x="1677" y="144"/>
                  </a:lnTo>
                  <a:lnTo>
                    <a:pt x="1646" y="141"/>
                  </a:lnTo>
                  <a:lnTo>
                    <a:pt x="294" y="141"/>
                  </a:lnTo>
                  <a:close/>
                  <a:moveTo>
                    <a:pt x="294" y="0"/>
                  </a:moveTo>
                  <a:lnTo>
                    <a:pt x="1647" y="0"/>
                  </a:lnTo>
                  <a:lnTo>
                    <a:pt x="1691" y="3"/>
                  </a:lnTo>
                  <a:lnTo>
                    <a:pt x="1732" y="13"/>
                  </a:lnTo>
                  <a:lnTo>
                    <a:pt x="1771" y="27"/>
                  </a:lnTo>
                  <a:lnTo>
                    <a:pt x="1807" y="47"/>
                  </a:lnTo>
                  <a:lnTo>
                    <a:pt x="1840" y="72"/>
                  </a:lnTo>
                  <a:lnTo>
                    <a:pt x="1869" y="100"/>
                  </a:lnTo>
                  <a:lnTo>
                    <a:pt x="1893" y="133"/>
                  </a:lnTo>
                  <a:lnTo>
                    <a:pt x="1913" y="169"/>
                  </a:lnTo>
                  <a:lnTo>
                    <a:pt x="1928" y="208"/>
                  </a:lnTo>
                  <a:lnTo>
                    <a:pt x="1938" y="250"/>
                  </a:lnTo>
                  <a:lnTo>
                    <a:pt x="1941" y="293"/>
                  </a:lnTo>
                  <a:lnTo>
                    <a:pt x="1941" y="1118"/>
                  </a:lnTo>
                  <a:lnTo>
                    <a:pt x="1938" y="1161"/>
                  </a:lnTo>
                  <a:lnTo>
                    <a:pt x="1928" y="1203"/>
                  </a:lnTo>
                  <a:lnTo>
                    <a:pt x="1913" y="1241"/>
                  </a:lnTo>
                  <a:lnTo>
                    <a:pt x="1893" y="1277"/>
                  </a:lnTo>
                  <a:lnTo>
                    <a:pt x="1869" y="1310"/>
                  </a:lnTo>
                  <a:lnTo>
                    <a:pt x="1840" y="1339"/>
                  </a:lnTo>
                  <a:lnTo>
                    <a:pt x="1807" y="1363"/>
                  </a:lnTo>
                  <a:lnTo>
                    <a:pt x="1771" y="1384"/>
                  </a:lnTo>
                  <a:lnTo>
                    <a:pt x="1732" y="1398"/>
                  </a:lnTo>
                  <a:lnTo>
                    <a:pt x="1691" y="1407"/>
                  </a:lnTo>
                  <a:lnTo>
                    <a:pt x="1647" y="1410"/>
                  </a:lnTo>
                  <a:lnTo>
                    <a:pt x="908" y="1410"/>
                  </a:lnTo>
                  <a:lnTo>
                    <a:pt x="517" y="1785"/>
                  </a:lnTo>
                  <a:lnTo>
                    <a:pt x="502" y="1796"/>
                  </a:lnTo>
                  <a:lnTo>
                    <a:pt x="486" y="1803"/>
                  </a:lnTo>
                  <a:lnTo>
                    <a:pt x="468" y="1805"/>
                  </a:lnTo>
                  <a:lnTo>
                    <a:pt x="454" y="1804"/>
                  </a:lnTo>
                  <a:lnTo>
                    <a:pt x="440" y="1799"/>
                  </a:lnTo>
                  <a:lnTo>
                    <a:pt x="426" y="1791"/>
                  </a:lnTo>
                  <a:lnTo>
                    <a:pt x="414" y="1780"/>
                  </a:lnTo>
                  <a:lnTo>
                    <a:pt x="405" y="1767"/>
                  </a:lnTo>
                  <a:lnTo>
                    <a:pt x="400" y="1751"/>
                  </a:lnTo>
                  <a:lnTo>
                    <a:pt x="398" y="1735"/>
                  </a:lnTo>
                  <a:lnTo>
                    <a:pt x="398" y="1410"/>
                  </a:lnTo>
                  <a:lnTo>
                    <a:pt x="294" y="1410"/>
                  </a:lnTo>
                  <a:lnTo>
                    <a:pt x="250" y="1407"/>
                  </a:lnTo>
                  <a:lnTo>
                    <a:pt x="209" y="1398"/>
                  </a:lnTo>
                  <a:lnTo>
                    <a:pt x="170" y="1384"/>
                  </a:lnTo>
                  <a:lnTo>
                    <a:pt x="134" y="1363"/>
                  </a:lnTo>
                  <a:lnTo>
                    <a:pt x="101" y="1339"/>
                  </a:lnTo>
                  <a:lnTo>
                    <a:pt x="72" y="1310"/>
                  </a:lnTo>
                  <a:lnTo>
                    <a:pt x="47" y="1277"/>
                  </a:lnTo>
                  <a:lnTo>
                    <a:pt x="28" y="1241"/>
                  </a:lnTo>
                  <a:lnTo>
                    <a:pt x="13" y="1203"/>
                  </a:lnTo>
                  <a:lnTo>
                    <a:pt x="4" y="1161"/>
                  </a:lnTo>
                  <a:lnTo>
                    <a:pt x="0" y="1118"/>
                  </a:lnTo>
                  <a:lnTo>
                    <a:pt x="0" y="293"/>
                  </a:lnTo>
                  <a:lnTo>
                    <a:pt x="4" y="250"/>
                  </a:lnTo>
                  <a:lnTo>
                    <a:pt x="13" y="208"/>
                  </a:lnTo>
                  <a:lnTo>
                    <a:pt x="28" y="169"/>
                  </a:lnTo>
                  <a:lnTo>
                    <a:pt x="47" y="133"/>
                  </a:lnTo>
                  <a:lnTo>
                    <a:pt x="72" y="100"/>
                  </a:lnTo>
                  <a:lnTo>
                    <a:pt x="101" y="72"/>
                  </a:lnTo>
                  <a:lnTo>
                    <a:pt x="134" y="47"/>
                  </a:lnTo>
                  <a:lnTo>
                    <a:pt x="170" y="27"/>
                  </a:lnTo>
                  <a:lnTo>
                    <a:pt x="209" y="13"/>
                  </a:lnTo>
                  <a:lnTo>
                    <a:pt x="250" y="3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8" name="Freeform 271"/>
            <p:cNvSpPr/>
            <p:nvPr/>
          </p:nvSpPr>
          <p:spPr bwMode="auto">
            <a:xfrm>
              <a:off x="954088" y="3633788"/>
              <a:ext cx="182563" cy="22225"/>
            </a:xfrm>
            <a:custGeom>
              <a:avLst/>
              <a:gdLst>
                <a:gd name="T0" fmla="*/ 70 w 1151"/>
                <a:gd name="T1" fmla="*/ 0 h 139"/>
                <a:gd name="T2" fmla="*/ 1081 w 1151"/>
                <a:gd name="T3" fmla="*/ 0 h 139"/>
                <a:gd name="T4" fmla="*/ 1099 w 1151"/>
                <a:gd name="T5" fmla="*/ 2 h 139"/>
                <a:gd name="T6" fmla="*/ 1116 w 1151"/>
                <a:gd name="T7" fmla="*/ 9 h 139"/>
                <a:gd name="T8" fmla="*/ 1131 w 1151"/>
                <a:gd name="T9" fmla="*/ 20 h 139"/>
                <a:gd name="T10" fmla="*/ 1141 w 1151"/>
                <a:gd name="T11" fmla="*/ 33 h 139"/>
                <a:gd name="T12" fmla="*/ 1149 w 1151"/>
                <a:gd name="T13" fmla="*/ 50 h 139"/>
                <a:gd name="T14" fmla="*/ 1151 w 1151"/>
                <a:gd name="T15" fmla="*/ 69 h 139"/>
                <a:gd name="T16" fmla="*/ 1149 w 1151"/>
                <a:gd name="T17" fmla="*/ 88 h 139"/>
                <a:gd name="T18" fmla="*/ 1141 w 1151"/>
                <a:gd name="T19" fmla="*/ 104 h 139"/>
                <a:gd name="T20" fmla="*/ 1131 w 1151"/>
                <a:gd name="T21" fmla="*/ 119 h 139"/>
                <a:gd name="T22" fmla="*/ 1116 w 1151"/>
                <a:gd name="T23" fmla="*/ 130 h 139"/>
                <a:gd name="T24" fmla="*/ 1099 w 1151"/>
                <a:gd name="T25" fmla="*/ 137 h 139"/>
                <a:gd name="T26" fmla="*/ 1081 w 1151"/>
                <a:gd name="T27" fmla="*/ 139 h 139"/>
                <a:gd name="T28" fmla="*/ 70 w 1151"/>
                <a:gd name="T29" fmla="*/ 139 h 139"/>
                <a:gd name="T30" fmla="*/ 52 w 1151"/>
                <a:gd name="T31" fmla="*/ 137 h 139"/>
                <a:gd name="T32" fmla="*/ 35 w 1151"/>
                <a:gd name="T33" fmla="*/ 130 h 139"/>
                <a:gd name="T34" fmla="*/ 22 w 1151"/>
                <a:gd name="T35" fmla="*/ 119 h 139"/>
                <a:gd name="T36" fmla="*/ 10 w 1151"/>
                <a:gd name="T37" fmla="*/ 104 h 139"/>
                <a:gd name="T38" fmla="*/ 3 w 1151"/>
                <a:gd name="T39" fmla="*/ 88 h 139"/>
                <a:gd name="T40" fmla="*/ 0 w 1151"/>
                <a:gd name="T41" fmla="*/ 69 h 139"/>
                <a:gd name="T42" fmla="*/ 3 w 1151"/>
                <a:gd name="T43" fmla="*/ 50 h 139"/>
                <a:gd name="T44" fmla="*/ 10 w 1151"/>
                <a:gd name="T45" fmla="*/ 33 h 139"/>
                <a:gd name="T46" fmla="*/ 21 w 1151"/>
                <a:gd name="T47" fmla="*/ 20 h 139"/>
                <a:gd name="T48" fmla="*/ 35 w 1151"/>
                <a:gd name="T49" fmla="*/ 9 h 139"/>
                <a:gd name="T50" fmla="*/ 52 w 1151"/>
                <a:gd name="T51" fmla="*/ 2 h 139"/>
                <a:gd name="T52" fmla="*/ 70 w 1151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51" h="139">
                  <a:moveTo>
                    <a:pt x="70" y="0"/>
                  </a:moveTo>
                  <a:lnTo>
                    <a:pt x="1081" y="0"/>
                  </a:lnTo>
                  <a:lnTo>
                    <a:pt x="1099" y="2"/>
                  </a:lnTo>
                  <a:lnTo>
                    <a:pt x="1116" y="9"/>
                  </a:lnTo>
                  <a:lnTo>
                    <a:pt x="1131" y="20"/>
                  </a:lnTo>
                  <a:lnTo>
                    <a:pt x="1141" y="33"/>
                  </a:lnTo>
                  <a:lnTo>
                    <a:pt x="1149" y="50"/>
                  </a:lnTo>
                  <a:lnTo>
                    <a:pt x="1151" y="69"/>
                  </a:lnTo>
                  <a:lnTo>
                    <a:pt x="1149" y="88"/>
                  </a:lnTo>
                  <a:lnTo>
                    <a:pt x="1141" y="104"/>
                  </a:lnTo>
                  <a:lnTo>
                    <a:pt x="1131" y="119"/>
                  </a:lnTo>
                  <a:lnTo>
                    <a:pt x="1116" y="130"/>
                  </a:lnTo>
                  <a:lnTo>
                    <a:pt x="1099" y="137"/>
                  </a:lnTo>
                  <a:lnTo>
                    <a:pt x="1081" y="139"/>
                  </a:lnTo>
                  <a:lnTo>
                    <a:pt x="70" y="139"/>
                  </a:lnTo>
                  <a:lnTo>
                    <a:pt x="52" y="137"/>
                  </a:lnTo>
                  <a:lnTo>
                    <a:pt x="35" y="130"/>
                  </a:lnTo>
                  <a:lnTo>
                    <a:pt x="22" y="119"/>
                  </a:lnTo>
                  <a:lnTo>
                    <a:pt x="10" y="104"/>
                  </a:lnTo>
                  <a:lnTo>
                    <a:pt x="3" y="88"/>
                  </a:lnTo>
                  <a:lnTo>
                    <a:pt x="0" y="69"/>
                  </a:lnTo>
                  <a:lnTo>
                    <a:pt x="3" y="50"/>
                  </a:lnTo>
                  <a:lnTo>
                    <a:pt x="10" y="33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59" name="Freeform 272"/>
            <p:cNvSpPr/>
            <p:nvPr/>
          </p:nvSpPr>
          <p:spPr bwMode="auto">
            <a:xfrm>
              <a:off x="954088" y="3694113"/>
              <a:ext cx="182563" cy="22225"/>
            </a:xfrm>
            <a:custGeom>
              <a:avLst/>
              <a:gdLst>
                <a:gd name="T0" fmla="*/ 70 w 1151"/>
                <a:gd name="T1" fmla="*/ 0 h 140"/>
                <a:gd name="T2" fmla="*/ 1081 w 1151"/>
                <a:gd name="T3" fmla="*/ 0 h 140"/>
                <a:gd name="T4" fmla="*/ 1099 w 1151"/>
                <a:gd name="T5" fmla="*/ 3 h 140"/>
                <a:gd name="T6" fmla="*/ 1116 w 1151"/>
                <a:gd name="T7" fmla="*/ 10 h 140"/>
                <a:gd name="T8" fmla="*/ 1131 w 1151"/>
                <a:gd name="T9" fmla="*/ 21 h 140"/>
                <a:gd name="T10" fmla="*/ 1141 w 1151"/>
                <a:gd name="T11" fmla="*/ 34 h 140"/>
                <a:gd name="T12" fmla="*/ 1149 w 1151"/>
                <a:gd name="T13" fmla="*/ 51 h 140"/>
                <a:gd name="T14" fmla="*/ 1151 w 1151"/>
                <a:gd name="T15" fmla="*/ 70 h 140"/>
                <a:gd name="T16" fmla="*/ 1149 w 1151"/>
                <a:gd name="T17" fmla="*/ 89 h 140"/>
                <a:gd name="T18" fmla="*/ 1141 w 1151"/>
                <a:gd name="T19" fmla="*/ 106 h 140"/>
                <a:gd name="T20" fmla="*/ 1131 w 1151"/>
                <a:gd name="T21" fmla="*/ 120 h 140"/>
                <a:gd name="T22" fmla="*/ 1116 w 1151"/>
                <a:gd name="T23" fmla="*/ 131 h 140"/>
                <a:gd name="T24" fmla="*/ 1099 w 1151"/>
                <a:gd name="T25" fmla="*/ 138 h 140"/>
                <a:gd name="T26" fmla="*/ 1081 w 1151"/>
                <a:gd name="T27" fmla="*/ 140 h 140"/>
                <a:gd name="T28" fmla="*/ 70 w 1151"/>
                <a:gd name="T29" fmla="*/ 140 h 140"/>
                <a:gd name="T30" fmla="*/ 52 w 1151"/>
                <a:gd name="T31" fmla="*/ 138 h 140"/>
                <a:gd name="T32" fmla="*/ 35 w 1151"/>
                <a:gd name="T33" fmla="*/ 131 h 140"/>
                <a:gd name="T34" fmla="*/ 21 w 1151"/>
                <a:gd name="T35" fmla="*/ 120 h 140"/>
                <a:gd name="T36" fmla="*/ 10 w 1151"/>
                <a:gd name="T37" fmla="*/ 106 h 140"/>
                <a:gd name="T38" fmla="*/ 3 w 1151"/>
                <a:gd name="T39" fmla="*/ 89 h 140"/>
                <a:gd name="T40" fmla="*/ 0 w 1151"/>
                <a:gd name="T41" fmla="*/ 70 h 140"/>
                <a:gd name="T42" fmla="*/ 3 w 1151"/>
                <a:gd name="T43" fmla="*/ 51 h 140"/>
                <a:gd name="T44" fmla="*/ 10 w 1151"/>
                <a:gd name="T45" fmla="*/ 34 h 140"/>
                <a:gd name="T46" fmla="*/ 21 w 1151"/>
                <a:gd name="T47" fmla="*/ 21 h 140"/>
                <a:gd name="T48" fmla="*/ 35 w 1151"/>
                <a:gd name="T49" fmla="*/ 10 h 140"/>
                <a:gd name="T50" fmla="*/ 52 w 1151"/>
                <a:gd name="T51" fmla="*/ 3 h 140"/>
                <a:gd name="T52" fmla="*/ 70 w 1151"/>
                <a:gd name="T5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51" h="140">
                  <a:moveTo>
                    <a:pt x="70" y="0"/>
                  </a:moveTo>
                  <a:lnTo>
                    <a:pt x="1081" y="0"/>
                  </a:lnTo>
                  <a:lnTo>
                    <a:pt x="1099" y="3"/>
                  </a:lnTo>
                  <a:lnTo>
                    <a:pt x="1116" y="10"/>
                  </a:lnTo>
                  <a:lnTo>
                    <a:pt x="1131" y="21"/>
                  </a:lnTo>
                  <a:lnTo>
                    <a:pt x="1141" y="34"/>
                  </a:lnTo>
                  <a:lnTo>
                    <a:pt x="1149" y="51"/>
                  </a:lnTo>
                  <a:lnTo>
                    <a:pt x="1151" y="70"/>
                  </a:lnTo>
                  <a:lnTo>
                    <a:pt x="1149" y="89"/>
                  </a:lnTo>
                  <a:lnTo>
                    <a:pt x="1141" y="106"/>
                  </a:lnTo>
                  <a:lnTo>
                    <a:pt x="1131" y="120"/>
                  </a:lnTo>
                  <a:lnTo>
                    <a:pt x="1116" y="131"/>
                  </a:lnTo>
                  <a:lnTo>
                    <a:pt x="1099" y="138"/>
                  </a:lnTo>
                  <a:lnTo>
                    <a:pt x="1081" y="140"/>
                  </a:lnTo>
                  <a:lnTo>
                    <a:pt x="70" y="140"/>
                  </a:lnTo>
                  <a:lnTo>
                    <a:pt x="52" y="138"/>
                  </a:lnTo>
                  <a:lnTo>
                    <a:pt x="35" y="131"/>
                  </a:lnTo>
                  <a:lnTo>
                    <a:pt x="21" y="120"/>
                  </a:lnTo>
                  <a:lnTo>
                    <a:pt x="10" y="106"/>
                  </a:lnTo>
                  <a:lnTo>
                    <a:pt x="3" y="89"/>
                  </a:lnTo>
                  <a:lnTo>
                    <a:pt x="0" y="70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0" name="Freeform 273"/>
            <p:cNvSpPr/>
            <p:nvPr/>
          </p:nvSpPr>
          <p:spPr bwMode="auto">
            <a:xfrm>
              <a:off x="742950" y="3462338"/>
              <a:ext cx="342900" cy="550863"/>
            </a:xfrm>
            <a:custGeom>
              <a:avLst/>
              <a:gdLst>
                <a:gd name="T0" fmla="*/ 1903 w 2162"/>
                <a:gd name="T1" fmla="*/ 0 h 3477"/>
                <a:gd name="T2" fmla="*/ 1977 w 2162"/>
                <a:gd name="T3" fmla="*/ 12 h 3477"/>
                <a:gd name="T4" fmla="*/ 2044 w 2162"/>
                <a:gd name="T5" fmla="*/ 43 h 3477"/>
                <a:gd name="T6" fmla="*/ 2098 w 2162"/>
                <a:gd name="T7" fmla="*/ 89 h 3477"/>
                <a:gd name="T8" fmla="*/ 2137 w 2162"/>
                <a:gd name="T9" fmla="*/ 150 h 3477"/>
                <a:gd name="T10" fmla="*/ 2159 w 2162"/>
                <a:gd name="T11" fmla="*/ 220 h 3477"/>
                <a:gd name="T12" fmla="*/ 2162 w 2162"/>
                <a:gd name="T13" fmla="*/ 404 h 3477"/>
                <a:gd name="T14" fmla="*/ 2152 w 2162"/>
                <a:gd name="T15" fmla="*/ 440 h 3477"/>
                <a:gd name="T16" fmla="*/ 2127 w 2162"/>
                <a:gd name="T17" fmla="*/ 466 h 3477"/>
                <a:gd name="T18" fmla="*/ 2091 w 2162"/>
                <a:gd name="T19" fmla="*/ 475 h 3477"/>
                <a:gd name="T20" fmla="*/ 2056 w 2162"/>
                <a:gd name="T21" fmla="*/ 466 h 3477"/>
                <a:gd name="T22" fmla="*/ 2030 w 2162"/>
                <a:gd name="T23" fmla="*/ 440 h 3477"/>
                <a:gd name="T24" fmla="*/ 2021 w 2162"/>
                <a:gd name="T25" fmla="*/ 404 h 3477"/>
                <a:gd name="T26" fmla="*/ 2018 w 2162"/>
                <a:gd name="T27" fmla="*/ 232 h 3477"/>
                <a:gd name="T28" fmla="*/ 1995 w 2162"/>
                <a:gd name="T29" fmla="*/ 185 h 3477"/>
                <a:gd name="T30" fmla="*/ 1955 w 2162"/>
                <a:gd name="T31" fmla="*/ 154 h 3477"/>
                <a:gd name="T32" fmla="*/ 1903 w 2162"/>
                <a:gd name="T33" fmla="*/ 142 h 3477"/>
                <a:gd name="T34" fmla="*/ 230 w 2162"/>
                <a:gd name="T35" fmla="*/ 145 h 3477"/>
                <a:gd name="T36" fmla="*/ 184 w 2162"/>
                <a:gd name="T37" fmla="*/ 167 h 3477"/>
                <a:gd name="T38" fmla="*/ 153 w 2162"/>
                <a:gd name="T39" fmla="*/ 207 h 3477"/>
                <a:gd name="T40" fmla="*/ 140 w 2162"/>
                <a:gd name="T41" fmla="*/ 258 h 3477"/>
                <a:gd name="T42" fmla="*/ 143 w 2162"/>
                <a:gd name="T43" fmla="*/ 3246 h 3477"/>
                <a:gd name="T44" fmla="*/ 166 w 2162"/>
                <a:gd name="T45" fmla="*/ 3293 h 3477"/>
                <a:gd name="T46" fmla="*/ 205 w 2162"/>
                <a:gd name="T47" fmla="*/ 3324 h 3477"/>
                <a:gd name="T48" fmla="*/ 257 w 2162"/>
                <a:gd name="T49" fmla="*/ 3336 h 3477"/>
                <a:gd name="T50" fmla="*/ 1931 w 2162"/>
                <a:gd name="T51" fmla="*/ 3333 h 3477"/>
                <a:gd name="T52" fmla="*/ 1976 w 2162"/>
                <a:gd name="T53" fmla="*/ 3311 h 3477"/>
                <a:gd name="T54" fmla="*/ 2009 w 2162"/>
                <a:gd name="T55" fmla="*/ 3270 h 3477"/>
                <a:gd name="T56" fmla="*/ 2021 w 2162"/>
                <a:gd name="T57" fmla="*/ 3218 h 3477"/>
                <a:gd name="T58" fmla="*/ 2023 w 2162"/>
                <a:gd name="T59" fmla="*/ 2261 h 3477"/>
                <a:gd name="T60" fmla="*/ 2041 w 2162"/>
                <a:gd name="T61" fmla="*/ 2230 h 3477"/>
                <a:gd name="T62" fmla="*/ 2073 w 2162"/>
                <a:gd name="T63" fmla="*/ 2212 h 3477"/>
                <a:gd name="T64" fmla="*/ 2110 w 2162"/>
                <a:gd name="T65" fmla="*/ 2212 h 3477"/>
                <a:gd name="T66" fmla="*/ 2141 w 2162"/>
                <a:gd name="T67" fmla="*/ 2230 h 3477"/>
                <a:gd name="T68" fmla="*/ 2159 w 2162"/>
                <a:gd name="T69" fmla="*/ 2261 h 3477"/>
                <a:gd name="T70" fmla="*/ 2162 w 2162"/>
                <a:gd name="T71" fmla="*/ 3218 h 3477"/>
                <a:gd name="T72" fmla="*/ 2150 w 2162"/>
                <a:gd name="T73" fmla="*/ 3293 h 3477"/>
                <a:gd name="T74" fmla="*/ 2119 w 2162"/>
                <a:gd name="T75" fmla="*/ 3358 h 3477"/>
                <a:gd name="T76" fmla="*/ 2073 w 2162"/>
                <a:gd name="T77" fmla="*/ 3412 h 3477"/>
                <a:gd name="T78" fmla="*/ 2012 w 2162"/>
                <a:gd name="T79" fmla="*/ 3452 h 3477"/>
                <a:gd name="T80" fmla="*/ 1941 w 2162"/>
                <a:gd name="T81" fmla="*/ 3473 h 3477"/>
                <a:gd name="T82" fmla="*/ 257 w 2162"/>
                <a:gd name="T83" fmla="*/ 3477 h 3477"/>
                <a:gd name="T84" fmla="*/ 183 w 2162"/>
                <a:gd name="T85" fmla="*/ 3465 h 3477"/>
                <a:gd name="T86" fmla="*/ 118 w 2162"/>
                <a:gd name="T87" fmla="*/ 3434 h 3477"/>
                <a:gd name="T88" fmla="*/ 62 w 2162"/>
                <a:gd name="T89" fmla="*/ 3388 h 3477"/>
                <a:gd name="T90" fmla="*/ 23 w 2162"/>
                <a:gd name="T91" fmla="*/ 3327 h 3477"/>
                <a:gd name="T92" fmla="*/ 2 w 2162"/>
                <a:gd name="T93" fmla="*/ 3257 h 3477"/>
                <a:gd name="T94" fmla="*/ 0 w 2162"/>
                <a:gd name="T95" fmla="*/ 258 h 3477"/>
                <a:gd name="T96" fmla="*/ 11 w 2162"/>
                <a:gd name="T97" fmla="*/ 183 h 3477"/>
                <a:gd name="T98" fmla="*/ 41 w 2162"/>
                <a:gd name="T99" fmla="*/ 118 h 3477"/>
                <a:gd name="T100" fmla="*/ 88 w 2162"/>
                <a:gd name="T101" fmla="*/ 64 h 3477"/>
                <a:gd name="T102" fmla="*/ 148 w 2162"/>
                <a:gd name="T103" fmla="*/ 25 h 3477"/>
                <a:gd name="T104" fmla="*/ 219 w 2162"/>
                <a:gd name="T105" fmla="*/ 4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2" h="3477">
                  <a:moveTo>
                    <a:pt x="257" y="0"/>
                  </a:moveTo>
                  <a:lnTo>
                    <a:pt x="1903" y="0"/>
                  </a:lnTo>
                  <a:lnTo>
                    <a:pt x="1941" y="4"/>
                  </a:lnTo>
                  <a:lnTo>
                    <a:pt x="1977" y="12"/>
                  </a:lnTo>
                  <a:lnTo>
                    <a:pt x="2012" y="25"/>
                  </a:lnTo>
                  <a:lnTo>
                    <a:pt x="2044" y="43"/>
                  </a:lnTo>
                  <a:lnTo>
                    <a:pt x="2073" y="64"/>
                  </a:lnTo>
                  <a:lnTo>
                    <a:pt x="2098" y="89"/>
                  </a:lnTo>
                  <a:lnTo>
                    <a:pt x="2119" y="118"/>
                  </a:lnTo>
                  <a:lnTo>
                    <a:pt x="2137" y="150"/>
                  </a:lnTo>
                  <a:lnTo>
                    <a:pt x="2150" y="183"/>
                  </a:lnTo>
                  <a:lnTo>
                    <a:pt x="2159" y="220"/>
                  </a:lnTo>
                  <a:lnTo>
                    <a:pt x="2162" y="258"/>
                  </a:lnTo>
                  <a:lnTo>
                    <a:pt x="2162" y="404"/>
                  </a:lnTo>
                  <a:lnTo>
                    <a:pt x="2159" y="424"/>
                  </a:lnTo>
                  <a:lnTo>
                    <a:pt x="2152" y="440"/>
                  </a:lnTo>
                  <a:lnTo>
                    <a:pt x="2141" y="454"/>
                  </a:lnTo>
                  <a:lnTo>
                    <a:pt x="2127" y="466"/>
                  </a:lnTo>
                  <a:lnTo>
                    <a:pt x="2110" y="472"/>
                  </a:lnTo>
                  <a:lnTo>
                    <a:pt x="2091" y="475"/>
                  </a:lnTo>
                  <a:lnTo>
                    <a:pt x="2073" y="472"/>
                  </a:lnTo>
                  <a:lnTo>
                    <a:pt x="2056" y="466"/>
                  </a:lnTo>
                  <a:lnTo>
                    <a:pt x="2041" y="454"/>
                  </a:lnTo>
                  <a:lnTo>
                    <a:pt x="2030" y="440"/>
                  </a:lnTo>
                  <a:lnTo>
                    <a:pt x="2023" y="424"/>
                  </a:lnTo>
                  <a:lnTo>
                    <a:pt x="2021" y="404"/>
                  </a:lnTo>
                  <a:lnTo>
                    <a:pt x="2021" y="258"/>
                  </a:lnTo>
                  <a:lnTo>
                    <a:pt x="2018" y="232"/>
                  </a:lnTo>
                  <a:lnTo>
                    <a:pt x="2009" y="207"/>
                  </a:lnTo>
                  <a:lnTo>
                    <a:pt x="1995" y="185"/>
                  </a:lnTo>
                  <a:lnTo>
                    <a:pt x="1976" y="167"/>
                  </a:lnTo>
                  <a:lnTo>
                    <a:pt x="1955" y="154"/>
                  </a:lnTo>
                  <a:lnTo>
                    <a:pt x="1931" y="145"/>
                  </a:lnTo>
                  <a:lnTo>
                    <a:pt x="1903" y="142"/>
                  </a:lnTo>
                  <a:lnTo>
                    <a:pt x="257" y="142"/>
                  </a:lnTo>
                  <a:lnTo>
                    <a:pt x="230" y="145"/>
                  </a:lnTo>
                  <a:lnTo>
                    <a:pt x="205" y="154"/>
                  </a:lnTo>
                  <a:lnTo>
                    <a:pt x="184" y="167"/>
                  </a:lnTo>
                  <a:lnTo>
                    <a:pt x="166" y="185"/>
                  </a:lnTo>
                  <a:lnTo>
                    <a:pt x="153" y="207"/>
                  </a:lnTo>
                  <a:lnTo>
                    <a:pt x="143" y="231"/>
                  </a:lnTo>
                  <a:lnTo>
                    <a:pt x="140" y="258"/>
                  </a:lnTo>
                  <a:lnTo>
                    <a:pt x="140" y="3218"/>
                  </a:lnTo>
                  <a:lnTo>
                    <a:pt x="143" y="3246"/>
                  </a:lnTo>
                  <a:lnTo>
                    <a:pt x="153" y="3270"/>
                  </a:lnTo>
                  <a:lnTo>
                    <a:pt x="166" y="3293"/>
                  </a:lnTo>
                  <a:lnTo>
                    <a:pt x="184" y="3311"/>
                  </a:lnTo>
                  <a:lnTo>
                    <a:pt x="205" y="3324"/>
                  </a:lnTo>
                  <a:lnTo>
                    <a:pt x="230" y="3333"/>
                  </a:lnTo>
                  <a:lnTo>
                    <a:pt x="257" y="3336"/>
                  </a:lnTo>
                  <a:lnTo>
                    <a:pt x="1903" y="3336"/>
                  </a:lnTo>
                  <a:lnTo>
                    <a:pt x="1931" y="3333"/>
                  </a:lnTo>
                  <a:lnTo>
                    <a:pt x="1955" y="3324"/>
                  </a:lnTo>
                  <a:lnTo>
                    <a:pt x="1976" y="3311"/>
                  </a:lnTo>
                  <a:lnTo>
                    <a:pt x="1995" y="3293"/>
                  </a:lnTo>
                  <a:lnTo>
                    <a:pt x="2009" y="3270"/>
                  </a:lnTo>
                  <a:lnTo>
                    <a:pt x="2018" y="3246"/>
                  </a:lnTo>
                  <a:lnTo>
                    <a:pt x="2021" y="3218"/>
                  </a:lnTo>
                  <a:lnTo>
                    <a:pt x="2021" y="2280"/>
                  </a:lnTo>
                  <a:lnTo>
                    <a:pt x="2023" y="2261"/>
                  </a:lnTo>
                  <a:lnTo>
                    <a:pt x="2030" y="2244"/>
                  </a:lnTo>
                  <a:lnTo>
                    <a:pt x="2041" y="2230"/>
                  </a:lnTo>
                  <a:lnTo>
                    <a:pt x="2056" y="2219"/>
                  </a:lnTo>
                  <a:lnTo>
                    <a:pt x="2073" y="2212"/>
                  </a:lnTo>
                  <a:lnTo>
                    <a:pt x="2091" y="2209"/>
                  </a:lnTo>
                  <a:lnTo>
                    <a:pt x="2110" y="2212"/>
                  </a:lnTo>
                  <a:lnTo>
                    <a:pt x="2127" y="2219"/>
                  </a:lnTo>
                  <a:lnTo>
                    <a:pt x="2141" y="2230"/>
                  </a:lnTo>
                  <a:lnTo>
                    <a:pt x="2152" y="2244"/>
                  </a:lnTo>
                  <a:lnTo>
                    <a:pt x="2159" y="2261"/>
                  </a:lnTo>
                  <a:lnTo>
                    <a:pt x="2162" y="2280"/>
                  </a:lnTo>
                  <a:lnTo>
                    <a:pt x="2162" y="3218"/>
                  </a:lnTo>
                  <a:lnTo>
                    <a:pt x="2159" y="3257"/>
                  </a:lnTo>
                  <a:lnTo>
                    <a:pt x="2150" y="3293"/>
                  </a:lnTo>
                  <a:lnTo>
                    <a:pt x="2137" y="3326"/>
                  </a:lnTo>
                  <a:lnTo>
                    <a:pt x="2119" y="3358"/>
                  </a:lnTo>
                  <a:lnTo>
                    <a:pt x="2098" y="3387"/>
                  </a:lnTo>
                  <a:lnTo>
                    <a:pt x="2073" y="3412"/>
                  </a:lnTo>
                  <a:lnTo>
                    <a:pt x="2044" y="3434"/>
                  </a:lnTo>
                  <a:lnTo>
                    <a:pt x="2012" y="3452"/>
                  </a:lnTo>
                  <a:lnTo>
                    <a:pt x="1979" y="3465"/>
                  </a:lnTo>
                  <a:lnTo>
                    <a:pt x="1941" y="3473"/>
                  </a:lnTo>
                  <a:lnTo>
                    <a:pt x="1903" y="3477"/>
                  </a:lnTo>
                  <a:lnTo>
                    <a:pt x="257" y="3477"/>
                  </a:lnTo>
                  <a:lnTo>
                    <a:pt x="219" y="3473"/>
                  </a:lnTo>
                  <a:lnTo>
                    <a:pt x="183" y="3465"/>
                  </a:lnTo>
                  <a:lnTo>
                    <a:pt x="148" y="3452"/>
                  </a:lnTo>
                  <a:lnTo>
                    <a:pt x="118" y="3434"/>
                  </a:lnTo>
                  <a:lnTo>
                    <a:pt x="88" y="3413"/>
                  </a:lnTo>
                  <a:lnTo>
                    <a:pt x="62" y="3388"/>
                  </a:lnTo>
                  <a:lnTo>
                    <a:pt x="41" y="3359"/>
                  </a:lnTo>
                  <a:lnTo>
                    <a:pt x="23" y="3327"/>
                  </a:lnTo>
                  <a:lnTo>
                    <a:pt x="11" y="3294"/>
                  </a:lnTo>
                  <a:lnTo>
                    <a:pt x="2" y="3257"/>
                  </a:lnTo>
                  <a:lnTo>
                    <a:pt x="0" y="3218"/>
                  </a:lnTo>
                  <a:lnTo>
                    <a:pt x="0" y="258"/>
                  </a:lnTo>
                  <a:lnTo>
                    <a:pt x="2" y="220"/>
                  </a:lnTo>
                  <a:lnTo>
                    <a:pt x="11" y="183"/>
                  </a:lnTo>
                  <a:lnTo>
                    <a:pt x="23" y="150"/>
                  </a:lnTo>
                  <a:lnTo>
                    <a:pt x="41" y="118"/>
                  </a:lnTo>
                  <a:lnTo>
                    <a:pt x="62" y="89"/>
                  </a:lnTo>
                  <a:lnTo>
                    <a:pt x="88" y="64"/>
                  </a:lnTo>
                  <a:lnTo>
                    <a:pt x="118" y="43"/>
                  </a:lnTo>
                  <a:lnTo>
                    <a:pt x="148" y="25"/>
                  </a:lnTo>
                  <a:lnTo>
                    <a:pt x="183" y="12"/>
                  </a:lnTo>
                  <a:lnTo>
                    <a:pt x="219" y="4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1" name="Freeform 274"/>
            <p:cNvSpPr/>
            <p:nvPr/>
          </p:nvSpPr>
          <p:spPr bwMode="auto">
            <a:xfrm>
              <a:off x="869950" y="3924300"/>
              <a:ext cx="88900" cy="22225"/>
            </a:xfrm>
            <a:custGeom>
              <a:avLst/>
              <a:gdLst>
                <a:gd name="T0" fmla="*/ 70 w 562"/>
                <a:gd name="T1" fmla="*/ 0 h 140"/>
                <a:gd name="T2" fmla="*/ 492 w 562"/>
                <a:gd name="T3" fmla="*/ 0 h 140"/>
                <a:gd name="T4" fmla="*/ 510 w 562"/>
                <a:gd name="T5" fmla="*/ 3 h 140"/>
                <a:gd name="T6" fmla="*/ 527 w 562"/>
                <a:gd name="T7" fmla="*/ 9 h 140"/>
                <a:gd name="T8" fmla="*/ 542 w 562"/>
                <a:gd name="T9" fmla="*/ 21 h 140"/>
                <a:gd name="T10" fmla="*/ 553 w 562"/>
                <a:gd name="T11" fmla="*/ 35 h 140"/>
                <a:gd name="T12" fmla="*/ 560 w 562"/>
                <a:gd name="T13" fmla="*/ 52 h 140"/>
                <a:gd name="T14" fmla="*/ 562 w 562"/>
                <a:gd name="T15" fmla="*/ 71 h 140"/>
                <a:gd name="T16" fmla="*/ 560 w 562"/>
                <a:gd name="T17" fmla="*/ 89 h 140"/>
                <a:gd name="T18" fmla="*/ 553 w 562"/>
                <a:gd name="T19" fmla="*/ 106 h 140"/>
                <a:gd name="T20" fmla="*/ 542 w 562"/>
                <a:gd name="T21" fmla="*/ 120 h 140"/>
                <a:gd name="T22" fmla="*/ 527 w 562"/>
                <a:gd name="T23" fmla="*/ 131 h 140"/>
                <a:gd name="T24" fmla="*/ 510 w 562"/>
                <a:gd name="T25" fmla="*/ 138 h 140"/>
                <a:gd name="T26" fmla="*/ 492 w 562"/>
                <a:gd name="T27" fmla="*/ 140 h 140"/>
                <a:gd name="T28" fmla="*/ 70 w 562"/>
                <a:gd name="T29" fmla="*/ 140 h 140"/>
                <a:gd name="T30" fmla="*/ 51 w 562"/>
                <a:gd name="T31" fmla="*/ 138 h 140"/>
                <a:gd name="T32" fmla="*/ 34 w 562"/>
                <a:gd name="T33" fmla="*/ 131 h 140"/>
                <a:gd name="T34" fmla="*/ 20 w 562"/>
                <a:gd name="T35" fmla="*/ 120 h 140"/>
                <a:gd name="T36" fmla="*/ 9 w 562"/>
                <a:gd name="T37" fmla="*/ 106 h 140"/>
                <a:gd name="T38" fmla="*/ 2 w 562"/>
                <a:gd name="T39" fmla="*/ 89 h 140"/>
                <a:gd name="T40" fmla="*/ 0 w 562"/>
                <a:gd name="T41" fmla="*/ 71 h 140"/>
                <a:gd name="T42" fmla="*/ 2 w 562"/>
                <a:gd name="T43" fmla="*/ 52 h 140"/>
                <a:gd name="T44" fmla="*/ 9 w 562"/>
                <a:gd name="T45" fmla="*/ 35 h 140"/>
                <a:gd name="T46" fmla="*/ 20 w 562"/>
                <a:gd name="T47" fmla="*/ 21 h 140"/>
                <a:gd name="T48" fmla="*/ 34 w 562"/>
                <a:gd name="T49" fmla="*/ 9 h 140"/>
                <a:gd name="T50" fmla="*/ 51 w 562"/>
                <a:gd name="T51" fmla="*/ 3 h 140"/>
                <a:gd name="T52" fmla="*/ 70 w 562"/>
                <a:gd name="T5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2" h="140">
                  <a:moveTo>
                    <a:pt x="70" y="0"/>
                  </a:moveTo>
                  <a:lnTo>
                    <a:pt x="492" y="0"/>
                  </a:lnTo>
                  <a:lnTo>
                    <a:pt x="510" y="3"/>
                  </a:lnTo>
                  <a:lnTo>
                    <a:pt x="527" y="9"/>
                  </a:lnTo>
                  <a:lnTo>
                    <a:pt x="542" y="21"/>
                  </a:lnTo>
                  <a:lnTo>
                    <a:pt x="553" y="35"/>
                  </a:lnTo>
                  <a:lnTo>
                    <a:pt x="560" y="52"/>
                  </a:lnTo>
                  <a:lnTo>
                    <a:pt x="562" y="71"/>
                  </a:lnTo>
                  <a:lnTo>
                    <a:pt x="560" y="89"/>
                  </a:lnTo>
                  <a:lnTo>
                    <a:pt x="553" y="106"/>
                  </a:lnTo>
                  <a:lnTo>
                    <a:pt x="542" y="120"/>
                  </a:lnTo>
                  <a:lnTo>
                    <a:pt x="527" y="131"/>
                  </a:lnTo>
                  <a:lnTo>
                    <a:pt x="510" y="138"/>
                  </a:lnTo>
                  <a:lnTo>
                    <a:pt x="492" y="140"/>
                  </a:lnTo>
                  <a:lnTo>
                    <a:pt x="70" y="140"/>
                  </a:lnTo>
                  <a:lnTo>
                    <a:pt x="51" y="138"/>
                  </a:lnTo>
                  <a:lnTo>
                    <a:pt x="34" y="131"/>
                  </a:lnTo>
                  <a:lnTo>
                    <a:pt x="20" y="120"/>
                  </a:lnTo>
                  <a:lnTo>
                    <a:pt x="9" y="106"/>
                  </a:lnTo>
                  <a:lnTo>
                    <a:pt x="2" y="89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1"/>
                  </a:lnTo>
                  <a:lnTo>
                    <a:pt x="34" y="9"/>
                  </a:lnTo>
                  <a:lnTo>
                    <a:pt x="51" y="3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244017" y="1792685"/>
            <a:ext cx="554038" cy="550862"/>
            <a:chOff x="7244017" y="1792685"/>
            <a:chExt cx="554038" cy="550862"/>
          </a:xfrm>
        </p:grpSpPr>
        <p:sp>
          <p:nvSpPr>
            <p:cNvPr id="63" name="Freeform 390"/>
            <p:cNvSpPr>
              <a:spLocks noEditPoints="1"/>
            </p:cNvSpPr>
            <p:nvPr/>
          </p:nvSpPr>
          <p:spPr bwMode="auto">
            <a:xfrm>
              <a:off x="7555167" y="1792685"/>
              <a:ext cx="242888" cy="242887"/>
            </a:xfrm>
            <a:custGeom>
              <a:avLst/>
              <a:gdLst>
                <a:gd name="T0" fmla="*/ 141 w 1531"/>
                <a:gd name="T1" fmla="*/ 1394 h 1534"/>
                <a:gd name="T2" fmla="*/ 1382 w 1531"/>
                <a:gd name="T3" fmla="*/ 1312 h 1534"/>
                <a:gd name="T4" fmla="*/ 1354 w 1531"/>
                <a:gd name="T5" fmla="*/ 1154 h 1534"/>
                <a:gd name="T6" fmla="*/ 1307 w 1531"/>
                <a:gd name="T7" fmla="*/ 1000 h 1534"/>
                <a:gd name="T8" fmla="*/ 1242 w 1531"/>
                <a:gd name="T9" fmla="*/ 854 h 1534"/>
                <a:gd name="T10" fmla="*/ 1160 w 1531"/>
                <a:gd name="T11" fmla="*/ 716 h 1534"/>
                <a:gd name="T12" fmla="*/ 1060 w 1531"/>
                <a:gd name="T13" fmla="*/ 588 h 1534"/>
                <a:gd name="T14" fmla="*/ 934 w 1531"/>
                <a:gd name="T15" fmla="*/ 464 h 1534"/>
                <a:gd name="T16" fmla="*/ 796 w 1531"/>
                <a:gd name="T17" fmla="*/ 359 h 1534"/>
                <a:gd name="T18" fmla="*/ 644 w 1531"/>
                <a:gd name="T19" fmla="*/ 273 h 1534"/>
                <a:gd name="T20" fmla="*/ 484 w 1531"/>
                <a:gd name="T21" fmla="*/ 207 h 1534"/>
                <a:gd name="T22" fmla="*/ 314 w 1531"/>
                <a:gd name="T23" fmla="*/ 164 h 1534"/>
                <a:gd name="T24" fmla="*/ 141 w 1531"/>
                <a:gd name="T25" fmla="*/ 142 h 1534"/>
                <a:gd name="T26" fmla="*/ 160 w 1531"/>
                <a:gd name="T27" fmla="*/ 2 h 1534"/>
                <a:gd name="T28" fmla="*/ 335 w 1531"/>
                <a:gd name="T29" fmla="*/ 25 h 1534"/>
                <a:gd name="T30" fmla="*/ 507 w 1531"/>
                <a:gd name="T31" fmla="*/ 67 h 1534"/>
                <a:gd name="T32" fmla="*/ 671 w 1531"/>
                <a:gd name="T33" fmla="*/ 130 h 1534"/>
                <a:gd name="T34" fmla="*/ 826 w 1531"/>
                <a:gd name="T35" fmla="*/ 211 h 1534"/>
                <a:gd name="T36" fmla="*/ 971 w 1531"/>
                <a:gd name="T37" fmla="*/ 311 h 1534"/>
                <a:gd name="T38" fmla="*/ 1103 w 1531"/>
                <a:gd name="T39" fmla="*/ 429 h 1534"/>
                <a:gd name="T40" fmla="*/ 1222 w 1531"/>
                <a:gd name="T41" fmla="*/ 563 h 1534"/>
                <a:gd name="T42" fmla="*/ 1321 w 1531"/>
                <a:gd name="T43" fmla="*/ 709 h 1534"/>
                <a:gd name="T44" fmla="*/ 1403 w 1531"/>
                <a:gd name="T45" fmla="*/ 865 h 1534"/>
                <a:gd name="T46" fmla="*/ 1464 w 1531"/>
                <a:gd name="T47" fmla="*/ 1028 h 1534"/>
                <a:gd name="T48" fmla="*/ 1506 w 1531"/>
                <a:gd name="T49" fmla="*/ 1199 h 1534"/>
                <a:gd name="T50" fmla="*/ 1528 w 1531"/>
                <a:gd name="T51" fmla="*/ 1375 h 1534"/>
                <a:gd name="T52" fmla="*/ 1528 w 1531"/>
                <a:gd name="T53" fmla="*/ 1483 h 1534"/>
                <a:gd name="T54" fmla="*/ 1510 w 1531"/>
                <a:gd name="T55" fmla="*/ 1514 h 1534"/>
                <a:gd name="T56" fmla="*/ 1479 w 1531"/>
                <a:gd name="T57" fmla="*/ 1532 h 1534"/>
                <a:gd name="T58" fmla="*/ 70 w 1531"/>
                <a:gd name="T59" fmla="*/ 1534 h 1534"/>
                <a:gd name="T60" fmla="*/ 35 w 1531"/>
                <a:gd name="T61" fmla="*/ 1524 h 1534"/>
                <a:gd name="T62" fmla="*/ 10 w 1531"/>
                <a:gd name="T63" fmla="*/ 1499 h 1534"/>
                <a:gd name="T64" fmla="*/ 0 w 1531"/>
                <a:gd name="T65" fmla="*/ 1464 h 1534"/>
                <a:gd name="T66" fmla="*/ 2 w 1531"/>
                <a:gd name="T67" fmla="*/ 51 h 1534"/>
                <a:gd name="T68" fmla="*/ 20 w 1531"/>
                <a:gd name="T69" fmla="*/ 20 h 1534"/>
                <a:gd name="T70" fmla="*/ 52 w 1531"/>
                <a:gd name="T71" fmla="*/ 2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1" h="1534">
                  <a:moveTo>
                    <a:pt x="141" y="142"/>
                  </a:moveTo>
                  <a:lnTo>
                    <a:pt x="141" y="1394"/>
                  </a:lnTo>
                  <a:lnTo>
                    <a:pt x="1389" y="1394"/>
                  </a:lnTo>
                  <a:lnTo>
                    <a:pt x="1382" y="1312"/>
                  </a:lnTo>
                  <a:lnTo>
                    <a:pt x="1370" y="1233"/>
                  </a:lnTo>
                  <a:lnTo>
                    <a:pt x="1354" y="1154"/>
                  </a:lnTo>
                  <a:lnTo>
                    <a:pt x="1333" y="1077"/>
                  </a:lnTo>
                  <a:lnTo>
                    <a:pt x="1307" y="1000"/>
                  </a:lnTo>
                  <a:lnTo>
                    <a:pt x="1277" y="926"/>
                  </a:lnTo>
                  <a:lnTo>
                    <a:pt x="1242" y="854"/>
                  </a:lnTo>
                  <a:lnTo>
                    <a:pt x="1203" y="784"/>
                  </a:lnTo>
                  <a:lnTo>
                    <a:pt x="1160" y="716"/>
                  </a:lnTo>
                  <a:lnTo>
                    <a:pt x="1112" y="650"/>
                  </a:lnTo>
                  <a:lnTo>
                    <a:pt x="1060" y="588"/>
                  </a:lnTo>
                  <a:lnTo>
                    <a:pt x="999" y="524"/>
                  </a:lnTo>
                  <a:lnTo>
                    <a:pt x="934" y="464"/>
                  </a:lnTo>
                  <a:lnTo>
                    <a:pt x="866" y="409"/>
                  </a:lnTo>
                  <a:lnTo>
                    <a:pt x="796" y="359"/>
                  </a:lnTo>
                  <a:lnTo>
                    <a:pt x="720" y="313"/>
                  </a:lnTo>
                  <a:lnTo>
                    <a:pt x="644" y="273"/>
                  </a:lnTo>
                  <a:lnTo>
                    <a:pt x="565" y="238"/>
                  </a:lnTo>
                  <a:lnTo>
                    <a:pt x="484" y="207"/>
                  </a:lnTo>
                  <a:lnTo>
                    <a:pt x="400" y="183"/>
                  </a:lnTo>
                  <a:lnTo>
                    <a:pt x="314" y="164"/>
                  </a:lnTo>
                  <a:lnTo>
                    <a:pt x="227" y="150"/>
                  </a:lnTo>
                  <a:lnTo>
                    <a:pt x="141" y="142"/>
                  </a:lnTo>
                  <a:close/>
                  <a:moveTo>
                    <a:pt x="70" y="0"/>
                  </a:moveTo>
                  <a:lnTo>
                    <a:pt x="160" y="2"/>
                  </a:lnTo>
                  <a:lnTo>
                    <a:pt x="248" y="11"/>
                  </a:lnTo>
                  <a:lnTo>
                    <a:pt x="335" y="25"/>
                  </a:lnTo>
                  <a:lnTo>
                    <a:pt x="422" y="43"/>
                  </a:lnTo>
                  <a:lnTo>
                    <a:pt x="507" y="67"/>
                  </a:lnTo>
                  <a:lnTo>
                    <a:pt x="589" y="96"/>
                  </a:lnTo>
                  <a:lnTo>
                    <a:pt x="671" y="130"/>
                  </a:lnTo>
                  <a:lnTo>
                    <a:pt x="749" y="168"/>
                  </a:lnTo>
                  <a:lnTo>
                    <a:pt x="826" y="211"/>
                  </a:lnTo>
                  <a:lnTo>
                    <a:pt x="899" y="259"/>
                  </a:lnTo>
                  <a:lnTo>
                    <a:pt x="971" y="311"/>
                  </a:lnTo>
                  <a:lnTo>
                    <a:pt x="1039" y="368"/>
                  </a:lnTo>
                  <a:lnTo>
                    <a:pt x="1103" y="429"/>
                  </a:lnTo>
                  <a:lnTo>
                    <a:pt x="1165" y="494"/>
                  </a:lnTo>
                  <a:lnTo>
                    <a:pt x="1222" y="563"/>
                  </a:lnTo>
                  <a:lnTo>
                    <a:pt x="1274" y="634"/>
                  </a:lnTo>
                  <a:lnTo>
                    <a:pt x="1321" y="709"/>
                  </a:lnTo>
                  <a:lnTo>
                    <a:pt x="1365" y="785"/>
                  </a:lnTo>
                  <a:lnTo>
                    <a:pt x="1403" y="865"/>
                  </a:lnTo>
                  <a:lnTo>
                    <a:pt x="1436" y="945"/>
                  </a:lnTo>
                  <a:lnTo>
                    <a:pt x="1464" y="1028"/>
                  </a:lnTo>
                  <a:lnTo>
                    <a:pt x="1489" y="1113"/>
                  </a:lnTo>
                  <a:lnTo>
                    <a:pt x="1506" y="1199"/>
                  </a:lnTo>
                  <a:lnTo>
                    <a:pt x="1520" y="1287"/>
                  </a:lnTo>
                  <a:lnTo>
                    <a:pt x="1528" y="1375"/>
                  </a:lnTo>
                  <a:lnTo>
                    <a:pt x="1531" y="1464"/>
                  </a:lnTo>
                  <a:lnTo>
                    <a:pt x="1528" y="1483"/>
                  </a:lnTo>
                  <a:lnTo>
                    <a:pt x="1521" y="1499"/>
                  </a:lnTo>
                  <a:lnTo>
                    <a:pt x="1510" y="1514"/>
                  </a:lnTo>
                  <a:lnTo>
                    <a:pt x="1496" y="1524"/>
                  </a:lnTo>
                  <a:lnTo>
                    <a:pt x="1479" y="1532"/>
                  </a:lnTo>
                  <a:lnTo>
                    <a:pt x="1460" y="1534"/>
                  </a:lnTo>
                  <a:lnTo>
                    <a:pt x="70" y="1534"/>
                  </a:lnTo>
                  <a:lnTo>
                    <a:pt x="52" y="1532"/>
                  </a:lnTo>
                  <a:lnTo>
                    <a:pt x="35" y="1524"/>
                  </a:lnTo>
                  <a:lnTo>
                    <a:pt x="20" y="1514"/>
                  </a:lnTo>
                  <a:lnTo>
                    <a:pt x="10" y="1499"/>
                  </a:lnTo>
                  <a:lnTo>
                    <a:pt x="2" y="1483"/>
                  </a:lnTo>
                  <a:lnTo>
                    <a:pt x="0" y="1464"/>
                  </a:lnTo>
                  <a:lnTo>
                    <a:pt x="0" y="70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4" name="Freeform 391"/>
            <p:cNvSpPr>
              <a:spLocks noEditPoints="1"/>
            </p:cNvSpPr>
            <p:nvPr/>
          </p:nvSpPr>
          <p:spPr bwMode="auto">
            <a:xfrm>
              <a:off x="7244017" y="1843485"/>
              <a:ext cx="498475" cy="500062"/>
            </a:xfrm>
            <a:custGeom>
              <a:avLst/>
              <a:gdLst>
                <a:gd name="T0" fmla="*/ 1309 w 3145"/>
                <a:gd name="T1" fmla="*/ 164 h 3152"/>
                <a:gd name="T2" fmla="*/ 1035 w 3145"/>
                <a:gd name="T3" fmla="*/ 245 h 3152"/>
                <a:gd name="T4" fmla="*/ 787 w 3145"/>
                <a:gd name="T5" fmla="*/ 376 h 3152"/>
                <a:gd name="T6" fmla="*/ 570 w 3145"/>
                <a:gd name="T7" fmla="*/ 551 h 3152"/>
                <a:gd name="T8" fmla="*/ 391 w 3145"/>
                <a:gd name="T9" fmla="*/ 765 h 3152"/>
                <a:gd name="T10" fmla="*/ 256 w 3145"/>
                <a:gd name="T11" fmla="*/ 1011 h 3152"/>
                <a:gd name="T12" fmla="*/ 170 w 3145"/>
                <a:gd name="T13" fmla="*/ 1284 h 3152"/>
                <a:gd name="T14" fmla="*/ 141 w 3145"/>
                <a:gd name="T15" fmla="*/ 1577 h 3152"/>
                <a:gd name="T16" fmla="*/ 169 w 3145"/>
                <a:gd name="T17" fmla="*/ 1865 h 3152"/>
                <a:gd name="T18" fmla="*/ 253 w 3145"/>
                <a:gd name="T19" fmla="*/ 2134 h 3152"/>
                <a:gd name="T20" fmla="*/ 385 w 3145"/>
                <a:gd name="T21" fmla="*/ 2378 h 3152"/>
                <a:gd name="T22" fmla="*/ 561 w 3145"/>
                <a:gd name="T23" fmla="*/ 2591 h 3152"/>
                <a:gd name="T24" fmla="*/ 772 w 3145"/>
                <a:gd name="T25" fmla="*/ 2766 h 3152"/>
                <a:gd name="T26" fmla="*/ 1016 w 3145"/>
                <a:gd name="T27" fmla="*/ 2899 h 3152"/>
                <a:gd name="T28" fmla="*/ 1284 w 3145"/>
                <a:gd name="T29" fmla="*/ 2983 h 3152"/>
                <a:gd name="T30" fmla="*/ 1573 w 3145"/>
                <a:gd name="T31" fmla="*/ 3012 h 3152"/>
                <a:gd name="T32" fmla="*/ 1865 w 3145"/>
                <a:gd name="T33" fmla="*/ 2983 h 3152"/>
                <a:gd name="T34" fmla="*/ 2136 w 3145"/>
                <a:gd name="T35" fmla="*/ 2897 h 3152"/>
                <a:gd name="T36" fmla="*/ 2381 w 3145"/>
                <a:gd name="T37" fmla="*/ 2761 h 3152"/>
                <a:gd name="T38" fmla="*/ 2595 w 3145"/>
                <a:gd name="T39" fmla="*/ 2581 h 3152"/>
                <a:gd name="T40" fmla="*/ 2770 w 3145"/>
                <a:gd name="T41" fmla="*/ 2363 h 3152"/>
                <a:gd name="T42" fmla="*/ 2901 w 3145"/>
                <a:gd name="T43" fmla="*/ 2115 h 3152"/>
                <a:gd name="T44" fmla="*/ 2981 w 3145"/>
                <a:gd name="T45" fmla="*/ 1841 h 3152"/>
                <a:gd name="T46" fmla="*/ 1573 w 3145"/>
                <a:gd name="T47" fmla="*/ 1646 h 3152"/>
                <a:gd name="T48" fmla="*/ 1523 w 3145"/>
                <a:gd name="T49" fmla="*/ 1625 h 3152"/>
                <a:gd name="T50" fmla="*/ 1503 w 3145"/>
                <a:gd name="T51" fmla="*/ 1576 h 3152"/>
                <a:gd name="T52" fmla="*/ 1592 w 3145"/>
                <a:gd name="T53" fmla="*/ 2 h 3152"/>
                <a:gd name="T54" fmla="*/ 1633 w 3145"/>
                <a:gd name="T55" fmla="*/ 35 h 3152"/>
                <a:gd name="T56" fmla="*/ 1643 w 3145"/>
                <a:gd name="T57" fmla="*/ 1506 h 3152"/>
                <a:gd name="T58" fmla="*/ 3110 w 3145"/>
                <a:gd name="T59" fmla="*/ 1515 h 3152"/>
                <a:gd name="T60" fmla="*/ 3143 w 3145"/>
                <a:gd name="T61" fmla="*/ 1558 h 3152"/>
                <a:gd name="T62" fmla="*/ 3131 w 3145"/>
                <a:gd name="T63" fmla="*/ 1781 h 3152"/>
                <a:gd name="T64" fmla="*/ 3065 w 3145"/>
                <a:gd name="T65" fmla="*/ 2074 h 3152"/>
                <a:gd name="T66" fmla="*/ 2946 w 3145"/>
                <a:gd name="T67" fmla="*/ 2343 h 3152"/>
                <a:gd name="T68" fmla="*/ 2782 w 3145"/>
                <a:gd name="T69" fmla="*/ 2583 h 3152"/>
                <a:gd name="T70" fmla="*/ 2577 w 3145"/>
                <a:gd name="T71" fmla="*/ 2789 h 3152"/>
                <a:gd name="T72" fmla="*/ 2338 w 3145"/>
                <a:gd name="T73" fmla="*/ 2953 h 3152"/>
                <a:gd name="T74" fmla="*/ 2069 w 3145"/>
                <a:gd name="T75" fmla="*/ 3072 h 3152"/>
                <a:gd name="T76" fmla="*/ 1777 w 3145"/>
                <a:gd name="T77" fmla="*/ 3140 h 3152"/>
                <a:gd name="T78" fmla="*/ 1469 w 3145"/>
                <a:gd name="T79" fmla="*/ 3149 h 3152"/>
                <a:gd name="T80" fmla="*/ 1171 w 3145"/>
                <a:gd name="T81" fmla="*/ 3100 h 3152"/>
                <a:gd name="T82" fmla="*/ 894 w 3145"/>
                <a:gd name="T83" fmla="*/ 2999 h 3152"/>
                <a:gd name="T84" fmla="*/ 644 w 3145"/>
                <a:gd name="T85" fmla="*/ 2848 h 3152"/>
                <a:gd name="T86" fmla="*/ 427 w 3145"/>
                <a:gd name="T87" fmla="*/ 2656 h 3152"/>
                <a:gd name="T88" fmla="*/ 249 w 3145"/>
                <a:gd name="T89" fmla="*/ 2426 h 3152"/>
                <a:gd name="T90" fmla="*/ 114 w 3145"/>
                <a:gd name="T91" fmla="*/ 2166 h 3152"/>
                <a:gd name="T92" fmla="*/ 30 w 3145"/>
                <a:gd name="T93" fmla="*/ 1881 h 3152"/>
                <a:gd name="T94" fmla="*/ 0 w 3145"/>
                <a:gd name="T95" fmla="*/ 1577 h 3152"/>
                <a:gd name="T96" fmla="*/ 30 w 3145"/>
                <a:gd name="T97" fmla="*/ 1271 h 3152"/>
                <a:gd name="T98" fmla="*/ 114 w 3145"/>
                <a:gd name="T99" fmla="*/ 986 h 3152"/>
                <a:gd name="T100" fmla="*/ 249 w 3145"/>
                <a:gd name="T101" fmla="*/ 725 h 3152"/>
                <a:gd name="T102" fmla="*/ 427 w 3145"/>
                <a:gd name="T103" fmla="*/ 496 h 3152"/>
                <a:gd name="T104" fmla="*/ 644 w 3145"/>
                <a:gd name="T105" fmla="*/ 304 h 3152"/>
                <a:gd name="T106" fmla="*/ 894 w 3145"/>
                <a:gd name="T107" fmla="*/ 153 h 3152"/>
                <a:gd name="T108" fmla="*/ 1171 w 3145"/>
                <a:gd name="T109" fmla="*/ 52 h 3152"/>
                <a:gd name="T110" fmla="*/ 1469 w 3145"/>
                <a:gd name="T111" fmla="*/ 3 h 3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45" h="3152">
                  <a:moveTo>
                    <a:pt x="1503" y="142"/>
                  </a:moveTo>
                  <a:lnTo>
                    <a:pt x="1405" y="149"/>
                  </a:lnTo>
                  <a:lnTo>
                    <a:pt x="1309" y="164"/>
                  </a:lnTo>
                  <a:lnTo>
                    <a:pt x="1215" y="185"/>
                  </a:lnTo>
                  <a:lnTo>
                    <a:pt x="1123" y="212"/>
                  </a:lnTo>
                  <a:lnTo>
                    <a:pt x="1035" y="245"/>
                  </a:lnTo>
                  <a:lnTo>
                    <a:pt x="949" y="284"/>
                  </a:lnTo>
                  <a:lnTo>
                    <a:pt x="866" y="327"/>
                  </a:lnTo>
                  <a:lnTo>
                    <a:pt x="787" y="376"/>
                  </a:lnTo>
                  <a:lnTo>
                    <a:pt x="711" y="430"/>
                  </a:lnTo>
                  <a:lnTo>
                    <a:pt x="638" y="489"/>
                  </a:lnTo>
                  <a:lnTo>
                    <a:pt x="570" y="551"/>
                  </a:lnTo>
                  <a:lnTo>
                    <a:pt x="506" y="619"/>
                  </a:lnTo>
                  <a:lnTo>
                    <a:pt x="446" y="690"/>
                  </a:lnTo>
                  <a:lnTo>
                    <a:pt x="391" y="765"/>
                  </a:lnTo>
                  <a:lnTo>
                    <a:pt x="341" y="844"/>
                  </a:lnTo>
                  <a:lnTo>
                    <a:pt x="295" y="927"/>
                  </a:lnTo>
                  <a:lnTo>
                    <a:pt x="256" y="1011"/>
                  </a:lnTo>
                  <a:lnTo>
                    <a:pt x="221" y="1099"/>
                  </a:lnTo>
                  <a:lnTo>
                    <a:pt x="192" y="1191"/>
                  </a:lnTo>
                  <a:lnTo>
                    <a:pt x="170" y="1284"/>
                  </a:lnTo>
                  <a:lnTo>
                    <a:pt x="153" y="1379"/>
                  </a:lnTo>
                  <a:lnTo>
                    <a:pt x="144" y="1477"/>
                  </a:lnTo>
                  <a:lnTo>
                    <a:pt x="141" y="1577"/>
                  </a:lnTo>
                  <a:lnTo>
                    <a:pt x="144" y="1674"/>
                  </a:lnTo>
                  <a:lnTo>
                    <a:pt x="153" y="1771"/>
                  </a:lnTo>
                  <a:lnTo>
                    <a:pt x="169" y="1865"/>
                  </a:lnTo>
                  <a:lnTo>
                    <a:pt x="191" y="1957"/>
                  </a:lnTo>
                  <a:lnTo>
                    <a:pt x="220" y="2047"/>
                  </a:lnTo>
                  <a:lnTo>
                    <a:pt x="253" y="2134"/>
                  </a:lnTo>
                  <a:lnTo>
                    <a:pt x="292" y="2219"/>
                  </a:lnTo>
                  <a:lnTo>
                    <a:pt x="336" y="2300"/>
                  </a:lnTo>
                  <a:lnTo>
                    <a:pt x="385" y="2378"/>
                  </a:lnTo>
                  <a:lnTo>
                    <a:pt x="439" y="2453"/>
                  </a:lnTo>
                  <a:lnTo>
                    <a:pt x="498" y="2524"/>
                  </a:lnTo>
                  <a:lnTo>
                    <a:pt x="561" y="2591"/>
                  </a:lnTo>
                  <a:lnTo>
                    <a:pt x="627" y="2654"/>
                  </a:lnTo>
                  <a:lnTo>
                    <a:pt x="698" y="2712"/>
                  </a:lnTo>
                  <a:lnTo>
                    <a:pt x="772" y="2766"/>
                  </a:lnTo>
                  <a:lnTo>
                    <a:pt x="850" y="2816"/>
                  </a:lnTo>
                  <a:lnTo>
                    <a:pt x="932" y="2860"/>
                  </a:lnTo>
                  <a:lnTo>
                    <a:pt x="1016" y="2899"/>
                  </a:lnTo>
                  <a:lnTo>
                    <a:pt x="1103" y="2933"/>
                  </a:lnTo>
                  <a:lnTo>
                    <a:pt x="1192" y="2961"/>
                  </a:lnTo>
                  <a:lnTo>
                    <a:pt x="1284" y="2983"/>
                  </a:lnTo>
                  <a:lnTo>
                    <a:pt x="1378" y="2999"/>
                  </a:lnTo>
                  <a:lnTo>
                    <a:pt x="1475" y="3009"/>
                  </a:lnTo>
                  <a:lnTo>
                    <a:pt x="1573" y="3012"/>
                  </a:lnTo>
                  <a:lnTo>
                    <a:pt x="1672" y="3009"/>
                  </a:lnTo>
                  <a:lnTo>
                    <a:pt x="1770" y="2999"/>
                  </a:lnTo>
                  <a:lnTo>
                    <a:pt x="1865" y="2983"/>
                  </a:lnTo>
                  <a:lnTo>
                    <a:pt x="1958" y="2959"/>
                  </a:lnTo>
                  <a:lnTo>
                    <a:pt x="2048" y="2931"/>
                  </a:lnTo>
                  <a:lnTo>
                    <a:pt x="2136" y="2897"/>
                  </a:lnTo>
                  <a:lnTo>
                    <a:pt x="2222" y="2857"/>
                  </a:lnTo>
                  <a:lnTo>
                    <a:pt x="2303" y="2811"/>
                  </a:lnTo>
                  <a:lnTo>
                    <a:pt x="2381" y="2761"/>
                  </a:lnTo>
                  <a:lnTo>
                    <a:pt x="2456" y="2705"/>
                  </a:lnTo>
                  <a:lnTo>
                    <a:pt x="2527" y="2646"/>
                  </a:lnTo>
                  <a:lnTo>
                    <a:pt x="2595" y="2581"/>
                  </a:lnTo>
                  <a:lnTo>
                    <a:pt x="2657" y="2513"/>
                  </a:lnTo>
                  <a:lnTo>
                    <a:pt x="2716" y="2440"/>
                  </a:lnTo>
                  <a:lnTo>
                    <a:pt x="2770" y="2363"/>
                  </a:lnTo>
                  <a:lnTo>
                    <a:pt x="2818" y="2284"/>
                  </a:lnTo>
                  <a:lnTo>
                    <a:pt x="2862" y="2201"/>
                  </a:lnTo>
                  <a:lnTo>
                    <a:pt x="2901" y="2115"/>
                  </a:lnTo>
                  <a:lnTo>
                    <a:pt x="2932" y="2026"/>
                  </a:lnTo>
                  <a:lnTo>
                    <a:pt x="2960" y="1934"/>
                  </a:lnTo>
                  <a:lnTo>
                    <a:pt x="2981" y="1841"/>
                  </a:lnTo>
                  <a:lnTo>
                    <a:pt x="2995" y="1744"/>
                  </a:lnTo>
                  <a:lnTo>
                    <a:pt x="3003" y="1646"/>
                  </a:lnTo>
                  <a:lnTo>
                    <a:pt x="1573" y="1646"/>
                  </a:lnTo>
                  <a:lnTo>
                    <a:pt x="1554" y="1643"/>
                  </a:lnTo>
                  <a:lnTo>
                    <a:pt x="1537" y="1636"/>
                  </a:lnTo>
                  <a:lnTo>
                    <a:pt x="1523" y="1625"/>
                  </a:lnTo>
                  <a:lnTo>
                    <a:pt x="1513" y="1612"/>
                  </a:lnTo>
                  <a:lnTo>
                    <a:pt x="1505" y="1595"/>
                  </a:lnTo>
                  <a:lnTo>
                    <a:pt x="1503" y="1576"/>
                  </a:lnTo>
                  <a:lnTo>
                    <a:pt x="1503" y="142"/>
                  </a:lnTo>
                  <a:close/>
                  <a:moveTo>
                    <a:pt x="1573" y="0"/>
                  </a:moveTo>
                  <a:lnTo>
                    <a:pt x="1592" y="2"/>
                  </a:lnTo>
                  <a:lnTo>
                    <a:pt x="1608" y="9"/>
                  </a:lnTo>
                  <a:lnTo>
                    <a:pt x="1623" y="20"/>
                  </a:lnTo>
                  <a:lnTo>
                    <a:pt x="1633" y="35"/>
                  </a:lnTo>
                  <a:lnTo>
                    <a:pt x="1641" y="51"/>
                  </a:lnTo>
                  <a:lnTo>
                    <a:pt x="1643" y="70"/>
                  </a:lnTo>
                  <a:lnTo>
                    <a:pt x="1643" y="1506"/>
                  </a:lnTo>
                  <a:lnTo>
                    <a:pt x="3075" y="1506"/>
                  </a:lnTo>
                  <a:lnTo>
                    <a:pt x="3093" y="1509"/>
                  </a:lnTo>
                  <a:lnTo>
                    <a:pt x="3110" y="1515"/>
                  </a:lnTo>
                  <a:lnTo>
                    <a:pt x="3125" y="1527"/>
                  </a:lnTo>
                  <a:lnTo>
                    <a:pt x="3136" y="1541"/>
                  </a:lnTo>
                  <a:lnTo>
                    <a:pt x="3143" y="1558"/>
                  </a:lnTo>
                  <a:lnTo>
                    <a:pt x="3145" y="1577"/>
                  </a:lnTo>
                  <a:lnTo>
                    <a:pt x="3142" y="1679"/>
                  </a:lnTo>
                  <a:lnTo>
                    <a:pt x="3131" y="1781"/>
                  </a:lnTo>
                  <a:lnTo>
                    <a:pt x="3115" y="1881"/>
                  </a:lnTo>
                  <a:lnTo>
                    <a:pt x="3093" y="1979"/>
                  </a:lnTo>
                  <a:lnTo>
                    <a:pt x="3065" y="2074"/>
                  </a:lnTo>
                  <a:lnTo>
                    <a:pt x="3031" y="2166"/>
                  </a:lnTo>
                  <a:lnTo>
                    <a:pt x="2992" y="2256"/>
                  </a:lnTo>
                  <a:lnTo>
                    <a:pt x="2946" y="2343"/>
                  </a:lnTo>
                  <a:lnTo>
                    <a:pt x="2896" y="2426"/>
                  </a:lnTo>
                  <a:lnTo>
                    <a:pt x="2841" y="2507"/>
                  </a:lnTo>
                  <a:lnTo>
                    <a:pt x="2782" y="2583"/>
                  </a:lnTo>
                  <a:lnTo>
                    <a:pt x="2718" y="2656"/>
                  </a:lnTo>
                  <a:lnTo>
                    <a:pt x="2650" y="2724"/>
                  </a:lnTo>
                  <a:lnTo>
                    <a:pt x="2577" y="2789"/>
                  </a:lnTo>
                  <a:lnTo>
                    <a:pt x="2501" y="2848"/>
                  </a:lnTo>
                  <a:lnTo>
                    <a:pt x="2421" y="2903"/>
                  </a:lnTo>
                  <a:lnTo>
                    <a:pt x="2338" y="2953"/>
                  </a:lnTo>
                  <a:lnTo>
                    <a:pt x="2251" y="2999"/>
                  </a:lnTo>
                  <a:lnTo>
                    <a:pt x="2162" y="3038"/>
                  </a:lnTo>
                  <a:lnTo>
                    <a:pt x="2069" y="3072"/>
                  </a:lnTo>
                  <a:lnTo>
                    <a:pt x="1975" y="3100"/>
                  </a:lnTo>
                  <a:lnTo>
                    <a:pt x="1878" y="3123"/>
                  </a:lnTo>
                  <a:lnTo>
                    <a:pt x="1777" y="3140"/>
                  </a:lnTo>
                  <a:lnTo>
                    <a:pt x="1676" y="3149"/>
                  </a:lnTo>
                  <a:lnTo>
                    <a:pt x="1573" y="3152"/>
                  </a:lnTo>
                  <a:lnTo>
                    <a:pt x="1469" y="3149"/>
                  </a:lnTo>
                  <a:lnTo>
                    <a:pt x="1368" y="3140"/>
                  </a:lnTo>
                  <a:lnTo>
                    <a:pt x="1268" y="3123"/>
                  </a:lnTo>
                  <a:lnTo>
                    <a:pt x="1171" y="3100"/>
                  </a:lnTo>
                  <a:lnTo>
                    <a:pt x="1076" y="3072"/>
                  </a:lnTo>
                  <a:lnTo>
                    <a:pt x="984" y="3038"/>
                  </a:lnTo>
                  <a:lnTo>
                    <a:pt x="894" y="2999"/>
                  </a:lnTo>
                  <a:lnTo>
                    <a:pt x="807" y="2953"/>
                  </a:lnTo>
                  <a:lnTo>
                    <a:pt x="725" y="2903"/>
                  </a:lnTo>
                  <a:lnTo>
                    <a:pt x="644" y="2848"/>
                  </a:lnTo>
                  <a:lnTo>
                    <a:pt x="568" y="2789"/>
                  </a:lnTo>
                  <a:lnTo>
                    <a:pt x="496" y="2724"/>
                  </a:lnTo>
                  <a:lnTo>
                    <a:pt x="427" y="2656"/>
                  </a:lnTo>
                  <a:lnTo>
                    <a:pt x="364" y="2583"/>
                  </a:lnTo>
                  <a:lnTo>
                    <a:pt x="304" y="2507"/>
                  </a:lnTo>
                  <a:lnTo>
                    <a:pt x="249" y="2426"/>
                  </a:lnTo>
                  <a:lnTo>
                    <a:pt x="199" y="2343"/>
                  </a:lnTo>
                  <a:lnTo>
                    <a:pt x="154" y="2256"/>
                  </a:lnTo>
                  <a:lnTo>
                    <a:pt x="114" y="2166"/>
                  </a:lnTo>
                  <a:lnTo>
                    <a:pt x="80" y="2074"/>
                  </a:lnTo>
                  <a:lnTo>
                    <a:pt x="52" y="1979"/>
                  </a:lnTo>
                  <a:lnTo>
                    <a:pt x="30" y="1881"/>
                  </a:lnTo>
                  <a:lnTo>
                    <a:pt x="14" y="1781"/>
                  </a:lnTo>
                  <a:lnTo>
                    <a:pt x="3" y="1679"/>
                  </a:lnTo>
                  <a:lnTo>
                    <a:pt x="0" y="1577"/>
                  </a:lnTo>
                  <a:lnTo>
                    <a:pt x="3" y="1473"/>
                  </a:lnTo>
                  <a:lnTo>
                    <a:pt x="14" y="1371"/>
                  </a:lnTo>
                  <a:lnTo>
                    <a:pt x="30" y="1271"/>
                  </a:lnTo>
                  <a:lnTo>
                    <a:pt x="52" y="1174"/>
                  </a:lnTo>
                  <a:lnTo>
                    <a:pt x="80" y="1078"/>
                  </a:lnTo>
                  <a:lnTo>
                    <a:pt x="114" y="986"/>
                  </a:lnTo>
                  <a:lnTo>
                    <a:pt x="154" y="896"/>
                  </a:lnTo>
                  <a:lnTo>
                    <a:pt x="199" y="809"/>
                  </a:lnTo>
                  <a:lnTo>
                    <a:pt x="249" y="725"/>
                  </a:lnTo>
                  <a:lnTo>
                    <a:pt x="304" y="646"/>
                  </a:lnTo>
                  <a:lnTo>
                    <a:pt x="364" y="569"/>
                  </a:lnTo>
                  <a:lnTo>
                    <a:pt x="427" y="496"/>
                  </a:lnTo>
                  <a:lnTo>
                    <a:pt x="496" y="428"/>
                  </a:lnTo>
                  <a:lnTo>
                    <a:pt x="568" y="363"/>
                  </a:lnTo>
                  <a:lnTo>
                    <a:pt x="644" y="304"/>
                  </a:lnTo>
                  <a:lnTo>
                    <a:pt x="725" y="249"/>
                  </a:lnTo>
                  <a:lnTo>
                    <a:pt x="807" y="199"/>
                  </a:lnTo>
                  <a:lnTo>
                    <a:pt x="894" y="153"/>
                  </a:lnTo>
                  <a:lnTo>
                    <a:pt x="984" y="114"/>
                  </a:lnTo>
                  <a:lnTo>
                    <a:pt x="1076" y="80"/>
                  </a:lnTo>
                  <a:lnTo>
                    <a:pt x="1171" y="52"/>
                  </a:lnTo>
                  <a:lnTo>
                    <a:pt x="1268" y="29"/>
                  </a:lnTo>
                  <a:lnTo>
                    <a:pt x="1368" y="12"/>
                  </a:lnTo>
                  <a:lnTo>
                    <a:pt x="1469" y="3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633560" y="4624030"/>
            <a:ext cx="415925" cy="550863"/>
            <a:chOff x="5422900" y="5006975"/>
            <a:chExt cx="415925" cy="550863"/>
          </a:xfrm>
          <a:solidFill>
            <a:schemeClr val="accent4"/>
          </a:solidFill>
        </p:grpSpPr>
        <p:sp>
          <p:nvSpPr>
            <p:cNvPr id="66" name="Freeform 438"/>
            <p:cNvSpPr/>
            <p:nvPr/>
          </p:nvSpPr>
          <p:spPr bwMode="auto">
            <a:xfrm>
              <a:off x="5632450" y="5006975"/>
              <a:ext cx="22225" cy="111125"/>
            </a:xfrm>
            <a:custGeom>
              <a:avLst/>
              <a:gdLst>
                <a:gd name="T0" fmla="*/ 71 w 140"/>
                <a:gd name="T1" fmla="*/ 0 h 700"/>
                <a:gd name="T2" fmla="*/ 89 w 140"/>
                <a:gd name="T3" fmla="*/ 3 h 700"/>
                <a:gd name="T4" fmla="*/ 106 w 140"/>
                <a:gd name="T5" fmla="*/ 10 h 700"/>
                <a:gd name="T6" fmla="*/ 120 w 140"/>
                <a:gd name="T7" fmla="*/ 21 h 700"/>
                <a:gd name="T8" fmla="*/ 131 w 140"/>
                <a:gd name="T9" fmla="*/ 35 h 700"/>
                <a:gd name="T10" fmla="*/ 138 w 140"/>
                <a:gd name="T11" fmla="*/ 52 h 700"/>
                <a:gd name="T12" fmla="*/ 140 w 140"/>
                <a:gd name="T13" fmla="*/ 70 h 700"/>
                <a:gd name="T14" fmla="*/ 140 w 140"/>
                <a:gd name="T15" fmla="*/ 629 h 700"/>
                <a:gd name="T16" fmla="*/ 138 w 140"/>
                <a:gd name="T17" fmla="*/ 647 h 700"/>
                <a:gd name="T18" fmla="*/ 131 w 140"/>
                <a:gd name="T19" fmla="*/ 664 h 700"/>
                <a:gd name="T20" fmla="*/ 120 w 140"/>
                <a:gd name="T21" fmla="*/ 679 h 700"/>
                <a:gd name="T22" fmla="*/ 106 w 140"/>
                <a:gd name="T23" fmla="*/ 689 h 700"/>
                <a:gd name="T24" fmla="*/ 89 w 140"/>
                <a:gd name="T25" fmla="*/ 697 h 700"/>
                <a:gd name="T26" fmla="*/ 71 w 140"/>
                <a:gd name="T27" fmla="*/ 700 h 700"/>
                <a:gd name="T28" fmla="*/ 52 w 140"/>
                <a:gd name="T29" fmla="*/ 697 h 700"/>
                <a:gd name="T30" fmla="*/ 35 w 140"/>
                <a:gd name="T31" fmla="*/ 690 h 700"/>
                <a:gd name="T32" fmla="*/ 21 w 140"/>
                <a:gd name="T33" fmla="*/ 679 h 700"/>
                <a:gd name="T34" fmla="*/ 9 w 140"/>
                <a:gd name="T35" fmla="*/ 665 h 700"/>
                <a:gd name="T36" fmla="*/ 3 w 140"/>
                <a:gd name="T37" fmla="*/ 648 h 700"/>
                <a:gd name="T38" fmla="*/ 0 w 140"/>
                <a:gd name="T39" fmla="*/ 629 h 700"/>
                <a:gd name="T40" fmla="*/ 0 w 140"/>
                <a:gd name="T41" fmla="*/ 70 h 700"/>
                <a:gd name="T42" fmla="*/ 3 w 140"/>
                <a:gd name="T43" fmla="*/ 52 h 700"/>
                <a:gd name="T44" fmla="*/ 9 w 140"/>
                <a:gd name="T45" fmla="*/ 35 h 700"/>
                <a:gd name="T46" fmla="*/ 21 w 140"/>
                <a:gd name="T47" fmla="*/ 21 h 700"/>
                <a:gd name="T48" fmla="*/ 35 w 140"/>
                <a:gd name="T49" fmla="*/ 10 h 700"/>
                <a:gd name="T50" fmla="*/ 52 w 140"/>
                <a:gd name="T51" fmla="*/ 3 h 700"/>
                <a:gd name="T52" fmla="*/ 71 w 140"/>
                <a:gd name="T53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700">
                  <a:moveTo>
                    <a:pt x="71" y="0"/>
                  </a:moveTo>
                  <a:lnTo>
                    <a:pt x="89" y="3"/>
                  </a:lnTo>
                  <a:lnTo>
                    <a:pt x="106" y="10"/>
                  </a:lnTo>
                  <a:lnTo>
                    <a:pt x="120" y="21"/>
                  </a:lnTo>
                  <a:lnTo>
                    <a:pt x="131" y="35"/>
                  </a:lnTo>
                  <a:lnTo>
                    <a:pt x="138" y="52"/>
                  </a:lnTo>
                  <a:lnTo>
                    <a:pt x="140" y="70"/>
                  </a:lnTo>
                  <a:lnTo>
                    <a:pt x="140" y="629"/>
                  </a:lnTo>
                  <a:lnTo>
                    <a:pt x="138" y="647"/>
                  </a:lnTo>
                  <a:lnTo>
                    <a:pt x="131" y="664"/>
                  </a:lnTo>
                  <a:lnTo>
                    <a:pt x="120" y="679"/>
                  </a:lnTo>
                  <a:lnTo>
                    <a:pt x="106" y="689"/>
                  </a:lnTo>
                  <a:lnTo>
                    <a:pt x="89" y="697"/>
                  </a:lnTo>
                  <a:lnTo>
                    <a:pt x="71" y="700"/>
                  </a:lnTo>
                  <a:lnTo>
                    <a:pt x="52" y="697"/>
                  </a:lnTo>
                  <a:lnTo>
                    <a:pt x="35" y="690"/>
                  </a:lnTo>
                  <a:lnTo>
                    <a:pt x="21" y="679"/>
                  </a:lnTo>
                  <a:lnTo>
                    <a:pt x="9" y="665"/>
                  </a:lnTo>
                  <a:lnTo>
                    <a:pt x="3" y="648"/>
                  </a:lnTo>
                  <a:lnTo>
                    <a:pt x="0" y="629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9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7" name="Freeform 439"/>
            <p:cNvSpPr/>
            <p:nvPr/>
          </p:nvSpPr>
          <p:spPr bwMode="auto">
            <a:xfrm>
              <a:off x="5486400" y="5057775"/>
              <a:ext cx="84138" cy="84137"/>
            </a:xfrm>
            <a:custGeom>
              <a:avLst/>
              <a:gdLst>
                <a:gd name="T0" fmla="*/ 70 w 535"/>
                <a:gd name="T1" fmla="*/ 0 h 535"/>
                <a:gd name="T2" fmla="*/ 88 w 535"/>
                <a:gd name="T3" fmla="*/ 2 h 535"/>
                <a:gd name="T4" fmla="*/ 105 w 535"/>
                <a:gd name="T5" fmla="*/ 8 h 535"/>
                <a:gd name="T6" fmla="*/ 120 w 535"/>
                <a:gd name="T7" fmla="*/ 20 h 535"/>
                <a:gd name="T8" fmla="*/ 514 w 535"/>
                <a:gd name="T9" fmla="*/ 416 h 535"/>
                <a:gd name="T10" fmla="*/ 526 w 535"/>
                <a:gd name="T11" fmla="*/ 431 h 535"/>
                <a:gd name="T12" fmla="*/ 533 w 535"/>
                <a:gd name="T13" fmla="*/ 447 h 535"/>
                <a:gd name="T14" fmla="*/ 535 w 535"/>
                <a:gd name="T15" fmla="*/ 464 h 535"/>
                <a:gd name="T16" fmla="*/ 533 w 535"/>
                <a:gd name="T17" fmla="*/ 482 h 535"/>
                <a:gd name="T18" fmla="*/ 526 w 535"/>
                <a:gd name="T19" fmla="*/ 499 h 535"/>
                <a:gd name="T20" fmla="*/ 514 w 535"/>
                <a:gd name="T21" fmla="*/ 514 h 535"/>
                <a:gd name="T22" fmla="*/ 499 w 535"/>
                <a:gd name="T23" fmla="*/ 526 h 535"/>
                <a:gd name="T24" fmla="*/ 482 w 535"/>
                <a:gd name="T25" fmla="*/ 533 h 535"/>
                <a:gd name="T26" fmla="*/ 465 w 535"/>
                <a:gd name="T27" fmla="*/ 535 h 535"/>
                <a:gd name="T28" fmla="*/ 447 w 535"/>
                <a:gd name="T29" fmla="*/ 533 h 535"/>
                <a:gd name="T30" fmla="*/ 430 w 535"/>
                <a:gd name="T31" fmla="*/ 526 h 535"/>
                <a:gd name="T32" fmla="*/ 416 w 535"/>
                <a:gd name="T33" fmla="*/ 514 h 535"/>
                <a:gd name="T34" fmla="*/ 20 w 535"/>
                <a:gd name="T35" fmla="*/ 119 h 535"/>
                <a:gd name="T36" fmla="*/ 10 w 535"/>
                <a:gd name="T37" fmla="*/ 105 h 535"/>
                <a:gd name="T38" fmla="*/ 2 w 535"/>
                <a:gd name="T39" fmla="*/ 88 h 535"/>
                <a:gd name="T40" fmla="*/ 0 w 535"/>
                <a:gd name="T41" fmla="*/ 70 h 535"/>
                <a:gd name="T42" fmla="*/ 2 w 535"/>
                <a:gd name="T43" fmla="*/ 52 h 535"/>
                <a:gd name="T44" fmla="*/ 10 w 535"/>
                <a:gd name="T45" fmla="*/ 36 h 535"/>
                <a:gd name="T46" fmla="*/ 20 w 535"/>
                <a:gd name="T47" fmla="*/ 20 h 535"/>
                <a:gd name="T48" fmla="*/ 36 w 535"/>
                <a:gd name="T49" fmla="*/ 8 h 535"/>
                <a:gd name="T50" fmla="*/ 53 w 535"/>
                <a:gd name="T51" fmla="*/ 2 h 535"/>
                <a:gd name="T52" fmla="*/ 70 w 535"/>
                <a:gd name="T5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5" h="535">
                  <a:moveTo>
                    <a:pt x="70" y="0"/>
                  </a:moveTo>
                  <a:lnTo>
                    <a:pt x="88" y="2"/>
                  </a:lnTo>
                  <a:lnTo>
                    <a:pt x="105" y="8"/>
                  </a:lnTo>
                  <a:lnTo>
                    <a:pt x="120" y="20"/>
                  </a:lnTo>
                  <a:lnTo>
                    <a:pt x="514" y="416"/>
                  </a:lnTo>
                  <a:lnTo>
                    <a:pt x="526" y="431"/>
                  </a:lnTo>
                  <a:lnTo>
                    <a:pt x="533" y="447"/>
                  </a:lnTo>
                  <a:lnTo>
                    <a:pt x="535" y="464"/>
                  </a:lnTo>
                  <a:lnTo>
                    <a:pt x="533" y="482"/>
                  </a:lnTo>
                  <a:lnTo>
                    <a:pt x="526" y="499"/>
                  </a:lnTo>
                  <a:lnTo>
                    <a:pt x="514" y="514"/>
                  </a:lnTo>
                  <a:lnTo>
                    <a:pt x="499" y="526"/>
                  </a:lnTo>
                  <a:lnTo>
                    <a:pt x="482" y="533"/>
                  </a:lnTo>
                  <a:lnTo>
                    <a:pt x="465" y="535"/>
                  </a:lnTo>
                  <a:lnTo>
                    <a:pt x="447" y="533"/>
                  </a:lnTo>
                  <a:lnTo>
                    <a:pt x="430" y="526"/>
                  </a:lnTo>
                  <a:lnTo>
                    <a:pt x="416" y="514"/>
                  </a:lnTo>
                  <a:lnTo>
                    <a:pt x="20" y="119"/>
                  </a:lnTo>
                  <a:lnTo>
                    <a:pt x="10" y="105"/>
                  </a:lnTo>
                  <a:lnTo>
                    <a:pt x="2" y="88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6"/>
                  </a:lnTo>
                  <a:lnTo>
                    <a:pt x="20" y="20"/>
                  </a:lnTo>
                  <a:lnTo>
                    <a:pt x="36" y="8"/>
                  </a:lnTo>
                  <a:lnTo>
                    <a:pt x="53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8" name="Freeform 440"/>
            <p:cNvSpPr/>
            <p:nvPr/>
          </p:nvSpPr>
          <p:spPr bwMode="auto">
            <a:xfrm>
              <a:off x="5727700" y="5205413"/>
              <a:ext cx="111125" cy="22225"/>
            </a:xfrm>
            <a:custGeom>
              <a:avLst/>
              <a:gdLst>
                <a:gd name="T0" fmla="*/ 71 w 699"/>
                <a:gd name="T1" fmla="*/ 0 h 141"/>
                <a:gd name="T2" fmla="*/ 629 w 699"/>
                <a:gd name="T3" fmla="*/ 0 h 141"/>
                <a:gd name="T4" fmla="*/ 647 w 699"/>
                <a:gd name="T5" fmla="*/ 2 h 141"/>
                <a:gd name="T6" fmla="*/ 664 w 699"/>
                <a:gd name="T7" fmla="*/ 10 h 141"/>
                <a:gd name="T8" fmla="*/ 679 w 699"/>
                <a:gd name="T9" fmla="*/ 20 h 141"/>
                <a:gd name="T10" fmla="*/ 689 w 699"/>
                <a:gd name="T11" fmla="*/ 35 h 141"/>
                <a:gd name="T12" fmla="*/ 697 w 699"/>
                <a:gd name="T13" fmla="*/ 52 h 141"/>
                <a:gd name="T14" fmla="*/ 699 w 699"/>
                <a:gd name="T15" fmla="*/ 70 h 141"/>
                <a:gd name="T16" fmla="*/ 697 w 699"/>
                <a:gd name="T17" fmla="*/ 89 h 141"/>
                <a:gd name="T18" fmla="*/ 689 w 699"/>
                <a:gd name="T19" fmla="*/ 106 h 141"/>
                <a:gd name="T20" fmla="*/ 679 w 699"/>
                <a:gd name="T21" fmla="*/ 120 h 141"/>
                <a:gd name="T22" fmla="*/ 664 w 699"/>
                <a:gd name="T23" fmla="*/ 131 h 141"/>
                <a:gd name="T24" fmla="*/ 647 w 699"/>
                <a:gd name="T25" fmla="*/ 138 h 141"/>
                <a:gd name="T26" fmla="*/ 629 w 699"/>
                <a:gd name="T27" fmla="*/ 141 h 141"/>
                <a:gd name="T28" fmla="*/ 71 w 699"/>
                <a:gd name="T29" fmla="*/ 141 h 141"/>
                <a:gd name="T30" fmla="*/ 52 w 699"/>
                <a:gd name="T31" fmla="*/ 138 h 141"/>
                <a:gd name="T32" fmla="*/ 35 w 699"/>
                <a:gd name="T33" fmla="*/ 131 h 141"/>
                <a:gd name="T34" fmla="*/ 21 w 699"/>
                <a:gd name="T35" fmla="*/ 120 h 141"/>
                <a:gd name="T36" fmla="*/ 10 w 699"/>
                <a:gd name="T37" fmla="*/ 106 h 141"/>
                <a:gd name="T38" fmla="*/ 3 w 699"/>
                <a:gd name="T39" fmla="*/ 89 h 141"/>
                <a:gd name="T40" fmla="*/ 0 w 699"/>
                <a:gd name="T41" fmla="*/ 70 h 141"/>
                <a:gd name="T42" fmla="*/ 3 w 699"/>
                <a:gd name="T43" fmla="*/ 52 h 141"/>
                <a:gd name="T44" fmla="*/ 10 w 699"/>
                <a:gd name="T45" fmla="*/ 35 h 141"/>
                <a:gd name="T46" fmla="*/ 21 w 699"/>
                <a:gd name="T47" fmla="*/ 20 h 141"/>
                <a:gd name="T48" fmla="*/ 35 w 699"/>
                <a:gd name="T49" fmla="*/ 10 h 141"/>
                <a:gd name="T50" fmla="*/ 52 w 699"/>
                <a:gd name="T51" fmla="*/ 2 h 141"/>
                <a:gd name="T52" fmla="*/ 71 w 699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9" h="141">
                  <a:moveTo>
                    <a:pt x="71" y="0"/>
                  </a:moveTo>
                  <a:lnTo>
                    <a:pt x="629" y="0"/>
                  </a:lnTo>
                  <a:lnTo>
                    <a:pt x="647" y="2"/>
                  </a:lnTo>
                  <a:lnTo>
                    <a:pt x="664" y="10"/>
                  </a:lnTo>
                  <a:lnTo>
                    <a:pt x="679" y="20"/>
                  </a:lnTo>
                  <a:lnTo>
                    <a:pt x="689" y="35"/>
                  </a:lnTo>
                  <a:lnTo>
                    <a:pt x="697" y="52"/>
                  </a:lnTo>
                  <a:lnTo>
                    <a:pt x="699" y="70"/>
                  </a:lnTo>
                  <a:lnTo>
                    <a:pt x="697" y="89"/>
                  </a:lnTo>
                  <a:lnTo>
                    <a:pt x="689" y="106"/>
                  </a:lnTo>
                  <a:lnTo>
                    <a:pt x="679" y="120"/>
                  </a:lnTo>
                  <a:lnTo>
                    <a:pt x="664" y="131"/>
                  </a:lnTo>
                  <a:lnTo>
                    <a:pt x="647" y="138"/>
                  </a:lnTo>
                  <a:lnTo>
                    <a:pt x="629" y="141"/>
                  </a:lnTo>
                  <a:lnTo>
                    <a:pt x="71" y="141"/>
                  </a:lnTo>
                  <a:lnTo>
                    <a:pt x="52" y="138"/>
                  </a:lnTo>
                  <a:lnTo>
                    <a:pt x="35" y="131"/>
                  </a:lnTo>
                  <a:lnTo>
                    <a:pt x="21" y="120"/>
                  </a:lnTo>
                  <a:lnTo>
                    <a:pt x="10" y="106"/>
                  </a:lnTo>
                  <a:lnTo>
                    <a:pt x="3" y="89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69" name="Freeform 441"/>
            <p:cNvSpPr/>
            <p:nvPr/>
          </p:nvSpPr>
          <p:spPr bwMode="auto">
            <a:xfrm>
              <a:off x="5448300" y="5205413"/>
              <a:ext cx="111125" cy="22225"/>
            </a:xfrm>
            <a:custGeom>
              <a:avLst/>
              <a:gdLst>
                <a:gd name="T0" fmla="*/ 70 w 698"/>
                <a:gd name="T1" fmla="*/ 0 h 141"/>
                <a:gd name="T2" fmla="*/ 628 w 698"/>
                <a:gd name="T3" fmla="*/ 0 h 141"/>
                <a:gd name="T4" fmla="*/ 647 w 698"/>
                <a:gd name="T5" fmla="*/ 2 h 141"/>
                <a:gd name="T6" fmla="*/ 664 w 698"/>
                <a:gd name="T7" fmla="*/ 10 h 141"/>
                <a:gd name="T8" fmla="*/ 678 w 698"/>
                <a:gd name="T9" fmla="*/ 20 h 141"/>
                <a:gd name="T10" fmla="*/ 689 w 698"/>
                <a:gd name="T11" fmla="*/ 35 h 141"/>
                <a:gd name="T12" fmla="*/ 696 w 698"/>
                <a:gd name="T13" fmla="*/ 52 h 141"/>
                <a:gd name="T14" fmla="*/ 698 w 698"/>
                <a:gd name="T15" fmla="*/ 70 h 141"/>
                <a:gd name="T16" fmla="*/ 696 w 698"/>
                <a:gd name="T17" fmla="*/ 89 h 141"/>
                <a:gd name="T18" fmla="*/ 689 w 698"/>
                <a:gd name="T19" fmla="*/ 106 h 141"/>
                <a:gd name="T20" fmla="*/ 678 w 698"/>
                <a:gd name="T21" fmla="*/ 120 h 141"/>
                <a:gd name="T22" fmla="*/ 664 w 698"/>
                <a:gd name="T23" fmla="*/ 131 h 141"/>
                <a:gd name="T24" fmla="*/ 647 w 698"/>
                <a:gd name="T25" fmla="*/ 138 h 141"/>
                <a:gd name="T26" fmla="*/ 628 w 698"/>
                <a:gd name="T27" fmla="*/ 141 h 141"/>
                <a:gd name="T28" fmla="*/ 70 w 698"/>
                <a:gd name="T29" fmla="*/ 141 h 141"/>
                <a:gd name="T30" fmla="*/ 51 w 698"/>
                <a:gd name="T31" fmla="*/ 138 h 141"/>
                <a:gd name="T32" fmla="*/ 35 w 698"/>
                <a:gd name="T33" fmla="*/ 131 h 141"/>
                <a:gd name="T34" fmla="*/ 21 w 698"/>
                <a:gd name="T35" fmla="*/ 120 h 141"/>
                <a:gd name="T36" fmla="*/ 10 w 698"/>
                <a:gd name="T37" fmla="*/ 106 h 141"/>
                <a:gd name="T38" fmla="*/ 3 w 698"/>
                <a:gd name="T39" fmla="*/ 89 h 141"/>
                <a:gd name="T40" fmla="*/ 0 w 698"/>
                <a:gd name="T41" fmla="*/ 70 h 141"/>
                <a:gd name="T42" fmla="*/ 3 w 698"/>
                <a:gd name="T43" fmla="*/ 52 h 141"/>
                <a:gd name="T44" fmla="*/ 10 w 698"/>
                <a:gd name="T45" fmla="*/ 35 h 141"/>
                <a:gd name="T46" fmla="*/ 21 w 698"/>
                <a:gd name="T47" fmla="*/ 21 h 141"/>
                <a:gd name="T48" fmla="*/ 35 w 698"/>
                <a:gd name="T49" fmla="*/ 10 h 141"/>
                <a:gd name="T50" fmla="*/ 52 w 698"/>
                <a:gd name="T51" fmla="*/ 2 h 141"/>
                <a:gd name="T52" fmla="*/ 70 w 69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8" h="141">
                  <a:moveTo>
                    <a:pt x="70" y="0"/>
                  </a:moveTo>
                  <a:lnTo>
                    <a:pt x="628" y="0"/>
                  </a:lnTo>
                  <a:lnTo>
                    <a:pt x="647" y="2"/>
                  </a:lnTo>
                  <a:lnTo>
                    <a:pt x="664" y="10"/>
                  </a:lnTo>
                  <a:lnTo>
                    <a:pt x="678" y="20"/>
                  </a:lnTo>
                  <a:lnTo>
                    <a:pt x="689" y="35"/>
                  </a:lnTo>
                  <a:lnTo>
                    <a:pt x="696" y="52"/>
                  </a:lnTo>
                  <a:lnTo>
                    <a:pt x="698" y="70"/>
                  </a:lnTo>
                  <a:lnTo>
                    <a:pt x="696" y="89"/>
                  </a:lnTo>
                  <a:lnTo>
                    <a:pt x="689" y="106"/>
                  </a:lnTo>
                  <a:lnTo>
                    <a:pt x="678" y="120"/>
                  </a:lnTo>
                  <a:lnTo>
                    <a:pt x="664" y="131"/>
                  </a:lnTo>
                  <a:lnTo>
                    <a:pt x="647" y="138"/>
                  </a:lnTo>
                  <a:lnTo>
                    <a:pt x="628" y="141"/>
                  </a:lnTo>
                  <a:lnTo>
                    <a:pt x="70" y="141"/>
                  </a:lnTo>
                  <a:lnTo>
                    <a:pt x="51" y="138"/>
                  </a:lnTo>
                  <a:lnTo>
                    <a:pt x="35" y="131"/>
                  </a:lnTo>
                  <a:lnTo>
                    <a:pt x="21" y="120"/>
                  </a:lnTo>
                  <a:lnTo>
                    <a:pt x="10" y="106"/>
                  </a:lnTo>
                  <a:lnTo>
                    <a:pt x="3" y="89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0" name="Freeform 442"/>
            <p:cNvSpPr/>
            <p:nvPr/>
          </p:nvSpPr>
          <p:spPr bwMode="auto">
            <a:xfrm>
              <a:off x="5707063" y="5064125"/>
              <a:ext cx="84138" cy="84137"/>
            </a:xfrm>
            <a:custGeom>
              <a:avLst/>
              <a:gdLst>
                <a:gd name="T0" fmla="*/ 465 w 535"/>
                <a:gd name="T1" fmla="*/ 0 h 535"/>
                <a:gd name="T2" fmla="*/ 483 w 535"/>
                <a:gd name="T3" fmla="*/ 2 h 535"/>
                <a:gd name="T4" fmla="*/ 500 w 535"/>
                <a:gd name="T5" fmla="*/ 10 h 535"/>
                <a:gd name="T6" fmla="*/ 515 w 535"/>
                <a:gd name="T7" fmla="*/ 21 h 535"/>
                <a:gd name="T8" fmla="*/ 526 w 535"/>
                <a:gd name="T9" fmla="*/ 36 h 535"/>
                <a:gd name="T10" fmla="*/ 533 w 535"/>
                <a:gd name="T11" fmla="*/ 53 h 535"/>
                <a:gd name="T12" fmla="*/ 535 w 535"/>
                <a:gd name="T13" fmla="*/ 70 h 535"/>
                <a:gd name="T14" fmla="*/ 533 w 535"/>
                <a:gd name="T15" fmla="*/ 88 h 535"/>
                <a:gd name="T16" fmla="*/ 526 w 535"/>
                <a:gd name="T17" fmla="*/ 105 h 535"/>
                <a:gd name="T18" fmla="*/ 515 w 535"/>
                <a:gd name="T19" fmla="*/ 120 h 535"/>
                <a:gd name="T20" fmla="*/ 121 w 535"/>
                <a:gd name="T21" fmla="*/ 515 h 535"/>
                <a:gd name="T22" fmla="*/ 105 w 535"/>
                <a:gd name="T23" fmla="*/ 526 h 535"/>
                <a:gd name="T24" fmla="*/ 88 w 535"/>
                <a:gd name="T25" fmla="*/ 533 h 535"/>
                <a:gd name="T26" fmla="*/ 71 w 535"/>
                <a:gd name="T27" fmla="*/ 535 h 535"/>
                <a:gd name="T28" fmla="*/ 53 w 535"/>
                <a:gd name="T29" fmla="*/ 533 h 535"/>
                <a:gd name="T30" fmla="*/ 36 w 535"/>
                <a:gd name="T31" fmla="*/ 526 h 535"/>
                <a:gd name="T32" fmla="*/ 21 w 535"/>
                <a:gd name="T33" fmla="*/ 515 h 535"/>
                <a:gd name="T34" fmla="*/ 10 w 535"/>
                <a:gd name="T35" fmla="*/ 499 h 535"/>
                <a:gd name="T36" fmla="*/ 2 w 535"/>
                <a:gd name="T37" fmla="*/ 483 h 535"/>
                <a:gd name="T38" fmla="*/ 0 w 535"/>
                <a:gd name="T39" fmla="*/ 466 h 535"/>
                <a:gd name="T40" fmla="*/ 2 w 535"/>
                <a:gd name="T41" fmla="*/ 448 h 535"/>
                <a:gd name="T42" fmla="*/ 10 w 535"/>
                <a:gd name="T43" fmla="*/ 431 h 535"/>
                <a:gd name="T44" fmla="*/ 21 w 535"/>
                <a:gd name="T45" fmla="*/ 416 h 535"/>
                <a:gd name="T46" fmla="*/ 415 w 535"/>
                <a:gd name="T47" fmla="*/ 21 h 535"/>
                <a:gd name="T48" fmla="*/ 430 w 535"/>
                <a:gd name="T49" fmla="*/ 10 h 535"/>
                <a:gd name="T50" fmla="*/ 447 w 535"/>
                <a:gd name="T51" fmla="*/ 2 h 535"/>
                <a:gd name="T52" fmla="*/ 465 w 535"/>
                <a:gd name="T5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5" h="535">
                  <a:moveTo>
                    <a:pt x="465" y="0"/>
                  </a:moveTo>
                  <a:lnTo>
                    <a:pt x="483" y="2"/>
                  </a:lnTo>
                  <a:lnTo>
                    <a:pt x="500" y="10"/>
                  </a:lnTo>
                  <a:lnTo>
                    <a:pt x="515" y="21"/>
                  </a:lnTo>
                  <a:lnTo>
                    <a:pt x="526" y="36"/>
                  </a:lnTo>
                  <a:lnTo>
                    <a:pt x="533" y="53"/>
                  </a:lnTo>
                  <a:lnTo>
                    <a:pt x="535" y="70"/>
                  </a:lnTo>
                  <a:lnTo>
                    <a:pt x="533" y="88"/>
                  </a:lnTo>
                  <a:lnTo>
                    <a:pt x="526" y="105"/>
                  </a:lnTo>
                  <a:lnTo>
                    <a:pt x="515" y="120"/>
                  </a:lnTo>
                  <a:lnTo>
                    <a:pt x="121" y="515"/>
                  </a:lnTo>
                  <a:lnTo>
                    <a:pt x="105" y="526"/>
                  </a:lnTo>
                  <a:lnTo>
                    <a:pt x="88" y="533"/>
                  </a:lnTo>
                  <a:lnTo>
                    <a:pt x="71" y="535"/>
                  </a:lnTo>
                  <a:lnTo>
                    <a:pt x="53" y="533"/>
                  </a:lnTo>
                  <a:lnTo>
                    <a:pt x="36" y="526"/>
                  </a:lnTo>
                  <a:lnTo>
                    <a:pt x="21" y="515"/>
                  </a:lnTo>
                  <a:lnTo>
                    <a:pt x="10" y="499"/>
                  </a:lnTo>
                  <a:lnTo>
                    <a:pt x="2" y="483"/>
                  </a:lnTo>
                  <a:lnTo>
                    <a:pt x="0" y="466"/>
                  </a:lnTo>
                  <a:lnTo>
                    <a:pt x="2" y="448"/>
                  </a:lnTo>
                  <a:lnTo>
                    <a:pt x="10" y="431"/>
                  </a:lnTo>
                  <a:lnTo>
                    <a:pt x="21" y="416"/>
                  </a:lnTo>
                  <a:lnTo>
                    <a:pt x="415" y="21"/>
                  </a:lnTo>
                  <a:lnTo>
                    <a:pt x="430" y="10"/>
                  </a:lnTo>
                  <a:lnTo>
                    <a:pt x="447" y="2"/>
                  </a:lnTo>
                  <a:lnTo>
                    <a:pt x="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1" name="Freeform 443"/>
            <p:cNvSpPr>
              <a:spLocks noEditPoints="1"/>
            </p:cNvSpPr>
            <p:nvPr/>
          </p:nvSpPr>
          <p:spPr bwMode="auto">
            <a:xfrm>
              <a:off x="5422900" y="5157788"/>
              <a:ext cx="414338" cy="400050"/>
            </a:xfrm>
            <a:custGeom>
              <a:avLst/>
              <a:gdLst>
                <a:gd name="T0" fmla="*/ 550 w 2606"/>
                <a:gd name="T1" fmla="*/ 1124 h 2518"/>
                <a:gd name="T2" fmla="*/ 1266 w 2606"/>
                <a:gd name="T3" fmla="*/ 142 h 2518"/>
                <a:gd name="T4" fmla="*/ 1235 w 2606"/>
                <a:gd name="T5" fmla="*/ 645 h 2518"/>
                <a:gd name="T6" fmla="*/ 1171 w 2606"/>
                <a:gd name="T7" fmla="*/ 820 h 2518"/>
                <a:gd name="T8" fmla="*/ 1064 w 2606"/>
                <a:gd name="T9" fmla="*/ 953 h 2518"/>
                <a:gd name="T10" fmla="*/ 942 w 2606"/>
                <a:gd name="T11" fmla="*/ 1049 h 2518"/>
                <a:gd name="T12" fmla="*/ 826 w 2606"/>
                <a:gd name="T13" fmla="*/ 1112 h 2518"/>
                <a:gd name="T14" fmla="*/ 743 w 2606"/>
                <a:gd name="T15" fmla="*/ 1144 h 2518"/>
                <a:gd name="T16" fmla="*/ 703 w 2606"/>
                <a:gd name="T17" fmla="*/ 1155 h 2518"/>
                <a:gd name="T18" fmla="*/ 702 w 2606"/>
                <a:gd name="T19" fmla="*/ 2220 h 2518"/>
                <a:gd name="T20" fmla="*/ 783 w 2606"/>
                <a:gd name="T21" fmla="*/ 2331 h 2518"/>
                <a:gd name="T22" fmla="*/ 916 w 2606"/>
                <a:gd name="T23" fmla="*/ 2376 h 2518"/>
                <a:gd name="T24" fmla="*/ 2150 w 2606"/>
                <a:gd name="T25" fmla="*/ 2358 h 2518"/>
                <a:gd name="T26" fmla="*/ 2265 w 2606"/>
                <a:gd name="T27" fmla="*/ 2281 h 2518"/>
                <a:gd name="T28" fmla="*/ 2318 w 2606"/>
                <a:gd name="T29" fmla="*/ 2141 h 2518"/>
                <a:gd name="T30" fmla="*/ 2453 w 2606"/>
                <a:gd name="T31" fmla="*/ 1126 h 2518"/>
                <a:gd name="T32" fmla="*/ 2372 w 2606"/>
                <a:gd name="T33" fmla="*/ 1017 h 2518"/>
                <a:gd name="T34" fmla="*/ 2239 w 2606"/>
                <a:gd name="T35" fmla="*/ 975 h 2518"/>
                <a:gd name="T36" fmla="*/ 1566 w 2606"/>
                <a:gd name="T37" fmla="*/ 955 h 2518"/>
                <a:gd name="T38" fmla="*/ 1546 w 2606"/>
                <a:gd name="T39" fmla="*/ 438 h 2518"/>
                <a:gd name="T40" fmla="*/ 1523 w 2606"/>
                <a:gd name="T41" fmla="*/ 280 h 2518"/>
                <a:gd name="T42" fmla="*/ 1453 w 2606"/>
                <a:gd name="T43" fmla="*/ 182 h 2518"/>
                <a:gd name="T44" fmla="*/ 1345 w 2606"/>
                <a:gd name="T45" fmla="*/ 142 h 2518"/>
                <a:gd name="T46" fmla="*/ 1393 w 2606"/>
                <a:gd name="T47" fmla="*/ 8 h 2518"/>
                <a:gd name="T48" fmla="*/ 1537 w 2606"/>
                <a:gd name="T49" fmla="*/ 69 h 2518"/>
                <a:gd name="T50" fmla="*/ 1640 w 2606"/>
                <a:gd name="T51" fmla="*/ 197 h 2518"/>
                <a:gd name="T52" fmla="*/ 1685 w 2606"/>
                <a:gd name="T53" fmla="*/ 383 h 2518"/>
                <a:gd name="T54" fmla="*/ 2289 w 2606"/>
                <a:gd name="T55" fmla="*/ 839 h 2518"/>
                <a:gd name="T56" fmla="*/ 2464 w 2606"/>
                <a:gd name="T57" fmla="*/ 913 h 2518"/>
                <a:gd name="T58" fmla="*/ 2577 w 2606"/>
                <a:gd name="T59" fmla="*/ 1060 h 2518"/>
                <a:gd name="T60" fmla="*/ 2605 w 2606"/>
                <a:gd name="T61" fmla="*/ 1208 h 2518"/>
                <a:gd name="T62" fmla="*/ 2434 w 2606"/>
                <a:gd name="T63" fmla="*/ 2257 h 2518"/>
                <a:gd name="T64" fmla="*/ 2338 w 2606"/>
                <a:gd name="T65" fmla="*/ 2409 h 2518"/>
                <a:gd name="T66" fmla="*/ 2179 w 2606"/>
                <a:gd name="T67" fmla="*/ 2496 h 2518"/>
                <a:gd name="T68" fmla="*/ 916 w 2606"/>
                <a:gd name="T69" fmla="*/ 2518 h 2518"/>
                <a:gd name="T70" fmla="*/ 738 w 2606"/>
                <a:gd name="T71" fmla="*/ 2471 h 2518"/>
                <a:gd name="T72" fmla="*/ 628 w 2606"/>
                <a:gd name="T73" fmla="*/ 2454 h 2518"/>
                <a:gd name="T74" fmla="*/ 138 w 2606"/>
                <a:gd name="T75" fmla="*/ 2476 h 2518"/>
                <a:gd name="T76" fmla="*/ 41 w 2606"/>
                <a:gd name="T77" fmla="*/ 2436 h 2518"/>
                <a:gd name="T78" fmla="*/ 0 w 2606"/>
                <a:gd name="T79" fmla="*/ 2339 h 2518"/>
                <a:gd name="T80" fmla="*/ 24 w 2606"/>
                <a:gd name="T81" fmla="*/ 1045 h 2518"/>
                <a:gd name="T82" fmla="*/ 111 w 2606"/>
                <a:gd name="T83" fmla="*/ 987 h 2518"/>
                <a:gd name="T84" fmla="*/ 609 w 2606"/>
                <a:gd name="T85" fmla="*/ 996 h 2518"/>
                <a:gd name="T86" fmla="*/ 678 w 2606"/>
                <a:gd name="T87" fmla="*/ 1017 h 2518"/>
                <a:gd name="T88" fmla="*/ 722 w 2606"/>
                <a:gd name="T89" fmla="*/ 1003 h 2518"/>
                <a:gd name="T90" fmla="*/ 814 w 2606"/>
                <a:gd name="T91" fmla="*/ 961 h 2518"/>
                <a:gd name="T92" fmla="*/ 926 w 2606"/>
                <a:gd name="T93" fmla="*/ 887 h 2518"/>
                <a:gd name="T94" fmla="*/ 1029 w 2606"/>
                <a:gd name="T95" fmla="*/ 779 h 2518"/>
                <a:gd name="T96" fmla="*/ 1095 w 2606"/>
                <a:gd name="T97" fmla="*/ 630 h 2518"/>
                <a:gd name="T98" fmla="*/ 1106 w 2606"/>
                <a:gd name="T99" fmla="*/ 71 h 2518"/>
                <a:gd name="T100" fmla="*/ 1153 w 2606"/>
                <a:gd name="T101" fmla="*/ 21 h 2518"/>
                <a:gd name="T102" fmla="*/ 1206 w 2606"/>
                <a:gd name="T103" fmla="*/ 9 h 2518"/>
                <a:gd name="T104" fmla="*/ 1322 w 2606"/>
                <a:gd name="T105" fmla="*/ 0 h 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06" h="2518">
                  <a:moveTo>
                    <a:pt x="141" y="1124"/>
                  </a:moveTo>
                  <a:lnTo>
                    <a:pt x="141" y="2337"/>
                  </a:lnTo>
                  <a:lnTo>
                    <a:pt x="550" y="2337"/>
                  </a:lnTo>
                  <a:lnTo>
                    <a:pt x="550" y="1124"/>
                  </a:lnTo>
                  <a:lnTo>
                    <a:pt x="141" y="1124"/>
                  </a:lnTo>
                  <a:close/>
                  <a:moveTo>
                    <a:pt x="1318" y="139"/>
                  </a:moveTo>
                  <a:lnTo>
                    <a:pt x="1291" y="141"/>
                  </a:lnTo>
                  <a:lnTo>
                    <a:pt x="1266" y="142"/>
                  </a:lnTo>
                  <a:lnTo>
                    <a:pt x="1245" y="145"/>
                  </a:lnTo>
                  <a:lnTo>
                    <a:pt x="1245" y="541"/>
                  </a:lnTo>
                  <a:lnTo>
                    <a:pt x="1242" y="594"/>
                  </a:lnTo>
                  <a:lnTo>
                    <a:pt x="1235" y="645"/>
                  </a:lnTo>
                  <a:lnTo>
                    <a:pt x="1225" y="693"/>
                  </a:lnTo>
                  <a:lnTo>
                    <a:pt x="1210" y="738"/>
                  </a:lnTo>
                  <a:lnTo>
                    <a:pt x="1192" y="779"/>
                  </a:lnTo>
                  <a:lnTo>
                    <a:pt x="1171" y="820"/>
                  </a:lnTo>
                  <a:lnTo>
                    <a:pt x="1147" y="857"/>
                  </a:lnTo>
                  <a:lnTo>
                    <a:pt x="1121" y="892"/>
                  </a:lnTo>
                  <a:lnTo>
                    <a:pt x="1094" y="923"/>
                  </a:lnTo>
                  <a:lnTo>
                    <a:pt x="1064" y="953"/>
                  </a:lnTo>
                  <a:lnTo>
                    <a:pt x="1035" y="980"/>
                  </a:lnTo>
                  <a:lnTo>
                    <a:pt x="1004" y="1006"/>
                  </a:lnTo>
                  <a:lnTo>
                    <a:pt x="973" y="1028"/>
                  </a:lnTo>
                  <a:lnTo>
                    <a:pt x="942" y="1049"/>
                  </a:lnTo>
                  <a:lnTo>
                    <a:pt x="911" y="1067"/>
                  </a:lnTo>
                  <a:lnTo>
                    <a:pt x="881" y="1084"/>
                  </a:lnTo>
                  <a:lnTo>
                    <a:pt x="853" y="1099"/>
                  </a:lnTo>
                  <a:lnTo>
                    <a:pt x="826" y="1112"/>
                  </a:lnTo>
                  <a:lnTo>
                    <a:pt x="801" y="1122"/>
                  </a:lnTo>
                  <a:lnTo>
                    <a:pt x="779" y="1132"/>
                  </a:lnTo>
                  <a:lnTo>
                    <a:pt x="760" y="1139"/>
                  </a:lnTo>
                  <a:lnTo>
                    <a:pt x="743" y="1144"/>
                  </a:lnTo>
                  <a:lnTo>
                    <a:pt x="729" y="1149"/>
                  </a:lnTo>
                  <a:lnTo>
                    <a:pt x="721" y="1152"/>
                  </a:lnTo>
                  <a:lnTo>
                    <a:pt x="715" y="1153"/>
                  </a:lnTo>
                  <a:lnTo>
                    <a:pt x="703" y="1155"/>
                  </a:lnTo>
                  <a:lnTo>
                    <a:pt x="690" y="1155"/>
                  </a:lnTo>
                  <a:lnTo>
                    <a:pt x="690" y="2149"/>
                  </a:lnTo>
                  <a:lnTo>
                    <a:pt x="693" y="2186"/>
                  </a:lnTo>
                  <a:lnTo>
                    <a:pt x="702" y="2220"/>
                  </a:lnTo>
                  <a:lnTo>
                    <a:pt x="715" y="2253"/>
                  </a:lnTo>
                  <a:lnTo>
                    <a:pt x="733" y="2283"/>
                  </a:lnTo>
                  <a:lnTo>
                    <a:pt x="757" y="2309"/>
                  </a:lnTo>
                  <a:lnTo>
                    <a:pt x="783" y="2331"/>
                  </a:lnTo>
                  <a:lnTo>
                    <a:pt x="813" y="2350"/>
                  </a:lnTo>
                  <a:lnTo>
                    <a:pt x="844" y="2364"/>
                  </a:lnTo>
                  <a:lnTo>
                    <a:pt x="879" y="2373"/>
                  </a:lnTo>
                  <a:lnTo>
                    <a:pt x="916" y="2376"/>
                  </a:lnTo>
                  <a:lnTo>
                    <a:pt x="2022" y="2376"/>
                  </a:lnTo>
                  <a:lnTo>
                    <a:pt x="2068" y="2374"/>
                  </a:lnTo>
                  <a:lnTo>
                    <a:pt x="2111" y="2367"/>
                  </a:lnTo>
                  <a:lnTo>
                    <a:pt x="2150" y="2358"/>
                  </a:lnTo>
                  <a:lnTo>
                    <a:pt x="2185" y="2344"/>
                  </a:lnTo>
                  <a:lnTo>
                    <a:pt x="2215" y="2327"/>
                  </a:lnTo>
                  <a:lnTo>
                    <a:pt x="2242" y="2305"/>
                  </a:lnTo>
                  <a:lnTo>
                    <a:pt x="2265" y="2281"/>
                  </a:lnTo>
                  <a:lnTo>
                    <a:pt x="2284" y="2251"/>
                  </a:lnTo>
                  <a:lnTo>
                    <a:pt x="2299" y="2218"/>
                  </a:lnTo>
                  <a:lnTo>
                    <a:pt x="2310" y="2181"/>
                  </a:lnTo>
                  <a:lnTo>
                    <a:pt x="2318" y="2141"/>
                  </a:lnTo>
                  <a:lnTo>
                    <a:pt x="2318" y="2139"/>
                  </a:lnTo>
                  <a:lnTo>
                    <a:pt x="2466" y="1196"/>
                  </a:lnTo>
                  <a:lnTo>
                    <a:pt x="2461" y="1160"/>
                  </a:lnTo>
                  <a:lnTo>
                    <a:pt x="2453" y="1126"/>
                  </a:lnTo>
                  <a:lnTo>
                    <a:pt x="2439" y="1095"/>
                  </a:lnTo>
                  <a:lnTo>
                    <a:pt x="2420" y="1066"/>
                  </a:lnTo>
                  <a:lnTo>
                    <a:pt x="2398" y="1040"/>
                  </a:lnTo>
                  <a:lnTo>
                    <a:pt x="2372" y="1017"/>
                  </a:lnTo>
                  <a:lnTo>
                    <a:pt x="2342" y="1001"/>
                  </a:lnTo>
                  <a:lnTo>
                    <a:pt x="2310" y="987"/>
                  </a:lnTo>
                  <a:lnTo>
                    <a:pt x="2275" y="978"/>
                  </a:lnTo>
                  <a:lnTo>
                    <a:pt x="2239" y="975"/>
                  </a:lnTo>
                  <a:lnTo>
                    <a:pt x="1616" y="975"/>
                  </a:lnTo>
                  <a:lnTo>
                    <a:pt x="1598" y="973"/>
                  </a:lnTo>
                  <a:lnTo>
                    <a:pt x="1581" y="966"/>
                  </a:lnTo>
                  <a:lnTo>
                    <a:pt x="1566" y="955"/>
                  </a:lnTo>
                  <a:lnTo>
                    <a:pt x="1556" y="941"/>
                  </a:lnTo>
                  <a:lnTo>
                    <a:pt x="1548" y="924"/>
                  </a:lnTo>
                  <a:lnTo>
                    <a:pt x="1546" y="905"/>
                  </a:lnTo>
                  <a:lnTo>
                    <a:pt x="1546" y="438"/>
                  </a:lnTo>
                  <a:lnTo>
                    <a:pt x="1545" y="392"/>
                  </a:lnTo>
                  <a:lnTo>
                    <a:pt x="1541" y="351"/>
                  </a:lnTo>
                  <a:lnTo>
                    <a:pt x="1533" y="314"/>
                  </a:lnTo>
                  <a:lnTo>
                    <a:pt x="1523" y="280"/>
                  </a:lnTo>
                  <a:lnTo>
                    <a:pt x="1510" y="249"/>
                  </a:lnTo>
                  <a:lnTo>
                    <a:pt x="1494" y="223"/>
                  </a:lnTo>
                  <a:lnTo>
                    <a:pt x="1475" y="201"/>
                  </a:lnTo>
                  <a:lnTo>
                    <a:pt x="1453" y="182"/>
                  </a:lnTo>
                  <a:lnTo>
                    <a:pt x="1428" y="166"/>
                  </a:lnTo>
                  <a:lnTo>
                    <a:pt x="1401" y="154"/>
                  </a:lnTo>
                  <a:lnTo>
                    <a:pt x="1374" y="147"/>
                  </a:lnTo>
                  <a:lnTo>
                    <a:pt x="1345" y="142"/>
                  </a:lnTo>
                  <a:lnTo>
                    <a:pt x="1318" y="139"/>
                  </a:lnTo>
                  <a:close/>
                  <a:moveTo>
                    <a:pt x="1322" y="0"/>
                  </a:moveTo>
                  <a:lnTo>
                    <a:pt x="1357" y="3"/>
                  </a:lnTo>
                  <a:lnTo>
                    <a:pt x="1393" y="8"/>
                  </a:lnTo>
                  <a:lnTo>
                    <a:pt x="1430" y="17"/>
                  </a:lnTo>
                  <a:lnTo>
                    <a:pt x="1466" y="29"/>
                  </a:lnTo>
                  <a:lnTo>
                    <a:pt x="1502" y="46"/>
                  </a:lnTo>
                  <a:lnTo>
                    <a:pt x="1537" y="69"/>
                  </a:lnTo>
                  <a:lnTo>
                    <a:pt x="1568" y="95"/>
                  </a:lnTo>
                  <a:lnTo>
                    <a:pt x="1596" y="125"/>
                  </a:lnTo>
                  <a:lnTo>
                    <a:pt x="1620" y="158"/>
                  </a:lnTo>
                  <a:lnTo>
                    <a:pt x="1640" y="197"/>
                  </a:lnTo>
                  <a:lnTo>
                    <a:pt x="1657" y="237"/>
                  </a:lnTo>
                  <a:lnTo>
                    <a:pt x="1670" y="282"/>
                  </a:lnTo>
                  <a:lnTo>
                    <a:pt x="1679" y="331"/>
                  </a:lnTo>
                  <a:lnTo>
                    <a:pt x="1685" y="383"/>
                  </a:lnTo>
                  <a:lnTo>
                    <a:pt x="1687" y="438"/>
                  </a:lnTo>
                  <a:lnTo>
                    <a:pt x="1687" y="836"/>
                  </a:lnTo>
                  <a:lnTo>
                    <a:pt x="2239" y="836"/>
                  </a:lnTo>
                  <a:lnTo>
                    <a:pt x="2289" y="839"/>
                  </a:lnTo>
                  <a:lnTo>
                    <a:pt x="2337" y="849"/>
                  </a:lnTo>
                  <a:lnTo>
                    <a:pt x="2382" y="865"/>
                  </a:lnTo>
                  <a:lnTo>
                    <a:pt x="2424" y="886"/>
                  </a:lnTo>
                  <a:lnTo>
                    <a:pt x="2464" y="913"/>
                  </a:lnTo>
                  <a:lnTo>
                    <a:pt x="2498" y="943"/>
                  </a:lnTo>
                  <a:lnTo>
                    <a:pt x="2529" y="978"/>
                  </a:lnTo>
                  <a:lnTo>
                    <a:pt x="2555" y="1017"/>
                  </a:lnTo>
                  <a:lnTo>
                    <a:pt x="2577" y="1060"/>
                  </a:lnTo>
                  <a:lnTo>
                    <a:pt x="2592" y="1105"/>
                  </a:lnTo>
                  <a:lnTo>
                    <a:pt x="2602" y="1153"/>
                  </a:lnTo>
                  <a:lnTo>
                    <a:pt x="2606" y="1203"/>
                  </a:lnTo>
                  <a:lnTo>
                    <a:pt x="2605" y="1208"/>
                  </a:lnTo>
                  <a:lnTo>
                    <a:pt x="2605" y="1213"/>
                  </a:lnTo>
                  <a:lnTo>
                    <a:pt x="2456" y="2160"/>
                  </a:lnTo>
                  <a:lnTo>
                    <a:pt x="2448" y="2211"/>
                  </a:lnTo>
                  <a:lnTo>
                    <a:pt x="2434" y="2257"/>
                  </a:lnTo>
                  <a:lnTo>
                    <a:pt x="2416" y="2301"/>
                  </a:lnTo>
                  <a:lnTo>
                    <a:pt x="2395" y="2341"/>
                  </a:lnTo>
                  <a:lnTo>
                    <a:pt x="2368" y="2377"/>
                  </a:lnTo>
                  <a:lnTo>
                    <a:pt x="2338" y="2409"/>
                  </a:lnTo>
                  <a:lnTo>
                    <a:pt x="2304" y="2437"/>
                  </a:lnTo>
                  <a:lnTo>
                    <a:pt x="2266" y="2462"/>
                  </a:lnTo>
                  <a:lnTo>
                    <a:pt x="2225" y="2482"/>
                  </a:lnTo>
                  <a:lnTo>
                    <a:pt x="2179" y="2496"/>
                  </a:lnTo>
                  <a:lnTo>
                    <a:pt x="2130" y="2508"/>
                  </a:lnTo>
                  <a:lnTo>
                    <a:pt x="2078" y="2514"/>
                  </a:lnTo>
                  <a:lnTo>
                    <a:pt x="2022" y="2518"/>
                  </a:lnTo>
                  <a:lnTo>
                    <a:pt x="916" y="2518"/>
                  </a:lnTo>
                  <a:lnTo>
                    <a:pt x="869" y="2514"/>
                  </a:lnTo>
                  <a:lnTo>
                    <a:pt x="822" y="2505"/>
                  </a:lnTo>
                  <a:lnTo>
                    <a:pt x="779" y="2490"/>
                  </a:lnTo>
                  <a:lnTo>
                    <a:pt x="738" y="2471"/>
                  </a:lnTo>
                  <a:lnTo>
                    <a:pt x="700" y="2446"/>
                  </a:lnTo>
                  <a:lnTo>
                    <a:pt x="666" y="2417"/>
                  </a:lnTo>
                  <a:lnTo>
                    <a:pt x="648" y="2437"/>
                  </a:lnTo>
                  <a:lnTo>
                    <a:pt x="628" y="2454"/>
                  </a:lnTo>
                  <a:lnTo>
                    <a:pt x="604" y="2466"/>
                  </a:lnTo>
                  <a:lnTo>
                    <a:pt x="579" y="2474"/>
                  </a:lnTo>
                  <a:lnTo>
                    <a:pt x="552" y="2476"/>
                  </a:lnTo>
                  <a:lnTo>
                    <a:pt x="138" y="2476"/>
                  </a:lnTo>
                  <a:lnTo>
                    <a:pt x="111" y="2474"/>
                  </a:lnTo>
                  <a:lnTo>
                    <a:pt x="84" y="2466"/>
                  </a:lnTo>
                  <a:lnTo>
                    <a:pt x="61" y="2453"/>
                  </a:lnTo>
                  <a:lnTo>
                    <a:pt x="41" y="2436"/>
                  </a:lnTo>
                  <a:lnTo>
                    <a:pt x="24" y="2416"/>
                  </a:lnTo>
                  <a:lnTo>
                    <a:pt x="12" y="2393"/>
                  </a:lnTo>
                  <a:lnTo>
                    <a:pt x="3" y="2366"/>
                  </a:lnTo>
                  <a:lnTo>
                    <a:pt x="0" y="2339"/>
                  </a:lnTo>
                  <a:lnTo>
                    <a:pt x="0" y="1123"/>
                  </a:lnTo>
                  <a:lnTo>
                    <a:pt x="3" y="1095"/>
                  </a:lnTo>
                  <a:lnTo>
                    <a:pt x="12" y="1069"/>
                  </a:lnTo>
                  <a:lnTo>
                    <a:pt x="24" y="1045"/>
                  </a:lnTo>
                  <a:lnTo>
                    <a:pt x="41" y="1025"/>
                  </a:lnTo>
                  <a:lnTo>
                    <a:pt x="61" y="1008"/>
                  </a:lnTo>
                  <a:lnTo>
                    <a:pt x="84" y="995"/>
                  </a:lnTo>
                  <a:lnTo>
                    <a:pt x="111" y="987"/>
                  </a:lnTo>
                  <a:lnTo>
                    <a:pt x="138" y="984"/>
                  </a:lnTo>
                  <a:lnTo>
                    <a:pt x="552" y="984"/>
                  </a:lnTo>
                  <a:lnTo>
                    <a:pt x="581" y="987"/>
                  </a:lnTo>
                  <a:lnTo>
                    <a:pt x="609" y="996"/>
                  </a:lnTo>
                  <a:lnTo>
                    <a:pt x="634" y="1011"/>
                  </a:lnTo>
                  <a:lnTo>
                    <a:pt x="655" y="1030"/>
                  </a:lnTo>
                  <a:lnTo>
                    <a:pt x="666" y="1023"/>
                  </a:lnTo>
                  <a:lnTo>
                    <a:pt x="678" y="1017"/>
                  </a:lnTo>
                  <a:lnTo>
                    <a:pt x="683" y="1016"/>
                  </a:lnTo>
                  <a:lnTo>
                    <a:pt x="692" y="1013"/>
                  </a:lnTo>
                  <a:lnTo>
                    <a:pt x="705" y="1009"/>
                  </a:lnTo>
                  <a:lnTo>
                    <a:pt x="722" y="1003"/>
                  </a:lnTo>
                  <a:lnTo>
                    <a:pt x="741" y="995"/>
                  </a:lnTo>
                  <a:lnTo>
                    <a:pt x="763" y="986"/>
                  </a:lnTo>
                  <a:lnTo>
                    <a:pt x="787" y="974"/>
                  </a:lnTo>
                  <a:lnTo>
                    <a:pt x="814" y="961"/>
                  </a:lnTo>
                  <a:lnTo>
                    <a:pt x="841" y="946"/>
                  </a:lnTo>
                  <a:lnTo>
                    <a:pt x="869" y="929"/>
                  </a:lnTo>
                  <a:lnTo>
                    <a:pt x="897" y="910"/>
                  </a:lnTo>
                  <a:lnTo>
                    <a:pt x="926" y="887"/>
                  </a:lnTo>
                  <a:lnTo>
                    <a:pt x="953" y="864"/>
                  </a:lnTo>
                  <a:lnTo>
                    <a:pt x="981" y="839"/>
                  </a:lnTo>
                  <a:lnTo>
                    <a:pt x="1006" y="810"/>
                  </a:lnTo>
                  <a:lnTo>
                    <a:pt x="1029" y="779"/>
                  </a:lnTo>
                  <a:lnTo>
                    <a:pt x="1050" y="746"/>
                  </a:lnTo>
                  <a:lnTo>
                    <a:pt x="1068" y="710"/>
                  </a:lnTo>
                  <a:lnTo>
                    <a:pt x="1083" y="672"/>
                  </a:lnTo>
                  <a:lnTo>
                    <a:pt x="1095" y="630"/>
                  </a:lnTo>
                  <a:lnTo>
                    <a:pt x="1102" y="587"/>
                  </a:lnTo>
                  <a:lnTo>
                    <a:pt x="1104" y="540"/>
                  </a:lnTo>
                  <a:lnTo>
                    <a:pt x="1104" y="88"/>
                  </a:lnTo>
                  <a:lnTo>
                    <a:pt x="1106" y="71"/>
                  </a:lnTo>
                  <a:lnTo>
                    <a:pt x="1113" y="54"/>
                  </a:lnTo>
                  <a:lnTo>
                    <a:pt x="1123" y="40"/>
                  </a:lnTo>
                  <a:lnTo>
                    <a:pt x="1137" y="29"/>
                  </a:lnTo>
                  <a:lnTo>
                    <a:pt x="1153" y="21"/>
                  </a:lnTo>
                  <a:lnTo>
                    <a:pt x="1158" y="20"/>
                  </a:lnTo>
                  <a:lnTo>
                    <a:pt x="1169" y="17"/>
                  </a:lnTo>
                  <a:lnTo>
                    <a:pt x="1185" y="14"/>
                  </a:lnTo>
                  <a:lnTo>
                    <a:pt x="1206" y="9"/>
                  </a:lnTo>
                  <a:lnTo>
                    <a:pt x="1230" y="5"/>
                  </a:lnTo>
                  <a:lnTo>
                    <a:pt x="1259" y="2"/>
                  </a:lnTo>
                  <a:lnTo>
                    <a:pt x="1289" y="1"/>
                  </a:lnTo>
                  <a:lnTo>
                    <a:pt x="1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545640" y="3039003"/>
            <a:ext cx="590344" cy="385280"/>
            <a:chOff x="685800" y="5899150"/>
            <a:chExt cx="550863" cy="311150"/>
          </a:xfrm>
          <a:solidFill>
            <a:schemeClr val="accent2"/>
          </a:solidFill>
        </p:grpSpPr>
        <p:sp>
          <p:nvSpPr>
            <p:cNvPr id="73" name="Freeform 572"/>
            <p:cNvSpPr/>
            <p:nvPr/>
          </p:nvSpPr>
          <p:spPr bwMode="auto">
            <a:xfrm>
              <a:off x="1068388" y="5965825"/>
              <a:ext cx="168275" cy="244475"/>
            </a:xfrm>
            <a:custGeom>
              <a:avLst/>
              <a:gdLst>
                <a:gd name="T0" fmla="*/ 409 w 1059"/>
                <a:gd name="T1" fmla="*/ 2 h 1545"/>
                <a:gd name="T2" fmla="*/ 524 w 1059"/>
                <a:gd name="T3" fmla="*/ 43 h 1545"/>
                <a:gd name="T4" fmla="*/ 613 w 1059"/>
                <a:gd name="T5" fmla="*/ 121 h 1545"/>
                <a:gd name="T6" fmla="*/ 666 w 1059"/>
                <a:gd name="T7" fmla="*/ 229 h 1545"/>
                <a:gd name="T8" fmla="*/ 678 w 1059"/>
                <a:gd name="T9" fmla="*/ 578 h 1545"/>
                <a:gd name="T10" fmla="*/ 658 w 1059"/>
                <a:gd name="T11" fmla="*/ 664 h 1545"/>
                <a:gd name="T12" fmla="*/ 624 w 1059"/>
                <a:gd name="T13" fmla="*/ 901 h 1545"/>
                <a:gd name="T14" fmla="*/ 706 w 1059"/>
                <a:gd name="T15" fmla="*/ 946 h 1545"/>
                <a:gd name="T16" fmla="*/ 817 w 1059"/>
                <a:gd name="T17" fmla="*/ 1014 h 1545"/>
                <a:gd name="T18" fmla="*/ 943 w 1059"/>
                <a:gd name="T19" fmla="*/ 1104 h 1545"/>
                <a:gd name="T20" fmla="*/ 1025 w 1059"/>
                <a:gd name="T21" fmla="*/ 1181 h 1545"/>
                <a:gd name="T22" fmla="*/ 1057 w 1059"/>
                <a:gd name="T23" fmla="*/ 1262 h 1545"/>
                <a:gd name="T24" fmla="*/ 1056 w 1059"/>
                <a:gd name="T25" fmla="*/ 1494 h 1545"/>
                <a:gd name="T26" fmla="*/ 1024 w 1059"/>
                <a:gd name="T27" fmla="*/ 1536 h 1545"/>
                <a:gd name="T28" fmla="*/ 969 w 1059"/>
                <a:gd name="T29" fmla="*/ 1543 h 1545"/>
                <a:gd name="T30" fmla="*/ 928 w 1059"/>
                <a:gd name="T31" fmla="*/ 1511 h 1545"/>
                <a:gd name="T32" fmla="*/ 918 w 1059"/>
                <a:gd name="T33" fmla="*/ 1292 h 1545"/>
                <a:gd name="T34" fmla="*/ 896 w 1059"/>
                <a:gd name="T35" fmla="*/ 1246 h 1545"/>
                <a:gd name="T36" fmla="*/ 786 w 1059"/>
                <a:gd name="T37" fmla="*/ 1162 h 1545"/>
                <a:gd name="T38" fmla="*/ 682 w 1059"/>
                <a:gd name="T39" fmla="*/ 1094 h 1545"/>
                <a:gd name="T40" fmla="*/ 597 w 1059"/>
                <a:gd name="T41" fmla="*/ 1045 h 1545"/>
                <a:gd name="T42" fmla="*/ 541 w 1059"/>
                <a:gd name="T43" fmla="*/ 1015 h 1545"/>
                <a:gd name="T44" fmla="*/ 502 w 1059"/>
                <a:gd name="T45" fmla="*/ 987 h 1545"/>
                <a:gd name="T46" fmla="*/ 485 w 1059"/>
                <a:gd name="T47" fmla="*/ 937 h 1545"/>
                <a:gd name="T48" fmla="*/ 492 w 1059"/>
                <a:gd name="T49" fmla="*/ 645 h 1545"/>
                <a:gd name="T50" fmla="*/ 528 w 1059"/>
                <a:gd name="T51" fmla="*/ 609 h 1545"/>
                <a:gd name="T52" fmla="*/ 539 w 1059"/>
                <a:gd name="T53" fmla="*/ 311 h 1545"/>
                <a:gd name="T54" fmla="*/ 516 w 1059"/>
                <a:gd name="T55" fmla="*/ 225 h 1545"/>
                <a:gd name="T56" fmla="*/ 454 w 1059"/>
                <a:gd name="T57" fmla="*/ 164 h 1545"/>
                <a:gd name="T58" fmla="*/ 368 w 1059"/>
                <a:gd name="T59" fmla="*/ 141 h 1545"/>
                <a:gd name="T60" fmla="*/ 251 w 1059"/>
                <a:gd name="T61" fmla="*/ 151 h 1545"/>
                <a:gd name="T62" fmla="*/ 180 w 1059"/>
                <a:gd name="T63" fmla="*/ 201 h 1545"/>
                <a:gd name="T64" fmla="*/ 143 w 1059"/>
                <a:gd name="T65" fmla="*/ 280 h 1545"/>
                <a:gd name="T66" fmla="*/ 143 w 1059"/>
                <a:gd name="T67" fmla="*/ 595 h 1545"/>
                <a:gd name="T68" fmla="*/ 176 w 1059"/>
                <a:gd name="T69" fmla="*/ 632 h 1545"/>
                <a:gd name="T70" fmla="*/ 194 w 1059"/>
                <a:gd name="T71" fmla="*/ 679 h 1545"/>
                <a:gd name="T72" fmla="*/ 184 w 1059"/>
                <a:gd name="T73" fmla="*/ 838 h 1545"/>
                <a:gd name="T74" fmla="*/ 142 w 1059"/>
                <a:gd name="T75" fmla="*/ 870 h 1545"/>
                <a:gd name="T76" fmla="*/ 88 w 1059"/>
                <a:gd name="T77" fmla="*/ 864 h 1545"/>
                <a:gd name="T78" fmla="*/ 56 w 1059"/>
                <a:gd name="T79" fmla="*/ 822 h 1545"/>
                <a:gd name="T80" fmla="*/ 35 w 1059"/>
                <a:gd name="T81" fmla="*/ 688 h 1545"/>
                <a:gd name="T82" fmla="*/ 2 w 1059"/>
                <a:gd name="T83" fmla="*/ 608 h 1545"/>
                <a:gd name="T84" fmla="*/ 3 w 1059"/>
                <a:gd name="T85" fmla="*/ 269 h 1545"/>
                <a:gd name="T86" fmla="*/ 42 w 1059"/>
                <a:gd name="T87" fmla="*/ 155 h 1545"/>
                <a:gd name="T88" fmla="*/ 120 w 1059"/>
                <a:gd name="T89" fmla="*/ 65 h 1545"/>
                <a:gd name="T90" fmla="*/ 228 w 1059"/>
                <a:gd name="T91" fmla="*/ 11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59" h="1545">
                  <a:moveTo>
                    <a:pt x="310" y="0"/>
                  </a:moveTo>
                  <a:lnTo>
                    <a:pt x="368" y="0"/>
                  </a:lnTo>
                  <a:lnTo>
                    <a:pt x="409" y="2"/>
                  </a:lnTo>
                  <a:lnTo>
                    <a:pt x="450" y="11"/>
                  </a:lnTo>
                  <a:lnTo>
                    <a:pt x="488" y="25"/>
                  </a:lnTo>
                  <a:lnTo>
                    <a:pt x="524" y="43"/>
                  </a:lnTo>
                  <a:lnTo>
                    <a:pt x="557" y="65"/>
                  </a:lnTo>
                  <a:lnTo>
                    <a:pt x="586" y="91"/>
                  </a:lnTo>
                  <a:lnTo>
                    <a:pt x="613" y="121"/>
                  </a:lnTo>
                  <a:lnTo>
                    <a:pt x="636" y="154"/>
                  </a:lnTo>
                  <a:lnTo>
                    <a:pt x="654" y="190"/>
                  </a:lnTo>
                  <a:lnTo>
                    <a:pt x="666" y="229"/>
                  </a:lnTo>
                  <a:lnTo>
                    <a:pt x="675" y="269"/>
                  </a:lnTo>
                  <a:lnTo>
                    <a:pt x="678" y="311"/>
                  </a:lnTo>
                  <a:lnTo>
                    <a:pt x="678" y="578"/>
                  </a:lnTo>
                  <a:lnTo>
                    <a:pt x="676" y="608"/>
                  </a:lnTo>
                  <a:lnTo>
                    <a:pt x="668" y="637"/>
                  </a:lnTo>
                  <a:lnTo>
                    <a:pt x="658" y="664"/>
                  </a:lnTo>
                  <a:lnTo>
                    <a:pt x="643" y="688"/>
                  </a:lnTo>
                  <a:lnTo>
                    <a:pt x="624" y="712"/>
                  </a:lnTo>
                  <a:lnTo>
                    <a:pt x="624" y="901"/>
                  </a:lnTo>
                  <a:lnTo>
                    <a:pt x="647" y="913"/>
                  </a:lnTo>
                  <a:lnTo>
                    <a:pt x="675" y="928"/>
                  </a:lnTo>
                  <a:lnTo>
                    <a:pt x="706" y="946"/>
                  </a:lnTo>
                  <a:lnTo>
                    <a:pt x="740" y="966"/>
                  </a:lnTo>
                  <a:lnTo>
                    <a:pt x="778" y="989"/>
                  </a:lnTo>
                  <a:lnTo>
                    <a:pt x="817" y="1014"/>
                  </a:lnTo>
                  <a:lnTo>
                    <a:pt x="858" y="1041"/>
                  </a:lnTo>
                  <a:lnTo>
                    <a:pt x="900" y="1071"/>
                  </a:lnTo>
                  <a:lnTo>
                    <a:pt x="943" y="1104"/>
                  </a:lnTo>
                  <a:lnTo>
                    <a:pt x="985" y="1138"/>
                  </a:lnTo>
                  <a:lnTo>
                    <a:pt x="1007" y="1158"/>
                  </a:lnTo>
                  <a:lnTo>
                    <a:pt x="1025" y="1181"/>
                  </a:lnTo>
                  <a:lnTo>
                    <a:pt x="1040" y="1206"/>
                  </a:lnTo>
                  <a:lnTo>
                    <a:pt x="1050" y="1234"/>
                  </a:lnTo>
                  <a:lnTo>
                    <a:pt x="1057" y="1262"/>
                  </a:lnTo>
                  <a:lnTo>
                    <a:pt x="1059" y="1292"/>
                  </a:lnTo>
                  <a:lnTo>
                    <a:pt x="1059" y="1475"/>
                  </a:lnTo>
                  <a:lnTo>
                    <a:pt x="1056" y="1494"/>
                  </a:lnTo>
                  <a:lnTo>
                    <a:pt x="1049" y="1511"/>
                  </a:lnTo>
                  <a:lnTo>
                    <a:pt x="1038" y="1525"/>
                  </a:lnTo>
                  <a:lnTo>
                    <a:pt x="1024" y="1536"/>
                  </a:lnTo>
                  <a:lnTo>
                    <a:pt x="1007" y="1543"/>
                  </a:lnTo>
                  <a:lnTo>
                    <a:pt x="988" y="1545"/>
                  </a:lnTo>
                  <a:lnTo>
                    <a:pt x="969" y="1543"/>
                  </a:lnTo>
                  <a:lnTo>
                    <a:pt x="952" y="1536"/>
                  </a:lnTo>
                  <a:lnTo>
                    <a:pt x="938" y="1525"/>
                  </a:lnTo>
                  <a:lnTo>
                    <a:pt x="928" y="1511"/>
                  </a:lnTo>
                  <a:lnTo>
                    <a:pt x="921" y="1494"/>
                  </a:lnTo>
                  <a:lnTo>
                    <a:pt x="918" y="1475"/>
                  </a:lnTo>
                  <a:lnTo>
                    <a:pt x="918" y="1292"/>
                  </a:lnTo>
                  <a:lnTo>
                    <a:pt x="915" y="1274"/>
                  </a:lnTo>
                  <a:lnTo>
                    <a:pt x="908" y="1259"/>
                  </a:lnTo>
                  <a:lnTo>
                    <a:pt x="896" y="1246"/>
                  </a:lnTo>
                  <a:lnTo>
                    <a:pt x="859" y="1216"/>
                  </a:lnTo>
                  <a:lnTo>
                    <a:pt x="822" y="1188"/>
                  </a:lnTo>
                  <a:lnTo>
                    <a:pt x="786" y="1162"/>
                  </a:lnTo>
                  <a:lnTo>
                    <a:pt x="750" y="1138"/>
                  </a:lnTo>
                  <a:lnTo>
                    <a:pt x="715" y="1115"/>
                  </a:lnTo>
                  <a:lnTo>
                    <a:pt x="682" y="1094"/>
                  </a:lnTo>
                  <a:lnTo>
                    <a:pt x="651" y="1075"/>
                  </a:lnTo>
                  <a:lnTo>
                    <a:pt x="622" y="1059"/>
                  </a:lnTo>
                  <a:lnTo>
                    <a:pt x="597" y="1045"/>
                  </a:lnTo>
                  <a:lnTo>
                    <a:pt x="574" y="1033"/>
                  </a:lnTo>
                  <a:lnTo>
                    <a:pt x="556" y="1022"/>
                  </a:lnTo>
                  <a:lnTo>
                    <a:pt x="541" y="1015"/>
                  </a:lnTo>
                  <a:lnTo>
                    <a:pt x="530" y="1010"/>
                  </a:lnTo>
                  <a:lnTo>
                    <a:pt x="515" y="1000"/>
                  </a:lnTo>
                  <a:lnTo>
                    <a:pt x="502" y="987"/>
                  </a:lnTo>
                  <a:lnTo>
                    <a:pt x="492" y="972"/>
                  </a:lnTo>
                  <a:lnTo>
                    <a:pt x="486" y="955"/>
                  </a:lnTo>
                  <a:lnTo>
                    <a:pt x="485" y="937"/>
                  </a:lnTo>
                  <a:lnTo>
                    <a:pt x="485" y="679"/>
                  </a:lnTo>
                  <a:lnTo>
                    <a:pt x="486" y="662"/>
                  </a:lnTo>
                  <a:lnTo>
                    <a:pt x="492" y="645"/>
                  </a:lnTo>
                  <a:lnTo>
                    <a:pt x="503" y="631"/>
                  </a:lnTo>
                  <a:lnTo>
                    <a:pt x="516" y="621"/>
                  </a:lnTo>
                  <a:lnTo>
                    <a:pt x="528" y="609"/>
                  </a:lnTo>
                  <a:lnTo>
                    <a:pt x="536" y="595"/>
                  </a:lnTo>
                  <a:lnTo>
                    <a:pt x="539" y="578"/>
                  </a:lnTo>
                  <a:lnTo>
                    <a:pt x="539" y="311"/>
                  </a:lnTo>
                  <a:lnTo>
                    <a:pt x="536" y="280"/>
                  </a:lnTo>
                  <a:lnTo>
                    <a:pt x="527" y="252"/>
                  </a:lnTo>
                  <a:lnTo>
                    <a:pt x="516" y="225"/>
                  </a:lnTo>
                  <a:lnTo>
                    <a:pt x="499" y="201"/>
                  </a:lnTo>
                  <a:lnTo>
                    <a:pt x="478" y="181"/>
                  </a:lnTo>
                  <a:lnTo>
                    <a:pt x="454" y="164"/>
                  </a:lnTo>
                  <a:lnTo>
                    <a:pt x="428" y="151"/>
                  </a:lnTo>
                  <a:lnTo>
                    <a:pt x="399" y="143"/>
                  </a:lnTo>
                  <a:lnTo>
                    <a:pt x="368" y="141"/>
                  </a:lnTo>
                  <a:lnTo>
                    <a:pt x="311" y="141"/>
                  </a:lnTo>
                  <a:lnTo>
                    <a:pt x="280" y="143"/>
                  </a:lnTo>
                  <a:lnTo>
                    <a:pt x="251" y="151"/>
                  </a:lnTo>
                  <a:lnTo>
                    <a:pt x="225" y="164"/>
                  </a:lnTo>
                  <a:lnTo>
                    <a:pt x="201" y="181"/>
                  </a:lnTo>
                  <a:lnTo>
                    <a:pt x="180" y="201"/>
                  </a:lnTo>
                  <a:lnTo>
                    <a:pt x="163" y="225"/>
                  </a:lnTo>
                  <a:lnTo>
                    <a:pt x="151" y="252"/>
                  </a:lnTo>
                  <a:lnTo>
                    <a:pt x="143" y="280"/>
                  </a:lnTo>
                  <a:lnTo>
                    <a:pt x="140" y="311"/>
                  </a:lnTo>
                  <a:lnTo>
                    <a:pt x="140" y="580"/>
                  </a:lnTo>
                  <a:lnTo>
                    <a:pt x="143" y="595"/>
                  </a:lnTo>
                  <a:lnTo>
                    <a:pt x="151" y="610"/>
                  </a:lnTo>
                  <a:lnTo>
                    <a:pt x="163" y="621"/>
                  </a:lnTo>
                  <a:lnTo>
                    <a:pt x="176" y="632"/>
                  </a:lnTo>
                  <a:lnTo>
                    <a:pt x="186" y="646"/>
                  </a:lnTo>
                  <a:lnTo>
                    <a:pt x="192" y="662"/>
                  </a:lnTo>
                  <a:lnTo>
                    <a:pt x="194" y="679"/>
                  </a:lnTo>
                  <a:lnTo>
                    <a:pt x="194" y="803"/>
                  </a:lnTo>
                  <a:lnTo>
                    <a:pt x="192" y="822"/>
                  </a:lnTo>
                  <a:lnTo>
                    <a:pt x="184" y="838"/>
                  </a:lnTo>
                  <a:lnTo>
                    <a:pt x="174" y="852"/>
                  </a:lnTo>
                  <a:lnTo>
                    <a:pt x="159" y="864"/>
                  </a:lnTo>
                  <a:lnTo>
                    <a:pt x="142" y="870"/>
                  </a:lnTo>
                  <a:lnTo>
                    <a:pt x="124" y="873"/>
                  </a:lnTo>
                  <a:lnTo>
                    <a:pt x="105" y="870"/>
                  </a:lnTo>
                  <a:lnTo>
                    <a:pt x="88" y="864"/>
                  </a:lnTo>
                  <a:lnTo>
                    <a:pt x="74" y="852"/>
                  </a:lnTo>
                  <a:lnTo>
                    <a:pt x="63" y="838"/>
                  </a:lnTo>
                  <a:lnTo>
                    <a:pt x="56" y="822"/>
                  </a:lnTo>
                  <a:lnTo>
                    <a:pt x="54" y="803"/>
                  </a:lnTo>
                  <a:lnTo>
                    <a:pt x="54" y="712"/>
                  </a:lnTo>
                  <a:lnTo>
                    <a:pt x="35" y="688"/>
                  </a:lnTo>
                  <a:lnTo>
                    <a:pt x="20" y="664"/>
                  </a:lnTo>
                  <a:lnTo>
                    <a:pt x="9" y="637"/>
                  </a:lnTo>
                  <a:lnTo>
                    <a:pt x="2" y="608"/>
                  </a:lnTo>
                  <a:lnTo>
                    <a:pt x="0" y="578"/>
                  </a:lnTo>
                  <a:lnTo>
                    <a:pt x="0" y="311"/>
                  </a:lnTo>
                  <a:lnTo>
                    <a:pt x="3" y="269"/>
                  </a:lnTo>
                  <a:lnTo>
                    <a:pt x="12" y="229"/>
                  </a:lnTo>
                  <a:lnTo>
                    <a:pt x="24" y="191"/>
                  </a:lnTo>
                  <a:lnTo>
                    <a:pt x="42" y="155"/>
                  </a:lnTo>
                  <a:lnTo>
                    <a:pt x="64" y="121"/>
                  </a:lnTo>
                  <a:lnTo>
                    <a:pt x="91" y="91"/>
                  </a:lnTo>
                  <a:lnTo>
                    <a:pt x="120" y="65"/>
                  </a:lnTo>
                  <a:lnTo>
                    <a:pt x="154" y="43"/>
                  </a:lnTo>
                  <a:lnTo>
                    <a:pt x="190" y="25"/>
                  </a:lnTo>
                  <a:lnTo>
                    <a:pt x="228" y="11"/>
                  </a:lnTo>
                  <a:lnTo>
                    <a:pt x="268" y="2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4" name="Freeform 573"/>
            <p:cNvSpPr/>
            <p:nvPr/>
          </p:nvSpPr>
          <p:spPr bwMode="auto">
            <a:xfrm>
              <a:off x="685800" y="5965825"/>
              <a:ext cx="168275" cy="244475"/>
            </a:xfrm>
            <a:custGeom>
              <a:avLst/>
              <a:gdLst>
                <a:gd name="T0" fmla="*/ 789 w 1058"/>
                <a:gd name="T1" fmla="*/ 4 h 1547"/>
                <a:gd name="T2" fmla="*/ 904 w 1058"/>
                <a:gd name="T3" fmla="*/ 43 h 1547"/>
                <a:gd name="T4" fmla="*/ 992 w 1058"/>
                <a:gd name="T5" fmla="*/ 122 h 1547"/>
                <a:gd name="T6" fmla="*/ 1046 w 1058"/>
                <a:gd name="T7" fmla="*/ 229 h 1547"/>
                <a:gd name="T8" fmla="*/ 1058 w 1058"/>
                <a:gd name="T9" fmla="*/ 580 h 1547"/>
                <a:gd name="T10" fmla="*/ 1038 w 1058"/>
                <a:gd name="T11" fmla="*/ 664 h 1547"/>
                <a:gd name="T12" fmla="*/ 1004 w 1058"/>
                <a:gd name="T13" fmla="*/ 809 h 1547"/>
                <a:gd name="T14" fmla="*/ 983 w 1058"/>
                <a:gd name="T15" fmla="*/ 859 h 1547"/>
                <a:gd name="T16" fmla="*/ 933 w 1058"/>
                <a:gd name="T17" fmla="*/ 879 h 1547"/>
                <a:gd name="T18" fmla="*/ 884 w 1058"/>
                <a:gd name="T19" fmla="*/ 859 h 1547"/>
                <a:gd name="T20" fmla="*/ 864 w 1058"/>
                <a:gd name="T21" fmla="*/ 809 h 1547"/>
                <a:gd name="T22" fmla="*/ 872 w 1058"/>
                <a:gd name="T23" fmla="*/ 646 h 1547"/>
                <a:gd name="T24" fmla="*/ 907 w 1058"/>
                <a:gd name="T25" fmla="*/ 610 h 1547"/>
                <a:gd name="T26" fmla="*/ 917 w 1058"/>
                <a:gd name="T27" fmla="*/ 311 h 1547"/>
                <a:gd name="T28" fmla="*/ 894 w 1058"/>
                <a:gd name="T29" fmla="*/ 225 h 1547"/>
                <a:gd name="T30" fmla="*/ 833 w 1058"/>
                <a:gd name="T31" fmla="*/ 164 h 1547"/>
                <a:gd name="T32" fmla="*/ 748 w 1058"/>
                <a:gd name="T33" fmla="*/ 141 h 1547"/>
                <a:gd name="T34" fmla="*/ 631 w 1058"/>
                <a:gd name="T35" fmla="*/ 151 h 1547"/>
                <a:gd name="T36" fmla="*/ 560 w 1058"/>
                <a:gd name="T37" fmla="*/ 201 h 1547"/>
                <a:gd name="T38" fmla="*/ 523 w 1058"/>
                <a:gd name="T39" fmla="*/ 280 h 1547"/>
                <a:gd name="T40" fmla="*/ 523 w 1058"/>
                <a:gd name="T41" fmla="*/ 595 h 1547"/>
                <a:gd name="T42" fmla="*/ 556 w 1058"/>
                <a:gd name="T43" fmla="*/ 632 h 1547"/>
                <a:gd name="T44" fmla="*/ 574 w 1058"/>
                <a:gd name="T45" fmla="*/ 679 h 1547"/>
                <a:gd name="T46" fmla="*/ 565 w 1058"/>
                <a:gd name="T47" fmla="*/ 973 h 1547"/>
                <a:gd name="T48" fmla="*/ 527 w 1058"/>
                <a:gd name="T49" fmla="*/ 1011 h 1547"/>
                <a:gd name="T50" fmla="*/ 484 w 1058"/>
                <a:gd name="T51" fmla="*/ 1033 h 1547"/>
                <a:gd name="T52" fmla="*/ 407 w 1058"/>
                <a:gd name="T53" fmla="*/ 1076 h 1547"/>
                <a:gd name="T54" fmla="*/ 309 w 1058"/>
                <a:gd name="T55" fmla="*/ 1139 h 1547"/>
                <a:gd name="T56" fmla="*/ 198 w 1058"/>
                <a:gd name="T57" fmla="*/ 1217 h 1547"/>
                <a:gd name="T58" fmla="*/ 142 w 1058"/>
                <a:gd name="T59" fmla="*/ 1275 h 1547"/>
                <a:gd name="T60" fmla="*/ 138 w 1058"/>
                <a:gd name="T61" fmla="*/ 1495 h 1547"/>
                <a:gd name="T62" fmla="*/ 105 w 1058"/>
                <a:gd name="T63" fmla="*/ 1537 h 1547"/>
                <a:gd name="T64" fmla="*/ 52 w 1058"/>
                <a:gd name="T65" fmla="*/ 1543 h 1547"/>
                <a:gd name="T66" fmla="*/ 9 w 1058"/>
                <a:gd name="T67" fmla="*/ 1512 h 1547"/>
                <a:gd name="T68" fmla="*/ 0 w 1058"/>
                <a:gd name="T69" fmla="*/ 1293 h 1547"/>
                <a:gd name="T70" fmla="*/ 19 w 1058"/>
                <a:gd name="T71" fmla="*/ 1207 h 1547"/>
                <a:gd name="T72" fmla="*/ 73 w 1058"/>
                <a:gd name="T73" fmla="*/ 1138 h 1547"/>
                <a:gd name="T74" fmla="*/ 200 w 1058"/>
                <a:gd name="T75" fmla="*/ 1042 h 1547"/>
                <a:gd name="T76" fmla="*/ 317 w 1058"/>
                <a:gd name="T77" fmla="*/ 967 h 1547"/>
                <a:gd name="T78" fmla="*/ 410 w 1058"/>
                <a:gd name="T79" fmla="*/ 913 h 1547"/>
                <a:gd name="T80" fmla="*/ 414 w 1058"/>
                <a:gd name="T81" fmla="*/ 689 h 1547"/>
                <a:gd name="T82" fmla="*/ 382 w 1058"/>
                <a:gd name="T83" fmla="*/ 609 h 1547"/>
                <a:gd name="T84" fmla="*/ 383 w 1058"/>
                <a:gd name="T85" fmla="*/ 270 h 1547"/>
                <a:gd name="T86" fmla="*/ 422 w 1058"/>
                <a:gd name="T87" fmla="*/ 155 h 1547"/>
                <a:gd name="T88" fmla="*/ 500 w 1058"/>
                <a:gd name="T89" fmla="*/ 66 h 1547"/>
                <a:gd name="T90" fmla="*/ 607 w 1058"/>
                <a:gd name="T91" fmla="*/ 12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58" h="1547">
                  <a:moveTo>
                    <a:pt x="690" y="0"/>
                  </a:moveTo>
                  <a:lnTo>
                    <a:pt x="748" y="0"/>
                  </a:lnTo>
                  <a:lnTo>
                    <a:pt x="789" y="4"/>
                  </a:lnTo>
                  <a:lnTo>
                    <a:pt x="830" y="12"/>
                  </a:lnTo>
                  <a:lnTo>
                    <a:pt x="868" y="25"/>
                  </a:lnTo>
                  <a:lnTo>
                    <a:pt x="904" y="43"/>
                  </a:lnTo>
                  <a:lnTo>
                    <a:pt x="936" y="66"/>
                  </a:lnTo>
                  <a:lnTo>
                    <a:pt x="967" y="91"/>
                  </a:lnTo>
                  <a:lnTo>
                    <a:pt x="992" y="122"/>
                  </a:lnTo>
                  <a:lnTo>
                    <a:pt x="1016" y="155"/>
                  </a:lnTo>
                  <a:lnTo>
                    <a:pt x="1033" y="191"/>
                  </a:lnTo>
                  <a:lnTo>
                    <a:pt x="1046" y="229"/>
                  </a:lnTo>
                  <a:lnTo>
                    <a:pt x="1055" y="270"/>
                  </a:lnTo>
                  <a:lnTo>
                    <a:pt x="1058" y="311"/>
                  </a:lnTo>
                  <a:lnTo>
                    <a:pt x="1058" y="580"/>
                  </a:lnTo>
                  <a:lnTo>
                    <a:pt x="1056" y="609"/>
                  </a:lnTo>
                  <a:lnTo>
                    <a:pt x="1048" y="638"/>
                  </a:lnTo>
                  <a:lnTo>
                    <a:pt x="1038" y="664"/>
                  </a:lnTo>
                  <a:lnTo>
                    <a:pt x="1023" y="689"/>
                  </a:lnTo>
                  <a:lnTo>
                    <a:pt x="1004" y="712"/>
                  </a:lnTo>
                  <a:lnTo>
                    <a:pt x="1004" y="809"/>
                  </a:lnTo>
                  <a:lnTo>
                    <a:pt x="1002" y="827"/>
                  </a:lnTo>
                  <a:lnTo>
                    <a:pt x="994" y="844"/>
                  </a:lnTo>
                  <a:lnTo>
                    <a:pt x="983" y="859"/>
                  </a:lnTo>
                  <a:lnTo>
                    <a:pt x="969" y="869"/>
                  </a:lnTo>
                  <a:lnTo>
                    <a:pt x="952" y="876"/>
                  </a:lnTo>
                  <a:lnTo>
                    <a:pt x="933" y="879"/>
                  </a:lnTo>
                  <a:lnTo>
                    <a:pt x="915" y="876"/>
                  </a:lnTo>
                  <a:lnTo>
                    <a:pt x="898" y="869"/>
                  </a:lnTo>
                  <a:lnTo>
                    <a:pt x="884" y="859"/>
                  </a:lnTo>
                  <a:lnTo>
                    <a:pt x="873" y="844"/>
                  </a:lnTo>
                  <a:lnTo>
                    <a:pt x="866" y="827"/>
                  </a:lnTo>
                  <a:lnTo>
                    <a:pt x="864" y="809"/>
                  </a:lnTo>
                  <a:lnTo>
                    <a:pt x="864" y="679"/>
                  </a:lnTo>
                  <a:lnTo>
                    <a:pt x="866" y="662"/>
                  </a:lnTo>
                  <a:lnTo>
                    <a:pt x="872" y="646"/>
                  </a:lnTo>
                  <a:lnTo>
                    <a:pt x="882" y="632"/>
                  </a:lnTo>
                  <a:lnTo>
                    <a:pt x="894" y="621"/>
                  </a:lnTo>
                  <a:lnTo>
                    <a:pt x="907" y="610"/>
                  </a:lnTo>
                  <a:lnTo>
                    <a:pt x="914" y="595"/>
                  </a:lnTo>
                  <a:lnTo>
                    <a:pt x="917" y="580"/>
                  </a:lnTo>
                  <a:lnTo>
                    <a:pt x="917" y="311"/>
                  </a:lnTo>
                  <a:lnTo>
                    <a:pt x="914" y="281"/>
                  </a:lnTo>
                  <a:lnTo>
                    <a:pt x="907" y="252"/>
                  </a:lnTo>
                  <a:lnTo>
                    <a:pt x="894" y="225"/>
                  </a:lnTo>
                  <a:lnTo>
                    <a:pt x="877" y="202"/>
                  </a:lnTo>
                  <a:lnTo>
                    <a:pt x="857" y="181"/>
                  </a:lnTo>
                  <a:lnTo>
                    <a:pt x="833" y="164"/>
                  </a:lnTo>
                  <a:lnTo>
                    <a:pt x="807" y="151"/>
                  </a:lnTo>
                  <a:lnTo>
                    <a:pt x="778" y="144"/>
                  </a:lnTo>
                  <a:lnTo>
                    <a:pt x="748" y="141"/>
                  </a:lnTo>
                  <a:lnTo>
                    <a:pt x="690" y="141"/>
                  </a:lnTo>
                  <a:lnTo>
                    <a:pt x="659" y="144"/>
                  </a:lnTo>
                  <a:lnTo>
                    <a:pt x="631" y="151"/>
                  </a:lnTo>
                  <a:lnTo>
                    <a:pt x="604" y="164"/>
                  </a:lnTo>
                  <a:lnTo>
                    <a:pt x="581" y="181"/>
                  </a:lnTo>
                  <a:lnTo>
                    <a:pt x="560" y="201"/>
                  </a:lnTo>
                  <a:lnTo>
                    <a:pt x="543" y="225"/>
                  </a:lnTo>
                  <a:lnTo>
                    <a:pt x="530" y="252"/>
                  </a:lnTo>
                  <a:lnTo>
                    <a:pt x="523" y="280"/>
                  </a:lnTo>
                  <a:lnTo>
                    <a:pt x="520" y="311"/>
                  </a:lnTo>
                  <a:lnTo>
                    <a:pt x="520" y="580"/>
                  </a:lnTo>
                  <a:lnTo>
                    <a:pt x="523" y="595"/>
                  </a:lnTo>
                  <a:lnTo>
                    <a:pt x="530" y="610"/>
                  </a:lnTo>
                  <a:lnTo>
                    <a:pt x="543" y="621"/>
                  </a:lnTo>
                  <a:lnTo>
                    <a:pt x="556" y="632"/>
                  </a:lnTo>
                  <a:lnTo>
                    <a:pt x="565" y="646"/>
                  </a:lnTo>
                  <a:lnTo>
                    <a:pt x="572" y="662"/>
                  </a:lnTo>
                  <a:lnTo>
                    <a:pt x="574" y="679"/>
                  </a:lnTo>
                  <a:lnTo>
                    <a:pt x="574" y="937"/>
                  </a:lnTo>
                  <a:lnTo>
                    <a:pt x="572" y="956"/>
                  </a:lnTo>
                  <a:lnTo>
                    <a:pt x="565" y="973"/>
                  </a:lnTo>
                  <a:lnTo>
                    <a:pt x="556" y="987"/>
                  </a:lnTo>
                  <a:lnTo>
                    <a:pt x="543" y="1001"/>
                  </a:lnTo>
                  <a:lnTo>
                    <a:pt x="527" y="1011"/>
                  </a:lnTo>
                  <a:lnTo>
                    <a:pt x="518" y="1016"/>
                  </a:lnTo>
                  <a:lnTo>
                    <a:pt x="503" y="1023"/>
                  </a:lnTo>
                  <a:lnTo>
                    <a:pt x="484" y="1033"/>
                  </a:lnTo>
                  <a:lnTo>
                    <a:pt x="462" y="1046"/>
                  </a:lnTo>
                  <a:lnTo>
                    <a:pt x="437" y="1060"/>
                  </a:lnTo>
                  <a:lnTo>
                    <a:pt x="407" y="1076"/>
                  </a:lnTo>
                  <a:lnTo>
                    <a:pt x="376" y="1095"/>
                  </a:lnTo>
                  <a:lnTo>
                    <a:pt x="343" y="1115"/>
                  </a:lnTo>
                  <a:lnTo>
                    <a:pt x="309" y="1139"/>
                  </a:lnTo>
                  <a:lnTo>
                    <a:pt x="272" y="1163"/>
                  </a:lnTo>
                  <a:lnTo>
                    <a:pt x="236" y="1189"/>
                  </a:lnTo>
                  <a:lnTo>
                    <a:pt x="198" y="1217"/>
                  </a:lnTo>
                  <a:lnTo>
                    <a:pt x="161" y="1246"/>
                  </a:lnTo>
                  <a:lnTo>
                    <a:pt x="150" y="1260"/>
                  </a:lnTo>
                  <a:lnTo>
                    <a:pt x="142" y="1275"/>
                  </a:lnTo>
                  <a:lnTo>
                    <a:pt x="140" y="1293"/>
                  </a:lnTo>
                  <a:lnTo>
                    <a:pt x="140" y="1476"/>
                  </a:lnTo>
                  <a:lnTo>
                    <a:pt x="138" y="1495"/>
                  </a:lnTo>
                  <a:lnTo>
                    <a:pt x="131" y="1512"/>
                  </a:lnTo>
                  <a:lnTo>
                    <a:pt x="120" y="1525"/>
                  </a:lnTo>
                  <a:lnTo>
                    <a:pt x="105" y="1537"/>
                  </a:lnTo>
                  <a:lnTo>
                    <a:pt x="89" y="1543"/>
                  </a:lnTo>
                  <a:lnTo>
                    <a:pt x="71" y="1547"/>
                  </a:lnTo>
                  <a:lnTo>
                    <a:pt x="52" y="1543"/>
                  </a:lnTo>
                  <a:lnTo>
                    <a:pt x="35" y="1537"/>
                  </a:lnTo>
                  <a:lnTo>
                    <a:pt x="20" y="1525"/>
                  </a:lnTo>
                  <a:lnTo>
                    <a:pt x="9" y="1512"/>
                  </a:lnTo>
                  <a:lnTo>
                    <a:pt x="2" y="1495"/>
                  </a:lnTo>
                  <a:lnTo>
                    <a:pt x="0" y="1476"/>
                  </a:lnTo>
                  <a:lnTo>
                    <a:pt x="0" y="1293"/>
                  </a:lnTo>
                  <a:lnTo>
                    <a:pt x="2" y="1263"/>
                  </a:lnTo>
                  <a:lnTo>
                    <a:pt x="8" y="1235"/>
                  </a:lnTo>
                  <a:lnTo>
                    <a:pt x="19" y="1207"/>
                  </a:lnTo>
                  <a:lnTo>
                    <a:pt x="34" y="1182"/>
                  </a:lnTo>
                  <a:lnTo>
                    <a:pt x="52" y="1159"/>
                  </a:lnTo>
                  <a:lnTo>
                    <a:pt x="73" y="1138"/>
                  </a:lnTo>
                  <a:lnTo>
                    <a:pt x="115" y="1104"/>
                  </a:lnTo>
                  <a:lnTo>
                    <a:pt x="158" y="1072"/>
                  </a:lnTo>
                  <a:lnTo>
                    <a:pt x="200" y="1042"/>
                  </a:lnTo>
                  <a:lnTo>
                    <a:pt x="241" y="1015"/>
                  </a:lnTo>
                  <a:lnTo>
                    <a:pt x="281" y="990"/>
                  </a:lnTo>
                  <a:lnTo>
                    <a:pt x="317" y="967"/>
                  </a:lnTo>
                  <a:lnTo>
                    <a:pt x="352" y="946"/>
                  </a:lnTo>
                  <a:lnTo>
                    <a:pt x="383" y="929"/>
                  </a:lnTo>
                  <a:lnTo>
                    <a:pt x="410" y="913"/>
                  </a:lnTo>
                  <a:lnTo>
                    <a:pt x="433" y="902"/>
                  </a:lnTo>
                  <a:lnTo>
                    <a:pt x="433" y="712"/>
                  </a:lnTo>
                  <a:lnTo>
                    <a:pt x="414" y="689"/>
                  </a:lnTo>
                  <a:lnTo>
                    <a:pt x="400" y="664"/>
                  </a:lnTo>
                  <a:lnTo>
                    <a:pt x="389" y="638"/>
                  </a:lnTo>
                  <a:lnTo>
                    <a:pt x="382" y="609"/>
                  </a:lnTo>
                  <a:lnTo>
                    <a:pt x="380" y="580"/>
                  </a:lnTo>
                  <a:lnTo>
                    <a:pt x="380" y="311"/>
                  </a:lnTo>
                  <a:lnTo>
                    <a:pt x="383" y="270"/>
                  </a:lnTo>
                  <a:lnTo>
                    <a:pt x="391" y="229"/>
                  </a:lnTo>
                  <a:lnTo>
                    <a:pt x="404" y="191"/>
                  </a:lnTo>
                  <a:lnTo>
                    <a:pt x="422" y="155"/>
                  </a:lnTo>
                  <a:lnTo>
                    <a:pt x="444" y="122"/>
                  </a:lnTo>
                  <a:lnTo>
                    <a:pt x="470" y="92"/>
                  </a:lnTo>
                  <a:lnTo>
                    <a:pt x="500" y="66"/>
                  </a:lnTo>
                  <a:lnTo>
                    <a:pt x="534" y="44"/>
                  </a:lnTo>
                  <a:lnTo>
                    <a:pt x="569" y="25"/>
                  </a:lnTo>
                  <a:lnTo>
                    <a:pt x="607" y="12"/>
                  </a:lnTo>
                  <a:lnTo>
                    <a:pt x="647" y="4"/>
                  </a:lnTo>
                  <a:lnTo>
                    <a:pt x="6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5" name="Freeform 574"/>
            <p:cNvSpPr/>
            <p:nvPr/>
          </p:nvSpPr>
          <p:spPr bwMode="auto">
            <a:xfrm>
              <a:off x="817563" y="5899150"/>
              <a:ext cx="288925" cy="311150"/>
            </a:xfrm>
            <a:custGeom>
              <a:avLst/>
              <a:gdLst>
                <a:gd name="T0" fmla="*/ 1041 w 1820"/>
                <a:gd name="T1" fmla="*/ 12 h 1960"/>
                <a:gd name="T2" fmla="*/ 1200 w 1820"/>
                <a:gd name="T3" fmla="*/ 96 h 1960"/>
                <a:gd name="T4" fmla="*/ 1302 w 1820"/>
                <a:gd name="T5" fmla="*/ 243 h 1960"/>
                <a:gd name="T6" fmla="*/ 1329 w 1820"/>
                <a:gd name="T7" fmla="*/ 728 h 1960"/>
                <a:gd name="T8" fmla="*/ 1283 w 1820"/>
                <a:gd name="T9" fmla="*/ 864 h 1960"/>
                <a:gd name="T10" fmla="*/ 1310 w 1820"/>
                <a:gd name="T11" fmla="*/ 1185 h 1960"/>
                <a:gd name="T12" fmla="*/ 1456 w 1820"/>
                <a:gd name="T13" fmla="*/ 1270 h 1960"/>
                <a:gd name="T14" fmla="*/ 1639 w 1820"/>
                <a:gd name="T15" fmla="*/ 1394 h 1960"/>
                <a:gd name="T16" fmla="*/ 1781 w 1820"/>
                <a:gd name="T17" fmla="*/ 1520 h 1960"/>
                <a:gd name="T18" fmla="*/ 1820 w 1820"/>
                <a:gd name="T19" fmla="*/ 1652 h 1960"/>
                <a:gd name="T20" fmla="*/ 1800 w 1820"/>
                <a:gd name="T21" fmla="*/ 1938 h 1960"/>
                <a:gd name="T22" fmla="*/ 1731 w 1820"/>
                <a:gd name="T23" fmla="*/ 1956 h 1960"/>
                <a:gd name="T24" fmla="*/ 1683 w 1820"/>
                <a:gd name="T25" fmla="*/ 1908 h 1960"/>
                <a:gd name="T26" fmla="*/ 1672 w 1820"/>
                <a:gd name="T27" fmla="*/ 1611 h 1960"/>
                <a:gd name="T28" fmla="*/ 1555 w 1820"/>
                <a:gd name="T29" fmla="*/ 1507 h 1960"/>
                <a:gd name="T30" fmla="*/ 1383 w 1820"/>
                <a:gd name="T31" fmla="*/ 1391 h 1960"/>
                <a:gd name="T32" fmla="*/ 1245 w 1820"/>
                <a:gd name="T33" fmla="*/ 1310 h 1960"/>
                <a:gd name="T34" fmla="*/ 1167 w 1820"/>
                <a:gd name="T35" fmla="*/ 1269 h 1960"/>
                <a:gd name="T36" fmla="*/ 1122 w 1820"/>
                <a:gd name="T37" fmla="*/ 1211 h 1960"/>
                <a:gd name="T38" fmla="*/ 1127 w 1820"/>
                <a:gd name="T39" fmla="*/ 826 h 1960"/>
                <a:gd name="T40" fmla="*/ 1179 w 1820"/>
                <a:gd name="T41" fmla="*/ 770 h 1960"/>
                <a:gd name="T42" fmla="*/ 1186 w 1820"/>
                <a:gd name="T43" fmla="*/ 344 h 1960"/>
                <a:gd name="T44" fmla="*/ 1119 w 1820"/>
                <a:gd name="T45" fmla="*/ 211 h 1960"/>
                <a:gd name="T46" fmla="*/ 987 w 1820"/>
                <a:gd name="T47" fmla="*/ 144 h 1960"/>
                <a:gd name="T48" fmla="*/ 798 w 1820"/>
                <a:gd name="T49" fmla="*/ 153 h 1960"/>
                <a:gd name="T50" fmla="*/ 679 w 1820"/>
                <a:gd name="T51" fmla="*/ 240 h 1960"/>
                <a:gd name="T52" fmla="*/ 633 w 1820"/>
                <a:gd name="T53" fmla="*/ 383 h 1960"/>
                <a:gd name="T54" fmla="*/ 655 w 1820"/>
                <a:gd name="T55" fmla="*/ 786 h 1960"/>
                <a:gd name="T56" fmla="*/ 700 w 1820"/>
                <a:gd name="T57" fmla="*/ 841 h 1960"/>
                <a:gd name="T58" fmla="*/ 694 w 1820"/>
                <a:gd name="T59" fmla="*/ 1229 h 1960"/>
                <a:gd name="T60" fmla="*/ 642 w 1820"/>
                <a:gd name="T61" fmla="*/ 1275 h 1960"/>
                <a:gd name="T62" fmla="*/ 547 w 1820"/>
                <a:gd name="T63" fmla="*/ 1325 h 1960"/>
                <a:gd name="T64" fmla="*/ 397 w 1820"/>
                <a:gd name="T65" fmla="*/ 1416 h 1960"/>
                <a:gd name="T66" fmla="*/ 221 w 1820"/>
                <a:gd name="T67" fmla="*/ 1541 h 1960"/>
                <a:gd name="T68" fmla="*/ 143 w 1820"/>
                <a:gd name="T69" fmla="*/ 1631 h 1960"/>
                <a:gd name="T70" fmla="*/ 131 w 1820"/>
                <a:gd name="T71" fmla="*/ 1925 h 1960"/>
                <a:gd name="T72" fmla="*/ 71 w 1820"/>
                <a:gd name="T73" fmla="*/ 1960 h 1960"/>
                <a:gd name="T74" fmla="*/ 9 w 1820"/>
                <a:gd name="T75" fmla="*/ 1925 h 1960"/>
                <a:gd name="T76" fmla="*/ 3 w 1820"/>
                <a:gd name="T77" fmla="*/ 1616 h 1960"/>
                <a:gd name="T78" fmla="*/ 61 w 1820"/>
                <a:gd name="T79" fmla="*/ 1492 h 1960"/>
                <a:gd name="T80" fmla="*/ 229 w 1820"/>
                <a:gd name="T81" fmla="*/ 1359 h 1960"/>
                <a:gd name="T82" fmla="*/ 405 w 1820"/>
                <a:gd name="T83" fmla="*/ 1245 h 1960"/>
                <a:gd name="T84" fmla="*/ 538 w 1820"/>
                <a:gd name="T85" fmla="*/ 1170 h 1960"/>
                <a:gd name="T86" fmla="*/ 518 w 1820"/>
                <a:gd name="T87" fmla="*/ 834 h 1960"/>
                <a:gd name="T88" fmla="*/ 492 w 1820"/>
                <a:gd name="T89" fmla="*/ 382 h 1960"/>
                <a:gd name="T90" fmla="*/ 537 w 1820"/>
                <a:gd name="T91" fmla="*/ 202 h 1960"/>
                <a:gd name="T92" fmla="*/ 655 w 1820"/>
                <a:gd name="T93" fmla="*/ 69 h 1960"/>
                <a:gd name="T94" fmla="*/ 826 w 1820"/>
                <a:gd name="T95" fmla="*/ 2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20" h="1960">
                  <a:moveTo>
                    <a:pt x="873" y="0"/>
                  </a:moveTo>
                  <a:lnTo>
                    <a:pt x="947" y="0"/>
                  </a:lnTo>
                  <a:lnTo>
                    <a:pt x="995" y="2"/>
                  </a:lnTo>
                  <a:lnTo>
                    <a:pt x="1041" y="12"/>
                  </a:lnTo>
                  <a:lnTo>
                    <a:pt x="1085" y="25"/>
                  </a:lnTo>
                  <a:lnTo>
                    <a:pt x="1126" y="45"/>
                  </a:lnTo>
                  <a:lnTo>
                    <a:pt x="1165" y="68"/>
                  </a:lnTo>
                  <a:lnTo>
                    <a:pt x="1200" y="96"/>
                  </a:lnTo>
                  <a:lnTo>
                    <a:pt x="1232" y="128"/>
                  </a:lnTo>
                  <a:lnTo>
                    <a:pt x="1260" y="164"/>
                  </a:lnTo>
                  <a:lnTo>
                    <a:pt x="1283" y="202"/>
                  </a:lnTo>
                  <a:lnTo>
                    <a:pt x="1302" y="243"/>
                  </a:lnTo>
                  <a:lnTo>
                    <a:pt x="1317" y="288"/>
                  </a:lnTo>
                  <a:lnTo>
                    <a:pt x="1325" y="334"/>
                  </a:lnTo>
                  <a:lnTo>
                    <a:pt x="1329" y="382"/>
                  </a:lnTo>
                  <a:lnTo>
                    <a:pt x="1329" y="728"/>
                  </a:lnTo>
                  <a:lnTo>
                    <a:pt x="1325" y="765"/>
                  </a:lnTo>
                  <a:lnTo>
                    <a:pt x="1317" y="800"/>
                  </a:lnTo>
                  <a:lnTo>
                    <a:pt x="1302" y="834"/>
                  </a:lnTo>
                  <a:lnTo>
                    <a:pt x="1283" y="864"/>
                  </a:lnTo>
                  <a:lnTo>
                    <a:pt x="1259" y="891"/>
                  </a:lnTo>
                  <a:lnTo>
                    <a:pt x="1259" y="1158"/>
                  </a:lnTo>
                  <a:lnTo>
                    <a:pt x="1282" y="1170"/>
                  </a:lnTo>
                  <a:lnTo>
                    <a:pt x="1310" y="1185"/>
                  </a:lnTo>
                  <a:lnTo>
                    <a:pt x="1341" y="1203"/>
                  </a:lnTo>
                  <a:lnTo>
                    <a:pt x="1377" y="1223"/>
                  </a:lnTo>
                  <a:lnTo>
                    <a:pt x="1415" y="1245"/>
                  </a:lnTo>
                  <a:lnTo>
                    <a:pt x="1456" y="1270"/>
                  </a:lnTo>
                  <a:lnTo>
                    <a:pt x="1499" y="1298"/>
                  </a:lnTo>
                  <a:lnTo>
                    <a:pt x="1545" y="1328"/>
                  </a:lnTo>
                  <a:lnTo>
                    <a:pt x="1591" y="1359"/>
                  </a:lnTo>
                  <a:lnTo>
                    <a:pt x="1639" y="1394"/>
                  </a:lnTo>
                  <a:lnTo>
                    <a:pt x="1686" y="1430"/>
                  </a:lnTo>
                  <a:lnTo>
                    <a:pt x="1734" y="1468"/>
                  </a:lnTo>
                  <a:lnTo>
                    <a:pt x="1759" y="1492"/>
                  </a:lnTo>
                  <a:lnTo>
                    <a:pt x="1781" y="1520"/>
                  </a:lnTo>
                  <a:lnTo>
                    <a:pt x="1798" y="1549"/>
                  </a:lnTo>
                  <a:lnTo>
                    <a:pt x="1810" y="1582"/>
                  </a:lnTo>
                  <a:lnTo>
                    <a:pt x="1818" y="1616"/>
                  </a:lnTo>
                  <a:lnTo>
                    <a:pt x="1820" y="1652"/>
                  </a:lnTo>
                  <a:lnTo>
                    <a:pt x="1820" y="1889"/>
                  </a:lnTo>
                  <a:lnTo>
                    <a:pt x="1818" y="1908"/>
                  </a:lnTo>
                  <a:lnTo>
                    <a:pt x="1811" y="1925"/>
                  </a:lnTo>
                  <a:lnTo>
                    <a:pt x="1800" y="1938"/>
                  </a:lnTo>
                  <a:lnTo>
                    <a:pt x="1785" y="1950"/>
                  </a:lnTo>
                  <a:lnTo>
                    <a:pt x="1768" y="1956"/>
                  </a:lnTo>
                  <a:lnTo>
                    <a:pt x="1750" y="1960"/>
                  </a:lnTo>
                  <a:lnTo>
                    <a:pt x="1731" y="1956"/>
                  </a:lnTo>
                  <a:lnTo>
                    <a:pt x="1715" y="1950"/>
                  </a:lnTo>
                  <a:lnTo>
                    <a:pt x="1701" y="1938"/>
                  </a:lnTo>
                  <a:lnTo>
                    <a:pt x="1689" y="1925"/>
                  </a:lnTo>
                  <a:lnTo>
                    <a:pt x="1683" y="1908"/>
                  </a:lnTo>
                  <a:lnTo>
                    <a:pt x="1681" y="1890"/>
                  </a:lnTo>
                  <a:lnTo>
                    <a:pt x="1681" y="1652"/>
                  </a:lnTo>
                  <a:lnTo>
                    <a:pt x="1679" y="1631"/>
                  </a:lnTo>
                  <a:lnTo>
                    <a:pt x="1672" y="1611"/>
                  </a:lnTo>
                  <a:lnTo>
                    <a:pt x="1661" y="1593"/>
                  </a:lnTo>
                  <a:lnTo>
                    <a:pt x="1646" y="1577"/>
                  </a:lnTo>
                  <a:lnTo>
                    <a:pt x="1601" y="1541"/>
                  </a:lnTo>
                  <a:lnTo>
                    <a:pt x="1555" y="1507"/>
                  </a:lnTo>
                  <a:lnTo>
                    <a:pt x="1511" y="1476"/>
                  </a:lnTo>
                  <a:lnTo>
                    <a:pt x="1467" y="1445"/>
                  </a:lnTo>
                  <a:lnTo>
                    <a:pt x="1425" y="1416"/>
                  </a:lnTo>
                  <a:lnTo>
                    <a:pt x="1383" y="1391"/>
                  </a:lnTo>
                  <a:lnTo>
                    <a:pt x="1344" y="1367"/>
                  </a:lnTo>
                  <a:lnTo>
                    <a:pt x="1309" y="1346"/>
                  </a:lnTo>
                  <a:lnTo>
                    <a:pt x="1275" y="1326"/>
                  </a:lnTo>
                  <a:lnTo>
                    <a:pt x="1245" y="1310"/>
                  </a:lnTo>
                  <a:lnTo>
                    <a:pt x="1219" y="1296"/>
                  </a:lnTo>
                  <a:lnTo>
                    <a:pt x="1197" y="1284"/>
                  </a:lnTo>
                  <a:lnTo>
                    <a:pt x="1180" y="1276"/>
                  </a:lnTo>
                  <a:lnTo>
                    <a:pt x="1167" y="1269"/>
                  </a:lnTo>
                  <a:lnTo>
                    <a:pt x="1151" y="1259"/>
                  </a:lnTo>
                  <a:lnTo>
                    <a:pt x="1138" y="1245"/>
                  </a:lnTo>
                  <a:lnTo>
                    <a:pt x="1128" y="1229"/>
                  </a:lnTo>
                  <a:lnTo>
                    <a:pt x="1122" y="1211"/>
                  </a:lnTo>
                  <a:lnTo>
                    <a:pt x="1120" y="1192"/>
                  </a:lnTo>
                  <a:lnTo>
                    <a:pt x="1120" y="858"/>
                  </a:lnTo>
                  <a:lnTo>
                    <a:pt x="1122" y="841"/>
                  </a:lnTo>
                  <a:lnTo>
                    <a:pt x="1127" y="826"/>
                  </a:lnTo>
                  <a:lnTo>
                    <a:pt x="1138" y="812"/>
                  </a:lnTo>
                  <a:lnTo>
                    <a:pt x="1150" y="800"/>
                  </a:lnTo>
                  <a:lnTo>
                    <a:pt x="1167" y="786"/>
                  </a:lnTo>
                  <a:lnTo>
                    <a:pt x="1179" y="770"/>
                  </a:lnTo>
                  <a:lnTo>
                    <a:pt x="1186" y="749"/>
                  </a:lnTo>
                  <a:lnTo>
                    <a:pt x="1189" y="729"/>
                  </a:lnTo>
                  <a:lnTo>
                    <a:pt x="1189" y="383"/>
                  </a:lnTo>
                  <a:lnTo>
                    <a:pt x="1186" y="344"/>
                  </a:lnTo>
                  <a:lnTo>
                    <a:pt x="1177" y="307"/>
                  </a:lnTo>
                  <a:lnTo>
                    <a:pt x="1162" y="272"/>
                  </a:lnTo>
                  <a:lnTo>
                    <a:pt x="1142" y="240"/>
                  </a:lnTo>
                  <a:lnTo>
                    <a:pt x="1119" y="211"/>
                  </a:lnTo>
                  <a:lnTo>
                    <a:pt x="1090" y="188"/>
                  </a:lnTo>
                  <a:lnTo>
                    <a:pt x="1059" y="168"/>
                  </a:lnTo>
                  <a:lnTo>
                    <a:pt x="1024" y="153"/>
                  </a:lnTo>
                  <a:lnTo>
                    <a:pt x="987" y="144"/>
                  </a:lnTo>
                  <a:lnTo>
                    <a:pt x="948" y="141"/>
                  </a:lnTo>
                  <a:lnTo>
                    <a:pt x="874" y="141"/>
                  </a:lnTo>
                  <a:lnTo>
                    <a:pt x="835" y="144"/>
                  </a:lnTo>
                  <a:lnTo>
                    <a:pt x="798" y="153"/>
                  </a:lnTo>
                  <a:lnTo>
                    <a:pt x="763" y="168"/>
                  </a:lnTo>
                  <a:lnTo>
                    <a:pt x="732" y="187"/>
                  </a:lnTo>
                  <a:lnTo>
                    <a:pt x="703" y="211"/>
                  </a:lnTo>
                  <a:lnTo>
                    <a:pt x="679" y="240"/>
                  </a:lnTo>
                  <a:lnTo>
                    <a:pt x="660" y="272"/>
                  </a:lnTo>
                  <a:lnTo>
                    <a:pt x="645" y="306"/>
                  </a:lnTo>
                  <a:lnTo>
                    <a:pt x="636" y="344"/>
                  </a:lnTo>
                  <a:lnTo>
                    <a:pt x="633" y="383"/>
                  </a:lnTo>
                  <a:lnTo>
                    <a:pt x="633" y="729"/>
                  </a:lnTo>
                  <a:lnTo>
                    <a:pt x="636" y="750"/>
                  </a:lnTo>
                  <a:lnTo>
                    <a:pt x="643" y="770"/>
                  </a:lnTo>
                  <a:lnTo>
                    <a:pt x="655" y="786"/>
                  </a:lnTo>
                  <a:lnTo>
                    <a:pt x="671" y="800"/>
                  </a:lnTo>
                  <a:lnTo>
                    <a:pt x="684" y="812"/>
                  </a:lnTo>
                  <a:lnTo>
                    <a:pt x="694" y="826"/>
                  </a:lnTo>
                  <a:lnTo>
                    <a:pt x="700" y="841"/>
                  </a:lnTo>
                  <a:lnTo>
                    <a:pt x="702" y="858"/>
                  </a:lnTo>
                  <a:lnTo>
                    <a:pt x="702" y="1192"/>
                  </a:lnTo>
                  <a:lnTo>
                    <a:pt x="700" y="1211"/>
                  </a:lnTo>
                  <a:lnTo>
                    <a:pt x="694" y="1229"/>
                  </a:lnTo>
                  <a:lnTo>
                    <a:pt x="684" y="1245"/>
                  </a:lnTo>
                  <a:lnTo>
                    <a:pt x="671" y="1259"/>
                  </a:lnTo>
                  <a:lnTo>
                    <a:pt x="654" y="1269"/>
                  </a:lnTo>
                  <a:lnTo>
                    <a:pt x="642" y="1275"/>
                  </a:lnTo>
                  <a:lnTo>
                    <a:pt x="625" y="1284"/>
                  </a:lnTo>
                  <a:lnTo>
                    <a:pt x="603" y="1295"/>
                  </a:lnTo>
                  <a:lnTo>
                    <a:pt x="577" y="1310"/>
                  </a:lnTo>
                  <a:lnTo>
                    <a:pt x="547" y="1325"/>
                  </a:lnTo>
                  <a:lnTo>
                    <a:pt x="513" y="1344"/>
                  </a:lnTo>
                  <a:lnTo>
                    <a:pt x="478" y="1367"/>
                  </a:lnTo>
                  <a:lnTo>
                    <a:pt x="439" y="1390"/>
                  </a:lnTo>
                  <a:lnTo>
                    <a:pt x="397" y="1416"/>
                  </a:lnTo>
                  <a:lnTo>
                    <a:pt x="354" y="1444"/>
                  </a:lnTo>
                  <a:lnTo>
                    <a:pt x="311" y="1474"/>
                  </a:lnTo>
                  <a:lnTo>
                    <a:pt x="266" y="1506"/>
                  </a:lnTo>
                  <a:lnTo>
                    <a:pt x="221" y="1541"/>
                  </a:lnTo>
                  <a:lnTo>
                    <a:pt x="176" y="1577"/>
                  </a:lnTo>
                  <a:lnTo>
                    <a:pt x="161" y="1592"/>
                  </a:lnTo>
                  <a:lnTo>
                    <a:pt x="150" y="1610"/>
                  </a:lnTo>
                  <a:lnTo>
                    <a:pt x="143" y="1631"/>
                  </a:lnTo>
                  <a:lnTo>
                    <a:pt x="140" y="1652"/>
                  </a:lnTo>
                  <a:lnTo>
                    <a:pt x="140" y="1889"/>
                  </a:lnTo>
                  <a:lnTo>
                    <a:pt x="138" y="1908"/>
                  </a:lnTo>
                  <a:lnTo>
                    <a:pt x="131" y="1925"/>
                  </a:lnTo>
                  <a:lnTo>
                    <a:pt x="120" y="1938"/>
                  </a:lnTo>
                  <a:lnTo>
                    <a:pt x="105" y="1950"/>
                  </a:lnTo>
                  <a:lnTo>
                    <a:pt x="90" y="1956"/>
                  </a:lnTo>
                  <a:lnTo>
                    <a:pt x="71" y="1960"/>
                  </a:lnTo>
                  <a:lnTo>
                    <a:pt x="52" y="1956"/>
                  </a:lnTo>
                  <a:lnTo>
                    <a:pt x="35" y="1950"/>
                  </a:lnTo>
                  <a:lnTo>
                    <a:pt x="21" y="1938"/>
                  </a:lnTo>
                  <a:lnTo>
                    <a:pt x="9" y="1925"/>
                  </a:lnTo>
                  <a:lnTo>
                    <a:pt x="3" y="1908"/>
                  </a:lnTo>
                  <a:lnTo>
                    <a:pt x="0" y="1889"/>
                  </a:lnTo>
                  <a:lnTo>
                    <a:pt x="0" y="1652"/>
                  </a:lnTo>
                  <a:lnTo>
                    <a:pt x="3" y="1616"/>
                  </a:lnTo>
                  <a:lnTo>
                    <a:pt x="10" y="1582"/>
                  </a:lnTo>
                  <a:lnTo>
                    <a:pt x="23" y="1549"/>
                  </a:lnTo>
                  <a:lnTo>
                    <a:pt x="40" y="1520"/>
                  </a:lnTo>
                  <a:lnTo>
                    <a:pt x="61" y="1492"/>
                  </a:lnTo>
                  <a:lnTo>
                    <a:pt x="86" y="1468"/>
                  </a:lnTo>
                  <a:lnTo>
                    <a:pt x="134" y="1430"/>
                  </a:lnTo>
                  <a:lnTo>
                    <a:pt x="181" y="1394"/>
                  </a:lnTo>
                  <a:lnTo>
                    <a:pt x="229" y="1359"/>
                  </a:lnTo>
                  <a:lnTo>
                    <a:pt x="275" y="1328"/>
                  </a:lnTo>
                  <a:lnTo>
                    <a:pt x="321" y="1298"/>
                  </a:lnTo>
                  <a:lnTo>
                    <a:pt x="364" y="1270"/>
                  </a:lnTo>
                  <a:lnTo>
                    <a:pt x="405" y="1245"/>
                  </a:lnTo>
                  <a:lnTo>
                    <a:pt x="444" y="1223"/>
                  </a:lnTo>
                  <a:lnTo>
                    <a:pt x="479" y="1203"/>
                  </a:lnTo>
                  <a:lnTo>
                    <a:pt x="510" y="1185"/>
                  </a:lnTo>
                  <a:lnTo>
                    <a:pt x="538" y="1170"/>
                  </a:lnTo>
                  <a:lnTo>
                    <a:pt x="561" y="1158"/>
                  </a:lnTo>
                  <a:lnTo>
                    <a:pt x="561" y="891"/>
                  </a:lnTo>
                  <a:lnTo>
                    <a:pt x="537" y="864"/>
                  </a:lnTo>
                  <a:lnTo>
                    <a:pt x="518" y="834"/>
                  </a:lnTo>
                  <a:lnTo>
                    <a:pt x="504" y="800"/>
                  </a:lnTo>
                  <a:lnTo>
                    <a:pt x="495" y="765"/>
                  </a:lnTo>
                  <a:lnTo>
                    <a:pt x="492" y="728"/>
                  </a:lnTo>
                  <a:lnTo>
                    <a:pt x="492" y="382"/>
                  </a:lnTo>
                  <a:lnTo>
                    <a:pt x="495" y="334"/>
                  </a:lnTo>
                  <a:lnTo>
                    <a:pt x="504" y="288"/>
                  </a:lnTo>
                  <a:lnTo>
                    <a:pt x="518" y="244"/>
                  </a:lnTo>
                  <a:lnTo>
                    <a:pt x="537" y="202"/>
                  </a:lnTo>
                  <a:lnTo>
                    <a:pt x="560" y="164"/>
                  </a:lnTo>
                  <a:lnTo>
                    <a:pt x="588" y="128"/>
                  </a:lnTo>
                  <a:lnTo>
                    <a:pt x="620" y="96"/>
                  </a:lnTo>
                  <a:lnTo>
                    <a:pt x="655" y="69"/>
                  </a:lnTo>
                  <a:lnTo>
                    <a:pt x="694" y="45"/>
                  </a:lnTo>
                  <a:lnTo>
                    <a:pt x="735" y="25"/>
                  </a:lnTo>
                  <a:lnTo>
                    <a:pt x="779" y="12"/>
                  </a:lnTo>
                  <a:lnTo>
                    <a:pt x="826" y="2"/>
                  </a:lnTo>
                  <a:lnTo>
                    <a:pt x="8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027490" y="3845243"/>
            <a:ext cx="516112" cy="517586"/>
            <a:chOff x="7216775" y="2687638"/>
            <a:chExt cx="555625" cy="557212"/>
          </a:xfrm>
          <a:solidFill>
            <a:schemeClr val="accent3"/>
          </a:solidFill>
        </p:grpSpPr>
        <p:sp>
          <p:nvSpPr>
            <p:cNvPr id="77" name="Freeform 123"/>
            <p:cNvSpPr>
              <a:spLocks noEditPoints="1"/>
            </p:cNvSpPr>
            <p:nvPr/>
          </p:nvSpPr>
          <p:spPr bwMode="auto">
            <a:xfrm>
              <a:off x="7216775" y="2687638"/>
              <a:ext cx="555625" cy="557212"/>
            </a:xfrm>
            <a:custGeom>
              <a:avLst/>
              <a:gdLst>
                <a:gd name="T0" fmla="*/ 1528 w 3500"/>
                <a:gd name="T1" fmla="*/ 438 h 3510"/>
                <a:gd name="T2" fmla="*/ 1195 w 3500"/>
                <a:gd name="T3" fmla="*/ 616 h 3510"/>
                <a:gd name="T4" fmla="*/ 924 w 3500"/>
                <a:gd name="T5" fmla="*/ 637 h 3510"/>
                <a:gd name="T6" fmla="*/ 512 w 3500"/>
                <a:gd name="T7" fmla="*/ 758 h 3510"/>
                <a:gd name="T8" fmla="*/ 671 w 3500"/>
                <a:gd name="T9" fmla="*/ 1072 h 3510"/>
                <a:gd name="T10" fmla="*/ 505 w 3500"/>
                <a:gd name="T11" fmla="*/ 1473 h 3510"/>
                <a:gd name="T12" fmla="*/ 172 w 3500"/>
                <a:gd name="T13" fmla="*/ 1582 h 3510"/>
                <a:gd name="T14" fmla="*/ 378 w 3500"/>
                <a:gd name="T15" fmla="*/ 1959 h 3510"/>
                <a:gd name="T16" fmla="*/ 555 w 3500"/>
                <a:gd name="T17" fmla="*/ 2168 h 3510"/>
                <a:gd name="T18" fmla="*/ 665 w 3500"/>
                <a:gd name="T19" fmla="*/ 2528 h 3510"/>
                <a:gd name="T20" fmla="*/ 739 w 3500"/>
                <a:gd name="T21" fmla="*/ 2991 h 3510"/>
                <a:gd name="T22" fmla="*/ 1007 w 3500"/>
                <a:gd name="T23" fmla="*/ 2837 h 3510"/>
                <a:gd name="T24" fmla="*/ 1413 w 3500"/>
                <a:gd name="T25" fmla="*/ 2977 h 3510"/>
                <a:gd name="T26" fmla="*/ 1559 w 3500"/>
                <a:gd name="T27" fmla="*/ 3231 h 3510"/>
                <a:gd name="T28" fmla="*/ 1926 w 3500"/>
                <a:gd name="T29" fmla="*/ 3329 h 3510"/>
                <a:gd name="T30" fmla="*/ 2058 w 3500"/>
                <a:gd name="T31" fmla="*/ 2988 h 3510"/>
                <a:gd name="T32" fmla="*/ 2462 w 3500"/>
                <a:gd name="T33" fmla="*/ 2835 h 3510"/>
                <a:gd name="T34" fmla="*/ 2753 w 3500"/>
                <a:gd name="T35" fmla="*/ 2996 h 3510"/>
                <a:gd name="T36" fmla="*/ 2848 w 3500"/>
                <a:gd name="T37" fmla="*/ 2557 h 3510"/>
                <a:gd name="T38" fmla="*/ 2918 w 3500"/>
                <a:gd name="T39" fmla="*/ 2240 h 3510"/>
                <a:gd name="T40" fmla="*/ 3092 w 3500"/>
                <a:gd name="T41" fmla="*/ 1967 h 3510"/>
                <a:gd name="T42" fmla="*/ 3335 w 3500"/>
                <a:gd name="T43" fmla="*/ 1589 h 3510"/>
                <a:gd name="T44" fmla="*/ 3014 w 3500"/>
                <a:gd name="T45" fmla="*/ 1497 h 3510"/>
                <a:gd name="T46" fmla="*/ 2837 w 3500"/>
                <a:gd name="T47" fmla="*/ 1101 h 3510"/>
                <a:gd name="T48" fmla="*/ 2985 w 3500"/>
                <a:gd name="T49" fmla="*/ 767 h 3510"/>
                <a:gd name="T50" fmla="*/ 2656 w 3500"/>
                <a:gd name="T51" fmla="*/ 576 h 3510"/>
                <a:gd name="T52" fmla="*/ 2374 w 3500"/>
                <a:gd name="T53" fmla="*/ 652 h 3510"/>
                <a:gd name="T54" fmla="*/ 1988 w 3500"/>
                <a:gd name="T55" fmla="*/ 465 h 3510"/>
                <a:gd name="T56" fmla="*/ 1907 w 3500"/>
                <a:gd name="T57" fmla="*/ 164 h 3510"/>
                <a:gd name="T58" fmla="*/ 2048 w 3500"/>
                <a:gd name="T59" fmla="*/ 68 h 3510"/>
                <a:gd name="T60" fmla="*/ 2122 w 3500"/>
                <a:gd name="T61" fmla="*/ 370 h 3510"/>
                <a:gd name="T62" fmla="*/ 2469 w 3500"/>
                <a:gd name="T63" fmla="*/ 512 h 3510"/>
                <a:gd name="T64" fmla="*/ 2775 w 3500"/>
                <a:gd name="T65" fmla="*/ 352 h 3510"/>
                <a:gd name="T66" fmla="*/ 3143 w 3500"/>
                <a:gd name="T67" fmla="*/ 699 h 3510"/>
                <a:gd name="T68" fmla="*/ 2994 w 3500"/>
                <a:gd name="T69" fmla="*/ 1026 h 3510"/>
                <a:gd name="T70" fmla="*/ 3128 w 3500"/>
                <a:gd name="T71" fmla="*/ 1378 h 3510"/>
                <a:gd name="T72" fmla="*/ 3406 w 3500"/>
                <a:gd name="T73" fmla="*/ 1437 h 3510"/>
                <a:gd name="T74" fmla="*/ 3497 w 3500"/>
                <a:gd name="T75" fmla="*/ 1945 h 3510"/>
                <a:gd name="T76" fmla="*/ 3244 w 3500"/>
                <a:gd name="T77" fmla="*/ 2108 h 3510"/>
                <a:gd name="T78" fmla="*/ 3069 w 3500"/>
                <a:gd name="T79" fmla="*/ 2303 h 3510"/>
                <a:gd name="T80" fmla="*/ 3132 w 3500"/>
                <a:gd name="T81" fmla="*/ 2671 h 3510"/>
                <a:gd name="T82" fmla="*/ 3098 w 3500"/>
                <a:gd name="T83" fmla="*/ 2885 h 3510"/>
                <a:gd name="T84" fmla="*/ 2690 w 3500"/>
                <a:gd name="T85" fmla="*/ 3152 h 3510"/>
                <a:gd name="T86" fmla="*/ 2377 w 3500"/>
                <a:gd name="T87" fmla="*/ 3042 h 3510"/>
                <a:gd name="T88" fmla="*/ 2116 w 3500"/>
                <a:gd name="T89" fmla="*/ 3153 h 3510"/>
                <a:gd name="T90" fmla="*/ 1971 w 3500"/>
                <a:gd name="T91" fmla="*/ 3498 h 3510"/>
                <a:gd name="T92" fmla="*/ 1452 w 3500"/>
                <a:gd name="T93" fmla="*/ 3442 h 3510"/>
                <a:gd name="T94" fmla="*/ 1378 w 3500"/>
                <a:gd name="T95" fmla="*/ 3140 h 3510"/>
                <a:gd name="T96" fmla="*/ 1031 w 3500"/>
                <a:gd name="T97" fmla="*/ 2998 h 3510"/>
                <a:gd name="T98" fmla="*/ 725 w 3500"/>
                <a:gd name="T99" fmla="*/ 3158 h 3510"/>
                <a:gd name="T100" fmla="*/ 357 w 3500"/>
                <a:gd name="T101" fmla="*/ 2811 h 3510"/>
                <a:gd name="T102" fmla="*/ 506 w 3500"/>
                <a:gd name="T103" fmla="*/ 2484 h 3510"/>
                <a:gd name="T104" fmla="*/ 372 w 3500"/>
                <a:gd name="T105" fmla="*/ 2132 h 3510"/>
                <a:gd name="T106" fmla="*/ 94 w 3500"/>
                <a:gd name="T107" fmla="*/ 2073 h 3510"/>
                <a:gd name="T108" fmla="*/ 3 w 3500"/>
                <a:gd name="T109" fmla="*/ 1565 h 3510"/>
                <a:gd name="T110" fmla="*/ 256 w 3500"/>
                <a:gd name="T111" fmla="*/ 1402 h 3510"/>
                <a:gd name="T112" fmla="*/ 431 w 3500"/>
                <a:gd name="T113" fmla="*/ 1207 h 3510"/>
                <a:gd name="T114" fmla="*/ 368 w 3500"/>
                <a:gd name="T115" fmla="*/ 839 h 3510"/>
                <a:gd name="T116" fmla="*/ 402 w 3500"/>
                <a:gd name="T117" fmla="*/ 625 h 3510"/>
                <a:gd name="T118" fmla="*/ 810 w 3500"/>
                <a:gd name="T119" fmla="*/ 358 h 3510"/>
                <a:gd name="T120" fmla="*/ 1123 w 3500"/>
                <a:gd name="T121" fmla="*/ 468 h 3510"/>
                <a:gd name="T122" fmla="*/ 1384 w 3500"/>
                <a:gd name="T123" fmla="*/ 357 h 3510"/>
                <a:gd name="T124" fmla="*/ 1529 w 3500"/>
                <a:gd name="T125" fmla="*/ 12 h 3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00" h="3510">
                  <a:moveTo>
                    <a:pt x="1593" y="164"/>
                  </a:moveTo>
                  <a:lnTo>
                    <a:pt x="1585" y="166"/>
                  </a:lnTo>
                  <a:lnTo>
                    <a:pt x="1577" y="172"/>
                  </a:lnTo>
                  <a:lnTo>
                    <a:pt x="1574" y="181"/>
                  </a:lnTo>
                  <a:lnTo>
                    <a:pt x="1559" y="280"/>
                  </a:lnTo>
                  <a:lnTo>
                    <a:pt x="1546" y="379"/>
                  </a:lnTo>
                  <a:lnTo>
                    <a:pt x="1539" y="410"/>
                  </a:lnTo>
                  <a:lnTo>
                    <a:pt x="1528" y="438"/>
                  </a:lnTo>
                  <a:lnTo>
                    <a:pt x="1512" y="465"/>
                  </a:lnTo>
                  <a:lnTo>
                    <a:pt x="1492" y="487"/>
                  </a:lnTo>
                  <a:lnTo>
                    <a:pt x="1469" y="506"/>
                  </a:lnTo>
                  <a:lnTo>
                    <a:pt x="1442" y="522"/>
                  </a:lnTo>
                  <a:lnTo>
                    <a:pt x="1413" y="533"/>
                  </a:lnTo>
                  <a:lnTo>
                    <a:pt x="1338" y="556"/>
                  </a:lnTo>
                  <a:lnTo>
                    <a:pt x="1266" y="584"/>
                  </a:lnTo>
                  <a:lnTo>
                    <a:pt x="1195" y="616"/>
                  </a:lnTo>
                  <a:lnTo>
                    <a:pt x="1126" y="652"/>
                  </a:lnTo>
                  <a:lnTo>
                    <a:pt x="1098" y="665"/>
                  </a:lnTo>
                  <a:lnTo>
                    <a:pt x="1069" y="673"/>
                  </a:lnTo>
                  <a:lnTo>
                    <a:pt x="1038" y="675"/>
                  </a:lnTo>
                  <a:lnTo>
                    <a:pt x="1009" y="673"/>
                  </a:lnTo>
                  <a:lnTo>
                    <a:pt x="979" y="667"/>
                  </a:lnTo>
                  <a:lnTo>
                    <a:pt x="950" y="654"/>
                  </a:lnTo>
                  <a:lnTo>
                    <a:pt x="924" y="637"/>
                  </a:lnTo>
                  <a:lnTo>
                    <a:pt x="844" y="576"/>
                  </a:lnTo>
                  <a:lnTo>
                    <a:pt x="765" y="517"/>
                  </a:lnTo>
                  <a:lnTo>
                    <a:pt x="756" y="514"/>
                  </a:lnTo>
                  <a:lnTo>
                    <a:pt x="747" y="514"/>
                  </a:lnTo>
                  <a:lnTo>
                    <a:pt x="739" y="519"/>
                  </a:lnTo>
                  <a:lnTo>
                    <a:pt x="518" y="741"/>
                  </a:lnTo>
                  <a:lnTo>
                    <a:pt x="512" y="749"/>
                  </a:lnTo>
                  <a:lnTo>
                    <a:pt x="512" y="758"/>
                  </a:lnTo>
                  <a:lnTo>
                    <a:pt x="515" y="767"/>
                  </a:lnTo>
                  <a:lnTo>
                    <a:pt x="575" y="847"/>
                  </a:lnTo>
                  <a:lnTo>
                    <a:pt x="635" y="926"/>
                  </a:lnTo>
                  <a:lnTo>
                    <a:pt x="652" y="953"/>
                  </a:lnTo>
                  <a:lnTo>
                    <a:pt x="665" y="982"/>
                  </a:lnTo>
                  <a:lnTo>
                    <a:pt x="671" y="1012"/>
                  </a:lnTo>
                  <a:lnTo>
                    <a:pt x="673" y="1041"/>
                  </a:lnTo>
                  <a:lnTo>
                    <a:pt x="671" y="1072"/>
                  </a:lnTo>
                  <a:lnTo>
                    <a:pt x="663" y="1101"/>
                  </a:lnTo>
                  <a:lnTo>
                    <a:pt x="650" y="1130"/>
                  </a:lnTo>
                  <a:lnTo>
                    <a:pt x="614" y="1199"/>
                  </a:lnTo>
                  <a:lnTo>
                    <a:pt x="582" y="1270"/>
                  </a:lnTo>
                  <a:lnTo>
                    <a:pt x="555" y="1342"/>
                  </a:lnTo>
                  <a:lnTo>
                    <a:pt x="531" y="1417"/>
                  </a:lnTo>
                  <a:lnTo>
                    <a:pt x="521" y="1447"/>
                  </a:lnTo>
                  <a:lnTo>
                    <a:pt x="505" y="1473"/>
                  </a:lnTo>
                  <a:lnTo>
                    <a:pt x="486" y="1497"/>
                  </a:lnTo>
                  <a:lnTo>
                    <a:pt x="463" y="1517"/>
                  </a:lnTo>
                  <a:lnTo>
                    <a:pt x="437" y="1533"/>
                  </a:lnTo>
                  <a:lnTo>
                    <a:pt x="408" y="1543"/>
                  </a:lnTo>
                  <a:lnTo>
                    <a:pt x="378" y="1551"/>
                  </a:lnTo>
                  <a:lnTo>
                    <a:pt x="279" y="1564"/>
                  </a:lnTo>
                  <a:lnTo>
                    <a:pt x="180" y="1578"/>
                  </a:lnTo>
                  <a:lnTo>
                    <a:pt x="172" y="1582"/>
                  </a:lnTo>
                  <a:lnTo>
                    <a:pt x="165" y="1589"/>
                  </a:lnTo>
                  <a:lnTo>
                    <a:pt x="163" y="1599"/>
                  </a:lnTo>
                  <a:lnTo>
                    <a:pt x="163" y="1912"/>
                  </a:lnTo>
                  <a:lnTo>
                    <a:pt x="165" y="1921"/>
                  </a:lnTo>
                  <a:lnTo>
                    <a:pt x="172" y="1928"/>
                  </a:lnTo>
                  <a:lnTo>
                    <a:pt x="180" y="1932"/>
                  </a:lnTo>
                  <a:lnTo>
                    <a:pt x="279" y="1946"/>
                  </a:lnTo>
                  <a:lnTo>
                    <a:pt x="378" y="1959"/>
                  </a:lnTo>
                  <a:lnTo>
                    <a:pt x="408" y="1967"/>
                  </a:lnTo>
                  <a:lnTo>
                    <a:pt x="437" y="1977"/>
                  </a:lnTo>
                  <a:lnTo>
                    <a:pt x="463" y="1993"/>
                  </a:lnTo>
                  <a:lnTo>
                    <a:pt x="486" y="2013"/>
                  </a:lnTo>
                  <a:lnTo>
                    <a:pt x="505" y="2037"/>
                  </a:lnTo>
                  <a:lnTo>
                    <a:pt x="521" y="2063"/>
                  </a:lnTo>
                  <a:lnTo>
                    <a:pt x="531" y="2093"/>
                  </a:lnTo>
                  <a:lnTo>
                    <a:pt x="555" y="2168"/>
                  </a:lnTo>
                  <a:lnTo>
                    <a:pt x="582" y="2240"/>
                  </a:lnTo>
                  <a:lnTo>
                    <a:pt x="614" y="2311"/>
                  </a:lnTo>
                  <a:lnTo>
                    <a:pt x="650" y="2380"/>
                  </a:lnTo>
                  <a:lnTo>
                    <a:pt x="663" y="2409"/>
                  </a:lnTo>
                  <a:lnTo>
                    <a:pt x="671" y="2438"/>
                  </a:lnTo>
                  <a:lnTo>
                    <a:pt x="673" y="2469"/>
                  </a:lnTo>
                  <a:lnTo>
                    <a:pt x="671" y="2498"/>
                  </a:lnTo>
                  <a:lnTo>
                    <a:pt x="665" y="2528"/>
                  </a:lnTo>
                  <a:lnTo>
                    <a:pt x="652" y="2557"/>
                  </a:lnTo>
                  <a:lnTo>
                    <a:pt x="635" y="2584"/>
                  </a:lnTo>
                  <a:lnTo>
                    <a:pt x="575" y="2663"/>
                  </a:lnTo>
                  <a:lnTo>
                    <a:pt x="515" y="2743"/>
                  </a:lnTo>
                  <a:lnTo>
                    <a:pt x="512" y="2752"/>
                  </a:lnTo>
                  <a:lnTo>
                    <a:pt x="512" y="2761"/>
                  </a:lnTo>
                  <a:lnTo>
                    <a:pt x="518" y="2769"/>
                  </a:lnTo>
                  <a:lnTo>
                    <a:pt x="739" y="2991"/>
                  </a:lnTo>
                  <a:lnTo>
                    <a:pt x="747" y="2996"/>
                  </a:lnTo>
                  <a:lnTo>
                    <a:pt x="756" y="2997"/>
                  </a:lnTo>
                  <a:lnTo>
                    <a:pt x="765" y="2993"/>
                  </a:lnTo>
                  <a:lnTo>
                    <a:pt x="844" y="2934"/>
                  </a:lnTo>
                  <a:lnTo>
                    <a:pt x="924" y="2873"/>
                  </a:lnTo>
                  <a:lnTo>
                    <a:pt x="950" y="2856"/>
                  </a:lnTo>
                  <a:lnTo>
                    <a:pt x="978" y="2844"/>
                  </a:lnTo>
                  <a:lnTo>
                    <a:pt x="1007" y="2837"/>
                  </a:lnTo>
                  <a:lnTo>
                    <a:pt x="1036" y="2835"/>
                  </a:lnTo>
                  <a:lnTo>
                    <a:pt x="1067" y="2837"/>
                  </a:lnTo>
                  <a:lnTo>
                    <a:pt x="1098" y="2845"/>
                  </a:lnTo>
                  <a:lnTo>
                    <a:pt x="1126" y="2858"/>
                  </a:lnTo>
                  <a:lnTo>
                    <a:pt x="1195" y="2894"/>
                  </a:lnTo>
                  <a:lnTo>
                    <a:pt x="1266" y="2926"/>
                  </a:lnTo>
                  <a:lnTo>
                    <a:pt x="1338" y="2954"/>
                  </a:lnTo>
                  <a:lnTo>
                    <a:pt x="1413" y="2977"/>
                  </a:lnTo>
                  <a:lnTo>
                    <a:pt x="1442" y="2988"/>
                  </a:lnTo>
                  <a:lnTo>
                    <a:pt x="1469" y="3004"/>
                  </a:lnTo>
                  <a:lnTo>
                    <a:pt x="1492" y="3023"/>
                  </a:lnTo>
                  <a:lnTo>
                    <a:pt x="1512" y="3045"/>
                  </a:lnTo>
                  <a:lnTo>
                    <a:pt x="1528" y="3072"/>
                  </a:lnTo>
                  <a:lnTo>
                    <a:pt x="1539" y="3101"/>
                  </a:lnTo>
                  <a:lnTo>
                    <a:pt x="1546" y="3131"/>
                  </a:lnTo>
                  <a:lnTo>
                    <a:pt x="1559" y="3231"/>
                  </a:lnTo>
                  <a:lnTo>
                    <a:pt x="1574" y="3329"/>
                  </a:lnTo>
                  <a:lnTo>
                    <a:pt x="1577" y="3338"/>
                  </a:lnTo>
                  <a:lnTo>
                    <a:pt x="1585" y="3344"/>
                  </a:lnTo>
                  <a:lnTo>
                    <a:pt x="1593" y="3346"/>
                  </a:lnTo>
                  <a:lnTo>
                    <a:pt x="1907" y="3346"/>
                  </a:lnTo>
                  <a:lnTo>
                    <a:pt x="1915" y="3344"/>
                  </a:lnTo>
                  <a:lnTo>
                    <a:pt x="1923" y="3338"/>
                  </a:lnTo>
                  <a:lnTo>
                    <a:pt x="1926" y="3329"/>
                  </a:lnTo>
                  <a:lnTo>
                    <a:pt x="1941" y="3230"/>
                  </a:lnTo>
                  <a:lnTo>
                    <a:pt x="1954" y="3131"/>
                  </a:lnTo>
                  <a:lnTo>
                    <a:pt x="1961" y="3101"/>
                  </a:lnTo>
                  <a:lnTo>
                    <a:pt x="1972" y="3072"/>
                  </a:lnTo>
                  <a:lnTo>
                    <a:pt x="1988" y="3045"/>
                  </a:lnTo>
                  <a:lnTo>
                    <a:pt x="2008" y="3023"/>
                  </a:lnTo>
                  <a:lnTo>
                    <a:pt x="2031" y="3004"/>
                  </a:lnTo>
                  <a:lnTo>
                    <a:pt x="2058" y="2988"/>
                  </a:lnTo>
                  <a:lnTo>
                    <a:pt x="2087" y="2977"/>
                  </a:lnTo>
                  <a:lnTo>
                    <a:pt x="2162" y="2954"/>
                  </a:lnTo>
                  <a:lnTo>
                    <a:pt x="2234" y="2926"/>
                  </a:lnTo>
                  <a:lnTo>
                    <a:pt x="2305" y="2894"/>
                  </a:lnTo>
                  <a:lnTo>
                    <a:pt x="2374" y="2858"/>
                  </a:lnTo>
                  <a:lnTo>
                    <a:pt x="2402" y="2845"/>
                  </a:lnTo>
                  <a:lnTo>
                    <a:pt x="2431" y="2837"/>
                  </a:lnTo>
                  <a:lnTo>
                    <a:pt x="2462" y="2835"/>
                  </a:lnTo>
                  <a:lnTo>
                    <a:pt x="2491" y="2837"/>
                  </a:lnTo>
                  <a:lnTo>
                    <a:pt x="2521" y="2843"/>
                  </a:lnTo>
                  <a:lnTo>
                    <a:pt x="2550" y="2856"/>
                  </a:lnTo>
                  <a:lnTo>
                    <a:pt x="2576" y="2873"/>
                  </a:lnTo>
                  <a:lnTo>
                    <a:pt x="2656" y="2934"/>
                  </a:lnTo>
                  <a:lnTo>
                    <a:pt x="2735" y="2993"/>
                  </a:lnTo>
                  <a:lnTo>
                    <a:pt x="2744" y="2997"/>
                  </a:lnTo>
                  <a:lnTo>
                    <a:pt x="2753" y="2996"/>
                  </a:lnTo>
                  <a:lnTo>
                    <a:pt x="2761" y="2991"/>
                  </a:lnTo>
                  <a:lnTo>
                    <a:pt x="2982" y="2769"/>
                  </a:lnTo>
                  <a:lnTo>
                    <a:pt x="2988" y="2761"/>
                  </a:lnTo>
                  <a:lnTo>
                    <a:pt x="2988" y="2752"/>
                  </a:lnTo>
                  <a:lnTo>
                    <a:pt x="2985" y="2743"/>
                  </a:lnTo>
                  <a:lnTo>
                    <a:pt x="2925" y="2663"/>
                  </a:lnTo>
                  <a:lnTo>
                    <a:pt x="2865" y="2584"/>
                  </a:lnTo>
                  <a:lnTo>
                    <a:pt x="2848" y="2557"/>
                  </a:lnTo>
                  <a:lnTo>
                    <a:pt x="2835" y="2528"/>
                  </a:lnTo>
                  <a:lnTo>
                    <a:pt x="2829" y="2498"/>
                  </a:lnTo>
                  <a:lnTo>
                    <a:pt x="2827" y="2469"/>
                  </a:lnTo>
                  <a:lnTo>
                    <a:pt x="2829" y="2438"/>
                  </a:lnTo>
                  <a:lnTo>
                    <a:pt x="2837" y="2409"/>
                  </a:lnTo>
                  <a:lnTo>
                    <a:pt x="2850" y="2380"/>
                  </a:lnTo>
                  <a:lnTo>
                    <a:pt x="2886" y="2311"/>
                  </a:lnTo>
                  <a:lnTo>
                    <a:pt x="2918" y="2240"/>
                  </a:lnTo>
                  <a:lnTo>
                    <a:pt x="2945" y="2168"/>
                  </a:lnTo>
                  <a:lnTo>
                    <a:pt x="2969" y="2093"/>
                  </a:lnTo>
                  <a:lnTo>
                    <a:pt x="2979" y="2063"/>
                  </a:lnTo>
                  <a:lnTo>
                    <a:pt x="2995" y="2037"/>
                  </a:lnTo>
                  <a:lnTo>
                    <a:pt x="3014" y="2013"/>
                  </a:lnTo>
                  <a:lnTo>
                    <a:pt x="3037" y="1993"/>
                  </a:lnTo>
                  <a:lnTo>
                    <a:pt x="3063" y="1977"/>
                  </a:lnTo>
                  <a:lnTo>
                    <a:pt x="3092" y="1967"/>
                  </a:lnTo>
                  <a:lnTo>
                    <a:pt x="3122" y="1959"/>
                  </a:lnTo>
                  <a:lnTo>
                    <a:pt x="3221" y="1946"/>
                  </a:lnTo>
                  <a:lnTo>
                    <a:pt x="3320" y="1932"/>
                  </a:lnTo>
                  <a:lnTo>
                    <a:pt x="3328" y="1928"/>
                  </a:lnTo>
                  <a:lnTo>
                    <a:pt x="3335" y="1921"/>
                  </a:lnTo>
                  <a:lnTo>
                    <a:pt x="3337" y="1912"/>
                  </a:lnTo>
                  <a:lnTo>
                    <a:pt x="3337" y="1598"/>
                  </a:lnTo>
                  <a:lnTo>
                    <a:pt x="3335" y="1589"/>
                  </a:lnTo>
                  <a:lnTo>
                    <a:pt x="3328" y="1582"/>
                  </a:lnTo>
                  <a:lnTo>
                    <a:pt x="3320" y="1578"/>
                  </a:lnTo>
                  <a:lnTo>
                    <a:pt x="3221" y="1564"/>
                  </a:lnTo>
                  <a:lnTo>
                    <a:pt x="3122" y="1551"/>
                  </a:lnTo>
                  <a:lnTo>
                    <a:pt x="3092" y="1543"/>
                  </a:lnTo>
                  <a:lnTo>
                    <a:pt x="3063" y="1533"/>
                  </a:lnTo>
                  <a:lnTo>
                    <a:pt x="3037" y="1517"/>
                  </a:lnTo>
                  <a:lnTo>
                    <a:pt x="3014" y="1497"/>
                  </a:lnTo>
                  <a:lnTo>
                    <a:pt x="2995" y="1473"/>
                  </a:lnTo>
                  <a:lnTo>
                    <a:pt x="2979" y="1447"/>
                  </a:lnTo>
                  <a:lnTo>
                    <a:pt x="2969" y="1417"/>
                  </a:lnTo>
                  <a:lnTo>
                    <a:pt x="2945" y="1342"/>
                  </a:lnTo>
                  <a:lnTo>
                    <a:pt x="2918" y="1270"/>
                  </a:lnTo>
                  <a:lnTo>
                    <a:pt x="2886" y="1199"/>
                  </a:lnTo>
                  <a:lnTo>
                    <a:pt x="2850" y="1130"/>
                  </a:lnTo>
                  <a:lnTo>
                    <a:pt x="2837" y="1101"/>
                  </a:lnTo>
                  <a:lnTo>
                    <a:pt x="2829" y="1072"/>
                  </a:lnTo>
                  <a:lnTo>
                    <a:pt x="2827" y="1041"/>
                  </a:lnTo>
                  <a:lnTo>
                    <a:pt x="2829" y="1012"/>
                  </a:lnTo>
                  <a:lnTo>
                    <a:pt x="2835" y="982"/>
                  </a:lnTo>
                  <a:lnTo>
                    <a:pt x="2848" y="953"/>
                  </a:lnTo>
                  <a:lnTo>
                    <a:pt x="2865" y="926"/>
                  </a:lnTo>
                  <a:lnTo>
                    <a:pt x="2925" y="847"/>
                  </a:lnTo>
                  <a:lnTo>
                    <a:pt x="2985" y="767"/>
                  </a:lnTo>
                  <a:lnTo>
                    <a:pt x="2988" y="758"/>
                  </a:lnTo>
                  <a:lnTo>
                    <a:pt x="2988" y="749"/>
                  </a:lnTo>
                  <a:lnTo>
                    <a:pt x="2982" y="741"/>
                  </a:lnTo>
                  <a:lnTo>
                    <a:pt x="2761" y="519"/>
                  </a:lnTo>
                  <a:lnTo>
                    <a:pt x="2753" y="514"/>
                  </a:lnTo>
                  <a:lnTo>
                    <a:pt x="2744" y="514"/>
                  </a:lnTo>
                  <a:lnTo>
                    <a:pt x="2735" y="517"/>
                  </a:lnTo>
                  <a:lnTo>
                    <a:pt x="2656" y="576"/>
                  </a:lnTo>
                  <a:lnTo>
                    <a:pt x="2576" y="637"/>
                  </a:lnTo>
                  <a:lnTo>
                    <a:pt x="2550" y="654"/>
                  </a:lnTo>
                  <a:lnTo>
                    <a:pt x="2521" y="667"/>
                  </a:lnTo>
                  <a:lnTo>
                    <a:pt x="2491" y="673"/>
                  </a:lnTo>
                  <a:lnTo>
                    <a:pt x="2462" y="675"/>
                  </a:lnTo>
                  <a:lnTo>
                    <a:pt x="2431" y="673"/>
                  </a:lnTo>
                  <a:lnTo>
                    <a:pt x="2402" y="665"/>
                  </a:lnTo>
                  <a:lnTo>
                    <a:pt x="2374" y="652"/>
                  </a:lnTo>
                  <a:lnTo>
                    <a:pt x="2305" y="616"/>
                  </a:lnTo>
                  <a:lnTo>
                    <a:pt x="2234" y="584"/>
                  </a:lnTo>
                  <a:lnTo>
                    <a:pt x="2162" y="556"/>
                  </a:lnTo>
                  <a:lnTo>
                    <a:pt x="2087" y="533"/>
                  </a:lnTo>
                  <a:lnTo>
                    <a:pt x="2058" y="522"/>
                  </a:lnTo>
                  <a:lnTo>
                    <a:pt x="2031" y="506"/>
                  </a:lnTo>
                  <a:lnTo>
                    <a:pt x="2008" y="487"/>
                  </a:lnTo>
                  <a:lnTo>
                    <a:pt x="1988" y="465"/>
                  </a:lnTo>
                  <a:lnTo>
                    <a:pt x="1972" y="438"/>
                  </a:lnTo>
                  <a:lnTo>
                    <a:pt x="1961" y="410"/>
                  </a:lnTo>
                  <a:lnTo>
                    <a:pt x="1954" y="379"/>
                  </a:lnTo>
                  <a:lnTo>
                    <a:pt x="1941" y="280"/>
                  </a:lnTo>
                  <a:lnTo>
                    <a:pt x="1926" y="181"/>
                  </a:lnTo>
                  <a:lnTo>
                    <a:pt x="1923" y="172"/>
                  </a:lnTo>
                  <a:lnTo>
                    <a:pt x="1915" y="166"/>
                  </a:lnTo>
                  <a:lnTo>
                    <a:pt x="1907" y="164"/>
                  </a:lnTo>
                  <a:lnTo>
                    <a:pt x="1593" y="164"/>
                  </a:lnTo>
                  <a:close/>
                  <a:moveTo>
                    <a:pt x="1593" y="0"/>
                  </a:moveTo>
                  <a:lnTo>
                    <a:pt x="1907" y="0"/>
                  </a:lnTo>
                  <a:lnTo>
                    <a:pt x="1940" y="3"/>
                  </a:lnTo>
                  <a:lnTo>
                    <a:pt x="1971" y="12"/>
                  </a:lnTo>
                  <a:lnTo>
                    <a:pt x="2000" y="26"/>
                  </a:lnTo>
                  <a:lnTo>
                    <a:pt x="2026" y="45"/>
                  </a:lnTo>
                  <a:lnTo>
                    <a:pt x="2048" y="68"/>
                  </a:lnTo>
                  <a:lnTo>
                    <a:pt x="2067" y="95"/>
                  </a:lnTo>
                  <a:lnTo>
                    <a:pt x="2080" y="124"/>
                  </a:lnTo>
                  <a:lnTo>
                    <a:pt x="2088" y="156"/>
                  </a:lnTo>
                  <a:lnTo>
                    <a:pt x="2102" y="256"/>
                  </a:lnTo>
                  <a:lnTo>
                    <a:pt x="2116" y="357"/>
                  </a:lnTo>
                  <a:lnTo>
                    <a:pt x="2117" y="363"/>
                  </a:lnTo>
                  <a:lnTo>
                    <a:pt x="2119" y="367"/>
                  </a:lnTo>
                  <a:lnTo>
                    <a:pt x="2122" y="370"/>
                  </a:lnTo>
                  <a:lnTo>
                    <a:pt x="2125" y="373"/>
                  </a:lnTo>
                  <a:lnTo>
                    <a:pt x="2130" y="374"/>
                  </a:lnTo>
                  <a:lnTo>
                    <a:pt x="2215" y="401"/>
                  </a:lnTo>
                  <a:lnTo>
                    <a:pt x="2296" y="432"/>
                  </a:lnTo>
                  <a:lnTo>
                    <a:pt x="2377" y="468"/>
                  </a:lnTo>
                  <a:lnTo>
                    <a:pt x="2454" y="509"/>
                  </a:lnTo>
                  <a:lnTo>
                    <a:pt x="2462" y="512"/>
                  </a:lnTo>
                  <a:lnTo>
                    <a:pt x="2469" y="512"/>
                  </a:lnTo>
                  <a:lnTo>
                    <a:pt x="2477" y="507"/>
                  </a:lnTo>
                  <a:lnTo>
                    <a:pt x="2557" y="446"/>
                  </a:lnTo>
                  <a:lnTo>
                    <a:pt x="2638" y="385"/>
                  </a:lnTo>
                  <a:lnTo>
                    <a:pt x="2663" y="369"/>
                  </a:lnTo>
                  <a:lnTo>
                    <a:pt x="2690" y="358"/>
                  </a:lnTo>
                  <a:lnTo>
                    <a:pt x="2718" y="352"/>
                  </a:lnTo>
                  <a:lnTo>
                    <a:pt x="2746" y="350"/>
                  </a:lnTo>
                  <a:lnTo>
                    <a:pt x="2775" y="352"/>
                  </a:lnTo>
                  <a:lnTo>
                    <a:pt x="2803" y="358"/>
                  </a:lnTo>
                  <a:lnTo>
                    <a:pt x="2830" y="369"/>
                  </a:lnTo>
                  <a:lnTo>
                    <a:pt x="2854" y="384"/>
                  </a:lnTo>
                  <a:lnTo>
                    <a:pt x="2876" y="403"/>
                  </a:lnTo>
                  <a:lnTo>
                    <a:pt x="3098" y="625"/>
                  </a:lnTo>
                  <a:lnTo>
                    <a:pt x="3117" y="648"/>
                  </a:lnTo>
                  <a:lnTo>
                    <a:pt x="3132" y="672"/>
                  </a:lnTo>
                  <a:lnTo>
                    <a:pt x="3143" y="699"/>
                  </a:lnTo>
                  <a:lnTo>
                    <a:pt x="3149" y="728"/>
                  </a:lnTo>
                  <a:lnTo>
                    <a:pt x="3151" y="756"/>
                  </a:lnTo>
                  <a:lnTo>
                    <a:pt x="3149" y="784"/>
                  </a:lnTo>
                  <a:lnTo>
                    <a:pt x="3143" y="813"/>
                  </a:lnTo>
                  <a:lnTo>
                    <a:pt x="3132" y="839"/>
                  </a:lnTo>
                  <a:lnTo>
                    <a:pt x="3116" y="865"/>
                  </a:lnTo>
                  <a:lnTo>
                    <a:pt x="3056" y="946"/>
                  </a:lnTo>
                  <a:lnTo>
                    <a:pt x="2994" y="1026"/>
                  </a:lnTo>
                  <a:lnTo>
                    <a:pt x="2990" y="1034"/>
                  </a:lnTo>
                  <a:lnTo>
                    <a:pt x="2990" y="1041"/>
                  </a:lnTo>
                  <a:lnTo>
                    <a:pt x="2992" y="1049"/>
                  </a:lnTo>
                  <a:lnTo>
                    <a:pt x="3033" y="1126"/>
                  </a:lnTo>
                  <a:lnTo>
                    <a:pt x="3069" y="1207"/>
                  </a:lnTo>
                  <a:lnTo>
                    <a:pt x="3100" y="1289"/>
                  </a:lnTo>
                  <a:lnTo>
                    <a:pt x="3127" y="1374"/>
                  </a:lnTo>
                  <a:lnTo>
                    <a:pt x="3128" y="1378"/>
                  </a:lnTo>
                  <a:lnTo>
                    <a:pt x="3131" y="1382"/>
                  </a:lnTo>
                  <a:lnTo>
                    <a:pt x="3134" y="1385"/>
                  </a:lnTo>
                  <a:lnTo>
                    <a:pt x="3138" y="1387"/>
                  </a:lnTo>
                  <a:lnTo>
                    <a:pt x="3144" y="1388"/>
                  </a:lnTo>
                  <a:lnTo>
                    <a:pt x="3244" y="1402"/>
                  </a:lnTo>
                  <a:lnTo>
                    <a:pt x="3344" y="1416"/>
                  </a:lnTo>
                  <a:lnTo>
                    <a:pt x="3376" y="1424"/>
                  </a:lnTo>
                  <a:lnTo>
                    <a:pt x="3406" y="1437"/>
                  </a:lnTo>
                  <a:lnTo>
                    <a:pt x="3432" y="1456"/>
                  </a:lnTo>
                  <a:lnTo>
                    <a:pt x="3455" y="1478"/>
                  </a:lnTo>
                  <a:lnTo>
                    <a:pt x="3475" y="1504"/>
                  </a:lnTo>
                  <a:lnTo>
                    <a:pt x="3488" y="1534"/>
                  </a:lnTo>
                  <a:lnTo>
                    <a:pt x="3497" y="1565"/>
                  </a:lnTo>
                  <a:lnTo>
                    <a:pt x="3500" y="1598"/>
                  </a:lnTo>
                  <a:lnTo>
                    <a:pt x="3500" y="1912"/>
                  </a:lnTo>
                  <a:lnTo>
                    <a:pt x="3497" y="1945"/>
                  </a:lnTo>
                  <a:lnTo>
                    <a:pt x="3488" y="1976"/>
                  </a:lnTo>
                  <a:lnTo>
                    <a:pt x="3475" y="2006"/>
                  </a:lnTo>
                  <a:lnTo>
                    <a:pt x="3455" y="2032"/>
                  </a:lnTo>
                  <a:lnTo>
                    <a:pt x="3432" y="2054"/>
                  </a:lnTo>
                  <a:lnTo>
                    <a:pt x="3406" y="2073"/>
                  </a:lnTo>
                  <a:lnTo>
                    <a:pt x="3376" y="2086"/>
                  </a:lnTo>
                  <a:lnTo>
                    <a:pt x="3344" y="2094"/>
                  </a:lnTo>
                  <a:lnTo>
                    <a:pt x="3244" y="2108"/>
                  </a:lnTo>
                  <a:lnTo>
                    <a:pt x="3144" y="2122"/>
                  </a:lnTo>
                  <a:lnTo>
                    <a:pt x="3138" y="2123"/>
                  </a:lnTo>
                  <a:lnTo>
                    <a:pt x="3134" y="2125"/>
                  </a:lnTo>
                  <a:lnTo>
                    <a:pt x="3131" y="2128"/>
                  </a:lnTo>
                  <a:lnTo>
                    <a:pt x="3128" y="2132"/>
                  </a:lnTo>
                  <a:lnTo>
                    <a:pt x="3127" y="2136"/>
                  </a:lnTo>
                  <a:lnTo>
                    <a:pt x="3100" y="2221"/>
                  </a:lnTo>
                  <a:lnTo>
                    <a:pt x="3069" y="2303"/>
                  </a:lnTo>
                  <a:lnTo>
                    <a:pt x="3033" y="2384"/>
                  </a:lnTo>
                  <a:lnTo>
                    <a:pt x="2992" y="2461"/>
                  </a:lnTo>
                  <a:lnTo>
                    <a:pt x="2990" y="2469"/>
                  </a:lnTo>
                  <a:lnTo>
                    <a:pt x="2990" y="2476"/>
                  </a:lnTo>
                  <a:lnTo>
                    <a:pt x="2994" y="2484"/>
                  </a:lnTo>
                  <a:lnTo>
                    <a:pt x="3056" y="2564"/>
                  </a:lnTo>
                  <a:lnTo>
                    <a:pt x="3116" y="2645"/>
                  </a:lnTo>
                  <a:lnTo>
                    <a:pt x="3132" y="2671"/>
                  </a:lnTo>
                  <a:lnTo>
                    <a:pt x="3143" y="2697"/>
                  </a:lnTo>
                  <a:lnTo>
                    <a:pt x="3149" y="2726"/>
                  </a:lnTo>
                  <a:lnTo>
                    <a:pt x="3151" y="2754"/>
                  </a:lnTo>
                  <a:lnTo>
                    <a:pt x="3149" y="2782"/>
                  </a:lnTo>
                  <a:lnTo>
                    <a:pt x="3143" y="2810"/>
                  </a:lnTo>
                  <a:lnTo>
                    <a:pt x="3132" y="2838"/>
                  </a:lnTo>
                  <a:lnTo>
                    <a:pt x="3117" y="2862"/>
                  </a:lnTo>
                  <a:lnTo>
                    <a:pt x="3098" y="2885"/>
                  </a:lnTo>
                  <a:lnTo>
                    <a:pt x="2876" y="3107"/>
                  </a:lnTo>
                  <a:lnTo>
                    <a:pt x="2854" y="3126"/>
                  </a:lnTo>
                  <a:lnTo>
                    <a:pt x="2830" y="3141"/>
                  </a:lnTo>
                  <a:lnTo>
                    <a:pt x="2802" y="3152"/>
                  </a:lnTo>
                  <a:lnTo>
                    <a:pt x="2775" y="3158"/>
                  </a:lnTo>
                  <a:lnTo>
                    <a:pt x="2746" y="3160"/>
                  </a:lnTo>
                  <a:lnTo>
                    <a:pt x="2718" y="3158"/>
                  </a:lnTo>
                  <a:lnTo>
                    <a:pt x="2690" y="3152"/>
                  </a:lnTo>
                  <a:lnTo>
                    <a:pt x="2663" y="3141"/>
                  </a:lnTo>
                  <a:lnTo>
                    <a:pt x="2638" y="3125"/>
                  </a:lnTo>
                  <a:lnTo>
                    <a:pt x="2557" y="3064"/>
                  </a:lnTo>
                  <a:lnTo>
                    <a:pt x="2477" y="3003"/>
                  </a:lnTo>
                  <a:lnTo>
                    <a:pt x="2469" y="2998"/>
                  </a:lnTo>
                  <a:lnTo>
                    <a:pt x="2462" y="2998"/>
                  </a:lnTo>
                  <a:lnTo>
                    <a:pt x="2454" y="3001"/>
                  </a:lnTo>
                  <a:lnTo>
                    <a:pt x="2377" y="3042"/>
                  </a:lnTo>
                  <a:lnTo>
                    <a:pt x="2296" y="3078"/>
                  </a:lnTo>
                  <a:lnTo>
                    <a:pt x="2215" y="3109"/>
                  </a:lnTo>
                  <a:lnTo>
                    <a:pt x="2130" y="3136"/>
                  </a:lnTo>
                  <a:lnTo>
                    <a:pt x="2125" y="3137"/>
                  </a:lnTo>
                  <a:lnTo>
                    <a:pt x="2122" y="3140"/>
                  </a:lnTo>
                  <a:lnTo>
                    <a:pt x="2119" y="3143"/>
                  </a:lnTo>
                  <a:lnTo>
                    <a:pt x="2117" y="3147"/>
                  </a:lnTo>
                  <a:lnTo>
                    <a:pt x="2116" y="3153"/>
                  </a:lnTo>
                  <a:lnTo>
                    <a:pt x="2102" y="3254"/>
                  </a:lnTo>
                  <a:lnTo>
                    <a:pt x="2088" y="3354"/>
                  </a:lnTo>
                  <a:lnTo>
                    <a:pt x="2080" y="3386"/>
                  </a:lnTo>
                  <a:lnTo>
                    <a:pt x="2067" y="3415"/>
                  </a:lnTo>
                  <a:lnTo>
                    <a:pt x="2048" y="3442"/>
                  </a:lnTo>
                  <a:lnTo>
                    <a:pt x="2026" y="3465"/>
                  </a:lnTo>
                  <a:lnTo>
                    <a:pt x="2000" y="3484"/>
                  </a:lnTo>
                  <a:lnTo>
                    <a:pt x="1971" y="3498"/>
                  </a:lnTo>
                  <a:lnTo>
                    <a:pt x="1940" y="3507"/>
                  </a:lnTo>
                  <a:lnTo>
                    <a:pt x="1907" y="3510"/>
                  </a:lnTo>
                  <a:lnTo>
                    <a:pt x="1593" y="3510"/>
                  </a:lnTo>
                  <a:lnTo>
                    <a:pt x="1560" y="3507"/>
                  </a:lnTo>
                  <a:lnTo>
                    <a:pt x="1529" y="3498"/>
                  </a:lnTo>
                  <a:lnTo>
                    <a:pt x="1500" y="3484"/>
                  </a:lnTo>
                  <a:lnTo>
                    <a:pt x="1474" y="3465"/>
                  </a:lnTo>
                  <a:lnTo>
                    <a:pt x="1452" y="3442"/>
                  </a:lnTo>
                  <a:lnTo>
                    <a:pt x="1433" y="3415"/>
                  </a:lnTo>
                  <a:lnTo>
                    <a:pt x="1420" y="3386"/>
                  </a:lnTo>
                  <a:lnTo>
                    <a:pt x="1412" y="3354"/>
                  </a:lnTo>
                  <a:lnTo>
                    <a:pt x="1398" y="3254"/>
                  </a:lnTo>
                  <a:lnTo>
                    <a:pt x="1384" y="3153"/>
                  </a:lnTo>
                  <a:lnTo>
                    <a:pt x="1383" y="3147"/>
                  </a:lnTo>
                  <a:lnTo>
                    <a:pt x="1381" y="3143"/>
                  </a:lnTo>
                  <a:lnTo>
                    <a:pt x="1378" y="3140"/>
                  </a:lnTo>
                  <a:lnTo>
                    <a:pt x="1375" y="3137"/>
                  </a:lnTo>
                  <a:lnTo>
                    <a:pt x="1370" y="3136"/>
                  </a:lnTo>
                  <a:lnTo>
                    <a:pt x="1285" y="3109"/>
                  </a:lnTo>
                  <a:lnTo>
                    <a:pt x="1204" y="3078"/>
                  </a:lnTo>
                  <a:lnTo>
                    <a:pt x="1123" y="3042"/>
                  </a:lnTo>
                  <a:lnTo>
                    <a:pt x="1046" y="3001"/>
                  </a:lnTo>
                  <a:lnTo>
                    <a:pt x="1038" y="2998"/>
                  </a:lnTo>
                  <a:lnTo>
                    <a:pt x="1031" y="2998"/>
                  </a:lnTo>
                  <a:lnTo>
                    <a:pt x="1023" y="3003"/>
                  </a:lnTo>
                  <a:lnTo>
                    <a:pt x="943" y="3064"/>
                  </a:lnTo>
                  <a:lnTo>
                    <a:pt x="862" y="3125"/>
                  </a:lnTo>
                  <a:lnTo>
                    <a:pt x="837" y="3141"/>
                  </a:lnTo>
                  <a:lnTo>
                    <a:pt x="810" y="3152"/>
                  </a:lnTo>
                  <a:lnTo>
                    <a:pt x="782" y="3158"/>
                  </a:lnTo>
                  <a:lnTo>
                    <a:pt x="754" y="3161"/>
                  </a:lnTo>
                  <a:lnTo>
                    <a:pt x="725" y="3158"/>
                  </a:lnTo>
                  <a:lnTo>
                    <a:pt x="697" y="3152"/>
                  </a:lnTo>
                  <a:lnTo>
                    <a:pt x="670" y="3141"/>
                  </a:lnTo>
                  <a:lnTo>
                    <a:pt x="646" y="3126"/>
                  </a:lnTo>
                  <a:lnTo>
                    <a:pt x="624" y="3107"/>
                  </a:lnTo>
                  <a:lnTo>
                    <a:pt x="402" y="2885"/>
                  </a:lnTo>
                  <a:lnTo>
                    <a:pt x="383" y="2862"/>
                  </a:lnTo>
                  <a:lnTo>
                    <a:pt x="368" y="2838"/>
                  </a:lnTo>
                  <a:lnTo>
                    <a:pt x="357" y="2811"/>
                  </a:lnTo>
                  <a:lnTo>
                    <a:pt x="351" y="2782"/>
                  </a:lnTo>
                  <a:lnTo>
                    <a:pt x="348" y="2754"/>
                  </a:lnTo>
                  <a:lnTo>
                    <a:pt x="351" y="2726"/>
                  </a:lnTo>
                  <a:lnTo>
                    <a:pt x="357" y="2697"/>
                  </a:lnTo>
                  <a:lnTo>
                    <a:pt x="368" y="2671"/>
                  </a:lnTo>
                  <a:lnTo>
                    <a:pt x="384" y="2645"/>
                  </a:lnTo>
                  <a:lnTo>
                    <a:pt x="444" y="2564"/>
                  </a:lnTo>
                  <a:lnTo>
                    <a:pt x="506" y="2484"/>
                  </a:lnTo>
                  <a:lnTo>
                    <a:pt x="510" y="2476"/>
                  </a:lnTo>
                  <a:lnTo>
                    <a:pt x="510" y="2469"/>
                  </a:lnTo>
                  <a:lnTo>
                    <a:pt x="508" y="2461"/>
                  </a:lnTo>
                  <a:lnTo>
                    <a:pt x="467" y="2384"/>
                  </a:lnTo>
                  <a:lnTo>
                    <a:pt x="431" y="2303"/>
                  </a:lnTo>
                  <a:lnTo>
                    <a:pt x="400" y="2221"/>
                  </a:lnTo>
                  <a:lnTo>
                    <a:pt x="373" y="2136"/>
                  </a:lnTo>
                  <a:lnTo>
                    <a:pt x="372" y="2132"/>
                  </a:lnTo>
                  <a:lnTo>
                    <a:pt x="369" y="2128"/>
                  </a:lnTo>
                  <a:lnTo>
                    <a:pt x="366" y="2125"/>
                  </a:lnTo>
                  <a:lnTo>
                    <a:pt x="362" y="2123"/>
                  </a:lnTo>
                  <a:lnTo>
                    <a:pt x="356" y="2122"/>
                  </a:lnTo>
                  <a:lnTo>
                    <a:pt x="256" y="2108"/>
                  </a:lnTo>
                  <a:lnTo>
                    <a:pt x="156" y="2094"/>
                  </a:lnTo>
                  <a:lnTo>
                    <a:pt x="124" y="2086"/>
                  </a:lnTo>
                  <a:lnTo>
                    <a:pt x="94" y="2073"/>
                  </a:lnTo>
                  <a:lnTo>
                    <a:pt x="68" y="2054"/>
                  </a:lnTo>
                  <a:lnTo>
                    <a:pt x="45" y="2032"/>
                  </a:lnTo>
                  <a:lnTo>
                    <a:pt x="25" y="2006"/>
                  </a:lnTo>
                  <a:lnTo>
                    <a:pt x="12" y="1976"/>
                  </a:lnTo>
                  <a:lnTo>
                    <a:pt x="3" y="1945"/>
                  </a:lnTo>
                  <a:lnTo>
                    <a:pt x="0" y="1912"/>
                  </a:lnTo>
                  <a:lnTo>
                    <a:pt x="0" y="1598"/>
                  </a:lnTo>
                  <a:lnTo>
                    <a:pt x="3" y="1565"/>
                  </a:lnTo>
                  <a:lnTo>
                    <a:pt x="12" y="1534"/>
                  </a:lnTo>
                  <a:lnTo>
                    <a:pt x="25" y="1504"/>
                  </a:lnTo>
                  <a:lnTo>
                    <a:pt x="45" y="1478"/>
                  </a:lnTo>
                  <a:lnTo>
                    <a:pt x="68" y="1456"/>
                  </a:lnTo>
                  <a:lnTo>
                    <a:pt x="94" y="1437"/>
                  </a:lnTo>
                  <a:lnTo>
                    <a:pt x="124" y="1424"/>
                  </a:lnTo>
                  <a:lnTo>
                    <a:pt x="156" y="1416"/>
                  </a:lnTo>
                  <a:lnTo>
                    <a:pt x="256" y="1402"/>
                  </a:lnTo>
                  <a:lnTo>
                    <a:pt x="356" y="1388"/>
                  </a:lnTo>
                  <a:lnTo>
                    <a:pt x="362" y="1387"/>
                  </a:lnTo>
                  <a:lnTo>
                    <a:pt x="366" y="1385"/>
                  </a:lnTo>
                  <a:lnTo>
                    <a:pt x="369" y="1382"/>
                  </a:lnTo>
                  <a:lnTo>
                    <a:pt x="372" y="1378"/>
                  </a:lnTo>
                  <a:lnTo>
                    <a:pt x="373" y="1374"/>
                  </a:lnTo>
                  <a:lnTo>
                    <a:pt x="400" y="1289"/>
                  </a:lnTo>
                  <a:lnTo>
                    <a:pt x="431" y="1207"/>
                  </a:lnTo>
                  <a:lnTo>
                    <a:pt x="467" y="1126"/>
                  </a:lnTo>
                  <a:lnTo>
                    <a:pt x="508" y="1049"/>
                  </a:lnTo>
                  <a:lnTo>
                    <a:pt x="510" y="1041"/>
                  </a:lnTo>
                  <a:lnTo>
                    <a:pt x="510" y="1034"/>
                  </a:lnTo>
                  <a:lnTo>
                    <a:pt x="506" y="1026"/>
                  </a:lnTo>
                  <a:lnTo>
                    <a:pt x="444" y="946"/>
                  </a:lnTo>
                  <a:lnTo>
                    <a:pt x="384" y="865"/>
                  </a:lnTo>
                  <a:lnTo>
                    <a:pt x="368" y="839"/>
                  </a:lnTo>
                  <a:lnTo>
                    <a:pt x="357" y="813"/>
                  </a:lnTo>
                  <a:lnTo>
                    <a:pt x="351" y="784"/>
                  </a:lnTo>
                  <a:lnTo>
                    <a:pt x="348" y="756"/>
                  </a:lnTo>
                  <a:lnTo>
                    <a:pt x="351" y="728"/>
                  </a:lnTo>
                  <a:lnTo>
                    <a:pt x="357" y="700"/>
                  </a:lnTo>
                  <a:lnTo>
                    <a:pt x="368" y="672"/>
                  </a:lnTo>
                  <a:lnTo>
                    <a:pt x="383" y="648"/>
                  </a:lnTo>
                  <a:lnTo>
                    <a:pt x="402" y="625"/>
                  </a:lnTo>
                  <a:lnTo>
                    <a:pt x="624" y="403"/>
                  </a:lnTo>
                  <a:lnTo>
                    <a:pt x="646" y="384"/>
                  </a:lnTo>
                  <a:lnTo>
                    <a:pt x="670" y="369"/>
                  </a:lnTo>
                  <a:lnTo>
                    <a:pt x="697" y="358"/>
                  </a:lnTo>
                  <a:lnTo>
                    <a:pt x="725" y="352"/>
                  </a:lnTo>
                  <a:lnTo>
                    <a:pt x="754" y="350"/>
                  </a:lnTo>
                  <a:lnTo>
                    <a:pt x="782" y="352"/>
                  </a:lnTo>
                  <a:lnTo>
                    <a:pt x="810" y="358"/>
                  </a:lnTo>
                  <a:lnTo>
                    <a:pt x="837" y="369"/>
                  </a:lnTo>
                  <a:lnTo>
                    <a:pt x="862" y="385"/>
                  </a:lnTo>
                  <a:lnTo>
                    <a:pt x="943" y="446"/>
                  </a:lnTo>
                  <a:lnTo>
                    <a:pt x="1023" y="507"/>
                  </a:lnTo>
                  <a:lnTo>
                    <a:pt x="1031" y="512"/>
                  </a:lnTo>
                  <a:lnTo>
                    <a:pt x="1038" y="512"/>
                  </a:lnTo>
                  <a:lnTo>
                    <a:pt x="1046" y="509"/>
                  </a:lnTo>
                  <a:lnTo>
                    <a:pt x="1123" y="468"/>
                  </a:lnTo>
                  <a:lnTo>
                    <a:pt x="1204" y="432"/>
                  </a:lnTo>
                  <a:lnTo>
                    <a:pt x="1285" y="401"/>
                  </a:lnTo>
                  <a:lnTo>
                    <a:pt x="1370" y="374"/>
                  </a:lnTo>
                  <a:lnTo>
                    <a:pt x="1375" y="373"/>
                  </a:lnTo>
                  <a:lnTo>
                    <a:pt x="1378" y="370"/>
                  </a:lnTo>
                  <a:lnTo>
                    <a:pt x="1381" y="367"/>
                  </a:lnTo>
                  <a:lnTo>
                    <a:pt x="1383" y="363"/>
                  </a:lnTo>
                  <a:lnTo>
                    <a:pt x="1384" y="357"/>
                  </a:lnTo>
                  <a:lnTo>
                    <a:pt x="1398" y="256"/>
                  </a:lnTo>
                  <a:lnTo>
                    <a:pt x="1412" y="156"/>
                  </a:lnTo>
                  <a:lnTo>
                    <a:pt x="1420" y="124"/>
                  </a:lnTo>
                  <a:lnTo>
                    <a:pt x="1433" y="95"/>
                  </a:lnTo>
                  <a:lnTo>
                    <a:pt x="1452" y="68"/>
                  </a:lnTo>
                  <a:lnTo>
                    <a:pt x="1474" y="45"/>
                  </a:lnTo>
                  <a:lnTo>
                    <a:pt x="1500" y="26"/>
                  </a:lnTo>
                  <a:lnTo>
                    <a:pt x="1529" y="12"/>
                  </a:lnTo>
                  <a:lnTo>
                    <a:pt x="1560" y="3"/>
                  </a:lnTo>
                  <a:lnTo>
                    <a:pt x="1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78" name="Freeform 124"/>
            <p:cNvSpPr>
              <a:spLocks noEditPoints="1"/>
            </p:cNvSpPr>
            <p:nvPr/>
          </p:nvSpPr>
          <p:spPr bwMode="auto">
            <a:xfrm>
              <a:off x="7373938" y="2844800"/>
              <a:ext cx="241300" cy="242887"/>
            </a:xfrm>
            <a:custGeom>
              <a:avLst/>
              <a:gdLst>
                <a:gd name="T0" fmla="*/ 639 w 1518"/>
                <a:gd name="T1" fmla="*/ 176 h 1524"/>
                <a:gd name="T2" fmla="*/ 475 w 1518"/>
                <a:gd name="T3" fmla="*/ 237 h 1524"/>
                <a:gd name="T4" fmla="*/ 338 w 1518"/>
                <a:gd name="T5" fmla="*/ 340 h 1524"/>
                <a:gd name="T6" fmla="*/ 235 w 1518"/>
                <a:gd name="T7" fmla="*/ 477 h 1524"/>
                <a:gd name="T8" fmla="*/ 175 w 1518"/>
                <a:gd name="T9" fmla="*/ 642 h 1524"/>
                <a:gd name="T10" fmla="*/ 166 w 1518"/>
                <a:gd name="T11" fmla="*/ 823 h 1524"/>
                <a:gd name="T12" fmla="*/ 210 w 1518"/>
                <a:gd name="T13" fmla="*/ 995 h 1524"/>
                <a:gd name="T14" fmla="*/ 299 w 1518"/>
                <a:gd name="T15" fmla="*/ 1142 h 1524"/>
                <a:gd name="T16" fmla="*/ 426 w 1518"/>
                <a:gd name="T17" fmla="*/ 1258 h 1524"/>
                <a:gd name="T18" fmla="*/ 582 w 1518"/>
                <a:gd name="T19" fmla="*/ 1333 h 1524"/>
                <a:gd name="T20" fmla="*/ 759 w 1518"/>
                <a:gd name="T21" fmla="*/ 1360 h 1524"/>
                <a:gd name="T22" fmla="*/ 936 w 1518"/>
                <a:gd name="T23" fmla="*/ 1333 h 1524"/>
                <a:gd name="T24" fmla="*/ 1092 w 1518"/>
                <a:gd name="T25" fmla="*/ 1258 h 1524"/>
                <a:gd name="T26" fmla="*/ 1219 w 1518"/>
                <a:gd name="T27" fmla="*/ 1142 h 1524"/>
                <a:gd name="T28" fmla="*/ 1308 w 1518"/>
                <a:gd name="T29" fmla="*/ 995 h 1524"/>
                <a:gd name="T30" fmla="*/ 1352 w 1518"/>
                <a:gd name="T31" fmla="*/ 823 h 1524"/>
                <a:gd name="T32" fmla="*/ 1343 w 1518"/>
                <a:gd name="T33" fmla="*/ 642 h 1524"/>
                <a:gd name="T34" fmla="*/ 1283 w 1518"/>
                <a:gd name="T35" fmla="*/ 477 h 1524"/>
                <a:gd name="T36" fmla="*/ 1180 w 1518"/>
                <a:gd name="T37" fmla="*/ 340 h 1524"/>
                <a:gd name="T38" fmla="*/ 1043 w 1518"/>
                <a:gd name="T39" fmla="*/ 237 h 1524"/>
                <a:gd name="T40" fmla="*/ 879 w 1518"/>
                <a:gd name="T41" fmla="*/ 176 h 1524"/>
                <a:gd name="T42" fmla="*/ 759 w 1518"/>
                <a:gd name="T43" fmla="*/ 0 h 1524"/>
                <a:gd name="T44" fmla="*/ 961 w 1518"/>
                <a:gd name="T45" fmla="*/ 27 h 1524"/>
                <a:gd name="T46" fmla="*/ 1142 w 1518"/>
                <a:gd name="T47" fmla="*/ 105 h 1524"/>
                <a:gd name="T48" fmla="*/ 1296 w 1518"/>
                <a:gd name="T49" fmla="*/ 224 h 1524"/>
                <a:gd name="T50" fmla="*/ 1414 w 1518"/>
                <a:gd name="T51" fmla="*/ 378 h 1524"/>
                <a:gd name="T52" fmla="*/ 1492 w 1518"/>
                <a:gd name="T53" fmla="*/ 560 h 1524"/>
                <a:gd name="T54" fmla="*/ 1518 w 1518"/>
                <a:gd name="T55" fmla="*/ 762 h 1524"/>
                <a:gd name="T56" fmla="*/ 1492 w 1518"/>
                <a:gd name="T57" fmla="*/ 964 h 1524"/>
                <a:gd name="T58" fmla="*/ 1414 w 1518"/>
                <a:gd name="T59" fmla="*/ 1146 h 1524"/>
                <a:gd name="T60" fmla="*/ 1296 w 1518"/>
                <a:gd name="T61" fmla="*/ 1300 h 1524"/>
                <a:gd name="T62" fmla="*/ 1142 w 1518"/>
                <a:gd name="T63" fmla="*/ 1419 h 1524"/>
                <a:gd name="T64" fmla="*/ 961 w 1518"/>
                <a:gd name="T65" fmla="*/ 1497 h 1524"/>
                <a:gd name="T66" fmla="*/ 759 w 1518"/>
                <a:gd name="T67" fmla="*/ 1524 h 1524"/>
                <a:gd name="T68" fmla="*/ 557 w 1518"/>
                <a:gd name="T69" fmla="*/ 1497 h 1524"/>
                <a:gd name="T70" fmla="*/ 376 w 1518"/>
                <a:gd name="T71" fmla="*/ 1419 h 1524"/>
                <a:gd name="T72" fmla="*/ 222 w 1518"/>
                <a:gd name="T73" fmla="*/ 1300 h 1524"/>
                <a:gd name="T74" fmla="*/ 104 w 1518"/>
                <a:gd name="T75" fmla="*/ 1146 h 1524"/>
                <a:gd name="T76" fmla="*/ 26 w 1518"/>
                <a:gd name="T77" fmla="*/ 964 h 1524"/>
                <a:gd name="T78" fmla="*/ 0 w 1518"/>
                <a:gd name="T79" fmla="*/ 762 h 1524"/>
                <a:gd name="T80" fmla="*/ 26 w 1518"/>
                <a:gd name="T81" fmla="*/ 560 h 1524"/>
                <a:gd name="T82" fmla="*/ 104 w 1518"/>
                <a:gd name="T83" fmla="*/ 378 h 1524"/>
                <a:gd name="T84" fmla="*/ 222 w 1518"/>
                <a:gd name="T85" fmla="*/ 224 h 1524"/>
                <a:gd name="T86" fmla="*/ 376 w 1518"/>
                <a:gd name="T87" fmla="*/ 105 h 1524"/>
                <a:gd name="T88" fmla="*/ 557 w 1518"/>
                <a:gd name="T89" fmla="*/ 27 h 1524"/>
                <a:gd name="T90" fmla="*/ 759 w 1518"/>
                <a:gd name="T91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8" h="1524">
                  <a:moveTo>
                    <a:pt x="759" y="164"/>
                  </a:moveTo>
                  <a:lnTo>
                    <a:pt x="699" y="167"/>
                  </a:lnTo>
                  <a:lnTo>
                    <a:pt x="639" y="176"/>
                  </a:lnTo>
                  <a:lnTo>
                    <a:pt x="582" y="191"/>
                  </a:lnTo>
                  <a:lnTo>
                    <a:pt x="527" y="211"/>
                  </a:lnTo>
                  <a:lnTo>
                    <a:pt x="475" y="237"/>
                  </a:lnTo>
                  <a:lnTo>
                    <a:pt x="426" y="266"/>
                  </a:lnTo>
                  <a:lnTo>
                    <a:pt x="380" y="300"/>
                  </a:lnTo>
                  <a:lnTo>
                    <a:pt x="338" y="340"/>
                  </a:lnTo>
                  <a:lnTo>
                    <a:pt x="299" y="382"/>
                  </a:lnTo>
                  <a:lnTo>
                    <a:pt x="265" y="428"/>
                  </a:lnTo>
                  <a:lnTo>
                    <a:pt x="235" y="477"/>
                  </a:lnTo>
                  <a:lnTo>
                    <a:pt x="210" y="529"/>
                  </a:lnTo>
                  <a:lnTo>
                    <a:pt x="189" y="584"/>
                  </a:lnTo>
                  <a:lnTo>
                    <a:pt x="175" y="642"/>
                  </a:lnTo>
                  <a:lnTo>
                    <a:pt x="166" y="701"/>
                  </a:lnTo>
                  <a:lnTo>
                    <a:pt x="163" y="762"/>
                  </a:lnTo>
                  <a:lnTo>
                    <a:pt x="166" y="823"/>
                  </a:lnTo>
                  <a:lnTo>
                    <a:pt x="175" y="882"/>
                  </a:lnTo>
                  <a:lnTo>
                    <a:pt x="189" y="940"/>
                  </a:lnTo>
                  <a:lnTo>
                    <a:pt x="210" y="995"/>
                  </a:lnTo>
                  <a:lnTo>
                    <a:pt x="235" y="1047"/>
                  </a:lnTo>
                  <a:lnTo>
                    <a:pt x="265" y="1096"/>
                  </a:lnTo>
                  <a:lnTo>
                    <a:pt x="299" y="1142"/>
                  </a:lnTo>
                  <a:lnTo>
                    <a:pt x="338" y="1184"/>
                  </a:lnTo>
                  <a:lnTo>
                    <a:pt x="380" y="1224"/>
                  </a:lnTo>
                  <a:lnTo>
                    <a:pt x="426" y="1258"/>
                  </a:lnTo>
                  <a:lnTo>
                    <a:pt x="475" y="1287"/>
                  </a:lnTo>
                  <a:lnTo>
                    <a:pt x="527" y="1313"/>
                  </a:lnTo>
                  <a:lnTo>
                    <a:pt x="582" y="1333"/>
                  </a:lnTo>
                  <a:lnTo>
                    <a:pt x="639" y="1348"/>
                  </a:lnTo>
                  <a:lnTo>
                    <a:pt x="699" y="1357"/>
                  </a:lnTo>
                  <a:lnTo>
                    <a:pt x="759" y="1360"/>
                  </a:lnTo>
                  <a:lnTo>
                    <a:pt x="819" y="1357"/>
                  </a:lnTo>
                  <a:lnTo>
                    <a:pt x="879" y="1348"/>
                  </a:lnTo>
                  <a:lnTo>
                    <a:pt x="936" y="1333"/>
                  </a:lnTo>
                  <a:lnTo>
                    <a:pt x="991" y="1313"/>
                  </a:lnTo>
                  <a:lnTo>
                    <a:pt x="1043" y="1287"/>
                  </a:lnTo>
                  <a:lnTo>
                    <a:pt x="1092" y="1258"/>
                  </a:lnTo>
                  <a:lnTo>
                    <a:pt x="1138" y="1224"/>
                  </a:lnTo>
                  <a:lnTo>
                    <a:pt x="1180" y="1184"/>
                  </a:lnTo>
                  <a:lnTo>
                    <a:pt x="1219" y="1142"/>
                  </a:lnTo>
                  <a:lnTo>
                    <a:pt x="1253" y="1096"/>
                  </a:lnTo>
                  <a:lnTo>
                    <a:pt x="1283" y="1047"/>
                  </a:lnTo>
                  <a:lnTo>
                    <a:pt x="1308" y="995"/>
                  </a:lnTo>
                  <a:lnTo>
                    <a:pt x="1329" y="940"/>
                  </a:lnTo>
                  <a:lnTo>
                    <a:pt x="1343" y="882"/>
                  </a:lnTo>
                  <a:lnTo>
                    <a:pt x="1352" y="823"/>
                  </a:lnTo>
                  <a:lnTo>
                    <a:pt x="1355" y="762"/>
                  </a:lnTo>
                  <a:lnTo>
                    <a:pt x="1352" y="701"/>
                  </a:lnTo>
                  <a:lnTo>
                    <a:pt x="1343" y="642"/>
                  </a:lnTo>
                  <a:lnTo>
                    <a:pt x="1329" y="584"/>
                  </a:lnTo>
                  <a:lnTo>
                    <a:pt x="1308" y="529"/>
                  </a:lnTo>
                  <a:lnTo>
                    <a:pt x="1283" y="477"/>
                  </a:lnTo>
                  <a:lnTo>
                    <a:pt x="1253" y="428"/>
                  </a:lnTo>
                  <a:lnTo>
                    <a:pt x="1219" y="382"/>
                  </a:lnTo>
                  <a:lnTo>
                    <a:pt x="1180" y="340"/>
                  </a:lnTo>
                  <a:lnTo>
                    <a:pt x="1138" y="300"/>
                  </a:lnTo>
                  <a:lnTo>
                    <a:pt x="1092" y="266"/>
                  </a:lnTo>
                  <a:lnTo>
                    <a:pt x="1043" y="237"/>
                  </a:lnTo>
                  <a:lnTo>
                    <a:pt x="991" y="211"/>
                  </a:lnTo>
                  <a:lnTo>
                    <a:pt x="936" y="191"/>
                  </a:lnTo>
                  <a:lnTo>
                    <a:pt x="879" y="176"/>
                  </a:lnTo>
                  <a:lnTo>
                    <a:pt x="819" y="167"/>
                  </a:lnTo>
                  <a:lnTo>
                    <a:pt x="759" y="164"/>
                  </a:lnTo>
                  <a:close/>
                  <a:moveTo>
                    <a:pt x="759" y="0"/>
                  </a:moveTo>
                  <a:lnTo>
                    <a:pt x="828" y="4"/>
                  </a:lnTo>
                  <a:lnTo>
                    <a:pt x="896" y="12"/>
                  </a:lnTo>
                  <a:lnTo>
                    <a:pt x="961" y="27"/>
                  </a:lnTo>
                  <a:lnTo>
                    <a:pt x="1024" y="48"/>
                  </a:lnTo>
                  <a:lnTo>
                    <a:pt x="1085" y="74"/>
                  </a:lnTo>
                  <a:lnTo>
                    <a:pt x="1142" y="105"/>
                  </a:lnTo>
                  <a:lnTo>
                    <a:pt x="1197" y="140"/>
                  </a:lnTo>
                  <a:lnTo>
                    <a:pt x="1248" y="179"/>
                  </a:lnTo>
                  <a:lnTo>
                    <a:pt x="1296" y="224"/>
                  </a:lnTo>
                  <a:lnTo>
                    <a:pt x="1340" y="272"/>
                  </a:lnTo>
                  <a:lnTo>
                    <a:pt x="1379" y="323"/>
                  </a:lnTo>
                  <a:lnTo>
                    <a:pt x="1414" y="378"/>
                  </a:lnTo>
                  <a:lnTo>
                    <a:pt x="1445" y="435"/>
                  </a:lnTo>
                  <a:lnTo>
                    <a:pt x="1471" y="496"/>
                  </a:lnTo>
                  <a:lnTo>
                    <a:pt x="1492" y="560"/>
                  </a:lnTo>
                  <a:lnTo>
                    <a:pt x="1507" y="625"/>
                  </a:lnTo>
                  <a:lnTo>
                    <a:pt x="1515" y="693"/>
                  </a:lnTo>
                  <a:lnTo>
                    <a:pt x="1518" y="762"/>
                  </a:lnTo>
                  <a:lnTo>
                    <a:pt x="1515" y="831"/>
                  </a:lnTo>
                  <a:lnTo>
                    <a:pt x="1507" y="899"/>
                  </a:lnTo>
                  <a:lnTo>
                    <a:pt x="1492" y="964"/>
                  </a:lnTo>
                  <a:lnTo>
                    <a:pt x="1471" y="1028"/>
                  </a:lnTo>
                  <a:lnTo>
                    <a:pt x="1445" y="1089"/>
                  </a:lnTo>
                  <a:lnTo>
                    <a:pt x="1414" y="1146"/>
                  </a:lnTo>
                  <a:lnTo>
                    <a:pt x="1379" y="1201"/>
                  </a:lnTo>
                  <a:lnTo>
                    <a:pt x="1340" y="1252"/>
                  </a:lnTo>
                  <a:lnTo>
                    <a:pt x="1296" y="1300"/>
                  </a:lnTo>
                  <a:lnTo>
                    <a:pt x="1248" y="1345"/>
                  </a:lnTo>
                  <a:lnTo>
                    <a:pt x="1197" y="1384"/>
                  </a:lnTo>
                  <a:lnTo>
                    <a:pt x="1142" y="1419"/>
                  </a:lnTo>
                  <a:lnTo>
                    <a:pt x="1085" y="1450"/>
                  </a:lnTo>
                  <a:lnTo>
                    <a:pt x="1024" y="1476"/>
                  </a:lnTo>
                  <a:lnTo>
                    <a:pt x="961" y="1497"/>
                  </a:lnTo>
                  <a:lnTo>
                    <a:pt x="896" y="1512"/>
                  </a:lnTo>
                  <a:lnTo>
                    <a:pt x="828" y="1520"/>
                  </a:lnTo>
                  <a:lnTo>
                    <a:pt x="759" y="1524"/>
                  </a:lnTo>
                  <a:lnTo>
                    <a:pt x="690" y="1520"/>
                  </a:lnTo>
                  <a:lnTo>
                    <a:pt x="622" y="1512"/>
                  </a:lnTo>
                  <a:lnTo>
                    <a:pt x="557" y="1497"/>
                  </a:lnTo>
                  <a:lnTo>
                    <a:pt x="494" y="1476"/>
                  </a:lnTo>
                  <a:lnTo>
                    <a:pt x="433" y="1450"/>
                  </a:lnTo>
                  <a:lnTo>
                    <a:pt x="376" y="1419"/>
                  </a:lnTo>
                  <a:lnTo>
                    <a:pt x="321" y="1384"/>
                  </a:lnTo>
                  <a:lnTo>
                    <a:pt x="270" y="1345"/>
                  </a:lnTo>
                  <a:lnTo>
                    <a:pt x="222" y="1300"/>
                  </a:lnTo>
                  <a:lnTo>
                    <a:pt x="178" y="1252"/>
                  </a:lnTo>
                  <a:lnTo>
                    <a:pt x="139" y="1201"/>
                  </a:lnTo>
                  <a:lnTo>
                    <a:pt x="104" y="1146"/>
                  </a:lnTo>
                  <a:lnTo>
                    <a:pt x="73" y="1089"/>
                  </a:lnTo>
                  <a:lnTo>
                    <a:pt x="47" y="1028"/>
                  </a:lnTo>
                  <a:lnTo>
                    <a:pt x="26" y="964"/>
                  </a:lnTo>
                  <a:lnTo>
                    <a:pt x="11" y="899"/>
                  </a:lnTo>
                  <a:lnTo>
                    <a:pt x="3" y="831"/>
                  </a:lnTo>
                  <a:lnTo>
                    <a:pt x="0" y="762"/>
                  </a:lnTo>
                  <a:lnTo>
                    <a:pt x="3" y="693"/>
                  </a:lnTo>
                  <a:lnTo>
                    <a:pt x="11" y="625"/>
                  </a:lnTo>
                  <a:lnTo>
                    <a:pt x="26" y="560"/>
                  </a:lnTo>
                  <a:lnTo>
                    <a:pt x="47" y="496"/>
                  </a:lnTo>
                  <a:lnTo>
                    <a:pt x="73" y="435"/>
                  </a:lnTo>
                  <a:lnTo>
                    <a:pt x="104" y="378"/>
                  </a:lnTo>
                  <a:lnTo>
                    <a:pt x="139" y="323"/>
                  </a:lnTo>
                  <a:lnTo>
                    <a:pt x="178" y="272"/>
                  </a:lnTo>
                  <a:lnTo>
                    <a:pt x="222" y="224"/>
                  </a:lnTo>
                  <a:lnTo>
                    <a:pt x="270" y="179"/>
                  </a:lnTo>
                  <a:lnTo>
                    <a:pt x="321" y="140"/>
                  </a:lnTo>
                  <a:lnTo>
                    <a:pt x="376" y="105"/>
                  </a:lnTo>
                  <a:lnTo>
                    <a:pt x="433" y="74"/>
                  </a:lnTo>
                  <a:lnTo>
                    <a:pt x="494" y="48"/>
                  </a:lnTo>
                  <a:lnTo>
                    <a:pt x="557" y="27"/>
                  </a:lnTo>
                  <a:lnTo>
                    <a:pt x="622" y="12"/>
                  </a:lnTo>
                  <a:lnTo>
                    <a:pt x="690" y="4"/>
                  </a:lnTo>
                  <a:lnTo>
                    <a:pt x="7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43" grpId="0"/>
      <p:bldP spid="48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25572" y="2179106"/>
            <a:ext cx="983329" cy="0"/>
          </a:xfrm>
          <a:prstGeom prst="line">
            <a:avLst/>
          </a:prstGeom>
          <a:noFill/>
          <a:ln w="28575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825572" y="3534292"/>
            <a:ext cx="983329" cy="0"/>
          </a:xfrm>
          <a:prstGeom prst="line">
            <a:avLst/>
          </a:prstGeom>
          <a:noFill/>
          <a:ln w="28575" cap="flat">
            <a:solidFill>
              <a:schemeClr val="accent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825572" y="4869838"/>
            <a:ext cx="983329" cy="0"/>
          </a:xfrm>
          <a:prstGeom prst="line">
            <a:avLst/>
          </a:prstGeom>
          <a:noFill/>
          <a:ln w="28575" cap="flat">
            <a:solidFill>
              <a:schemeClr val="accent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7381791" y="2853426"/>
            <a:ext cx="984638" cy="0"/>
          </a:xfrm>
          <a:prstGeom prst="line">
            <a:avLst/>
          </a:prstGeom>
          <a:noFill/>
          <a:ln w="28575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381791" y="4207303"/>
            <a:ext cx="984638" cy="0"/>
          </a:xfrm>
          <a:prstGeom prst="line">
            <a:avLst/>
          </a:prstGeom>
          <a:noFill/>
          <a:ln w="28575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7381791" y="5542849"/>
            <a:ext cx="984638" cy="0"/>
          </a:xfrm>
          <a:prstGeom prst="line">
            <a:avLst/>
          </a:prstGeom>
          <a:noFill/>
          <a:ln w="28575" cap="flat">
            <a:solidFill>
              <a:schemeClr val="accent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7667532" y="3023611"/>
            <a:ext cx="689432" cy="6914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895269" y="2404283"/>
            <a:ext cx="689432" cy="6914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7667532" y="4407602"/>
            <a:ext cx="689432" cy="6914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895269" y="5101898"/>
            <a:ext cx="689432" cy="6894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3895269" y="3746377"/>
            <a:ext cx="689432" cy="6914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667532" y="5744458"/>
            <a:ext cx="689432" cy="6914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7" name="Freeform 17"/>
          <p:cNvSpPr/>
          <p:nvPr/>
        </p:nvSpPr>
        <p:spPr bwMode="auto">
          <a:xfrm>
            <a:off x="5513335" y="2511683"/>
            <a:ext cx="1801678" cy="667773"/>
          </a:xfrm>
          <a:custGeom>
            <a:avLst/>
            <a:gdLst>
              <a:gd name="T0" fmla="*/ 775 w 1065"/>
              <a:gd name="T1" fmla="*/ 0 h 394"/>
              <a:gd name="T2" fmla="*/ 789 w 1065"/>
              <a:gd name="T3" fmla="*/ 5 h 394"/>
              <a:gd name="T4" fmla="*/ 1052 w 1065"/>
              <a:gd name="T5" fmla="*/ 181 h 394"/>
              <a:gd name="T6" fmla="*/ 1052 w 1065"/>
              <a:gd name="T7" fmla="*/ 213 h 394"/>
              <a:gd name="T8" fmla="*/ 788 w 1065"/>
              <a:gd name="T9" fmla="*/ 389 h 394"/>
              <a:gd name="T10" fmla="*/ 775 w 1065"/>
              <a:gd name="T11" fmla="*/ 394 h 394"/>
              <a:gd name="T12" fmla="*/ 765 w 1065"/>
              <a:gd name="T13" fmla="*/ 383 h 394"/>
              <a:gd name="T14" fmla="*/ 765 w 1065"/>
              <a:gd name="T15" fmla="*/ 344 h 394"/>
              <a:gd name="T16" fmla="*/ 81 w 1065"/>
              <a:gd name="T17" fmla="*/ 344 h 394"/>
              <a:gd name="T18" fmla="*/ 78 w 1065"/>
              <a:gd name="T19" fmla="*/ 344 h 394"/>
              <a:gd name="T20" fmla="*/ 2 w 1065"/>
              <a:gd name="T21" fmla="*/ 377 h 394"/>
              <a:gd name="T22" fmla="*/ 2 w 1065"/>
              <a:gd name="T23" fmla="*/ 89 h 394"/>
              <a:gd name="T24" fmla="*/ 60 w 1065"/>
              <a:gd name="T25" fmla="*/ 50 h 394"/>
              <a:gd name="T26" fmla="*/ 765 w 1065"/>
              <a:gd name="T27" fmla="*/ 50 h 394"/>
              <a:gd name="T28" fmla="*/ 765 w 1065"/>
              <a:gd name="T29" fmla="*/ 12 h 394"/>
              <a:gd name="T30" fmla="*/ 775 w 1065"/>
              <a:gd name="T31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65" h="394">
                <a:moveTo>
                  <a:pt x="775" y="0"/>
                </a:moveTo>
                <a:cubicBezTo>
                  <a:pt x="779" y="0"/>
                  <a:pt x="784" y="2"/>
                  <a:pt x="789" y="5"/>
                </a:cubicBezTo>
                <a:cubicBezTo>
                  <a:pt x="1052" y="181"/>
                  <a:pt x="1052" y="181"/>
                  <a:pt x="1052" y="181"/>
                </a:cubicBezTo>
                <a:cubicBezTo>
                  <a:pt x="1065" y="190"/>
                  <a:pt x="1065" y="204"/>
                  <a:pt x="1052" y="213"/>
                </a:cubicBezTo>
                <a:cubicBezTo>
                  <a:pt x="788" y="389"/>
                  <a:pt x="788" y="389"/>
                  <a:pt x="788" y="389"/>
                </a:cubicBezTo>
                <a:cubicBezTo>
                  <a:pt x="783" y="393"/>
                  <a:pt x="779" y="394"/>
                  <a:pt x="775" y="394"/>
                </a:cubicBezTo>
                <a:cubicBezTo>
                  <a:pt x="769" y="394"/>
                  <a:pt x="765" y="390"/>
                  <a:pt x="765" y="383"/>
                </a:cubicBezTo>
                <a:cubicBezTo>
                  <a:pt x="765" y="344"/>
                  <a:pt x="765" y="344"/>
                  <a:pt x="765" y="344"/>
                </a:cubicBezTo>
                <a:cubicBezTo>
                  <a:pt x="81" y="344"/>
                  <a:pt x="81" y="344"/>
                  <a:pt x="81" y="344"/>
                </a:cubicBezTo>
                <a:cubicBezTo>
                  <a:pt x="80" y="344"/>
                  <a:pt x="79" y="344"/>
                  <a:pt x="78" y="344"/>
                </a:cubicBezTo>
                <a:cubicBezTo>
                  <a:pt x="64" y="344"/>
                  <a:pt x="6" y="346"/>
                  <a:pt x="2" y="377"/>
                </a:cubicBezTo>
                <a:cubicBezTo>
                  <a:pt x="2" y="89"/>
                  <a:pt x="2" y="89"/>
                  <a:pt x="2" y="89"/>
                </a:cubicBezTo>
                <a:cubicBezTo>
                  <a:pt x="0" y="57"/>
                  <a:pt x="36" y="51"/>
                  <a:pt x="60" y="50"/>
                </a:cubicBezTo>
                <a:cubicBezTo>
                  <a:pt x="765" y="50"/>
                  <a:pt x="765" y="50"/>
                  <a:pt x="765" y="50"/>
                </a:cubicBezTo>
                <a:cubicBezTo>
                  <a:pt x="765" y="12"/>
                  <a:pt x="765" y="12"/>
                  <a:pt x="765" y="12"/>
                </a:cubicBezTo>
                <a:cubicBezTo>
                  <a:pt x="765" y="4"/>
                  <a:pt x="769" y="0"/>
                  <a:pt x="775" y="0"/>
                </a:cubicBezTo>
                <a:close/>
              </a:path>
            </a:pathLst>
          </a:custGeom>
          <a:gradFill>
            <a:gsLst>
              <a:gs pos="100000">
                <a:schemeClr val="accent2">
                  <a:lumMod val="75000"/>
                </a:schemeClr>
              </a:gs>
              <a:gs pos="86000">
                <a:schemeClr val="accent2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8" name="Freeform 18"/>
          <p:cNvSpPr/>
          <p:nvPr/>
        </p:nvSpPr>
        <p:spPr bwMode="auto">
          <a:xfrm>
            <a:off x="4870440" y="3204334"/>
            <a:ext cx="1801678" cy="666464"/>
          </a:xfrm>
          <a:custGeom>
            <a:avLst/>
            <a:gdLst>
              <a:gd name="T0" fmla="*/ 290 w 1065"/>
              <a:gd name="T1" fmla="*/ 394 h 394"/>
              <a:gd name="T2" fmla="*/ 276 w 1065"/>
              <a:gd name="T3" fmla="*/ 389 h 394"/>
              <a:gd name="T4" fmla="*/ 13 w 1065"/>
              <a:gd name="T5" fmla="*/ 213 h 394"/>
              <a:gd name="T6" fmla="*/ 13 w 1065"/>
              <a:gd name="T7" fmla="*/ 181 h 394"/>
              <a:gd name="T8" fmla="*/ 277 w 1065"/>
              <a:gd name="T9" fmla="*/ 5 h 394"/>
              <a:gd name="T10" fmla="*/ 290 w 1065"/>
              <a:gd name="T11" fmla="*/ 0 h 394"/>
              <a:gd name="T12" fmla="*/ 300 w 1065"/>
              <a:gd name="T13" fmla="*/ 11 h 394"/>
              <a:gd name="T14" fmla="*/ 300 w 1065"/>
              <a:gd name="T15" fmla="*/ 50 h 394"/>
              <a:gd name="T16" fmla="*/ 984 w 1065"/>
              <a:gd name="T17" fmla="*/ 50 h 394"/>
              <a:gd name="T18" fmla="*/ 987 w 1065"/>
              <a:gd name="T19" fmla="*/ 50 h 394"/>
              <a:gd name="T20" fmla="*/ 1063 w 1065"/>
              <a:gd name="T21" fmla="*/ 18 h 394"/>
              <a:gd name="T22" fmla="*/ 1063 w 1065"/>
              <a:gd name="T23" fmla="*/ 305 h 394"/>
              <a:gd name="T24" fmla="*/ 1005 w 1065"/>
              <a:gd name="T25" fmla="*/ 344 h 394"/>
              <a:gd name="T26" fmla="*/ 300 w 1065"/>
              <a:gd name="T27" fmla="*/ 344 h 394"/>
              <a:gd name="T28" fmla="*/ 300 w 1065"/>
              <a:gd name="T29" fmla="*/ 383 h 394"/>
              <a:gd name="T30" fmla="*/ 290 w 1065"/>
              <a:gd name="T31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65" h="394">
                <a:moveTo>
                  <a:pt x="290" y="394"/>
                </a:moveTo>
                <a:cubicBezTo>
                  <a:pt x="286" y="394"/>
                  <a:pt x="281" y="393"/>
                  <a:pt x="276" y="389"/>
                </a:cubicBezTo>
                <a:cubicBezTo>
                  <a:pt x="13" y="213"/>
                  <a:pt x="13" y="213"/>
                  <a:pt x="13" y="213"/>
                </a:cubicBezTo>
                <a:cubicBezTo>
                  <a:pt x="0" y="204"/>
                  <a:pt x="0" y="190"/>
                  <a:pt x="13" y="181"/>
                </a:cubicBezTo>
                <a:cubicBezTo>
                  <a:pt x="277" y="5"/>
                  <a:pt x="277" y="5"/>
                  <a:pt x="277" y="5"/>
                </a:cubicBezTo>
                <a:cubicBezTo>
                  <a:pt x="282" y="1"/>
                  <a:pt x="287" y="0"/>
                  <a:pt x="290" y="0"/>
                </a:cubicBezTo>
                <a:cubicBezTo>
                  <a:pt x="297" y="0"/>
                  <a:pt x="300" y="4"/>
                  <a:pt x="300" y="11"/>
                </a:cubicBezTo>
                <a:cubicBezTo>
                  <a:pt x="300" y="50"/>
                  <a:pt x="300" y="50"/>
                  <a:pt x="300" y="50"/>
                </a:cubicBezTo>
                <a:cubicBezTo>
                  <a:pt x="984" y="50"/>
                  <a:pt x="984" y="50"/>
                  <a:pt x="984" y="50"/>
                </a:cubicBezTo>
                <a:cubicBezTo>
                  <a:pt x="985" y="50"/>
                  <a:pt x="986" y="50"/>
                  <a:pt x="987" y="50"/>
                </a:cubicBezTo>
                <a:cubicBezTo>
                  <a:pt x="1001" y="50"/>
                  <a:pt x="1059" y="48"/>
                  <a:pt x="1063" y="18"/>
                </a:cubicBezTo>
                <a:cubicBezTo>
                  <a:pt x="1063" y="305"/>
                  <a:pt x="1063" y="305"/>
                  <a:pt x="1063" y="305"/>
                </a:cubicBezTo>
                <a:cubicBezTo>
                  <a:pt x="1065" y="337"/>
                  <a:pt x="1029" y="343"/>
                  <a:pt x="1005" y="344"/>
                </a:cubicBezTo>
                <a:cubicBezTo>
                  <a:pt x="300" y="344"/>
                  <a:pt x="300" y="344"/>
                  <a:pt x="300" y="344"/>
                </a:cubicBezTo>
                <a:cubicBezTo>
                  <a:pt x="300" y="383"/>
                  <a:pt x="300" y="383"/>
                  <a:pt x="300" y="383"/>
                </a:cubicBezTo>
                <a:cubicBezTo>
                  <a:pt x="300" y="390"/>
                  <a:pt x="296" y="394"/>
                  <a:pt x="290" y="394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75000"/>
                </a:schemeClr>
              </a:gs>
              <a:gs pos="17000">
                <a:schemeClr val="accent3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19" name="Freeform 19"/>
          <p:cNvSpPr/>
          <p:nvPr/>
        </p:nvSpPr>
        <p:spPr bwMode="auto">
          <a:xfrm>
            <a:off x="5508098" y="5207653"/>
            <a:ext cx="1830484" cy="678248"/>
          </a:xfrm>
          <a:custGeom>
            <a:avLst/>
            <a:gdLst>
              <a:gd name="T0" fmla="*/ 787 w 1082"/>
              <a:gd name="T1" fmla="*/ 0 h 401"/>
              <a:gd name="T2" fmla="*/ 801 w 1082"/>
              <a:gd name="T3" fmla="*/ 6 h 401"/>
              <a:gd name="T4" fmla="*/ 1069 w 1082"/>
              <a:gd name="T5" fmla="*/ 185 h 401"/>
              <a:gd name="T6" fmla="*/ 1068 w 1082"/>
              <a:gd name="T7" fmla="*/ 217 h 401"/>
              <a:gd name="T8" fmla="*/ 801 w 1082"/>
              <a:gd name="T9" fmla="*/ 396 h 401"/>
              <a:gd name="T10" fmla="*/ 787 w 1082"/>
              <a:gd name="T11" fmla="*/ 401 h 401"/>
              <a:gd name="T12" fmla="*/ 777 w 1082"/>
              <a:gd name="T13" fmla="*/ 389 h 401"/>
              <a:gd name="T14" fmla="*/ 777 w 1082"/>
              <a:gd name="T15" fmla="*/ 350 h 401"/>
              <a:gd name="T16" fmla="*/ 82 w 1082"/>
              <a:gd name="T17" fmla="*/ 350 h 401"/>
              <a:gd name="T18" fmla="*/ 79 w 1082"/>
              <a:gd name="T19" fmla="*/ 350 h 401"/>
              <a:gd name="T20" fmla="*/ 2 w 1082"/>
              <a:gd name="T21" fmla="*/ 383 h 401"/>
              <a:gd name="T22" fmla="*/ 3 w 1082"/>
              <a:gd name="T23" fmla="*/ 91 h 401"/>
              <a:gd name="T24" fmla="*/ 61 w 1082"/>
              <a:gd name="T25" fmla="*/ 51 h 401"/>
              <a:gd name="T26" fmla="*/ 777 w 1082"/>
              <a:gd name="T27" fmla="*/ 51 h 401"/>
              <a:gd name="T28" fmla="*/ 777 w 1082"/>
              <a:gd name="T29" fmla="*/ 12 h 401"/>
              <a:gd name="T30" fmla="*/ 787 w 1082"/>
              <a:gd name="T31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82" h="401">
                <a:moveTo>
                  <a:pt x="787" y="0"/>
                </a:moveTo>
                <a:cubicBezTo>
                  <a:pt x="791" y="0"/>
                  <a:pt x="796" y="2"/>
                  <a:pt x="801" y="6"/>
                </a:cubicBezTo>
                <a:cubicBezTo>
                  <a:pt x="1069" y="185"/>
                  <a:pt x="1069" y="185"/>
                  <a:pt x="1069" y="185"/>
                </a:cubicBezTo>
                <a:cubicBezTo>
                  <a:pt x="1082" y="193"/>
                  <a:pt x="1082" y="208"/>
                  <a:pt x="1068" y="217"/>
                </a:cubicBezTo>
                <a:cubicBezTo>
                  <a:pt x="801" y="396"/>
                  <a:pt x="801" y="396"/>
                  <a:pt x="801" y="396"/>
                </a:cubicBezTo>
                <a:cubicBezTo>
                  <a:pt x="795" y="399"/>
                  <a:pt x="791" y="401"/>
                  <a:pt x="787" y="401"/>
                </a:cubicBezTo>
                <a:cubicBezTo>
                  <a:pt x="781" y="401"/>
                  <a:pt x="777" y="397"/>
                  <a:pt x="777" y="389"/>
                </a:cubicBezTo>
                <a:cubicBezTo>
                  <a:pt x="777" y="350"/>
                  <a:pt x="777" y="350"/>
                  <a:pt x="777" y="350"/>
                </a:cubicBezTo>
                <a:cubicBezTo>
                  <a:pt x="82" y="350"/>
                  <a:pt x="82" y="350"/>
                  <a:pt x="82" y="350"/>
                </a:cubicBezTo>
                <a:cubicBezTo>
                  <a:pt x="82" y="350"/>
                  <a:pt x="81" y="350"/>
                  <a:pt x="79" y="350"/>
                </a:cubicBezTo>
                <a:cubicBezTo>
                  <a:pt x="65" y="350"/>
                  <a:pt x="6" y="352"/>
                  <a:pt x="2" y="383"/>
                </a:cubicBezTo>
                <a:cubicBezTo>
                  <a:pt x="3" y="91"/>
                  <a:pt x="3" y="91"/>
                  <a:pt x="3" y="91"/>
                </a:cubicBezTo>
                <a:cubicBezTo>
                  <a:pt x="0" y="58"/>
                  <a:pt x="37" y="52"/>
                  <a:pt x="61" y="51"/>
                </a:cubicBezTo>
                <a:cubicBezTo>
                  <a:pt x="777" y="51"/>
                  <a:pt x="777" y="51"/>
                  <a:pt x="777" y="51"/>
                </a:cubicBezTo>
                <a:cubicBezTo>
                  <a:pt x="777" y="12"/>
                  <a:pt x="777" y="12"/>
                  <a:pt x="777" y="12"/>
                </a:cubicBezTo>
                <a:cubicBezTo>
                  <a:pt x="777" y="5"/>
                  <a:pt x="781" y="0"/>
                  <a:pt x="787" y="0"/>
                </a:cubicBezTo>
                <a:close/>
              </a:path>
            </a:pathLst>
          </a:custGeom>
          <a:gradFill>
            <a:gsLst>
              <a:gs pos="100000">
                <a:schemeClr val="accent6">
                  <a:lumMod val="75000"/>
                </a:schemeClr>
              </a:gs>
              <a:gs pos="86000">
                <a:schemeClr val="accent6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0" name="Freeform 20"/>
          <p:cNvSpPr/>
          <p:nvPr/>
        </p:nvSpPr>
        <p:spPr bwMode="auto">
          <a:xfrm>
            <a:off x="4841635" y="4549046"/>
            <a:ext cx="1829175" cy="679558"/>
          </a:xfrm>
          <a:custGeom>
            <a:avLst/>
            <a:gdLst>
              <a:gd name="T0" fmla="*/ 294 w 1081"/>
              <a:gd name="T1" fmla="*/ 401 h 401"/>
              <a:gd name="T2" fmla="*/ 280 w 1081"/>
              <a:gd name="T3" fmla="*/ 395 h 401"/>
              <a:gd name="T4" fmla="*/ 13 w 1081"/>
              <a:gd name="T5" fmla="*/ 217 h 401"/>
              <a:gd name="T6" fmla="*/ 13 w 1081"/>
              <a:gd name="T7" fmla="*/ 184 h 401"/>
              <a:gd name="T8" fmla="*/ 281 w 1081"/>
              <a:gd name="T9" fmla="*/ 5 h 401"/>
              <a:gd name="T10" fmla="*/ 294 w 1081"/>
              <a:gd name="T11" fmla="*/ 0 h 401"/>
              <a:gd name="T12" fmla="*/ 305 w 1081"/>
              <a:gd name="T13" fmla="*/ 12 h 401"/>
              <a:gd name="T14" fmla="*/ 305 w 1081"/>
              <a:gd name="T15" fmla="*/ 51 h 401"/>
              <a:gd name="T16" fmla="*/ 999 w 1081"/>
              <a:gd name="T17" fmla="*/ 51 h 401"/>
              <a:gd name="T18" fmla="*/ 1002 w 1081"/>
              <a:gd name="T19" fmla="*/ 51 h 401"/>
              <a:gd name="T20" fmla="*/ 1079 w 1081"/>
              <a:gd name="T21" fmla="*/ 18 h 401"/>
              <a:gd name="T22" fmla="*/ 1079 w 1081"/>
              <a:gd name="T23" fmla="*/ 310 h 401"/>
              <a:gd name="T24" fmla="*/ 1020 w 1081"/>
              <a:gd name="T25" fmla="*/ 350 h 401"/>
              <a:gd name="T26" fmla="*/ 304 w 1081"/>
              <a:gd name="T27" fmla="*/ 350 h 401"/>
              <a:gd name="T28" fmla="*/ 304 w 1081"/>
              <a:gd name="T29" fmla="*/ 389 h 401"/>
              <a:gd name="T30" fmla="*/ 294 w 1081"/>
              <a:gd name="T31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81" h="401">
                <a:moveTo>
                  <a:pt x="294" y="401"/>
                </a:moveTo>
                <a:cubicBezTo>
                  <a:pt x="290" y="401"/>
                  <a:pt x="285" y="399"/>
                  <a:pt x="280" y="395"/>
                </a:cubicBezTo>
                <a:cubicBezTo>
                  <a:pt x="13" y="217"/>
                  <a:pt x="13" y="217"/>
                  <a:pt x="13" y="217"/>
                </a:cubicBezTo>
                <a:cubicBezTo>
                  <a:pt x="0" y="208"/>
                  <a:pt x="0" y="193"/>
                  <a:pt x="13" y="184"/>
                </a:cubicBezTo>
                <a:cubicBezTo>
                  <a:pt x="281" y="5"/>
                  <a:pt x="281" y="5"/>
                  <a:pt x="281" y="5"/>
                </a:cubicBezTo>
                <a:cubicBezTo>
                  <a:pt x="286" y="2"/>
                  <a:pt x="291" y="0"/>
                  <a:pt x="294" y="0"/>
                </a:cubicBezTo>
                <a:cubicBezTo>
                  <a:pt x="301" y="0"/>
                  <a:pt x="305" y="4"/>
                  <a:pt x="305" y="12"/>
                </a:cubicBezTo>
                <a:cubicBezTo>
                  <a:pt x="305" y="51"/>
                  <a:pt x="305" y="51"/>
                  <a:pt x="305" y="51"/>
                </a:cubicBezTo>
                <a:cubicBezTo>
                  <a:pt x="999" y="51"/>
                  <a:pt x="999" y="51"/>
                  <a:pt x="999" y="51"/>
                </a:cubicBezTo>
                <a:cubicBezTo>
                  <a:pt x="999" y="51"/>
                  <a:pt x="1000" y="51"/>
                  <a:pt x="1002" y="51"/>
                </a:cubicBezTo>
                <a:cubicBezTo>
                  <a:pt x="1016" y="51"/>
                  <a:pt x="1075" y="49"/>
                  <a:pt x="1079" y="18"/>
                </a:cubicBezTo>
                <a:cubicBezTo>
                  <a:pt x="1079" y="310"/>
                  <a:pt x="1079" y="310"/>
                  <a:pt x="1079" y="310"/>
                </a:cubicBezTo>
                <a:cubicBezTo>
                  <a:pt x="1081" y="343"/>
                  <a:pt x="1044" y="349"/>
                  <a:pt x="1020" y="350"/>
                </a:cubicBezTo>
                <a:cubicBezTo>
                  <a:pt x="304" y="350"/>
                  <a:pt x="304" y="350"/>
                  <a:pt x="304" y="350"/>
                </a:cubicBezTo>
                <a:cubicBezTo>
                  <a:pt x="304" y="389"/>
                  <a:pt x="304" y="389"/>
                  <a:pt x="304" y="389"/>
                </a:cubicBezTo>
                <a:cubicBezTo>
                  <a:pt x="304" y="396"/>
                  <a:pt x="300" y="401"/>
                  <a:pt x="294" y="401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</a:schemeClr>
              </a:gs>
              <a:gs pos="17000">
                <a:schemeClr val="accent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1" name="Freeform 21"/>
          <p:cNvSpPr/>
          <p:nvPr/>
        </p:nvSpPr>
        <p:spPr bwMode="auto">
          <a:xfrm>
            <a:off x="5513335" y="3862942"/>
            <a:ext cx="1801678" cy="667773"/>
          </a:xfrm>
          <a:custGeom>
            <a:avLst/>
            <a:gdLst>
              <a:gd name="T0" fmla="*/ 775 w 1065"/>
              <a:gd name="T1" fmla="*/ 0 h 395"/>
              <a:gd name="T2" fmla="*/ 789 w 1065"/>
              <a:gd name="T3" fmla="*/ 5 h 395"/>
              <a:gd name="T4" fmla="*/ 1052 w 1065"/>
              <a:gd name="T5" fmla="*/ 182 h 395"/>
              <a:gd name="T6" fmla="*/ 1052 w 1065"/>
              <a:gd name="T7" fmla="*/ 213 h 395"/>
              <a:gd name="T8" fmla="*/ 788 w 1065"/>
              <a:gd name="T9" fmla="*/ 390 h 395"/>
              <a:gd name="T10" fmla="*/ 775 w 1065"/>
              <a:gd name="T11" fmla="*/ 395 h 395"/>
              <a:gd name="T12" fmla="*/ 765 w 1065"/>
              <a:gd name="T13" fmla="*/ 383 h 395"/>
              <a:gd name="T14" fmla="*/ 765 w 1065"/>
              <a:gd name="T15" fmla="*/ 345 h 395"/>
              <a:gd name="T16" fmla="*/ 81 w 1065"/>
              <a:gd name="T17" fmla="*/ 345 h 395"/>
              <a:gd name="T18" fmla="*/ 78 w 1065"/>
              <a:gd name="T19" fmla="*/ 345 h 395"/>
              <a:gd name="T20" fmla="*/ 2 w 1065"/>
              <a:gd name="T21" fmla="*/ 377 h 395"/>
              <a:gd name="T22" fmla="*/ 3 w 1065"/>
              <a:gd name="T23" fmla="*/ 89 h 395"/>
              <a:gd name="T24" fmla="*/ 60 w 1065"/>
              <a:gd name="T25" fmla="*/ 50 h 395"/>
              <a:gd name="T26" fmla="*/ 765 w 1065"/>
              <a:gd name="T27" fmla="*/ 50 h 395"/>
              <a:gd name="T28" fmla="*/ 765 w 1065"/>
              <a:gd name="T29" fmla="*/ 12 h 395"/>
              <a:gd name="T30" fmla="*/ 775 w 1065"/>
              <a:gd name="T31" fmla="*/ 0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65" h="395">
                <a:moveTo>
                  <a:pt x="775" y="0"/>
                </a:moveTo>
                <a:cubicBezTo>
                  <a:pt x="779" y="0"/>
                  <a:pt x="784" y="2"/>
                  <a:pt x="789" y="5"/>
                </a:cubicBezTo>
                <a:cubicBezTo>
                  <a:pt x="1052" y="182"/>
                  <a:pt x="1052" y="182"/>
                  <a:pt x="1052" y="182"/>
                </a:cubicBezTo>
                <a:cubicBezTo>
                  <a:pt x="1065" y="190"/>
                  <a:pt x="1065" y="205"/>
                  <a:pt x="1052" y="213"/>
                </a:cubicBezTo>
                <a:cubicBezTo>
                  <a:pt x="788" y="390"/>
                  <a:pt x="788" y="390"/>
                  <a:pt x="788" y="390"/>
                </a:cubicBezTo>
                <a:cubicBezTo>
                  <a:pt x="783" y="393"/>
                  <a:pt x="779" y="395"/>
                  <a:pt x="775" y="395"/>
                </a:cubicBezTo>
                <a:cubicBezTo>
                  <a:pt x="769" y="395"/>
                  <a:pt x="765" y="391"/>
                  <a:pt x="765" y="383"/>
                </a:cubicBezTo>
                <a:cubicBezTo>
                  <a:pt x="765" y="345"/>
                  <a:pt x="765" y="345"/>
                  <a:pt x="765" y="345"/>
                </a:cubicBezTo>
                <a:cubicBezTo>
                  <a:pt x="81" y="345"/>
                  <a:pt x="81" y="345"/>
                  <a:pt x="81" y="345"/>
                </a:cubicBezTo>
                <a:cubicBezTo>
                  <a:pt x="81" y="345"/>
                  <a:pt x="80" y="345"/>
                  <a:pt x="78" y="345"/>
                </a:cubicBezTo>
                <a:cubicBezTo>
                  <a:pt x="64" y="345"/>
                  <a:pt x="6" y="346"/>
                  <a:pt x="2" y="377"/>
                </a:cubicBezTo>
                <a:cubicBezTo>
                  <a:pt x="3" y="89"/>
                  <a:pt x="3" y="89"/>
                  <a:pt x="3" y="89"/>
                </a:cubicBezTo>
                <a:cubicBezTo>
                  <a:pt x="0" y="57"/>
                  <a:pt x="36" y="51"/>
                  <a:pt x="60" y="50"/>
                </a:cubicBezTo>
                <a:cubicBezTo>
                  <a:pt x="765" y="50"/>
                  <a:pt x="765" y="50"/>
                  <a:pt x="765" y="50"/>
                </a:cubicBezTo>
                <a:cubicBezTo>
                  <a:pt x="765" y="12"/>
                  <a:pt x="765" y="12"/>
                  <a:pt x="765" y="12"/>
                </a:cubicBezTo>
                <a:cubicBezTo>
                  <a:pt x="765" y="4"/>
                  <a:pt x="769" y="0"/>
                  <a:pt x="775" y="0"/>
                </a:cubicBezTo>
                <a:close/>
              </a:path>
            </a:pathLst>
          </a:custGeom>
          <a:gradFill>
            <a:gsLst>
              <a:gs pos="100000">
                <a:schemeClr val="accent4">
                  <a:lumMod val="75000"/>
                </a:schemeClr>
              </a:gs>
              <a:gs pos="86000">
                <a:schemeClr val="accent4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22" name="Freeform 22"/>
          <p:cNvSpPr/>
          <p:nvPr/>
        </p:nvSpPr>
        <p:spPr bwMode="auto">
          <a:xfrm>
            <a:off x="4884843" y="1855694"/>
            <a:ext cx="1791203" cy="663845"/>
          </a:xfrm>
          <a:custGeom>
            <a:avLst/>
            <a:gdLst>
              <a:gd name="T0" fmla="*/ 288 w 1058"/>
              <a:gd name="T1" fmla="*/ 392 h 392"/>
              <a:gd name="T2" fmla="*/ 274 w 1058"/>
              <a:gd name="T3" fmla="*/ 387 h 392"/>
              <a:gd name="T4" fmla="*/ 13 w 1058"/>
              <a:gd name="T5" fmla="*/ 212 h 392"/>
              <a:gd name="T6" fmla="*/ 13 w 1058"/>
              <a:gd name="T7" fmla="*/ 180 h 392"/>
              <a:gd name="T8" fmla="*/ 275 w 1058"/>
              <a:gd name="T9" fmla="*/ 5 h 392"/>
              <a:gd name="T10" fmla="*/ 289 w 1058"/>
              <a:gd name="T11" fmla="*/ 0 h 392"/>
              <a:gd name="T12" fmla="*/ 299 w 1058"/>
              <a:gd name="T13" fmla="*/ 11 h 392"/>
              <a:gd name="T14" fmla="*/ 298 w 1058"/>
              <a:gd name="T15" fmla="*/ 50 h 392"/>
              <a:gd name="T16" fmla="*/ 978 w 1058"/>
              <a:gd name="T17" fmla="*/ 50 h 392"/>
              <a:gd name="T18" fmla="*/ 981 w 1058"/>
              <a:gd name="T19" fmla="*/ 50 h 392"/>
              <a:gd name="T20" fmla="*/ 1056 w 1058"/>
              <a:gd name="T21" fmla="*/ 18 h 392"/>
              <a:gd name="T22" fmla="*/ 1055 w 1058"/>
              <a:gd name="T23" fmla="*/ 303 h 392"/>
              <a:gd name="T24" fmla="*/ 998 w 1058"/>
              <a:gd name="T25" fmla="*/ 342 h 392"/>
              <a:gd name="T26" fmla="*/ 298 w 1058"/>
              <a:gd name="T27" fmla="*/ 342 h 392"/>
              <a:gd name="T28" fmla="*/ 298 w 1058"/>
              <a:gd name="T29" fmla="*/ 380 h 392"/>
              <a:gd name="T30" fmla="*/ 288 w 1058"/>
              <a:gd name="T31" fmla="*/ 392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58" h="392">
                <a:moveTo>
                  <a:pt x="288" y="392"/>
                </a:moveTo>
                <a:cubicBezTo>
                  <a:pt x="284" y="392"/>
                  <a:pt x="279" y="390"/>
                  <a:pt x="274" y="387"/>
                </a:cubicBezTo>
                <a:cubicBezTo>
                  <a:pt x="13" y="212"/>
                  <a:pt x="13" y="212"/>
                  <a:pt x="13" y="212"/>
                </a:cubicBezTo>
                <a:cubicBezTo>
                  <a:pt x="0" y="203"/>
                  <a:pt x="0" y="189"/>
                  <a:pt x="13" y="180"/>
                </a:cubicBezTo>
                <a:cubicBezTo>
                  <a:pt x="275" y="5"/>
                  <a:pt x="275" y="5"/>
                  <a:pt x="275" y="5"/>
                </a:cubicBezTo>
                <a:cubicBezTo>
                  <a:pt x="280" y="2"/>
                  <a:pt x="285" y="0"/>
                  <a:pt x="289" y="0"/>
                </a:cubicBezTo>
                <a:cubicBezTo>
                  <a:pt x="295" y="0"/>
                  <a:pt x="299" y="4"/>
                  <a:pt x="299" y="11"/>
                </a:cubicBezTo>
                <a:cubicBezTo>
                  <a:pt x="298" y="50"/>
                  <a:pt x="298" y="50"/>
                  <a:pt x="298" y="50"/>
                </a:cubicBezTo>
                <a:cubicBezTo>
                  <a:pt x="978" y="50"/>
                  <a:pt x="978" y="50"/>
                  <a:pt x="978" y="50"/>
                </a:cubicBezTo>
                <a:cubicBezTo>
                  <a:pt x="978" y="50"/>
                  <a:pt x="979" y="50"/>
                  <a:pt x="981" y="50"/>
                </a:cubicBezTo>
                <a:cubicBezTo>
                  <a:pt x="994" y="50"/>
                  <a:pt x="1052" y="48"/>
                  <a:pt x="1056" y="18"/>
                </a:cubicBezTo>
                <a:cubicBezTo>
                  <a:pt x="1055" y="303"/>
                  <a:pt x="1055" y="303"/>
                  <a:pt x="1055" y="303"/>
                </a:cubicBezTo>
                <a:cubicBezTo>
                  <a:pt x="1058" y="335"/>
                  <a:pt x="1022" y="341"/>
                  <a:pt x="998" y="342"/>
                </a:cubicBezTo>
                <a:cubicBezTo>
                  <a:pt x="298" y="342"/>
                  <a:pt x="298" y="342"/>
                  <a:pt x="298" y="342"/>
                </a:cubicBezTo>
                <a:cubicBezTo>
                  <a:pt x="298" y="380"/>
                  <a:pt x="298" y="380"/>
                  <a:pt x="298" y="380"/>
                </a:cubicBezTo>
                <a:cubicBezTo>
                  <a:pt x="298" y="388"/>
                  <a:pt x="294" y="392"/>
                  <a:pt x="288" y="39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7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SlideSalad</a:t>
            </a:r>
            <a:r>
              <a:rPr lang="en-US" altLang="zh-CN" dirty="0"/>
              <a:t> - Infographics Pack</a:t>
            </a:r>
            <a:endParaRPr lang="en-US" dirty="0"/>
          </a:p>
        </p:txBody>
      </p:sp>
      <p:sp>
        <p:nvSpPr>
          <p:cNvPr id="23" name="Inhaltsplatzhalter 4"/>
          <p:cNvSpPr txBox="1"/>
          <p:nvPr/>
        </p:nvSpPr>
        <p:spPr>
          <a:xfrm>
            <a:off x="546100" y="1674010"/>
            <a:ext cx="3009350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4" name="Inhaltsplatzhalter 4"/>
          <p:cNvSpPr txBox="1"/>
          <p:nvPr/>
        </p:nvSpPr>
        <p:spPr>
          <a:xfrm>
            <a:off x="546100" y="3061441"/>
            <a:ext cx="3009350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3"/>
                </a:solidFill>
                <a:latin typeface="+mj-lt"/>
              </a:rPr>
            </a:br>
            <a:r>
              <a:rPr lang="en-US" sz="1400" b="1" dirty="0">
                <a:solidFill>
                  <a:schemeClr val="accent3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3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5" name="Inhaltsplatzhalter 4"/>
          <p:cNvSpPr txBox="1"/>
          <p:nvPr/>
        </p:nvSpPr>
        <p:spPr>
          <a:xfrm>
            <a:off x="546100" y="4400478"/>
            <a:ext cx="3009350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6" name="Inhaltsplatzhalter 4"/>
          <p:cNvSpPr txBox="1"/>
          <p:nvPr/>
        </p:nvSpPr>
        <p:spPr>
          <a:xfrm>
            <a:off x="8657936" y="3737943"/>
            <a:ext cx="3009350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7" name="Inhaltsplatzhalter 4"/>
          <p:cNvSpPr txBox="1"/>
          <p:nvPr/>
        </p:nvSpPr>
        <p:spPr>
          <a:xfrm>
            <a:off x="8657936" y="2396718"/>
            <a:ext cx="3009350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8" name="Inhaltsplatzhalter 4"/>
          <p:cNvSpPr txBox="1"/>
          <p:nvPr/>
        </p:nvSpPr>
        <p:spPr>
          <a:xfrm>
            <a:off x="8657936" y="5079168"/>
            <a:ext cx="3009350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6"/>
                </a:solidFill>
                <a:latin typeface="+mj-lt"/>
              </a:rPr>
              <a:t>TITLE GOES HERE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400" b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787333" y="5865247"/>
            <a:ext cx="449828" cy="449828"/>
            <a:chOff x="10996613" y="1925638"/>
            <a:chExt cx="534987" cy="5349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0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1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32" name="Freeform 29"/>
          <p:cNvSpPr>
            <a:spLocks noEditPoints="1"/>
          </p:cNvSpPr>
          <p:nvPr/>
        </p:nvSpPr>
        <p:spPr bwMode="auto">
          <a:xfrm>
            <a:off x="7824688" y="3163476"/>
            <a:ext cx="375119" cy="402166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36" name="Group 35"/>
          <p:cNvGrpSpPr/>
          <p:nvPr/>
        </p:nvGrpSpPr>
        <p:grpSpPr>
          <a:xfrm>
            <a:off x="4017518" y="3885878"/>
            <a:ext cx="442420" cy="412404"/>
            <a:chOff x="3479800" y="3486150"/>
            <a:chExt cx="538163" cy="5016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7" name="Freeform 189"/>
            <p:cNvSpPr/>
            <p:nvPr/>
          </p:nvSpPr>
          <p:spPr bwMode="auto">
            <a:xfrm>
              <a:off x="3479800" y="3678238"/>
              <a:ext cx="333375" cy="309563"/>
            </a:xfrm>
            <a:custGeom>
              <a:avLst/>
              <a:gdLst>
                <a:gd name="T0" fmla="*/ 1097 w 2098"/>
                <a:gd name="T1" fmla="*/ 13 h 1954"/>
                <a:gd name="T2" fmla="*/ 1136 w 2098"/>
                <a:gd name="T3" fmla="*/ 63 h 1954"/>
                <a:gd name="T4" fmla="*/ 1136 w 2098"/>
                <a:gd name="T5" fmla="*/ 125 h 1954"/>
                <a:gd name="T6" fmla="*/ 306 w 2098"/>
                <a:gd name="T7" fmla="*/ 969 h 1954"/>
                <a:gd name="T8" fmla="*/ 228 w 2098"/>
                <a:gd name="T9" fmla="*/ 1079 h 1954"/>
                <a:gd name="T10" fmla="*/ 193 w 2098"/>
                <a:gd name="T11" fmla="*/ 1205 h 1954"/>
                <a:gd name="T12" fmla="*/ 200 w 2098"/>
                <a:gd name="T13" fmla="*/ 1334 h 1954"/>
                <a:gd name="T14" fmla="*/ 249 w 2098"/>
                <a:gd name="T15" fmla="*/ 1455 h 1954"/>
                <a:gd name="T16" fmla="*/ 428 w 2098"/>
                <a:gd name="T17" fmla="*/ 1649 h 1954"/>
                <a:gd name="T18" fmla="*/ 538 w 2098"/>
                <a:gd name="T19" fmla="*/ 1726 h 1954"/>
                <a:gd name="T20" fmla="*/ 664 w 2098"/>
                <a:gd name="T21" fmla="*/ 1761 h 1954"/>
                <a:gd name="T22" fmla="*/ 792 w 2098"/>
                <a:gd name="T23" fmla="*/ 1754 h 1954"/>
                <a:gd name="T24" fmla="*/ 914 w 2098"/>
                <a:gd name="T25" fmla="*/ 1705 h 1954"/>
                <a:gd name="T26" fmla="*/ 1794 w 2098"/>
                <a:gd name="T27" fmla="*/ 840 h 1954"/>
                <a:gd name="T28" fmla="*/ 1871 w 2098"/>
                <a:gd name="T29" fmla="*/ 730 h 1954"/>
                <a:gd name="T30" fmla="*/ 1907 w 2098"/>
                <a:gd name="T31" fmla="*/ 605 h 1954"/>
                <a:gd name="T32" fmla="*/ 1900 w 2098"/>
                <a:gd name="T33" fmla="*/ 476 h 1954"/>
                <a:gd name="T34" fmla="*/ 1850 w 2098"/>
                <a:gd name="T35" fmla="*/ 354 h 1954"/>
                <a:gd name="T36" fmla="*/ 1780 w 2098"/>
                <a:gd name="T37" fmla="*/ 266 h 1954"/>
                <a:gd name="T38" fmla="*/ 1766 w 2098"/>
                <a:gd name="T39" fmla="*/ 205 h 1954"/>
                <a:gd name="T40" fmla="*/ 1794 w 2098"/>
                <a:gd name="T41" fmla="*/ 148 h 1954"/>
                <a:gd name="T42" fmla="*/ 1850 w 2098"/>
                <a:gd name="T43" fmla="*/ 122 h 1954"/>
                <a:gd name="T44" fmla="*/ 1911 w 2098"/>
                <a:gd name="T45" fmla="*/ 135 h 1954"/>
                <a:gd name="T46" fmla="*/ 1999 w 2098"/>
                <a:gd name="T47" fmla="*/ 234 h 1954"/>
                <a:gd name="T48" fmla="*/ 2070 w 2098"/>
                <a:gd name="T49" fmla="*/ 379 h 1954"/>
                <a:gd name="T50" fmla="*/ 2098 w 2098"/>
                <a:gd name="T51" fmla="*/ 536 h 1954"/>
                <a:gd name="T52" fmla="*/ 2084 w 2098"/>
                <a:gd name="T53" fmla="*/ 693 h 1954"/>
                <a:gd name="T54" fmla="*/ 2028 w 2098"/>
                <a:gd name="T55" fmla="*/ 843 h 1954"/>
                <a:gd name="T56" fmla="*/ 1928 w 2098"/>
                <a:gd name="T57" fmla="*/ 974 h 1954"/>
                <a:gd name="T58" fmla="*/ 1039 w 2098"/>
                <a:gd name="T59" fmla="*/ 1850 h 1954"/>
                <a:gd name="T60" fmla="*/ 903 w 2098"/>
                <a:gd name="T61" fmla="*/ 1920 h 1954"/>
                <a:gd name="T62" fmla="*/ 756 w 2098"/>
                <a:gd name="T63" fmla="*/ 1952 h 1954"/>
                <a:gd name="T64" fmla="*/ 607 w 2098"/>
                <a:gd name="T65" fmla="*/ 1944 h 1954"/>
                <a:gd name="T66" fmla="*/ 463 w 2098"/>
                <a:gd name="T67" fmla="*/ 1900 h 1954"/>
                <a:gd name="T68" fmla="*/ 333 w 2098"/>
                <a:gd name="T69" fmla="*/ 1819 h 1954"/>
                <a:gd name="T70" fmla="*/ 132 w 2098"/>
                <a:gd name="T71" fmla="*/ 1618 h 1954"/>
                <a:gd name="T72" fmla="*/ 44 w 2098"/>
                <a:gd name="T73" fmla="*/ 1472 h 1954"/>
                <a:gd name="T74" fmla="*/ 3 w 2098"/>
                <a:gd name="T75" fmla="*/ 1306 h 1954"/>
                <a:gd name="T76" fmla="*/ 11 w 2098"/>
                <a:gd name="T77" fmla="*/ 1133 h 1954"/>
                <a:gd name="T78" fmla="*/ 69 w 2098"/>
                <a:gd name="T79" fmla="*/ 973 h 1954"/>
                <a:gd name="T80" fmla="*/ 171 w 2098"/>
                <a:gd name="T81" fmla="*/ 835 h 1954"/>
                <a:gd name="T82" fmla="*/ 1016 w 2098"/>
                <a:gd name="T83" fmla="*/ 4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8" h="1954">
                  <a:moveTo>
                    <a:pt x="1057" y="0"/>
                  </a:moveTo>
                  <a:lnTo>
                    <a:pt x="1078" y="4"/>
                  </a:lnTo>
                  <a:lnTo>
                    <a:pt x="1097" y="13"/>
                  </a:lnTo>
                  <a:lnTo>
                    <a:pt x="1114" y="27"/>
                  </a:lnTo>
                  <a:lnTo>
                    <a:pt x="1128" y="44"/>
                  </a:lnTo>
                  <a:lnTo>
                    <a:pt x="1136" y="63"/>
                  </a:lnTo>
                  <a:lnTo>
                    <a:pt x="1142" y="83"/>
                  </a:lnTo>
                  <a:lnTo>
                    <a:pt x="1142" y="104"/>
                  </a:lnTo>
                  <a:lnTo>
                    <a:pt x="1136" y="125"/>
                  </a:lnTo>
                  <a:lnTo>
                    <a:pt x="1128" y="144"/>
                  </a:lnTo>
                  <a:lnTo>
                    <a:pt x="1114" y="161"/>
                  </a:lnTo>
                  <a:lnTo>
                    <a:pt x="306" y="969"/>
                  </a:lnTo>
                  <a:lnTo>
                    <a:pt x="275" y="1003"/>
                  </a:lnTo>
                  <a:lnTo>
                    <a:pt x="249" y="1040"/>
                  </a:lnTo>
                  <a:lnTo>
                    <a:pt x="228" y="1079"/>
                  </a:lnTo>
                  <a:lnTo>
                    <a:pt x="211" y="1120"/>
                  </a:lnTo>
                  <a:lnTo>
                    <a:pt x="200" y="1162"/>
                  </a:lnTo>
                  <a:lnTo>
                    <a:pt x="193" y="1205"/>
                  </a:lnTo>
                  <a:lnTo>
                    <a:pt x="191" y="1248"/>
                  </a:lnTo>
                  <a:lnTo>
                    <a:pt x="193" y="1292"/>
                  </a:lnTo>
                  <a:lnTo>
                    <a:pt x="200" y="1334"/>
                  </a:lnTo>
                  <a:lnTo>
                    <a:pt x="211" y="1376"/>
                  </a:lnTo>
                  <a:lnTo>
                    <a:pt x="228" y="1416"/>
                  </a:lnTo>
                  <a:lnTo>
                    <a:pt x="249" y="1455"/>
                  </a:lnTo>
                  <a:lnTo>
                    <a:pt x="275" y="1492"/>
                  </a:lnTo>
                  <a:lnTo>
                    <a:pt x="306" y="1527"/>
                  </a:lnTo>
                  <a:lnTo>
                    <a:pt x="428" y="1649"/>
                  </a:lnTo>
                  <a:lnTo>
                    <a:pt x="462" y="1679"/>
                  </a:lnTo>
                  <a:lnTo>
                    <a:pt x="499" y="1705"/>
                  </a:lnTo>
                  <a:lnTo>
                    <a:pt x="538" y="1726"/>
                  </a:lnTo>
                  <a:lnTo>
                    <a:pt x="578" y="1743"/>
                  </a:lnTo>
                  <a:lnTo>
                    <a:pt x="620" y="1754"/>
                  </a:lnTo>
                  <a:lnTo>
                    <a:pt x="664" y="1761"/>
                  </a:lnTo>
                  <a:lnTo>
                    <a:pt x="707" y="1764"/>
                  </a:lnTo>
                  <a:lnTo>
                    <a:pt x="750" y="1761"/>
                  </a:lnTo>
                  <a:lnTo>
                    <a:pt x="792" y="1754"/>
                  </a:lnTo>
                  <a:lnTo>
                    <a:pt x="835" y="1743"/>
                  </a:lnTo>
                  <a:lnTo>
                    <a:pt x="875" y="1726"/>
                  </a:lnTo>
                  <a:lnTo>
                    <a:pt x="914" y="1705"/>
                  </a:lnTo>
                  <a:lnTo>
                    <a:pt x="951" y="1679"/>
                  </a:lnTo>
                  <a:lnTo>
                    <a:pt x="985" y="1649"/>
                  </a:lnTo>
                  <a:lnTo>
                    <a:pt x="1794" y="840"/>
                  </a:lnTo>
                  <a:lnTo>
                    <a:pt x="1825" y="806"/>
                  </a:lnTo>
                  <a:lnTo>
                    <a:pt x="1850" y="769"/>
                  </a:lnTo>
                  <a:lnTo>
                    <a:pt x="1871" y="730"/>
                  </a:lnTo>
                  <a:lnTo>
                    <a:pt x="1888" y="689"/>
                  </a:lnTo>
                  <a:lnTo>
                    <a:pt x="1900" y="648"/>
                  </a:lnTo>
                  <a:lnTo>
                    <a:pt x="1907" y="605"/>
                  </a:lnTo>
                  <a:lnTo>
                    <a:pt x="1909" y="561"/>
                  </a:lnTo>
                  <a:lnTo>
                    <a:pt x="1907" y="518"/>
                  </a:lnTo>
                  <a:lnTo>
                    <a:pt x="1900" y="476"/>
                  </a:lnTo>
                  <a:lnTo>
                    <a:pt x="1888" y="434"/>
                  </a:lnTo>
                  <a:lnTo>
                    <a:pt x="1871" y="393"/>
                  </a:lnTo>
                  <a:lnTo>
                    <a:pt x="1850" y="354"/>
                  </a:lnTo>
                  <a:lnTo>
                    <a:pt x="1825" y="317"/>
                  </a:lnTo>
                  <a:lnTo>
                    <a:pt x="1794" y="282"/>
                  </a:lnTo>
                  <a:lnTo>
                    <a:pt x="1780" y="266"/>
                  </a:lnTo>
                  <a:lnTo>
                    <a:pt x="1771" y="246"/>
                  </a:lnTo>
                  <a:lnTo>
                    <a:pt x="1766" y="226"/>
                  </a:lnTo>
                  <a:lnTo>
                    <a:pt x="1766" y="205"/>
                  </a:lnTo>
                  <a:lnTo>
                    <a:pt x="1771" y="184"/>
                  </a:lnTo>
                  <a:lnTo>
                    <a:pt x="1780" y="166"/>
                  </a:lnTo>
                  <a:lnTo>
                    <a:pt x="1794" y="148"/>
                  </a:lnTo>
                  <a:lnTo>
                    <a:pt x="1811" y="135"/>
                  </a:lnTo>
                  <a:lnTo>
                    <a:pt x="1830" y="126"/>
                  </a:lnTo>
                  <a:lnTo>
                    <a:pt x="1850" y="122"/>
                  </a:lnTo>
                  <a:lnTo>
                    <a:pt x="1871" y="122"/>
                  </a:lnTo>
                  <a:lnTo>
                    <a:pt x="1892" y="126"/>
                  </a:lnTo>
                  <a:lnTo>
                    <a:pt x="1911" y="135"/>
                  </a:lnTo>
                  <a:lnTo>
                    <a:pt x="1928" y="148"/>
                  </a:lnTo>
                  <a:lnTo>
                    <a:pt x="1966" y="191"/>
                  </a:lnTo>
                  <a:lnTo>
                    <a:pt x="1999" y="234"/>
                  </a:lnTo>
                  <a:lnTo>
                    <a:pt x="2028" y="281"/>
                  </a:lnTo>
                  <a:lnTo>
                    <a:pt x="2050" y="330"/>
                  </a:lnTo>
                  <a:lnTo>
                    <a:pt x="2070" y="379"/>
                  </a:lnTo>
                  <a:lnTo>
                    <a:pt x="2084" y="431"/>
                  </a:lnTo>
                  <a:lnTo>
                    <a:pt x="2094" y="482"/>
                  </a:lnTo>
                  <a:lnTo>
                    <a:pt x="2098" y="536"/>
                  </a:lnTo>
                  <a:lnTo>
                    <a:pt x="2098" y="588"/>
                  </a:lnTo>
                  <a:lnTo>
                    <a:pt x="2094" y="641"/>
                  </a:lnTo>
                  <a:lnTo>
                    <a:pt x="2084" y="693"/>
                  </a:lnTo>
                  <a:lnTo>
                    <a:pt x="2070" y="744"/>
                  </a:lnTo>
                  <a:lnTo>
                    <a:pt x="2050" y="794"/>
                  </a:lnTo>
                  <a:lnTo>
                    <a:pt x="2028" y="843"/>
                  </a:lnTo>
                  <a:lnTo>
                    <a:pt x="1999" y="889"/>
                  </a:lnTo>
                  <a:lnTo>
                    <a:pt x="1966" y="933"/>
                  </a:lnTo>
                  <a:lnTo>
                    <a:pt x="1928" y="974"/>
                  </a:lnTo>
                  <a:lnTo>
                    <a:pt x="1120" y="1783"/>
                  </a:lnTo>
                  <a:lnTo>
                    <a:pt x="1081" y="1819"/>
                  </a:lnTo>
                  <a:lnTo>
                    <a:pt x="1039" y="1850"/>
                  </a:lnTo>
                  <a:lnTo>
                    <a:pt x="995" y="1878"/>
                  </a:lnTo>
                  <a:lnTo>
                    <a:pt x="950" y="1900"/>
                  </a:lnTo>
                  <a:lnTo>
                    <a:pt x="903" y="1920"/>
                  </a:lnTo>
                  <a:lnTo>
                    <a:pt x="855" y="1934"/>
                  </a:lnTo>
                  <a:lnTo>
                    <a:pt x="806" y="1944"/>
                  </a:lnTo>
                  <a:lnTo>
                    <a:pt x="756" y="1952"/>
                  </a:lnTo>
                  <a:lnTo>
                    <a:pt x="707" y="1954"/>
                  </a:lnTo>
                  <a:lnTo>
                    <a:pt x="656" y="1952"/>
                  </a:lnTo>
                  <a:lnTo>
                    <a:pt x="607" y="1944"/>
                  </a:lnTo>
                  <a:lnTo>
                    <a:pt x="558" y="1934"/>
                  </a:lnTo>
                  <a:lnTo>
                    <a:pt x="510" y="1920"/>
                  </a:lnTo>
                  <a:lnTo>
                    <a:pt x="463" y="1900"/>
                  </a:lnTo>
                  <a:lnTo>
                    <a:pt x="417" y="1878"/>
                  </a:lnTo>
                  <a:lnTo>
                    <a:pt x="374" y="1850"/>
                  </a:lnTo>
                  <a:lnTo>
                    <a:pt x="333" y="1819"/>
                  </a:lnTo>
                  <a:lnTo>
                    <a:pt x="293" y="1783"/>
                  </a:lnTo>
                  <a:lnTo>
                    <a:pt x="171" y="1661"/>
                  </a:lnTo>
                  <a:lnTo>
                    <a:pt x="132" y="1618"/>
                  </a:lnTo>
                  <a:lnTo>
                    <a:pt x="98" y="1572"/>
                  </a:lnTo>
                  <a:lnTo>
                    <a:pt x="68" y="1523"/>
                  </a:lnTo>
                  <a:lnTo>
                    <a:pt x="44" y="1472"/>
                  </a:lnTo>
                  <a:lnTo>
                    <a:pt x="25" y="1418"/>
                  </a:lnTo>
                  <a:lnTo>
                    <a:pt x="11" y="1363"/>
                  </a:lnTo>
                  <a:lnTo>
                    <a:pt x="3" y="1306"/>
                  </a:lnTo>
                  <a:lnTo>
                    <a:pt x="0" y="1248"/>
                  </a:lnTo>
                  <a:lnTo>
                    <a:pt x="3" y="1190"/>
                  </a:lnTo>
                  <a:lnTo>
                    <a:pt x="11" y="1133"/>
                  </a:lnTo>
                  <a:lnTo>
                    <a:pt x="25" y="1077"/>
                  </a:lnTo>
                  <a:lnTo>
                    <a:pt x="44" y="1025"/>
                  </a:lnTo>
                  <a:lnTo>
                    <a:pt x="69" y="973"/>
                  </a:lnTo>
                  <a:lnTo>
                    <a:pt x="98" y="924"/>
                  </a:lnTo>
                  <a:lnTo>
                    <a:pt x="133" y="878"/>
                  </a:lnTo>
                  <a:lnTo>
                    <a:pt x="171" y="835"/>
                  </a:lnTo>
                  <a:lnTo>
                    <a:pt x="980" y="27"/>
                  </a:lnTo>
                  <a:lnTo>
                    <a:pt x="997" y="13"/>
                  </a:lnTo>
                  <a:lnTo>
                    <a:pt x="1016" y="4"/>
                  </a:lnTo>
                  <a:lnTo>
                    <a:pt x="1036" y="0"/>
                  </a:lnTo>
                  <a:lnTo>
                    <a:pt x="10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38" name="Freeform 190"/>
            <p:cNvSpPr/>
            <p:nvPr/>
          </p:nvSpPr>
          <p:spPr bwMode="auto">
            <a:xfrm>
              <a:off x="3686175" y="3486150"/>
              <a:ext cx="331788" cy="311150"/>
            </a:xfrm>
            <a:custGeom>
              <a:avLst/>
              <a:gdLst>
                <a:gd name="T0" fmla="*/ 1470 w 2098"/>
                <a:gd name="T1" fmla="*/ 5 h 1954"/>
                <a:gd name="T2" fmla="*/ 1624 w 2098"/>
                <a:gd name="T3" fmla="*/ 47 h 1954"/>
                <a:gd name="T4" fmla="*/ 1763 w 2098"/>
                <a:gd name="T5" fmla="*/ 133 h 1954"/>
                <a:gd name="T6" fmla="*/ 1966 w 2098"/>
                <a:gd name="T7" fmla="*/ 335 h 1954"/>
                <a:gd name="T8" fmla="*/ 2054 w 2098"/>
                <a:gd name="T9" fmla="*/ 481 h 1954"/>
                <a:gd name="T10" fmla="*/ 2095 w 2098"/>
                <a:gd name="T11" fmla="*/ 647 h 1954"/>
                <a:gd name="T12" fmla="*/ 2086 w 2098"/>
                <a:gd name="T13" fmla="*/ 820 h 1954"/>
                <a:gd name="T14" fmla="*/ 2029 w 2098"/>
                <a:gd name="T15" fmla="*/ 981 h 1954"/>
                <a:gd name="T16" fmla="*/ 1926 w 2098"/>
                <a:gd name="T17" fmla="*/ 1119 h 1954"/>
                <a:gd name="T18" fmla="*/ 1086 w 2098"/>
                <a:gd name="T19" fmla="*/ 1948 h 1954"/>
                <a:gd name="T20" fmla="*/ 1032 w 2098"/>
                <a:gd name="T21" fmla="*/ 1953 h 1954"/>
                <a:gd name="T22" fmla="*/ 984 w 2098"/>
                <a:gd name="T23" fmla="*/ 1926 h 1954"/>
                <a:gd name="T24" fmla="*/ 956 w 2098"/>
                <a:gd name="T25" fmla="*/ 1869 h 1954"/>
                <a:gd name="T26" fmla="*/ 971 w 2098"/>
                <a:gd name="T27" fmla="*/ 1809 h 1954"/>
                <a:gd name="T28" fmla="*/ 1823 w 2098"/>
                <a:gd name="T29" fmla="*/ 950 h 1954"/>
                <a:gd name="T30" fmla="*/ 1887 w 2098"/>
                <a:gd name="T31" fmla="*/ 833 h 1954"/>
                <a:gd name="T32" fmla="*/ 1907 w 2098"/>
                <a:gd name="T33" fmla="*/ 705 h 1954"/>
                <a:gd name="T34" fmla="*/ 1887 w 2098"/>
                <a:gd name="T35" fmla="*/ 577 h 1954"/>
                <a:gd name="T36" fmla="*/ 1823 w 2098"/>
                <a:gd name="T37" fmla="*/ 460 h 1954"/>
                <a:gd name="T38" fmla="*/ 1636 w 2098"/>
                <a:gd name="T39" fmla="*/ 274 h 1954"/>
                <a:gd name="T40" fmla="*/ 1520 w 2098"/>
                <a:gd name="T41" fmla="*/ 210 h 1954"/>
                <a:gd name="T42" fmla="*/ 1392 w 2098"/>
                <a:gd name="T43" fmla="*/ 190 h 1954"/>
                <a:gd name="T44" fmla="*/ 1263 w 2098"/>
                <a:gd name="T45" fmla="*/ 210 h 1954"/>
                <a:gd name="T46" fmla="*/ 1147 w 2098"/>
                <a:gd name="T47" fmla="*/ 274 h 1954"/>
                <a:gd name="T48" fmla="*/ 274 w 2098"/>
                <a:gd name="T49" fmla="*/ 1147 h 1954"/>
                <a:gd name="T50" fmla="*/ 210 w 2098"/>
                <a:gd name="T51" fmla="*/ 1264 h 1954"/>
                <a:gd name="T52" fmla="*/ 189 w 2098"/>
                <a:gd name="T53" fmla="*/ 1391 h 1954"/>
                <a:gd name="T54" fmla="*/ 210 w 2098"/>
                <a:gd name="T55" fmla="*/ 1519 h 1954"/>
                <a:gd name="T56" fmla="*/ 274 w 2098"/>
                <a:gd name="T57" fmla="*/ 1636 h 1954"/>
                <a:gd name="T58" fmla="*/ 327 w 2098"/>
                <a:gd name="T59" fmla="*/ 1707 h 1954"/>
                <a:gd name="T60" fmla="*/ 327 w 2098"/>
                <a:gd name="T61" fmla="*/ 1768 h 1954"/>
                <a:gd name="T62" fmla="*/ 288 w 2098"/>
                <a:gd name="T63" fmla="*/ 1818 h 1954"/>
                <a:gd name="T64" fmla="*/ 227 w 2098"/>
                <a:gd name="T65" fmla="*/ 1832 h 1954"/>
                <a:gd name="T66" fmla="*/ 170 w 2098"/>
                <a:gd name="T67" fmla="*/ 1804 h 1954"/>
                <a:gd name="T68" fmla="*/ 71 w 2098"/>
                <a:gd name="T69" fmla="*/ 1673 h 1954"/>
                <a:gd name="T70" fmla="*/ 15 w 2098"/>
                <a:gd name="T71" fmla="*/ 1522 h 1954"/>
                <a:gd name="T72" fmla="*/ 0 w 2098"/>
                <a:gd name="T73" fmla="*/ 1365 h 1954"/>
                <a:gd name="T74" fmla="*/ 28 w 2098"/>
                <a:gd name="T75" fmla="*/ 1209 h 1954"/>
                <a:gd name="T76" fmla="*/ 99 w 2098"/>
                <a:gd name="T77" fmla="*/ 1064 h 1954"/>
                <a:gd name="T78" fmla="*/ 978 w 2098"/>
                <a:gd name="T79" fmla="*/ 170 h 1954"/>
                <a:gd name="T80" fmla="*/ 1111 w 2098"/>
                <a:gd name="T81" fmla="*/ 71 h 1954"/>
                <a:gd name="T82" fmla="*/ 1260 w 2098"/>
                <a:gd name="T83" fmla="*/ 15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8" h="1954">
                  <a:moveTo>
                    <a:pt x="1365" y="0"/>
                  </a:moveTo>
                  <a:lnTo>
                    <a:pt x="1418" y="0"/>
                  </a:lnTo>
                  <a:lnTo>
                    <a:pt x="1470" y="5"/>
                  </a:lnTo>
                  <a:lnTo>
                    <a:pt x="1523" y="15"/>
                  </a:lnTo>
                  <a:lnTo>
                    <a:pt x="1574" y="29"/>
                  </a:lnTo>
                  <a:lnTo>
                    <a:pt x="1624" y="47"/>
                  </a:lnTo>
                  <a:lnTo>
                    <a:pt x="1672" y="71"/>
                  </a:lnTo>
                  <a:lnTo>
                    <a:pt x="1719" y="100"/>
                  </a:lnTo>
                  <a:lnTo>
                    <a:pt x="1763" y="133"/>
                  </a:lnTo>
                  <a:lnTo>
                    <a:pt x="1805" y="170"/>
                  </a:lnTo>
                  <a:lnTo>
                    <a:pt x="1927" y="292"/>
                  </a:lnTo>
                  <a:lnTo>
                    <a:pt x="1966" y="335"/>
                  </a:lnTo>
                  <a:lnTo>
                    <a:pt x="2000" y="381"/>
                  </a:lnTo>
                  <a:lnTo>
                    <a:pt x="2029" y="430"/>
                  </a:lnTo>
                  <a:lnTo>
                    <a:pt x="2054" y="481"/>
                  </a:lnTo>
                  <a:lnTo>
                    <a:pt x="2072" y="535"/>
                  </a:lnTo>
                  <a:lnTo>
                    <a:pt x="2086" y="590"/>
                  </a:lnTo>
                  <a:lnTo>
                    <a:pt x="2095" y="647"/>
                  </a:lnTo>
                  <a:lnTo>
                    <a:pt x="2098" y="705"/>
                  </a:lnTo>
                  <a:lnTo>
                    <a:pt x="2095" y="763"/>
                  </a:lnTo>
                  <a:lnTo>
                    <a:pt x="2086" y="820"/>
                  </a:lnTo>
                  <a:lnTo>
                    <a:pt x="2072" y="875"/>
                  </a:lnTo>
                  <a:lnTo>
                    <a:pt x="2052" y="929"/>
                  </a:lnTo>
                  <a:lnTo>
                    <a:pt x="2029" y="981"/>
                  </a:lnTo>
                  <a:lnTo>
                    <a:pt x="1999" y="1029"/>
                  </a:lnTo>
                  <a:lnTo>
                    <a:pt x="1965" y="1075"/>
                  </a:lnTo>
                  <a:lnTo>
                    <a:pt x="1926" y="1119"/>
                  </a:lnTo>
                  <a:lnTo>
                    <a:pt x="1118" y="1926"/>
                  </a:lnTo>
                  <a:lnTo>
                    <a:pt x="1103" y="1938"/>
                  </a:lnTo>
                  <a:lnTo>
                    <a:pt x="1086" y="1948"/>
                  </a:lnTo>
                  <a:lnTo>
                    <a:pt x="1069" y="1953"/>
                  </a:lnTo>
                  <a:lnTo>
                    <a:pt x="1051" y="1954"/>
                  </a:lnTo>
                  <a:lnTo>
                    <a:pt x="1032" y="1953"/>
                  </a:lnTo>
                  <a:lnTo>
                    <a:pt x="1015" y="1947"/>
                  </a:lnTo>
                  <a:lnTo>
                    <a:pt x="998" y="1938"/>
                  </a:lnTo>
                  <a:lnTo>
                    <a:pt x="984" y="1926"/>
                  </a:lnTo>
                  <a:lnTo>
                    <a:pt x="971" y="1908"/>
                  </a:lnTo>
                  <a:lnTo>
                    <a:pt x="961" y="1890"/>
                  </a:lnTo>
                  <a:lnTo>
                    <a:pt x="956" y="1869"/>
                  </a:lnTo>
                  <a:lnTo>
                    <a:pt x="956" y="1849"/>
                  </a:lnTo>
                  <a:lnTo>
                    <a:pt x="961" y="1828"/>
                  </a:lnTo>
                  <a:lnTo>
                    <a:pt x="971" y="1809"/>
                  </a:lnTo>
                  <a:lnTo>
                    <a:pt x="984" y="1792"/>
                  </a:lnTo>
                  <a:lnTo>
                    <a:pt x="1792" y="984"/>
                  </a:lnTo>
                  <a:lnTo>
                    <a:pt x="1823" y="950"/>
                  </a:lnTo>
                  <a:lnTo>
                    <a:pt x="1848" y="913"/>
                  </a:lnTo>
                  <a:lnTo>
                    <a:pt x="1870" y="873"/>
                  </a:lnTo>
                  <a:lnTo>
                    <a:pt x="1887" y="833"/>
                  </a:lnTo>
                  <a:lnTo>
                    <a:pt x="1898" y="791"/>
                  </a:lnTo>
                  <a:lnTo>
                    <a:pt x="1905" y="748"/>
                  </a:lnTo>
                  <a:lnTo>
                    <a:pt x="1907" y="705"/>
                  </a:lnTo>
                  <a:lnTo>
                    <a:pt x="1905" y="662"/>
                  </a:lnTo>
                  <a:lnTo>
                    <a:pt x="1898" y="619"/>
                  </a:lnTo>
                  <a:lnTo>
                    <a:pt x="1887" y="577"/>
                  </a:lnTo>
                  <a:lnTo>
                    <a:pt x="1870" y="537"/>
                  </a:lnTo>
                  <a:lnTo>
                    <a:pt x="1848" y="498"/>
                  </a:lnTo>
                  <a:lnTo>
                    <a:pt x="1823" y="460"/>
                  </a:lnTo>
                  <a:lnTo>
                    <a:pt x="1792" y="426"/>
                  </a:lnTo>
                  <a:lnTo>
                    <a:pt x="1670" y="305"/>
                  </a:lnTo>
                  <a:lnTo>
                    <a:pt x="1636" y="274"/>
                  </a:lnTo>
                  <a:lnTo>
                    <a:pt x="1599" y="248"/>
                  </a:lnTo>
                  <a:lnTo>
                    <a:pt x="1560" y="227"/>
                  </a:lnTo>
                  <a:lnTo>
                    <a:pt x="1520" y="210"/>
                  </a:lnTo>
                  <a:lnTo>
                    <a:pt x="1478" y="199"/>
                  </a:lnTo>
                  <a:lnTo>
                    <a:pt x="1435" y="192"/>
                  </a:lnTo>
                  <a:lnTo>
                    <a:pt x="1392" y="190"/>
                  </a:lnTo>
                  <a:lnTo>
                    <a:pt x="1349" y="192"/>
                  </a:lnTo>
                  <a:lnTo>
                    <a:pt x="1306" y="199"/>
                  </a:lnTo>
                  <a:lnTo>
                    <a:pt x="1263" y="210"/>
                  </a:lnTo>
                  <a:lnTo>
                    <a:pt x="1223" y="227"/>
                  </a:lnTo>
                  <a:lnTo>
                    <a:pt x="1184" y="248"/>
                  </a:lnTo>
                  <a:lnTo>
                    <a:pt x="1147" y="274"/>
                  </a:lnTo>
                  <a:lnTo>
                    <a:pt x="1113" y="305"/>
                  </a:lnTo>
                  <a:lnTo>
                    <a:pt x="304" y="1112"/>
                  </a:lnTo>
                  <a:lnTo>
                    <a:pt x="274" y="1147"/>
                  </a:lnTo>
                  <a:lnTo>
                    <a:pt x="247" y="1183"/>
                  </a:lnTo>
                  <a:lnTo>
                    <a:pt x="227" y="1223"/>
                  </a:lnTo>
                  <a:lnTo>
                    <a:pt x="210" y="1264"/>
                  </a:lnTo>
                  <a:lnTo>
                    <a:pt x="198" y="1305"/>
                  </a:lnTo>
                  <a:lnTo>
                    <a:pt x="192" y="1348"/>
                  </a:lnTo>
                  <a:lnTo>
                    <a:pt x="189" y="1391"/>
                  </a:lnTo>
                  <a:lnTo>
                    <a:pt x="192" y="1435"/>
                  </a:lnTo>
                  <a:lnTo>
                    <a:pt x="198" y="1477"/>
                  </a:lnTo>
                  <a:lnTo>
                    <a:pt x="210" y="1519"/>
                  </a:lnTo>
                  <a:lnTo>
                    <a:pt x="227" y="1560"/>
                  </a:lnTo>
                  <a:lnTo>
                    <a:pt x="247" y="1600"/>
                  </a:lnTo>
                  <a:lnTo>
                    <a:pt x="274" y="1636"/>
                  </a:lnTo>
                  <a:lnTo>
                    <a:pt x="304" y="1671"/>
                  </a:lnTo>
                  <a:lnTo>
                    <a:pt x="318" y="1687"/>
                  </a:lnTo>
                  <a:lnTo>
                    <a:pt x="327" y="1707"/>
                  </a:lnTo>
                  <a:lnTo>
                    <a:pt x="332" y="1727"/>
                  </a:lnTo>
                  <a:lnTo>
                    <a:pt x="332" y="1748"/>
                  </a:lnTo>
                  <a:lnTo>
                    <a:pt x="327" y="1768"/>
                  </a:lnTo>
                  <a:lnTo>
                    <a:pt x="318" y="1787"/>
                  </a:lnTo>
                  <a:lnTo>
                    <a:pt x="304" y="1804"/>
                  </a:lnTo>
                  <a:lnTo>
                    <a:pt x="288" y="1818"/>
                  </a:lnTo>
                  <a:lnTo>
                    <a:pt x="268" y="1827"/>
                  </a:lnTo>
                  <a:lnTo>
                    <a:pt x="247" y="1832"/>
                  </a:lnTo>
                  <a:lnTo>
                    <a:pt x="227" y="1832"/>
                  </a:lnTo>
                  <a:lnTo>
                    <a:pt x="206" y="1827"/>
                  </a:lnTo>
                  <a:lnTo>
                    <a:pt x="188" y="1818"/>
                  </a:lnTo>
                  <a:lnTo>
                    <a:pt x="170" y="1804"/>
                  </a:lnTo>
                  <a:lnTo>
                    <a:pt x="132" y="1763"/>
                  </a:lnTo>
                  <a:lnTo>
                    <a:pt x="99" y="1719"/>
                  </a:lnTo>
                  <a:lnTo>
                    <a:pt x="71" y="1673"/>
                  </a:lnTo>
                  <a:lnTo>
                    <a:pt x="48" y="1624"/>
                  </a:lnTo>
                  <a:lnTo>
                    <a:pt x="28" y="1574"/>
                  </a:lnTo>
                  <a:lnTo>
                    <a:pt x="15" y="1522"/>
                  </a:lnTo>
                  <a:lnTo>
                    <a:pt x="4" y="1471"/>
                  </a:lnTo>
                  <a:lnTo>
                    <a:pt x="0" y="1418"/>
                  </a:lnTo>
                  <a:lnTo>
                    <a:pt x="0" y="1365"/>
                  </a:lnTo>
                  <a:lnTo>
                    <a:pt x="4" y="1312"/>
                  </a:lnTo>
                  <a:lnTo>
                    <a:pt x="15" y="1261"/>
                  </a:lnTo>
                  <a:lnTo>
                    <a:pt x="28" y="1209"/>
                  </a:lnTo>
                  <a:lnTo>
                    <a:pt x="48" y="1159"/>
                  </a:lnTo>
                  <a:lnTo>
                    <a:pt x="71" y="1110"/>
                  </a:lnTo>
                  <a:lnTo>
                    <a:pt x="99" y="1064"/>
                  </a:lnTo>
                  <a:lnTo>
                    <a:pt x="132" y="1020"/>
                  </a:lnTo>
                  <a:lnTo>
                    <a:pt x="170" y="978"/>
                  </a:lnTo>
                  <a:lnTo>
                    <a:pt x="978" y="170"/>
                  </a:lnTo>
                  <a:lnTo>
                    <a:pt x="1020" y="133"/>
                  </a:lnTo>
                  <a:lnTo>
                    <a:pt x="1064" y="100"/>
                  </a:lnTo>
                  <a:lnTo>
                    <a:pt x="1111" y="71"/>
                  </a:lnTo>
                  <a:lnTo>
                    <a:pt x="1159" y="47"/>
                  </a:lnTo>
                  <a:lnTo>
                    <a:pt x="1210" y="29"/>
                  </a:lnTo>
                  <a:lnTo>
                    <a:pt x="1260" y="15"/>
                  </a:lnTo>
                  <a:lnTo>
                    <a:pt x="1313" y="5"/>
                  </a:lnTo>
                  <a:lnTo>
                    <a:pt x="13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39" name="Freeform 201"/>
          <p:cNvSpPr>
            <a:spLocks noEditPoints="1"/>
          </p:cNvSpPr>
          <p:nvPr/>
        </p:nvSpPr>
        <p:spPr bwMode="auto">
          <a:xfrm>
            <a:off x="4057401" y="2563652"/>
            <a:ext cx="362654" cy="362654"/>
          </a:xfrm>
          <a:custGeom>
            <a:avLst/>
            <a:gdLst>
              <a:gd name="T0" fmla="*/ 1217 w 3484"/>
              <a:gd name="T1" fmla="*/ 237 h 3486"/>
              <a:gd name="T2" fmla="*/ 891 w 3484"/>
              <a:gd name="T3" fmla="*/ 355 h 3486"/>
              <a:gd name="T4" fmla="*/ 613 w 3484"/>
              <a:gd name="T5" fmla="*/ 553 h 3486"/>
              <a:gd name="T6" fmla="*/ 397 w 3484"/>
              <a:gd name="T7" fmla="*/ 817 h 3486"/>
              <a:gd name="T8" fmla="*/ 258 w 3484"/>
              <a:gd name="T9" fmla="*/ 1133 h 3486"/>
              <a:gd name="T10" fmla="*/ 208 w 3484"/>
              <a:gd name="T11" fmla="*/ 1486 h 3486"/>
              <a:gd name="T12" fmla="*/ 258 w 3484"/>
              <a:gd name="T13" fmla="*/ 1840 h 3486"/>
              <a:gd name="T14" fmla="*/ 397 w 3484"/>
              <a:gd name="T15" fmla="*/ 2156 h 3486"/>
              <a:gd name="T16" fmla="*/ 613 w 3484"/>
              <a:gd name="T17" fmla="*/ 2420 h 3486"/>
              <a:gd name="T18" fmla="*/ 891 w 3484"/>
              <a:gd name="T19" fmla="*/ 2618 h 3486"/>
              <a:gd name="T20" fmla="*/ 1217 w 3484"/>
              <a:gd name="T21" fmla="*/ 2737 h 3486"/>
              <a:gd name="T22" fmla="*/ 1576 w 3484"/>
              <a:gd name="T23" fmla="*/ 2761 h 3486"/>
              <a:gd name="T24" fmla="*/ 1922 w 3484"/>
              <a:gd name="T25" fmla="*/ 2688 h 3486"/>
              <a:gd name="T26" fmla="*/ 2226 w 3484"/>
              <a:gd name="T27" fmla="*/ 2528 h 3486"/>
              <a:gd name="T28" fmla="*/ 2474 w 3484"/>
              <a:gd name="T29" fmla="*/ 2295 h 3486"/>
              <a:gd name="T30" fmla="*/ 2654 w 3484"/>
              <a:gd name="T31" fmla="*/ 2004 h 3486"/>
              <a:gd name="T32" fmla="*/ 2750 w 3484"/>
              <a:gd name="T33" fmla="*/ 1666 h 3486"/>
              <a:gd name="T34" fmla="*/ 2750 w 3484"/>
              <a:gd name="T35" fmla="*/ 1306 h 3486"/>
              <a:gd name="T36" fmla="*/ 2654 w 3484"/>
              <a:gd name="T37" fmla="*/ 970 h 3486"/>
              <a:gd name="T38" fmla="*/ 2474 w 3484"/>
              <a:gd name="T39" fmla="*/ 679 h 3486"/>
              <a:gd name="T40" fmla="*/ 2226 w 3484"/>
              <a:gd name="T41" fmla="*/ 445 h 3486"/>
              <a:gd name="T42" fmla="*/ 1922 w 3484"/>
              <a:gd name="T43" fmla="*/ 285 h 3486"/>
              <a:gd name="T44" fmla="*/ 1576 w 3484"/>
              <a:gd name="T45" fmla="*/ 212 h 3486"/>
              <a:gd name="T46" fmla="*/ 1679 w 3484"/>
              <a:gd name="T47" fmla="*/ 13 h 3486"/>
              <a:gd name="T48" fmla="*/ 2042 w 3484"/>
              <a:gd name="T49" fmla="*/ 108 h 3486"/>
              <a:gd name="T50" fmla="*/ 2364 w 3484"/>
              <a:gd name="T51" fmla="*/ 287 h 3486"/>
              <a:gd name="T52" fmla="*/ 2628 w 3484"/>
              <a:gd name="T53" fmla="*/ 536 h 3486"/>
              <a:gd name="T54" fmla="*/ 2827 w 3484"/>
              <a:gd name="T55" fmla="*/ 845 h 3486"/>
              <a:gd name="T56" fmla="*/ 2944 w 3484"/>
              <a:gd name="T57" fmla="*/ 1199 h 3486"/>
              <a:gd name="T58" fmla="*/ 2969 w 3484"/>
              <a:gd name="T59" fmla="*/ 1587 h 3486"/>
              <a:gd name="T60" fmla="*/ 2891 w 3484"/>
              <a:gd name="T61" fmla="*/ 1971 h 3486"/>
              <a:gd name="T62" fmla="*/ 2722 w 3484"/>
              <a:gd name="T63" fmla="*/ 2311 h 3486"/>
              <a:gd name="T64" fmla="*/ 3469 w 3484"/>
              <a:gd name="T65" fmla="*/ 3327 h 3486"/>
              <a:gd name="T66" fmla="*/ 3480 w 3484"/>
              <a:gd name="T67" fmla="*/ 3415 h 3486"/>
              <a:gd name="T68" fmla="*/ 3420 w 3484"/>
              <a:gd name="T69" fmla="*/ 3479 h 3486"/>
              <a:gd name="T70" fmla="*/ 3342 w 3484"/>
              <a:gd name="T71" fmla="*/ 3478 h 3486"/>
              <a:gd name="T72" fmla="*/ 2388 w 3484"/>
              <a:gd name="T73" fmla="*/ 2668 h 3486"/>
              <a:gd name="T74" fmla="*/ 2059 w 3484"/>
              <a:gd name="T75" fmla="*/ 2858 h 3486"/>
              <a:gd name="T76" fmla="*/ 1685 w 3484"/>
              <a:gd name="T77" fmla="*/ 2960 h 3486"/>
              <a:gd name="T78" fmla="*/ 1292 w 3484"/>
              <a:gd name="T79" fmla="*/ 2961 h 3486"/>
              <a:gd name="T80" fmla="*/ 930 w 3484"/>
              <a:gd name="T81" fmla="*/ 2865 h 3486"/>
              <a:gd name="T82" fmla="*/ 608 w 3484"/>
              <a:gd name="T83" fmla="*/ 2686 h 3486"/>
              <a:gd name="T84" fmla="*/ 343 w 3484"/>
              <a:gd name="T85" fmla="*/ 2436 h 3486"/>
              <a:gd name="T86" fmla="*/ 145 w 3484"/>
              <a:gd name="T87" fmla="*/ 2128 h 3486"/>
              <a:gd name="T88" fmla="*/ 28 w 3484"/>
              <a:gd name="T89" fmla="*/ 1774 h 3486"/>
              <a:gd name="T90" fmla="*/ 3 w 3484"/>
              <a:gd name="T91" fmla="*/ 1389 h 3486"/>
              <a:gd name="T92" fmla="*/ 75 w 3484"/>
              <a:gd name="T93" fmla="*/ 1018 h 3486"/>
              <a:gd name="T94" fmla="*/ 234 w 3484"/>
              <a:gd name="T95" fmla="*/ 685 h 3486"/>
              <a:gd name="T96" fmla="*/ 468 w 3484"/>
              <a:gd name="T97" fmla="*/ 404 h 3486"/>
              <a:gd name="T98" fmla="*/ 763 w 3484"/>
              <a:gd name="T99" fmla="*/ 188 h 3486"/>
              <a:gd name="T100" fmla="*/ 1107 w 3484"/>
              <a:gd name="T101" fmla="*/ 49 h 3486"/>
              <a:gd name="T102" fmla="*/ 1486 w 3484"/>
              <a:gd name="T103" fmla="*/ 0 h 3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84" h="3486">
                <a:moveTo>
                  <a:pt x="1485" y="209"/>
                </a:moveTo>
                <a:lnTo>
                  <a:pt x="1394" y="212"/>
                </a:lnTo>
                <a:lnTo>
                  <a:pt x="1305" y="222"/>
                </a:lnTo>
                <a:lnTo>
                  <a:pt x="1217" y="237"/>
                </a:lnTo>
                <a:lnTo>
                  <a:pt x="1132" y="259"/>
                </a:lnTo>
                <a:lnTo>
                  <a:pt x="1049" y="285"/>
                </a:lnTo>
                <a:lnTo>
                  <a:pt x="969" y="318"/>
                </a:lnTo>
                <a:lnTo>
                  <a:pt x="891" y="355"/>
                </a:lnTo>
                <a:lnTo>
                  <a:pt x="816" y="398"/>
                </a:lnTo>
                <a:lnTo>
                  <a:pt x="745" y="445"/>
                </a:lnTo>
                <a:lnTo>
                  <a:pt x="677" y="497"/>
                </a:lnTo>
                <a:lnTo>
                  <a:pt x="613" y="553"/>
                </a:lnTo>
                <a:lnTo>
                  <a:pt x="552" y="614"/>
                </a:lnTo>
                <a:lnTo>
                  <a:pt x="496" y="679"/>
                </a:lnTo>
                <a:lnTo>
                  <a:pt x="444" y="746"/>
                </a:lnTo>
                <a:lnTo>
                  <a:pt x="397" y="817"/>
                </a:lnTo>
                <a:lnTo>
                  <a:pt x="354" y="892"/>
                </a:lnTo>
                <a:lnTo>
                  <a:pt x="317" y="970"/>
                </a:lnTo>
                <a:lnTo>
                  <a:pt x="284" y="1050"/>
                </a:lnTo>
                <a:lnTo>
                  <a:pt x="258" y="1133"/>
                </a:lnTo>
                <a:lnTo>
                  <a:pt x="235" y="1218"/>
                </a:lnTo>
                <a:lnTo>
                  <a:pt x="220" y="1306"/>
                </a:lnTo>
                <a:lnTo>
                  <a:pt x="211" y="1395"/>
                </a:lnTo>
                <a:lnTo>
                  <a:pt x="208" y="1486"/>
                </a:lnTo>
                <a:lnTo>
                  <a:pt x="211" y="1577"/>
                </a:lnTo>
                <a:lnTo>
                  <a:pt x="220" y="1668"/>
                </a:lnTo>
                <a:lnTo>
                  <a:pt x="235" y="1754"/>
                </a:lnTo>
                <a:lnTo>
                  <a:pt x="258" y="1840"/>
                </a:lnTo>
                <a:lnTo>
                  <a:pt x="284" y="1923"/>
                </a:lnTo>
                <a:lnTo>
                  <a:pt x="317" y="2004"/>
                </a:lnTo>
                <a:lnTo>
                  <a:pt x="354" y="2081"/>
                </a:lnTo>
                <a:lnTo>
                  <a:pt x="397" y="2156"/>
                </a:lnTo>
                <a:lnTo>
                  <a:pt x="444" y="2227"/>
                </a:lnTo>
                <a:lnTo>
                  <a:pt x="496" y="2295"/>
                </a:lnTo>
                <a:lnTo>
                  <a:pt x="552" y="2360"/>
                </a:lnTo>
                <a:lnTo>
                  <a:pt x="613" y="2420"/>
                </a:lnTo>
                <a:lnTo>
                  <a:pt x="677" y="2476"/>
                </a:lnTo>
                <a:lnTo>
                  <a:pt x="745" y="2528"/>
                </a:lnTo>
                <a:lnTo>
                  <a:pt x="816" y="2576"/>
                </a:lnTo>
                <a:lnTo>
                  <a:pt x="891" y="2618"/>
                </a:lnTo>
                <a:lnTo>
                  <a:pt x="969" y="2655"/>
                </a:lnTo>
                <a:lnTo>
                  <a:pt x="1049" y="2688"/>
                </a:lnTo>
                <a:lnTo>
                  <a:pt x="1132" y="2716"/>
                </a:lnTo>
                <a:lnTo>
                  <a:pt x="1217" y="2737"/>
                </a:lnTo>
                <a:lnTo>
                  <a:pt x="1305" y="2752"/>
                </a:lnTo>
                <a:lnTo>
                  <a:pt x="1394" y="2761"/>
                </a:lnTo>
                <a:lnTo>
                  <a:pt x="1485" y="2765"/>
                </a:lnTo>
                <a:lnTo>
                  <a:pt x="1576" y="2761"/>
                </a:lnTo>
                <a:lnTo>
                  <a:pt x="1666" y="2752"/>
                </a:lnTo>
                <a:lnTo>
                  <a:pt x="1753" y="2737"/>
                </a:lnTo>
                <a:lnTo>
                  <a:pt x="1839" y="2716"/>
                </a:lnTo>
                <a:lnTo>
                  <a:pt x="1922" y="2688"/>
                </a:lnTo>
                <a:lnTo>
                  <a:pt x="2002" y="2655"/>
                </a:lnTo>
                <a:lnTo>
                  <a:pt x="2079" y="2618"/>
                </a:lnTo>
                <a:lnTo>
                  <a:pt x="2155" y="2575"/>
                </a:lnTo>
                <a:lnTo>
                  <a:pt x="2226" y="2528"/>
                </a:lnTo>
                <a:lnTo>
                  <a:pt x="2294" y="2476"/>
                </a:lnTo>
                <a:lnTo>
                  <a:pt x="2357" y="2420"/>
                </a:lnTo>
                <a:lnTo>
                  <a:pt x="2418" y="2360"/>
                </a:lnTo>
                <a:lnTo>
                  <a:pt x="2474" y="2295"/>
                </a:lnTo>
                <a:lnTo>
                  <a:pt x="2526" y="2227"/>
                </a:lnTo>
                <a:lnTo>
                  <a:pt x="2573" y="2155"/>
                </a:lnTo>
                <a:lnTo>
                  <a:pt x="2616" y="2081"/>
                </a:lnTo>
                <a:lnTo>
                  <a:pt x="2654" y="2004"/>
                </a:lnTo>
                <a:lnTo>
                  <a:pt x="2686" y="1923"/>
                </a:lnTo>
                <a:lnTo>
                  <a:pt x="2713" y="1840"/>
                </a:lnTo>
                <a:lnTo>
                  <a:pt x="2734" y="1754"/>
                </a:lnTo>
                <a:lnTo>
                  <a:pt x="2750" y="1666"/>
                </a:lnTo>
                <a:lnTo>
                  <a:pt x="2760" y="1577"/>
                </a:lnTo>
                <a:lnTo>
                  <a:pt x="2763" y="1486"/>
                </a:lnTo>
                <a:lnTo>
                  <a:pt x="2760" y="1395"/>
                </a:lnTo>
                <a:lnTo>
                  <a:pt x="2750" y="1306"/>
                </a:lnTo>
                <a:lnTo>
                  <a:pt x="2734" y="1218"/>
                </a:lnTo>
                <a:lnTo>
                  <a:pt x="2713" y="1133"/>
                </a:lnTo>
                <a:lnTo>
                  <a:pt x="2686" y="1051"/>
                </a:lnTo>
                <a:lnTo>
                  <a:pt x="2654" y="970"/>
                </a:lnTo>
                <a:lnTo>
                  <a:pt x="2616" y="893"/>
                </a:lnTo>
                <a:lnTo>
                  <a:pt x="2573" y="817"/>
                </a:lnTo>
                <a:lnTo>
                  <a:pt x="2526" y="746"/>
                </a:lnTo>
                <a:lnTo>
                  <a:pt x="2474" y="679"/>
                </a:lnTo>
                <a:lnTo>
                  <a:pt x="2418" y="614"/>
                </a:lnTo>
                <a:lnTo>
                  <a:pt x="2357" y="553"/>
                </a:lnTo>
                <a:lnTo>
                  <a:pt x="2294" y="497"/>
                </a:lnTo>
                <a:lnTo>
                  <a:pt x="2226" y="445"/>
                </a:lnTo>
                <a:lnTo>
                  <a:pt x="2155" y="399"/>
                </a:lnTo>
                <a:lnTo>
                  <a:pt x="2079" y="355"/>
                </a:lnTo>
                <a:lnTo>
                  <a:pt x="2002" y="318"/>
                </a:lnTo>
                <a:lnTo>
                  <a:pt x="1922" y="285"/>
                </a:lnTo>
                <a:lnTo>
                  <a:pt x="1839" y="259"/>
                </a:lnTo>
                <a:lnTo>
                  <a:pt x="1753" y="237"/>
                </a:lnTo>
                <a:lnTo>
                  <a:pt x="1666" y="222"/>
                </a:lnTo>
                <a:lnTo>
                  <a:pt x="1576" y="212"/>
                </a:lnTo>
                <a:lnTo>
                  <a:pt x="1485" y="209"/>
                </a:lnTo>
                <a:close/>
                <a:moveTo>
                  <a:pt x="1486" y="0"/>
                </a:moveTo>
                <a:lnTo>
                  <a:pt x="1583" y="3"/>
                </a:lnTo>
                <a:lnTo>
                  <a:pt x="1679" y="13"/>
                </a:lnTo>
                <a:lnTo>
                  <a:pt x="1773" y="28"/>
                </a:lnTo>
                <a:lnTo>
                  <a:pt x="1865" y="49"/>
                </a:lnTo>
                <a:lnTo>
                  <a:pt x="1955" y="75"/>
                </a:lnTo>
                <a:lnTo>
                  <a:pt x="2042" y="108"/>
                </a:lnTo>
                <a:lnTo>
                  <a:pt x="2127" y="145"/>
                </a:lnTo>
                <a:lnTo>
                  <a:pt x="2209" y="188"/>
                </a:lnTo>
                <a:lnTo>
                  <a:pt x="2287" y="235"/>
                </a:lnTo>
                <a:lnTo>
                  <a:pt x="2364" y="287"/>
                </a:lnTo>
                <a:lnTo>
                  <a:pt x="2436" y="344"/>
                </a:lnTo>
                <a:lnTo>
                  <a:pt x="2503" y="404"/>
                </a:lnTo>
                <a:lnTo>
                  <a:pt x="2568" y="469"/>
                </a:lnTo>
                <a:lnTo>
                  <a:pt x="2628" y="536"/>
                </a:lnTo>
                <a:lnTo>
                  <a:pt x="2685" y="609"/>
                </a:lnTo>
                <a:lnTo>
                  <a:pt x="2737" y="685"/>
                </a:lnTo>
                <a:lnTo>
                  <a:pt x="2784" y="763"/>
                </a:lnTo>
                <a:lnTo>
                  <a:pt x="2827" y="845"/>
                </a:lnTo>
                <a:lnTo>
                  <a:pt x="2864" y="930"/>
                </a:lnTo>
                <a:lnTo>
                  <a:pt x="2897" y="1017"/>
                </a:lnTo>
                <a:lnTo>
                  <a:pt x="2923" y="1107"/>
                </a:lnTo>
                <a:lnTo>
                  <a:pt x="2944" y="1199"/>
                </a:lnTo>
                <a:lnTo>
                  <a:pt x="2960" y="1293"/>
                </a:lnTo>
                <a:lnTo>
                  <a:pt x="2969" y="1389"/>
                </a:lnTo>
                <a:lnTo>
                  <a:pt x="2972" y="1486"/>
                </a:lnTo>
                <a:lnTo>
                  <a:pt x="2969" y="1587"/>
                </a:lnTo>
                <a:lnTo>
                  <a:pt x="2959" y="1687"/>
                </a:lnTo>
                <a:lnTo>
                  <a:pt x="2942" y="1783"/>
                </a:lnTo>
                <a:lnTo>
                  <a:pt x="2920" y="1878"/>
                </a:lnTo>
                <a:lnTo>
                  <a:pt x="2891" y="1971"/>
                </a:lnTo>
                <a:lnTo>
                  <a:pt x="2857" y="2060"/>
                </a:lnTo>
                <a:lnTo>
                  <a:pt x="2817" y="2147"/>
                </a:lnTo>
                <a:lnTo>
                  <a:pt x="2773" y="2230"/>
                </a:lnTo>
                <a:lnTo>
                  <a:pt x="2722" y="2311"/>
                </a:lnTo>
                <a:lnTo>
                  <a:pt x="2668" y="2388"/>
                </a:lnTo>
                <a:lnTo>
                  <a:pt x="2607" y="2461"/>
                </a:lnTo>
                <a:lnTo>
                  <a:pt x="3454" y="3308"/>
                </a:lnTo>
                <a:lnTo>
                  <a:pt x="3469" y="3327"/>
                </a:lnTo>
                <a:lnTo>
                  <a:pt x="3480" y="3349"/>
                </a:lnTo>
                <a:lnTo>
                  <a:pt x="3484" y="3371"/>
                </a:lnTo>
                <a:lnTo>
                  <a:pt x="3484" y="3393"/>
                </a:lnTo>
                <a:lnTo>
                  <a:pt x="3480" y="3415"/>
                </a:lnTo>
                <a:lnTo>
                  <a:pt x="3469" y="3437"/>
                </a:lnTo>
                <a:lnTo>
                  <a:pt x="3454" y="3456"/>
                </a:lnTo>
                <a:lnTo>
                  <a:pt x="3438" y="3470"/>
                </a:lnTo>
                <a:lnTo>
                  <a:pt x="3420" y="3479"/>
                </a:lnTo>
                <a:lnTo>
                  <a:pt x="3401" y="3484"/>
                </a:lnTo>
                <a:lnTo>
                  <a:pt x="3381" y="3486"/>
                </a:lnTo>
                <a:lnTo>
                  <a:pt x="3362" y="3484"/>
                </a:lnTo>
                <a:lnTo>
                  <a:pt x="3342" y="3478"/>
                </a:lnTo>
                <a:lnTo>
                  <a:pt x="3324" y="3468"/>
                </a:lnTo>
                <a:lnTo>
                  <a:pt x="3308" y="3456"/>
                </a:lnTo>
                <a:lnTo>
                  <a:pt x="2461" y="2608"/>
                </a:lnTo>
                <a:lnTo>
                  <a:pt x="2388" y="2668"/>
                </a:lnTo>
                <a:lnTo>
                  <a:pt x="2311" y="2723"/>
                </a:lnTo>
                <a:lnTo>
                  <a:pt x="2230" y="2773"/>
                </a:lnTo>
                <a:lnTo>
                  <a:pt x="2146" y="2819"/>
                </a:lnTo>
                <a:lnTo>
                  <a:pt x="2059" y="2858"/>
                </a:lnTo>
                <a:lnTo>
                  <a:pt x="1970" y="2892"/>
                </a:lnTo>
                <a:lnTo>
                  <a:pt x="1877" y="2920"/>
                </a:lnTo>
                <a:lnTo>
                  <a:pt x="1783" y="2944"/>
                </a:lnTo>
                <a:lnTo>
                  <a:pt x="1685" y="2960"/>
                </a:lnTo>
                <a:lnTo>
                  <a:pt x="1587" y="2969"/>
                </a:lnTo>
                <a:lnTo>
                  <a:pt x="1486" y="2973"/>
                </a:lnTo>
                <a:lnTo>
                  <a:pt x="1388" y="2970"/>
                </a:lnTo>
                <a:lnTo>
                  <a:pt x="1292" y="2961"/>
                </a:lnTo>
                <a:lnTo>
                  <a:pt x="1199" y="2945"/>
                </a:lnTo>
                <a:lnTo>
                  <a:pt x="1107" y="2924"/>
                </a:lnTo>
                <a:lnTo>
                  <a:pt x="1016" y="2897"/>
                </a:lnTo>
                <a:lnTo>
                  <a:pt x="930" y="2865"/>
                </a:lnTo>
                <a:lnTo>
                  <a:pt x="845" y="2827"/>
                </a:lnTo>
                <a:lnTo>
                  <a:pt x="763" y="2785"/>
                </a:lnTo>
                <a:lnTo>
                  <a:pt x="685" y="2738"/>
                </a:lnTo>
                <a:lnTo>
                  <a:pt x="608" y="2686"/>
                </a:lnTo>
                <a:lnTo>
                  <a:pt x="536" y="2629"/>
                </a:lnTo>
                <a:lnTo>
                  <a:pt x="468" y="2569"/>
                </a:lnTo>
                <a:lnTo>
                  <a:pt x="404" y="2504"/>
                </a:lnTo>
                <a:lnTo>
                  <a:pt x="343" y="2436"/>
                </a:lnTo>
                <a:lnTo>
                  <a:pt x="287" y="2364"/>
                </a:lnTo>
                <a:lnTo>
                  <a:pt x="235" y="2289"/>
                </a:lnTo>
                <a:lnTo>
                  <a:pt x="188" y="2209"/>
                </a:lnTo>
                <a:lnTo>
                  <a:pt x="145" y="2128"/>
                </a:lnTo>
                <a:lnTo>
                  <a:pt x="108" y="2043"/>
                </a:lnTo>
                <a:lnTo>
                  <a:pt x="75" y="1956"/>
                </a:lnTo>
                <a:lnTo>
                  <a:pt x="49" y="1866"/>
                </a:lnTo>
                <a:lnTo>
                  <a:pt x="28" y="1774"/>
                </a:lnTo>
                <a:lnTo>
                  <a:pt x="12" y="1680"/>
                </a:lnTo>
                <a:lnTo>
                  <a:pt x="3" y="1584"/>
                </a:lnTo>
                <a:lnTo>
                  <a:pt x="0" y="1486"/>
                </a:lnTo>
                <a:lnTo>
                  <a:pt x="3" y="1389"/>
                </a:lnTo>
                <a:lnTo>
                  <a:pt x="12" y="1293"/>
                </a:lnTo>
                <a:lnTo>
                  <a:pt x="28" y="1199"/>
                </a:lnTo>
                <a:lnTo>
                  <a:pt x="49" y="1107"/>
                </a:lnTo>
                <a:lnTo>
                  <a:pt x="75" y="1018"/>
                </a:lnTo>
                <a:lnTo>
                  <a:pt x="108" y="930"/>
                </a:lnTo>
                <a:lnTo>
                  <a:pt x="145" y="845"/>
                </a:lnTo>
                <a:lnTo>
                  <a:pt x="188" y="763"/>
                </a:lnTo>
                <a:lnTo>
                  <a:pt x="234" y="685"/>
                </a:lnTo>
                <a:lnTo>
                  <a:pt x="286" y="610"/>
                </a:lnTo>
                <a:lnTo>
                  <a:pt x="342" y="538"/>
                </a:lnTo>
                <a:lnTo>
                  <a:pt x="404" y="469"/>
                </a:lnTo>
                <a:lnTo>
                  <a:pt x="468" y="404"/>
                </a:lnTo>
                <a:lnTo>
                  <a:pt x="536" y="344"/>
                </a:lnTo>
                <a:lnTo>
                  <a:pt x="608" y="287"/>
                </a:lnTo>
                <a:lnTo>
                  <a:pt x="684" y="235"/>
                </a:lnTo>
                <a:lnTo>
                  <a:pt x="763" y="188"/>
                </a:lnTo>
                <a:lnTo>
                  <a:pt x="845" y="145"/>
                </a:lnTo>
                <a:lnTo>
                  <a:pt x="930" y="108"/>
                </a:lnTo>
                <a:lnTo>
                  <a:pt x="1016" y="75"/>
                </a:lnTo>
                <a:lnTo>
                  <a:pt x="1107" y="49"/>
                </a:lnTo>
                <a:lnTo>
                  <a:pt x="1199" y="28"/>
                </a:lnTo>
                <a:lnTo>
                  <a:pt x="1292" y="13"/>
                </a:lnTo>
                <a:lnTo>
                  <a:pt x="1388" y="3"/>
                </a:lnTo>
                <a:lnTo>
                  <a:pt x="148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grpSp>
        <p:nvGrpSpPr>
          <p:cNvPr id="40" name="Group 39"/>
          <p:cNvGrpSpPr/>
          <p:nvPr/>
        </p:nvGrpSpPr>
        <p:grpSpPr>
          <a:xfrm>
            <a:off x="4057622" y="5232699"/>
            <a:ext cx="364726" cy="427827"/>
            <a:chOff x="1671638" y="5013325"/>
            <a:chExt cx="458787" cy="53816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1" name="Freeform 211"/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2" name="Freeform 212"/>
            <p:cNvSpPr/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839344" y="4537337"/>
            <a:ext cx="345806" cy="431936"/>
            <a:chOff x="2611438" y="2698750"/>
            <a:chExt cx="427038" cy="5334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4" name="Freeform 126"/>
            <p:cNvSpPr>
              <a:spLocks noEditPoints="1"/>
            </p:cNvSpPr>
            <p:nvPr/>
          </p:nvSpPr>
          <p:spPr bwMode="auto">
            <a:xfrm>
              <a:off x="2611438" y="2698750"/>
              <a:ext cx="427038" cy="533400"/>
            </a:xfrm>
            <a:custGeom>
              <a:avLst/>
              <a:gdLst>
                <a:gd name="T0" fmla="*/ 1093 w 2693"/>
                <a:gd name="T1" fmla="*/ 218 h 3358"/>
                <a:gd name="T2" fmla="*/ 787 w 2693"/>
                <a:gd name="T3" fmla="*/ 335 h 3358"/>
                <a:gd name="T4" fmla="*/ 530 w 2693"/>
                <a:gd name="T5" fmla="*/ 529 h 3358"/>
                <a:gd name="T6" fmla="*/ 335 w 2693"/>
                <a:gd name="T7" fmla="*/ 786 h 3358"/>
                <a:gd name="T8" fmla="*/ 218 w 2693"/>
                <a:gd name="T9" fmla="*/ 1093 h 3358"/>
                <a:gd name="T10" fmla="*/ 193 w 2693"/>
                <a:gd name="T11" fmla="*/ 1420 h 3358"/>
                <a:gd name="T12" fmla="*/ 212 w 2693"/>
                <a:gd name="T13" fmla="*/ 1569 h 3358"/>
                <a:gd name="T14" fmla="*/ 218 w 2693"/>
                <a:gd name="T15" fmla="*/ 1600 h 3358"/>
                <a:gd name="T16" fmla="*/ 297 w 2693"/>
                <a:gd name="T17" fmla="*/ 1831 h 3358"/>
                <a:gd name="T18" fmla="*/ 323 w 2693"/>
                <a:gd name="T19" fmla="*/ 1891 h 3358"/>
                <a:gd name="T20" fmla="*/ 459 w 2693"/>
                <a:gd name="T21" fmla="*/ 2149 h 3358"/>
                <a:gd name="T22" fmla="*/ 666 w 2693"/>
                <a:gd name="T23" fmla="*/ 2449 h 3358"/>
                <a:gd name="T24" fmla="*/ 956 w 2693"/>
                <a:gd name="T25" fmla="*/ 2783 h 3358"/>
                <a:gd name="T26" fmla="*/ 1345 w 2693"/>
                <a:gd name="T27" fmla="*/ 3140 h 3358"/>
                <a:gd name="T28" fmla="*/ 1735 w 2693"/>
                <a:gd name="T29" fmla="*/ 2783 h 3358"/>
                <a:gd name="T30" fmla="*/ 2025 w 2693"/>
                <a:gd name="T31" fmla="*/ 2449 h 3358"/>
                <a:gd name="T32" fmla="*/ 2232 w 2693"/>
                <a:gd name="T33" fmla="*/ 2149 h 3358"/>
                <a:gd name="T34" fmla="*/ 2368 w 2693"/>
                <a:gd name="T35" fmla="*/ 1891 h 3358"/>
                <a:gd name="T36" fmla="*/ 2395 w 2693"/>
                <a:gd name="T37" fmla="*/ 1831 h 3358"/>
                <a:gd name="T38" fmla="*/ 2473 w 2693"/>
                <a:gd name="T39" fmla="*/ 1600 h 3358"/>
                <a:gd name="T40" fmla="*/ 2479 w 2693"/>
                <a:gd name="T41" fmla="*/ 1568 h 3358"/>
                <a:gd name="T42" fmla="*/ 2501 w 2693"/>
                <a:gd name="T43" fmla="*/ 1346 h 3358"/>
                <a:gd name="T44" fmla="*/ 2452 w 2693"/>
                <a:gd name="T45" fmla="*/ 1012 h 3358"/>
                <a:gd name="T46" fmla="*/ 2315 w 2693"/>
                <a:gd name="T47" fmla="*/ 717 h 3358"/>
                <a:gd name="T48" fmla="*/ 2103 w 2693"/>
                <a:gd name="T49" fmla="*/ 474 h 3358"/>
                <a:gd name="T50" fmla="*/ 1832 w 2693"/>
                <a:gd name="T51" fmla="*/ 297 h 3358"/>
                <a:gd name="T52" fmla="*/ 1516 w 2693"/>
                <a:gd name="T53" fmla="*/ 202 h 3358"/>
                <a:gd name="T54" fmla="*/ 1437 w 2693"/>
                <a:gd name="T55" fmla="*/ 3 h 3358"/>
                <a:gd name="T56" fmla="*/ 1787 w 2693"/>
                <a:gd name="T57" fmla="*/ 75 h 3358"/>
                <a:gd name="T58" fmla="*/ 2098 w 2693"/>
                <a:gd name="T59" fmla="*/ 231 h 3358"/>
                <a:gd name="T60" fmla="*/ 2356 w 2693"/>
                <a:gd name="T61" fmla="*/ 458 h 3358"/>
                <a:gd name="T62" fmla="*/ 2549 w 2693"/>
                <a:gd name="T63" fmla="*/ 744 h 3358"/>
                <a:gd name="T64" fmla="*/ 2664 w 2693"/>
                <a:gd name="T65" fmla="*/ 1075 h 3358"/>
                <a:gd name="T66" fmla="*/ 2690 w 2693"/>
                <a:gd name="T67" fmla="*/ 1431 h 3358"/>
                <a:gd name="T68" fmla="*/ 2666 w 2693"/>
                <a:gd name="T69" fmla="*/ 1614 h 3358"/>
                <a:gd name="T70" fmla="*/ 2621 w 2693"/>
                <a:gd name="T71" fmla="*/ 1779 h 3358"/>
                <a:gd name="T72" fmla="*/ 2514 w 2693"/>
                <a:gd name="T73" fmla="*/ 2030 h 3358"/>
                <a:gd name="T74" fmla="*/ 2359 w 2693"/>
                <a:gd name="T75" fmla="*/ 2307 h 3358"/>
                <a:gd name="T76" fmla="*/ 2131 w 2693"/>
                <a:gd name="T77" fmla="*/ 2623 h 3358"/>
                <a:gd name="T78" fmla="*/ 1818 w 2693"/>
                <a:gd name="T79" fmla="*/ 2970 h 3358"/>
                <a:gd name="T80" fmla="*/ 1407 w 2693"/>
                <a:gd name="T81" fmla="*/ 3337 h 3358"/>
                <a:gd name="T82" fmla="*/ 1325 w 2693"/>
                <a:gd name="T83" fmla="*/ 3356 h 3358"/>
                <a:gd name="T84" fmla="*/ 1068 w 2693"/>
                <a:gd name="T85" fmla="*/ 3152 h 3358"/>
                <a:gd name="T86" fmla="*/ 706 w 2693"/>
                <a:gd name="T87" fmla="*/ 2793 h 3358"/>
                <a:gd name="T88" fmla="*/ 438 w 2693"/>
                <a:gd name="T89" fmla="*/ 2460 h 3358"/>
                <a:gd name="T90" fmla="*/ 248 w 2693"/>
                <a:gd name="T91" fmla="*/ 2163 h 3358"/>
                <a:gd name="T92" fmla="*/ 123 w 2693"/>
                <a:gd name="T93" fmla="*/ 1910 h 3358"/>
                <a:gd name="T94" fmla="*/ 34 w 2693"/>
                <a:gd name="T95" fmla="*/ 1644 h 3358"/>
                <a:gd name="T96" fmla="*/ 24 w 2693"/>
                <a:gd name="T97" fmla="*/ 1599 h 3358"/>
                <a:gd name="T98" fmla="*/ 3 w 2693"/>
                <a:gd name="T99" fmla="*/ 1254 h 3358"/>
                <a:gd name="T100" fmla="*/ 74 w 2693"/>
                <a:gd name="T101" fmla="*/ 905 h 3358"/>
                <a:gd name="T102" fmla="*/ 231 w 2693"/>
                <a:gd name="T103" fmla="*/ 594 h 3358"/>
                <a:gd name="T104" fmla="*/ 457 w 2693"/>
                <a:gd name="T105" fmla="*/ 336 h 3358"/>
                <a:gd name="T106" fmla="*/ 743 w 2693"/>
                <a:gd name="T107" fmla="*/ 143 h 3358"/>
                <a:gd name="T108" fmla="*/ 1075 w 2693"/>
                <a:gd name="T109" fmla="*/ 28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93" h="3358">
                  <a:moveTo>
                    <a:pt x="1345" y="190"/>
                  </a:moveTo>
                  <a:lnTo>
                    <a:pt x="1260" y="193"/>
                  </a:lnTo>
                  <a:lnTo>
                    <a:pt x="1175" y="202"/>
                  </a:lnTo>
                  <a:lnTo>
                    <a:pt x="1093" y="218"/>
                  </a:lnTo>
                  <a:lnTo>
                    <a:pt x="1013" y="239"/>
                  </a:lnTo>
                  <a:lnTo>
                    <a:pt x="935" y="266"/>
                  </a:lnTo>
                  <a:lnTo>
                    <a:pt x="859" y="297"/>
                  </a:lnTo>
                  <a:lnTo>
                    <a:pt x="787" y="335"/>
                  </a:lnTo>
                  <a:lnTo>
                    <a:pt x="718" y="377"/>
                  </a:lnTo>
                  <a:lnTo>
                    <a:pt x="651" y="423"/>
                  </a:lnTo>
                  <a:lnTo>
                    <a:pt x="588" y="474"/>
                  </a:lnTo>
                  <a:lnTo>
                    <a:pt x="530" y="529"/>
                  </a:lnTo>
                  <a:lnTo>
                    <a:pt x="475" y="588"/>
                  </a:lnTo>
                  <a:lnTo>
                    <a:pt x="424" y="651"/>
                  </a:lnTo>
                  <a:lnTo>
                    <a:pt x="377" y="717"/>
                  </a:lnTo>
                  <a:lnTo>
                    <a:pt x="335" y="786"/>
                  </a:lnTo>
                  <a:lnTo>
                    <a:pt x="298" y="859"/>
                  </a:lnTo>
                  <a:lnTo>
                    <a:pt x="266" y="934"/>
                  </a:lnTo>
                  <a:lnTo>
                    <a:pt x="240" y="1012"/>
                  </a:lnTo>
                  <a:lnTo>
                    <a:pt x="218" y="1093"/>
                  </a:lnTo>
                  <a:lnTo>
                    <a:pt x="203" y="1175"/>
                  </a:lnTo>
                  <a:lnTo>
                    <a:pt x="194" y="1259"/>
                  </a:lnTo>
                  <a:lnTo>
                    <a:pt x="191" y="1346"/>
                  </a:lnTo>
                  <a:lnTo>
                    <a:pt x="193" y="1420"/>
                  </a:lnTo>
                  <a:lnTo>
                    <a:pt x="200" y="1493"/>
                  </a:lnTo>
                  <a:lnTo>
                    <a:pt x="211" y="1566"/>
                  </a:lnTo>
                  <a:lnTo>
                    <a:pt x="211" y="1568"/>
                  </a:lnTo>
                  <a:lnTo>
                    <a:pt x="212" y="1569"/>
                  </a:lnTo>
                  <a:lnTo>
                    <a:pt x="212" y="1571"/>
                  </a:lnTo>
                  <a:lnTo>
                    <a:pt x="213" y="1576"/>
                  </a:lnTo>
                  <a:lnTo>
                    <a:pt x="215" y="1586"/>
                  </a:lnTo>
                  <a:lnTo>
                    <a:pt x="218" y="1600"/>
                  </a:lnTo>
                  <a:lnTo>
                    <a:pt x="218" y="1602"/>
                  </a:lnTo>
                  <a:lnTo>
                    <a:pt x="240" y="1680"/>
                  </a:lnTo>
                  <a:lnTo>
                    <a:pt x="265" y="1757"/>
                  </a:lnTo>
                  <a:lnTo>
                    <a:pt x="297" y="1831"/>
                  </a:lnTo>
                  <a:lnTo>
                    <a:pt x="297" y="1832"/>
                  </a:lnTo>
                  <a:lnTo>
                    <a:pt x="297" y="1833"/>
                  </a:lnTo>
                  <a:lnTo>
                    <a:pt x="298" y="1834"/>
                  </a:lnTo>
                  <a:lnTo>
                    <a:pt x="323" y="1891"/>
                  </a:lnTo>
                  <a:lnTo>
                    <a:pt x="351" y="1951"/>
                  </a:lnTo>
                  <a:lnTo>
                    <a:pt x="384" y="2014"/>
                  </a:lnTo>
                  <a:lnTo>
                    <a:pt x="420" y="2080"/>
                  </a:lnTo>
                  <a:lnTo>
                    <a:pt x="459" y="2149"/>
                  </a:lnTo>
                  <a:lnTo>
                    <a:pt x="504" y="2220"/>
                  </a:lnTo>
                  <a:lnTo>
                    <a:pt x="553" y="2295"/>
                  </a:lnTo>
                  <a:lnTo>
                    <a:pt x="607" y="2371"/>
                  </a:lnTo>
                  <a:lnTo>
                    <a:pt x="666" y="2449"/>
                  </a:lnTo>
                  <a:lnTo>
                    <a:pt x="730" y="2531"/>
                  </a:lnTo>
                  <a:lnTo>
                    <a:pt x="800" y="2612"/>
                  </a:lnTo>
                  <a:lnTo>
                    <a:pt x="876" y="2697"/>
                  </a:lnTo>
                  <a:lnTo>
                    <a:pt x="956" y="2783"/>
                  </a:lnTo>
                  <a:lnTo>
                    <a:pt x="1044" y="2871"/>
                  </a:lnTo>
                  <a:lnTo>
                    <a:pt x="1138" y="2960"/>
                  </a:lnTo>
                  <a:lnTo>
                    <a:pt x="1238" y="3049"/>
                  </a:lnTo>
                  <a:lnTo>
                    <a:pt x="1345" y="3140"/>
                  </a:lnTo>
                  <a:lnTo>
                    <a:pt x="1453" y="3049"/>
                  </a:lnTo>
                  <a:lnTo>
                    <a:pt x="1554" y="2960"/>
                  </a:lnTo>
                  <a:lnTo>
                    <a:pt x="1648" y="2871"/>
                  </a:lnTo>
                  <a:lnTo>
                    <a:pt x="1735" y="2783"/>
                  </a:lnTo>
                  <a:lnTo>
                    <a:pt x="1816" y="2697"/>
                  </a:lnTo>
                  <a:lnTo>
                    <a:pt x="1892" y="2612"/>
                  </a:lnTo>
                  <a:lnTo>
                    <a:pt x="1961" y="2531"/>
                  </a:lnTo>
                  <a:lnTo>
                    <a:pt x="2025" y="2449"/>
                  </a:lnTo>
                  <a:lnTo>
                    <a:pt x="2084" y="2371"/>
                  </a:lnTo>
                  <a:lnTo>
                    <a:pt x="2139" y="2295"/>
                  </a:lnTo>
                  <a:lnTo>
                    <a:pt x="2188" y="2220"/>
                  </a:lnTo>
                  <a:lnTo>
                    <a:pt x="2232" y="2149"/>
                  </a:lnTo>
                  <a:lnTo>
                    <a:pt x="2272" y="2080"/>
                  </a:lnTo>
                  <a:lnTo>
                    <a:pt x="2308" y="2014"/>
                  </a:lnTo>
                  <a:lnTo>
                    <a:pt x="2341" y="1951"/>
                  </a:lnTo>
                  <a:lnTo>
                    <a:pt x="2368" y="1891"/>
                  </a:lnTo>
                  <a:lnTo>
                    <a:pt x="2394" y="1834"/>
                  </a:lnTo>
                  <a:lnTo>
                    <a:pt x="2394" y="1833"/>
                  </a:lnTo>
                  <a:lnTo>
                    <a:pt x="2395" y="1832"/>
                  </a:lnTo>
                  <a:lnTo>
                    <a:pt x="2395" y="1831"/>
                  </a:lnTo>
                  <a:lnTo>
                    <a:pt x="2426" y="1757"/>
                  </a:lnTo>
                  <a:lnTo>
                    <a:pt x="2453" y="1680"/>
                  </a:lnTo>
                  <a:lnTo>
                    <a:pt x="2473" y="1602"/>
                  </a:lnTo>
                  <a:lnTo>
                    <a:pt x="2473" y="1600"/>
                  </a:lnTo>
                  <a:lnTo>
                    <a:pt x="2476" y="1586"/>
                  </a:lnTo>
                  <a:lnTo>
                    <a:pt x="2478" y="1576"/>
                  </a:lnTo>
                  <a:lnTo>
                    <a:pt x="2479" y="1571"/>
                  </a:lnTo>
                  <a:lnTo>
                    <a:pt x="2479" y="1568"/>
                  </a:lnTo>
                  <a:lnTo>
                    <a:pt x="2481" y="1566"/>
                  </a:lnTo>
                  <a:lnTo>
                    <a:pt x="2492" y="1494"/>
                  </a:lnTo>
                  <a:lnTo>
                    <a:pt x="2499" y="1420"/>
                  </a:lnTo>
                  <a:lnTo>
                    <a:pt x="2501" y="1346"/>
                  </a:lnTo>
                  <a:lnTo>
                    <a:pt x="2498" y="1259"/>
                  </a:lnTo>
                  <a:lnTo>
                    <a:pt x="2489" y="1175"/>
                  </a:lnTo>
                  <a:lnTo>
                    <a:pt x="2473" y="1093"/>
                  </a:lnTo>
                  <a:lnTo>
                    <a:pt x="2452" y="1012"/>
                  </a:lnTo>
                  <a:lnTo>
                    <a:pt x="2425" y="934"/>
                  </a:lnTo>
                  <a:lnTo>
                    <a:pt x="2394" y="859"/>
                  </a:lnTo>
                  <a:lnTo>
                    <a:pt x="2357" y="786"/>
                  </a:lnTo>
                  <a:lnTo>
                    <a:pt x="2315" y="717"/>
                  </a:lnTo>
                  <a:lnTo>
                    <a:pt x="2268" y="651"/>
                  </a:lnTo>
                  <a:lnTo>
                    <a:pt x="2217" y="588"/>
                  </a:lnTo>
                  <a:lnTo>
                    <a:pt x="2162" y="529"/>
                  </a:lnTo>
                  <a:lnTo>
                    <a:pt x="2103" y="474"/>
                  </a:lnTo>
                  <a:lnTo>
                    <a:pt x="2041" y="423"/>
                  </a:lnTo>
                  <a:lnTo>
                    <a:pt x="1974" y="377"/>
                  </a:lnTo>
                  <a:lnTo>
                    <a:pt x="1905" y="335"/>
                  </a:lnTo>
                  <a:lnTo>
                    <a:pt x="1832" y="297"/>
                  </a:lnTo>
                  <a:lnTo>
                    <a:pt x="1757" y="266"/>
                  </a:lnTo>
                  <a:lnTo>
                    <a:pt x="1679" y="239"/>
                  </a:lnTo>
                  <a:lnTo>
                    <a:pt x="1599" y="218"/>
                  </a:lnTo>
                  <a:lnTo>
                    <a:pt x="1516" y="202"/>
                  </a:lnTo>
                  <a:lnTo>
                    <a:pt x="1432" y="193"/>
                  </a:lnTo>
                  <a:lnTo>
                    <a:pt x="1345" y="190"/>
                  </a:lnTo>
                  <a:close/>
                  <a:moveTo>
                    <a:pt x="1345" y="0"/>
                  </a:moveTo>
                  <a:lnTo>
                    <a:pt x="1437" y="3"/>
                  </a:lnTo>
                  <a:lnTo>
                    <a:pt x="1528" y="13"/>
                  </a:lnTo>
                  <a:lnTo>
                    <a:pt x="1617" y="28"/>
                  </a:lnTo>
                  <a:lnTo>
                    <a:pt x="1703" y="49"/>
                  </a:lnTo>
                  <a:lnTo>
                    <a:pt x="1787" y="75"/>
                  </a:lnTo>
                  <a:lnTo>
                    <a:pt x="1869" y="106"/>
                  </a:lnTo>
                  <a:lnTo>
                    <a:pt x="1948" y="143"/>
                  </a:lnTo>
                  <a:lnTo>
                    <a:pt x="2024" y="185"/>
                  </a:lnTo>
                  <a:lnTo>
                    <a:pt x="2098" y="231"/>
                  </a:lnTo>
                  <a:lnTo>
                    <a:pt x="2167" y="281"/>
                  </a:lnTo>
                  <a:lnTo>
                    <a:pt x="2233" y="336"/>
                  </a:lnTo>
                  <a:lnTo>
                    <a:pt x="2297" y="395"/>
                  </a:lnTo>
                  <a:lnTo>
                    <a:pt x="2356" y="458"/>
                  </a:lnTo>
                  <a:lnTo>
                    <a:pt x="2411" y="525"/>
                  </a:lnTo>
                  <a:lnTo>
                    <a:pt x="2461" y="594"/>
                  </a:lnTo>
                  <a:lnTo>
                    <a:pt x="2507" y="668"/>
                  </a:lnTo>
                  <a:lnTo>
                    <a:pt x="2549" y="744"/>
                  </a:lnTo>
                  <a:lnTo>
                    <a:pt x="2586" y="823"/>
                  </a:lnTo>
                  <a:lnTo>
                    <a:pt x="2617" y="905"/>
                  </a:lnTo>
                  <a:lnTo>
                    <a:pt x="2644" y="989"/>
                  </a:lnTo>
                  <a:lnTo>
                    <a:pt x="2664" y="1075"/>
                  </a:lnTo>
                  <a:lnTo>
                    <a:pt x="2680" y="1164"/>
                  </a:lnTo>
                  <a:lnTo>
                    <a:pt x="2689" y="1254"/>
                  </a:lnTo>
                  <a:lnTo>
                    <a:pt x="2693" y="1346"/>
                  </a:lnTo>
                  <a:lnTo>
                    <a:pt x="2690" y="1431"/>
                  </a:lnTo>
                  <a:lnTo>
                    <a:pt x="2682" y="1516"/>
                  </a:lnTo>
                  <a:lnTo>
                    <a:pt x="2668" y="1599"/>
                  </a:lnTo>
                  <a:lnTo>
                    <a:pt x="2667" y="1604"/>
                  </a:lnTo>
                  <a:lnTo>
                    <a:pt x="2666" y="1614"/>
                  </a:lnTo>
                  <a:lnTo>
                    <a:pt x="2663" y="1627"/>
                  </a:lnTo>
                  <a:lnTo>
                    <a:pt x="2659" y="1644"/>
                  </a:lnTo>
                  <a:lnTo>
                    <a:pt x="2642" y="1713"/>
                  </a:lnTo>
                  <a:lnTo>
                    <a:pt x="2621" y="1779"/>
                  </a:lnTo>
                  <a:lnTo>
                    <a:pt x="2597" y="1845"/>
                  </a:lnTo>
                  <a:lnTo>
                    <a:pt x="2569" y="1910"/>
                  </a:lnTo>
                  <a:lnTo>
                    <a:pt x="2544" y="1968"/>
                  </a:lnTo>
                  <a:lnTo>
                    <a:pt x="2514" y="2030"/>
                  </a:lnTo>
                  <a:lnTo>
                    <a:pt x="2482" y="2095"/>
                  </a:lnTo>
                  <a:lnTo>
                    <a:pt x="2445" y="2163"/>
                  </a:lnTo>
                  <a:lnTo>
                    <a:pt x="2404" y="2233"/>
                  </a:lnTo>
                  <a:lnTo>
                    <a:pt x="2359" y="2307"/>
                  </a:lnTo>
                  <a:lnTo>
                    <a:pt x="2309" y="2383"/>
                  </a:lnTo>
                  <a:lnTo>
                    <a:pt x="2255" y="2460"/>
                  </a:lnTo>
                  <a:lnTo>
                    <a:pt x="2196" y="2541"/>
                  </a:lnTo>
                  <a:lnTo>
                    <a:pt x="2131" y="2623"/>
                  </a:lnTo>
                  <a:lnTo>
                    <a:pt x="2061" y="2707"/>
                  </a:lnTo>
                  <a:lnTo>
                    <a:pt x="1986" y="2793"/>
                  </a:lnTo>
                  <a:lnTo>
                    <a:pt x="1905" y="2881"/>
                  </a:lnTo>
                  <a:lnTo>
                    <a:pt x="1818" y="2970"/>
                  </a:lnTo>
                  <a:lnTo>
                    <a:pt x="1725" y="3060"/>
                  </a:lnTo>
                  <a:lnTo>
                    <a:pt x="1625" y="3152"/>
                  </a:lnTo>
                  <a:lnTo>
                    <a:pt x="1519" y="3243"/>
                  </a:lnTo>
                  <a:lnTo>
                    <a:pt x="1407" y="3337"/>
                  </a:lnTo>
                  <a:lnTo>
                    <a:pt x="1387" y="3349"/>
                  </a:lnTo>
                  <a:lnTo>
                    <a:pt x="1368" y="3356"/>
                  </a:lnTo>
                  <a:lnTo>
                    <a:pt x="1346" y="3358"/>
                  </a:lnTo>
                  <a:lnTo>
                    <a:pt x="1325" y="3356"/>
                  </a:lnTo>
                  <a:lnTo>
                    <a:pt x="1306" y="3349"/>
                  </a:lnTo>
                  <a:lnTo>
                    <a:pt x="1286" y="3337"/>
                  </a:lnTo>
                  <a:lnTo>
                    <a:pt x="1174" y="3243"/>
                  </a:lnTo>
                  <a:lnTo>
                    <a:pt x="1068" y="3152"/>
                  </a:lnTo>
                  <a:lnTo>
                    <a:pt x="968" y="3060"/>
                  </a:lnTo>
                  <a:lnTo>
                    <a:pt x="875" y="2970"/>
                  </a:lnTo>
                  <a:lnTo>
                    <a:pt x="787" y="2881"/>
                  </a:lnTo>
                  <a:lnTo>
                    <a:pt x="706" y="2793"/>
                  </a:lnTo>
                  <a:lnTo>
                    <a:pt x="631" y="2707"/>
                  </a:lnTo>
                  <a:lnTo>
                    <a:pt x="561" y="2623"/>
                  </a:lnTo>
                  <a:lnTo>
                    <a:pt x="497" y="2541"/>
                  </a:lnTo>
                  <a:lnTo>
                    <a:pt x="438" y="2460"/>
                  </a:lnTo>
                  <a:lnTo>
                    <a:pt x="384" y="2383"/>
                  </a:lnTo>
                  <a:lnTo>
                    <a:pt x="334" y="2307"/>
                  </a:lnTo>
                  <a:lnTo>
                    <a:pt x="289" y="2233"/>
                  </a:lnTo>
                  <a:lnTo>
                    <a:pt x="248" y="2163"/>
                  </a:lnTo>
                  <a:lnTo>
                    <a:pt x="211" y="2095"/>
                  </a:lnTo>
                  <a:lnTo>
                    <a:pt x="179" y="2030"/>
                  </a:lnTo>
                  <a:lnTo>
                    <a:pt x="149" y="1968"/>
                  </a:lnTo>
                  <a:lnTo>
                    <a:pt x="123" y="1910"/>
                  </a:lnTo>
                  <a:lnTo>
                    <a:pt x="96" y="1845"/>
                  </a:lnTo>
                  <a:lnTo>
                    <a:pt x="71" y="1779"/>
                  </a:lnTo>
                  <a:lnTo>
                    <a:pt x="51" y="1712"/>
                  </a:lnTo>
                  <a:lnTo>
                    <a:pt x="34" y="1644"/>
                  </a:lnTo>
                  <a:lnTo>
                    <a:pt x="30" y="1627"/>
                  </a:lnTo>
                  <a:lnTo>
                    <a:pt x="28" y="1614"/>
                  </a:lnTo>
                  <a:lnTo>
                    <a:pt x="25" y="1604"/>
                  </a:lnTo>
                  <a:lnTo>
                    <a:pt x="24" y="1599"/>
                  </a:lnTo>
                  <a:lnTo>
                    <a:pt x="11" y="1516"/>
                  </a:lnTo>
                  <a:lnTo>
                    <a:pt x="3" y="1431"/>
                  </a:lnTo>
                  <a:lnTo>
                    <a:pt x="0" y="1346"/>
                  </a:lnTo>
                  <a:lnTo>
                    <a:pt x="3" y="1254"/>
                  </a:lnTo>
                  <a:lnTo>
                    <a:pt x="12" y="1164"/>
                  </a:lnTo>
                  <a:lnTo>
                    <a:pt x="28" y="1075"/>
                  </a:lnTo>
                  <a:lnTo>
                    <a:pt x="49" y="989"/>
                  </a:lnTo>
                  <a:lnTo>
                    <a:pt x="74" y="905"/>
                  </a:lnTo>
                  <a:lnTo>
                    <a:pt x="106" y="823"/>
                  </a:lnTo>
                  <a:lnTo>
                    <a:pt x="143" y="744"/>
                  </a:lnTo>
                  <a:lnTo>
                    <a:pt x="185" y="668"/>
                  </a:lnTo>
                  <a:lnTo>
                    <a:pt x="231" y="594"/>
                  </a:lnTo>
                  <a:lnTo>
                    <a:pt x="281" y="525"/>
                  </a:lnTo>
                  <a:lnTo>
                    <a:pt x="336" y="458"/>
                  </a:lnTo>
                  <a:lnTo>
                    <a:pt x="395" y="395"/>
                  </a:lnTo>
                  <a:lnTo>
                    <a:pt x="457" y="336"/>
                  </a:lnTo>
                  <a:lnTo>
                    <a:pt x="525" y="281"/>
                  </a:lnTo>
                  <a:lnTo>
                    <a:pt x="594" y="231"/>
                  </a:lnTo>
                  <a:lnTo>
                    <a:pt x="668" y="185"/>
                  </a:lnTo>
                  <a:lnTo>
                    <a:pt x="743" y="143"/>
                  </a:lnTo>
                  <a:lnTo>
                    <a:pt x="823" y="106"/>
                  </a:lnTo>
                  <a:lnTo>
                    <a:pt x="904" y="75"/>
                  </a:lnTo>
                  <a:lnTo>
                    <a:pt x="988" y="49"/>
                  </a:lnTo>
                  <a:lnTo>
                    <a:pt x="1075" y="28"/>
                  </a:lnTo>
                  <a:lnTo>
                    <a:pt x="1164" y="13"/>
                  </a:lnTo>
                  <a:lnTo>
                    <a:pt x="1254" y="3"/>
                  </a:lnTo>
                  <a:lnTo>
                    <a:pt x="1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45" name="Freeform 127"/>
            <p:cNvSpPr>
              <a:spLocks noEditPoints="1"/>
            </p:cNvSpPr>
            <p:nvPr/>
          </p:nvSpPr>
          <p:spPr bwMode="auto">
            <a:xfrm>
              <a:off x="2689226" y="2779713"/>
              <a:ext cx="271463" cy="271463"/>
            </a:xfrm>
            <a:custGeom>
              <a:avLst/>
              <a:gdLst>
                <a:gd name="T0" fmla="*/ 728 w 1708"/>
                <a:gd name="T1" fmla="*/ 202 h 1709"/>
                <a:gd name="T2" fmla="*/ 554 w 1708"/>
                <a:gd name="T3" fmla="*/ 261 h 1709"/>
                <a:gd name="T4" fmla="*/ 406 w 1708"/>
                <a:gd name="T5" fmla="*/ 364 h 1709"/>
                <a:gd name="T6" fmla="*/ 291 w 1708"/>
                <a:gd name="T7" fmla="*/ 502 h 1709"/>
                <a:gd name="T8" fmla="*/ 216 w 1708"/>
                <a:gd name="T9" fmla="*/ 668 h 1709"/>
                <a:gd name="T10" fmla="*/ 190 w 1708"/>
                <a:gd name="T11" fmla="*/ 854 h 1709"/>
                <a:gd name="T12" fmla="*/ 216 w 1708"/>
                <a:gd name="T13" fmla="*/ 1040 h 1709"/>
                <a:gd name="T14" fmla="*/ 291 w 1708"/>
                <a:gd name="T15" fmla="*/ 1207 h 1709"/>
                <a:gd name="T16" fmla="*/ 406 w 1708"/>
                <a:gd name="T17" fmla="*/ 1345 h 1709"/>
                <a:gd name="T18" fmla="*/ 554 w 1708"/>
                <a:gd name="T19" fmla="*/ 1447 h 1709"/>
                <a:gd name="T20" fmla="*/ 728 w 1708"/>
                <a:gd name="T21" fmla="*/ 1507 h 1709"/>
                <a:gd name="T22" fmla="*/ 918 w 1708"/>
                <a:gd name="T23" fmla="*/ 1516 h 1709"/>
                <a:gd name="T24" fmla="*/ 1098 w 1708"/>
                <a:gd name="T25" fmla="*/ 1472 h 1709"/>
                <a:gd name="T26" fmla="*/ 1256 w 1708"/>
                <a:gd name="T27" fmla="*/ 1383 h 1709"/>
                <a:gd name="T28" fmla="*/ 1382 w 1708"/>
                <a:gd name="T29" fmla="*/ 1256 h 1709"/>
                <a:gd name="T30" fmla="*/ 1472 w 1708"/>
                <a:gd name="T31" fmla="*/ 1098 h 1709"/>
                <a:gd name="T32" fmla="*/ 1515 w 1708"/>
                <a:gd name="T33" fmla="*/ 918 h 1709"/>
                <a:gd name="T34" fmla="*/ 1506 w 1708"/>
                <a:gd name="T35" fmla="*/ 728 h 1709"/>
                <a:gd name="T36" fmla="*/ 1446 w 1708"/>
                <a:gd name="T37" fmla="*/ 555 h 1709"/>
                <a:gd name="T38" fmla="*/ 1343 w 1708"/>
                <a:gd name="T39" fmla="*/ 406 h 1709"/>
                <a:gd name="T40" fmla="*/ 1206 w 1708"/>
                <a:gd name="T41" fmla="*/ 291 h 1709"/>
                <a:gd name="T42" fmla="*/ 1040 w 1708"/>
                <a:gd name="T43" fmla="*/ 216 h 1709"/>
                <a:gd name="T44" fmla="*/ 853 w 1708"/>
                <a:gd name="T45" fmla="*/ 190 h 1709"/>
                <a:gd name="T46" fmla="*/ 999 w 1708"/>
                <a:gd name="T47" fmla="*/ 12 h 1709"/>
                <a:gd name="T48" fmla="*/ 1201 w 1708"/>
                <a:gd name="T49" fmla="*/ 74 h 1709"/>
                <a:gd name="T50" fmla="*/ 1380 w 1708"/>
                <a:gd name="T51" fmla="*/ 181 h 1709"/>
                <a:gd name="T52" fmla="*/ 1526 w 1708"/>
                <a:gd name="T53" fmla="*/ 327 h 1709"/>
                <a:gd name="T54" fmla="*/ 1633 w 1708"/>
                <a:gd name="T55" fmla="*/ 506 h 1709"/>
                <a:gd name="T56" fmla="*/ 1696 w 1708"/>
                <a:gd name="T57" fmla="*/ 708 h 1709"/>
                <a:gd name="T58" fmla="*/ 1705 w 1708"/>
                <a:gd name="T59" fmla="*/ 928 h 1709"/>
                <a:gd name="T60" fmla="*/ 1660 w 1708"/>
                <a:gd name="T61" fmla="*/ 1137 h 1709"/>
                <a:gd name="T62" fmla="*/ 1567 w 1708"/>
                <a:gd name="T63" fmla="*/ 1324 h 1709"/>
                <a:gd name="T64" fmla="*/ 1432 w 1708"/>
                <a:gd name="T65" fmla="*/ 1482 h 1709"/>
                <a:gd name="T66" fmla="*/ 1265 w 1708"/>
                <a:gd name="T67" fmla="*/ 1603 h 1709"/>
                <a:gd name="T68" fmla="*/ 1069 w 1708"/>
                <a:gd name="T69" fmla="*/ 1682 h 1709"/>
                <a:gd name="T70" fmla="*/ 853 w 1708"/>
                <a:gd name="T71" fmla="*/ 1709 h 1709"/>
                <a:gd name="T72" fmla="*/ 638 w 1708"/>
                <a:gd name="T73" fmla="*/ 1682 h 1709"/>
                <a:gd name="T74" fmla="*/ 443 w 1708"/>
                <a:gd name="T75" fmla="*/ 1603 h 1709"/>
                <a:gd name="T76" fmla="*/ 275 w 1708"/>
                <a:gd name="T77" fmla="*/ 1482 h 1709"/>
                <a:gd name="T78" fmla="*/ 141 w 1708"/>
                <a:gd name="T79" fmla="*/ 1324 h 1709"/>
                <a:gd name="T80" fmla="*/ 48 w 1708"/>
                <a:gd name="T81" fmla="*/ 1137 h 1709"/>
                <a:gd name="T82" fmla="*/ 3 w 1708"/>
                <a:gd name="T83" fmla="*/ 928 h 1709"/>
                <a:gd name="T84" fmla="*/ 12 w 1708"/>
                <a:gd name="T85" fmla="*/ 708 h 1709"/>
                <a:gd name="T86" fmla="*/ 73 w 1708"/>
                <a:gd name="T87" fmla="*/ 506 h 1709"/>
                <a:gd name="T88" fmla="*/ 182 w 1708"/>
                <a:gd name="T89" fmla="*/ 327 h 1709"/>
                <a:gd name="T90" fmla="*/ 328 w 1708"/>
                <a:gd name="T91" fmla="*/ 181 h 1709"/>
                <a:gd name="T92" fmla="*/ 505 w 1708"/>
                <a:gd name="T93" fmla="*/ 74 h 1709"/>
                <a:gd name="T94" fmla="*/ 708 w 1708"/>
                <a:gd name="T95" fmla="*/ 12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8" h="1709">
                  <a:moveTo>
                    <a:pt x="853" y="190"/>
                  </a:moveTo>
                  <a:lnTo>
                    <a:pt x="790" y="193"/>
                  </a:lnTo>
                  <a:lnTo>
                    <a:pt x="728" y="202"/>
                  </a:lnTo>
                  <a:lnTo>
                    <a:pt x="668" y="216"/>
                  </a:lnTo>
                  <a:lnTo>
                    <a:pt x="609" y="237"/>
                  </a:lnTo>
                  <a:lnTo>
                    <a:pt x="554" y="261"/>
                  </a:lnTo>
                  <a:lnTo>
                    <a:pt x="501" y="291"/>
                  </a:lnTo>
                  <a:lnTo>
                    <a:pt x="452" y="325"/>
                  </a:lnTo>
                  <a:lnTo>
                    <a:pt x="406" y="364"/>
                  </a:lnTo>
                  <a:lnTo>
                    <a:pt x="363" y="406"/>
                  </a:lnTo>
                  <a:lnTo>
                    <a:pt x="326" y="453"/>
                  </a:lnTo>
                  <a:lnTo>
                    <a:pt x="291" y="502"/>
                  </a:lnTo>
                  <a:lnTo>
                    <a:pt x="261" y="555"/>
                  </a:lnTo>
                  <a:lnTo>
                    <a:pt x="236" y="610"/>
                  </a:lnTo>
                  <a:lnTo>
                    <a:pt x="216" y="668"/>
                  </a:lnTo>
                  <a:lnTo>
                    <a:pt x="201" y="728"/>
                  </a:lnTo>
                  <a:lnTo>
                    <a:pt x="193" y="790"/>
                  </a:lnTo>
                  <a:lnTo>
                    <a:pt x="190" y="854"/>
                  </a:lnTo>
                  <a:lnTo>
                    <a:pt x="193" y="918"/>
                  </a:lnTo>
                  <a:lnTo>
                    <a:pt x="201" y="980"/>
                  </a:lnTo>
                  <a:lnTo>
                    <a:pt x="216" y="1040"/>
                  </a:lnTo>
                  <a:lnTo>
                    <a:pt x="236" y="1098"/>
                  </a:lnTo>
                  <a:lnTo>
                    <a:pt x="261" y="1154"/>
                  </a:lnTo>
                  <a:lnTo>
                    <a:pt x="291" y="1207"/>
                  </a:lnTo>
                  <a:lnTo>
                    <a:pt x="325" y="1256"/>
                  </a:lnTo>
                  <a:lnTo>
                    <a:pt x="363" y="1302"/>
                  </a:lnTo>
                  <a:lnTo>
                    <a:pt x="406" y="1345"/>
                  </a:lnTo>
                  <a:lnTo>
                    <a:pt x="452" y="1383"/>
                  </a:lnTo>
                  <a:lnTo>
                    <a:pt x="501" y="1417"/>
                  </a:lnTo>
                  <a:lnTo>
                    <a:pt x="554" y="1447"/>
                  </a:lnTo>
                  <a:lnTo>
                    <a:pt x="609" y="1472"/>
                  </a:lnTo>
                  <a:lnTo>
                    <a:pt x="668" y="1492"/>
                  </a:lnTo>
                  <a:lnTo>
                    <a:pt x="728" y="1507"/>
                  </a:lnTo>
                  <a:lnTo>
                    <a:pt x="790" y="1516"/>
                  </a:lnTo>
                  <a:lnTo>
                    <a:pt x="853" y="1519"/>
                  </a:lnTo>
                  <a:lnTo>
                    <a:pt x="918" y="1516"/>
                  </a:lnTo>
                  <a:lnTo>
                    <a:pt x="980" y="1507"/>
                  </a:lnTo>
                  <a:lnTo>
                    <a:pt x="1040" y="1492"/>
                  </a:lnTo>
                  <a:lnTo>
                    <a:pt x="1098" y="1472"/>
                  </a:lnTo>
                  <a:lnTo>
                    <a:pt x="1153" y="1447"/>
                  </a:lnTo>
                  <a:lnTo>
                    <a:pt x="1207" y="1417"/>
                  </a:lnTo>
                  <a:lnTo>
                    <a:pt x="1256" y="1383"/>
                  </a:lnTo>
                  <a:lnTo>
                    <a:pt x="1302" y="1345"/>
                  </a:lnTo>
                  <a:lnTo>
                    <a:pt x="1344" y="1302"/>
                  </a:lnTo>
                  <a:lnTo>
                    <a:pt x="1382" y="1256"/>
                  </a:lnTo>
                  <a:lnTo>
                    <a:pt x="1417" y="1207"/>
                  </a:lnTo>
                  <a:lnTo>
                    <a:pt x="1446" y="1154"/>
                  </a:lnTo>
                  <a:lnTo>
                    <a:pt x="1472" y="1098"/>
                  </a:lnTo>
                  <a:lnTo>
                    <a:pt x="1491" y="1040"/>
                  </a:lnTo>
                  <a:lnTo>
                    <a:pt x="1506" y="980"/>
                  </a:lnTo>
                  <a:lnTo>
                    <a:pt x="1515" y="918"/>
                  </a:lnTo>
                  <a:lnTo>
                    <a:pt x="1518" y="854"/>
                  </a:lnTo>
                  <a:lnTo>
                    <a:pt x="1515" y="790"/>
                  </a:lnTo>
                  <a:lnTo>
                    <a:pt x="1506" y="728"/>
                  </a:lnTo>
                  <a:lnTo>
                    <a:pt x="1491" y="668"/>
                  </a:lnTo>
                  <a:lnTo>
                    <a:pt x="1471" y="610"/>
                  </a:lnTo>
                  <a:lnTo>
                    <a:pt x="1446" y="555"/>
                  </a:lnTo>
                  <a:lnTo>
                    <a:pt x="1417" y="502"/>
                  </a:lnTo>
                  <a:lnTo>
                    <a:pt x="1382" y="453"/>
                  </a:lnTo>
                  <a:lnTo>
                    <a:pt x="1343" y="406"/>
                  </a:lnTo>
                  <a:lnTo>
                    <a:pt x="1302" y="364"/>
                  </a:lnTo>
                  <a:lnTo>
                    <a:pt x="1256" y="325"/>
                  </a:lnTo>
                  <a:lnTo>
                    <a:pt x="1206" y="291"/>
                  </a:lnTo>
                  <a:lnTo>
                    <a:pt x="1153" y="261"/>
                  </a:lnTo>
                  <a:lnTo>
                    <a:pt x="1097" y="237"/>
                  </a:lnTo>
                  <a:lnTo>
                    <a:pt x="1040" y="216"/>
                  </a:lnTo>
                  <a:lnTo>
                    <a:pt x="980" y="202"/>
                  </a:lnTo>
                  <a:lnTo>
                    <a:pt x="918" y="193"/>
                  </a:lnTo>
                  <a:lnTo>
                    <a:pt x="853" y="190"/>
                  </a:lnTo>
                  <a:close/>
                  <a:moveTo>
                    <a:pt x="853" y="0"/>
                  </a:moveTo>
                  <a:lnTo>
                    <a:pt x="927" y="3"/>
                  </a:lnTo>
                  <a:lnTo>
                    <a:pt x="999" y="12"/>
                  </a:lnTo>
                  <a:lnTo>
                    <a:pt x="1069" y="27"/>
                  </a:lnTo>
                  <a:lnTo>
                    <a:pt x="1137" y="48"/>
                  </a:lnTo>
                  <a:lnTo>
                    <a:pt x="1201" y="74"/>
                  </a:lnTo>
                  <a:lnTo>
                    <a:pt x="1265" y="105"/>
                  </a:lnTo>
                  <a:lnTo>
                    <a:pt x="1324" y="142"/>
                  </a:lnTo>
                  <a:lnTo>
                    <a:pt x="1380" y="181"/>
                  </a:lnTo>
                  <a:lnTo>
                    <a:pt x="1432" y="226"/>
                  </a:lnTo>
                  <a:lnTo>
                    <a:pt x="1481" y="275"/>
                  </a:lnTo>
                  <a:lnTo>
                    <a:pt x="1526" y="327"/>
                  </a:lnTo>
                  <a:lnTo>
                    <a:pt x="1567" y="384"/>
                  </a:lnTo>
                  <a:lnTo>
                    <a:pt x="1603" y="444"/>
                  </a:lnTo>
                  <a:lnTo>
                    <a:pt x="1633" y="506"/>
                  </a:lnTo>
                  <a:lnTo>
                    <a:pt x="1660" y="571"/>
                  </a:lnTo>
                  <a:lnTo>
                    <a:pt x="1680" y="639"/>
                  </a:lnTo>
                  <a:lnTo>
                    <a:pt x="1696" y="708"/>
                  </a:lnTo>
                  <a:lnTo>
                    <a:pt x="1705" y="781"/>
                  </a:lnTo>
                  <a:lnTo>
                    <a:pt x="1708" y="854"/>
                  </a:lnTo>
                  <a:lnTo>
                    <a:pt x="1705" y="928"/>
                  </a:lnTo>
                  <a:lnTo>
                    <a:pt x="1696" y="999"/>
                  </a:lnTo>
                  <a:lnTo>
                    <a:pt x="1680" y="1070"/>
                  </a:lnTo>
                  <a:lnTo>
                    <a:pt x="1660" y="1137"/>
                  </a:lnTo>
                  <a:lnTo>
                    <a:pt x="1633" y="1203"/>
                  </a:lnTo>
                  <a:lnTo>
                    <a:pt x="1603" y="1265"/>
                  </a:lnTo>
                  <a:lnTo>
                    <a:pt x="1567" y="1324"/>
                  </a:lnTo>
                  <a:lnTo>
                    <a:pt x="1526" y="1380"/>
                  </a:lnTo>
                  <a:lnTo>
                    <a:pt x="1481" y="1433"/>
                  </a:lnTo>
                  <a:lnTo>
                    <a:pt x="1432" y="1482"/>
                  </a:lnTo>
                  <a:lnTo>
                    <a:pt x="1380" y="1527"/>
                  </a:lnTo>
                  <a:lnTo>
                    <a:pt x="1324" y="1567"/>
                  </a:lnTo>
                  <a:lnTo>
                    <a:pt x="1265" y="1603"/>
                  </a:lnTo>
                  <a:lnTo>
                    <a:pt x="1201" y="1635"/>
                  </a:lnTo>
                  <a:lnTo>
                    <a:pt x="1137" y="1660"/>
                  </a:lnTo>
                  <a:lnTo>
                    <a:pt x="1069" y="1682"/>
                  </a:lnTo>
                  <a:lnTo>
                    <a:pt x="999" y="1697"/>
                  </a:lnTo>
                  <a:lnTo>
                    <a:pt x="927" y="1706"/>
                  </a:lnTo>
                  <a:lnTo>
                    <a:pt x="853" y="1709"/>
                  </a:lnTo>
                  <a:lnTo>
                    <a:pt x="780" y="1706"/>
                  </a:lnTo>
                  <a:lnTo>
                    <a:pt x="708" y="1697"/>
                  </a:lnTo>
                  <a:lnTo>
                    <a:pt x="638" y="1682"/>
                  </a:lnTo>
                  <a:lnTo>
                    <a:pt x="571" y="1660"/>
                  </a:lnTo>
                  <a:lnTo>
                    <a:pt x="505" y="1635"/>
                  </a:lnTo>
                  <a:lnTo>
                    <a:pt x="443" y="1603"/>
                  </a:lnTo>
                  <a:lnTo>
                    <a:pt x="384" y="1567"/>
                  </a:lnTo>
                  <a:lnTo>
                    <a:pt x="328" y="1527"/>
                  </a:lnTo>
                  <a:lnTo>
                    <a:pt x="275" y="1482"/>
                  </a:lnTo>
                  <a:lnTo>
                    <a:pt x="227" y="1433"/>
                  </a:lnTo>
                  <a:lnTo>
                    <a:pt x="182" y="1380"/>
                  </a:lnTo>
                  <a:lnTo>
                    <a:pt x="141" y="1324"/>
                  </a:lnTo>
                  <a:lnTo>
                    <a:pt x="105" y="1265"/>
                  </a:lnTo>
                  <a:lnTo>
                    <a:pt x="73" y="1203"/>
                  </a:lnTo>
                  <a:lnTo>
                    <a:pt x="48" y="1137"/>
                  </a:lnTo>
                  <a:lnTo>
                    <a:pt x="27" y="1070"/>
                  </a:lnTo>
                  <a:lnTo>
                    <a:pt x="12" y="999"/>
                  </a:lnTo>
                  <a:lnTo>
                    <a:pt x="3" y="928"/>
                  </a:lnTo>
                  <a:lnTo>
                    <a:pt x="0" y="854"/>
                  </a:lnTo>
                  <a:lnTo>
                    <a:pt x="3" y="781"/>
                  </a:lnTo>
                  <a:lnTo>
                    <a:pt x="12" y="708"/>
                  </a:lnTo>
                  <a:lnTo>
                    <a:pt x="27" y="639"/>
                  </a:lnTo>
                  <a:lnTo>
                    <a:pt x="48" y="571"/>
                  </a:lnTo>
                  <a:lnTo>
                    <a:pt x="73" y="506"/>
                  </a:lnTo>
                  <a:lnTo>
                    <a:pt x="105" y="444"/>
                  </a:lnTo>
                  <a:lnTo>
                    <a:pt x="141" y="384"/>
                  </a:lnTo>
                  <a:lnTo>
                    <a:pt x="182" y="327"/>
                  </a:lnTo>
                  <a:lnTo>
                    <a:pt x="227" y="275"/>
                  </a:lnTo>
                  <a:lnTo>
                    <a:pt x="275" y="226"/>
                  </a:lnTo>
                  <a:lnTo>
                    <a:pt x="328" y="181"/>
                  </a:lnTo>
                  <a:lnTo>
                    <a:pt x="384" y="142"/>
                  </a:lnTo>
                  <a:lnTo>
                    <a:pt x="443" y="105"/>
                  </a:lnTo>
                  <a:lnTo>
                    <a:pt x="505" y="74"/>
                  </a:lnTo>
                  <a:lnTo>
                    <a:pt x="571" y="48"/>
                  </a:lnTo>
                  <a:lnTo>
                    <a:pt x="638" y="27"/>
                  </a:lnTo>
                  <a:lnTo>
                    <a:pt x="708" y="12"/>
                  </a:lnTo>
                  <a:lnTo>
                    <a:pt x="780" y="3"/>
                  </a:lnTo>
                  <a:lnTo>
                    <a:pt x="8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</p:grpSp>
      <p:sp>
        <p:nvSpPr>
          <p:cNvPr id="46" name="Inhaltsplatzhalter 4"/>
          <p:cNvSpPr txBox="1"/>
          <p:nvPr/>
        </p:nvSpPr>
        <p:spPr>
          <a:xfrm>
            <a:off x="5508098" y="1993359"/>
            <a:ext cx="885242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>
                <a:latin typeface="+mj-lt"/>
              </a:rPr>
              <a:t>40%</a:t>
            </a:r>
            <a:endParaRPr lang="en-US" sz="1800" dirty="0">
              <a:latin typeface="+mn-lt"/>
            </a:endParaRPr>
          </a:p>
        </p:txBody>
      </p:sp>
      <p:sp>
        <p:nvSpPr>
          <p:cNvPr id="47" name="Inhaltsplatzhalter 4"/>
          <p:cNvSpPr txBox="1"/>
          <p:nvPr/>
        </p:nvSpPr>
        <p:spPr>
          <a:xfrm>
            <a:off x="5752028" y="2672645"/>
            <a:ext cx="885242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>
                <a:latin typeface="+mj-lt"/>
              </a:rPr>
              <a:t>50%</a:t>
            </a:r>
            <a:endParaRPr lang="en-US" sz="1800" dirty="0">
              <a:latin typeface="+mn-lt"/>
            </a:endParaRPr>
          </a:p>
        </p:txBody>
      </p:sp>
      <p:sp>
        <p:nvSpPr>
          <p:cNvPr id="48" name="Inhaltsplatzhalter 4"/>
          <p:cNvSpPr txBox="1"/>
          <p:nvPr/>
        </p:nvSpPr>
        <p:spPr>
          <a:xfrm>
            <a:off x="5508098" y="3351860"/>
            <a:ext cx="885242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>
                <a:latin typeface="+mj-lt"/>
              </a:rPr>
              <a:t>60%</a:t>
            </a:r>
            <a:endParaRPr lang="en-US" sz="1800" dirty="0">
              <a:latin typeface="+mn-lt"/>
            </a:endParaRPr>
          </a:p>
        </p:txBody>
      </p:sp>
      <p:sp>
        <p:nvSpPr>
          <p:cNvPr id="49" name="Inhaltsplatzhalter 4"/>
          <p:cNvSpPr txBox="1"/>
          <p:nvPr/>
        </p:nvSpPr>
        <p:spPr>
          <a:xfrm>
            <a:off x="5752028" y="4008679"/>
            <a:ext cx="885242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>
                <a:latin typeface="+mj-lt"/>
              </a:rPr>
              <a:t>70%</a:t>
            </a:r>
            <a:endParaRPr lang="en-US" sz="1800" dirty="0">
              <a:latin typeface="+mn-lt"/>
            </a:endParaRPr>
          </a:p>
        </p:txBody>
      </p:sp>
      <p:sp>
        <p:nvSpPr>
          <p:cNvPr id="51" name="Inhaltsplatzhalter 4"/>
          <p:cNvSpPr txBox="1"/>
          <p:nvPr/>
        </p:nvSpPr>
        <p:spPr>
          <a:xfrm>
            <a:off x="5508098" y="4700440"/>
            <a:ext cx="885242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>
                <a:latin typeface="+mj-lt"/>
              </a:rPr>
              <a:t>80%</a:t>
            </a:r>
            <a:endParaRPr lang="en-US" sz="1800" dirty="0">
              <a:latin typeface="+mn-lt"/>
            </a:endParaRPr>
          </a:p>
        </p:txBody>
      </p:sp>
      <p:sp>
        <p:nvSpPr>
          <p:cNvPr id="52" name="Inhaltsplatzhalter 4"/>
          <p:cNvSpPr txBox="1"/>
          <p:nvPr/>
        </p:nvSpPr>
        <p:spPr>
          <a:xfrm>
            <a:off x="5752028" y="5364784"/>
            <a:ext cx="885242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>
                <a:latin typeface="+mj-lt"/>
              </a:rPr>
              <a:t>90%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5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/>
      <p:bldP spid="24" grpId="0"/>
      <p:bldP spid="25" grpId="0"/>
      <p:bldP spid="26" grpId="0"/>
      <p:bldP spid="27" grpId="0"/>
      <p:bldP spid="28" grpId="0"/>
      <p:bldP spid="32" grpId="0" bldLvl="0" animBg="1"/>
      <p:bldP spid="39" grpId="0" bldLvl="0" animBg="1"/>
      <p:bldP spid="46" grpId="0"/>
      <p:bldP spid="47" grpId="0"/>
      <p:bldP spid="48" grpId="0"/>
      <p:bldP spid="49" grpId="0"/>
      <p:bldP spid="51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A2NmIwMjRhMWY4Y2Q4MDk2NjAwMmUwMTA1ZDFlNjYifQ=="/>
</p:tagLst>
</file>

<file path=ppt/theme/theme1.xml><?xml version="1.0" encoding="utf-8"?>
<a:theme xmlns:a="http://schemas.openxmlformats.org/drawingml/2006/main" name="www.2ppt.com  提供免费下载">
  <a:themeElements>
    <a:clrScheme name="自定义 23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747F83"/>
      </a:accent1>
      <a:accent2>
        <a:srgbClr val="ACD0CA"/>
      </a:accent2>
      <a:accent3>
        <a:srgbClr val="ACD0C0"/>
      </a:accent3>
      <a:accent4>
        <a:srgbClr val="D6CEB5"/>
      </a:accent4>
      <a:accent5>
        <a:srgbClr val="ACD0CA"/>
      </a:accent5>
      <a:accent6>
        <a:srgbClr val="ACD0C0"/>
      </a:accent6>
      <a:hlink>
        <a:srgbClr val="FFFFFF"/>
      </a:hlink>
      <a:folHlink>
        <a:srgbClr val="595959"/>
      </a:folHlink>
    </a:clrScheme>
    <a:fontScheme name="Roboto">
      <a:majorFont>
        <a:latin typeface="Roboto Medium"/>
        <a:ea typeface=""/>
        <a:cs typeface="Roboto Medium"/>
      </a:majorFont>
      <a:minorFont>
        <a:latin typeface="Roboto Condensed"/>
        <a:ea typeface=""/>
        <a:cs typeface="Roboto Condense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eme_16_9">
  <a:themeElements>
    <a:clrScheme name="46_Theme46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FFC000"/>
      </a:accent1>
      <a:accent2>
        <a:srgbClr val="E03A33"/>
      </a:accent2>
      <a:accent3>
        <a:srgbClr val="9B0D76"/>
      </a:accent3>
      <a:accent4>
        <a:srgbClr val="335E95"/>
      </a:accent4>
      <a:accent5>
        <a:srgbClr val="0A8485"/>
      </a:accent5>
      <a:accent6>
        <a:srgbClr val="77A123"/>
      </a:accent6>
      <a:hlink>
        <a:srgbClr val="FFFFFF"/>
      </a:hlink>
      <a:folHlink>
        <a:srgbClr val="595959"/>
      </a:folHlink>
    </a:clrScheme>
    <a:fontScheme name="Roboto">
      <a:majorFont>
        <a:latin typeface="Roboto Medium"/>
        <a:ea typeface=""/>
        <a:cs typeface="Roboto Medium"/>
      </a:majorFont>
      <a:minorFont>
        <a:latin typeface="Roboto Condensed"/>
        <a:ea typeface=""/>
        <a:cs typeface="Roboto Condense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1433</Words>
  <Application>Microsoft Office PowerPoint</Application>
  <PresentationFormat>宽屏</PresentationFormat>
  <Paragraphs>471</Paragraphs>
  <Slides>40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54" baseType="lpstr">
      <vt:lpstr>HP Simplified</vt:lpstr>
      <vt:lpstr>Open Sans Extrabold</vt:lpstr>
      <vt:lpstr>Raleway Light</vt:lpstr>
      <vt:lpstr>Source Sans Pro</vt:lpstr>
      <vt:lpstr>宋体</vt:lpstr>
      <vt:lpstr>微软雅黑</vt:lpstr>
      <vt:lpstr>Arial</vt:lpstr>
      <vt:lpstr>Calibri</vt:lpstr>
      <vt:lpstr>Roboto</vt:lpstr>
      <vt:lpstr>Roboto Condensed</vt:lpstr>
      <vt:lpstr>Roboto Medium</vt:lpstr>
      <vt:lpstr>Wingdings</vt:lpstr>
      <vt:lpstr>www.2ppt.com  提供免费下载</vt:lpstr>
      <vt:lpstr>1_Theme_16_9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  <vt:lpstr>SlideSalad - Infographics Pack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2022-06-10T08:03:28Z</dcterms:created>
  <dcterms:modified xsi:type="dcterms:W3CDTF">2023-01-10T05:15:38Z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C34F3F8970F24A1399707714A74FCC8A</vt:lpwstr>
  </property>
</Properties>
</file>