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7" r:id="rId2"/>
    <p:sldId id="286" r:id="rId3"/>
    <p:sldId id="292" r:id="rId4"/>
    <p:sldId id="259" r:id="rId5"/>
    <p:sldId id="260" r:id="rId6"/>
    <p:sldId id="261" r:id="rId7"/>
    <p:sldId id="262" r:id="rId8"/>
    <p:sldId id="293" r:id="rId9"/>
    <p:sldId id="265" r:id="rId10"/>
    <p:sldId id="266" r:id="rId11"/>
    <p:sldId id="268" r:id="rId12"/>
    <p:sldId id="294" r:id="rId13"/>
    <p:sldId id="271" r:id="rId14"/>
    <p:sldId id="272" r:id="rId15"/>
    <p:sldId id="285" r:id="rId16"/>
    <p:sldId id="273" r:id="rId17"/>
    <p:sldId id="295" r:id="rId18"/>
    <p:sldId id="275" r:id="rId19"/>
    <p:sldId id="283" r:id="rId20"/>
    <p:sldId id="284" r:id="rId21"/>
    <p:sldId id="299" r:id="rId22"/>
    <p:sldId id="298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FDF"/>
    <a:srgbClr val="54B6E7"/>
    <a:srgbClr val="FEFB90"/>
    <a:srgbClr val="F49AC0"/>
    <a:srgbClr val="EF4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5" autoAdjust="0"/>
  </p:normalViewPr>
  <p:slideViewPr>
    <p:cSldViewPr snapToGrid="0">
      <p:cViewPr>
        <p:scale>
          <a:sx n="59" d="100"/>
          <a:sy n="59" d="100"/>
        </p:scale>
        <p:origin x="-72" y="-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2765-D3C3-4D43-80B8-7EBD481DEA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18BD-2FC9-4AE8-AA21-2FC8DDD53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147F-AC46-4FCC-ABC1-68459C41ED7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18BD-2FC9-4AE8-AA21-2FC8DDD5362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F3F7-4F72-40DB-BDF4-9E72B21F7D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5B38-36BA-42C8-BBF3-5499736F5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F3F7-4F72-40DB-BDF4-9E72B21F7D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F3F7-4F72-40DB-BDF4-9E72B21F7D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5B38-36BA-42C8-BBF3-5499736F5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F3F7-4F72-40DB-BDF4-9E72B21F7D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5B38-36BA-42C8-BBF3-5499736F55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040" y="0"/>
            <a:ext cx="13367355" cy="3623733"/>
          </a:xfrm>
          <a:prstGeom prst="rect">
            <a:avLst/>
          </a:prstGeom>
        </p:spPr>
      </p:pic>
      <p:sp>
        <p:nvSpPr>
          <p:cNvPr id="8" name="Content Placeholder 2"/>
          <p:cNvSpPr txBox="1"/>
          <p:nvPr/>
        </p:nvSpPr>
        <p:spPr>
          <a:xfrm>
            <a:off x="3451014" y="3384694"/>
            <a:ext cx="4426372" cy="659691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zh-CN" altLang="en-US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可爱</a:t>
            </a:r>
            <a:r>
              <a:rPr lang="en-US" altLang="zh-CN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纯真</a:t>
            </a:r>
            <a:r>
              <a:rPr lang="en-US" altLang="zh-CN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童年</a:t>
            </a:r>
            <a:r>
              <a:rPr lang="en-US" altLang="zh-CN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烂漫</a:t>
            </a:r>
            <a:endParaRPr lang="en-US" altLang="zh-CN" sz="3200" b="1" dirty="0">
              <a:ln w="6350">
                <a:solidFill>
                  <a:schemeClr val="bg1"/>
                </a:solidFill>
              </a:ln>
              <a:solidFill>
                <a:srgbClr val="1F9F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30714" y="685800"/>
            <a:ext cx="824665" cy="12283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99466" y="4331119"/>
            <a:ext cx="2952822" cy="4896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6325" y="3687161"/>
            <a:ext cx="935322" cy="15727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28776" y="4266408"/>
            <a:ext cx="1099494" cy="129083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60289" y="2650940"/>
            <a:ext cx="9848087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可爱卡通儿童教育</a:t>
            </a:r>
            <a:r>
              <a:rPr lang="en-US" altLang="zh-CN" sz="6600" b="1" dirty="0">
                <a:ln w="190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r>
              <a:rPr lang="zh-CN" altLang="en-US" sz="6600" b="1" dirty="0">
                <a:ln w="190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/>
          <p:nvPr/>
        </p:nvSpPr>
        <p:spPr>
          <a:xfrm>
            <a:off x="1675957" y="3664907"/>
            <a:ext cx="2458633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</a:t>
            </a:r>
            <a:endParaRPr lang="zh-CN" altLang="en-US" sz="10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4747491" y="3672590"/>
            <a:ext cx="2532852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</a:t>
            </a:r>
            <a:endParaRPr lang="zh-CN" altLang="en-US" sz="10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23"/>
          <p:cNvSpPr/>
          <p:nvPr/>
        </p:nvSpPr>
        <p:spPr>
          <a:xfrm>
            <a:off x="8167037" y="3655671"/>
            <a:ext cx="2473257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您的内容打在这里，或者通过复制您的文本后，在此框中选择粘贴并选择只保留文字</a:t>
            </a:r>
            <a:endParaRPr lang="zh-CN" altLang="en-US" sz="10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6463" y="3251996"/>
            <a:ext cx="194765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0973" y="3268915"/>
            <a:ext cx="194765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52862" y="3251996"/>
            <a:ext cx="217316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添加标题三</a:t>
            </a:r>
          </a:p>
        </p:txBody>
      </p:sp>
      <p:sp>
        <p:nvSpPr>
          <p:cNvPr id="11" name="Rectangle 27"/>
          <p:cNvSpPr/>
          <p:nvPr/>
        </p:nvSpPr>
        <p:spPr>
          <a:xfrm>
            <a:off x="2415301" y="4911389"/>
            <a:ext cx="1066812" cy="29745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文字内容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27"/>
          <p:cNvSpPr/>
          <p:nvPr/>
        </p:nvSpPr>
        <p:spPr>
          <a:xfrm>
            <a:off x="5509501" y="4911389"/>
            <a:ext cx="1066812" cy="29745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文字内容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27"/>
          <p:cNvSpPr/>
          <p:nvPr/>
        </p:nvSpPr>
        <p:spPr>
          <a:xfrm>
            <a:off x="8793019" y="4940121"/>
            <a:ext cx="1066812" cy="297454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文字内容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3227" y="1654058"/>
            <a:ext cx="1355419" cy="13599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82001" y="1767054"/>
            <a:ext cx="1335487" cy="13599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25955" y="1773062"/>
            <a:ext cx="1355419" cy="1359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780" y="1018338"/>
            <a:ext cx="3822941" cy="3752971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202188" y="1205680"/>
            <a:ext cx="3066869" cy="911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202189" y="3860291"/>
            <a:ext cx="3131524" cy="911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6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52041" y="1205680"/>
            <a:ext cx="3084548" cy="911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6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52041" y="3860291"/>
            <a:ext cx="3084548" cy="911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添加您的标题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6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80" y="1583389"/>
            <a:ext cx="8376759" cy="2871653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4862431" y="169501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点击添加标题三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6452" y="1313040"/>
            <a:ext cx="26307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添加标题一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6453" y="1641406"/>
            <a:ext cx="7316588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76452" y="3995222"/>
            <a:ext cx="26307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/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添加标题二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76453" y="4323589"/>
            <a:ext cx="7316588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4537" y="939737"/>
            <a:ext cx="1664507" cy="22562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57497" y="3571216"/>
            <a:ext cx="1251480" cy="2540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8832" y="365250"/>
            <a:ext cx="5749677" cy="5192257"/>
          </a:xfrm>
          <a:prstGeom prst="rect">
            <a:avLst/>
          </a:prstGeom>
        </p:spPr>
      </p:pic>
      <p:sp>
        <p:nvSpPr>
          <p:cNvPr id="3" name="Content Placeholder 2"/>
          <p:cNvSpPr txBox="1"/>
          <p:nvPr/>
        </p:nvSpPr>
        <p:spPr>
          <a:xfrm>
            <a:off x="2073904" y="2165760"/>
            <a:ext cx="3747088" cy="258391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您的内容打在这里，或者通过复制您的文本后，在此框中选择粘贴，并选择只保留文字；您的内容打在这里，或者通过复制您的文本后，在此框中选择粘贴并选择只保留文字；您的内容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打在这里，或者通过复制您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的文本后，在此框中选择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174169" y="2050172"/>
            <a:ext cx="4432331" cy="14992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174171" y="4040391"/>
            <a:ext cx="4432331" cy="14992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61442" y="1549995"/>
            <a:ext cx="3826353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74170" y="3457715"/>
            <a:ext cx="3826353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9" y="822960"/>
            <a:ext cx="850219" cy="8046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261" y="632929"/>
            <a:ext cx="5227580" cy="6275873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822179" y="2241049"/>
            <a:ext cx="4432331" cy="389457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您的内容打在这里，或者通过复制您的文本后，在此框中选择粘贴并选择只保留文字。您的内容打在这里您的内容打在这里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179" y="1550496"/>
            <a:ext cx="3826353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7114323" y="2383007"/>
            <a:ext cx="3276865" cy="14992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38189" y="1848361"/>
            <a:ext cx="3052999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35" dirty="0"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036815"/>
            <a:ext cx="3978443" cy="27592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87610" y="1045982"/>
            <a:ext cx="4235116" cy="2740909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13557" y="1036815"/>
            <a:ext cx="3978443" cy="275924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78443" y="1047421"/>
            <a:ext cx="4244283" cy="2750076"/>
          </a:xfrm>
          <a:prstGeom prst="rect">
            <a:avLst/>
          </a:prstGeom>
          <a:solidFill>
            <a:srgbClr val="57A52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747" y="1077060"/>
            <a:ext cx="1131180" cy="1557036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44283" y="2694968"/>
            <a:ext cx="3883391" cy="669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您的内容打在这里，或者通过复制您的文本后在此框中选择粘贴，并选择只保留文字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8761" y="4248215"/>
            <a:ext cx="1124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，或者通过复制您的文本后，在此框中选择粘贴，并选择只保留文字。您的内容打在这里，您的内容打在这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80" y="1583389"/>
            <a:ext cx="8376759" cy="2871653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4862431" y="169501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点击添加标题四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838231"/>
            <a:ext cx="3039035" cy="176604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39035" y="3604279"/>
            <a:ext cx="3039035" cy="176604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78069" y="1838231"/>
            <a:ext cx="3039035" cy="1766048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7104" y="3600916"/>
            <a:ext cx="3065931" cy="1766048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9036" y="2087771"/>
            <a:ext cx="8875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dirty="0">
                <a:solidFill>
                  <a:srgbClr val="54B6E7"/>
                </a:solidFill>
                <a:cs typeface="+mn-ea"/>
                <a:sym typeface="+mn-lt"/>
              </a:rPr>
              <a:t>01</a:t>
            </a:r>
            <a:endParaRPr lang="zh-CN" altLang="en-US" sz="3735" dirty="0">
              <a:solidFill>
                <a:srgbClr val="54B6E7"/>
              </a:solidFill>
              <a:cs typeface="+mn-ea"/>
              <a:sym typeface="+mn-lt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3039035" y="2640983"/>
            <a:ext cx="3182867" cy="83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您的内容打在这里，或者通过复制您的文本后在此框中选择粘贴，并选择只保留文字您的内容打在这里，您的内容打在这里或者通过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26070" y="2156501"/>
            <a:ext cx="8875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dirty="0">
                <a:solidFill>
                  <a:srgbClr val="54B6E7"/>
                </a:solidFill>
                <a:cs typeface="+mn-ea"/>
                <a:sym typeface="+mn-lt"/>
              </a:rPr>
              <a:t>02</a:t>
            </a:r>
            <a:endParaRPr lang="zh-CN" altLang="en-US" sz="3735" dirty="0">
              <a:solidFill>
                <a:srgbClr val="54B6E7"/>
              </a:solidFill>
              <a:cs typeface="+mn-ea"/>
              <a:sym typeface="+mn-lt"/>
            </a:endParaRPr>
          </a:p>
        </p:txBody>
      </p:sp>
      <p:sp>
        <p:nvSpPr>
          <p:cNvPr id="10" name="Rectangle 23"/>
          <p:cNvSpPr/>
          <p:nvPr/>
        </p:nvSpPr>
        <p:spPr>
          <a:xfrm>
            <a:off x="9126070" y="2709714"/>
            <a:ext cx="3030069" cy="55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61731" y="3844853"/>
            <a:ext cx="9681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 dirty="0">
                <a:solidFill>
                  <a:srgbClr val="54B6E7"/>
                </a:solidFill>
                <a:cs typeface="+mn-ea"/>
                <a:sym typeface="+mn-lt"/>
              </a:rPr>
              <a:t>03</a:t>
            </a:r>
            <a:endParaRPr lang="zh-CN" altLang="en-US" sz="3735" dirty="0">
              <a:solidFill>
                <a:srgbClr val="54B6E7"/>
              </a:solidFill>
              <a:cs typeface="+mn-ea"/>
              <a:sym typeface="+mn-lt"/>
            </a:endParaRPr>
          </a:p>
        </p:txBody>
      </p:sp>
      <p:sp>
        <p:nvSpPr>
          <p:cNvPr id="12" name="Rectangle 23"/>
          <p:cNvSpPr/>
          <p:nvPr/>
        </p:nvSpPr>
        <p:spPr>
          <a:xfrm>
            <a:off x="0" y="4407031"/>
            <a:ext cx="3039035" cy="554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81960" y="3864796"/>
            <a:ext cx="8875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735" dirty="0">
                <a:solidFill>
                  <a:srgbClr val="54B6E7"/>
                </a:solidFill>
                <a:cs typeface="+mn-ea"/>
                <a:sym typeface="+mn-lt"/>
              </a:rPr>
              <a:t>04</a:t>
            </a:r>
            <a:endParaRPr lang="zh-CN" altLang="en-US" sz="3735" dirty="0">
              <a:solidFill>
                <a:srgbClr val="54B6E7"/>
              </a:solidFill>
              <a:cs typeface="+mn-ea"/>
              <a:sym typeface="+mn-lt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6189533" y="4443837"/>
            <a:ext cx="2864659" cy="83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您的内容打在这里，或者通过复制您的文本后在此框中选择粘贴，并选择只保留文字您的内容打在这里，您的内容打在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06" y="790640"/>
            <a:ext cx="3534171" cy="486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739" y="791065"/>
            <a:ext cx="3301352" cy="4863600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531941" y="2700856"/>
            <a:ext cx="1402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EF4622"/>
                </a:solidFill>
                <a:cs typeface="+mn-ea"/>
                <a:sym typeface="+mn-lt"/>
              </a:rPr>
              <a:t>VS</a:t>
            </a:r>
            <a:endParaRPr lang="zh-CN" altLang="en-US" sz="6600" dirty="0">
              <a:solidFill>
                <a:srgbClr val="EF4622"/>
              </a:solidFill>
              <a:cs typeface="+mn-ea"/>
              <a:sym typeface="+mn-lt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1561902" y="3918920"/>
            <a:ext cx="3111646" cy="139329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F4622"/>
                </a:solidFill>
                <a:cs typeface="+mn-ea"/>
                <a:sym typeface="+mn-lt"/>
              </a:rPr>
              <a:t>添加标题</a:t>
            </a:r>
            <a:endParaRPr lang="en-US" altLang="zh-CN" sz="2000" dirty="0">
              <a:solidFill>
                <a:srgbClr val="EF4622"/>
              </a:solidFill>
              <a:cs typeface="+mn-ea"/>
              <a:sym typeface="+mn-lt"/>
            </a:endParaRPr>
          </a:p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598604" y="3918919"/>
            <a:ext cx="3103602" cy="139329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F4622"/>
                </a:solidFill>
                <a:cs typeface="+mn-ea"/>
                <a:sym typeface="+mn-lt"/>
              </a:rPr>
              <a:t>添加标题</a:t>
            </a:r>
            <a:endParaRPr lang="en-US" altLang="zh-CN" sz="2000" dirty="0">
              <a:solidFill>
                <a:srgbClr val="EF4622"/>
              </a:solidFill>
              <a:cs typeface="+mn-ea"/>
              <a:sym typeface="+mn-lt"/>
            </a:endParaRPr>
          </a:p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8"/>
          <p:cNvSpPr/>
          <p:nvPr>
            <p:custDataLst>
              <p:tags r:id="rId2"/>
            </p:custDataLst>
          </p:nvPr>
        </p:nvSpPr>
        <p:spPr bwMode="auto">
          <a:xfrm>
            <a:off x="5256214" y="1585913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1" name="Freeform 52"/>
          <p:cNvSpPr/>
          <p:nvPr>
            <p:custDataLst>
              <p:tags r:id="rId3"/>
            </p:custDataLst>
          </p:nvPr>
        </p:nvSpPr>
        <p:spPr bwMode="auto">
          <a:xfrm>
            <a:off x="5748339" y="2674938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Freeform 56"/>
          <p:cNvSpPr/>
          <p:nvPr>
            <p:custDataLst>
              <p:tags r:id="rId4"/>
            </p:custDataLst>
          </p:nvPr>
        </p:nvSpPr>
        <p:spPr bwMode="auto">
          <a:xfrm>
            <a:off x="5256214" y="3763963"/>
            <a:ext cx="547687" cy="595312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49AC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Freeform 60"/>
          <p:cNvSpPr/>
          <p:nvPr>
            <p:custDataLst>
              <p:tags r:id="rId5"/>
            </p:custDataLst>
          </p:nvPr>
        </p:nvSpPr>
        <p:spPr bwMode="auto">
          <a:xfrm>
            <a:off x="5748339" y="4851400"/>
            <a:ext cx="549275" cy="596900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92801" y="1516064"/>
            <a:ext cx="37385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" name="文本框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86513" y="2605089"/>
            <a:ext cx="3663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5" name="文本框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92800" y="3692526"/>
            <a:ext cx="3663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6" name="文本框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86513" y="4764089"/>
            <a:ext cx="3663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52402" y="-1"/>
            <a:ext cx="3524250" cy="6917267"/>
          </a:xfrm>
          <a:prstGeom prst="rect">
            <a:avLst/>
          </a:prstGeom>
        </p:spPr>
      </p:pic>
      <p:sp>
        <p:nvSpPr>
          <p:cNvPr id="2054" name="文本框 15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-5324" y="921576"/>
            <a:ext cx="101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dirty="0">
                <a:solidFill>
                  <a:srgbClr val="54B6E7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</a:p>
        </p:txBody>
      </p:sp>
      <p:sp>
        <p:nvSpPr>
          <p:cNvPr id="2055" name="文本框 15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342" y="1771268"/>
            <a:ext cx="101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dirty="0">
                <a:solidFill>
                  <a:srgbClr val="54B6E7"/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  <p:sp>
        <p:nvSpPr>
          <p:cNvPr id="161" name="文本框 160"/>
          <p:cNvSpPr txBox="1"/>
          <p:nvPr>
            <p:custDataLst>
              <p:tags r:id="rId12"/>
            </p:custDataLst>
          </p:nvPr>
        </p:nvSpPr>
        <p:spPr>
          <a:xfrm rot="5400000">
            <a:off x="-1064979" y="3250440"/>
            <a:ext cx="3097212" cy="719137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zh-CN"/>
            </a:defPPr>
            <a:lvl1pPr algn="ctr">
              <a:defRPr sz="6000">
                <a:solidFill>
                  <a:srgbClr val="B3D731"/>
                </a:solidFill>
                <a:latin typeface="苏新诗卵石体" panose="02010609000101010101" pitchFamily="49" charset="-122"/>
                <a:ea typeface="苏新诗卵石体" panose="02010609000101010101" pitchFamily="49" charset="-122"/>
              </a:defRPr>
            </a:lvl1pPr>
          </a:lstStyle>
          <a:p>
            <a:pPr algn="l">
              <a:defRPr/>
            </a:pPr>
            <a:r>
              <a:rPr lang="en-US" altLang="zh-CN" sz="3200" dirty="0">
                <a:solidFill>
                  <a:srgbClr val="54B6E7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rgbClr val="54B6E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9234" y="711627"/>
            <a:ext cx="5450982" cy="5444991"/>
          </a:xfrm>
          <a:prstGeom prst="rect">
            <a:avLst/>
          </a:prstGeom>
        </p:spPr>
      </p:pic>
      <p:sp>
        <p:nvSpPr>
          <p:cNvPr id="3" name="Content Placeholder 2"/>
          <p:cNvSpPr txBox="1"/>
          <p:nvPr/>
        </p:nvSpPr>
        <p:spPr>
          <a:xfrm>
            <a:off x="7159752" y="1859371"/>
            <a:ext cx="4502053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147026" y="3091056"/>
            <a:ext cx="4502053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7159752" y="4386913"/>
            <a:ext cx="4502053" cy="7087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7026" y="1375873"/>
            <a:ext cx="3203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F4622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2073904" y="2250426"/>
            <a:ext cx="3302768" cy="258391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EF4622"/>
                </a:solidFill>
                <a:cs typeface="+mn-ea"/>
                <a:sym typeface="+mn-lt"/>
              </a:rPr>
              <a:t>点击添加标题</a:t>
            </a:r>
            <a:endParaRPr lang="en-US" altLang="zh-CN" sz="2000" dirty="0">
              <a:solidFill>
                <a:srgbClr val="EF4622"/>
              </a:solidFill>
              <a:cs typeface="+mn-ea"/>
              <a:sym typeface="+mn-lt"/>
            </a:endParaRPr>
          </a:p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您的内容打在这里，或者通过复制您的文本后，在此框中选择粘贴，并选择只保留文字；您的内容打在这里，或者通过复制您的文本后在此框中选择粘贴并选择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9" y="822960"/>
            <a:ext cx="850219" cy="8046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261" y="632929"/>
            <a:ext cx="5227580" cy="6275873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822179" y="2241049"/>
            <a:ext cx="4432331" cy="389457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，或者通过复制您的文本后，在此框中选择粘贴，您的内容打在这里，或者通过复制您的文本后，在此框中选择粘贴并选择只保留文字。您的内容打在这里您的内容打在这里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179" y="1550496"/>
            <a:ext cx="3826353" cy="66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7114323" y="2383007"/>
            <a:ext cx="3276865" cy="14992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您的内容打在这里，或者通过复制您的文本后，在此框中选择粘贴，并选择只保留文字。您的内容打在这里，您的内容打在这里</a:t>
            </a:r>
            <a:endParaRPr lang="en-US" altLang="zh-CN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38189" y="1848361"/>
            <a:ext cx="3052999" cy="5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35" dirty="0"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040" y="0"/>
            <a:ext cx="13367355" cy="3623733"/>
          </a:xfrm>
          <a:prstGeom prst="rect">
            <a:avLst/>
          </a:prstGeom>
        </p:spPr>
      </p:pic>
      <p:sp>
        <p:nvSpPr>
          <p:cNvPr id="8" name="Content Placeholder 2"/>
          <p:cNvSpPr txBox="1"/>
          <p:nvPr/>
        </p:nvSpPr>
        <p:spPr>
          <a:xfrm>
            <a:off x="3451014" y="3384694"/>
            <a:ext cx="4426372" cy="659691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50340">
              <a:spcBef>
                <a:spcPts val="0"/>
              </a:spcBef>
              <a:buNone/>
            </a:pPr>
            <a:r>
              <a:rPr lang="zh-CN" altLang="en-US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可爱</a:t>
            </a:r>
            <a:r>
              <a:rPr lang="en-US" altLang="zh-CN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纯真</a:t>
            </a:r>
            <a:r>
              <a:rPr lang="en-US" altLang="zh-CN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童年</a:t>
            </a:r>
            <a:r>
              <a:rPr lang="en-US" altLang="zh-CN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3200" b="1" dirty="0">
                <a:ln w="63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烂漫</a:t>
            </a:r>
            <a:endParaRPr lang="en-US" altLang="zh-CN" sz="3200" b="1" dirty="0">
              <a:ln w="6350">
                <a:solidFill>
                  <a:schemeClr val="bg1"/>
                </a:solidFill>
              </a:ln>
              <a:solidFill>
                <a:srgbClr val="1F9F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30714" y="685800"/>
            <a:ext cx="824665" cy="12283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99466" y="4770323"/>
            <a:ext cx="2952822" cy="4896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6325" y="3687161"/>
            <a:ext cx="935322" cy="15727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28776" y="4266408"/>
            <a:ext cx="1099494" cy="129083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60289" y="2650940"/>
            <a:ext cx="9848087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solidFill>
                  <a:srgbClr val="1F9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非常感谢您的观看</a:t>
            </a:r>
            <a:endParaRPr lang="en-US" altLang="zh-CN" sz="7200" b="1" dirty="0">
              <a:ln w="19050">
                <a:solidFill>
                  <a:schemeClr val="bg1"/>
                </a:solidFill>
              </a:ln>
              <a:solidFill>
                <a:srgbClr val="1F9F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80" y="1583389"/>
            <a:ext cx="8376759" cy="2871653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4862431" y="169501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点击添加标题一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440" y="387548"/>
            <a:ext cx="4019262" cy="5615318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 txBox="1"/>
          <p:nvPr/>
        </p:nvSpPr>
        <p:spPr>
          <a:xfrm>
            <a:off x="6659669" y="1070503"/>
            <a:ext cx="4772765" cy="48730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rgbClr val="54B6E7"/>
                </a:solidFill>
                <a:cs typeface="+mn-ea"/>
                <a:sym typeface="+mn-lt"/>
              </a:rPr>
              <a:t>点击添加标题文字</a:t>
            </a:r>
            <a:endParaRPr lang="en-US" altLang="zh-CN" sz="2800" dirty="0">
              <a:solidFill>
                <a:srgbClr val="54B6E7"/>
              </a:solidFill>
              <a:cs typeface="+mn-ea"/>
              <a:sym typeface="+mn-lt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2019937" y="3712103"/>
            <a:ext cx="3432597" cy="139329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54B6E7"/>
                </a:solidFill>
                <a:cs typeface="+mn-ea"/>
                <a:sym typeface="+mn-lt"/>
              </a:rPr>
              <a:t>点击添加标题文字</a:t>
            </a:r>
            <a:endParaRPr lang="en-US" altLang="zh-CN" sz="2000" dirty="0">
              <a:solidFill>
                <a:srgbClr val="54B6E7"/>
              </a:solidFill>
              <a:cs typeface="+mn-ea"/>
              <a:sym typeface="+mn-lt"/>
            </a:endParaRPr>
          </a:p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762" y="770649"/>
            <a:ext cx="449811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 dirty="0">
                <a:cs typeface="+mn-ea"/>
                <a:sym typeface="+mn-lt"/>
              </a:rPr>
              <a:t>添加标题文字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9526" y="1227925"/>
            <a:ext cx="11111345" cy="70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您的内容打在这里，或者通过复制您的文本后，在此框中选择粘贴，并选择只保留文字；您的内容打在这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85816" y="3856364"/>
            <a:ext cx="258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添加文字标题三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85817" y="4243307"/>
            <a:ext cx="342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04290" y="2281706"/>
            <a:ext cx="258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添加文字标题一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04289" y="2668649"/>
            <a:ext cx="340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26090" y="3855890"/>
            <a:ext cx="258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添加文字标题四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26090" y="4242833"/>
            <a:ext cx="3431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26090" y="2281706"/>
            <a:ext cx="258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添加文字标题二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426089" y="2668649"/>
            <a:ext cx="3454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80" y="2281705"/>
            <a:ext cx="523699" cy="74901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173" y="3505665"/>
            <a:ext cx="513776" cy="10697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855" y="3842762"/>
            <a:ext cx="401908" cy="69420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648" y="2226900"/>
            <a:ext cx="487161" cy="803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35" y="1037398"/>
            <a:ext cx="4499077" cy="4252040"/>
          </a:xfrm>
          <a:prstGeom prst="rect">
            <a:avLst/>
          </a:prstGeom>
        </p:spPr>
      </p:pic>
      <p:grpSp>
        <p:nvGrpSpPr>
          <p:cNvPr id="3" name="Group 343"/>
          <p:cNvGrpSpPr/>
          <p:nvPr/>
        </p:nvGrpSpPr>
        <p:grpSpPr>
          <a:xfrm>
            <a:off x="6096000" y="1254696"/>
            <a:ext cx="4667283" cy="1072771"/>
            <a:chOff x="4572000" y="1643056"/>
            <a:chExt cx="3500462" cy="804579"/>
          </a:xfrm>
        </p:grpSpPr>
        <p:sp>
          <p:nvSpPr>
            <p:cNvPr id="4" name="Rectangle 33"/>
            <p:cNvSpPr/>
            <p:nvPr/>
          </p:nvSpPr>
          <p:spPr>
            <a:xfrm>
              <a:off x="4572000" y="1643056"/>
              <a:ext cx="1372010" cy="315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325"/>
            <p:cNvSpPr/>
            <p:nvPr/>
          </p:nvSpPr>
          <p:spPr>
            <a:xfrm>
              <a:off x="4572000" y="1943602"/>
              <a:ext cx="3500462" cy="504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3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</a:t>
              </a:r>
              <a:endParaRPr lang="ms-MY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Rectangle 330"/>
          <p:cNvSpPr/>
          <p:nvPr/>
        </p:nvSpPr>
        <p:spPr>
          <a:xfrm>
            <a:off x="6762755" y="2778708"/>
            <a:ext cx="515878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326"/>
          <p:cNvSpPr/>
          <p:nvPr/>
        </p:nvSpPr>
        <p:spPr>
          <a:xfrm>
            <a:off x="6191251" y="2778708"/>
            <a:ext cx="384635" cy="384635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26"/>
          <p:cNvSpPr/>
          <p:nvPr/>
        </p:nvSpPr>
        <p:spPr bwMode="auto">
          <a:xfrm>
            <a:off x="6314008" y="2892950"/>
            <a:ext cx="152691" cy="15835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335"/>
          <p:cNvSpPr/>
          <p:nvPr/>
        </p:nvSpPr>
        <p:spPr>
          <a:xfrm>
            <a:off x="6762755" y="3921716"/>
            <a:ext cx="464422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35" dirty="0">
                <a:cs typeface="+mn-ea"/>
                <a:sym typeface="+mn-lt"/>
              </a:rPr>
              <a:t>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Oval 328"/>
          <p:cNvSpPr/>
          <p:nvPr/>
        </p:nvSpPr>
        <p:spPr>
          <a:xfrm>
            <a:off x="6191251" y="3921716"/>
            <a:ext cx="384635" cy="384635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26"/>
          <p:cNvSpPr/>
          <p:nvPr/>
        </p:nvSpPr>
        <p:spPr bwMode="auto">
          <a:xfrm>
            <a:off x="6314008" y="4035958"/>
            <a:ext cx="152691" cy="15835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330"/>
          <p:cNvSpPr/>
          <p:nvPr/>
        </p:nvSpPr>
        <p:spPr>
          <a:xfrm>
            <a:off x="6762755" y="3349835"/>
            <a:ext cx="2929007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35" dirty="0">
                <a:cs typeface="+mn-ea"/>
                <a:sym typeface="+mn-lt"/>
              </a:rPr>
              <a:t>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Group 332"/>
          <p:cNvGrpSpPr/>
          <p:nvPr/>
        </p:nvGrpSpPr>
        <p:grpSpPr>
          <a:xfrm>
            <a:off x="6191251" y="3349834"/>
            <a:ext cx="384635" cy="384635"/>
            <a:chOff x="4643438" y="2786064"/>
            <a:chExt cx="288476" cy="288476"/>
          </a:xfrm>
        </p:grpSpPr>
        <p:sp>
          <p:nvSpPr>
            <p:cNvPr id="19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ectangle 330"/>
          <p:cNvSpPr/>
          <p:nvPr/>
        </p:nvSpPr>
        <p:spPr>
          <a:xfrm>
            <a:off x="6762755" y="4493597"/>
            <a:ext cx="4987263" cy="672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cs typeface="+mn-ea"/>
                <a:sym typeface="+mn-lt"/>
              </a:rPr>
              <a:t>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粘贴</a:t>
            </a:r>
            <a:r>
              <a:rPr lang="zh-CN" altLang="en-US" sz="1335" dirty="0">
                <a:cs typeface="+mn-ea"/>
                <a:sym typeface="+mn-lt"/>
              </a:rPr>
              <a:t>这</a:t>
            </a: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</a:t>
            </a:r>
            <a:endParaRPr lang="en-US" altLang="zh-CN" sz="13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Group 332"/>
          <p:cNvGrpSpPr/>
          <p:nvPr/>
        </p:nvGrpSpPr>
        <p:grpSpPr>
          <a:xfrm>
            <a:off x="6191251" y="4493597"/>
            <a:ext cx="384635" cy="384635"/>
            <a:chOff x="4643438" y="2786064"/>
            <a:chExt cx="288476" cy="288476"/>
          </a:xfrm>
        </p:grpSpPr>
        <p:sp>
          <p:nvSpPr>
            <p:cNvPr id="24" name="Oval 326"/>
            <p:cNvSpPr/>
            <p:nvPr/>
          </p:nvSpPr>
          <p:spPr>
            <a:xfrm>
              <a:off x="4643438" y="2786064"/>
              <a:ext cx="288476" cy="288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735506" y="2871746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23" y="0"/>
            <a:ext cx="8871155" cy="5740400"/>
          </a:xfrm>
          <a:prstGeom prst="rect">
            <a:avLst/>
          </a:prstGeom>
        </p:spPr>
      </p:pic>
      <p:sp>
        <p:nvSpPr>
          <p:cNvPr id="3" name="Content Placeholder 2"/>
          <p:cNvSpPr txBox="1"/>
          <p:nvPr/>
        </p:nvSpPr>
        <p:spPr>
          <a:xfrm>
            <a:off x="1941301" y="2425172"/>
            <a:ext cx="8190864" cy="258391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1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80" y="1583389"/>
            <a:ext cx="8376759" cy="2871653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4862431" y="169501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点击添加标题二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/>
          <p:nvPr/>
        </p:nvCxnSpPr>
        <p:spPr>
          <a:xfrm>
            <a:off x="4964" y="4856537"/>
            <a:ext cx="12144000" cy="2421"/>
          </a:xfrm>
          <a:prstGeom prst="line">
            <a:avLst/>
          </a:prstGeom>
          <a:ln w="12700" cap="flat">
            <a:solidFill>
              <a:srgbClr val="E7024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2"/>
          <p:cNvSpPr/>
          <p:nvPr/>
        </p:nvSpPr>
        <p:spPr>
          <a:xfrm>
            <a:off x="1524197" y="4697816"/>
            <a:ext cx="317440" cy="317440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" name="Group 66"/>
          <p:cNvGrpSpPr/>
          <p:nvPr/>
        </p:nvGrpSpPr>
        <p:grpSpPr>
          <a:xfrm>
            <a:off x="1790550" y="1927371"/>
            <a:ext cx="2038740" cy="1623334"/>
            <a:chOff x="2285984" y="2232596"/>
            <a:chExt cx="1337190" cy="1064730"/>
          </a:xfrm>
        </p:grpSpPr>
        <p:sp>
          <p:nvSpPr>
            <p:cNvPr id="5" name="Rectangle 43"/>
            <p:cNvSpPr/>
            <p:nvPr/>
          </p:nvSpPr>
          <p:spPr>
            <a:xfrm>
              <a:off x="2285984" y="2428874"/>
              <a:ext cx="1337190" cy="868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44"/>
            <p:cNvSpPr/>
            <p:nvPr/>
          </p:nvSpPr>
          <p:spPr>
            <a:xfrm>
              <a:off x="2285984" y="2232596"/>
              <a:ext cx="592145" cy="201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" name="Straight Connector 26"/>
          <p:cNvCxnSpPr/>
          <p:nvPr/>
        </p:nvCxnSpPr>
        <p:spPr>
          <a:xfrm rot="16200000" flipH="1">
            <a:off x="344103" y="3346325"/>
            <a:ext cx="2688492" cy="13431"/>
          </a:xfrm>
          <a:prstGeom prst="line">
            <a:avLst/>
          </a:prstGeom>
          <a:ln>
            <a:solidFill>
              <a:srgbClr val="E70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6"/>
          <p:cNvSpPr/>
          <p:nvPr/>
        </p:nvSpPr>
        <p:spPr>
          <a:xfrm>
            <a:off x="7051729" y="4697816"/>
            <a:ext cx="317440" cy="317440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2" name="Straight Connector 38"/>
          <p:cNvCxnSpPr/>
          <p:nvPr/>
        </p:nvCxnSpPr>
        <p:spPr>
          <a:xfrm rot="16200000" flipH="1">
            <a:off x="5871635" y="3346325"/>
            <a:ext cx="2688492" cy="13431"/>
          </a:xfrm>
          <a:prstGeom prst="line">
            <a:avLst/>
          </a:prstGeom>
          <a:ln>
            <a:solidFill>
              <a:srgbClr val="E70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7"/>
          <p:cNvGrpSpPr/>
          <p:nvPr/>
        </p:nvGrpSpPr>
        <p:grpSpPr>
          <a:xfrm>
            <a:off x="7427000" y="1899876"/>
            <a:ext cx="2047629" cy="1650832"/>
            <a:chOff x="5429256" y="2214560"/>
            <a:chExt cx="1343020" cy="1082765"/>
          </a:xfrm>
        </p:grpSpPr>
        <p:sp>
          <p:nvSpPr>
            <p:cNvPr id="14" name="Rectangle 49"/>
            <p:cNvSpPr/>
            <p:nvPr/>
          </p:nvSpPr>
          <p:spPr>
            <a:xfrm>
              <a:off x="5429256" y="2428874"/>
              <a:ext cx="1343020" cy="86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50"/>
            <p:cNvSpPr/>
            <p:nvPr/>
          </p:nvSpPr>
          <p:spPr>
            <a:xfrm>
              <a:off x="5429256" y="2214560"/>
              <a:ext cx="592145" cy="201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Oval 14"/>
          <p:cNvSpPr/>
          <p:nvPr/>
        </p:nvSpPr>
        <p:spPr>
          <a:xfrm>
            <a:off x="4287431" y="4697816"/>
            <a:ext cx="317440" cy="317440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0" name="Straight Connector 34"/>
          <p:cNvCxnSpPr/>
          <p:nvPr/>
        </p:nvCxnSpPr>
        <p:spPr>
          <a:xfrm rot="5400000">
            <a:off x="3738113" y="3988111"/>
            <a:ext cx="1415929" cy="2421"/>
          </a:xfrm>
          <a:prstGeom prst="line">
            <a:avLst/>
          </a:prstGeom>
          <a:ln>
            <a:solidFill>
              <a:srgbClr val="E70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65"/>
          <p:cNvGrpSpPr/>
          <p:nvPr/>
        </p:nvGrpSpPr>
        <p:grpSpPr>
          <a:xfrm>
            <a:off x="4553779" y="3097971"/>
            <a:ext cx="1878735" cy="1404483"/>
            <a:chOff x="3786181" y="3000378"/>
            <a:chExt cx="1232243" cy="921187"/>
          </a:xfrm>
        </p:grpSpPr>
        <p:sp>
          <p:nvSpPr>
            <p:cNvPr id="22" name="Rectangle 47"/>
            <p:cNvSpPr/>
            <p:nvPr/>
          </p:nvSpPr>
          <p:spPr>
            <a:xfrm>
              <a:off x="3786181" y="3214692"/>
              <a:ext cx="1232243" cy="706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您的内容打在这里，或者通过复制您的文本后，在此框中选择粘贴，并选择只保留文字；您的内容打</a:t>
              </a:r>
              <a:endParaRPr lang="en-US" altLang="zh-CN" sz="10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48"/>
            <p:cNvSpPr/>
            <p:nvPr/>
          </p:nvSpPr>
          <p:spPr>
            <a:xfrm>
              <a:off x="3786182" y="3000378"/>
              <a:ext cx="592144" cy="201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Oval 18"/>
          <p:cNvSpPr/>
          <p:nvPr/>
        </p:nvSpPr>
        <p:spPr>
          <a:xfrm>
            <a:off x="9923880" y="4697816"/>
            <a:ext cx="317440" cy="317440"/>
          </a:xfrm>
          <a:prstGeom prst="ellipse">
            <a:avLst/>
          </a:prstGeom>
          <a:solidFill>
            <a:srgbClr val="E70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28" name="Straight Connector 24"/>
          <p:cNvCxnSpPr/>
          <p:nvPr/>
        </p:nvCxnSpPr>
        <p:spPr>
          <a:xfrm rot="5400000">
            <a:off x="9374562" y="3988111"/>
            <a:ext cx="1415929" cy="2421"/>
          </a:xfrm>
          <a:prstGeom prst="line">
            <a:avLst/>
          </a:prstGeom>
          <a:ln>
            <a:solidFill>
              <a:srgbClr val="E702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8"/>
          <p:cNvGrpSpPr/>
          <p:nvPr/>
        </p:nvGrpSpPr>
        <p:grpSpPr>
          <a:xfrm>
            <a:off x="10190231" y="3097971"/>
            <a:ext cx="1876308" cy="1404483"/>
            <a:chOff x="6929453" y="3000378"/>
            <a:chExt cx="1230651" cy="921187"/>
          </a:xfrm>
        </p:grpSpPr>
        <p:sp>
          <p:nvSpPr>
            <p:cNvPr id="30" name="Rectangle 51"/>
            <p:cNvSpPr/>
            <p:nvPr/>
          </p:nvSpPr>
          <p:spPr>
            <a:xfrm>
              <a:off x="6929453" y="3214692"/>
              <a:ext cx="1230651" cy="706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您的内容打在这里，或者通过复制您的文本后，在此框中选择粘贴，并选择只保留文字；您的内容</a:t>
              </a:r>
              <a:endParaRPr lang="ms-MY" sz="10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52"/>
            <p:cNvSpPr/>
            <p:nvPr/>
          </p:nvSpPr>
          <p:spPr>
            <a:xfrm>
              <a:off x="6929454" y="3000378"/>
              <a:ext cx="592144" cy="201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155805" y="5185018"/>
            <a:ext cx="105165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>
                <a:cs typeface="+mn-ea"/>
                <a:sym typeface="+mn-lt"/>
              </a:rPr>
              <a:t>2014</a:t>
            </a: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19038" y="5185018"/>
            <a:ext cx="105165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>
                <a:cs typeface="+mn-ea"/>
                <a:sym typeface="+mn-lt"/>
              </a:rPr>
              <a:t>2015</a:t>
            </a: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83338" y="5185018"/>
            <a:ext cx="105165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 smtClean="0">
                <a:cs typeface="+mn-ea"/>
                <a:sym typeface="+mn-lt"/>
              </a:rPr>
              <a:t>2019</a:t>
            </a:r>
            <a:endParaRPr lang="zh-CN" altLang="en-US" sz="1865" dirty="0"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97951" y="5185018"/>
            <a:ext cx="105165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5" dirty="0" smtClean="0">
                <a:cs typeface="+mn-ea"/>
                <a:sym typeface="+mn-lt"/>
              </a:rPr>
              <a:t>20XX</a:t>
            </a:r>
            <a:endParaRPr lang="zh-CN" altLang="en-US" sz="1865" dirty="0">
              <a:cs typeface="+mn-ea"/>
              <a:sym typeface="+mn-lt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04775" y="2275369"/>
            <a:ext cx="845032" cy="81156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72916" y="1129987"/>
            <a:ext cx="999816" cy="76345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37730" y="896069"/>
            <a:ext cx="769732" cy="88686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82755" y="2328530"/>
            <a:ext cx="644232" cy="855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可爱卡通儿童教育课件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1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1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TextBox 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Freeform 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Freeform 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Freeform 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21503"/>
  <p:tag name="MH_LIBRARY" val="GRAPHIC"/>
  <p:tag name="MH_ORDER" val="文本框 2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2285</Words>
  <Application>Microsoft Office PowerPoint</Application>
  <PresentationFormat>宽屏</PresentationFormat>
  <Paragraphs>128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2015-10-07T12:22:00Z</dcterms:created>
  <dcterms:modified xsi:type="dcterms:W3CDTF">2023-01-10T05:15:40Z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CF1DDE53B7744F97AA2B39FF4CD933B5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