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7D578-7D12-4218-AA0D-B79E0B435B5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D9087-87CA-460F-BDBD-2F2CDF41AC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D9087-87CA-460F-BDBD-2F2CDF41ACB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343400"/>
            <a:ext cx="7772400" cy="1470025"/>
          </a:xfrm>
        </p:spPr>
        <p:txBody>
          <a:bodyPr/>
          <a:lstStyle>
            <a:lvl1pPr algn="ctr">
              <a:defRPr sz="4000">
                <a:latin typeface="Arial Black" panose="020B0A04020102020204" pitchFamily="34" charset="0"/>
              </a:defRPr>
            </a:lvl1pPr>
          </a:lstStyle>
          <a:p>
            <a:pPr lvl="0"/>
            <a:r>
              <a:rPr lang="zh-TW" noProof="0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8674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000">
                <a:latin typeface="Arial Black" panose="020B0A04020102020204" pitchFamily="34" charset="0"/>
              </a:defRPr>
            </a:lvl1pPr>
          </a:lstStyle>
          <a:p>
            <a:pPr lvl="0"/>
            <a:r>
              <a:rPr lang="zh-TW" noProof="0" smtClean="0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B638C-6763-41BB-A632-AB53C37AB214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9D053-4BBE-4E31-A78E-4A589A405637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2035B-05C2-459A-BDF2-3CB4CD608930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9BF44-109D-426C-ADA9-308D5C33E12D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EBDC5-8CE3-4F7A-B453-A8ACE744AD9E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9869E-D055-40A0-B5FC-34DBFBCC7D2A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1DE5-F0AA-4742-94D4-B29ED472D280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5C95E-8E1B-407C-809D-8D9E3C2DEC9E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53DC0-2997-4192-BFC4-7B6336B9AAE4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45941-F40A-4E52-B2AD-5D1791A5D2FD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2EDDE-7021-49FB-B51E-6DF248976A0A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C5AA-DE8B-4555-BDCB-1EE6A40FE31C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EAB7F-4308-472C-8FDA-9D3DEC5955DC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533400"/>
            <a:ext cx="19431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533400"/>
            <a:ext cx="5676900" cy="5592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94B84-C163-4961-BCD0-0A4372B623F8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DFC25-1338-4FC5-8188-78E88A5CB2DF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863E4-98B7-43CE-868F-77E45656D5BC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B110E-61C9-4525-99C1-86B923971723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F2853-F034-4D89-A5A4-E80D34B5B9B5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C3569-9183-4C88-970C-36865FF68B6A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08279-BA8E-4E8A-AF92-2D9AD0210AED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9755B-AA9F-4167-A6BE-000FC87A650B}" type="slidenum">
              <a:rPr lang="zh-CN" altLang="zh-TW"/>
              <a:t>‹#›</a:t>
            </a:fld>
            <a:endParaRPr lang="zh-CN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smtClean="0"/>
              <a:t>按一下以編輯母片</a:t>
            </a:r>
          </a:p>
          <a:p>
            <a:pPr lvl="1"/>
            <a:r>
              <a:rPr lang="zh-TW" smtClean="0"/>
              <a:t>第二層</a:t>
            </a:r>
          </a:p>
          <a:p>
            <a:pPr lvl="2"/>
            <a:r>
              <a:rPr lang="zh-TW" smtClean="0"/>
              <a:t>第三層</a:t>
            </a:r>
          </a:p>
          <a:p>
            <a:pPr lvl="3"/>
            <a:r>
              <a:rPr lang="zh-TW" smtClean="0"/>
              <a:t>第四層</a:t>
            </a:r>
          </a:p>
          <a:p>
            <a:pPr lvl="4"/>
            <a:r>
              <a:rPr lang="zh-TW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CN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55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4EE234D-0D8B-4B18-959C-B926799B4EB5}" type="slidenum">
              <a:rPr lang="zh-CN" altLang="zh-TW"/>
              <a:t>‹#›</a:t>
            </a:fld>
            <a:endParaRPr lang="zh-CN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33400"/>
            <a:ext cx="77724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smtClean="0"/>
              <a:t>按一下以編輯母片</a:t>
            </a:r>
          </a:p>
          <a:p>
            <a:pPr lvl="1"/>
            <a:r>
              <a:rPr lang="zh-TW" smtClean="0"/>
              <a:t>第二層</a:t>
            </a:r>
          </a:p>
          <a:p>
            <a:pPr lvl="2"/>
            <a:r>
              <a:rPr lang="zh-TW" smtClean="0"/>
              <a:t>第三層</a:t>
            </a:r>
          </a:p>
          <a:p>
            <a:pPr lvl="3"/>
            <a:r>
              <a:rPr lang="zh-TW" smtClean="0"/>
              <a:t>第四層</a:t>
            </a:r>
          </a:p>
          <a:p>
            <a:pPr lvl="4"/>
            <a:r>
              <a:rPr lang="zh-TW" smtClean="0"/>
              <a:t>第五層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CN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55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B102DE4-A2CB-4553-8A00-F6FBDCFD10EF}" type="slidenum">
              <a:rPr lang="zh-CN" altLang="zh-TW"/>
              <a:t>‹#›</a:t>
            </a:fld>
            <a:endParaRPr lang="zh-CN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90981"/>
            <a:ext cx="9220200" cy="1523960"/>
          </a:xfrm>
        </p:spPr>
        <p:txBody>
          <a:bodyPr/>
          <a:lstStyle/>
          <a:p>
            <a:r>
              <a:rPr lang="zh-CN" altLang="en-US" sz="3600" dirty="0"/>
              <a:t>Unit 2 They're near the window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94353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rgbClr val="FF5050"/>
                </a:solidFill>
                <a:ea typeface="宋体" panose="02010600030101010101" pitchFamily="2" charset="-122"/>
              </a:rPr>
              <a:t>close </a:t>
            </a:r>
            <a:r>
              <a:rPr lang="zh-CN" altLang="en-US">
                <a:ea typeface="宋体" panose="02010600030101010101" pitchFamily="2" charset="-122"/>
              </a:rPr>
              <a:t>your eyes 闭上你的眼睛</a:t>
            </a:r>
          </a:p>
          <a:p>
            <a:pPr>
              <a:buFontTx/>
              <a:buNone/>
            </a:pPr>
            <a:endParaRPr lang="zh-CN" alt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0"/>
            <a:ext cx="400685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open 打开 ，睁开</a:t>
            </a:r>
          </a:p>
          <a:p>
            <a:pP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open the door 打开门</a:t>
            </a:r>
          </a:p>
          <a:p>
            <a:pPr>
              <a:buFontTx/>
              <a:buNone/>
            </a:pPr>
            <a:endParaRPr lang="zh-CN" alt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8975" y="2133600"/>
            <a:ext cx="3960813" cy="35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718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56610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open your eyes 睁开眼睛</a:t>
            </a:r>
          </a:p>
          <a:p>
            <a:pPr>
              <a:buFontTx/>
              <a:buNone/>
            </a:pPr>
            <a:endParaRPr lang="zh-CN" alt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38400"/>
            <a:ext cx="42767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8580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dirty="0">
                <a:ea typeface="宋体" panose="02010600030101010101" pitchFamily="2" charset="-122"/>
              </a:rPr>
              <a:t>now 现在</a:t>
            </a:r>
          </a:p>
          <a:p>
            <a:pPr>
              <a:buFontTx/>
              <a:buNone/>
            </a:pPr>
            <a:endParaRPr lang="zh-CN" alt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133600"/>
            <a:ext cx="80168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sz="4800" dirty="0">
                <a:solidFill>
                  <a:schemeClr val="folHlink"/>
                </a:solidFill>
                <a:ea typeface="宋体" panose="02010600030101010101" pitchFamily="2" charset="-122"/>
              </a:rPr>
              <a:t>Now</a:t>
            </a:r>
            <a:r>
              <a:rPr lang="zh-CN" altLang="en-US" sz="4800" dirty="0">
                <a:ea typeface="宋体" panose="02010600030101010101" pitchFamily="2" charset="-122"/>
              </a:rPr>
              <a:t> </a:t>
            </a:r>
            <a:r>
              <a:rPr lang="zh-CN" altLang="en-US" sz="4800" dirty="0">
                <a:solidFill>
                  <a:srgbClr val="FF5050"/>
                </a:solidFill>
                <a:ea typeface="宋体" panose="02010600030101010101" pitchFamily="2" charset="-122"/>
              </a:rPr>
              <a:t>open</a:t>
            </a:r>
            <a:r>
              <a:rPr lang="zh-CN" altLang="en-US" sz="4800" dirty="0">
                <a:ea typeface="宋体" panose="02010600030101010101" pitchFamily="2" charset="-122"/>
              </a:rPr>
              <a:t> your eyes.</a:t>
            </a:r>
          </a:p>
          <a:p>
            <a:pPr>
              <a:buFontTx/>
              <a:buNone/>
            </a:pPr>
            <a:r>
              <a:rPr lang="zh-CN" altLang="en-US" sz="4800" dirty="0">
                <a:ea typeface="宋体" panose="02010600030101010101" pitchFamily="2" charset="-122"/>
              </a:rPr>
              <a:t>现在睁开你的眼睛</a:t>
            </a:r>
          </a:p>
          <a:p>
            <a:pPr>
              <a:buFontTx/>
              <a:buNone/>
            </a:pPr>
            <a:r>
              <a:rPr lang="zh-CN" altLang="en-US" sz="4800" dirty="0">
                <a:solidFill>
                  <a:schemeClr val="folHlink"/>
                </a:solidFill>
                <a:ea typeface="宋体" panose="02010600030101010101" pitchFamily="2" charset="-122"/>
              </a:rPr>
              <a:t>Now</a:t>
            </a:r>
            <a:r>
              <a:rPr lang="zh-CN" altLang="en-US" sz="4800" dirty="0">
                <a:ea typeface="宋体" panose="02010600030101010101" pitchFamily="2" charset="-122"/>
              </a:rPr>
              <a:t> </a:t>
            </a:r>
            <a:r>
              <a:rPr lang="zh-CN" altLang="en-US" sz="4800" dirty="0">
                <a:solidFill>
                  <a:srgbClr val="FF5050"/>
                </a:solidFill>
                <a:ea typeface="宋体" panose="02010600030101010101" pitchFamily="2" charset="-122"/>
              </a:rPr>
              <a:t>close</a:t>
            </a:r>
            <a:r>
              <a:rPr lang="zh-CN" altLang="en-US" sz="4800" dirty="0">
                <a:ea typeface="宋体" panose="02010600030101010101" pitchFamily="2" charset="-122"/>
              </a:rPr>
              <a:t> your eyes.</a:t>
            </a:r>
          </a:p>
          <a:p>
            <a:pPr>
              <a:buFontTx/>
              <a:buNone/>
            </a:pPr>
            <a:r>
              <a:rPr lang="zh-CN" altLang="en-US" sz="4800" dirty="0">
                <a:ea typeface="宋体" panose="02010600030101010101" pitchFamily="2" charset="-122"/>
              </a:rPr>
              <a:t>现在闭上你的眼睛</a:t>
            </a:r>
            <a:endParaRPr lang="zh-CN" altLang="en-US" sz="4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sz="5400">
                <a:solidFill>
                  <a:schemeClr val="folHlink"/>
                </a:solidFill>
                <a:ea typeface="宋体" panose="02010600030101010101" pitchFamily="2" charset="-122"/>
              </a:rPr>
              <a:t>right </a:t>
            </a:r>
            <a:r>
              <a:rPr lang="zh-CN" altLang="en-US" sz="5400">
                <a:ea typeface="宋体" panose="02010600030101010101" pitchFamily="2" charset="-122"/>
              </a:rPr>
              <a:t> 对的</a:t>
            </a:r>
          </a:p>
          <a:p>
            <a:pPr>
              <a:buFontTx/>
              <a:buNone/>
            </a:pPr>
            <a:endParaRPr lang="zh-CN" altLang="en-US" sz="5400">
              <a:ea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 sz="540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124200"/>
            <a:ext cx="2857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905000"/>
            <a:ext cx="36004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sz="5400">
                <a:solidFill>
                  <a:srgbClr val="FF5050"/>
                </a:solidFill>
                <a:ea typeface="宋体" panose="02010600030101010101" pitchFamily="2" charset="-122"/>
              </a:rPr>
              <a:t>wrong 错的</a:t>
            </a:r>
          </a:p>
          <a:p>
            <a:pPr>
              <a:buFontTx/>
              <a:buNone/>
            </a:pPr>
            <a:endParaRPr lang="zh-CN" altLang="en-US" sz="5400">
              <a:solidFill>
                <a:srgbClr val="FF5050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76600"/>
            <a:ext cx="2857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09800"/>
            <a:ext cx="3686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2390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5050"/>
                </a:solidFill>
              </a:rPr>
              <a:t>单词突破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sz="4000" b="1" dirty="0">
                <a:solidFill>
                  <a:srgbClr val="FF5050"/>
                </a:solidFill>
                <a:latin typeface="Microsoft JhengHei" panose="020B0604030504040204" pitchFamily="34" charset="-120"/>
                <a:ea typeface="宋体" panose="02010600030101010101" pitchFamily="2" charset="-122"/>
              </a:rPr>
              <a:t>for</a:t>
            </a:r>
            <a:r>
              <a:rPr lang="zh-CN" altLang="en-US" sz="4000" b="1" dirty="0">
                <a:latin typeface="Microsoft JhengHei" panose="020B0604030504040204" pitchFamily="34" charset="-120"/>
                <a:ea typeface="宋体" panose="02010600030101010101" pitchFamily="2" charset="-122"/>
              </a:rPr>
              <a:t>长达（……时间）</a:t>
            </a:r>
          </a:p>
          <a:p>
            <a:pPr>
              <a:buFontTx/>
              <a:buNone/>
            </a:pPr>
            <a:endParaRPr lang="zh-CN" altLang="en-US" sz="4000" b="1" dirty="0">
              <a:latin typeface="Microsoft JhengHei" panose="020B0604030504040204" pitchFamily="34" charset="-120"/>
              <a:ea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 sz="4000" b="1" dirty="0">
              <a:latin typeface="Microsoft JhengHei" panose="020B0604030504040204" pitchFamily="34" charset="-120"/>
              <a:ea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 dirty="0">
              <a:latin typeface="Microsoft JhengHei" panose="020B0604030504040204" pitchFamily="34" charset="-12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0200" y="1828800"/>
            <a:ext cx="34385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You are </a:t>
            </a:r>
            <a:r>
              <a:rPr lang="zh-CN" altLang="en-US">
                <a:solidFill>
                  <a:schemeClr val="folHlink"/>
                </a:solidFill>
                <a:ea typeface="宋体" panose="02010600030101010101" pitchFamily="2" charset="-122"/>
              </a:rPr>
              <a:t>right</a:t>
            </a:r>
            <a:r>
              <a:rPr lang="zh-CN" altLang="en-US">
                <a:ea typeface="宋体" panose="02010600030101010101" pitchFamily="2" charset="-122"/>
              </a:rPr>
              <a:t>.</a:t>
            </a:r>
          </a:p>
          <a:p>
            <a:pP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你是对的</a:t>
            </a:r>
            <a:endParaRPr lang="zh-CN" alt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524000"/>
            <a:ext cx="3384550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clock 钟</a:t>
            </a:r>
          </a:p>
          <a:p>
            <a:pPr>
              <a:buFontTx/>
              <a:buNone/>
            </a:pPr>
            <a:endParaRPr lang="zh-CN" alt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5600700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4613" y="2362200"/>
            <a:ext cx="32750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floor 地板</a:t>
            </a:r>
            <a:endParaRPr lang="zh-CN" alt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4094163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05000"/>
            <a:ext cx="2752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sofa 沙发</a:t>
            </a:r>
            <a:endParaRPr lang="zh-CN" alt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295400"/>
            <a:ext cx="42354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46783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400" b="1" dirty="0">
                <a:solidFill>
                  <a:srgbClr val="FF5050"/>
                </a:solidFill>
                <a:ea typeface="宋体" panose="02010600030101010101" pitchFamily="2" charset="-122"/>
              </a:rPr>
              <a:t>minute </a:t>
            </a:r>
            <a:r>
              <a:rPr lang="zh-CN" altLang="en-US" sz="4400" b="1" dirty="0">
                <a:ea typeface="宋体" panose="02010600030101010101" pitchFamily="2" charset="-122"/>
              </a:rPr>
              <a:t>分钟</a:t>
            </a:r>
          </a:p>
          <a:p>
            <a:pPr>
              <a:buFontTx/>
              <a:buNone/>
            </a:pPr>
            <a:endParaRPr lang="zh-CN" altLang="en-US" sz="4400" b="1" dirty="0">
              <a:ea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 sz="4400" b="1" dirty="0">
              <a:ea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 sz="4400" b="1" dirty="0">
              <a:solidFill>
                <a:srgbClr val="FF505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48000"/>
            <a:ext cx="59801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r>
              <a:rPr lang="zh-CN" altLang="en-US" sz="3200">
                <a:ea typeface="宋体" panose="02010600030101010101" pitchFamily="2" charset="-122"/>
              </a:rPr>
              <a:t> </a:t>
            </a:r>
            <a:endParaRPr lang="zh-CN" altLang="en-US" sz="32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b="1" dirty="0">
                <a:solidFill>
                  <a:srgbClr val="FF5050"/>
                </a:solidFill>
                <a:ea typeface="宋体" panose="02010600030101010101" pitchFamily="2" charset="-122"/>
              </a:rPr>
              <a:t>for one minute</a:t>
            </a:r>
            <a:r>
              <a:rPr lang="zh-CN" altLang="en-US" b="1" dirty="0">
                <a:ea typeface="宋体" panose="02010600030101010101" pitchFamily="2" charset="-122"/>
              </a:rPr>
              <a:t>一分钟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54737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86525" y="216796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sz="5400" dirty="0">
                <a:solidFill>
                  <a:srgbClr val="FF5050"/>
                </a:solidFill>
                <a:ea typeface="宋体" panose="02010600030101010101" pitchFamily="2" charset="-122"/>
              </a:rPr>
              <a:t>look</a:t>
            </a:r>
            <a:r>
              <a:rPr lang="zh-CN" altLang="en-US" sz="5400" dirty="0">
                <a:ea typeface="宋体" panose="02010600030101010101" pitchFamily="2" charset="-122"/>
              </a:rPr>
              <a:t>看</a:t>
            </a:r>
          </a:p>
          <a:p>
            <a:pPr>
              <a:buFontTx/>
              <a:buNone/>
            </a:pPr>
            <a:endParaRPr lang="zh-CN" altLang="en-US" sz="54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2514600"/>
            <a:ext cx="609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46783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6783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dirty="0">
                <a:solidFill>
                  <a:srgbClr val="FF5050"/>
                </a:solidFill>
                <a:ea typeface="宋体" panose="02010600030101010101" pitchFamily="2" charset="-122"/>
              </a:rPr>
              <a:t>Look at</a:t>
            </a:r>
            <a:r>
              <a:rPr lang="zh-CN" altLang="en-US" dirty="0">
                <a:ea typeface="宋体" panose="02010600030101010101" pitchFamily="2" charset="-122"/>
              </a:rPr>
              <a:t> my bedroom </a:t>
            </a:r>
            <a:r>
              <a:rPr lang="zh-CN" altLang="en-US" dirty="0">
                <a:solidFill>
                  <a:schemeClr val="folHlink"/>
                </a:solidFill>
                <a:ea typeface="宋体" panose="02010600030101010101" pitchFamily="2" charset="-122"/>
              </a:rPr>
              <a:t>for </a:t>
            </a:r>
            <a:r>
              <a:rPr lang="zh-CN" altLang="en-US" dirty="0">
                <a:ea typeface="宋体" panose="02010600030101010101" pitchFamily="2" charset="-122"/>
              </a:rPr>
              <a:t>one minute.</a:t>
            </a:r>
          </a:p>
          <a:p>
            <a:pPr>
              <a:buFontTx/>
              <a:buNone/>
            </a:pPr>
            <a:r>
              <a:rPr lang="zh-CN" altLang="en-US" dirty="0">
                <a:ea typeface="宋体" panose="02010600030101010101" pitchFamily="2" charset="-122"/>
              </a:rPr>
              <a:t>看我的卧室一分钟。</a:t>
            </a:r>
          </a:p>
          <a:p>
            <a:pPr>
              <a:buFontTx/>
              <a:buNone/>
            </a:pPr>
            <a:r>
              <a:rPr lang="zh-CN" altLang="en-US" dirty="0">
                <a:ea typeface="宋体" panose="02010600030101010101" pitchFamily="2" charset="-122"/>
              </a:rPr>
              <a:t>看一分钟我的卧室。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dirty="0">
                <a:solidFill>
                  <a:srgbClr val="FF5050"/>
                </a:solidFill>
                <a:ea typeface="宋体" panose="02010600030101010101" pitchFamily="2" charset="-122"/>
              </a:rPr>
              <a:t>close </a:t>
            </a:r>
            <a:r>
              <a:rPr lang="zh-CN" altLang="en-US" dirty="0">
                <a:ea typeface="宋体" panose="02010600030101010101" pitchFamily="2" charset="-122"/>
              </a:rPr>
              <a:t>合上，闭上          close the door 关门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33750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42195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676400"/>
            <a:ext cx="37052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ABC_Powerbar Rh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_Powerbar Rhea">
      <a:majorFont>
        <a:latin typeface="Arial"/>
        <a:ea typeface="Microsoft Jheng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lnDef>
  </a:objectDefaults>
  <a:extraClrSchemeLst>
    <a:extraClrScheme>
      <a:clrScheme name="ABC_Powerbar Rh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www.nordridesign.c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w.nordridesign.cn">
      <a:majorFont>
        <a:latin typeface="Arial"/>
        <a:ea typeface="Microsoft Jheng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lnDef>
  </a:objectDefaults>
  <a:extraClrSchemeLst>
    <a:extraClrScheme>
      <a:clrScheme name="www.nordridesign.c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全屏显示(4:3)</PresentationFormat>
  <Paragraphs>67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Microsoft JhengHei</vt:lpstr>
      <vt:lpstr>PMingLiU</vt:lpstr>
      <vt:lpstr>宋体</vt:lpstr>
      <vt:lpstr>微软雅黑</vt:lpstr>
      <vt:lpstr>Arial</vt:lpstr>
      <vt:lpstr>Arial Black</vt:lpstr>
      <vt:lpstr>Calibri</vt:lpstr>
      <vt:lpstr>WWW.2PPT.COM
</vt:lpstr>
      <vt:lpstr>第一PPT模板网-WWW.1PPT.COM </vt:lpstr>
      <vt:lpstr>Unit 2 They're near the window</vt:lpstr>
      <vt:lpstr>单词突破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2013-11-09T06:50:00Z</dcterms:created>
  <dcterms:modified xsi:type="dcterms:W3CDTF">2023-01-16T15:03:02Z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7A5E08B599E5448E9B77969F9EB8E151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