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2.xml" ContentType="application/vnd.openxmlformats-officedocument.presentationml.notesSlid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notesSlides/notesSlide3.xml" ContentType="application/vnd.openxmlformats-officedocument.presentationml.notesSlide+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handoutMasterIdLst>
    <p:handoutMasterId r:id="rId41"/>
  </p:handoutMasterIdLst>
  <p:sldIdLst>
    <p:sldId id="256" r:id="rId2"/>
    <p:sldId id="308" r:id="rId3"/>
    <p:sldId id="309" r:id="rId4"/>
    <p:sldId id="310" r:id="rId5"/>
    <p:sldId id="311" r:id="rId6"/>
    <p:sldId id="312" r:id="rId7"/>
    <p:sldId id="313" r:id="rId8"/>
    <p:sldId id="327" r:id="rId9"/>
    <p:sldId id="307" r:id="rId10"/>
    <p:sldId id="306" r:id="rId11"/>
    <p:sldId id="257" r:id="rId12"/>
    <p:sldId id="320" r:id="rId13"/>
    <p:sldId id="322" r:id="rId14"/>
    <p:sldId id="323" r:id="rId15"/>
    <p:sldId id="258" r:id="rId16"/>
    <p:sldId id="261" r:id="rId17"/>
    <p:sldId id="262" r:id="rId18"/>
    <p:sldId id="263" r:id="rId19"/>
    <p:sldId id="264" r:id="rId20"/>
    <p:sldId id="317" r:id="rId21"/>
    <p:sldId id="318" r:id="rId22"/>
    <p:sldId id="315" r:id="rId23"/>
    <p:sldId id="316" r:id="rId24"/>
    <p:sldId id="265" r:id="rId25"/>
    <p:sldId id="266" r:id="rId26"/>
    <p:sldId id="267" r:id="rId27"/>
    <p:sldId id="268" r:id="rId28"/>
    <p:sldId id="273" r:id="rId29"/>
    <p:sldId id="269" r:id="rId30"/>
    <p:sldId id="270" r:id="rId31"/>
    <p:sldId id="271" r:id="rId32"/>
    <p:sldId id="272" r:id="rId33"/>
    <p:sldId id="274" r:id="rId34"/>
    <p:sldId id="325" r:id="rId35"/>
    <p:sldId id="326" r:id="rId36"/>
    <p:sldId id="275" r:id="rId37"/>
    <p:sldId id="324" r:id="rId38"/>
    <p:sldId id="305" r:id="rId39"/>
  </p:sldIdLst>
  <p:sldSz cx="9144000" cy="5143500" type="screen16x9"/>
  <p:notesSz cx="6858000" cy="9144000"/>
  <p:custDataLst>
    <p:tags r:id="rId42"/>
  </p:custDataLst>
  <p:defaultTextStyle>
    <a:defPPr>
      <a:defRPr lang="zh-CN"/>
    </a:defPPr>
    <a:lvl1pPr algn="l" rtl="0" fontAlgn="base">
      <a:spcBef>
        <a:spcPct val="0"/>
      </a:spcBef>
      <a:spcAft>
        <a:spcPct val="0"/>
      </a:spcAft>
      <a:buSzPct val="100000"/>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buSzPct val="100000"/>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buSzPct val="100000"/>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buSzPct val="100000"/>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buSzPct val="10000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155" d="100"/>
          <a:sy n="155" d="100"/>
        </p:scale>
        <p:origin x="-354" y="-78"/>
      </p:cViewPr>
      <p:guideLst>
        <p:guide orient="horz" pos="2160"/>
        <p:guide pos="2880"/>
      </p:guideLst>
    </p:cSldViewPr>
  </p:slideViewPr>
  <p:notesTextViewPr>
    <p:cViewPr>
      <p:scale>
        <a:sx n="100" d="100"/>
        <a:sy n="100" d="100"/>
      </p:scale>
      <p:origin x="0" y="0"/>
    </p:cViewPr>
  </p:notesTextViewPr>
  <p:notesViewPr>
    <p:cSldViewPr>
      <p:cViewPr varScale="1">
        <p:scale>
          <a:sx n="86" d="100"/>
          <a:sy n="86" d="100"/>
        </p:scale>
        <p:origin x="-102" y="-26"/>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heme" Target="../theme/theme3.xml"/><Relationship Id="rId5" Type="http://schemas.openxmlformats.org/officeDocument/2006/relationships/tags" Target="../tags/tag11.xml"/><Relationship Id="rId4" Type="http://schemas.openxmlformats.org/officeDocument/2006/relationships/tags" Target="../tags/tag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页眉占位符 1"/>
          <p:cNvSpPr>
            <a:spLocks noGrp="1" noChangeArrowheads="1"/>
          </p:cNvSpPr>
          <p:nvPr>
            <p:ph type="hdr" sz="quarter"/>
            <p:custDataLst>
              <p:tags r:id="rId2"/>
            </p:custDataLst>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vert="horz" wrap="square" lIns="91440" tIns="45720" rIns="91440" bIns="45720" numCol="1" anchor="t" anchorCtr="0" compatLnSpc="1"/>
          <a:lstStyle>
            <a:lvl1pPr>
              <a:defRPr sz="1200">
                <a:latin typeface="Times New Roman" panose="02020603050405020304" pitchFamily="18" charset="0"/>
                <a:ea typeface="黑体" panose="02010609060101010101" pitchFamily="49" charset="-122"/>
              </a:defRPr>
            </a:lvl1pPr>
          </a:lstStyle>
          <a:p>
            <a:endParaRPr lang="zh-CN" altLang="en-US"/>
          </a:p>
        </p:txBody>
      </p:sp>
      <p:sp>
        <p:nvSpPr>
          <p:cNvPr id="41987" name="日期占位符 2"/>
          <p:cNvSpPr>
            <a:spLocks noGrp="1" noChangeArrowheads="1"/>
          </p:cNvSpPr>
          <p:nvPr>
            <p:ph type="dt" sz="quarter" idx="2"/>
            <p:custDataLst>
              <p:tags r:id="rId3"/>
            </p:custDataLst>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vert="horz" wrap="square" lIns="91440" tIns="45720" rIns="91440" bIns="45720" numCol="1" anchor="t" anchorCtr="0" compatLnSpc="1"/>
          <a:lstStyle>
            <a:lvl1pPr algn="r">
              <a:defRPr sz="1200"/>
            </a:lvl1pPr>
          </a:lstStyle>
          <a:p>
            <a:fld id="{598C8A7F-1871-4D94-AE36-341EBA753323}" type="datetime1">
              <a:rPr lang="zh-CN" altLang="en-US"/>
              <a:t>2023-01-16</a:t>
            </a:fld>
            <a:endParaRPr lang="zh-CN" altLang="en-US"/>
          </a:p>
        </p:txBody>
      </p:sp>
      <p:sp>
        <p:nvSpPr>
          <p:cNvPr id="41988" name="页脚占位符 3"/>
          <p:cNvSpPr>
            <a:spLocks noGrp="1" noChangeArrowheads="1"/>
          </p:cNvSpPr>
          <p:nvPr>
            <p:ph type="ftr" sz="quarter" idx="3"/>
            <p:custDataLst>
              <p:tags r:id="rId4"/>
            </p:custDataLst>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vert="horz" wrap="square" lIns="91440" tIns="45720" rIns="91440" bIns="45720" numCol="1" anchor="b" anchorCtr="0" compatLnSpc="1"/>
          <a:lstStyle>
            <a:lvl1pPr>
              <a:defRPr sz="1200"/>
            </a:lvl1pPr>
          </a:lstStyle>
          <a:p>
            <a:endParaRPr lang="zh-CN" altLang="en-US"/>
          </a:p>
        </p:txBody>
      </p:sp>
      <p:sp>
        <p:nvSpPr>
          <p:cNvPr id="41989" name="灯片编号占位符 4"/>
          <p:cNvSpPr>
            <a:spLocks noGrp="1" noChangeArrowheads="1"/>
          </p:cNvSpPr>
          <p:nvPr>
            <p:ph type="sldNum" sz="quarter" idx="4"/>
            <p:custDataLst>
              <p:tags r:id="rId5"/>
            </p:custDataLst>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vert="horz" wrap="square" lIns="91440" tIns="45720" rIns="91440" bIns="45720" numCol="1" anchor="b" anchorCtr="0" compatLnSpc="1"/>
          <a:lstStyle>
            <a:lvl1pPr algn="r">
              <a:defRPr sz="1200"/>
            </a:lvl1pPr>
          </a:lstStyle>
          <a:p>
            <a:fld id="{65E9A5B2-ECD2-4A6B-A701-BE0A7A225C30}" type="slidenum">
              <a:rPr lang="zh-CN" altLang="en-US"/>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heme" Target="../theme/theme2.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页眉占位符 1"/>
          <p:cNvSpPr>
            <a:spLocks noGrp="1" noChangeArrowheads="1"/>
          </p:cNvSpPr>
          <p:nvPr>
            <p:ph type="hdr" sz="quarter"/>
            <p:custDataLst>
              <p:tags r:id="rId2"/>
            </p:custDataLst>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vert="horz" wrap="square" lIns="91440" tIns="45720" rIns="91440" bIns="45720" numCol="1" anchor="t" anchorCtr="0" compatLnSpc="1"/>
          <a:lstStyle>
            <a:lvl1pPr>
              <a:defRPr sz="1200">
                <a:latin typeface="Times New Roman" panose="02020603050405020304" pitchFamily="18" charset="0"/>
                <a:ea typeface="黑体" panose="02010609060101010101" pitchFamily="49" charset="-122"/>
              </a:defRPr>
            </a:lvl1pPr>
          </a:lstStyle>
          <a:p>
            <a:endParaRPr lang="zh-CN" altLang="en-US"/>
          </a:p>
        </p:txBody>
      </p:sp>
      <p:sp>
        <p:nvSpPr>
          <p:cNvPr id="40963" name="日期占位符 2"/>
          <p:cNvSpPr>
            <a:spLocks noGrp="1" noChangeArrowheads="1"/>
          </p:cNvSpPr>
          <p:nvPr>
            <p:ph type="dt" idx="2"/>
            <p:custDataLst>
              <p:tags r:id="rId3"/>
            </p:custDataLst>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vert="horz" wrap="square" lIns="91440" tIns="45720" rIns="91440" bIns="45720" numCol="1" anchor="t" anchorCtr="0" compatLnSpc="1"/>
          <a:lstStyle>
            <a:lvl1pPr algn="r">
              <a:defRPr sz="1200"/>
            </a:lvl1pPr>
          </a:lstStyle>
          <a:p>
            <a:fld id="{D7C753CC-0515-4275-98FF-452761EC1C97}" type="datetime1">
              <a:rPr lang="zh-CN" altLang="en-US"/>
              <a:t>2023-01-16</a:t>
            </a:fld>
            <a:endParaRPr lang="zh-CN" altLang="en-US"/>
          </a:p>
        </p:txBody>
      </p:sp>
      <p:sp>
        <p:nvSpPr>
          <p:cNvPr id="39940" name="幻灯片图像占位符 3"/>
          <p:cNvSpPr>
            <a:spLocks noGrp="1" noRot="1" noChangeAspect="1"/>
          </p:cNvSpPr>
          <p:nvPr>
            <p:ph type="sldImg" idx="12"/>
            <p:custDataLst>
              <p:tags r:id="rId4"/>
            </p:custDataLst>
          </p:nvPr>
        </p:nvSpPr>
        <p:spPr>
          <a:xfrm>
            <a:off x="685800" y="1143000"/>
            <a:ext cx="5486400" cy="3086100"/>
          </a:xfrm>
          <a:prstGeom prst="rect">
            <a:avLst/>
          </a:prstGeom>
          <a:noFill/>
          <a:ln w="12700">
            <a:solidFill>
              <a:prstClr val="black"/>
            </a:solidFill>
          </a:ln>
        </p:spPr>
        <p:txBody>
          <a:bodyPr vert="horz" wrap="square" lIns="91440" tIns="45720" rIns="91440" bIns="45720" numCol="1" anchor="ctr" anchorCtr="0" compatLnSpc="1"/>
          <a:lstStyle/>
          <a:p>
            <a:pPr lvl="0"/>
            <a:endParaRPr lang="zh-CN" altLang="en-US" smtClean="0"/>
          </a:p>
        </p:txBody>
      </p:sp>
      <p:sp>
        <p:nvSpPr>
          <p:cNvPr id="40965" name="备注占位符 4"/>
          <p:cNvSpPr>
            <a:spLocks noGrp="1" noChangeArrowheads="1"/>
          </p:cNvSpPr>
          <p:nvPr>
            <p:ph type="body" sz="quarter" idx="1"/>
            <p:custDataLst>
              <p:tags r:id="rId5"/>
            </p:custDataLst>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vert="horz" wrap="square" lIns="91440" tIns="45720" rIns="91440" bIns="45720" numCol="1" anchor="t" anchorCtr="0" compatLnSpc="1"/>
          <a:lstStyle/>
          <a:p>
            <a:pPr lvl="0"/>
            <a:r>
              <a:rPr lang="zh-CN" smtClean="0"/>
              <a:t>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40966" name="页脚占位符 5"/>
          <p:cNvSpPr>
            <a:spLocks noGrp="1" noChangeArrowheads="1"/>
          </p:cNvSpPr>
          <p:nvPr>
            <p:ph type="ftr" sz="quarter" idx="3"/>
            <p:custDataLst>
              <p:tags r:id="rId6"/>
            </p:custDataLst>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vert="horz" wrap="square" lIns="91440" tIns="45720" rIns="91440" bIns="45720" numCol="1" anchor="b" anchorCtr="0" compatLnSpc="1"/>
          <a:lstStyle>
            <a:lvl1pPr>
              <a:defRPr sz="1200"/>
            </a:lvl1pPr>
          </a:lstStyle>
          <a:p>
            <a:endParaRPr lang="zh-CN" altLang="en-US"/>
          </a:p>
        </p:txBody>
      </p:sp>
      <p:sp>
        <p:nvSpPr>
          <p:cNvPr id="40967" name="灯片编号占位符 6"/>
          <p:cNvSpPr>
            <a:spLocks noGrp="1" noChangeArrowheads="1"/>
          </p:cNvSpPr>
          <p:nvPr>
            <p:ph type="sldNum" sz="quarter" idx="4"/>
            <p:custDataLst>
              <p:tags r:id="rId7"/>
            </p:custDataLst>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vert="horz" wrap="square" lIns="91440" tIns="45720" rIns="91440" bIns="45720" numCol="1" anchor="b" anchorCtr="0" compatLnSpc="1"/>
          <a:lstStyle>
            <a:lvl1pPr algn="r">
              <a:defRPr sz="1200"/>
            </a:lvl1pPr>
          </a:lstStyle>
          <a:p>
            <a:fld id="{7DE685F8-393E-41DB-A224-36A03C2CD55C}"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等线 Light" panose="02010600030101010101" charset="-122"/>
        <a:ea typeface="+mn-ea"/>
        <a:cs typeface="+mn-cs"/>
      </a:defRPr>
    </a:lvl1pPr>
    <a:lvl2pPr marL="457200" algn="l" defTabSz="457200" rtl="0" eaLnBrk="0" fontAlgn="base" hangingPunct="0">
      <a:spcBef>
        <a:spcPct val="30000"/>
      </a:spcBef>
      <a:spcAft>
        <a:spcPct val="0"/>
      </a:spcAft>
      <a:defRPr sz="1200" kern="1200">
        <a:solidFill>
          <a:schemeClr val="tx1"/>
        </a:solidFill>
        <a:latin typeface="等线 Light" panose="02010600030101010101" charset="-122"/>
        <a:ea typeface="+mn-ea"/>
        <a:cs typeface="+mn-cs"/>
      </a:defRPr>
    </a:lvl2pPr>
    <a:lvl3pPr marL="914400" algn="l" defTabSz="457200" rtl="0" eaLnBrk="0" fontAlgn="base" hangingPunct="0">
      <a:spcBef>
        <a:spcPct val="30000"/>
      </a:spcBef>
      <a:spcAft>
        <a:spcPct val="0"/>
      </a:spcAft>
      <a:defRPr sz="1200" kern="1200">
        <a:solidFill>
          <a:schemeClr val="tx1"/>
        </a:solidFill>
        <a:latin typeface="等线 Light" panose="02010600030101010101" charset="-122"/>
        <a:ea typeface="+mn-ea"/>
        <a:cs typeface="+mn-cs"/>
      </a:defRPr>
    </a:lvl3pPr>
    <a:lvl4pPr marL="1371600" algn="l" defTabSz="457200" rtl="0" eaLnBrk="0" fontAlgn="base" hangingPunct="0">
      <a:spcBef>
        <a:spcPct val="30000"/>
      </a:spcBef>
      <a:spcAft>
        <a:spcPct val="0"/>
      </a:spcAft>
      <a:defRPr sz="1200" kern="1200">
        <a:solidFill>
          <a:schemeClr val="tx1"/>
        </a:solidFill>
        <a:latin typeface="等线 Light" panose="02010600030101010101" charset="-122"/>
        <a:ea typeface="+mn-ea"/>
        <a:cs typeface="+mn-cs"/>
      </a:defRPr>
    </a:lvl4pPr>
    <a:lvl5pPr marL="1828800" algn="l" defTabSz="457200" rtl="0" eaLnBrk="0" fontAlgn="base" hangingPunct="0">
      <a:spcBef>
        <a:spcPct val="30000"/>
      </a:spcBef>
      <a:spcAft>
        <a:spcPct val="0"/>
      </a:spcAft>
      <a:defRPr sz="1200" kern="1200">
        <a:solidFill>
          <a:schemeClr val="tx1"/>
        </a:solidFill>
        <a:latin typeface="等线 Light" panose="02010600030101010101" charset="-122"/>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slide" Target="../slides/slide11.xml"/><Relationship Id="rId4"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 Id="rId5" Type="http://schemas.openxmlformats.org/officeDocument/2006/relationships/slide" Target="../slides/slide29.xml"/><Relationship Id="rId4"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tags" Target="../tags/tag207.xml"/><Relationship Id="rId2" Type="http://schemas.openxmlformats.org/officeDocument/2006/relationships/tags" Target="../tags/tag206.xml"/><Relationship Id="rId1" Type="http://schemas.openxmlformats.org/officeDocument/2006/relationships/tags" Target="../tags/tag205.xml"/><Relationship Id="rId5" Type="http://schemas.openxmlformats.org/officeDocument/2006/relationships/slide" Target="../slides/slide36.xml"/><Relationship Id="rId4"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ChangeArrowheads="1" noTextEdit="1"/>
          </p:cNvSpPr>
          <p:nvPr>
            <p:ph type="sldImg"/>
            <p:custDataLst>
              <p:tags r:id="rId1"/>
            </p:custDataLst>
          </p:nvPr>
        </p:nvSpPr>
        <p:spPr bwMode="auto">
          <a:noFill/>
          <a:ln algn="ctr">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备注占位符 2"/>
          <p:cNvSpPr>
            <a:spLocks noGrp="1" noChangeArrowheads="1"/>
          </p:cNvSpPr>
          <p:nvPr>
            <p:ph type="body" idx="1"/>
            <p:custDataLst>
              <p:tags r:id="rId2"/>
            </p:custDataLst>
          </p:nvPr>
        </p:nvSpPr>
        <p:spPr>
          <a:extLst>
            <a:ext uri="{91240B29-F687-4F45-9708-019B960494DF}">
              <a14:hiddenLine xmlns:a14="http://schemas.microsoft.com/office/drawing/2010/main" w="9525">
                <a:solidFill>
                  <a:srgbClr val="000000"/>
                </a:solidFill>
                <a:round/>
              </a14:hiddenLine>
            </a:ext>
          </a:extLst>
        </p:spPr>
        <p:txBody>
          <a:bodyPr/>
          <a:lstStyle/>
          <a:p>
            <a:pPr defTabSz="914400">
              <a:spcBef>
                <a:spcPct val="0"/>
              </a:spcBef>
            </a:pPr>
            <a:endParaRPr lang="zh-CN" altLang="en-US">
              <a:latin typeface="等线" panose="02010600030101010101" charset="-122"/>
              <a:cs typeface="等线" panose="02010600030101010101" charset="-122"/>
            </a:endParaRPr>
          </a:p>
        </p:txBody>
      </p:sp>
      <p:sp>
        <p:nvSpPr>
          <p:cNvPr id="43012" name="灯片编号占位符 3"/>
          <p:cNvSpPr>
            <a:spLocks noGrp="1" noChangeArrowheads="1"/>
          </p:cNvSpPr>
          <p:nvPr>
            <p:ph type="sldNum" sz="quarter" idx="4"/>
            <p:custDataLst>
              <p:tags r:id="rId3"/>
            </p:custDataLst>
          </p:nvPr>
        </p:nvSpPr>
        <p:spPr>
          <a:extLst>
            <a:ext uri="{91240B29-F687-4F45-9708-019B960494DF}">
              <a14:hiddenLine xmlns:a14="http://schemas.microsoft.com/office/drawing/2010/main" w="9525">
                <a:solidFill>
                  <a:srgbClr val="000000"/>
                </a:solidFill>
                <a:miter lim="800000"/>
                <a:headEnd/>
                <a:tailEnd/>
              </a14:hiddenLine>
            </a:ext>
          </a:extLst>
        </p:spPr>
        <p:txBody>
          <a:bodyPr/>
          <a:lstStyle/>
          <a:p>
            <a:fld id="{2D59BB8D-7F15-4009-AAC4-4AC3550779A6}" type="slidenum">
              <a:rPr lang="zh-CN" altLang="en-US"/>
              <a:t>11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ChangeArrowheads="1" noTextEdit="1"/>
          </p:cNvSpPr>
          <p:nvPr>
            <p:ph type="sldImg"/>
            <p:custDataLst>
              <p:tags r:id="rId1"/>
            </p:custDataLst>
          </p:nvPr>
        </p:nvSpPr>
        <p:spPr bwMode="auto">
          <a:noFill/>
          <a:ln algn="ctr">
            <a:solidFill>
              <a:srgbClr val="000000"/>
            </a:solidFill>
            <a:miter lim="800000"/>
          </a:ln>
          <a:extLst>
            <a:ext uri="{909E8E84-426E-40DD-AFC4-6F175D3DCCD1}">
              <a14:hiddenFill xmlns:a14="http://schemas.microsoft.com/office/drawing/2010/main">
                <a:solidFill>
                  <a:srgbClr val="FFFFFF"/>
                </a:solidFill>
              </a14:hiddenFill>
            </a:ext>
          </a:extLst>
        </p:spPr>
      </p:sp>
      <p:sp>
        <p:nvSpPr>
          <p:cNvPr id="44035" name="备注占位符 2"/>
          <p:cNvSpPr>
            <a:spLocks noGrp="1" noChangeArrowheads="1"/>
          </p:cNvSpPr>
          <p:nvPr>
            <p:ph type="body" idx="1"/>
            <p:custDataLst>
              <p:tags r:id="rId2"/>
            </p:custDataLst>
          </p:nvPr>
        </p:nvSpPr>
        <p:spPr>
          <a:extLst>
            <a:ext uri="{91240B29-F687-4F45-9708-019B960494DF}">
              <a14:hiddenLine xmlns:a14="http://schemas.microsoft.com/office/drawing/2010/main" w="9525">
                <a:solidFill>
                  <a:srgbClr val="000000"/>
                </a:solidFill>
                <a:round/>
              </a14:hiddenLine>
            </a:ext>
          </a:extLst>
        </p:spPr>
        <p:txBody>
          <a:bodyPr/>
          <a:lstStyle/>
          <a:p>
            <a:pPr defTabSz="914400"/>
            <a:endParaRPr lang="zh-CN" altLang="en-US">
              <a:latin typeface="等线" panose="02010600030101010101" charset="-122"/>
              <a:cs typeface="等线" panose="02010600030101010101" charset="-122"/>
            </a:endParaRPr>
          </a:p>
        </p:txBody>
      </p:sp>
      <p:sp>
        <p:nvSpPr>
          <p:cNvPr id="44036" name="灯片编号占位符 3"/>
          <p:cNvSpPr>
            <a:spLocks noGrp="1" noChangeArrowheads="1"/>
          </p:cNvSpPr>
          <p:nvPr>
            <p:ph type="sldNum" sz="quarter" idx="4"/>
            <p:custDataLst>
              <p:tags r:id="rId3"/>
            </p:custDataLst>
          </p:nvPr>
        </p:nvSpPr>
        <p:spPr>
          <a:extLst>
            <a:ext uri="{91240B29-F687-4F45-9708-019B960494DF}">
              <a14:hiddenLine xmlns:a14="http://schemas.microsoft.com/office/drawing/2010/main" w="9525">
                <a:solidFill>
                  <a:srgbClr val="000000"/>
                </a:solidFill>
                <a:miter lim="800000"/>
                <a:headEnd/>
                <a:tailEnd/>
              </a14:hiddenLine>
            </a:ext>
          </a:extLst>
        </p:spPr>
        <p:txBody>
          <a:bodyPr/>
          <a:lstStyle/>
          <a:p>
            <a:fld id="{338B9E12-974A-4621-A0BC-8E218EC78211}" type="slidenum">
              <a:rPr lang="zh-CN" altLang="en-US"/>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ChangeArrowheads="1" noTextEdit="1"/>
          </p:cNvSpPr>
          <p:nvPr>
            <p:ph type="sldImg"/>
            <p:custDataLst>
              <p:tags r:id="rId1"/>
            </p:custDataLst>
          </p:nvPr>
        </p:nvSpPr>
        <p:spPr bwMode="auto">
          <a:noFill/>
          <a:ln algn="ctr">
            <a:solidFill>
              <a:srgbClr val="000000"/>
            </a:solidFill>
            <a:miter lim="800000"/>
          </a:ln>
          <a:extLst>
            <a:ext uri="{909E8E84-426E-40DD-AFC4-6F175D3DCCD1}">
              <a14:hiddenFill xmlns:a14="http://schemas.microsoft.com/office/drawing/2010/main">
                <a:solidFill>
                  <a:srgbClr val="FFFFFF"/>
                </a:solidFill>
              </a14:hiddenFill>
            </a:ext>
          </a:extLst>
        </p:spPr>
      </p:sp>
      <p:sp>
        <p:nvSpPr>
          <p:cNvPr id="45059" name="备注占位符 2"/>
          <p:cNvSpPr>
            <a:spLocks noGrp="1" noChangeArrowheads="1"/>
          </p:cNvSpPr>
          <p:nvPr>
            <p:ph type="body" idx="1"/>
            <p:custDataLst>
              <p:tags r:id="rId2"/>
            </p:custDataLst>
          </p:nvPr>
        </p:nvSpPr>
        <p:spPr>
          <a:extLst>
            <a:ext uri="{91240B29-F687-4F45-9708-019B960494DF}">
              <a14:hiddenLine xmlns:a14="http://schemas.microsoft.com/office/drawing/2010/main" w="9525">
                <a:solidFill>
                  <a:srgbClr val="000000"/>
                </a:solidFill>
                <a:round/>
              </a14:hiddenLine>
            </a:ext>
          </a:extLst>
        </p:spPr>
        <p:txBody>
          <a:bodyPr/>
          <a:lstStyle/>
          <a:p>
            <a:pPr defTabSz="914400"/>
            <a:endParaRPr lang="zh-CN" altLang="zh-CN">
              <a:latin typeface="等线" panose="02010600030101010101" charset="-122"/>
              <a:cs typeface="等线" panose="02010600030101010101" charset="-122"/>
            </a:endParaRPr>
          </a:p>
        </p:txBody>
      </p:sp>
      <p:sp>
        <p:nvSpPr>
          <p:cNvPr id="45060" name="灯片编号占位符 3"/>
          <p:cNvSpPr>
            <a:spLocks noGrp="1" noChangeArrowheads="1"/>
          </p:cNvSpPr>
          <p:nvPr>
            <p:ph type="sldNum" sz="quarter" idx="4"/>
            <p:custDataLst>
              <p:tags r:id="rId3"/>
            </p:custDataLst>
          </p:nvPr>
        </p:nvSpPr>
        <p:spPr>
          <a:extLst>
            <a:ext uri="{91240B29-F687-4F45-9708-019B960494DF}">
              <a14:hiddenLine xmlns:a14="http://schemas.microsoft.com/office/drawing/2010/main" w="9525">
                <a:solidFill>
                  <a:srgbClr val="000000"/>
                </a:solidFill>
                <a:miter lim="800000"/>
                <a:headEnd/>
                <a:tailEnd/>
              </a14:hiddenLine>
            </a:ext>
          </a:extLst>
        </p:spPr>
        <p:txBody>
          <a:bodyPr/>
          <a:lstStyle/>
          <a:p>
            <a:fld id="{89F69879-046E-4F65-9944-52C9241A0152}" type="slidenum">
              <a:rPr lang="zh-CN" altLang="en-US"/>
              <a:t>36</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bg>
      <p:bgPr>
        <a:blipFill dpi="0" rotWithShape="1">
          <a:blip r:embed="rId2" cstate="email"/>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2023-01-16</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2023-01-16</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email">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ctr" rtl="0" eaLnBrk="0" fontAlgn="base" hangingPunct="0">
        <a:spcBef>
          <a:spcPct val="0"/>
        </a:spcBef>
        <a:spcAft>
          <a:spcPct val="0"/>
        </a:spcAft>
        <a:buSzPct val="100000"/>
        <a:defRPr sz="4400" kern="1200">
          <a:solidFill>
            <a:schemeClr val="tx1"/>
          </a:solidFill>
          <a:latin typeface="Times New Roman" panose="02020603050405020304" pitchFamily="18" charset="0"/>
          <a:ea typeface="黑体" panose="02010609060101010101" pitchFamily="49" charset="-122"/>
          <a:cs typeface="+mj-cs"/>
        </a:defRPr>
      </a:lvl1pPr>
      <a:lvl2pPr algn="ctr" rtl="0" eaLnBrk="0" fontAlgn="base" hangingPunct="0">
        <a:spcBef>
          <a:spcPct val="0"/>
        </a:spcBef>
        <a:spcAft>
          <a:spcPct val="0"/>
        </a:spcAft>
        <a:buSzPct val="100000"/>
        <a:defRPr sz="4400">
          <a:solidFill>
            <a:schemeClr val="tx1"/>
          </a:solidFill>
          <a:latin typeface="Times New Roman" panose="02020603050405020304" pitchFamily="18" charset="0"/>
          <a:ea typeface="黑体" panose="02010609060101010101" pitchFamily="49" charset="-122"/>
        </a:defRPr>
      </a:lvl2pPr>
      <a:lvl3pPr algn="ctr" rtl="0" eaLnBrk="0" fontAlgn="base" hangingPunct="0">
        <a:spcBef>
          <a:spcPct val="0"/>
        </a:spcBef>
        <a:spcAft>
          <a:spcPct val="0"/>
        </a:spcAft>
        <a:buSzPct val="100000"/>
        <a:defRPr sz="4400">
          <a:solidFill>
            <a:schemeClr val="tx1"/>
          </a:solidFill>
          <a:latin typeface="Times New Roman" panose="02020603050405020304" pitchFamily="18" charset="0"/>
          <a:ea typeface="黑体" panose="02010609060101010101" pitchFamily="49" charset="-122"/>
        </a:defRPr>
      </a:lvl3pPr>
      <a:lvl4pPr algn="ctr" rtl="0" eaLnBrk="0" fontAlgn="base" hangingPunct="0">
        <a:spcBef>
          <a:spcPct val="0"/>
        </a:spcBef>
        <a:spcAft>
          <a:spcPct val="0"/>
        </a:spcAft>
        <a:buSzPct val="100000"/>
        <a:defRPr sz="4400">
          <a:solidFill>
            <a:schemeClr val="tx1"/>
          </a:solidFill>
          <a:latin typeface="Times New Roman" panose="02020603050405020304" pitchFamily="18" charset="0"/>
          <a:ea typeface="黑体" panose="02010609060101010101" pitchFamily="49" charset="-122"/>
        </a:defRPr>
      </a:lvl4pPr>
      <a:lvl5pPr algn="ctr" rtl="0" eaLnBrk="0" fontAlgn="base" hangingPunct="0">
        <a:spcBef>
          <a:spcPct val="0"/>
        </a:spcBef>
        <a:spcAft>
          <a:spcPct val="0"/>
        </a:spcAft>
        <a:buSzPct val="100000"/>
        <a:defRPr sz="4400">
          <a:solidFill>
            <a:schemeClr val="tx1"/>
          </a:solidFill>
          <a:latin typeface="Times New Roman" panose="02020603050405020304" pitchFamily="18" charset="0"/>
          <a:ea typeface="黑体" panose="02010609060101010101" pitchFamily="49" charset="-122"/>
        </a:defRPr>
      </a:lvl5pPr>
      <a:lvl6pPr marL="457200" algn="ctr" rtl="0" eaLnBrk="0" fontAlgn="base" hangingPunct="0">
        <a:spcBef>
          <a:spcPct val="0"/>
        </a:spcBef>
        <a:spcAft>
          <a:spcPct val="0"/>
        </a:spcAft>
        <a:buSzPct val="100000"/>
        <a:defRPr sz="4400">
          <a:solidFill>
            <a:schemeClr val="tx1"/>
          </a:solidFill>
          <a:latin typeface="Times New Roman" panose="02020603050405020304" pitchFamily="18" charset="0"/>
          <a:ea typeface="黑体" panose="02010609060101010101" pitchFamily="49" charset="-122"/>
        </a:defRPr>
      </a:lvl6pPr>
      <a:lvl7pPr marL="914400" algn="ctr" rtl="0" eaLnBrk="0" fontAlgn="base" hangingPunct="0">
        <a:spcBef>
          <a:spcPct val="0"/>
        </a:spcBef>
        <a:spcAft>
          <a:spcPct val="0"/>
        </a:spcAft>
        <a:buSzPct val="100000"/>
        <a:defRPr sz="4400">
          <a:solidFill>
            <a:schemeClr val="tx1"/>
          </a:solidFill>
          <a:latin typeface="Times New Roman" panose="02020603050405020304" pitchFamily="18" charset="0"/>
          <a:ea typeface="黑体" panose="02010609060101010101" pitchFamily="49" charset="-122"/>
        </a:defRPr>
      </a:lvl7pPr>
      <a:lvl8pPr marL="1371600" algn="ctr" rtl="0" eaLnBrk="0" fontAlgn="base" hangingPunct="0">
        <a:spcBef>
          <a:spcPct val="0"/>
        </a:spcBef>
        <a:spcAft>
          <a:spcPct val="0"/>
        </a:spcAft>
        <a:buSzPct val="100000"/>
        <a:defRPr sz="4400">
          <a:solidFill>
            <a:schemeClr val="tx1"/>
          </a:solidFill>
          <a:latin typeface="Times New Roman" panose="02020603050405020304" pitchFamily="18" charset="0"/>
          <a:ea typeface="黑体" panose="02010609060101010101" pitchFamily="49" charset="-122"/>
        </a:defRPr>
      </a:lvl8pPr>
      <a:lvl9pPr marL="1828800" algn="ctr" rtl="0" eaLnBrk="0" fontAlgn="base" hangingPunct="0">
        <a:spcBef>
          <a:spcPct val="0"/>
        </a:spcBef>
        <a:spcAft>
          <a:spcPct val="0"/>
        </a:spcAft>
        <a:buSzPct val="100000"/>
        <a:defRPr sz="4400">
          <a:solidFill>
            <a:schemeClr val="tx1"/>
          </a:solidFill>
          <a:latin typeface="Times New Roman" panose="02020603050405020304" pitchFamily="18" charset="0"/>
          <a:ea typeface="黑体" panose="02010609060101010101" pitchFamily="49" charset="-122"/>
        </a:defRPr>
      </a:lvl9pPr>
    </p:titleStyle>
    <p:bodyStyle>
      <a:lvl1pPr marL="342900" indent="-342900" algn="l" rtl="0" eaLnBrk="0" fontAlgn="base" hangingPunct="0">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3.xml"/><Relationship Id="rId1" Type="http://schemas.openxmlformats.org/officeDocument/2006/relationships/tags" Target="../tags/tag12.xml"/></Relationships>
</file>

<file path=ppt/slides/_rels/slide10.xml.rels><?xml version="1.0" encoding="UTF-8" standalone="yes"?>
<Relationships xmlns="http://schemas.openxmlformats.org/package/2006/relationships"><Relationship Id="rId8" Type="http://schemas.openxmlformats.org/officeDocument/2006/relationships/tags" Target="../tags/tag49.xml"/><Relationship Id="rId13" Type="http://schemas.openxmlformats.org/officeDocument/2006/relationships/slideLayout" Target="../slideLayouts/slideLayout2.xml"/><Relationship Id="rId3" Type="http://schemas.openxmlformats.org/officeDocument/2006/relationships/tags" Target="../tags/tag44.xml"/><Relationship Id="rId7" Type="http://schemas.openxmlformats.org/officeDocument/2006/relationships/tags" Target="../tags/tag48.xml"/><Relationship Id="rId12" Type="http://schemas.openxmlformats.org/officeDocument/2006/relationships/tags" Target="../tags/tag53.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tags" Target="../tags/tag52.xml"/><Relationship Id="rId5" Type="http://schemas.openxmlformats.org/officeDocument/2006/relationships/tags" Target="../tags/tag46.xml"/><Relationship Id="rId10" Type="http://schemas.openxmlformats.org/officeDocument/2006/relationships/tags" Target="../tags/tag51.xml"/><Relationship Id="rId4" Type="http://schemas.openxmlformats.org/officeDocument/2006/relationships/tags" Target="../tags/tag45.xml"/><Relationship Id="rId9" Type="http://schemas.openxmlformats.org/officeDocument/2006/relationships/tags" Target="../tags/tag50.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tags" Target="../tags/tag56.xml"/><Relationship Id="rId7" Type="http://schemas.openxmlformats.org/officeDocument/2006/relationships/notesSlide" Target="../notesSlides/notesSlide1.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Layout" Target="../slideLayouts/slideLayout2.xml"/><Relationship Id="rId5" Type="http://schemas.openxmlformats.org/officeDocument/2006/relationships/tags" Target="../tags/tag58.xml"/><Relationship Id="rId4" Type="http://schemas.openxmlformats.org/officeDocument/2006/relationships/tags" Target="../tags/tag57.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64.xml"/><Relationship Id="rId7" Type="http://schemas.openxmlformats.org/officeDocument/2006/relationships/image" Target="../media/image15.png"/><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slideLayout" Target="../slideLayouts/slideLayout2.xml"/><Relationship Id="rId5" Type="http://schemas.openxmlformats.org/officeDocument/2006/relationships/tags" Target="../tags/tag66.xml"/><Relationship Id="rId4" Type="http://schemas.openxmlformats.org/officeDocument/2006/relationships/tags" Target="../tags/tag65.xml"/></Relationships>
</file>

<file path=ppt/slides/_rels/slide13.xml.rels><?xml version="1.0" encoding="UTF-8" standalone="yes"?>
<Relationships xmlns="http://schemas.openxmlformats.org/package/2006/relationships"><Relationship Id="rId3" Type="http://schemas.openxmlformats.org/officeDocument/2006/relationships/tags" Target="../tags/tag69.xml"/><Relationship Id="rId7" Type="http://schemas.openxmlformats.org/officeDocument/2006/relationships/image" Target="../media/image16.png"/><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image" Target="../media/image17.png"/><Relationship Id="rId5" Type="http://schemas.openxmlformats.org/officeDocument/2006/relationships/slideLayout" Target="../slideLayouts/slideLayout2.xml"/><Relationship Id="rId4" Type="http://schemas.openxmlformats.org/officeDocument/2006/relationships/tags" Target="../tags/tag70.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tags" Target="../tags/tag71.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5" Type="http://schemas.openxmlformats.org/officeDocument/2006/relationships/slideLayout" Target="../slideLayouts/slideLayout2.xml"/><Relationship Id="rId4" Type="http://schemas.openxmlformats.org/officeDocument/2006/relationships/tags" Target="../tags/tag76.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79.xml"/><Relationship Id="rId7" Type="http://schemas.openxmlformats.org/officeDocument/2006/relationships/tags" Target="../tags/tag83.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s>
</file>

<file path=ppt/slides/_rels/slide17.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slideLayout" Target="../slideLayouts/slideLayout2.xml"/><Relationship Id="rId5" Type="http://schemas.openxmlformats.org/officeDocument/2006/relationships/tags" Target="../tags/tag91.xml"/><Relationship Id="rId4" Type="http://schemas.openxmlformats.org/officeDocument/2006/relationships/tags" Target="../tags/tag90.xml"/></Relationships>
</file>

<file path=ppt/slides/_rels/slide19.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slideLayout" Target="../slideLayouts/slideLayout2.xml"/><Relationship Id="rId5" Type="http://schemas.openxmlformats.org/officeDocument/2006/relationships/tags" Target="../tags/tag96.xml"/><Relationship Id="rId4" Type="http://schemas.openxmlformats.org/officeDocument/2006/relationships/tags" Target="../tags/tag95.xml"/></Relationships>
</file>

<file path=ppt/slides/_rels/slide2.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3.jpeg"/><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slideLayout" Target="../slideLayouts/slideLayout2.xml"/><Relationship Id="rId5" Type="http://schemas.openxmlformats.org/officeDocument/2006/relationships/tags" Target="../tags/tag101.xml"/><Relationship Id="rId4" Type="http://schemas.openxmlformats.org/officeDocument/2006/relationships/tags" Target="../tags/tag100.xml"/></Relationships>
</file>

<file path=ppt/slides/_rels/slide21.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5" Type="http://schemas.openxmlformats.org/officeDocument/2006/relationships/slideLayout" Target="../slideLayouts/slideLayout2.xml"/><Relationship Id="rId4" Type="http://schemas.openxmlformats.org/officeDocument/2006/relationships/tags" Target="../tags/tag105.xml"/></Relationships>
</file>

<file path=ppt/slides/_rels/slide22.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tags" Target="../tags/tag116.xml"/><Relationship Id="rId13" Type="http://schemas.openxmlformats.org/officeDocument/2006/relationships/tags" Target="../tags/tag121.xml"/><Relationship Id="rId3" Type="http://schemas.openxmlformats.org/officeDocument/2006/relationships/tags" Target="../tags/tag111.xml"/><Relationship Id="rId7" Type="http://schemas.openxmlformats.org/officeDocument/2006/relationships/tags" Target="../tags/tag115.xml"/><Relationship Id="rId12" Type="http://schemas.openxmlformats.org/officeDocument/2006/relationships/tags" Target="../tags/tag120.xml"/><Relationship Id="rId2" Type="http://schemas.openxmlformats.org/officeDocument/2006/relationships/tags" Target="../tags/tag110.xml"/><Relationship Id="rId16" Type="http://schemas.openxmlformats.org/officeDocument/2006/relationships/image" Target="../media/image18.png"/><Relationship Id="rId1" Type="http://schemas.openxmlformats.org/officeDocument/2006/relationships/tags" Target="../tags/tag109.xml"/><Relationship Id="rId6" Type="http://schemas.openxmlformats.org/officeDocument/2006/relationships/tags" Target="../tags/tag114.xml"/><Relationship Id="rId11" Type="http://schemas.openxmlformats.org/officeDocument/2006/relationships/tags" Target="../tags/tag119.xml"/><Relationship Id="rId5" Type="http://schemas.openxmlformats.org/officeDocument/2006/relationships/tags" Target="../tags/tag113.xml"/><Relationship Id="rId15" Type="http://schemas.openxmlformats.org/officeDocument/2006/relationships/slideLayout" Target="../slideLayouts/slideLayout2.xml"/><Relationship Id="rId10" Type="http://schemas.openxmlformats.org/officeDocument/2006/relationships/tags" Target="../tags/tag118.xml"/><Relationship Id="rId4" Type="http://schemas.openxmlformats.org/officeDocument/2006/relationships/tags" Target="../tags/tag112.xml"/><Relationship Id="rId9" Type="http://schemas.openxmlformats.org/officeDocument/2006/relationships/tags" Target="../tags/tag117.xml"/><Relationship Id="rId14" Type="http://schemas.openxmlformats.org/officeDocument/2006/relationships/tags" Target="../tags/tag122.xml"/></Relationships>
</file>

<file path=ppt/slides/_rels/slide24.xml.rels><?xml version="1.0" encoding="UTF-8" standalone="yes"?>
<Relationships xmlns="http://schemas.openxmlformats.org/package/2006/relationships"><Relationship Id="rId8" Type="http://schemas.openxmlformats.org/officeDocument/2006/relationships/tags" Target="../tags/tag130.xml"/><Relationship Id="rId3" Type="http://schemas.openxmlformats.org/officeDocument/2006/relationships/tags" Target="../tags/tag125.xml"/><Relationship Id="rId7" Type="http://schemas.openxmlformats.org/officeDocument/2006/relationships/tags" Target="../tags/tag129.xml"/><Relationship Id="rId12" Type="http://schemas.openxmlformats.org/officeDocument/2006/relationships/slideLayout" Target="../slideLayouts/slideLayout2.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tags" Target="../tags/tag128.xml"/><Relationship Id="rId11" Type="http://schemas.openxmlformats.org/officeDocument/2006/relationships/tags" Target="../tags/tag133.xml"/><Relationship Id="rId5" Type="http://schemas.openxmlformats.org/officeDocument/2006/relationships/tags" Target="../tags/tag127.xml"/><Relationship Id="rId10" Type="http://schemas.openxmlformats.org/officeDocument/2006/relationships/tags" Target="../tags/tag132.xml"/><Relationship Id="rId4" Type="http://schemas.openxmlformats.org/officeDocument/2006/relationships/tags" Target="../tags/tag126.xml"/><Relationship Id="rId9" Type="http://schemas.openxmlformats.org/officeDocument/2006/relationships/tags" Target="../tags/tag131.xml"/></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36.xml"/><Relationship Id="rId7" Type="http://schemas.openxmlformats.org/officeDocument/2006/relationships/tags" Target="../tags/tag140.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tags" Target="../tags/tag139.xml"/><Relationship Id="rId5" Type="http://schemas.openxmlformats.org/officeDocument/2006/relationships/tags" Target="../tags/tag138.xml"/><Relationship Id="rId4" Type="http://schemas.openxmlformats.org/officeDocument/2006/relationships/tags" Target="../tags/tag137.xml"/><Relationship Id="rId9" Type="http://schemas.openxmlformats.org/officeDocument/2006/relationships/image" Target="../media/image19.png"/></Relationships>
</file>

<file path=ppt/slides/_rels/slide2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143.xml"/><Relationship Id="rId7" Type="http://schemas.openxmlformats.org/officeDocument/2006/relationships/slideLayout" Target="../slideLayouts/slideLayout2.xml"/><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tags" Target="../tags/tag146.xml"/><Relationship Id="rId5" Type="http://schemas.openxmlformats.org/officeDocument/2006/relationships/tags" Target="../tags/tag145.xml"/><Relationship Id="rId4" Type="http://schemas.openxmlformats.org/officeDocument/2006/relationships/tags" Target="../tags/tag144.xml"/></Relationships>
</file>

<file path=ppt/slides/_rels/slide27.xml.rels><?xml version="1.0" encoding="UTF-8" standalone="yes"?>
<Relationships xmlns="http://schemas.openxmlformats.org/package/2006/relationships"><Relationship Id="rId8" Type="http://schemas.openxmlformats.org/officeDocument/2006/relationships/tags" Target="../tags/tag154.xml"/><Relationship Id="rId13" Type="http://schemas.openxmlformats.org/officeDocument/2006/relationships/tags" Target="../tags/tag159.xml"/><Relationship Id="rId3" Type="http://schemas.openxmlformats.org/officeDocument/2006/relationships/tags" Target="../tags/tag149.xml"/><Relationship Id="rId7" Type="http://schemas.openxmlformats.org/officeDocument/2006/relationships/tags" Target="../tags/tag153.xml"/><Relationship Id="rId12" Type="http://schemas.openxmlformats.org/officeDocument/2006/relationships/tags" Target="../tags/tag158.xml"/><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tags" Target="../tags/tag152.xml"/><Relationship Id="rId11" Type="http://schemas.openxmlformats.org/officeDocument/2006/relationships/tags" Target="../tags/tag157.xml"/><Relationship Id="rId5" Type="http://schemas.openxmlformats.org/officeDocument/2006/relationships/tags" Target="../tags/tag151.xml"/><Relationship Id="rId10" Type="http://schemas.openxmlformats.org/officeDocument/2006/relationships/tags" Target="../tags/tag156.xml"/><Relationship Id="rId4" Type="http://schemas.openxmlformats.org/officeDocument/2006/relationships/tags" Target="../tags/tag150.xml"/><Relationship Id="rId9" Type="http://schemas.openxmlformats.org/officeDocument/2006/relationships/tags" Target="../tags/tag155.xml"/><Relationship Id="rId1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tags" Target="../tags/tag160.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165.xml"/><Relationship Id="rId7" Type="http://schemas.openxmlformats.org/officeDocument/2006/relationships/notesSlide" Target="../notesSlides/notesSlide2.xml"/><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slideLayout" Target="../slideLayouts/slideLayout2.xml"/><Relationship Id="rId5" Type="http://schemas.openxmlformats.org/officeDocument/2006/relationships/tags" Target="../tags/tag167.xml"/><Relationship Id="rId4" Type="http://schemas.openxmlformats.org/officeDocument/2006/relationships/tags" Target="../tags/tag166.xml"/><Relationship Id="rId9"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4.jpeg"/><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73.xml"/><Relationship Id="rId7" Type="http://schemas.openxmlformats.org/officeDocument/2006/relationships/tags" Target="../tags/tag177.xml"/><Relationship Id="rId2" Type="http://schemas.openxmlformats.org/officeDocument/2006/relationships/tags" Target="../tags/tag172.xml"/><Relationship Id="rId1" Type="http://schemas.openxmlformats.org/officeDocument/2006/relationships/tags" Target="../tags/tag171.xml"/><Relationship Id="rId6" Type="http://schemas.openxmlformats.org/officeDocument/2006/relationships/tags" Target="../tags/tag176.xml"/><Relationship Id="rId5" Type="http://schemas.openxmlformats.org/officeDocument/2006/relationships/tags" Target="../tags/tag175.xml"/><Relationship Id="rId10" Type="http://schemas.openxmlformats.org/officeDocument/2006/relationships/image" Target="../media/image23.png"/><Relationship Id="rId4" Type="http://schemas.openxmlformats.org/officeDocument/2006/relationships/tags" Target="../tags/tag174.xml"/><Relationship Id="rId9" Type="http://schemas.openxmlformats.org/officeDocument/2006/relationships/image" Target="../media/image22.png"/></Relationships>
</file>

<file path=ppt/slides/_rels/slide31.xml.rels><?xml version="1.0" encoding="UTF-8" standalone="yes"?>
<Relationships xmlns="http://schemas.openxmlformats.org/package/2006/relationships"><Relationship Id="rId8" Type="http://schemas.openxmlformats.org/officeDocument/2006/relationships/tags" Target="../tags/tag185.xml"/><Relationship Id="rId13" Type="http://schemas.openxmlformats.org/officeDocument/2006/relationships/tags" Target="../tags/tag190.xml"/><Relationship Id="rId18" Type="http://schemas.openxmlformats.org/officeDocument/2006/relationships/image" Target="../media/image25.png"/><Relationship Id="rId3" Type="http://schemas.openxmlformats.org/officeDocument/2006/relationships/tags" Target="../tags/tag180.xml"/><Relationship Id="rId7" Type="http://schemas.openxmlformats.org/officeDocument/2006/relationships/tags" Target="../tags/tag184.xml"/><Relationship Id="rId12" Type="http://schemas.openxmlformats.org/officeDocument/2006/relationships/tags" Target="../tags/tag189.xml"/><Relationship Id="rId17" Type="http://schemas.openxmlformats.org/officeDocument/2006/relationships/image" Target="../media/image24.png"/><Relationship Id="rId2" Type="http://schemas.openxmlformats.org/officeDocument/2006/relationships/tags" Target="../tags/tag179.xml"/><Relationship Id="rId16" Type="http://schemas.openxmlformats.org/officeDocument/2006/relationships/slideLayout" Target="../slideLayouts/slideLayout2.xml"/><Relationship Id="rId1" Type="http://schemas.openxmlformats.org/officeDocument/2006/relationships/tags" Target="../tags/tag178.xml"/><Relationship Id="rId6" Type="http://schemas.openxmlformats.org/officeDocument/2006/relationships/tags" Target="../tags/tag183.xml"/><Relationship Id="rId11" Type="http://schemas.openxmlformats.org/officeDocument/2006/relationships/tags" Target="../tags/tag188.xml"/><Relationship Id="rId5" Type="http://schemas.openxmlformats.org/officeDocument/2006/relationships/tags" Target="../tags/tag182.xml"/><Relationship Id="rId15" Type="http://schemas.openxmlformats.org/officeDocument/2006/relationships/tags" Target="../tags/tag192.xml"/><Relationship Id="rId10" Type="http://schemas.openxmlformats.org/officeDocument/2006/relationships/tags" Target="../tags/tag187.xml"/><Relationship Id="rId4" Type="http://schemas.openxmlformats.org/officeDocument/2006/relationships/tags" Target="../tags/tag181.xml"/><Relationship Id="rId9" Type="http://schemas.openxmlformats.org/officeDocument/2006/relationships/tags" Target="../tags/tag186.xml"/><Relationship Id="rId14" Type="http://schemas.openxmlformats.org/officeDocument/2006/relationships/tags" Target="../tags/tag19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3.xml"/></Relationships>
</file>

<file path=ppt/slides/_rels/slide33.xml.rels><?xml version="1.0" encoding="UTF-8" standalone="yes"?>
<Relationships xmlns="http://schemas.openxmlformats.org/package/2006/relationships"><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tags" Target="../tags/tag194.xml"/><Relationship Id="rId6" Type="http://schemas.openxmlformats.org/officeDocument/2006/relationships/image" Target="../media/image16.png"/><Relationship Id="rId5" Type="http://schemas.openxmlformats.org/officeDocument/2006/relationships/slideLayout" Target="../slideLayouts/slideLayout2.xml"/><Relationship Id="rId4" Type="http://schemas.openxmlformats.org/officeDocument/2006/relationships/tags" Target="../tags/tag197.xml"/></Relationships>
</file>

<file path=ppt/slides/_rels/slide34.xml.rels><?xml version="1.0" encoding="UTF-8" standalone="yes"?>
<Relationships xmlns="http://schemas.openxmlformats.org/package/2006/relationships"><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 Id="rId5" Type="http://schemas.openxmlformats.org/officeDocument/2006/relationships/image" Target="../media/image16.png"/><Relationship Id="rId4"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2.xml"/><Relationship Id="rId1" Type="http://schemas.openxmlformats.org/officeDocument/2006/relationships/tags" Target="../tags/tag201.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4.xml"/><Relationship Id="rId1" Type="http://schemas.openxmlformats.org/officeDocument/2006/relationships/tags" Target="../tags/tag203.xml"/><Relationship Id="rId5" Type="http://schemas.openxmlformats.org/officeDocument/2006/relationships/image" Target="../media/image16.png"/><Relationship Id="rId4" Type="http://schemas.openxmlformats.org/officeDocument/2006/relationships/notesSlide" Target="../notesSlides/notesSlide3.xml"/></Relationships>
</file>

<file path=ppt/slides/_rels/slide37.xml.rels><?xml version="1.0" encoding="UTF-8" standalone="yes"?>
<Relationships xmlns="http://schemas.openxmlformats.org/package/2006/relationships"><Relationship Id="rId8" Type="http://schemas.openxmlformats.org/officeDocument/2006/relationships/tags" Target="../tags/tag215.xml"/><Relationship Id="rId3" Type="http://schemas.openxmlformats.org/officeDocument/2006/relationships/tags" Target="../tags/tag210.xml"/><Relationship Id="rId7" Type="http://schemas.openxmlformats.org/officeDocument/2006/relationships/tags" Target="../tags/tag214.xml"/><Relationship Id="rId2" Type="http://schemas.openxmlformats.org/officeDocument/2006/relationships/tags" Target="../tags/tag209.xml"/><Relationship Id="rId1" Type="http://schemas.openxmlformats.org/officeDocument/2006/relationships/tags" Target="../tags/tag208.xml"/><Relationship Id="rId6" Type="http://schemas.openxmlformats.org/officeDocument/2006/relationships/tags" Target="../tags/tag213.xml"/><Relationship Id="rId11" Type="http://schemas.openxmlformats.org/officeDocument/2006/relationships/slideLayout" Target="../slideLayouts/slideLayout2.xml"/><Relationship Id="rId5" Type="http://schemas.openxmlformats.org/officeDocument/2006/relationships/tags" Target="../tags/tag212.xml"/><Relationship Id="rId10" Type="http://schemas.openxmlformats.org/officeDocument/2006/relationships/tags" Target="../tags/tag217.xml"/><Relationship Id="rId4" Type="http://schemas.openxmlformats.org/officeDocument/2006/relationships/tags" Target="../tags/tag211.xml"/><Relationship Id="rId9" Type="http://schemas.openxmlformats.org/officeDocument/2006/relationships/tags" Target="../tags/tag216.xml"/></Relationships>
</file>

<file path=ppt/slides/_rels/slide38.xml.rels><?xml version="1.0" encoding="UTF-8" standalone="yes"?>
<Relationships xmlns="http://schemas.openxmlformats.org/package/2006/relationships"><Relationship Id="rId3" Type="http://schemas.openxmlformats.org/officeDocument/2006/relationships/tags" Target="../tags/tag220.xml"/><Relationship Id="rId2" Type="http://schemas.openxmlformats.org/officeDocument/2006/relationships/tags" Target="../tags/tag219.xml"/><Relationship Id="rId1" Type="http://schemas.openxmlformats.org/officeDocument/2006/relationships/tags" Target="../tags/tag218.xml"/><Relationship Id="rId6" Type="http://schemas.openxmlformats.org/officeDocument/2006/relationships/image" Target="../media/image26.png"/><Relationship Id="rId5" Type="http://schemas.openxmlformats.org/officeDocument/2006/relationships/hyperlink" Target="Phonics%20Song%20for%20letter%20O.wmv" TargetMode="Externa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5.jpeg"/><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7.jpeg"/><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8.jpeg"/><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image" Target="../media/image12.png"/><Relationship Id="rId3" Type="http://schemas.openxmlformats.org/officeDocument/2006/relationships/tags" Target="../tags/tag35.xml"/><Relationship Id="rId7" Type="http://schemas.openxmlformats.org/officeDocument/2006/relationships/tags" Target="../tags/tag39.xml"/><Relationship Id="rId12" Type="http://schemas.openxmlformats.org/officeDocument/2006/relationships/image" Target="../media/image11.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image" Target="../media/image10.png"/><Relationship Id="rId5" Type="http://schemas.openxmlformats.org/officeDocument/2006/relationships/tags" Target="../tags/tag37.xml"/><Relationship Id="rId10" Type="http://schemas.openxmlformats.org/officeDocument/2006/relationships/slideLayout" Target="../slideLayouts/slideLayout2.xml"/><Relationship Id="rId4" Type="http://schemas.openxmlformats.org/officeDocument/2006/relationships/tags" Target="../tags/tag36.xml"/><Relationship Id="rId9" Type="http://schemas.openxmlformats.org/officeDocument/2006/relationships/tags" Target="../tags/tag41.xml"/><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a:spLocks noChangeArrowheads="1"/>
          </p:cNvSpPr>
          <p:nvPr>
            <p:custDataLst>
              <p:tags r:id="rId1"/>
            </p:custDataLst>
          </p:nvPr>
        </p:nvSpPr>
        <p:spPr bwMode="auto">
          <a:xfrm>
            <a:off x="20449" y="1635646"/>
            <a:ext cx="9144000" cy="132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4000" b="1" dirty="0">
                <a:latin typeface="+mn-lt"/>
              </a:rPr>
              <a:t>Unit 2  The weather is fine </a:t>
            </a:r>
          </a:p>
          <a:p>
            <a:pPr algn="ctr"/>
            <a:r>
              <a:rPr lang="en-US" altLang="zh-CN" sz="4000" b="1" dirty="0">
                <a:latin typeface="+mn-lt"/>
              </a:rPr>
              <a:t>    all year round.</a:t>
            </a:r>
          </a:p>
        </p:txBody>
      </p:sp>
      <p:sp>
        <p:nvSpPr>
          <p:cNvPr id="9219" name="TextBox 1"/>
          <p:cNvSpPr>
            <a:spLocks noChangeArrowheads="1"/>
          </p:cNvSpPr>
          <p:nvPr>
            <p:custDataLst>
              <p:tags r:id="rId2"/>
            </p:custDataLst>
          </p:nvPr>
        </p:nvSpPr>
        <p:spPr bwMode="auto">
          <a:xfrm>
            <a:off x="0" y="77155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20000"/>
              </a:spcBef>
            </a:pPr>
            <a:r>
              <a:rPr lang="en-US" altLang="zh-CN" sz="2800" b="1" dirty="0">
                <a:latin typeface="Times New Roman" panose="02020603050405020304" pitchFamily="18" charset="0"/>
              </a:rPr>
              <a:t>Module 10   The weather</a:t>
            </a:r>
            <a:endParaRPr lang="zh-CN" altLang="en-US" sz="2800" b="1" dirty="0">
              <a:latin typeface="Times New Roman" panose="02020603050405020304" pitchFamily="18" charset="0"/>
            </a:endParaRPr>
          </a:p>
        </p:txBody>
      </p:sp>
      <p:sp>
        <p:nvSpPr>
          <p:cNvPr id="5" name="矩形 4"/>
          <p:cNvSpPr/>
          <p:nvPr/>
        </p:nvSpPr>
        <p:spPr>
          <a:xfrm>
            <a:off x="1536776" y="4083918"/>
            <a:ext cx="2779928" cy="430887"/>
          </a:xfrm>
          <a:prstGeom prst="rect">
            <a:avLst/>
          </a:prstGeom>
        </p:spPr>
        <p:txBody>
          <a:bodyPr wrap="none">
            <a:spAutoFit/>
          </a:bodyPr>
          <a:lstStyle/>
          <a:p>
            <a:pPr marL="342900" lvl="0" indent="-342900" algn="ctr" fontAlgn="base">
              <a:lnSpc>
                <a:spcPct val="110000"/>
              </a:lnSpc>
              <a:spcBef>
                <a:spcPct val="0"/>
              </a:spcBef>
              <a:spcAft>
                <a:spcPct val="0"/>
              </a:spcAft>
            </a:pPr>
            <a:r>
              <a:rPr lang="en-US" altLang="zh-CN" sz="20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000"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矩形 1"/>
          <p:cNvSpPr>
            <a:spLocks noChangeArrowheads="1"/>
          </p:cNvSpPr>
          <p:nvPr>
            <p:custDataLst>
              <p:tags r:id="rId1"/>
            </p:custDataLst>
          </p:nvPr>
        </p:nvSpPr>
        <p:spPr bwMode="auto">
          <a:xfrm>
            <a:off x="165100" y="123825"/>
            <a:ext cx="39116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dirty="0">
                <a:solidFill>
                  <a:srgbClr val="0070C0"/>
                </a:solidFill>
                <a:latin typeface="Arial" panose="020B0604020202020204" pitchFamily="34" charset="0"/>
              </a:rPr>
              <a:t>New words &amp; phrases</a:t>
            </a:r>
            <a:endParaRPr lang="zh-CN" altLang="en-US" sz="2800" dirty="0">
              <a:solidFill>
                <a:srgbClr val="0070C0"/>
              </a:solidFill>
              <a:latin typeface="Arial" panose="020B0604020202020204" pitchFamily="34" charset="0"/>
            </a:endParaRPr>
          </a:p>
        </p:txBody>
      </p:sp>
      <p:sp>
        <p:nvSpPr>
          <p:cNvPr id="10243" name="TextBox 2"/>
          <p:cNvSpPr/>
          <p:nvPr>
            <p:custDataLst>
              <p:tags r:id="rId2"/>
            </p:custDataLst>
          </p:nvPr>
        </p:nvSpPr>
        <p:spPr>
          <a:xfrm>
            <a:off x="1473200" y="4268788"/>
            <a:ext cx="3097213" cy="522287"/>
          </a:xfrm>
          <a:prstGeom prst="rect">
            <a:avLst/>
          </a:prstGeom>
          <a:noFill/>
          <a:ln>
            <a:noFill/>
            <a:miter lim="800000"/>
          </a:ln>
        </p:spPr>
        <p:txBody>
          <a:bodyPr lIns="91431" tIns="45716" rIns="91431" bIns="45716">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eaLnBrk="1" hangingPunct="1">
              <a:buFont typeface="Arial" panose="020B0604020202020204"/>
              <a:buNone/>
            </a:pPr>
            <a:r>
              <a:rPr lang="en-US" altLang="zh-CN" sz="2800" b="1">
                <a:ln w="9525" cap="flat" cmpd="sng" algn="ctr">
                  <a:noFill/>
                  <a:prstDash val="solid"/>
                  <a:round/>
                  <a:headEnd type="none" w="med" len="med"/>
                  <a:tailEnd type="none" w="med" len="med"/>
                </a:ln>
                <a:solidFill>
                  <a:srgbClr val="000000"/>
                </a:solidFill>
                <a:latin typeface="Times New Roman" panose="02020603050405020304" pitchFamily="18" charset="0"/>
                <a:ea typeface="Times New Roman" panose="02020603050405020304" pitchFamily="18" charset="0"/>
                <a:sym typeface="Wingdings" panose="05000000000000000000"/>
              </a:rPr>
              <a:t>from time to time</a:t>
            </a:r>
            <a:endParaRPr lang="en-US" altLang="zh-CN" sz="2800" b="1">
              <a:latin typeface="Times New Roman" panose="02020603050405020304" pitchFamily="18" charset="0"/>
              <a:ea typeface="Times New Roman" panose="02020603050405020304" pitchFamily="18" charset="0"/>
            </a:endParaRPr>
          </a:p>
        </p:txBody>
      </p:sp>
      <p:sp>
        <p:nvSpPr>
          <p:cNvPr id="10244" name="Text Box 9"/>
          <p:cNvSpPr/>
          <p:nvPr>
            <p:custDataLst>
              <p:tags r:id="rId3"/>
            </p:custDataLst>
          </p:nvPr>
        </p:nvSpPr>
        <p:spPr>
          <a:xfrm>
            <a:off x="4445000" y="749300"/>
            <a:ext cx="1195388" cy="522288"/>
          </a:xfrm>
          <a:prstGeom prst="rect">
            <a:avLst/>
          </a:prstGeom>
          <a:noFill/>
          <a:ln>
            <a:noFill/>
            <a:miter lim="800000"/>
          </a:ln>
        </p:spPr>
        <p:txBody>
          <a:bodyPr wrap="none">
            <a:spAutoFit/>
          </a:bodyPr>
          <a:lstStyle/>
          <a:p>
            <a:pPr>
              <a:buFont typeface="Arial" panose="020B0604020202020204" pitchFamily="34" charset="0"/>
              <a:buNone/>
            </a:pPr>
            <a:r>
              <a:rPr lang="en-US" altLang="zh-CN" sz="2800" b="1" i="1">
                <a:latin typeface="Times New Roman" panose="02020603050405020304" pitchFamily="18" charset="0"/>
                <a:ea typeface="黑体" panose="02010609060101010101" pitchFamily="49" charset="-122"/>
              </a:rPr>
              <a:t>n.</a:t>
            </a:r>
            <a:r>
              <a:rPr lang="zh-CN" altLang="en-US" sz="2800" b="1">
                <a:latin typeface="黑体" panose="02010609060101010101" pitchFamily="49" charset="-122"/>
                <a:ea typeface="黑体" panose="02010609060101010101" pitchFamily="49" charset="-122"/>
              </a:rPr>
              <a:t>英里</a:t>
            </a:r>
            <a:endParaRPr lang="en-US" altLang="zh-CN" sz="2800" b="1" i="1">
              <a:latin typeface="Times New Roman" panose="02020603050405020304" pitchFamily="18" charset="0"/>
              <a:ea typeface="黑体" panose="02010609060101010101" pitchFamily="49" charset="-122"/>
            </a:endParaRPr>
          </a:p>
        </p:txBody>
      </p:sp>
      <p:sp>
        <p:nvSpPr>
          <p:cNvPr id="10245" name="Text Box 11"/>
          <p:cNvSpPr/>
          <p:nvPr>
            <p:custDataLst>
              <p:tags r:id="rId4"/>
            </p:custDataLst>
          </p:nvPr>
        </p:nvSpPr>
        <p:spPr>
          <a:xfrm>
            <a:off x="4445000" y="1419225"/>
            <a:ext cx="2162175" cy="519113"/>
          </a:xfrm>
          <a:prstGeom prst="rect">
            <a:avLst/>
          </a:prstGeom>
          <a:noFill/>
          <a:ln>
            <a:noFill/>
            <a:miter lim="800000"/>
          </a:ln>
        </p:spPr>
        <p:txBody>
          <a:bodyPr>
            <a:spAutoFit/>
          </a:bodyPr>
          <a:lstStyle/>
          <a:p>
            <a:pPr>
              <a:buFont typeface="Arial" panose="020B0604020202020204" pitchFamily="34" charset="0"/>
              <a:buNone/>
            </a:pPr>
            <a:r>
              <a:rPr lang="en-US" altLang="zh-CN" sz="2800" b="1" i="1">
                <a:latin typeface="Times New Roman" panose="02020603050405020304" pitchFamily="18" charset="0"/>
                <a:ea typeface="黑体" panose="02010609060101010101" pitchFamily="49" charset="-122"/>
              </a:rPr>
              <a:t>adv.</a:t>
            </a:r>
            <a:r>
              <a:rPr lang="zh-CN" altLang="en-US" sz="2800" b="1">
                <a:latin typeface="Times New Roman" panose="02020603050405020304" pitchFamily="18" charset="0"/>
                <a:ea typeface="黑体" panose="02010609060101010101" pitchFamily="49" charset="-122"/>
              </a:rPr>
              <a:t>围绕地</a:t>
            </a:r>
            <a:endParaRPr lang="en-US" altLang="zh-CN" sz="2800" b="1" i="1">
              <a:latin typeface="Times New Roman" panose="02020603050405020304" pitchFamily="18" charset="0"/>
              <a:ea typeface="黑体" panose="02010609060101010101" pitchFamily="49" charset="-122"/>
            </a:endParaRPr>
          </a:p>
        </p:txBody>
      </p:sp>
      <p:sp>
        <p:nvSpPr>
          <p:cNvPr id="10246" name="Text Box 13"/>
          <p:cNvSpPr/>
          <p:nvPr>
            <p:custDataLst>
              <p:tags r:id="rId5"/>
            </p:custDataLst>
          </p:nvPr>
        </p:nvSpPr>
        <p:spPr>
          <a:xfrm>
            <a:off x="4445000" y="2071688"/>
            <a:ext cx="1195388" cy="523875"/>
          </a:xfrm>
          <a:prstGeom prst="rect">
            <a:avLst/>
          </a:prstGeom>
          <a:noFill/>
          <a:ln>
            <a:noFill/>
            <a:miter lim="800000"/>
          </a:ln>
        </p:spPr>
        <p:txBody>
          <a:bodyPr wrap="none">
            <a:spAutoFit/>
          </a:bodyPr>
          <a:lstStyle/>
          <a:p>
            <a:pPr>
              <a:buFont typeface="Arial" panose="020B0604020202020204" pitchFamily="34" charset="0"/>
              <a:buNone/>
            </a:pPr>
            <a:r>
              <a:rPr lang="en-US" altLang="zh-CN" sz="2800" b="1" i="1">
                <a:latin typeface="Times New Roman" panose="02020603050405020304" pitchFamily="18" charset="0"/>
                <a:ea typeface="黑体" panose="02010609060101010101" pitchFamily="49" charset="-122"/>
              </a:rPr>
              <a:t>n.</a:t>
            </a:r>
            <a:r>
              <a:rPr lang="zh-CN" altLang="en-US" sz="2800" b="1">
                <a:latin typeface="Times New Roman" panose="02020603050405020304" pitchFamily="18" charset="0"/>
                <a:ea typeface="黑体" panose="02010609060101010101" pitchFamily="49" charset="-122"/>
              </a:rPr>
              <a:t>西北</a:t>
            </a:r>
            <a:endParaRPr lang="en-US" altLang="zh-CN" sz="2800" b="1" i="1">
              <a:latin typeface="Times New Roman" panose="02020603050405020304" pitchFamily="18" charset="0"/>
              <a:ea typeface="黑体" panose="02010609060101010101" pitchFamily="49" charset="-122"/>
            </a:endParaRPr>
          </a:p>
        </p:txBody>
      </p:sp>
      <p:sp>
        <p:nvSpPr>
          <p:cNvPr id="10247" name="Text Box 14"/>
          <p:cNvSpPr/>
          <p:nvPr>
            <p:custDataLst>
              <p:tags r:id="rId6"/>
            </p:custDataLst>
          </p:nvPr>
        </p:nvSpPr>
        <p:spPr>
          <a:xfrm>
            <a:off x="2209800" y="3168650"/>
            <a:ext cx="1622425" cy="522288"/>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eaLnBrk="1" hangingPunct="1">
              <a:buFont typeface="Arial" panose="020B0604020202020204"/>
              <a:buNone/>
            </a:pPr>
            <a:r>
              <a:rPr lang="en-US" altLang="zh-CN" sz="2800" b="1">
                <a:ln w="9525" cap="flat" cmpd="sng" algn="ctr">
                  <a:noFill/>
                  <a:prstDash val="solid"/>
                  <a:round/>
                  <a:headEnd type="none" w="med" len="med"/>
                  <a:tailEnd type="none" w="med" len="med"/>
                </a:ln>
                <a:solidFill>
                  <a:srgbClr val="000000"/>
                </a:solidFill>
                <a:latin typeface="Times New Roman" panose="02020603050405020304" pitchFamily="18" charset="0"/>
                <a:ea typeface="Times New Roman" panose="02020603050405020304" pitchFamily="18" charset="0"/>
                <a:sym typeface="Wingdings" panose="05000000000000000000"/>
              </a:rPr>
              <a:t>southeast</a:t>
            </a:r>
            <a:endParaRPr lang="en-US" altLang="zh-CN" sz="2800" b="1">
              <a:latin typeface="Times New Roman" panose="02020603050405020304" pitchFamily="18" charset="0"/>
              <a:ea typeface="Times New Roman" panose="02020603050405020304" pitchFamily="18" charset="0"/>
            </a:endParaRPr>
          </a:p>
        </p:txBody>
      </p:sp>
      <p:sp>
        <p:nvSpPr>
          <p:cNvPr id="10248" name="Text Box 4"/>
          <p:cNvSpPr/>
          <p:nvPr>
            <p:custDataLst>
              <p:tags r:id="rId7"/>
            </p:custDataLst>
          </p:nvPr>
        </p:nvSpPr>
        <p:spPr>
          <a:xfrm>
            <a:off x="4445000" y="2568575"/>
            <a:ext cx="3617913" cy="522288"/>
          </a:xfrm>
          <a:prstGeom prst="rect">
            <a:avLst/>
          </a:prstGeom>
          <a:noFill/>
          <a:ln>
            <a:noFill/>
            <a:miter lim="800000"/>
          </a:ln>
        </p:spPr>
        <p:txBody>
          <a:bodyPr wrap="none">
            <a:spAutoFit/>
          </a:bodyPr>
          <a:lstStyle/>
          <a:p>
            <a:pPr>
              <a:buFont typeface="Arial" panose="020B0604020202020204" pitchFamily="34" charset="0"/>
              <a:buNone/>
            </a:pPr>
            <a:r>
              <a:rPr lang="en-US" altLang="zh-CN" sz="2800" b="1" i="1">
                <a:latin typeface="Times New Roman" panose="02020603050405020304" pitchFamily="18" charset="0"/>
                <a:ea typeface="黑体" panose="02010609060101010101" pitchFamily="49" charset="-122"/>
              </a:rPr>
              <a:t>adj.</a:t>
            </a:r>
            <a:r>
              <a:rPr lang="zh-CN" altLang="en-US" sz="2800" b="1">
                <a:latin typeface="Times New Roman" panose="02020603050405020304" pitchFamily="18" charset="0"/>
                <a:ea typeface="黑体" panose="02010609060101010101" pitchFamily="49" charset="-122"/>
              </a:rPr>
              <a:t>西北的；朝西北的</a:t>
            </a:r>
            <a:endParaRPr lang="en-US" altLang="zh-CN" sz="2800" b="1" i="1">
              <a:latin typeface="Times New Roman" panose="02020603050405020304" pitchFamily="18" charset="0"/>
              <a:ea typeface="黑体" panose="02010609060101010101" pitchFamily="49" charset="-122"/>
            </a:endParaRPr>
          </a:p>
        </p:txBody>
      </p:sp>
      <p:sp>
        <p:nvSpPr>
          <p:cNvPr id="10249" name="Text Box 5"/>
          <p:cNvSpPr/>
          <p:nvPr>
            <p:custDataLst>
              <p:tags r:id="rId8"/>
            </p:custDataLst>
          </p:nvPr>
        </p:nvSpPr>
        <p:spPr>
          <a:xfrm>
            <a:off x="2462213" y="1422400"/>
            <a:ext cx="1117600" cy="522288"/>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eaLnBrk="1" hangingPunct="1">
              <a:buFont typeface="Arial" panose="020B0604020202020204"/>
              <a:buNone/>
            </a:pPr>
            <a:r>
              <a:rPr lang="en-US" altLang="zh-CN" sz="2800" b="1" dirty="0">
                <a:ln w="9525" cap="flat" cmpd="sng" algn="ctr">
                  <a:noFill/>
                  <a:prstDash val="solid"/>
                  <a:round/>
                  <a:headEnd type="none" w="med" len="med"/>
                  <a:tailEnd type="none" w="med" len="med"/>
                </a:ln>
                <a:solidFill>
                  <a:srgbClr val="000000"/>
                </a:solidFill>
                <a:latin typeface="Times New Roman" panose="02020603050405020304" pitchFamily="18" charset="0"/>
                <a:ea typeface="Times New Roman" panose="02020603050405020304" pitchFamily="18" charset="0"/>
                <a:sym typeface="Wingdings" panose="05000000000000000000"/>
              </a:rPr>
              <a:t>round</a:t>
            </a:r>
            <a:endParaRPr lang="en-US" altLang="zh-CN" sz="2800" b="1" dirty="0">
              <a:latin typeface="Times New Roman" panose="02020603050405020304" pitchFamily="18" charset="0"/>
              <a:ea typeface="Times New Roman" panose="02020603050405020304" pitchFamily="18" charset="0"/>
            </a:endParaRPr>
          </a:p>
        </p:txBody>
      </p:sp>
      <p:sp>
        <p:nvSpPr>
          <p:cNvPr id="10250" name="Text Box 6"/>
          <p:cNvSpPr/>
          <p:nvPr>
            <p:custDataLst>
              <p:tags r:id="rId9"/>
            </p:custDataLst>
          </p:nvPr>
        </p:nvSpPr>
        <p:spPr>
          <a:xfrm>
            <a:off x="4445000" y="3154363"/>
            <a:ext cx="3943350" cy="954087"/>
          </a:xfrm>
          <a:prstGeom prst="rect">
            <a:avLst/>
          </a:prstGeom>
          <a:noFill/>
          <a:ln>
            <a:noFill/>
            <a:miter lim="800000"/>
          </a:ln>
        </p:spPr>
        <p:txBody>
          <a:bodyPr>
            <a:spAutoFit/>
          </a:bodyPr>
          <a:lstStyle/>
          <a:p>
            <a:pPr>
              <a:buFont typeface="Arial" panose="020B0604020202020204" pitchFamily="34" charset="0"/>
              <a:buNone/>
            </a:pPr>
            <a:r>
              <a:rPr lang="en-US" altLang="zh-CN" sz="2800" b="1" i="1">
                <a:latin typeface="Times New Roman" panose="02020603050405020304" pitchFamily="18" charset="0"/>
              </a:rPr>
              <a:t>n.</a:t>
            </a:r>
            <a:r>
              <a:rPr lang="zh-CN" altLang="en-US" sz="2800" b="1">
                <a:latin typeface="Times New Roman" panose="02020603050405020304" pitchFamily="18" charset="0"/>
                <a:ea typeface="黑体" panose="02010609060101010101" pitchFamily="49" charset="-122"/>
              </a:rPr>
              <a:t>东南</a:t>
            </a:r>
            <a:endParaRPr lang="en-US" altLang="zh-CN" sz="2800" b="1" i="1">
              <a:latin typeface="Times New Roman" panose="02020603050405020304" pitchFamily="18" charset="0"/>
            </a:endParaRPr>
          </a:p>
          <a:p>
            <a:pPr>
              <a:buFont typeface="Arial" panose="020B0604020202020204" pitchFamily="34" charset="0"/>
              <a:buNone/>
            </a:pPr>
            <a:r>
              <a:rPr lang="en-US" altLang="zh-CN" sz="2800" b="1" i="1">
                <a:latin typeface="Times New Roman" panose="02020603050405020304" pitchFamily="18" charset="0"/>
              </a:rPr>
              <a:t>adj.</a:t>
            </a:r>
            <a:r>
              <a:rPr lang="zh-CN" altLang="en-US" sz="2800" b="1">
                <a:latin typeface="Times New Roman" panose="02020603050405020304" pitchFamily="18" charset="0"/>
                <a:ea typeface="黑体" panose="02010609060101010101" pitchFamily="49" charset="-122"/>
              </a:rPr>
              <a:t>东南的；朝东南的</a:t>
            </a:r>
            <a:endParaRPr lang="en-US" altLang="zh-CN" sz="2800" b="1" i="1">
              <a:latin typeface="Times New Roman" panose="02020603050405020304" pitchFamily="18" charset="0"/>
            </a:endParaRPr>
          </a:p>
        </p:txBody>
      </p:sp>
      <p:sp>
        <p:nvSpPr>
          <p:cNvPr id="10251" name="Text Box 7"/>
          <p:cNvSpPr/>
          <p:nvPr>
            <p:custDataLst>
              <p:tags r:id="rId10"/>
            </p:custDataLst>
          </p:nvPr>
        </p:nvSpPr>
        <p:spPr>
          <a:xfrm>
            <a:off x="2160588" y="2066925"/>
            <a:ext cx="1722437" cy="523875"/>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eaLnBrk="1" hangingPunct="1">
              <a:buFont typeface="Arial" panose="020B0604020202020204"/>
              <a:buNone/>
            </a:pPr>
            <a:r>
              <a:rPr lang="en-US" altLang="zh-CN" sz="2800" b="1" dirty="0">
                <a:ln w="9525" cap="flat" cmpd="sng" algn="ctr">
                  <a:noFill/>
                  <a:prstDash val="solid"/>
                  <a:round/>
                  <a:headEnd type="none" w="med" len="med"/>
                  <a:tailEnd type="none" w="med" len="med"/>
                </a:ln>
                <a:solidFill>
                  <a:srgbClr val="000000"/>
                </a:solidFill>
                <a:latin typeface="Times New Roman" panose="02020603050405020304" pitchFamily="18" charset="0"/>
                <a:ea typeface="Times New Roman" panose="02020603050405020304" pitchFamily="18" charset="0"/>
                <a:sym typeface="Wingdings" panose="05000000000000000000"/>
              </a:rPr>
              <a:t>northwest</a:t>
            </a:r>
            <a:endParaRPr lang="en-US" altLang="zh-CN" sz="2800" b="1" dirty="0">
              <a:latin typeface="Times New Roman" panose="02020603050405020304" pitchFamily="18" charset="0"/>
              <a:ea typeface="Times New Roman" panose="02020603050405020304" pitchFamily="18" charset="0"/>
            </a:endParaRPr>
          </a:p>
        </p:txBody>
      </p:sp>
      <p:sp>
        <p:nvSpPr>
          <p:cNvPr id="10252" name="Text Box 4"/>
          <p:cNvSpPr/>
          <p:nvPr>
            <p:custDataLst>
              <p:tags r:id="rId11"/>
            </p:custDataLst>
          </p:nvPr>
        </p:nvSpPr>
        <p:spPr>
          <a:xfrm>
            <a:off x="4445000" y="4271963"/>
            <a:ext cx="3384550" cy="519112"/>
          </a:xfrm>
          <a:prstGeom prst="rect">
            <a:avLst/>
          </a:prstGeom>
          <a:noFill/>
          <a:ln>
            <a:noFill/>
            <a:miter lim="800000"/>
          </a:ln>
        </p:spPr>
        <p:txBody>
          <a:bodyPr>
            <a:spAutoFit/>
          </a:bodyPr>
          <a:lstStyle/>
          <a:p>
            <a:pPr>
              <a:buFont typeface="Arial" panose="020B0604020202020204" pitchFamily="34" charset="0"/>
              <a:buNone/>
            </a:pPr>
            <a:r>
              <a:rPr lang="zh-CN" altLang="en-US" sz="2800" b="1">
                <a:latin typeface="Times New Roman" panose="02020603050405020304" pitchFamily="18" charset="0"/>
                <a:ea typeface="黑体" panose="02010609060101010101" pitchFamily="49" charset="-122"/>
              </a:rPr>
              <a:t>有时；间或</a:t>
            </a:r>
          </a:p>
        </p:txBody>
      </p:sp>
      <p:sp>
        <p:nvSpPr>
          <p:cNvPr id="10253" name="Text Box 5"/>
          <p:cNvSpPr/>
          <p:nvPr>
            <p:custDataLst>
              <p:tags r:id="rId12"/>
            </p:custDataLst>
          </p:nvPr>
        </p:nvSpPr>
        <p:spPr>
          <a:xfrm>
            <a:off x="2600325" y="746125"/>
            <a:ext cx="841375" cy="523875"/>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eaLnBrk="1" hangingPunct="1">
              <a:buFont typeface="Arial" panose="020B0604020202020204"/>
              <a:buNone/>
            </a:pPr>
            <a:r>
              <a:rPr lang="en-US" altLang="zh-CN" sz="2800" b="1" dirty="0">
                <a:ln w="9525" cap="flat" cmpd="sng" algn="ctr">
                  <a:noFill/>
                  <a:prstDash val="solid"/>
                  <a:round/>
                  <a:headEnd type="none" w="med" len="med"/>
                  <a:tailEnd type="none" w="med" len="med"/>
                </a:ln>
                <a:solidFill>
                  <a:srgbClr val="000000"/>
                </a:solidFill>
                <a:latin typeface="Times New Roman" panose="02020603050405020304" pitchFamily="18" charset="0"/>
                <a:ea typeface="Times New Roman" panose="02020603050405020304" pitchFamily="18" charset="0"/>
                <a:sym typeface="Wingdings" panose="05000000000000000000"/>
              </a:rPr>
              <a:t>mile</a:t>
            </a:r>
            <a:endParaRPr lang="en-US" altLang="zh-CN" sz="2800" b="1" dirty="0">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53"/>
                                        </p:tgtEl>
                                        <p:attrNameLst>
                                          <p:attrName>style.visibility</p:attrName>
                                        </p:attrNameLst>
                                      </p:cBhvr>
                                      <p:to>
                                        <p:strVal val="visible"/>
                                      </p:to>
                                    </p:set>
                                    <p:animEffect transition="in" filter="fade">
                                      <p:cBhvr>
                                        <p:cTn id="7" dur="500"/>
                                        <p:tgtEl>
                                          <p:spTgt spid="1025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244"/>
                                        </p:tgtEl>
                                        <p:attrNameLst>
                                          <p:attrName>style.visibility</p:attrName>
                                        </p:attrNameLst>
                                      </p:cBhvr>
                                      <p:to>
                                        <p:strVal val="visible"/>
                                      </p:to>
                                    </p:set>
                                    <p:animEffect transition="in" filter="blinds(horizontal)">
                                      <p:cBhvr>
                                        <p:cTn id="12" dur="500"/>
                                        <p:tgtEl>
                                          <p:spTgt spid="1024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9"/>
                                        </p:tgtEl>
                                        <p:attrNameLst>
                                          <p:attrName>style.visibility</p:attrName>
                                        </p:attrNameLst>
                                      </p:cBhvr>
                                      <p:to>
                                        <p:strVal val="visible"/>
                                      </p:to>
                                    </p:set>
                                    <p:animEffect transition="in" filter="fade">
                                      <p:cBhvr>
                                        <p:cTn id="17" dur="500"/>
                                        <p:tgtEl>
                                          <p:spTgt spid="1024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245"/>
                                        </p:tgtEl>
                                        <p:attrNameLst>
                                          <p:attrName>style.visibility</p:attrName>
                                        </p:attrNameLst>
                                      </p:cBhvr>
                                      <p:to>
                                        <p:strVal val="visible"/>
                                      </p:to>
                                    </p:set>
                                    <p:animEffect transition="in" filter="blinds(horizontal)">
                                      <p:cBhvr>
                                        <p:cTn id="22" dur="500"/>
                                        <p:tgtEl>
                                          <p:spTgt spid="1024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251"/>
                                        </p:tgtEl>
                                        <p:attrNameLst>
                                          <p:attrName>style.visibility</p:attrName>
                                        </p:attrNameLst>
                                      </p:cBhvr>
                                      <p:to>
                                        <p:strVal val="visible"/>
                                      </p:to>
                                    </p:set>
                                    <p:animEffect transition="in" filter="fade">
                                      <p:cBhvr>
                                        <p:cTn id="27" dur="500"/>
                                        <p:tgtEl>
                                          <p:spTgt spid="1025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246"/>
                                        </p:tgtEl>
                                        <p:attrNameLst>
                                          <p:attrName>style.visibility</p:attrName>
                                        </p:attrNameLst>
                                      </p:cBhvr>
                                      <p:to>
                                        <p:strVal val="visible"/>
                                      </p:to>
                                    </p:set>
                                    <p:animEffect transition="in" filter="blinds(horizontal)">
                                      <p:cBhvr>
                                        <p:cTn id="32" dur="500"/>
                                        <p:tgtEl>
                                          <p:spTgt spid="10246"/>
                                        </p:tgtEl>
                                      </p:cBhvr>
                                    </p:animEffect>
                                  </p:childTnLst>
                                </p:cTn>
                              </p:par>
                            </p:childTnLst>
                          </p:cTn>
                        </p:par>
                        <p:par>
                          <p:cTn id="33" fill="hold">
                            <p:stCondLst>
                              <p:cond delay="500"/>
                            </p:stCondLst>
                            <p:childTnLst>
                              <p:par>
                                <p:cTn id="34" presetID="3" presetClass="entr" presetSubtype="10" fill="hold" grpId="0" nodeType="afterEffect">
                                  <p:stCondLst>
                                    <p:cond delay="0"/>
                                  </p:stCondLst>
                                  <p:childTnLst>
                                    <p:set>
                                      <p:cBhvr>
                                        <p:cTn id="35" dur="1" fill="hold">
                                          <p:stCondLst>
                                            <p:cond delay="0"/>
                                          </p:stCondLst>
                                        </p:cTn>
                                        <p:tgtEl>
                                          <p:spTgt spid="10248"/>
                                        </p:tgtEl>
                                        <p:attrNameLst>
                                          <p:attrName>style.visibility</p:attrName>
                                        </p:attrNameLst>
                                      </p:cBhvr>
                                      <p:to>
                                        <p:strVal val="visible"/>
                                      </p:to>
                                    </p:set>
                                    <p:animEffect transition="in" filter="blinds(horizontal)">
                                      <p:cBhvr>
                                        <p:cTn id="36" dur="500"/>
                                        <p:tgtEl>
                                          <p:spTgt spid="1024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247"/>
                                        </p:tgtEl>
                                        <p:attrNameLst>
                                          <p:attrName>style.visibility</p:attrName>
                                        </p:attrNameLst>
                                      </p:cBhvr>
                                      <p:to>
                                        <p:strVal val="visible"/>
                                      </p:to>
                                    </p:set>
                                    <p:animEffect transition="in" filter="fade">
                                      <p:cBhvr>
                                        <p:cTn id="41" dur="500"/>
                                        <p:tgtEl>
                                          <p:spTgt spid="10247"/>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0250"/>
                                        </p:tgtEl>
                                        <p:attrNameLst>
                                          <p:attrName>style.visibility</p:attrName>
                                        </p:attrNameLst>
                                      </p:cBhvr>
                                      <p:to>
                                        <p:strVal val="visible"/>
                                      </p:to>
                                    </p:set>
                                    <p:animEffect transition="in" filter="blinds(horizontal)">
                                      <p:cBhvr>
                                        <p:cTn id="46" dur="500"/>
                                        <p:tgtEl>
                                          <p:spTgt spid="1025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0243"/>
                                        </p:tgtEl>
                                        <p:attrNameLst>
                                          <p:attrName>style.visibility</p:attrName>
                                        </p:attrNameLst>
                                      </p:cBhvr>
                                      <p:to>
                                        <p:strVal val="visible"/>
                                      </p:to>
                                    </p:set>
                                    <p:animEffect transition="in" filter="fade">
                                      <p:cBhvr>
                                        <p:cTn id="51" dur="500"/>
                                        <p:tgtEl>
                                          <p:spTgt spid="10243"/>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10252"/>
                                        </p:tgtEl>
                                        <p:attrNameLst>
                                          <p:attrName>style.visibility</p:attrName>
                                        </p:attrNameLst>
                                      </p:cBhvr>
                                      <p:to>
                                        <p:strVal val="visible"/>
                                      </p:to>
                                    </p:set>
                                    <p:animEffect transition="in" filter="blinds(horizontal)">
                                      <p:cBhvr>
                                        <p:cTn id="56" dur="500"/>
                                        <p:tgtEl>
                                          <p:spTgt spid="10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nimBg="1"/>
      <p:bldP spid="10244" grpId="0" animBg="1"/>
      <p:bldP spid="10245" grpId="0" animBg="1"/>
      <p:bldP spid="10246" grpId="0" animBg="1"/>
      <p:bldP spid="10247" grpId="0" animBg="1"/>
      <p:bldP spid="10248" grpId="0" animBg="1"/>
      <p:bldP spid="10249" grpId="0" animBg="1"/>
      <p:bldP spid="10250" grpId="0" animBg="1"/>
      <p:bldP spid="10251" grpId="0" animBg="1"/>
      <p:bldP spid="10252" grpId="0" animBg="1"/>
      <p:bldP spid="102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6"/>
          <p:cNvSpPr>
            <a:spLocks noChangeArrowheads="1"/>
          </p:cNvSpPr>
          <p:nvPr>
            <p:custDataLst>
              <p:tags r:id="rId1"/>
            </p:custDataLst>
          </p:nvPr>
        </p:nvSpPr>
        <p:spPr bwMode="auto">
          <a:xfrm>
            <a:off x="817563" y="501650"/>
            <a:ext cx="79502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10" tIns="59255" rIns="118510" bIns="59255">
            <a:spAutoFit/>
          </a:bodyPr>
          <a:lstStyle/>
          <a:p>
            <a:pPr>
              <a:buFont typeface="Arial" panose="020B0604020202020204" pitchFamily="34" charset="0"/>
              <a:buNone/>
            </a:pPr>
            <a:r>
              <a:rPr lang="en-US" altLang="zh-CN" sz="2800" b="1">
                <a:latin typeface="Arial" panose="020B0604020202020204" pitchFamily="34" charset="0"/>
              </a:rPr>
              <a:t>Talk about what you can see in the pictures.</a:t>
            </a:r>
            <a:endParaRPr lang="zh-CN" altLang="en-US" sz="2800" b="1">
              <a:latin typeface="Arial" panose="020B0604020202020204" pitchFamily="34" charset="0"/>
            </a:endParaRPr>
          </a:p>
        </p:txBody>
      </p:sp>
      <p:pic>
        <p:nvPicPr>
          <p:cNvPr id="12291" name="图片 5" descr="02.png"/>
          <p:cNvPicPr>
            <a:picLocks noChangeAspect="1" noChangeArrowheads="1"/>
          </p:cNvPicPr>
          <p:nvPr>
            <p:custDataLst>
              <p:tags r:id="rId2"/>
            </p:custDataLst>
          </p:nvPr>
        </p:nvPicPr>
        <p:blipFill>
          <a:blip r:embed="rId8" cstate="email"/>
          <a:srcRect/>
          <a:stretch>
            <a:fillRect/>
          </a:stretch>
        </p:blipFill>
        <p:spPr bwMode="auto">
          <a:xfrm>
            <a:off x="942975" y="1082675"/>
            <a:ext cx="7273925" cy="277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Box 6"/>
          <p:cNvSpPr/>
          <p:nvPr>
            <p:custDataLst>
              <p:tags r:id="rId3"/>
            </p:custDataLst>
          </p:nvPr>
        </p:nvSpPr>
        <p:spPr>
          <a:xfrm>
            <a:off x="873125" y="3883025"/>
            <a:ext cx="7343775" cy="1255713"/>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eaLnBrk="1" hangingPunct="1">
              <a:lnSpc>
                <a:spcPct val="90000"/>
              </a:lnSpc>
              <a:buFont typeface="Arial" panose="020B0604020202020204"/>
              <a:buNone/>
            </a:pPr>
            <a:r>
              <a:rPr lang="en-US" altLang="zh-CN" sz="2800" b="1" i="1">
                <a:ln w="9525" cap="flat" cmpd="sng" algn="ctr">
                  <a:noFill/>
                  <a:prstDash val="solid"/>
                  <a:round/>
                  <a:headEnd type="none" w="med" len="med"/>
                  <a:tailEnd type="none" w="med" len="med"/>
                </a:ln>
                <a:solidFill>
                  <a:srgbClr val="000000"/>
                </a:solidFill>
                <a:latin typeface="Times New Roman" panose="02020603050405020304" pitchFamily="18" charset="0"/>
                <a:ea typeface="Times New Roman" panose="02020603050405020304" pitchFamily="18" charset="0"/>
                <a:sym typeface="Wingdings" panose="05000000000000000000"/>
              </a:rPr>
              <a:t>For example:  </a:t>
            </a:r>
            <a:r>
              <a:rPr lang="en-US" altLang="zh-CN" sz="2800" b="1">
                <a:ln w="9525" cap="flat" cmpd="sng" algn="ctr">
                  <a:noFill/>
                  <a:prstDash val="solid"/>
                  <a:round/>
                  <a:headEnd type="none" w="med" len="med"/>
                  <a:tailEnd type="none" w="med" len="med"/>
                </a:ln>
                <a:solidFill>
                  <a:srgbClr val="000000"/>
                </a:solidFill>
                <a:latin typeface="Times New Roman" panose="02020603050405020304" pitchFamily="18" charset="0"/>
                <a:ea typeface="Times New Roman" panose="02020603050405020304" pitchFamily="18" charset="0"/>
                <a:sym typeface="Wingdings" panose="05000000000000000000"/>
              </a:rPr>
              <a:t>Where is it? </a:t>
            </a:r>
          </a:p>
          <a:p>
            <a:pPr eaLnBrk="1" hangingPunct="1">
              <a:lnSpc>
                <a:spcPct val="90000"/>
              </a:lnSpc>
              <a:buFont typeface="Arial" panose="020B0604020202020204"/>
              <a:buNone/>
            </a:pPr>
            <a:r>
              <a:rPr lang="en-US" altLang="zh-CN" sz="2800" b="1">
                <a:ln w="9525" cap="flat" cmpd="sng" algn="ctr">
                  <a:noFill/>
                  <a:prstDash val="solid"/>
                  <a:round/>
                  <a:headEnd type="none" w="med" len="med"/>
                  <a:tailEnd type="none" w="med" len="med"/>
                </a:ln>
                <a:solidFill>
                  <a:srgbClr val="000000"/>
                </a:solidFill>
                <a:latin typeface="Times New Roman" panose="02020603050405020304" pitchFamily="18" charset="0"/>
                <a:ea typeface="Times New Roman" panose="02020603050405020304" pitchFamily="18" charset="0"/>
                <a:sym typeface="Wingdings" panose="05000000000000000000"/>
              </a:rPr>
              <a:t>                         What’s the weather like?</a:t>
            </a:r>
          </a:p>
          <a:p>
            <a:pPr eaLnBrk="1" hangingPunct="1">
              <a:lnSpc>
                <a:spcPct val="90000"/>
              </a:lnSpc>
              <a:buFont typeface="Arial" panose="020B0604020202020204"/>
              <a:buNone/>
            </a:pPr>
            <a:r>
              <a:rPr lang="en-US" altLang="zh-CN" sz="2800" b="1">
                <a:ln w="9525" cap="flat" cmpd="sng" algn="ctr">
                  <a:noFill/>
                  <a:prstDash val="solid"/>
                  <a:round/>
                  <a:headEnd type="none" w="med" len="med"/>
                  <a:tailEnd type="none" w="med" len="med"/>
                </a:ln>
                <a:solidFill>
                  <a:srgbClr val="000000"/>
                </a:solidFill>
                <a:latin typeface="Times New Roman" panose="02020603050405020304" pitchFamily="18" charset="0"/>
                <a:ea typeface="Times New Roman" panose="02020603050405020304" pitchFamily="18" charset="0"/>
                <a:sym typeface="Wingdings" panose="05000000000000000000"/>
              </a:rPr>
              <a:t>                         What season is it?</a:t>
            </a:r>
            <a:endParaRPr lang="en-US" altLang="zh-CN" sz="2800" b="1">
              <a:latin typeface="Times New Roman" panose="02020603050405020304" pitchFamily="18" charset="0"/>
              <a:ea typeface="Times New Roman" panose="02020603050405020304" pitchFamily="18" charset="0"/>
            </a:endParaRPr>
          </a:p>
        </p:txBody>
      </p:sp>
      <p:sp>
        <p:nvSpPr>
          <p:cNvPr id="11269" name="矩形 5"/>
          <p:cNvSpPr/>
          <p:nvPr>
            <p:custDataLst>
              <p:tags r:id="rId4"/>
            </p:custDataLst>
          </p:nvPr>
        </p:nvSpPr>
        <p:spPr>
          <a:xfrm>
            <a:off x="147638" y="639763"/>
            <a:ext cx="682625" cy="288925"/>
          </a:xfrm>
          <a:prstGeom prst="rect">
            <a:avLst/>
          </a:prstGeom>
          <a:gradFill>
            <a:gsLst>
              <a:gs pos="0">
                <a:srgbClr val="4F81BD">
                  <a:lumMod val="5000"/>
                  <a:lumOff val="95000"/>
                </a:srgbClr>
              </a:gs>
              <a:gs pos="50000">
                <a:srgbClr val="7CA9E0"/>
              </a:gs>
              <a:gs pos="20000">
                <a:schemeClr val="tx2">
                  <a:lumMod val="20000"/>
                  <a:lumOff val="80000"/>
                </a:schemeClr>
              </a:gs>
              <a:gs pos="80000">
                <a:schemeClr val="tx2">
                  <a:lumMod val="20000"/>
                  <a:lumOff val="80000"/>
                </a:schemeClr>
              </a:gs>
              <a:gs pos="100000">
                <a:sysClr val="window" lastClr="FFFFFF"/>
              </a:gs>
            </a:gsLst>
            <a:lin ang="10800000" scaled="0"/>
          </a:gradFill>
          <a:ln w="25400" cap="flat" cmpd="sng" algn="ctr">
            <a:noFill/>
            <a:prstDash val="solid"/>
          </a:ln>
          <a:effectLst/>
        </p:spPr>
        <p:txBody>
          <a:bodyPr anchor="ctr"/>
          <a:lstStyle/>
          <a:p>
            <a:pPr algn="ctr"/>
            <a:r>
              <a:rPr lang="en-US" altLang="zh-CN" sz="2800" b="1">
                <a:solidFill>
                  <a:srgbClr val="000000"/>
                </a:solidFill>
                <a:latin typeface="Arial" panose="020B0604020202020204" pitchFamily="34" charset="0"/>
                <a:ea typeface="黑体" panose="02010609060101010101" pitchFamily="49" charset="-122"/>
              </a:rPr>
              <a:t>1</a:t>
            </a:r>
            <a:endParaRPr lang="zh-CN" altLang="en-US" sz="2800" b="1">
              <a:solidFill>
                <a:srgbClr val="000000"/>
              </a:solidFill>
              <a:latin typeface="Arial" panose="020B0604020202020204" pitchFamily="34" charset="0"/>
              <a:ea typeface="黑体" panose="02010609060101010101" pitchFamily="49" charset="-122"/>
            </a:endParaRPr>
          </a:p>
        </p:txBody>
      </p:sp>
      <p:sp>
        <p:nvSpPr>
          <p:cNvPr id="12294" name="矩形 7"/>
          <p:cNvSpPr>
            <a:spLocks noChangeArrowheads="1"/>
          </p:cNvSpPr>
          <p:nvPr>
            <p:custDataLst>
              <p:tags r:id="rId5"/>
            </p:custDataLst>
          </p:nvPr>
        </p:nvSpPr>
        <p:spPr bwMode="auto">
          <a:xfrm>
            <a:off x="52388" y="47625"/>
            <a:ext cx="79978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900" b="1">
                <a:solidFill>
                  <a:srgbClr val="0070C0"/>
                </a:solidFill>
                <a:latin typeface="Arial" panose="020B0604020202020204" pitchFamily="34" charset="0"/>
              </a:rPr>
              <a:t>Reading and vocabulary</a:t>
            </a:r>
            <a:endParaRPr lang="zh-CN" altLang="en-US" sz="2900">
              <a:solidFill>
                <a:srgbClr val="0070C0"/>
              </a:solidFill>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Effect transition="in" filter="wipe(left)">
                                      <p:cBhvr>
                                        <p:cTn id="7" dur="500"/>
                                        <p:tgtEl>
                                          <p:spTgt spid="112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68">
                                            <p:txEl>
                                              <p:pRg st="1" end="1"/>
                                            </p:txEl>
                                          </p:spTgt>
                                        </p:tgtEl>
                                        <p:attrNameLst>
                                          <p:attrName>style.visibility</p:attrName>
                                        </p:attrNameLst>
                                      </p:cBhvr>
                                      <p:to>
                                        <p:strVal val="visible"/>
                                      </p:to>
                                    </p:set>
                                    <p:animEffect transition="in" filter="wipe(left)">
                                      <p:cBhvr>
                                        <p:cTn id="12" dur="500"/>
                                        <p:tgtEl>
                                          <p:spTgt spid="1126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268">
                                            <p:txEl>
                                              <p:pRg st="2" end="2"/>
                                            </p:txEl>
                                          </p:spTgt>
                                        </p:tgtEl>
                                        <p:attrNameLst>
                                          <p:attrName>style.visibility</p:attrName>
                                        </p:attrNameLst>
                                      </p:cBhvr>
                                      <p:to>
                                        <p:strVal val="visible"/>
                                      </p:to>
                                    </p:set>
                                    <p:animEffect transition="in" filter="wipe(left)">
                                      <p:cBhvr>
                                        <p:cTn id="17" dur="500"/>
                                        <p:tgtEl>
                                          <p:spTgt spid="1126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矩形 7"/>
          <p:cNvSpPr>
            <a:spLocks noChangeArrowheads="1"/>
          </p:cNvSpPr>
          <p:nvPr>
            <p:custDataLst>
              <p:tags r:id="rId1"/>
            </p:custDataLst>
          </p:nvPr>
        </p:nvSpPr>
        <p:spPr bwMode="auto">
          <a:xfrm>
            <a:off x="538163" y="401638"/>
            <a:ext cx="388937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900" b="1" dirty="0">
                <a:solidFill>
                  <a:srgbClr val="0070C0"/>
                </a:solidFill>
                <a:latin typeface="Arial" panose="020B0604020202020204" pitchFamily="34" charset="0"/>
              </a:rPr>
              <a:t>Listen and choose</a:t>
            </a:r>
            <a:endParaRPr lang="zh-CN" altLang="en-US" sz="2900" dirty="0">
              <a:solidFill>
                <a:srgbClr val="0070C0"/>
              </a:solidFill>
              <a:latin typeface="Arial" panose="020B0604020202020204" pitchFamily="34" charset="0"/>
            </a:endParaRPr>
          </a:p>
        </p:txBody>
      </p:sp>
      <p:sp>
        <p:nvSpPr>
          <p:cNvPr id="13315" name="矩形 3"/>
          <p:cNvSpPr>
            <a:spLocks noChangeArrowheads="1"/>
          </p:cNvSpPr>
          <p:nvPr>
            <p:custDataLst>
              <p:tags r:id="rId2"/>
            </p:custDataLst>
          </p:nvPr>
        </p:nvSpPr>
        <p:spPr bwMode="auto">
          <a:xfrm>
            <a:off x="538163" y="1047750"/>
            <a:ext cx="8135937"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spAutoFit/>
          </a:bodyPr>
          <a:lstStyle/>
          <a:p>
            <a:pPr eaLnBrk="0" hangingPunct="0">
              <a:lnSpc>
                <a:spcPct val="125000"/>
              </a:lnSpc>
            </a:pPr>
            <a:r>
              <a:rPr lang="en-US" altLang="zh-CN" sz="2800" b="1" dirty="0">
                <a:latin typeface="Times New Roman" panose="02020603050405020304" pitchFamily="18" charset="0"/>
              </a:rPr>
              <a:t>1. </a:t>
            </a:r>
            <a:r>
              <a:rPr lang="zh-CN" altLang="en-US" sz="2800" b="1" dirty="0">
                <a:latin typeface="Times New Roman" panose="02020603050405020304" pitchFamily="18" charset="0"/>
              </a:rPr>
              <a:t>Bring </a:t>
            </a:r>
            <a:r>
              <a:rPr lang="en-US" altLang="zh-CN" sz="2800" b="1" dirty="0">
                <a:latin typeface="Times New Roman" panose="02020603050405020304" pitchFamily="18" charset="0"/>
              </a:rPr>
              <a:t>______</a:t>
            </a:r>
            <a:r>
              <a:rPr lang="zh-CN" altLang="en-US" sz="2800" b="1" dirty="0">
                <a:latin typeface="Times New Roman" panose="02020603050405020304" pitchFamily="18" charset="0"/>
              </a:rPr>
              <a:t> because y</a:t>
            </a:r>
            <a:r>
              <a:rPr lang="en-US" altLang="zh-CN" sz="2800" b="1" dirty="0">
                <a:latin typeface="Times New Roman" panose="02020603050405020304" pitchFamily="18" charset="0"/>
              </a:rPr>
              <a:t>o</a:t>
            </a:r>
            <a:r>
              <a:rPr lang="zh-CN" altLang="en-US" sz="2800" b="1" dirty="0">
                <a:latin typeface="Times New Roman" panose="02020603050405020304" pitchFamily="18" charset="0"/>
              </a:rPr>
              <a:t>u may want to travel   </a:t>
            </a:r>
            <a:endParaRPr lang="en-US" altLang="zh-CN" sz="2800" b="1" dirty="0">
              <a:latin typeface="Times New Roman" panose="02020603050405020304" pitchFamily="18" charset="0"/>
            </a:endParaRPr>
          </a:p>
          <a:p>
            <a:pPr eaLnBrk="0" hangingPunct="0">
              <a:lnSpc>
                <a:spcPct val="125000"/>
              </a:lnSpc>
            </a:pPr>
            <a:r>
              <a:rPr lang="en-US" altLang="zh-CN" sz="2800" b="1" dirty="0">
                <a:latin typeface="Times New Roman" panose="02020603050405020304" pitchFamily="18" charset="0"/>
              </a:rPr>
              <a:t>    </a:t>
            </a:r>
            <a:r>
              <a:rPr lang="zh-CN" altLang="en-US" sz="2800" b="1" dirty="0">
                <a:latin typeface="Times New Roman" panose="02020603050405020304" pitchFamily="18" charset="0"/>
              </a:rPr>
              <a:t>around.</a:t>
            </a:r>
          </a:p>
          <a:p>
            <a:pPr eaLnBrk="0" hangingPunct="0">
              <a:lnSpc>
                <a:spcPct val="125000"/>
              </a:lnSpc>
            </a:pPr>
            <a:r>
              <a:rPr lang="zh-CN" altLang="en-US" sz="2800" b="1" dirty="0">
                <a:latin typeface="Times New Roman" panose="02020603050405020304" pitchFamily="18" charset="0"/>
              </a:rPr>
              <a:t>     A. a pair of shoes      </a:t>
            </a:r>
            <a:r>
              <a:rPr lang="en-US" altLang="zh-CN" sz="2800" b="1" dirty="0">
                <a:latin typeface="Times New Roman" panose="02020603050405020304" pitchFamily="18" charset="0"/>
              </a:rPr>
              <a:t>B. </a:t>
            </a:r>
            <a:r>
              <a:rPr lang="zh-CN" altLang="en-US" sz="2800" b="1" dirty="0">
                <a:latin typeface="Times New Roman" panose="02020603050405020304" pitchFamily="18" charset="0"/>
              </a:rPr>
              <a:t>a map      C. a sports bag </a:t>
            </a:r>
          </a:p>
        </p:txBody>
      </p:sp>
      <p:sp>
        <p:nvSpPr>
          <p:cNvPr id="13316" name="矩形 4"/>
          <p:cNvSpPr>
            <a:spLocks noChangeArrowheads="1"/>
          </p:cNvSpPr>
          <p:nvPr>
            <p:custDataLst>
              <p:tags r:id="rId3"/>
            </p:custDataLst>
          </p:nvPr>
        </p:nvSpPr>
        <p:spPr bwMode="auto">
          <a:xfrm>
            <a:off x="538163" y="2827338"/>
            <a:ext cx="822007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spAutoFit/>
          </a:bodyPr>
          <a:lstStyle/>
          <a:p>
            <a:pPr eaLnBrk="0" hangingPunct="0">
              <a:lnSpc>
                <a:spcPct val="125000"/>
              </a:lnSpc>
            </a:pPr>
            <a:r>
              <a:rPr lang="zh-CN" altLang="en-US" sz="2800" b="1" dirty="0">
                <a:latin typeface="Times New Roman" panose="02020603050405020304" pitchFamily="18" charset="0"/>
              </a:rPr>
              <a:t>2.  New York and </a:t>
            </a:r>
            <a:r>
              <a:rPr lang="en-US" altLang="zh-CN" sz="2800" b="1" dirty="0">
                <a:latin typeface="Times New Roman" panose="02020603050405020304" pitchFamily="18" charset="0"/>
              </a:rPr>
              <a:t>______</a:t>
            </a:r>
            <a:r>
              <a:rPr lang="zh-CN" altLang="en-US" sz="2800" b="1" dirty="0">
                <a:latin typeface="Times New Roman" panose="02020603050405020304" pitchFamily="18" charset="0"/>
              </a:rPr>
              <a:t> are good places to visit in    </a:t>
            </a:r>
            <a:endParaRPr lang="en-US" altLang="zh-CN" sz="2800" b="1" dirty="0">
              <a:latin typeface="Times New Roman" panose="02020603050405020304" pitchFamily="18" charset="0"/>
            </a:endParaRPr>
          </a:p>
          <a:p>
            <a:pPr eaLnBrk="0" hangingPunct="0">
              <a:lnSpc>
                <a:spcPct val="125000"/>
              </a:lnSpc>
            </a:pPr>
            <a:r>
              <a:rPr lang="en-US" altLang="zh-CN" sz="2800" b="1" dirty="0">
                <a:latin typeface="Times New Roman" panose="02020603050405020304" pitchFamily="18" charset="0"/>
              </a:rPr>
              <a:t>     </a:t>
            </a:r>
            <a:r>
              <a:rPr lang="zh-CN" altLang="en-US" sz="2800" b="1" dirty="0">
                <a:latin typeface="Times New Roman" panose="02020603050405020304" pitchFamily="18" charset="0"/>
              </a:rPr>
              <a:t>May or October.</a:t>
            </a:r>
          </a:p>
          <a:p>
            <a:pPr eaLnBrk="0" hangingPunct="0">
              <a:lnSpc>
                <a:spcPct val="125000"/>
              </a:lnSpc>
            </a:pPr>
            <a:r>
              <a:rPr lang="en-US" altLang="zh-CN" sz="2800" b="1" dirty="0">
                <a:latin typeface="Times New Roman" panose="02020603050405020304" pitchFamily="18" charset="0"/>
              </a:rPr>
              <a:t>     A. </a:t>
            </a:r>
            <a:r>
              <a:rPr lang="zh-CN" altLang="en-US" sz="2800" b="1" dirty="0">
                <a:latin typeface="Times New Roman" panose="02020603050405020304" pitchFamily="18" charset="0"/>
              </a:rPr>
              <a:t>Washington D.C.       B. Boston      C. Chicago</a:t>
            </a:r>
          </a:p>
        </p:txBody>
      </p:sp>
      <p:pic>
        <p:nvPicPr>
          <p:cNvPr id="13317" name="图片 8"/>
          <p:cNvPicPr>
            <a:picLocks noChangeAspect="1" noChangeArrowheads="1"/>
          </p:cNvPicPr>
          <p:nvPr>
            <p:custDataLst>
              <p:tags r:id="rId4"/>
            </p:custDataLst>
          </p:nvPr>
        </p:nvPicPr>
        <p:blipFill>
          <a:blip r:embed="rId7" cstate="email"/>
          <a:srcRect/>
          <a:stretch>
            <a:fillRect/>
          </a:stretch>
        </p:blipFill>
        <p:spPr bwMode="auto">
          <a:xfrm>
            <a:off x="4087813" y="2195513"/>
            <a:ext cx="4953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图片 9"/>
          <p:cNvPicPr>
            <a:picLocks noChangeAspect="1" noChangeArrowheads="1"/>
          </p:cNvPicPr>
          <p:nvPr>
            <p:custDataLst>
              <p:tags r:id="rId5"/>
            </p:custDataLst>
          </p:nvPr>
        </p:nvPicPr>
        <p:blipFill>
          <a:blip r:embed="rId8" cstate="email"/>
          <a:srcRect/>
          <a:stretch>
            <a:fillRect/>
          </a:stretch>
        </p:blipFill>
        <p:spPr bwMode="auto">
          <a:xfrm>
            <a:off x="958850" y="3959225"/>
            <a:ext cx="49688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矩形 2"/>
          <p:cNvSpPr>
            <a:spLocks noChangeArrowheads="1"/>
          </p:cNvSpPr>
          <p:nvPr>
            <p:custDataLst>
              <p:tags r:id="rId1"/>
            </p:custDataLst>
          </p:nvPr>
        </p:nvSpPr>
        <p:spPr bwMode="auto">
          <a:xfrm>
            <a:off x="1187450" y="901700"/>
            <a:ext cx="67691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spAutoFit/>
          </a:bodyPr>
          <a:lstStyle/>
          <a:p>
            <a:pPr eaLnBrk="0" hangingPunct="0">
              <a:lnSpc>
                <a:spcPct val="125000"/>
              </a:lnSpc>
            </a:pPr>
            <a:r>
              <a:rPr lang="zh-CN" altLang="en-US" sz="2800" b="1" dirty="0">
                <a:latin typeface="Times New Roman" panose="02020603050405020304" pitchFamily="18" charset="0"/>
              </a:rPr>
              <a:t>3.  The best time to visit New England </a:t>
            </a:r>
            <a:r>
              <a:rPr lang="en-US" altLang="zh-CN" sz="2800" b="1" dirty="0">
                <a:latin typeface="Times New Roman" panose="02020603050405020304" pitchFamily="18" charset="0"/>
              </a:rPr>
              <a:t>is </a:t>
            </a:r>
            <a:r>
              <a:rPr lang="zh-CN" altLang="en-US" sz="2800" b="1" dirty="0">
                <a:latin typeface="Times New Roman" panose="02020603050405020304" pitchFamily="18" charset="0"/>
              </a:rPr>
              <a:t>in   </a:t>
            </a:r>
            <a:endParaRPr lang="en-US" altLang="zh-CN" sz="2800" b="1" dirty="0">
              <a:latin typeface="Times New Roman" panose="02020603050405020304" pitchFamily="18" charset="0"/>
            </a:endParaRPr>
          </a:p>
          <a:p>
            <a:pPr eaLnBrk="0" hangingPunct="0">
              <a:lnSpc>
                <a:spcPct val="125000"/>
              </a:lnSpc>
            </a:pPr>
            <a:r>
              <a:rPr lang="en-US" altLang="zh-CN" sz="2800" b="1" dirty="0">
                <a:latin typeface="Times New Roman" panose="02020603050405020304" pitchFamily="18" charset="0"/>
              </a:rPr>
              <a:t>     ______.</a:t>
            </a:r>
            <a:endParaRPr lang="zh-CN" altLang="en-US" sz="2800" b="1" dirty="0">
              <a:latin typeface="Times New Roman" panose="02020603050405020304" pitchFamily="18" charset="0"/>
            </a:endParaRPr>
          </a:p>
          <a:p>
            <a:pPr eaLnBrk="0" hangingPunct="0">
              <a:lnSpc>
                <a:spcPct val="125000"/>
              </a:lnSpc>
            </a:pPr>
            <a:r>
              <a:rPr lang="zh-CN" altLang="en-US" sz="2800" b="1" dirty="0">
                <a:latin typeface="Times New Roman" panose="02020603050405020304" pitchFamily="18" charset="0"/>
              </a:rPr>
              <a:t>     A. October</a:t>
            </a:r>
            <a:r>
              <a:rPr lang="en-US" altLang="zh-CN" sz="2800" b="1" dirty="0">
                <a:latin typeface="Times New Roman" panose="02020603050405020304" pitchFamily="18" charset="0"/>
              </a:rPr>
              <a:t>       B.</a:t>
            </a:r>
            <a:r>
              <a:rPr lang="zh-CN" altLang="en-US" sz="2800" b="1" dirty="0">
                <a:latin typeface="Times New Roman" panose="02020603050405020304" pitchFamily="18" charset="0"/>
              </a:rPr>
              <a:t> September</a:t>
            </a:r>
            <a:r>
              <a:rPr lang="en-US" altLang="zh-CN" sz="2800" b="1" dirty="0">
                <a:latin typeface="Times New Roman" panose="02020603050405020304" pitchFamily="18" charset="0"/>
              </a:rPr>
              <a:t>      </a:t>
            </a:r>
            <a:r>
              <a:rPr lang="zh-CN" altLang="en-US" sz="2800" b="1" dirty="0">
                <a:latin typeface="Times New Roman" panose="02020603050405020304" pitchFamily="18" charset="0"/>
              </a:rPr>
              <a:t>C. May</a:t>
            </a:r>
          </a:p>
        </p:txBody>
      </p:sp>
      <p:pic>
        <p:nvPicPr>
          <p:cNvPr id="14339" name="图片 3"/>
          <p:cNvPicPr>
            <a:picLocks noChangeAspect="1" noChangeArrowheads="1"/>
          </p:cNvPicPr>
          <p:nvPr>
            <p:custDataLst>
              <p:tags r:id="rId2"/>
            </p:custDataLst>
          </p:nvPr>
        </p:nvPicPr>
        <p:blipFill>
          <a:blip r:embed="rId6" cstate="email"/>
          <a:srcRect/>
          <a:stretch>
            <a:fillRect/>
          </a:stretch>
        </p:blipFill>
        <p:spPr bwMode="auto">
          <a:xfrm>
            <a:off x="3851275" y="2001838"/>
            <a:ext cx="496888"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矩形 4"/>
          <p:cNvSpPr/>
          <p:nvPr>
            <p:custDataLst>
              <p:tags r:id="rId3"/>
            </p:custDataLst>
          </p:nvPr>
        </p:nvSpPr>
        <p:spPr>
          <a:xfrm>
            <a:off x="1187450" y="2846388"/>
            <a:ext cx="6913563" cy="1306512"/>
          </a:xfrm>
          <a:prstGeom prst="rect">
            <a:avLst/>
          </a:prstGeom>
          <a:noFill/>
          <a:ln w="9525" cap="flat" cmpd="sng" algn="ctr">
            <a:noFill/>
            <a:prstDash val="solid"/>
            <a:round/>
            <a:headEnd type="none" w="med" len="med"/>
            <a:tailEnd type="none" w="med" len="med"/>
          </a:ln>
        </p:spPr>
        <p:txBody>
          <a:bodyPr>
            <a:spAutoFit/>
          </a:bodyPr>
          <a:lstStyle/>
          <a:p>
            <a:pPr eaLnBrk="0" hangingPunct="0">
              <a:lnSpc>
                <a:spcPct val="150000"/>
              </a:lnSpc>
            </a:pPr>
            <a:r>
              <a:rPr lang="zh-CN" altLang="en-US" sz="2800" b="1" dirty="0">
                <a:latin typeface="Times New Roman" panose="02020603050405020304" pitchFamily="18" charset="0"/>
              </a:rPr>
              <a:t>4.  In the northwest, there</a:t>
            </a:r>
            <a:r>
              <a:rPr lang="en-US" altLang="zh-CN" sz="2800" b="1" dirty="0">
                <a:latin typeface="Times New Roman" panose="02020603050405020304" pitchFamily="18" charset="0"/>
              </a:rPr>
              <a:t>’</a:t>
            </a:r>
            <a:r>
              <a:rPr lang="zh-CN" altLang="en-US" sz="2800" b="1" dirty="0">
                <a:latin typeface="Times New Roman" panose="02020603050405020304" pitchFamily="18" charset="0"/>
              </a:rPr>
              <a:t>s a lot of </a:t>
            </a:r>
            <a:r>
              <a:rPr lang="en-US" altLang="zh-CN" sz="2800" b="1" dirty="0">
                <a:latin typeface="Times New Roman" panose="02020603050405020304" pitchFamily="18" charset="0"/>
              </a:rPr>
              <a:t>______</a:t>
            </a:r>
            <a:endParaRPr lang="zh-CN" altLang="en-US" sz="2800" b="1" dirty="0">
              <a:latin typeface="Times New Roman" panose="02020603050405020304" pitchFamily="18" charset="0"/>
            </a:endParaRPr>
          </a:p>
          <a:p>
            <a:pPr eaLnBrk="0" hangingPunct="0">
              <a:lnSpc>
                <a:spcPct val="150000"/>
              </a:lnSpc>
            </a:pPr>
            <a:r>
              <a:rPr lang="zh-CN" altLang="en-US" sz="2800" b="1" dirty="0">
                <a:latin typeface="Times New Roman" panose="02020603050405020304" pitchFamily="18" charset="0"/>
              </a:rPr>
              <a:t>     A. snow</a:t>
            </a:r>
            <a:r>
              <a:rPr lang="en-US" altLang="zh-CN" sz="2800" b="1" dirty="0">
                <a:latin typeface="Times New Roman" panose="02020603050405020304" pitchFamily="18" charset="0"/>
              </a:rPr>
              <a:t>		</a:t>
            </a:r>
            <a:r>
              <a:rPr lang="zh-CN" altLang="en-US" sz="2800" b="1" dirty="0">
                <a:latin typeface="Times New Roman" panose="02020603050405020304" pitchFamily="18" charset="0"/>
              </a:rPr>
              <a:t>B. wind</a:t>
            </a:r>
            <a:r>
              <a:rPr lang="en-US" altLang="zh-CN" sz="2800" b="1" dirty="0">
                <a:latin typeface="Times New Roman" panose="02020603050405020304" pitchFamily="18" charset="0"/>
              </a:rPr>
              <a:t>		C. </a:t>
            </a:r>
            <a:r>
              <a:rPr lang="zh-CN" altLang="en-US" sz="2800" b="1" dirty="0">
                <a:latin typeface="Times New Roman" panose="02020603050405020304" pitchFamily="18" charset="0"/>
              </a:rPr>
              <a:t>rain</a:t>
            </a:r>
          </a:p>
        </p:txBody>
      </p:sp>
      <p:pic>
        <p:nvPicPr>
          <p:cNvPr id="14341" name="图片 5"/>
          <p:cNvPicPr>
            <a:picLocks noChangeAspect="1" noChangeArrowheads="1"/>
          </p:cNvPicPr>
          <p:nvPr>
            <p:custDataLst>
              <p:tags r:id="rId4"/>
            </p:custDataLst>
          </p:nvPr>
        </p:nvPicPr>
        <p:blipFill>
          <a:blip r:embed="rId7" cstate="email"/>
          <a:srcRect/>
          <a:stretch>
            <a:fillRect/>
          </a:stretch>
        </p:blipFill>
        <p:spPr bwMode="auto">
          <a:xfrm>
            <a:off x="6637338" y="3616325"/>
            <a:ext cx="496887"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fade">
                                      <p:cBhvr>
                                        <p:cTn id="7" dur="1000"/>
                                        <p:tgtEl>
                                          <p:spTgt spid="14339"/>
                                        </p:tgtEl>
                                      </p:cBhvr>
                                    </p:animEffect>
                                    <p:anim calcmode="lin" valueType="num">
                                      <p:cBhvr>
                                        <p:cTn id="8" dur="1000" fill="hold"/>
                                        <p:tgtEl>
                                          <p:spTgt spid="14339"/>
                                        </p:tgtEl>
                                        <p:attrNameLst>
                                          <p:attrName>ppt_x</p:attrName>
                                        </p:attrNameLst>
                                      </p:cBhvr>
                                      <p:tavLst>
                                        <p:tav tm="0">
                                          <p:val>
                                            <p:strVal val="#ppt_x"/>
                                          </p:val>
                                        </p:tav>
                                        <p:tav tm="100000">
                                          <p:val>
                                            <p:strVal val="#ppt_x"/>
                                          </p:val>
                                        </p:tav>
                                      </p:tavLst>
                                    </p:anim>
                                    <p:anim calcmode="lin" valueType="num">
                                      <p:cBhvr>
                                        <p:cTn id="9" dur="1000" fill="hold"/>
                                        <p:tgtEl>
                                          <p:spTgt spid="143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341"/>
                                        </p:tgtEl>
                                        <p:attrNameLst>
                                          <p:attrName>style.visibility</p:attrName>
                                        </p:attrNameLst>
                                      </p:cBhvr>
                                      <p:to>
                                        <p:strVal val="visible"/>
                                      </p:to>
                                    </p:set>
                                    <p:animEffect transition="in" filter="fade">
                                      <p:cBhvr>
                                        <p:cTn id="14" dur="1000"/>
                                        <p:tgtEl>
                                          <p:spTgt spid="14341"/>
                                        </p:tgtEl>
                                      </p:cBhvr>
                                    </p:animEffect>
                                    <p:anim calcmode="lin" valueType="num">
                                      <p:cBhvr>
                                        <p:cTn id="15" dur="1000" fill="hold"/>
                                        <p:tgtEl>
                                          <p:spTgt spid="14341"/>
                                        </p:tgtEl>
                                        <p:attrNameLst>
                                          <p:attrName>ppt_x</p:attrName>
                                        </p:attrNameLst>
                                      </p:cBhvr>
                                      <p:tavLst>
                                        <p:tav tm="0">
                                          <p:val>
                                            <p:strVal val="#ppt_x"/>
                                          </p:val>
                                        </p:tav>
                                        <p:tav tm="100000">
                                          <p:val>
                                            <p:strVal val="#ppt_x"/>
                                          </p:val>
                                        </p:tav>
                                      </p:tavLst>
                                    </p:anim>
                                    <p:anim calcmode="lin" valueType="num">
                                      <p:cBhvr>
                                        <p:cTn id="16" dur="1000" fill="hold"/>
                                        <p:tgtEl>
                                          <p:spTgt spid="143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矩形 2"/>
          <p:cNvSpPr/>
          <p:nvPr>
            <p:custDataLst>
              <p:tags r:id="rId1"/>
            </p:custDataLst>
          </p:nvPr>
        </p:nvSpPr>
        <p:spPr>
          <a:xfrm>
            <a:off x="792163" y="1397000"/>
            <a:ext cx="7956550" cy="2132013"/>
          </a:xfrm>
          <a:prstGeom prst="rect">
            <a:avLst/>
          </a:prstGeom>
          <a:noFill/>
          <a:ln w="9525" cap="flat" cmpd="sng" algn="ctr">
            <a:noFill/>
            <a:prstDash val="solid"/>
            <a:round/>
            <a:headEnd type="none" w="med" len="med"/>
            <a:tailEnd type="none" w="med" len="med"/>
          </a:ln>
        </p:spPr>
        <p:txBody>
          <a:bodyPr>
            <a:spAutoFit/>
          </a:bodyPr>
          <a:lstStyle/>
          <a:p>
            <a:pPr marL="514350" indent="-514350" eaLnBrk="0" hangingPunct="0">
              <a:lnSpc>
                <a:spcPct val="165000"/>
              </a:lnSpc>
              <a:buSzTx/>
              <a:buFontTx/>
              <a:buAutoNum type="arabicPeriod" startAt="5"/>
            </a:pPr>
            <a:r>
              <a:rPr lang="zh-CN" altLang="en-US" sz="2800" b="1">
                <a:ln w="9525" cap="flat" cmpd="sng" algn="ctr">
                  <a:noFill/>
                  <a:prstDash val="solid"/>
                  <a:round/>
                  <a:headEnd type="none" w="med" len="med"/>
                  <a:tailEnd type="none" w="med" len="med"/>
                </a:ln>
                <a:solidFill>
                  <a:srgbClr val="000000"/>
                </a:solidFill>
                <a:latin typeface="Times New Roman" panose="02020603050405020304" pitchFamily="18" charset="0"/>
                <a:ea typeface="宋体" panose="02010600030101010101" pitchFamily="2" charset="-122"/>
                <a:sym typeface="Wingdings" panose="05000000000000000000"/>
              </a:rPr>
              <a:t>In Texas and the southeast, there are </a:t>
            </a:r>
            <a:r>
              <a:rPr lang="en-US" altLang="zh-CN" sz="2800" b="1">
                <a:ln w="9525" cap="flat" cmpd="sng" algn="ctr">
                  <a:noFill/>
                  <a:prstDash val="solid"/>
                  <a:round/>
                  <a:headEnd type="none" w="med" len="med"/>
                  <a:tailEnd type="none" w="med" len="med"/>
                </a:ln>
                <a:solidFill>
                  <a:srgbClr val="000000"/>
                </a:solidFill>
                <a:latin typeface="Times New Roman" panose="02020603050405020304" pitchFamily="18" charset="0"/>
                <a:ea typeface="宋体" panose="02010600030101010101" pitchFamily="2" charset="-122"/>
                <a:sym typeface="Wingdings" panose="05000000000000000000"/>
              </a:rPr>
              <a:t>______ </a:t>
            </a:r>
          </a:p>
          <a:p>
            <a:pPr eaLnBrk="0" hangingPunct="0">
              <a:lnSpc>
                <a:spcPct val="165000"/>
              </a:lnSpc>
              <a:buSzTx/>
            </a:pPr>
            <a:r>
              <a:rPr lang="zh-CN" altLang="en-US" sz="2800" b="1">
                <a:ln w="9525" cap="flat" cmpd="sng" algn="ctr">
                  <a:noFill/>
                  <a:prstDash val="solid"/>
                  <a:round/>
                  <a:headEnd type="none" w="med" len="med"/>
                  <a:tailEnd type="none" w="med" len="med"/>
                </a:ln>
                <a:solidFill>
                  <a:srgbClr val="000000"/>
                </a:solidFill>
                <a:latin typeface="Times New Roman" panose="02020603050405020304" pitchFamily="18" charset="0"/>
                <a:ea typeface="宋体" panose="02010600030101010101" pitchFamily="2" charset="-122"/>
                <a:sym typeface="Wingdings" panose="05000000000000000000"/>
              </a:rPr>
              <a:t>      from</a:t>
            </a:r>
            <a:r>
              <a:rPr lang="en-US" altLang="zh-CN" sz="2800" b="1">
                <a:ln w="9525" cap="flat" cmpd="sng" algn="ctr">
                  <a:noFill/>
                  <a:prstDash val="solid"/>
                  <a:round/>
                  <a:headEnd type="none" w="med" len="med"/>
                  <a:tailEnd type="none" w="med" len="med"/>
                </a:ln>
                <a:solidFill>
                  <a:srgbClr val="000000"/>
                </a:solidFill>
                <a:latin typeface="Times New Roman" panose="02020603050405020304" pitchFamily="18" charset="0"/>
                <a:ea typeface="宋体" panose="02010600030101010101" pitchFamily="2" charset="-122"/>
                <a:sym typeface="Wingdings" panose="05000000000000000000"/>
              </a:rPr>
              <a:t> </a:t>
            </a:r>
            <a:r>
              <a:rPr lang="zh-CN" altLang="en-US" sz="2800" b="1">
                <a:ln w="9525" cap="flat" cmpd="sng" algn="ctr">
                  <a:noFill/>
                  <a:prstDash val="solid"/>
                  <a:round/>
                  <a:headEnd type="none" w="med" len="med"/>
                  <a:tailEnd type="none" w="med" len="med"/>
                </a:ln>
                <a:solidFill>
                  <a:srgbClr val="000000"/>
                </a:solidFill>
                <a:latin typeface="Times New Roman" panose="02020603050405020304" pitchFamily="18" charset="0"/>
                <a:ea typeface="宋体" panose="02010600030101010101" pitchFamily="2" charset="-122"/>
                <a:sym typeface="Wingdings" panose="05000000000000000000"/>
              </a:rPr>
              <a:t>time to time in summer and autumn.</a:t>
            </a:r>
          </a:p>
          <a:p>
            <a:pPr eaLnBrk="0" hangingPunct="0">
              <a:lnSpc>
                <a:spcPct val="165000"/>
              </a:lnSpc>
              <a:buSzTx/>
            </a:pPr>
            <a:r>
              <a:rPr lang="zh-CN" altLang="en-US" sz="2800" b="1">
                <a:ln w="9525" cap="flat" cmpd="sng" algn="ctr">
                  <a:noFill/>
                  <a:prstDash val="solid"/>
                  <a:round/>
                  <a:headEnd type="none" w="med" len="med"/>
                  <a:tailEnd type="none" w="med" len="med"/>
                </a:ln>
                <a:solidFill>
                  <a:srgbClr val="000000"/>
                </a:solidFill>
                <a:latin typeface="Times New Roman" panose="02020603050405020304" pitchFamily="18" charset="0"/>
                <a:ea typeface="宋体" panose="02010600030101010101" pitchFamily="2" charset="-122"/>
                <a:sym typeface="Wingdings" panose="05000000000000000000"/>
              </a:rPr>
              <a:t>      A. showers</a:t>
            </a:r>
            <a:r>
              <a:rPr lang="en-US" altLang="zh-CN" sz="2800" b="1">
                <a:ln w="9525" cap="flat" cmpd="sng" algn="ctr">
                  <a:noFill/>
                  <a:prstDash val="solid"/>
                  <a:round/>
                  <a:headEnd type="none" w="med" len="med"/>
                  <a:tailEnd type="none" w="med" len="med"/>
                </a:ln>
                <a:solidFill>
                  <a:srgbClr val="000000"/>
                </a:solidFill>
                <a:latin typeface="Times New Roman" panose="02020603050405020304" pitchFamily="18" charset="0"/>
                <a:ea typeface="宋体" panose="02010600030101010101" pitchFamily="2" charset="-122"/>
                <a:sym typeface="Wingdings" panose="05000000000000000000"/>
              </a:rPr>
              <a:t>         </a:t>
            </a:r>
            <a:r>
              <a:rPr lang="zh-CN" altLang="en-US" sz="2800" b="1">
                <a:ln w="9525" cap="flat" cmpd="sng" algn="ctr">
                  <a:noFill/>
                  <a:prstDash val="solid"/>
                  <a:round/>
                  <a:headEnd type="none" w="med" len="med"/>
                  <a:tailEnd type="none" w="med" len="med"/>
                </a:ln>
                <a:solidFill>
                  <a:srgbClr val="000000"/>
                </a:solidFill>
                <a:latin typeface="Times New Roman" panose="02020603050405020304" pitchFamily="18" charset="0"/>
                <a:ea typeface="宋体" panose="02010600030101010101" pitchFamily="2" charset="-122"/>
                <a:sym typeface="Wingdings" panose="05000000000000000000"/>
              </a:rPr>
              <a:t>B. lightning          </a:t>
            </a:r>
            <a:r>
              <a:rPr lang="en-US" altLang="zh-CN" sz="2800" b="1">
                <a:ln w="9525" cap="flat" cmpd="sng" algn="ctr">
                  <a:noFill/>
                  <a:prstDash val="solid"/>
                  <a:round/>
                  <a:headEnd type="none" w="med" len="med"/>
                  <a:tailEnd type="none" w="med" len="med"/>
                </a:ln>
                <a:solidFill>
                  <a:srgbClr val="000000"/>
                </a:solidFill>
                <a:latin typeface="Times New Roman" panose="02020603050405020304" pitchFamily="18" charset="0"/>
                <a:ea typeface="宋体" panose="02010600030101010101" pitchFamily="2" charset="-122"/>
                <a:sym typeface="Wingdings" panose="05000000000000000000"/>
              </a:rPr>
              <a:t>C. </a:t>
            </a:r>
            <a:r>
              <a:rPr lang="zh-CN" altLang="en-US" sz="2800" b="1">
                <a:ln w="9525" cap="flat" cmpd="sng" algn="ctr">
                  <a:noFill/>
                  <a:prstDash val="solid"/>
                  <a:round/>
                  <a:headEnd type="none" w="med" len="med"/>
                  <a:tailEnd type="none" w="med" len="med"/>
                </a:ln>
                <a:solidFill>
                  <a:srgbClr val="000000"/>
                </a:solidFill>
                <a:latin typeface="Times New Roman" panose="02020603050405020304" pitchFamily="18" charset="0"/>
                <a:ea typeface="宋体" panose="02010600030101010101" pitchFamily="2" charset="-122"/>
                <a:sym typeface="Wingdings" panose="05000000000000000000"/>
              </a:rPr>
              <a:t>storms</a:t>
            </a:r>
          </a:p>
        </p:txBody>
      </p:sp>
      <p:pic>
        <p:nvPicPr>
          <p:cNvPr id="15363" name="图片 3"/>
          <p:cNvPicPr>
            <a:picLocks noChangeAspect="1" noChangeArrowheads="1"/>
          </p:cNvPicPr>
          <p:nvPr>
            <p:custDataLst>
              <p:tags r:id="rId2"/>
            </p:custDataLst>
          </p:nvPr>
        </p:nvPicPr>
        <p:blipFill>
          <a:blip r:embed="rId4" cstate="email"/>
          <a:srcRect/>
          <a:stretch>
            <a:fillRect/>
          </a:stretch>
        </p:blipFill>
        <p:spPr bwMode="auto">
          <a:xfrm>
            <a:off x="6421438" y="2997200"/>
            <a:ext cx="496887"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fade">
                                      <p:cBhvr>
                                        <p:cTn id="7" dur="1000"/>
                                        <p:tgtEl>
                                          <p:spTgt spid="15363"/>
                                        </p:tgtEl>
                                      </p:cBhvr>
                                    </p:animEffect>
                                    <p:anim calcmode="lin" valueType="num">
                                      <p:cBhvr>
                                        <p:cTn id="8" dur="1000" fill="hold"/>
                                        <p:tgtEl>
                                          <p:spTgt spid="15363"/>
                                        </p:tgtEl>
                                        <p:attrNameLst>
                                          <p:attrName>ppt_x</p:attrName>
                                        </p:attrNameLst>
                                      </p:cBhvr>
                                      <p:tavLst>
                                        <p:tav tm="0">
                                          <p:val>
                                            <p:strVal val="#ppt_x"/>
                                          </p:val>
                                        </p:tav>
                                        <p:tav tm="100000">
                                          <p:val>
                                            <p:strVal val="#ppt_x"/>
                                          </p:val>
                                        </p:tav>
                                      </p:tavLst>
                                    </p:anim>
                                    <p:anim calcmode="lin" valueType="num">
                                      <p:cBhvr>
                                        <p:cTn id="9" dur="1000" fill="hold"/>
                                        <p:tgtEl>
                                          <p:spTgt spid="153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3"/>
          <p:cNvSpPr>
            <a:spLocks noChangeArrowheads="1"/>
          </p:cNvSpPr>
          <p:nvPr>
            <p:custDataLst>
              <p:tags r:id="rId1"/>
            </p:custDataLst>
          </p:nvPr>
        </p:nvSpPr>
        <p:spPr bwMode="auto">
          <a:xfrm>
            <a:off x="781050" y="222250"/>
            <a:ext cx="7856538"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10000"/>
              </a:lnSpc>
            </a:pPr>
            <a:r>
              <a:rPr lang="en-US" altLang="zh-CN" sz="2800" b="1" dirty="0">
                <a:latin typeface="Arial" panose="020B0604020202020204" pitchFamily="34" charset="0"/>
                <a:ea typeface="微软雅黑" panose="020B0503020204020204" pitchFamily="34" charset="-122"/>
              </a:rPr>
              <a:t>Read the passage and find out the best time </a:t>
            </a:r>
          </a:p>
          <a:p>
            <a:pPr>
              <a:lnSpc>
                <a:spcPct val="110000"/>
              </a:lnSpc>
            </a:pPr>
            <a:r>
              <a:rPr lang="en-US" altLang="zh-CN" sz="2800" b="1" dirty="0">
                <a:latin typeface="Arial" panose="020B0604020202020204" pitchFamily="34" charset="0"/>
                <a:ea typeface="微软雅黑" panose="020B0503020204020204" pitchFamily="34" charset="-122"/>
              </a:rPr>
              <a:t>to visit the US.</a:t>
            </a:r>
            <a:endParaRPr lang="zh-CN" altLang="en-US" sz="2800" dirty="0">
              <a:latin typeface="Arial" panose="020B0604020202020204" pitchFamily="34" charset="0"/>
              <a:ea typeface="微软雅黑" panose="020B0503020204020204" pitchFamily="34" charset="-122"/>
            </a:endParaRPr>
          </a:p>
        </p:txBody>
      </p:sp>
      <p:sp>
        <p:nvSpPr>
          <p:cNvPr id="15363" name="矩形 4"/>
          <p:cNvSpPr/>
          <p:nvPr>
            <p:custDataLst>
              <p:tags r:id="rId2"/>
            </p:custDataLst>
          </p:nvPr>
        </p:nvSpPr>
        <p:spPr>
          <a:xfrm>
            <a:off x="144463" y="342900"/>
            <a:ext cx="684212" cy="287338"/>
          </a:xfrm>
          <a:prstGeom prst="rect">
            <a:avLst/>
          </a:prstGeom>
          <a:gradFill>
            <a:gsLst>
              <a:gs pos="0">
                <a:srgbClr val="4F81BD">
                  <a:lumMod val="5000"/>
                  <a:lumOff val="95000"/>
                </a:srgbClr>
              </a:gs>
              <a:gs pos="50000">
                <a:srgbClr val="7CA9E0"/>
              </a:gs>
              <a:gs pos="20000">
                <a:schemeClr val="tx2">
                  <a:lumMod val="20000"/>
                  <a:lumOff val="80000"/>
                </a:schemeClr>
              </a:gs>
              <a:gs pos="80000">
                <a:schemeClr val="tx2">
                  <a:lumMod val="20000"/>
                  <a:lumOff val="80000"/>
                </a:schemeClr>
              </a:gs>
              <a:gs pos="100000">
                <a:sysClr val="window" lastClr="FFFFFF"/>
              </a:gs>
            </a:gsLst>
            <a:lin ang="10800000" scaled="0"/>
          </a:gradFill>
          <a:ln w="25400" cap="flat" cmpd="sng" algn="ctr">
            <a:noFill/>
            <a:prstDash val="solid"/>
          </a:ln>
          <a:effectLst/>
        </p:spPr>
        <p:txBody>
          <a:bodyPr anchor="ctr"/>
          <a:lstStyle/>
          <a:p>
            <a:pPr algn="ctr"/>
            <a:r>
              <a:rPr lang="en-US" altLang="zh-CN" sz="2800" b="1">
                <a:solidFill>
                  <a:srgbClr val="000000"/>
                </a:solidFill>
                <a:latin typeface="Arial" panose="020B0604020202020204" pitchFamily="34" charset="0"/>
                <a:ea typeface="黑体" panose="02010609060101010101" pitchFamily="49" charset="-122"/>
              </a:rPr>
              <a:t>2</a:t>
            </a:r>
            <a:endParaRPr lang="zh-CN" altLang="en-US" sz="2800" b="1">
              <a:solidFill>
                <a:srgbClr val="000000"/>
              </a:solidFill>
              <a:latin typeface="Arial" panose="020B0604020202020204" pitchFamily="34" charset="0"/>
              <a:ea typeface="黑体" panose="02010609060101010101" pitchFamily="49" charset="-122"/>
            </a:endParaRPr>
          </a:p>
        </p:txBody>
      </p:sp>
      <p:sp>
        <p:nvSpPr>
          <p:cNvPr id="15364" name="Rectangle 3"/>
          <p:cNvSpPr txBox="1">
            <a:spLocks noChangeArrowheads="1"/>
          </p:cNvSpPr>
          <p:nvPr>
            <p:custDataLst>
              <p:tags r:id="rId3"/>
            </p:custDataLst>
          </p:nvPr>
        </p:nvSpPr>
        <p:spPr bwMode="auto">
          <a:xfrm>
            <a:off x="781050" y="1938338"/>
            <a:ext cx="7939088" cy="2663825"/>
          </a:xfrm>
          <a:prstGeom prst="rect">
            <a:avLst/>
          </a:prstGeom>
          <a:noFill/>
          <a:ln w="9525" cap="flat" cmpd="sng" algn="ctr">
            <a:noFill/>
            <a:prstDash val="solid"/>
            <a:round/>
            <a:headEnd type="none" w="med" len="med"/>
            <a:tailEnd type="none" w="med" len="me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lnSpc>
                <a:spcPct val="125000"/>
              </a:lnSpc>
              <a:spcBef>
                <a:spcPct val="20000"/>
              </a:spcBef>
              <a:buFont typeface="Arial" panose="020B0604020202020204" pitchFamily="34" charset="0"/>
              <a:buChar char="•"/>
            </a:pPr>
            <a:r>
              <a:rPr lang="en-US" altLang="zh-CN" sz="2800" b="1" dirty="0">
                <a:latin typeface="Times New Roman" panose="02020603050405020304" pitchFamily="18" charset="0"/>
                <a:ea typeface="黑体" panose="02010609060101010101" pitchFamily="49" charset="-122"/>
              </a:rPr>
              <a:t>    The US is a very big country. It is about 3,000 miles from the east coast to the west coast, so choose carefully the places to see and the time to go. Bring a map because you </a:t>
            </a:r>
            <a:r>
              <a:rPr lang="en-US" altLang="zh-CN" sz="2800" b="1" dirty="0">
                <a:solidFill>
                  <a:srgbClr val="FF3399"/>
                </a:solidFill>
                <a:latin typeface="Times New Roman" panose="02020603050405020304" pitchFamily="18" charset="0"/>
                <a:ea typeface="黑体" panose="02010609060101010101" pitchFamily="49" charset="-122"/>
              </a:rPr>
              <a:t>may</a:t>
            </a:r>
            <a:r>
              <a:rPr lang="en-US" altLang="zh-CN" sz="2800" b="1" dirty="0">
                <a:solidFill>
                  <a:srgbClr val="FF0000"/>
                </a:solidFill>
                <a:latin typeface="Times New Roman" panose="02020603050405020304" pitchFamily="18" charset="0"/>
                <a:ea typeface="黑体" panose="02010609060101010101" pitchFamily="49" charset="-122"/>
              </a:rPr>
              <a:t> </a:t>
            </a:r>
            <a:r>
              <a:rPr lang="en-US" altLang="zh-CN" sz="2800" b="1" dirty="0">
                <a:latin typeface="Times New Roman" panose="02020603050405020304" pitchFamily="18" charset="0"/>
                <a:ea typeface="黑体" panose="02010609060101010101" pitchFamily="49" charset="-122"/>
              </a:rPr>
              <a:t>want to travel around. </a:t>
            </a:r>
          </a:p>
          <a:p>
            <a:pPr marL="342900" indent="-342900" eaLnBrk="0" hangingPunct="0">
              <a:lnSpc>
                <a:spcPct val="80000"/>
              </a:lnSpc>
              <a:spcBef>
                <a:spcPct val="20000"/>
              </a:spcBef>
              <a:buFont typeface="Arial" panose="020B0604020202020204" pitchFamily="34" charset="0"/>
              <a:buChar char="•"/>
            </a:pPr>
            <a:r>
              <a:rPr lang="en-US" altLang="zh-CN" sz="2400" b="1" dirty="0">
                <a:latin typeface="Times New Roman" panose="02020603050405020304" pitchFamily="18" charset="0"/>
                <a:ea typeface="黑体" panose="02010609060101010101" pitchFamily="49" charset="-122"/>
              </a:rPr>
              <a:t>   </a:t>
            </a:r>
            <a:endParaRPr lang="zh-CN" altLang="en-US" sz="2400" b="1" dirty="0">
              <a:latin typeface="Times New Roman" panose="02020603050405020304" pitchFamily="18" charset="0"/>
              <a:ea typeface="黑体" panose="02010609060101010101" pitchFamily="49" charset="-122"/>
            </a:endParaRPr>
          </a:p>
        </p:txBody>
      </p:sp>
      <p:sp>
        <p:nvSpPr>
          <p:cNvPr id="16389" name="矩形 7"/>
          <p:cNvSpPr>
            <a:spLocks noChangeArrowheads="1"/>
          </p:cNvSpPr>
          <p:nvPr>
            <p:custDataLst>
              <p:tags r:id="rId4"/>
            </p:custDataLst>
          </p:nvPr>
        </p:nvSpPr>
        <p:spPr bwMode="auto">
          <a:xfrm>
            <a:off x="1617663" y="1362075"/>
            <a:ext cx="6264275"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900" b="1" dirty="0">
                <a:latin typeface="Times New Roman" panose="02020603050405020304" pitchFamily="18" charset="0"/>
              </a:rPr>
              <a:t>When is the best time to visit the US?</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矩形 2"/>
          <p:cNvSpPr>
            <a:spLocks noChangeArrowheads="1"/>
          </p:cNvSpPr>
          <p:nvPr>
            <p:custDataLst>
              <p:tags r:id="rId1"/>
            </p:custDataLst>
          </p:nvPr>
        </p:nvSpPr>
        <p:spPr bwMode="auto">
          <a:xfrm>
            <a:off x="395288" y="415925"/>
            <a:ext cx="8353425"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lstStyle/>
          <a:p>
            <a:pPr eaLnBrk="0" hangingPunct="0">
              <a:lnSpc>
                <a:spcPct val="125000"/>
              </a:lnSpc>
            </a:pPr>
            <a:r>
              <a:rPr lang="en-US" altLang="zh-CN" sz="2800" b="1" dirty="0">
                <a:latin typeface="Times New Roman" panose="02020603050405020304" pitchFamily="18" charset="0"/>
                <a:ea typeface="黑体" panose="02010609060101010101" pitchFamily="49" charset="-122"/>
              </a:rPr>
              <a:t>    New York and Washington D.C are good places to visit in May or October, but in winter there is a lot of snow.</a:t>
            </a:r>
          </a:p>
          <a:p>
            <a:pPr eaLnBrk="0" hangingPunct="0">
              <a:lnSpc>
                <a:spcPct val="125000"/>
              </a:lnSpc>
            </a:pPr>
            <a:r>
              <a:rPr lang="en-US" altLang="zh-CN" sz="2800" b="1" dirty="0">
                <a:latin typeface="Times New Roman" panose="02020603050405020304" pitchFamily="18" charset="0"/>
                <a:ea typeface="黑体" panose="02010609060101010101" pitchFamily="49" charset="-122"/>
              </a:rPr>
              <a:t>    The best time to visit New England is in September. The weather gets cooler, and the green leaves start to turn gold, then brown. Bring your camera so you can take photos of the autumn trees.</a:t>
            </a:r>
            <a:endParaRPr lang="zh-CN" altLang="en-US" sz="2800" b="1" dirty="0">
              <a:latin typeface="Times New Roman" panose="02020603050405020304" pitchFamily="18" charset="0"/>
              <a:ea typeface="黑体" panose="02010609060101010101" pitchFamily="49" charset="-122"/>
            </a:endParaRPr>
          </a:p>
        </p:txBody>
      </p:sp>
      <p:sp>
        <p:nvSpPr>
          <p:cNvPr id="17411" name="对话气泡: 圆角矩形 7"/>
          <p:cNvSpPr>
            <a:spLocks noChangeArrowheads="1"/>
          </p:cNvSpPr>
          <p:nvPr>
            <p:custDataLst>
              <p:tags r:id="rId2"/>
            </p:custDataLst>
          </p:nvPr>
        </p:nvSpPr>
        <p:spPr bwMode="auto">
          <a:xfrm>
            <a:off x="2540000" y="2211388"/>
            <a:ext cx="1506538" cy="517525"/>
          </a:xfrm>
          <a:prstGeom prst="wedgeRoundRectCallout">
            <a:avLst>
              <a:gd name="adj1" fmla="val -5468"/>
              <a:gd name="adj2" fmla="val 64662"/>
              <a:gd name="adj3" fmla="val 16667"/>
            </a:avLst>
          </a:prstGeom>
          <a:solidFill>
            <a:srgbClr val="00B0F0"/>
          </a:solidFill>
          <a:ln w="9525" algn="ctr">
            <a:solidFill>
              <a:srgbClr val="000000"/>
            </a:solidFill>
            <a:miter lim="800000"/>
          </a:ln>
        </p:spPr>
        <p:txBody>
          <a:bodyPr anchor="ctr"/>
          <a:lstStyle/>
          <a:p>
            <a:pPr algn="ctr"/>
            <a:r>
              <a:rPr lang="zh-CN" altLang="en-US" sz="2800" b="1" baseline="-8000">
                <a:solidFill>
                  <a:srgbClr val="FFFFFF"/>
                </a:solidFill>
                <a:effectLst>
                  <a:outerShdw blurRad="38100" dist="38100" dir="2700000" algn="tl">
                    <a:srgbClr val="000000"/>
                  </a:outerShdw>
                </a:effectLst>
                <a:latin typeface="楷体" panose="02010609060101010101" pitchFamily="49" charset="-122"/>
                <a:ea typeface="楷体" panose="02010609060101010101" pitchFamily="49" charset="-122"/>
              </a:rPr>
              <a:t>变得更凉快</a:t>
            </a:r>
            <a:endParaRPr lang="en-US" altLang="zh-CN" sz="2800" b="1" baseline="-8000">
              <a:solidFill>
                <a:srgbClr val="FFFFFF"/>
              </a:solidFill>
              <a:effectLst>
                <a:outerShdw blurRad="38100" dist="38100" dir="2700000" algn="tl">
                  <a:srgbClr val="000000"/>
                </a:outerShdw>
              </a:effectLst>
              <a:latin typeface="楷体" panose="02010609060101010101" pitchFamily="49" charset="-122"/>
              <a:ea typeface="楷体" panose="02010609060101010101" pitchFamily="49" charset="-122"/>
            </a:endParaRPr>
          </a:p>
        </p:txBody>
      </p:sp>
      <p:cxnSp>
        <p:nvCxnSpPr>
          <p:cNvPr id="17412" name="直接连接符 16"/>
          <p:cNvCxnSpPr>
            <a:cxnSpLocks noChangeShapeType="1"/>
          </p:cNvCxnSpPr>
          <p:nvPr>
            <p:custDataLst>
              <p:tags r:id="rId3"/>
            </p:custDataLst>
          </p:nvPr>
        </p:nvCxnSpPr>
        <p:spPr bwMode="auto">
          <a:xfrm>
            <a:off x="2465388" y="3124200"/>
            <a:ext cx="1655762" cy="0"/>
          </a:xfrm>
          <a:prstGeom prst="line">
            <a:avLst/>
          </a:prstGeom>
          <a:noFill/>
          <a:ln w="15875" algn="ctr">
            <a:solidFill>
              <a:srgbClr val="00B0F0"/>
            </a:solidFill>
            <a:prstDash val="lgDashDot"/>
            <a:round/>
          </a:ln>
          <a:extLst>
            <a:ext uri="{909E8E84-426E-40DD-AFC4-6F175D3DCCD1}">
              <a14:hiddenFill xmlns:a14="http://schemas.microsoft.com/office/drawing/2010/main">
                <a:noFill/>
              </a14:hiddenFill>
            </a:ext>
          </a:extLst>
        </p:spPr>
      </p:cxnSp>
      <p:sp>
        <p:nvSpPr>
          <p:cNvPr id="17413" name="对话气泡: 圆角矩形 18"/>
          <p:cNvSpPr>
            <a:spLocks noChangeArrowheads="1"/>
          </p:cNvSpPr>
          <p:nvPr>
            <p:custDataLst>
              <p:tags r:id="rId4"/>
            </p:custDataLst>
          </p:nvPr>
        </p:nvSpPr>
        <p:spPr bwMode="auto">
          <a:xfrm>
            <a:off x="7524750" y="3363913"/>
            <a:ext cx="1508125" cy="517525"/>
          </a:xfrm>
          <a:prstGeom prst="wedgeRoundRectCallout">
            <a:avLst>
              <a:gd name="adj1" fmla="val -30116"/>
              <a:gd name="adj2" fmla="val -78625"/>
              <a:gd name="adj3" fmla="val 16667"/>
            </a:avLst>
          </a:prstGeom>
          <a:solidFill>
            <a:srgbClr val="00B0F0"/>
          </a:solidFill>
          <a:ln w="9525" algn="ctr">
            <a:solidFill>
              <a:srgbClr val="000000"/>
            </a:solidFill>
            <a:miter lim="800000"/>
          </a:ln>
        </p:spPr>
        <p:txBody>
          <a:bodyPr anchor="ctr"/>
          <a:lstStyle/>
          <a:p>
            <a:pPr algn="ctr"/>
            <a:r>
              <a:rPr lang="zh-CN" altLang="en-US" sz="2800" b="1" baseline="-8000">
                <a:solidFill>
                  <a:srgbClr val="FFFFFF"/>
                </a:solidFill>
                <a:effectLst>
                  <a:outerShdw blurRad="38100" dist="38100" dir="2700000" algn="tl">
                    <a:srgbClr val="000000"/>
                  </a:outerShdw>
                </a:effectLst>
                <a:latin typeface="楷体" panose="02010609060101010101" pitchFamily="49" charset="-122"/>
                <a:ea typeface="楷体" panose="02010609060101010101" pitchFamily="49" charset="-122"/>
              </a:rPr>
              <a:t>开始做</a:t>
            </a:r>
            <a:r>
              <a:rPr lang="en-US" altLang="zh-CN" sz="2800" b="1" baseline="-8000">
                <a:solidFill>
                  <a:srgbClr val="FFFFFF"/>
                </a:solidFill>
                <a:effectLst>
                  <a:outerShdw blurRad="38100" dist="38100" dir="2700000" algn="tl">
                    <a:srgbClr val="000000"/>
                  </a:outerShdw>
                </a:effectLst>
                <a:latin typeface="楷体" panose="02010609060101010101" pitchFamily="49" charset="-122"/>
                <a:ea typeface="楷体" panose="02010609060101010101" pitchFamily="49" charset="-122"/>
              </a:rPr>
              <a:t>……</a:t>
            </a:r>
          </a:p>
        </p:txBody>
      </p:sp>
      <p:cxnSp>
        <p:nvCxnSpPr>
          <p:cNvPr id="17414" name="直接连接符 19"/>
          <p:cNvCxnSpPr>
            <a:cxnSpLocks noChangeShapeType="1"/>
          </p:cNvCxnSpPr>
          <p:nvPr>
            <p:custDataLst>
              <p:tags r:id="rId5"/>
            </p:custDataLst>
          </p:nvPr>
        </p:nvCxnSpPr>
        <p:spPr bwMode="auto">
          <a:xfrm>
            <a:off x="7402513" y="3124200"/>
            <a:ext cx="1130300" cy="0"/>
          </a:xfrm>
          <a:prstGeom prst="line">
            <a:avLst/>
          </a:prstGeom>
          <a:noFill/>
          <a:ln w="15875" algn="ctr">
            <a:solidFill>
              <a:srgbClr val="00B0F0"/>
            </a:solidFill>
            <a:prstDash val="lgDashDot"/>
            <a:round/>
          </a:ln>
          <a:extLst>
            <a:ext uri="{909E8E84-426E-40DD-AFC4-6F175D3DCCD1}">
              <a14:hiddenFill xmlns:a14="http://schemas.microsoft.com/office/drawing/2010/main">
                <a:noFill/>
              </a14:hiddenFill>
            </a:ext>
          </a:extLst>
        </p:spPr>
      </p:cxnSp>
      <p:sp>
        <p:nvSpPr>
          <p:cNvPr id="17415" name="对话气泡: 圆角矩形 21"/>
          <p:cNvSpPr>
            <a:spLocks noChangeArrowheads="1"/>
          </p:cNvSpPr>
          <p:nvPr>
            <p:custDataLst>
              <p:tags r:id="rId6"/>
            </p:custDataLst>
          </p:nvPr>
        </p:nvSpPr>
        <p:spPr bwMode="auto">
          <a:xfrm>
            <a:off x="1806575" y="4384675"/>
            <a:ext cx="1508125" cy="517525"/>
          </a:xfrm>
          <a:prstGeom prst="wedgeRoundRectCallout">
            <a:avLst>
              <a:gd name="adj1" fmla="val -30116"/>
              <a:gd name="adj2" fmla="val -78625"/>
              <a:gd name="adj3" fmla="val 16667"/>
            </a:avLst>
          </a:prstGeom>
          <a:solidFill>
            <a:srgbClr val="00B0F0"/>
          </a:solidFill>
          <a:ln w="9525" algn="ctr">
            <a:solidFill>
              <a:srgbClr val="000000"/>
            </a:solidFill>
            <a:miter lim="800000"/>
          </a:ln>
        </p:spPr>
        <p:txBody>
          <a:bodyPr anchor="ctr"/>
          <a:lstStyle/>
          <a:p>
            <a:pPr algn="ctr"/>
            <a:r>
              <a:rPr lang="zh-CN" altLang="en-US" sz="2800" b="1" baseline="-8000" dirty="0">
                <a:solidFill>
                  <a:srgbClr val="FFFFFF"/>
                </a:solidFill>
                <a:effectLst>
                  <a:outerShdw blurRad="38100" dist="38100" dir="2700000" algn="tl">
                    <a:srgbClr val="000000"/>
                  </a:outerShdw>
                </a:effectLst>
                <a:latin typeface="楷体" panose="02010609060101010101" pitchFamily="49" charset="-122"/>
                <a:ea typeface="楷体" panose="02010609060101010101" pitchFamily="49" charset="-122"/>
              </a:rPr>
              <a:t>给</a:t>
            </a:r>
            <a:r>
              <a:rPr lang="en-US" altLang="zh-CN" sz="2800" b="1" baseline="-8000" dirty="0">
                <a:solidFill>
                  <a:srgbClr val="FFFFFF"/>
                </a:solidFill>
                <a:effectLst>
                  <a:outerShdw blurRad="38100" dist="38100" dir="2700000" algn="tl">
                    <a:srgbClr val="000000"/>
                  </a:outerShdw>
                </a:effectLst>
                <a:latin typeface="楷体" panose="02010609060101010101" pitchFamily="49" charset="-122"/>
                <a:ea typeface="楷体" panose="02010609060101010101" pitchFamily="49" charset="-122"/>
              </a:rPr>
              <a:t>……</a:t>
            </a:r>
            <a:r>
              <a:rPr lang="zh-CN" altLang="en-US" sz="2800" b="1" baseline="-8000" dirty="0">
                <a:solidFill>
                  <a:srgbClr val="FFFFFF"/>
                </a:solidFill>
                <a:effectLst>
                  <a:outerShdw blurRad="38100" dist="38100" dir="2700000" algn="tl">
                    <a:srgbClr val="000000"/>
                  </a:outerShdw>
                </a:effectLst>
                <a:latin typeface="楷体" panose="02010609060101010101" pitchFamily="49" charset="-122"/>
                <a:ea typeface="楷体" panose="02010609060101010101" pitchFamily="49" charset="-122"/>
              </a:rPr>
              <a:t>拍照</a:t>
            </a:r>
            <a:endParaRPr lang="en-US" altLang="zh-CN" sz="2800" b="1" baseline="-8000" dirty="0">
              <a:solidFill>
                <a:srgbClr val="FFFFFF"/>
              </a:solidFill>
              <a:effectLst>
                <a:outerShdw blurRad="38100" dist="38100" dir="2700000" algn="tl">
                  <a:srgbClr val="000000"/>
                </a:outerShdw>
              </a:effectLst>
              <a:latin typeface="楷体" panose="02010609060101010101" pitchFamily="49" charset="-122"/>
              <a:ea typeface="楷体" panose="02010609060101010101" pitchFamily="49" charset="-122"/>
            </a:endParaRPr>
          </a:p>
        </p:txBody>
      </p:sp>
      <p:cxnSp>
        <p:nvCxnSpPr>
          <p:cNvPr id="17416" name="直接连接符 22"/>
          <p:cNvCxnSpPr>
            <a:cxnSpLocks noChangeShapeType="1"/>
          </p:cNvCxnSpPr>
          <p:nvPr>
            <p:custDataLst>
              <p:tags r:id="rId7"/>
            </p:custDataLst>
          </p:nvPr>
        </p:nvCxnSpPr>
        <p:spPr bwMode="auto">
          <a:xfrm>
            <a:off x="1781175" y="4178300"/>
            <a:ext cx="2070100" cy="0"/>
          </a:xfrm>
          <a:prstGeom prst="line">
            <a:avLst/>
          </a:prstGeom>
          <a:noFill/>
          <a:ln w="15875" algn="ctr">
            <a:solidFill>
              <a:srgbClr val="00B0F0"/>
            </a:solidFill>
            <a:prstDash val="lgDashDot"/>
            <a:round/>
          </a:ln>
          <a:extLst>
            <a:ext uri="{909E8E84-426E-40DD-AFC4-6F175D3DCCD1}">
              <a14:hiddenFill xmlns:a14="http://schemas.microsoft.com/office/drawing/2010/main">
                <a:noFill/>
              </a14:hiddenFill>
            </a:ext>
          </a:ex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barn(inVertical)">
                                      <p:cBhvr>
                                        <p:cTn id="7" dur="500"/>
                                        <p:tgtEl>
                                          <p:spTgt spid="174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411"/>
                                        </p:tgtEl>
                                        <p:attrNameLst>
                                          <p:attrName>style.visibility</p:attrName>
                                        </p:attrNameLst>
                                      </p:cBhvr>
                                      <p:to>
                                        <p:strVal val="visible"/>
                                      </p:to>
                                    </p:set>
                                    <p:animEffect transition="in" filter="fade">
                                      <p:cBhvr>
                                        <p:cTn id="11" dur="1000"/>
                                        <p:tgtEl>
                                          <p:spTgt spid="17411"/>
                                        </p:tgtEl>
                                      </p:cBhvr>
                                    </p:animEffect>
                                    <p:anim calcmode="lin" valueType="num">
                                      <p:cBhvr>
                                        <p:cTn id="12" dur="1000" fill="hold"/>
                                        <p:tgtEl>
                                          <p:spTgt spid="17411"/>
                                        </p:tgtEl>
                                        <p:attrNameLst>
                                          <p:attrName>ppt_x</p:attrName>
                                        </p:attrNameLst>
                                      </p:cBhvr>
                                      <p:tavLst>
                                        <p:tav tm="0">
                                          <p:val>
                                            <p:strVal val="#ppt_x"/>
                                          </p:val>
                                        </p:tav>
                                        <p:tav tm="100000">
                                          <p:val>
                                            <p:strVal val="#ppt_x"/>
                                          </p:val>
                                        </p:tav>
                                      </p:tavLst>
                                    </p:anim>
                                    <p:anim calcmode="lin" valueType="num">
                                      <p:cBhvr>
                                        <p:cTn id="13" dur="1000" fill="hold"/>
                                        <p:tgtEl>
                                          <p:spTgt spid="17411"/>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7414"/>
                                        </p:tgtEl>
                                        <p:attrNameLst>
                                          <p:attrName>style.visibility</p:attrName>
                                        </p:attrNameLst>
                                      </p:cBhvr>
                                      <p:to>
                                        <p:strVal val="visible"/>
                                      </p:to>
                                    </p:set>
                                    <p:animEffect transition="in" filter="barn(inVertical)">
                                      <p:cBhvr>
                                        <p:cTn id="18" dur="500"/>
                                        <p:tgtEl>
                                          <p:spTgt spid="17414"/>
                                        </p:tgtEl>
                                      </p:cBhvr>
                                    </p:animEffect>
                                  </p:childTnLst>
                                </p:cTn>
                              </p:par>
                            </p:childTnLst>
                          </p:cTn>
                        </p:par>
                        <p:par>
                          <p:cTn id="19" fill="hold">
                            <p:stCondLst>
                              <p:cond delay="500"/>
                            </p:stCondLst>
                            <p:childTnLst>
                              <p:par>
                                <p:cTn id="20" presetID="47" presetClass="entr" presetSubtype="0" fill="hold" grpId="0" nodeType="afterEffect">
                                  <p:stCondLst>
                                    <p:cond delay="0"/>
                                  </p:stCondLst>
                                  <p:childTnLst>
                                    <p:set>
                                      <p:cBhvr>
                                        <p:cTn id="21" dur="1" fill="hold">
                                          <p:stCondLst>
                                            <p:cond delay="0"/>
                                          </p:stCondLst>
                                        </p:cTn>
                                        <p:tgtEl>
                                          <p:spTgt spid="17413"/>
                                        </p:tgtEl>
                                        <p:attrNameLst>
                                          <p:attrName>style.visibility</p:attrName>
                                        </p:attrNameLst>
                                      </p:cBhvr>
                                      <p:to>
                                        <p:strVal val="visible"/>
                                      </p:to>
                                    </p:set>
                                    <p:animEffect transition="in" filter="fade">
                                      <p:cBhvr>
                                        <p:cTn id="22" dur="1000"/>
                                        <p:tgtEl>
                                          <p:spTgt spid="17413"/>
                                        </p:tgtEl>
                                      </p:cBhvr>
                                    </p:animEffect>
                                    <p:anim calcmode="lin" valueType="num">
                                      <p:cBhvr>
                                        <p:cTn id="23" dur="1000" fill="hold"/>
                                        <p:tgtEl>
                                          <p:spTgt spid="17413"/>
                                        </p:tgtEl>
                                        <p:attrNameLst>
                                          <p:attrName>ppt_x</p:attrName>
                                        </p:attrNameLst>
                                      </p:cBhvr>
                                      <p:tavLst>
                                        <p:tav tm="0">
                                          <p:val>
                                            <p:strVal val="#ppt_x"/>
                                          </p:val>
                                        </p:tav>
                                        <p:tav tm="100000">
                                          <p:val>
                                            <p:strVal val="#ppt_x"/>
                                          </p:val>
                                        </p:tav>
                                      </p:tavLst>
                                    </p:anim>
                                    <p:anim calcmode="lin" valueType="num">
                                      <p:cBhvr>
                                        <p:cTn id="24" dur="1000" fill="hold"/>
                                        <p:tgtEl>
                                          <p:spTgt spid="174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7416"/>
                                        </p:tgtEl>
                                        <p:attrNameLst>
                                          <p:attrName>style.visibility</p:attrName>
                                        </p:attrNameLst>
                                      </p:cBhvr>
                                      <p:to>
                                        <p:strVal val="visible"/>
                                      </p:to>
                                    </p:set>
                                    <p:animEffect transition="in" filter="barn(inVertical)">
                                      <p:cBhvr>
                                        <p:cTn id="29" dur="500"/>
                                        <p:tgtEl>
                                          <p:spTgt spid="17416"/>
                                        </p:tgtEl>
                                      </p:cBhvr>
                                    </p:animEffect>
                                  </p:childTnLst>
                                </p:cTn>
                              </p:par>
                            </p:childTnLst>
                          </p:cTn>
                        </p:par>
                        <p:par>
                          <p:cTn id="30" fill="hold">
                            <p:stCondLst>
                              <p:cond delay="500"/>
                            </p:stCondLst>
                            <p:childTnLst>
                              <p:par>
                                <p:cTn id="31" presetID="47" presetClass="entr" presetSubtype="0" fill="hold" grpId="0" nodeType="afterEffect">
                                  <p:stCondLst>
                                    <p:cond delay="0"/>
                                  </p:stCondLst>
                                  <p:childTnLst>
                                    <p:set>
                                      <p:cBhvr>
                                        <p:cTn id="32" dur="1" fill="hold">
                                          <p:stCondLst>
                                            <p:cond delay="0"/>
                                          </p:stCondLst>
                                        </p:cTn>
                                        <p:tgtEl>
                                          <p:spTgt spid="17415"/>
                                        </p:tgtEl>
                                        <p:attrNameLst>
                                          <p:attrName>style.visibility</p:attrName>
                                        </p:attrNameLst>
                                      </p:cBhvr>
                                      <p:to>
                                        <p:strVal val="visible"/>
                                      </p:to>
                                    </p:set>
                                    <p:animEffect transition="in" filter="fade">
                                      <p:cBhvr>
                                        <p:cTn id="33" dur="1000"/>
                                        <p:tgtEl>
                                          <p:spTgt spid="17415"/>
                                        </p:tgtEl>
                                      </p:cBhvr>
                                    </p:animEffect>
                                    <p:anim calcmode="lin" valueType="num">
                                      <p:cBhvr>
                                        <p:cTn id="34" dur="1000" fill="hold"/>
                                        <p:tgtEl>
                                          <p:spTgt spid="17415"/>
                                        </p:tgtEl>
                                        <p:attrNameLst>
                                          <p:attrName>ppt_x</p:attrName>
                                        </p:attrNameLst>
                                      </p:cBhvr>
                                      <p:tavLst>
                                        <p:tav tm="0">
                                          <p:val>
                                            <p:strVal val="#ppt_x"/>
                                          </p:val>
                                        </p:tav>
                                        <p:tav tm="100000">
                                          <p:val>
                                            <p:strVal val="#ppt_x"/>
                                          </p:val>
                                        </p:tav>
                                      </p:tavLst>
                                    </p:anim>
                                    <p:anim calcmode="lin" valueType="num">
                                      <p:cBhvr>
                                        <p:cTn id="35" dur="1000" fill="hold"/>
                                        <p:tgtEl>
                                          <p:spTgt spid="174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nimBg="1"/>
      <p:bldP spid="17413" grpId="0" animBg="1"/>
      <p:bldP spid="174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矩形 1"/>
          <p:cNvSpPr/>
          <p:nvPr>
            <p:custDataLst>
              <p:tags r:id="rId1"/>
            </p:custDataLst>
          </p:nvPr>
        </p:nvSpPr>
        <p:spPr>
          <a:xfrm>
            <a:off x="522288" y="1193800"/>
            <a:ext cx="8137525" cy="2871788"/>
          </a:xfrm>
          <a:prstGeom prst="rect">
            <a:avLst/>
          </a:prstGeom>
          <a:noFill/>
          <a:ln w="9525" cap="flat" cmpd="sng" algn="ctr">
            <a:noFill/>
            <a:prstDash val="solid"/>
            <a:round/>
            <a:headEnd type="none" w="med" len="med"/>
            <a:tailEnd type="none" w="med" len="me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lnSpc>
                <a:spcPct val="165000"/>
              </a:lnSpc>
              <a:buSzTx/>
            </a:pPr>
            <a:r>
              <a:rPr lang="en-US" altLang="zh-CN" sz="2800" b="1">
                <a:ln w="9525" cap="flat" cmpd="sng" algn="ctr">
                  <a:noFill/>
                  <a:prstDash val="solid"/>
                  <a:round/>
                  <a:headEnd type="none" w="med" len="med"/>
                  <a:tailEnd type="none" w="med" len="med"/>
                </a:ln>
                <a:solidFill>
                  <a:srgbClr val="000000"/>
                </a:solidFill>
                <a:latin typeface="Times New Roman" panose="02020603050405020304" pitchFamily="18" charset="0"/>
                <a:ea typeface="黑体" panose="02010609060101010101" pitchFamily="49" charset="-122"/>
                <a:sym typeface="Wingdings" panose="05000000000000000000"/>
              </a:rPr>
              <a:t>    California is on the Pacific coast, and the weather is fine all year round. Take your swimming clothes because you </a:t>
            </a:r>
            <a:r>
              <a:rPr lang="en-US" altLang="zh-CN" sz="2800" b="1">
                <a:ln w="9525" cap="flat" cmpd="sng" algn="ctr">
                  <a:noFill/>
                  <a:prstDash val="solid"/>
                  <a:round/>
                  <a:headEnd type="none" w="med" len="med"/>
                  <a:tailEnd type="none" w="med" len="med"/>
                </a:ln>
                <a:solidFill>
                  <a:srgbClr val="FF3399"/>
                </a:solidFill>
                <a:latin typeface="Times New Roman" panose="02020603050405020304" pitchFamily="18" charset="0"/>
                <a:ea typeface="黑体" panose="02010609060101010101" pitchFamily="49" charset="-122"/>
                <a:sym typeface="Wingdings" panose="05000000000000000000"/>
              </a:rPr>
              <a:t>might</a:t>
            </a:r>
            <a:r>
              <a:rPr lang="en-US" altLang="zh-CN" sz="2800" b="1">
                <a:ln w="9525" cap="flat" cmpd="sng" algn="ctr">
                  <a:noFill/>
                  <a:prstDash val="solid"/>
                  <a:round/>
                  <a:headEnd type="none" w="med" len="med"/>
                  <a:tailEnd type="none" w="med" len="med"/>
                </a:ln>
                <a:solidFill>
                  <a:srgbClr val="000000"/>
                </a:solidFill>
                <a:latin typeface="Times New Roman" panose="02020603050405020304" pitchFamily="18" charset="0"/>
                <a:ea typeface="黑体" panose="02010609060101010101" pitchFamily="49" charset="-122"/>
                <a:sym typeface="Wingdings" panose="05000000000000000000"/>
              </a:rPr>
              <a:t> want to go swimming in the sea, even in December.</a:t>
            </a:r>
          </a:p>
        </p:txBody>
      </p:sp>
      <p:sp>
        <p:nvSpPr>
          <p:cNvPr id="18435" name="对话气泡: 圆角矩形 3"/>
          <p:cNvSpPr>
            <a:spLocks noChangeArrowheads="1"/>
          </p:cNvSpPr>
          <p:nvPr>
            <p:custDataLst>
              <p:tags r:id="rId2"/>
            </p:custDataLst>
          </p:nvPr>
        </p:nvSpPr>
        <p:spPr bwMode="auto">
          <a:xfrm>
            <a:off x="2143125" y="1744663"/>
            <a:ext cx="863600" cy="387350"/>
          </a:xfrm>
          <a:prstGeom prst="wedgeRoundRectCallout">
            <a:avLst>
              <a:gd name="adj1" fmla="val 1481"/>
              <a:gd name="adj2" fmla="val 79356"/>
              <a:gd name="adj3" fmla="val 16667"/>
            </a:avLst>
          </a:prstGeom>
          <a:solidFill>
            <a:srgbClr val="00B0F0"/>
          </a:solidFill>
          <a:ln w="9525" algn="ctr">
            <a:solidFill>
              <a:srgbClr val="000000"/>
            </a:solidFill>
            <a:miter lim="800000"/>
          </a:ln>
        </p:spPr>
        <p:txBody>
          <a:bodyPr anchor="ctr"/>
          <a:lstStyle/>
          <a:p>
            <a:pPr algn="ctr"/>
            <a:r>
              <a:rPr lang="zh-CN" altLang="en-US" sz="2800" b="1" baseline="-8000">
                <a:solidFill>
                  <a:srgbClr val="FFFFFF"/>
                </a:solidFill>
                <a:effectLst>
                  <a:outerShdw blurRad="38100" dist="38100" dir="2700000" algn="tl">
                    <a:srgbClr val="000000"/>
                  </a:outerShdw>
                </a:effectLst>
                <a:latin typeface="楷体" panose="02010609060101010101" pitchFamily="49" charset="-122"/>
                <a:ea typeface="楷体" panose="02010609060101010101" pitchFamily="49" charset="-122"/>
              </a:rPr>
              <a:t>全年</a:t>
            </a:r>
            <a:endParaRPr lang="en-US" altLang="zh-CN" sz="2800" b="1" baseline="-8000">
              <a:solidFill>
                <a:srgbClr val="FFFFFF"/>
              </a:solidFill>
              <a:effectLst>
                <a:outerShdw blurRad="38100" dist="38100" dir="2700000" algn="tl">
                  <a:srgbClr val="000000"/>
                </a:outerShdw>
              </a:effectLst>
              <a:latin typeface="楷体" panose="02010609060101010101" pitchFamily="49" charset="-122"/>
              <a:ea typeface="楷体" panose="02010609060101010101" pitchFamily="49" charset="-122"/>
            </a:endParaRPr>
          </a:p>
        </p:txBody>
      </p:sp>
      <p:cxnSp>
        <p:nvCxnSpPr>
          <p:cNvPr id="18436" name="直接连接符 4"/>
          <p:cNvCxnSpPr>
            <a:cxnSpLocks noChangeShapeType="1"/>
          </p:cNvCxnSpPr>
          <p:nvPr>
            <p:custDataLst>
              <p:tags r:id="rId3"/>
            </p:custDataLst>
          </p:nvPr>
        </p:nvCxnSpPr>
        <p:spPr bwMode="auto">
          <a:xfrm>
            <a:off x="1619250" y="2606675"/>
            <a:ext cx="2260600" cy="0"/>
          </a:xfrm>
          <a:prstGeom prst="line">
            <a:avLst/>
          </a:prstGeom>
          <a:noFill/>
          <a:ln w="15875" algn="ctr">
            <a:solidFill>
              <a:srgbClr val="00B0F0"/>
            </a:solidFill>
            <a:prstDash val="lgDashDot"/>
            <a:round/>
          </a:ln>
          <a:extLst>
            <a:ext uri="{909E8E84-426E-40DD-AFC4-6F175D3DCCD1}">
              <a14:hiddenFill xmlns:a14="http://schemas.microsoft.com/office/drawing/2010/main">
                <a:noFill/>
              </a14:hiddenFill>
            </a:ext>
          </a:ex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barn(inVertical)">
                                      <p:cBhvr>
                                        <p:cTn id="7" dur="500"/>
                                        <p:tgtEl>
                                          <p:spTgt spid="184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435"/>
                                        </p:tgtEl>
                                        <p:attrNameLst>
                                          <p:attrName>style.visibility</p:attrName>
                                        </p:attrNameLst>
                                      </p:cBhvr>
                                      <p:to>
                                        <p:strVal val="visible"/>
                                      </p:to>
                                    </p:set>
                                    <p:animEffect transition="in" filter="fade">
                                      <p:cBhvr>
                                        <p:cTn id="11" dur="1000"/>
                                        <p:tgtEl>
                                          <p:spTgt spid="18435"/>
                                        </p:tgtEl>
                                      </p:cBhvr>
                                    </p:animEffect>
                                    <p:anim calcmode="lin" valueType="num">
                                      <p:cBhvr>
                                        <p:cTn id="12" dur="1000" fill="hold"/>
                                        <p:tgtEl>
                                          <p:spTgt spid="18435"/>
                                        </p:tgtEl>
                                        <p:attrNameLst>
                                          <p:attrName>ppt_x</p:attrName>
                                        </p:attrNameLst>
                                      </p:cBhvr>
                                      <p:tavLst>
                                        <p:tav tm="0">
                                          <p:val>
                                            <p:strVal val="#ppt_x"/>
                                          </p:val>
                                        </p:tav>
                                        <p:tav tm="100000">
                                          <p:val>
                                            <p:strVal val="#ppt_x"/>
                                          </p:val>
                                        </p:tav>
                                      </p:tavLst>
                                    </p:anim>
                                    <p:anim calcmode="lin" valueType="num">
                                      <p:cBhvr>
                                        <p:cTn id="13" dur="1000" fill="hold"/>
                                        <p:tgtEl>
                                          <p:spTgt spid="184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2"/>
          <p:cNvSpPr>
            <a:spLocks noChangeArrowheads="1"/>
          </p:cNvSpPr>
          <p:nvPr>
            <p:custDataLst>
              <p:tags r:id="rId1"/>
            </p:custDataLst>
          </p:nvPr>
        </p:nvSpPr>
        <p:spPr bwMode="auto">
          <a:xfrm>
            <a:off x="719138" y="531813"/>
            <a:ext cx="7705725"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lstStyle/>
          <a:p>
            <a:pPr eaLnBrk="0" hangingPunct="0">
              <a:lnSpc>
                <a:spcPct val="135000"/>
              </a:lnSpc>
            </a:pPr>
            <a:r>
              <a:rPr lang="en-US" altLang="zh-CN" sz="2800" b="1">
                <a:latin typeface="Times New Roman" panose="02020603050405020304" pitchFamily="18" charset="0"/>
                <a:ea typeface="黑体" panose="02010609060101010101" pitchFamily="49" charset="-122"/>
              </a:rPr>
              <a:t>    In Seattle, in the northwest, it is not very cold but it rains a lot, so bring an umbrella. In Alaska, the days are long and warm in summer, but </a:t>
            </a:r>
            <a:r>
              <a:rPr lang="en-US" altLang="zh-CN" sz="2800" b="1">
                <a:solidFill>
                  <a:srgbClr val="FF3399"/>
                </a:solidFill>
                <a:latin typeface="Times New Roman" panose="02020603050405020304" pitchFamily="18" charset="0"/>
                <a:ea typeface="黑体" panose="02010609060101010101" pitchFamily="49" charset="-122"/>
              </a:rPr>
              <a:t>may be</a:t>
            </a:r>
            <a:r>
              <a:rPr lang="en-US" altLang="zh-CN" sz="2800" b="1">
                <a:latin typeface="Times New Roman" panose="02020603050405020304" pitchFamily="18" charset="0"/>
                <a:ea typeface="黑体" panose="02010609060101010101" pitchFamily="49" charset="-122"/>
              </a:rPr>
              <a:t> cool in the evening. In winter, Alaska can be very very cold. </a:t>
            </a:r>
            <a:r>
              <a:rPr lang="en-US" altLang="zh-CN" sz="2800" b="1">
                <a:latin typeface="Times New Roman" panose="02020603050405020304" pitchFamily="18" charset="0"/>
              </a:rPr>
              <a:t>If you want to visit Alaska, you had better go in summer. Do not forget to bring a warm sweater with you.</a:t>
            </a:r>
          </a:p>
          <a:p>
            <a:pPr eaLnBrk="0" hangingPunct="0">
              <a:lnSpc>
                <a:spcPct val="140000"/>
              </a:lnSpc>
            </a:pPr>
            <a:endParaRPr lang="zh-CN" altLang="en-US" sz="2800" b="1">
              <a:latin typeface="Times New Roman" panose="02020603050405020304" pitchFamily="18" charset="0"/>
              <a:ea typeface="黑体" panose="02010609060101010101" pitchFamily="49" charset="-122"/>
            </a:endParaRPr>
          </a:p>
        </p:txBody>
      </p:sp>
      <p:sp>
        <p:nvSpPr>
          <p:cNvPr id="19459" name="对话气泡: 圆角矩形 3"/>
          <p:cNvSpPr>
            <a:spLocks noChangeArrowheads="1"/>
          </p:cNvSpPr>
          <p:nvPr>
            <p:custDataLst>
              <p:tags r:id="rId2"/>
            </p:custDataLst>
          </p:nvPr>
        </p:nvSpPr>
        <p:spPr bwMode="auto">
          <a:xfrm>
            <a:off x="3276600" y="242888"/>
            <a:ext cx="1150938" cy="387350"/>
          </a:xfrm>
          <a:prstGeom prst="wedgeRoundRectCallout">
            <a:avLst>
              <a:gd name="adj1" fmla="val 1481"/>
              <a:gd name="adj2" fmla="val 79356"/>
              <a:gd name="adj3" fmla="val 16667"/>
            </a:avLst>
          </a:prstGeom>
          <a:solidFill>
            <a:srgbClr val="00B0F0"/>
          </a:solidFill>
          <a:ln w="9525" algn="ctr">
            <a:solidFill>
              <a:srgbClr val="000000"/>
            </a:solidFill>
            <a:miter lim="800000"/>
          </a:ln>
        </p:spPr>
        <p:txBody>
          <a:bodyPr anchor="ctr" anchorCtr="1"/>
          <a:lstStyle/>
          <a:p>
            <a:pPr algn="ctr"/>
            <a:r>
              <a:rPr lang="zh-CN" altLang="en-US" sz="2800" b="1" baseline="-8000">
                <a:solidFill>
                  <a:srgbClr val="FFFFFF"/>
                </a:solidFill>
                <a:effectLst>
                  <a:outerShdw blurRad="38100" dist="38100" dir="2700000" algn="tl">
                    <a:srgbClr val="000000"/>
                  </a:outerShdw>
                </a:effectLst>
                <a:latin typeface="楷体" panose="02010609060101010101" pitchFamily="49" charset="-122"/>
                <a:ea typeface="楷体" panose="02010609060101010101" pitchFamily="49" charset="-122"/>
              </a:rPr>
              <a:t>在西北</a:t>
            </a:r>
            <a:endParaRPr lang="en-US" altLang="zh-CN" sz="2800" b="1" baseline="-8000">
              <a:solidFill>
                <a:srgbClr val="FFFFFF"/>
              </a:solidFill>
              <a:effectLst>
                <a:outerShdw blurRad="38100" dist="38100" dir="2700000" algn="tl">
                  <a:srgbClr val="000000"/>
                </a:outerShdw>
              </a:effectLst>
              <a:latin typeface="楷体" panose="02010609060101010101" pitchFamily="49" charset="-122"/>
              <a:ea typeface="楷体" panose="02010609060101010101" pitchFamily="49" charset="-122"/>
            </a:endParaRPr>
          </a:p>
        </p:txBody>
      </p:sp>
      <p:cxnSp>
        <p:nvCxnSpPr>
          <p:cNvPr id="19460" name="直接连接符 4"/>
          <p:cNvCxnSpPr>
            <a:cxnSpLocks noChangeShapeType="1"/>
          </p:cNvCxnSpPr>
          <p:nvPr>
            <p:custDataLst>
              <p:tags r:id="rId3"/>
            </p:custDataLst>
          </p:nvPr>
        </p:nvCxnSpPr>
        <p:spPr bwMode="auto">
          <a:xfrm>
            <a:off x="2790825" y="1104900"/>
            <a:ext cx="2540000" cy="0"/>
          </a:xfrm>
          <a:prstGeom prst="line">
            <a:avLst/>
          </a:prstGeom>
          <a:noFill/>
          <a:ln w="15875" algn="ctr">
            <a:solidFill>
              <a:srgbClr val="00B0F0"/>
            </a:solidFill>
            <a:prstDash val="lgDashDot"/>
            <a:round/>
          </a:ln>
          <a:extLst>
            <a:ext uri="{909E8E84-426E-40DD-AFC4-6F175D3DCCD1}">
              <a14:hiddenFill xmlns:a14="http://schemas.microsoft.com/office/drawing/2010/main">
                <a:noFill/>
              </a14:hiddenFill>
            </a:ext>
          </a:extLst>
        </p:spPr>
      </p:cxnSp>
      <p:sp>
        <p:nvSpPr>
          <p:cNvPr id="19461" name="对话气泡: 圆角矩形 5"/>
          <p:cNvSpPr>
            <a:spLocks noChangeArrowheads="1"/>
          </p:cNvSpPr>
          <p:nvPr>
            <p:custDataLst>
              <p:tags r:id="rId4"/>
            </p:custDataLst>
          </p:nvPr>
        </p:nvSpPr>
        <p:spPr bwMode="auto">
          <a:xfrm>
            <a:off x="5076825" y="4213225"/>
            <a:ext cx="2432050" cy="738188"/>
          </a:xfrm>
          <a:prstGeom prst="wedgeRoundRectCallout">
            <a:avLst>
              <a:gd name="adj1" fmla="val 7505"/>
              <a:gd name="adj2" fmla="val -67560"/>
              <a:gd name="adj3" fmla="val 16667"/>
            </a:avLst>
          </a:prstGeom>
          <a:solidFill>
            <a:srgbClr val="00B0F0"/>
          </a:solidFill>
          <a:ln w="9525" algn="ctr">
            <a:solidFill>
              <a:srgbClr val="000000"/>
            </a:solidFill>
            <a:miter lim="800000"/>
          </a:ln>
        </p:spPr>
        <p:txBody>
          <a:bodyPr anchor="ctr" anchorCtr="1"/>
          <a:lstStyle/>
          <a:p>
            <a:pPr algn="ctr"/>
            <a:r>
              <a:rPr lang="en-US" altLang="zh-CN" sz="2800" b="1" baseline="-8000">
                <a:solidFill>
                  <a:srgbClr val="FFFFFF"/>
                </a:solidFill>
                <a:effectLst>
                  <a:outerShdw blurRad="38100" dist="38100" dir="2700000" algn="tl">
                    <a:srgbClr val="000000"/>
                  </a:outerShdw>
                </a:effectLst>
                <a:latin typeface="Times New Roman" panose="02020603050405020304" pitchFamily="18" charset="0"/>
                <a:ea typeface="楷体" panose="02010609060101010101" pitchFamily="49" charset="-122"/>
              </a:rPr>
              <a:t>=remember to do sth</a:t>
            </a:r>
          </a:p>
          <a:p>
            <a:pPr algn="ctr"/>
            <a:r>
              <a:rPr lang="zh-CN" altLang="en-US" sz="2800" b="1" baseline="-8000">
                <a:solidFill>
                  <a:srgbClr val="FFFFFF"/>
                </a:solidFill>
                <a:effectLst>
                  <a:outerShdw blurRad="38100" dist="38100" dir="2700000" algn="tl">
                    <a:srgbClr val="000000"/>
                  </a:outerShdw>
                </a:effectLst>
                <a:latin typeface="Times New Roman" panose="02020603050405020304" pitchFamily="18" charset="0"/>
                <a:ea typeface="楷体" panose="02010609060101010101" pitchFamily="49" charset="-122"/>
              </a:rPr>
              <a:t>记得要去做某事</a:t>
            </a:r>
            <a:endParaRPr lang="en-US" altLang="zh-CN" sz="2800" b="1" baseline="-8000">
              <a:solidFill>
                <a:srgbClr val="FFFFFF"/>
              </a:solidFill>
              <a:effectLst>
                <a:outerShdw blurRad="38100" dist="38100" dir="2700000" algn="tl">
                  <a:srgbClr val="000000"/>
                </a:outerShdw>
              </a:effectLst>
              <a:latin typeface="Times New Roman" panose="02020603050405020304" pitchFamily="18" charset="0"/>
              <a:ea typeface="楷体" panose="02010609060101010101" pitchFamily="49" charset="-122"/>
            </a:endParaRPr>
          </a:p>
        </p:txBody>
      </p:sp>
      <p:cxnSp>
        <p:nvCxnSpPr>
          <p:cNvPr id="19462" name="直接连接符 6"/>
          <p:cNvCxnSpPr>
            <a:cxnSpLocks noChangeShapeType="1"/>
          </p:cNvCxnSpPr>
          <p:nvPr>
            <p:custDataLst>
              <p:tags r:id="rId5"/>
            </p:custDataLst>
          </p:nvPr>
        </p:nvCxnSpPr>
        <p:spPr bwMode="auto">
          <a:xfrm>
            <a:off x="5176838" y="4040188"/>
            <a:ext cx="2016125" cy="0"/>
          </a:xfrm>
          <a:prstGeom prst="line">
            <a:avLst/>
          </a:prstGeom>
          <a:noFill/>
          <a:ln w="15875" algn="ctr">
            <a:solidFill>
              <a:srgbClr val="00B0F0"/>
            </a:solidFill>
            <a:prstDash val="lgDashDot"/>
            <a:round/>
          </a:ln>
          <a:extLst>
            <a:ext uri="{909E8E84-426E-40DD-AFC4-6F175D3DCCD1}">
              <a14:hiddenFill xmlns:a14="http://schemas.microsoft.com/office/drawing/2010/main">
                <a:noFill/>
              </a14:hiddenFill>
            </a:ext>
          </a:ex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barn(inVertical)">
                                      <p:cBhvr>
                                        <p:cTn id="7" dur="500"/>
                                        <p:tgtEl>
                                          <p:spTgt spid="1946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459"/>
                                        </p:tgtEl>
                                        <p:attrNameLst>
                                          <p:attrName>style.visibility</p:attrName>
                                        </p:attrNameLst>
                                      </p:cBhvr>
                                      <p:to>
                                        <p:strVal val="visible"/>
                                      </p:to>
                                    </p:set>
                                    <p:animEffect transition="in" filter="fade">
                                      <p:cBhvr>
                                        <p:cTn id="11" dur="1000"/>
                                        <p:tgtEl>
                                          <p:spTgt spid="19459"/>
                                        </p:tgtEl>
                                      </p:cBhvr>
                                    </p:animEffect>
                                    <p:anim calcmode="lin" valueType="num">
                                      <p:cBhvr>
                                        <p:cTn id="12" dur="1000" fill="hold"/>
                                        <p:tgtEl>
                                          <p:spTgt spid="19459"/>
                                        </p:tgtEl>
                                        <p:attrNameLst>
                                          <p:attrName>ppt_x</p:attrName>
                                        </p:attrNameLst>
                                      </p:cBhvr>
                                      <p:tavLst>
                                        <p:tav tm="0">
                                          <p:val>
                                            <p:strVal val="#ppt_x"/>
                                          </p:val>
                                        </p:tav>
                                        <p:tav tm="100000">
                                          <p:val>
                                            <p:strVal val="#ppt_x"/>
                                          </p:val>
                                        </p:tav>
                                      </p:tavLst>
                                    </p:anim>
                                    <p:anim calcmode="lin" valueType="num">
                                      <p:cBhvr>
                                        <p:cTn id="13" dur="1000" fill="hold"/>
                                        <p:tgtEl>
                                          <p:spTgt spid="19459"/>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9462"/>
                                        </p:tgtEl>
                                        <p:attrNameLst>
                                          <p:attrName>style.visibility</p:attrName>
                                        </p:attrNameLst>
                                      </p:cBhvr>
                                      <p:to>
                                        <p:strVal val="visible"/>
                                      </p:to>
                                    </p:set>
                                    <p:animEffect transition="in" filter="barn(inVertical)">
                                      <p:cBhvr>
                                        <p:cTn id="18" dur="500"/>
                                        <p:tgtEl>
                                          <p:spTgt spid="19462"/>
                                        </p:tgtEl>
                                      </p:cBhvr>
                                    </p:animEffect>
                                  </p:childTnLst>
                                </p:cTn>
                              </p:par>
                            </p:childTnLst>
                          </p:cTn>
                        </p:par>
                        <p:par>
                          <p:cTn id="19" fill="hold">
                            <p:stCondLst>
                              <p:cond delay="500"/>
                            </p:stCondLst>
                            <p:childTnLst>
                              <p:par>
                                <p:cTn id="20" presetID="47" presetClass="entr" presetSubtype="0" fill="hold" grpId="0" nodeType="afterEffect">
                                  <p:stCondLst>
                                    <p:cond delay="0"/>
                                  </p:stCondLst>
                                  <p:childTnLst>
                                    <p:set>
                                      <p:cBhvr>
                                        <p:cTn id="21" dur="1" fill="hold">
                                          <p:stCondLst>
                                            <p:cond delay="0"/>
                                          </p:stCondLst>
                                        </p:cTn>
                                        <p:tgtEl>
                                          <p:spTgt spid="19461"/>
                                        </p:tgtEl>
                                        <p:attrNameLst>
                                          <p:attrName>style.visibility</p:attrName>
                                        </p:attrNameLst>
                                      </p:cBhvr>
                                      <p:to>
                                        <p:strVal val="visible"/>
                                      </p:to>
                                    </p:set>
                                    <p:animEffect transition="in" filter="fade">
                                      <p:cBhvr>
                                        <p:cTn id="22" dur="1000"/>
                                        <p:tgtEl>
                                          <p:spTgt spid="19461"/>
                                        </p:tgtEl>
                                      </p:cBhvr>
                                    </p:animEffect>
                                    <p:anim calcmode="lin" valueType="num">
                                      <p:cBhvr>
                                        <p:cTn id="23" dur="1000" fill="hold"/>
                                        <p:tgtEl>
                                          <p:spTgt spid="19461"/>
                                        </p:tgtEl>
                                        <p:attrNameLst>
                                          <p:attrName>ppt_x</p:attrName>
                                        </p:attrNameLst>
                                      </p:cBhvr>
                                      <p:tavLst>
                                        <p:tav tm="0">
                                          <p:val>
                                            <p:strVal val="#ppt_x"/>
                                          </p:val>
                                        </p:tav>
                                        <p:tav tm="100000">
                                          <p:val>
                                            <p:strVal val="#ppt_x"/>
                                          </p:val>
                                        </p:tav>
                                      </p:tavLst>
                                    </p:anim>
                                    <p:anim calcmode="lin" valueType="num">
                                      <p:cBhvr>
                                        <p:cTn id="24" dur="1000" fill="hold"/>
                                        <p:tgtEl>
                                          <p:spTgt spid="194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nimBg="1"/>
      <p:bldP spid="194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1"/>
          <p:cNvSpPr/>
          <p:nvPr>
            <p:custDataLst>
              <p:tags r:id="rId1"/>
            </p:custDataLst>
          </p:nvPr>
        </p:nvSpPr>
        <p:spPr>
          <a:xfrm>
            <a:off x="503238" y="1001713"/>
            <a:ext cx="8126412" cy="3313112"/>
          </a:xfrm>
          <a:prstGeom prst="rect">
            <a:avLst/>
          </a:prstGeom>
          <a:noFill/>
          <a:ln w="9525" cap="flat" cmpd="sng" algn="ctr">
            <a:noFill/>
            <a:prstDash val="solid"/>
            <a:round/>
            <a:headEnd type="none" w="med" len="med"/>
            <a:tailEnd type="none" w="med" len="me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lnSpc>
                <a:spcPct val="150000"/>
              </a:lnSpc>
              <a:buSzTx/>
            </a:pPr>
            <a:r>
              <a:rPr lang="en-US" altLang="zh-CN" sz="2800" b="1">
                <a:ln w="9525" cap="flat" cmpd="sng" algn="ctr">
                  <a:noFill/>
                  <a:prstDash val="solid"/>
                  <a:round/>
                  <a:headEnd type="none" w="med" len="med"/>
                  <a:tailEnd type="none" w="med" len="med"/>
                </a:ln>
                <a:solidFill>
                  <a:srgbClr val="000000"/>
                </a:solidFill>
                <a:latin typeface="Times New Roman" panose="02020603050405020304" pitchFamily="18" charset="0"/>
                <a:ea typeface="黑体" panose="02010609060101010101" pitchFamily="49" charset="-122"/>
                <a:sym typeface="Wingdings" panose="05000000000000000000"/>
              </a:rPr>
              <a:t>    In Texas and the southeast, it is usually very hot and sunny compared to other places. There are storms from time to time in summer and autumn.</a:t>
            </a:r>
          </a:p>
          <a:p>
            <a:pPr eaLnBrk="0" hangingPunct="0">
              <a:lnSpc>
                <a:spcPct val="150000"/>
              </a:lnSpc>
              <a:buSzTx/>
            </a:pPr>
            <a:r>
              <a:rPr lang="en-US" altLang="zh-CN" sz="2800" b="1">
                <a:ln w="9525" cap="flat" cmpd="sng" algn="ctr">
                  <a:noFill/>
                  <a:prstDash val="solid"/>
                  <a:round/>
                  <a:headEnd type="none" w="med" len="med"/>
                  <a:tailEnd type="none" w="med" len="med"/>
                </a:ln>
                <a:solidFill>
                  <a:srgbClr val="000000"/>
                </a:solidFill>
                <a:latin typeface="Times New Roman" panose="02020603050405020304" pitchFamily="18" charset="0"/>
                <a:ea typeface="黑体" panose="02010609060101010101" pitchFamily="49" charset="-122"/>
                <a:sym typeface="Wingdings" panose="05000000000000000000"/>
              </a:rPr>
              <a:t>    So when is the best time to visit the US? Any time you like!</a:t>
            </a:r>
          </a:p>
        </p:txBody>
      </p:sp>
      <p:sp>
        <p:nvSpPr>
          <p:cNvPr id="20483" name="对话气泡: 圆角矩形 3"/>
          <p:cNvSpPr>
            <a:spLocks noChangeArrowheads="1"/>
          </p:cNvSpPr>
          <p:nvPr>
            <p:custDataLst>
              <p:tags r:id="rId2"/>
            </p:custDataLst>
          </p:nvPr>
        </p:nvSpPr>
        <p:spPr bwMode="auto">
          <a:xfrm>
            <a:off x="2124075" y="1435100"/>
            <a:ext cx="1727200" cy="446088"/>
          </a:xfrm>
          <a:prstGeom prst="wedgeRoundRectCallout">
            <a:avLst>
              <a:gd name="adj1" fmla="val 6722"/>
              <a:gd name="adj2" fmla="val 67815"/>
              <a:gd name="adj3" fmla="val 16667"/>
            </a:avLst>
          </a:prstGeom>
          <a:solidFill>
            <a:srgbClr val="00B0F0"/>
          </a:solidFill>
          <a:ln w="9525" algn="ctr">
            <a:solidFill>
              <a:srgbClr val="000000"/>
            </a:solidFill>
            <a:miter lim="800000"/>
          </a:ln>
        </p:spPr>
        <p:txBody>
          <a:bodyPr anchor="ctr" anchorCtr="1"/>
          <a:lstStyle/>
          <a:p>
            <a:pPr algn="ctr"/>
            <a:r>
              <a:rPr lang="zh-CN" altLang="en-US" sz="2800" b="1" baseline="-8000">
                <a:solidFill>
                  <a:srgbClr val="FFFFFF"/>
                </a:solidFill>
                <a:effectLst>
                  <a:outerShdw blurRad="38100" dist="38100" dir="2700000" algn="tl">
                    <a:srgbClr val="000000"/>
                  </a:outerShdw>
                </a:effectLst>
                <a:latin typeface="楷体" panose="02010609060101010101" pitchFamily="49" charset="-122"/>
                <a:ea typeface="楷体" panose="02010609060101010101" pitchFamily="49" charset="-122"/>
              </a:rPr>
              <a:t>与</a:t>
            </a:r>
            <a:r>
              <a:rPr lang="en-US" altLang="zh-CN" sz="2800" b="1" baseline="-8000">
                <a:solidFill>
                  <a:srgbClr val="FFFFFF"/>
                </a:solidFill>
                <a:effectLst>
                  <a:outerShdw blurRad="38100" dist="38100" dir="2700000" algn="tl">
                    <a:srgbClr val="000000"/>
                  </a:outerShdw>
                </a:effectLst>
                <a:latin typeface="楷体" panose="02010609060101010101" pitchFamily="49" charset="-122"/>
                <a:ea typeface="楷体" panose="02010609060101010101" pitchFamily="49" charset="-122"/>
              </a:rPr>
              <a:t>……</a:t>
            </a:r>
            <a:r>
              <a:rPr lang="zh-CN" altLang="en-US" sz="2800" b="1" baseline="-8000">
                <a:solidFill>
                  <a:srgbClr val="FFFFFF"/>
                </a:solidFill>
                <a:effectLst>
                  <a:outerShdw blurRad="38100" dist="38100" dir="2700000" algn="tl">
                    <a:srgbClr val="000000"/>
                  </a:outerShdw>
                </a:effectLst>
                <a:latin typeface="楷体" panose="02010609060101010101" pitchFamily="49" charset="-122"/>
                <a:ea typeface="楷体" panose="02010609060101010101" pitchFamily="49" charset="-122"/>
              </a:rPr>
              <a:t>相比</a:t>
            </a:r>
            <a:endParaRPr lang="en-US" altLang="zh-CN" sz="2800" b="1" baseline="-8000">
              <a:solidFill>
                <a:srgbClr val="FFFFFF"/>
              </a:solidFill>
              <a:effectLst>
                <a:outerShdw blurRad="38100" dist="38100" dir="2700000" algn="tl">
                  <a:srgbClr val="000000"/>
                </a:outerShdw>
              </a:effectLst>
              <a:latin typeface="Times New Roman" panose="02020603050405020304" pitchFamily="18" charset="0"/>
              <a:ea typeface="楷体" panose="02010609060101010101" pitchFamily="49" charset="-122"/>
            </a:endParaRPr>
          </a:p>
        </p:txBody>
      </p:sp>
      <p:cxnSp>
        <p:nvCxnSpPr>
          <p:cNvPr id="20484" name="直接连接符 4"/>
          <p:cNvCxnSpPr>
            <a:cxnSpLocks noChangeShapeType="1"/>
          </p:cNvCxnSpPr>
          <p:nvPr>
            <p:custDataLst>
              <p:tags r:id="rId3"/>
            </p:custDataLst>
          </p:nvPr>
        </p:nvCxnSpPr>
        <p:spPr bwMode="auto">
          <a:xfrm>
            <a:off x="2249488" y="2298700"/>
            <a:ext cx="1871662" cy="0"/>
          </a:xfrm>
          <a:prstGeom prst="line">
            <a:avLst/>
          </a:prstGeom>
          <a:noFill/>
          <a:ln w="15875" algn="ctr">
            <a:solidFill>
              <a:srgbClr val="00B0F0"/>
            </a:solidFill>
            <a:prstDash val="lgDashDot"/>
            <a:round/>
          </a:ln>
          <a:extLst>
            <a:ext uri="{909E8E84-426E-40DD-AFC4-6F175D3DCCD1}">
              <a14:hiddenFill xmlns:a14="http://schemas.microsoft.com/office/drawing/2010/main">
                <a:noFill/>
              </a14:hiddenFill>
            </a:ext>
          </a:extLst>
        </p:spPr>
      </p:cxnSp>
      <p:sp>
        <p:nvSpPr>
          <p:cNvPr id="20485" name="对话气泡: 圆角矩形 8"/>
          <p:cNvSpPr>
            <a:spLocks noChangeArrowheads="1"/>
          </p:cNvSpPr>
          <p:nvPr>
            <p:custDataLst>
              <p:tags r:id="rId4"/>
            </p:custDataLst>
          </p:nvPr>
        </p:nvSpPr>
        <p:spPr bwMode="auto">
          <a:xfrm>
            <a:off x="2347913" y="3135313"/>
            <a:ext cx="1674812" cy="446087"/>
          </a:xfrm>
          <a:prstGeom prst="wedgeRoundRectCallout">
            <a:avLst>
              <a:gd name="adj1" fmla="val 4519"/>
              <a:gd name="adj2" fmla="val -71009"/>
              <a:gd name="adj3" fmla="val 16667"/>
            </a:avLst>
          </a:prstGeom>
          <a:solidFill>
            <a:srgbClr val="00B0F0"/>
          </a:solidFill>
          <a:ln w="9525" algn="ctr">
            <a:solidFill>
              <a:srgbClr val="000000"/>
            </a:solidFill>
            <a:miter lim="800000"/>
          </a:ln>
        </p:spPr>
        <p:txBody>
          <a:bodyPr anchor="ctr" anchorCtr="1"/>
          <a:lstStyle/>
          <a:p>
            <a:pPr algn="ctr"/>
            <a:r>
              <a:rPr lang="zh-CN" altLang="en-US" sz="2800" b="1" baseline="-8000">
                <a:solidFill>
                  <a:srgbClr val="FFFFFF"/>
                </a:solidFill>
                <a:effectLst>
                  <a:outerShdw blurRad="38100" dist="38100" dir="2700000" algn="tl">
                    <a:srgbClr val="000000"/>
                  </a:outerShdw>
                </a:effectLst>
                <a:latin typeface="楷体" panose="02010609060101010101" pitchFamily="49" charset="-122"/>
                <a:ea typeface="楷体" panose="02010609060101010101" pitchFamily="49" charset="-122"/>
              </a:rPr>
              <a:t>有时，间或</a:t>
            </a:r>
            <a:endParaRPr lang="en-US" altLang="zh-CN" sz="2800" b="1" baseline="-8000">
              <a:solidFill>
                <a:srgbClr val="FFFFFF"/>
              </a:solidFill>
              <a:effectLst>
                <a:outerShdw blurRad="38100" dist="38100" dir="2700000" algn="tl">
                  <a:srgbClr val="000000"/>
                </a:outerShdw>
              </a:effectLst>
              <a:latin typeface="Times New Roman" panose="02020603050405020304" pitchFamily="18" charset="0"/>
              <a:ea typeface="楷体" panose="02010609060101010101" pitchFamily="49" charset="-122"/>
            </a:endParaRPr>
          </a:p>
        </p:txBody>
      </p:sp>
      <p:cxnSp>
        <p:nvCxnSpPr>
          <p:cNvPr id="20486" name="直接连接符 9"/>
          <p:cNvCxnSpPr>
            <a:cxnSpLocks noChangeShapeType="1"/>
          </p:cNvCxnSpPr>
          <p:nvPr>
            <p:custDataLst>
              <p:tags r:id="rId5"/>
            </p:custDataLst>
          </p:nvPr>
        </p:nvCxnSpPr>
        <p:spPr bwMode="auto">
          <a:xfrm>
            <a:off x="1692275" y="2932113"/>
            <a:ext cx="2735263" cy="0"/>
          </a:xfrm>
          <a:prstGeom prst="line">
            <a:avLst/>
          </a:prstGeom>
          <a:noFill/>
          <a:ln w="15875" algn="ctr">
            <a:solidFill>
              <a:srgbClr val="00B0F0"/>
            </a:solidFill>
            <a:prstDash val="lgDashDot"/>
            <a:round/>
          </a:ln>
          <a:extLst>
            <a:ext uri="{909E8E84-426E-40DD-AFC4-6F175D3DCCD1}">
              <a14:hiddenFill xmlns:a14="http://schemas.microsoft.com/office/drawing/2010/main">
                <a:noFill/>
              </a14:hiddenFill>
            </a:ext>
          </a:ex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barn(inVertical)">
                                      <p:cBhvr>
                                        <p:cTn id="7" dur="500"/>
                                        <p:tgtEl>
                                          <p:spTgt spid="20484"/>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0483"/>
                                        </p:tgtEl>
                                        <p:attrNameLst>
                                          <p:attrName>style.visibility</p:attrName>
                                        </p:attrNameLst>
                                      </p:cBhvr>
                                      <p:to>
                                        <p:strVal val="visible"/>
                                      </p:to>
                                    </p:set>
                                    <p:animEffect transition="in" filter="fade">
                                      <p:cBhvr>
                                        <p:cTn id="11" dur="1000"/>
                                        <p:tgtEl>
                                          <p:spTgt spid="20483"/>
                                        </p:tgtEl>
                                      </p:cBhvr>
                                    </p:animEffect>
                                    <p:anim calcmode="lin" valueType="num">
                                      <p:cBhvr>
                                        <p:cTn id="12" dur="1000" fill="hold"/>
                                        <p:tgtEl>
                                          <p:spTgt spid="20483"/>
                                        </p:tgtEl>
                                        <p:attrNameLst>
                                          <p:attrName>ppt_x</p:attrName>
                                        </p:attrNameLst>
                                      </p:cBhvr>
                                      <p:tavLst>
                                        <p:tav tm="0">
                                          <p:val>
                                            <p:strVal val="#ppt_x"/>
                                          </p:val>
                                        </p:tav>
                                        <p:tav tm="100000">
                                          <p:val>
                                            <p:strVal val="#ppt_x"/>
                                          </p:val>
                                        </p:tav>
                                      </p:tavLst>
                                    </p:anim>
                                    <p:anim calcmode="lin" valueType="num">
                                      <p:cBhvr>
                                        <p:cTn id="13" dur="1000" fill="hold"/>
                                        <p:tgtEl>
                                          <p:spTgt spid="2048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0486"/>
                                        </p:tgtEl>
                                        <p:attrNameLst>
                                          <p:attrName>style.visibility</p:attrName>
                                        </p:attrNameLst>
                                      </p:cBhvr>
                                      <p:to>
                                        <p:strVal val="visible"/>
                                      </p:to>
                                    </p:set>
                                    <p:animEffect transition="in" filter="barn(inVertical)">
                                      <p:cBhvr>
                                        <p:cTn id="18" dur="500"/>
                                        <p:tgtEl>
                                          <p:spTgt spid="20486"/>
                                        </p:tgtEl>
                                      </p:cBhvr>
                                    </p:animEffect>
                                  </p:childTnLst>
                                </p:cTn>
                              </p:par>
                            </p:childTnLst>
                          </p:cTn>
                        </p:par>
                        <p:par>
                          <p:cTn id="19" fill="hold">
                            <p:stCondLst>
                              <p:cond delay="500"/>
                            </p:stCondLst>
                            <p:childTnLst>
                              <p:par>
                                <p:cTn id="20" presetID="47" presetClass="entr" presetSubtype="0" fill="hold" grpId="0" nodeType="afterEffect">
                                  <p:stCondLst>
                                    <p:cond delay="0"/>
                                  </p:stCondLst>
                                  <p:childTnLst>
                                    <p:set>
                                      <p:cBhvr>
                                        <p:cTn id="21" dur="1" fill="hold">
                                          <p:stCondLst>
                                            <p:cond delay="0"/>
                                          </p:stCondLst>
                                        </p:cTn>
                                        <p:tgtEl>
                                          <p:spTgt spid="20485"/>
                                        </p:tgtEl>
                                        <p:attrNameLst>
                                          <p:attrName>style.visibility</p:attrName>
                                        </p:attrNameLst>
                                      </p:cBhvr>
                                      <p:to>
                                        <p:strVal val="visible"/>
                                      </p:to>
                                    </p:set>
                                    <p:animEffect transition="in" filter="fade">
                                      <p:cBhvr>
                                        <p:cTn id="22" dur="1000"/>
                                        <p:tgtEl>
                                          <p:spTgt spid="20485"/>
                                        </p:tgtEl>
                                      </p:cBhvr>
                                    </p:animEffect>
                                    <p:anim calcmode="lin" valueType="num">
                                      <p:cBhvr>
                                        <p:cTn id="23" dur="1000" fill="hold"/>
                                        <p:tgtEl>
                                          <p:spTgt spid="20485"/>
                                        </p:tgtEl>
                                        <p:attrNameLst>
                                          <p:attrName>ppt_x</p:attrName>
                                        </p:attrNameLst>
                                      </p:cBhvr>
                                      <p:tavLst>
                                        <p:tav tm="0">
                                          <p:val>
                                            <p:strVal val="#ppt_x"/>
                                          </p:val>
                                        </p:tav>
                                        <p:tav tm="100000">
                                          <p:val>
                                            <p:strVal val="#ppt_x"/>
                                          </p:val>
                                        </p:tav>
                                      </p:tavLst>
                                    </p:anim>
                                    <p:anim calcmode="lin" valueType="num">
                                      <p:cBhvr>
                                        <p:cTn id="24" dur="1000" fill="hold"/>
                                        <p:tgtEl>
                                          <p:spTgt spid="204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nimBg="1"/>
      <p:bldP spid="2048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https://timgsa.baidu.com/timg?image&amp;quality=80&amp;size=b9999_10000&amp;sec=1589366353951&amp;di=1341d37d3c9bb99104eab486eaf8c006&amp;imgtype=0&amp;src=http%3A%2F%2F5b0988e595225.cdn.sohucs.com%2Fimages%2F20171028%2F72ab5ecb27df46d6930ebc837a2ec04c.jpeg"/>
          <p:cNvPicPr>
            <a:picLocks noChangeAspect="1" noChangeArrowheads="1"/>
          </p:cNvPicPr>
          <p:nvPr>
            <p:custDataLst>
              <p:tags r:id="rId1"/>
            </p:custDataLst>
          </p:nvPr>
        </p:nvPicPr>
        <p:blipFill>
          <a:blip r:embed="rId5" cstate="email"/>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矩形 2"/>
          <p:cNvSpPr/>
          <p:nvPr>
            <p:custDataLst>
              <p:tags r:id="rId2"/>
            </p:custDataLst>
          </p:nvPr>
        </p:nvSpPr>
        <p:spPr>
          <a:xfrm>
            <a:off x="395288" y="339725"/>
            <a:ext cx="2244725" cy="646113"/>
          </a:xfrm>
          <a:prstGeom prst="rect">
            <a:avLst/>
          </a:prstGeom>
          <a:noFill/>
          <a:ln>
            <a:noFill/>
            <a:miter lim="800000"/>
          </a:ln>
        </p:spPr>
        <p:txBody>
          <a:bodyPr wrap="none">
            <a:spAutoFit/>
          </a:bodyPr>
          <a:lstStyle/>
          <a:p>
            <a:r>
              <a:rPr lang="en-US" altLang="zh-CN" sz="3600" b="1">
                <a:latin typeface="Times New Roman" panose="02020603050405020304" pitchFamily="18" charset="0"/>
                <a:ea typeface="黑体" panose="02010609060101010101" pitchFamily="49" charset="-122"/>
              </a:rPr>
              <a:t>New York </a:t>
            </a:r>
            <a:endParaRPr lang="zh-CN" altLang="en-US" sz="3600"/>
          </a:p>
        </p:txBody>
      </p:sp>
      <p:sp>
        <p:nvSpPr>
          <p:cNvPr id="1028" name="Text Box 23"/>
          <p:cNvSpPr/>
          <p:nvPr>
            <p:custDataLst>
              <p:tags r:id="rId3"/>
            </p:custDataLst>
          </p:nvPr>
        </p:nvSpPr>
        <p:spPr>
          <a:xfrm>
            <a:off x="7473950" y="339725"/>
            <a:ext cx="1524000" cy="646113"/>
          </a:xfrm>
          <a:prstGeom prst="rect">
            <a:avLst/>
          </a:prstGeom>
          <a:noFill/>
          <a:ln>
            <a:noFill/>
            <a:miter lim="800000"/>
          </a:ln>
          <a:effectLst/>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eaLnBrk="1" hangingPunct="1">
              <a:spcBef>
                <a:spcPct val="50000"/>
              </a:spcBef>
            </a:pPr>
            <a:r>
              <a:rPr kumimoji="1" lang="en-US" altLang="zh-CN" sz="3600" b="1">
                <a:ln w="9525" cap="flat" cmpd="sng" algn="ctr">
                  <a:noFill/>
                  <a:prstDash val="solid"/>
                  <a:round/>
                  <a:headEnd type="none" w="med" len="med"/>
                  <a:tailEnd type="none" w="med" len="med"/>
                </a:ln>
                <a:solidFill>
                  <a:srgbClr val="FF0000"/>
                </a:solidFill>
                <a:latin typeface="Times New Roman" panose="02020603050405020304" pitchFamily="18" charset="0"/>
                <a:sym typeface="Wingdings" panose="05000000000000000000"/>
              </a:rPr>
              <a:t>sunny</a:t>
            </a:r>
            <a:endParaRPr kumimoji="1" lang="en-US" altLang="zh-CN" sz="3600" b="1">
              <a:solidFill>
                <a:srgbClr val="FF000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28"/>
                                        </p:tgtEl>
                                        <p:attrNameLst>
                                          <p:attrName>style.visibility</p:attrName>
                                        </p:attrNameLst>
                                      </p:cBhvr>
                                      <p:to>
                                        <p:strVal val="visible"/>
                                      </p:to>
                                    </p:set>
                                    <p:animEffect transition="in" filter="fade">
                                      <p:cBhvr>
                                        <p:cTn id="11"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animBg="1"/>
      <p:bldP spid="102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矩形 7"/>
          <p:cNvSpPr>
            <a:spLocks noChangeArrowheads="1"/>
          </p:cNvSpPr>
          <p:nvPr>
            <p:custDataLst>
              <p:tags r:id="rId1"/>
            </p:custDataLst>
          </p:nvPr>
        </p:nvSpPr>
        <p:spPr bwMode="auto">
          <a:xfrm>
            <a:off x="484188" y="168275"/>
            <a:ext cx="33845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900" b="1" dirty="0">
                <a:solidFill>
                  <a:srgbClr val="0070C0"/>
                </a:solidFill>
                <a:latin typeface="Arial" panose="020B0604020202020204" pitchFamily="34" charset="0"/>
              </a:rPr>
              <a:t>Read and answer</a:t>
            </a:r>
            <a:endParaRPr lang="zh-CN" altLang="en-US" sz="2900" dirty="0">
              <a:solidFill>
                <a:srgbClr val="0070C0"/>
              </a:solidFill>
              <a:latin typeface="Arial" panose="020B0604020202020204" pitchFamily="34" charset="0"/>
            </a:endParaRPr>
          </a:p>
        </p:txBody>
      </p:sp>
      <p:sp>
        <p:nvSpPr>
          <p:cNvPr id="20483" name="矩形 3"/>
          <p:cNvSpPr/>
          <p:nvPr>
            <p:custDataLst>
              <p:tags r:id="rId2"/>
            </p:custDataLst>
          </p:nvPr>
        </p:nvSpPr>
        <p:spPr>
          <a:xfrm>
            <a:off x="496888" y="641350"/>
            <a:ext cx="8337550" cy="4103688"/>
          </a:xfrm>
          <a:prstGeom prst="rect">
            <a:avLst/>
          </a:prstGeom>
          <a:noFill/>
          <a:ln w="9525" cap="flat" cmpd="sng" algn="ctr">
            <a:noFill/>
            <a:prstDash val="solid"/>
            <a:round/>
            <a:headEnd type="none" w="med" len="med"/>
            <a:tailEnd type="none" w="med" len="me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lnSpc>
                <a:spcPct val="120000"/>
              </a:lnSpc>
            </a:pPr>
            <a:r>
              <a:rPr lang="zh-CN" altLang="en-US" sz="2800" b="1" dirty="0">
                <a:latin typeface="Times New Roman" panose="02020603050405020304" pitchFamily="18" charset="0"/>
                <a:ea typeface="黑体" panose="02010609060101010101" pitchFamily="49" charset="-122"/>
              </a:rPr>
              <a:t>1. When is the best time to visit New England?</a:t>
            </a:r>
            <a:endParaRPr lang="en-US" altLang="zh-CN" sz="2800" b="1" dirty="0">
              <a:latin typeface="Times New Roman" panose="02020603050405020304" pitchFamily="18" charset="0"/>
              <a:ea typeface="黑体" panose="02010609060101010101" pitchFamily="49" charset="-122"/>
            </a:endParaRPr>
          </a:p>
          <a:p>
            <a:pPr eaLnBrk="0" hangingPunct="0">
              <a:lnSpc>
                <a:spcPct val="120000"/>
              </a:lnSpc>
            </a:pPr>
            <a:endParaRPr lang="zh-CN" altLang="en-US" sz="2800" b="1" dirty="0">
              <a:latin typeface="Times New Roman" panose="02020603050405020304" pitchFamily="18" charset="0"/>
              <a:ea typeface="黑体" panose="02010609060101010101" pitchFamily="49" charset="-122"/>
            </a:endParaRPr>
          </a:p>
          <a:p>
            <a:pPr eaLnBrk="0" hangingPunct="0">
              <a:lnSpc>
                <a:spcPct val="120000"/>
              </a:lnSpc>
            </a:pPr>
            <a:r>
              <a:rPr lang="zh-CN" altLang="en-US" sz="2800" b="1" dirty="0">
                <a:latin typeface="Times New Roman" panose="02020603050405020304" pitchFamily="18" charset="0"/>
                <a:ea typeface="黑体" panose="02010609060101010101" pitchFamily="49" charset="-122"/>
              </a:rPr>
              <a:t>2. What</a:t>
            </a:r>
            <a:r>
              <a:rPr lang="en-US" altLang="zh-CN" sz="2800" b="1" dirty="0">
                <a:latin typeface="Times New Roman" panose="02020603050405020304" pitchFamily="18" charset="0"/>
                <a:ea typeface="黑体" panose="02010609060101010101" pitchFamily="49" charset="-122"/>
              </a:rPr>
              <a:t>’</a:t>
            </a:r>
            <a:r>
              <a:rPr lang="zh-CN" altLang="en-US" sz="2800" b="1" dirty="0">
                <a:latin typeface="Times New Roman" panose="02020603050405020304" pitchFamily="18" charset="0"/>
                <a:ea typeface="黑体" panose="02010609060101010101" pitchFamily="49" charset="-122"/>
              </a:rPr>
              <a:t>s the weather like in September in New    </a:t>
            </a:r>
            <a:endParaRPr lang="en-US" altLang="zh-CN" sz="2800" b="1" dirty="0">
              <a:latin typeface="Times New Roman" panose="02020603050405020304" pitchFamily="18" charset="0"/>
              <a:ea typeface="黑体" panose="02010609060101010101" pitchFamily="49" charset="-122"/>
            </a:endParaRPr>
          </a:p>
          <a:p>
            <a:pPr eaLnBrk="0" hangingPunct="0"/>
            <a:r>
              <a:rPr lang="en-US" altLang="zh-CN" sz="2800" b="1" dirty="0">
                <a:latin typeface="Times New Roman" panose="02020603050405020304" pitchFamily="18" charset="0"/>
                <a:ea typeface="黑体" panose="02010609060101010101" pitchFamily="49" charset="-122"/>
              </a:rPr>
              <a:t>    </a:t>
            </a:r>
            <a:r>
              <a:rPr lang="zh-CN" altLang="en-US" sz="2800" b="1" dirty="0">
                <a:latin typeface="Times New Roman" panose="02020603050405020304" pitchFamily="18" charset="0"/>
                <a:ea typeface="黑体" panose="02010609060101010101" pitchFamily="49" charset="-122"/>
              </a:rPr>
              <a:t>England?</a:t>
            </a:r>
            <a:endParaRPr lang="en-US" altLang="zh-CN" sz="2800" b="1" dirty="0">
              <a:latin typeface="Times New Roman" panose="02020603050405020304" pitchFamily="18" charset="0"/>
              <a:ea typeface="黑体" panose="02010609060101010101" pitchFamily="49" charset="-122"/>
            </a:endParaRPr>
          </a:p>
          <a:p>
            <a:pPr eaLnBrk="0" hangingPunct="0">
              <a:lnSpc>
                <a:spcPct val="120000"/>
              </a:lnSpc>
            </a:pPr>
            <a:endParaRPr lang="zh-CN" altLang="en-US" sz="2800" b="1" dirty="0">
              <a:latin typeface="Times New Roman" panose="02020603050405020304" pitchFamily="18" charset="0"/>
              <a:ea typeface="黑体" panose="02010609060101010101" pitchFamily="49" charset="-122"/>
            </a:endParaRPr>
          </a:p>
          <a:p>
            <a:pPr eaLnBrk="0" hangingPunct="0">
              <a:lnSpc>
                <a:spcPct val="120000"/>
              </a:lnSpc>
            </a:pPr>
            <a:r>
              <a:rPr lang="zh-CN" altLang="en-US" sz="2800" b="1" dirty="0">
                <a:latin typeface="Times New Roman" panose="02020603050405020304" pitchFamily="18" charset="0"/>
                <a:ea typeface="黑体" panose="02010609060101010101" pitchFamily="49" charset="-122"/>
              </a:rPr>
              <a:t>3. Why do you need to bring your camera </a:t>
            </a:r>
            <a:r>
              <a:rPr lang="en-US" altLang="zh-CN" sz="2800" b="1" dirty="0">
                <a:latin typeface="Times New Roman" panose="02020603050405020304" pitchFamily="18" charset="0"/>
                <a:ea typeface="黑体" panose="02010609060101010101" pitchFamily="49" charset="-122"/>
              </a:rPr>
              <a:t>in </a:t>
            </a:r>
            <a:r>
              <a:rPr lang="zh-CN" altLang="en-US" sz="2800" b="1" dirty="0">
                <a:latin typeface="Times New Roman" panose="02020603050405020304" pitchFamily="18" charset="0"/>
              </a:rPr>
              <a:t>New     </a:t>
            </a:r>
            <a:endParaRPr lang="en-US" altLang="zh-CN" sz="2800" b="1" dirty="0">
              <a:latin typeface="Times New Roman" panose="02020603050405020304" pitchFamily="18" charset="0"/>
            </a:endParaRPr>
          </a:p>
          <a:p>
            <a:pPr eaLnBrk="0" hangingPunct="0">
              <a:lnSpc>
                <a:spcPct val="120000"/>
              </a:lnSpc>
            </a:pPr>
            <a:r>
              <a:rPr lang="en-US" altLang="zh-CN" sz="2800" b="1" dirty="0">
                <a:latin typeface="Times New Roman" panose="02020603050405020304" pitchFamily="18" charset="0"/>
              </a:rPr>
              <a:t>    </a:t>
            </a:r>
            <a:r>
              <a:rPr lang="zh-CN" altLang="en-US" sz="2800" b="1" dirty="0">
                <a:latin typeface="Times New Roman" panose="02020603050405020304" pitchFamily="18" charset="0"/>
              </a:rPr>
              <a:t>England</a:t>
            </a:r>
            <a:r>
              <a:rPr lang="zh-CN" altLang="en-US" sz="2800" b="1" dirty="0">
                <a:latin typeface="Times New Roman" panose="02020603050405020304" pitchFamily="18" charset="0"/>
                <a:ea typeface="黑体" panose="02010609060101010101" pitchFamily="49" charset="-122"/>
              </a:rPr>
              <a:t>?</a:t>
            </a:r>
          </a:p>
        </p:txBody>
      </p:sp>
      <p:sp>
        <p:nvSpPr>
          <p:cNvPr id="20484" name="矩形 5"/>
          <p:cNvSpPr/>
          <p:nvPr>
            <p:custDataLst>
              <p:tags r:id="rId3"/>
            </p:custDataLst>
          </p:nvPr>
        </p:nvSpPr>
        <p:spPr>
          <a:xfrm>
            <a:off x="849313" y="1081088"/>
            <a:ext cx="2325687" cy="581025"/>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a:lnSpc>
                <a:spcPct val="125000"/>
              </a:lnSpc>
            </a:pPr>
            <a:r>
              <a:rPr sz="2800" b="1">
                <a:ln w="9525" cap="flat" cmpd="sng" algn="ctr">
                  <a:noFill/>
                  <a:prstDash val="solid"/>
                  <a:round/>
                  <a:headEnd type="none" w="med" len="med"/>
                  <a:tailEnd type="none" w="med" len="med"/>
                </a:ln>
                <a:solidFill>
                  <a:srgbClr val="FF3399"/>
                </a:solidFill>
                <a:latin typeface="Times New Roman" panose="02020603050405020304" pitchFamily="18" charset="0"/>
                <a:ea typeface="黑体" panose="02010609060101010101" pitchFamily="49" charset="-122"/>
                <a:sym typeface="Wingdings" panose="05000000000000000000"/>
              </a:rPr>
              <a:t>In September.</a:t>
            </a:r>
            <a:endParaRPr sz="2800" b="1">
              <a:solidFill>
                <a:srgbClr val="FF3399"/>
              </a:solidFill>
              <a:latin typeface="Times New Roman" panose="02020603050405020304" pitchFamily="18" charset="0"/>
              <a:ea typeface="黑体" panose="02010609060101010101" pitchFamily="49" charset="-122"/>
            </a:endParaRPr>
          </a:p>
        </p:txBody>
      </p:sp>
      <p:sp>
        <p:nvSpPr>
          <p:cNvPr id="20485" name="矩形 7"/>
          <p:cNvSpPr/>
          <p:nvPr>
            <p:custDataLst>
              <p:tags r:id="rId4"/>
            </p:custDataLst>
          </p:nvPr>
        </p:nvSpPr>
        <p:spPr>
          <a:xfrm>
            <a:off x="849313" y="2540000"/>
            <a:ext cx="3409950" cy="581025"/>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a:lnSpc>
                <a:spcPct val="125000"/>
              </a:lnSpc>
            </a:pPr>
            <a:r>
              <a:rPr sz="2800" b="1">
                <a:ln w="9525" cap="flat" cmpd="sng" algn="ctr">
                  <a:noFill/>
                  <a:prstDash val="solid"/>
                  <a:round/>
                  <a:headEnd type="none" w="med" len="med"/>
                  <a:tailEnd type="none" w="med" len="med"/>
                </a:ln>
                <a:solidFill>
                  <a:srgbClr val="FF3399"/>
                </a:solidFill>
                <a:latin typeface="Times New Roman" panose="02020603050405020304" pitchFamily="18" charset="0"/>
                <a:ea typeface="黑体" panose="02010609060101010101" pitchFamily="49" charset="-122"/>
                <a:sym typeface="Wingdings" panose="05000000000000000000"/>
              </a:rPr>
              <a:t>It starts to get cooler.</a:t>
            </a:r>
            <a:endParaRPr sz="2800" b="1">
              <a:solidFill>
                <a:srgbClr val="FF3399"/>
              </a:solidFill>
              <a:latin typeface="Times New Roman" panose="02020603050405020304" pitchFamily="18" charset="0"/>
              <a:ea typeface="黑体" panose="02010609060101010101" pitchFamily="49" charset="-122"/>
            </a:endParaRPr>
          </a:p>
        </p:txBody>
      </p:sp>
      <p:sp>
        <p:nvSpPr>
          <p:cNvPr id="20486" name="矩形 9"/>
          <p:cNvSpPr/>
          <p:nvPr>
            <p:custDataLst>
              <p:tags r:id="rId5"/>
            </p:custDataLst>
          </p:nvPr>
        </p:nvSpPr>
        <p:spPr>
          <a:xfrm>
            <a:off x="849313" y="4106863"/>
            <a:ext cx="7962900" cy="954087"/>
          </a:xfrm>
          <a:prstGeom prst="rect">
            <a:avLst/>
          </a:prstGeom>
          <a:noFill/>
          <a:ln>
            <a:noFill/>
            <a:miter lim="800000"/>
          </a:ln>
        </p:spPr>
        <p:txBody>
          <a:bodyPr>
            <a:spAutoFit/>
          </a:bodyPr>
          <a:lstStyle/>
          <a:p>
            <a:pPr eaLnBrk="0" hangingPunct="0"/>
            <a:r>
              <a:rPr lang="zh-CN" altLang="en-US" sz="2800" b="1">
                <a:solidFill>
                  <a:srgbClr val="FF3399"/>
                </a:solidFill>
                <a:latin typeface="Times New Roman" panose="02020603050405020304" pitchFamily="18" charset="0"/>
                <a:ea typeface="黑体" panose="02010609060101010101" pitchFamily="49" charset="-122"/>
              </a:rPr>
              <a:t>Because I may want to take photos of the autumn </a:t>
            </a:r>
            <a:endParaRPr lang="en-US" altLang="zh-CN" sz="2800" b="1">
              <a:solidFill>
                <a:srgbClr val="FF3399"/>
              </a:solidFill>
              <a:latin typeface="Times New Roman" panose="02020603050405020304" pitchFamily="18" charset="0"/>
              <a:ea typeface="黑体" panose="02010609060101010101" pitchFamily="49" charset="-122"/>
            </a:endParaRPr>
          </a:p>
          <a:p>
            <a:pPr eaLnBrk="0" hangingPunct="0"/>
            <a:r>
              <a:rPr lang="en-US" altLang="zh-CN" sz="2800" b="1">
                <a:solidFill>
                  <a:srgbClr val="FF3399"/>
                </a:solidFill>
                <a:latin typeface="Times New Roman" panose="02020603050405020304" pitchFamily="18" charset="0"/>
                <a:ea typeface="黑体" panose="02010609060101010101" pitchFamily="49" charset="-122"/>
              </a:rPr>
              <a:t>tree</a:t>
            </a:r>
            <a:r>
              <a:rPr lang="zh-CN" altLang="en-US" sz="2800" b="1">
                <a:solidFill>
                  <a:srgbClr val="FF3399"/>
                </a:solidFill>
                <a:latin typeface="Times New Roman" panose="02020603050405020304" pitchFamily="18" charset="0"/>
                <a:ea typeface="黑体" panose="02010609060101010101" pitchFamily="49" charset="-122"/>
              </a:rPr>
              <a: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fade">
                                      <p:cBhvr>
                                        <p:cTn id="7" dur="500"/>
                                        <p:tgtEl>
                                          <p:spTgt spid="204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5"/>
                                        </p:tgtEl>
                                        <p:attrNameLst>
                                          <p:attrName>style.visibility</p:attrName>
                                        </p:attrNameLst>
                                      </p:cBhvr>
                                      <p:to>
                                        <p:strVal val="visible"/>
                                      </p:to>
                                    </p:set>
                                    <p:animEffect transition="in" filter="fade">
                                      <p:cBhvr>
                                        <p:cTn id="12" dur="500"/>
                                        <p:tgtEl>
                                          <p:spTgt spid="2048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486"/>
                                        </p:tgtEl>
                                        <p:attrNameLst>
                                          <p:attrName>style.visibility</p:attrName>
                                        </p:attrNameLst>
                                      </p:cBhvr>
                                      <p:to>
                                        <p:strVal val="visible"/>
                                      </p:to>
                                    </p:set>
                                    <p:animEffect transition="in" filter="fade">
                                      <p:cBhvr>
                                        <p:cTn id="17" dur="500"/>
                                        <p:tgtEl>
                                          <p:spTgt spid="2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nimBg="1"/>
      <p:bldP spid="20485" grpId="0" animBg="1"/>
      <p:bldP spid="2048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矩形 2"/>
          <p:cNvSpPr/>
          <p:nvPr>
            <p:custDataLst>
              <p:tags r:id="rId1"/>
            </p:custDataLst>
          </p:nvPr>
        </p:nvSpPr>
        <p:spPr>
          <a:xfrm>
            <a:off x="1116013" y="468313"/>
            <a:ext cx="7146925" cy="4176712"/>
          </a:xfrm>
          <a:prstGeom prst="rect">
            <a:avLst/>
          </a:prstGeom>
          <a:noFill/>
          <a:ln w="9525" cap="flat" cmpd="sng" algn="ctr">
            <a:noFill/>
            <a:prstDash val="solid"/>
            <a:round/>
            <a:headEnd type="none" w="med" len="med"/>
            <a:tailEnd type="none" w="med" len="me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lnSpc>
                <a:spcPct val="140000"/>
              </a:lnSpc>
            </a:pPr>
            <a:r>
              <a:rPr lang="en-US" altLang="zh-CN" sz="2800" b="1">
                <a:latin typeface="Times New Roman" panose="02020603050405020304" pitchFamily="18" charset="0"/>
                <a:ea typeface="黑体" panose="02010609060101010101" pitchFamily="49" charset="-122"/>
              </a:rPr>
              <a:t>4</a:t>
            </a:r>
            <a:r>
              <a:rPr lang="zh-CN" altLang="en-US" sz="2800" b="1">
                <a:latin typeface="Times New Roman" panose="02020603050405020304" pitchFamily="18" charset="0"/>
                <a:ea typeface="黑体" panose="02010609060101010101" pitchFamily="49" charset="-122"/>
              </a:rPr>
              <a:t>. What</a:t>
            </a:r>
            <a:r>
              <a:rPr lang="en-US" altLang="zh-CN" sz="2800" b="1">
                <a:latin typeface="Times New Roman" panose="02020603050405020304" pitchFamily="18" charset="0"/>
                <a:ea typeface="黑体" panose="02010609060101010101" pitchFamily="49" charset="-122"/>
              </a:rPr>
              <a:t>’</a:t>
            </a:r>
            <a:r>
              <a:rPr lang="zh-CN" altLang="en-US" sz="2800" b="1">
                <a:latin typeface="Times New Roman" panose="02020603050405020304" pitchFamily="18" charset="0"/>
                <a:ea typeface="黑体" panose="02010609060101010101" pitchFamily="49" charset="-122"/>
              </a:rPr>
              <a:t>s the weather like in California?</a:t>
            </a:r>
            <a:endParaRPr lang="en-US" altLang="zh-CN" sz="2800" b="1">
              <a:latin typeface="Times New Roman" panose="02020603050405020304" pitchFamily="18" charset="0"/>
              <a:ea typeface="黑体" panose="02010609060101010101" pitchFamily="49" charset="-122"/>
            </a:endParaRPr>
          </a:p>
          <a:p>
            <a:pPr eaLnBrk="0" hangingPunct="0">
              <a:lnSpc>
                <a:spcPct val="140000"/>
              </a:lnSpc>
            </a:pPr>
            <a:endParaRPr lang="zh-CN" altLang="en-US" sz="2800" b="1">
              <a:latin typeface="Times New Roman" panose="02020603050405020304" pitchFamily="18" charset="0"/>
              <a:ea typeface="黑体" panose="02010609060101010101" pitchFamily="49" charset="-122"/>
            </a:endParaRPr>
          </a:p>
          <a:p>
            <a:pPr eaLnBrk="0" hangingPunct="0">
              <a:lnSpc>
                <a:spcPct val="140000"/>
              </a:lnSpc>
            </a:pPr>
            <a:r>
              <a:rPr lang="en-US" altLang="zh-CN" sz="2800" b="1">
                <a:latin typeface="Times New Roman" panose="02020603050405020304" pitchFamily="18" charset="0"/>
                <a:ea typeface="黑体" panose="02010609060101010101" pitchFamily="49" charset="-122"/>
              </a:rPr>
              <a:t>5</a:t>
            </a:r>
            <a:r>
              <a:rPr lang="zh-CN" altLang="en-US" sz="2800" b="1">
                <a:latin typeface="Times New Roman" panose="02020603050405020304" pitchFamily="18" charset="0"/>
                <a:ea typeface="黑体" panose="02010609060101010101" pitchFamily="49" charset="-122"/>
              </a:rPr>
              <a:t>. Why do you need to bring your swimming </a:t>
            </a:r>
            <a:endParaRPr lang="en-US" altLang="zh-CN" sz="2800" b="1">
              <a:latin typeface="Times New Roman" panose="02020603050405020304" pitchFamily="18" charset="0"/>
              <a:ea typeface="黑体" panose="02010609060101010101" pitchFamily="49" charset="-122"/>
            </a:endParaRPr>
          </a:p>
          <a:p>
            <a:pPr eaLnBrk="0" hangingPunct="0">
              <a:lnSpc>
                <a:spcPct val="140000"/>
              </a:lnSpc>
            </a:pPr>
            <a:r>
              <a:rPr lang="en-US" altLang="zh-CN" sz="2800" b="1">
                <a:latin typeface="Times New Roman" panose="02020603050405020304" pitchFamily="18" charset="0"/>
                <a:ea typeface="黑体" panose="02010609060101010101" pitchFamily="49" charset="-122"/>
              </a:rPr>
              <a:t>    </a:t>
            </a:r>
            <a:r>
              <a:rPr lang="zh-CN" altLang="en-US" sz="2800" b="1">
                <a:latin typeface="Times New Roman" panose="02020603050405020304" pitchFamily="18" charset="0"/>
                <a:ea typeface="黑体" panose="02010609060101010101" pitchFamily="49" charset="-122"/>
              </a:rPr>
              <a:t>clothes </a:t>
            </a:r>
            <a:r>
              <a:rPr lang="en-US" altLang="zh-CN" sz="2800" b="1">
                <a:latin typeface="Times New Roman" panose="02020603050405020304" pitchFamily="18" charset="0"/>
                <a:ea typeface="黑体" panose="02010609060101010101" pitchFamily="49" charset="-122"/>
              </a:rPr>
              <a:t>in</a:t>
            </a:r>
            <a:r>
              <a:rPr lang="zh-CN" altLang="en-US" sz="2800" b="1">
                <a:latin typeface="Times New Roman" panose="02020603050405020304" pitchFamily="18" charset="0"/>
                <a:ea typeface="黑体" panose="02010609060101010101" pitchFamily="49" charset="-122"/>
              </a:rPr>
              <a:t> </a:t>
            </a:r>
            <a:r>
              <a:rPr lang="en-US" altLang="zh-CN" sz="2800" b="1">
                <a:latin typeface="Times New Roman" panose="02020603050405020304" pitchFamily="18" charset="0"/>
                <a:ea typeface="黑体" panose="02010609060101010101" pitchFamily="49" charset="-122"/>
              </a:rPr>
              <a:t>California</a:t>
            </a:r>
            <a:r>
              <a:rPr lang="zh-CN" altLang="en-US" sz="2800" b="1">
                <a:latin typeface="Times New Roman" panose="02020603050405020304" pitchFamily="18" charset="0"/>
                <a:ea typeface="黑体" panose="02010609060101010101" pitchFamily="49" charset="-122"/>
              </a:rPr>
              <a:t>?</a:t>
            </a:r>
            <a:endParaRPr lang="en-US" altLang="zh-CN" sz="2800" b="1">
              <a:latin typeface="Times New Roman" panose="02020603050405020304" pitchFamily="18" charset="0"/>
              <a:ea typeface="黑体" panose="02010609060101010101" pitchFamily="49" charset="-122"/>
            </a:endParaRPr>
          </a:p>
          <a:p>
            <a:pPr eaLnBrk="0" hangingPunct="0">
              <a:lnSpc>
                <a:spcPct val="140000"/>
              </a:lnSpc>
            </a:pPr>
            <a:endParaRPr lang="zh-CN" altLang="en-US" sz="2800" b="1">
              <a:latin typeface="Times New Roman" panose="02020603050405020304" pitchFamily="18" charset="0"/>
              <a:ea typeface="黑体" panose="02010609060101010101" pitchFamily="49" charset="-122"/>
            </a:endParaRPr>
          </a:p>
          <a:p>
            <a:pPr eaLnBrk="0" hangingPunct="0">
              <a:lnSpc>
                <a:spcPct val="140000"/>
              </a:lnSpc>
            </a:pPr>
            <a:r>
              <a:rPr lang="en-US" altLang="zh-CN" sz="2800" b="1">
                <a:latin typeface="Times New Roman" panose="02020603050405020304" pitchFamily="18" charset="0"/>
                <a:ea typeface="黑体" panose="02010609060101010101" pitchFamily="49" charset="-122"/>
              </a:rPr>
              <a:t>6</a:t>
            </a:r>
            <a:r>
              <a:rPr lang="zh-CN" altLang="en-US" sz="2800" b="1">
                <a:latin typeface="Times New Roman" panose="02020603050405020304" pitchFamily="18" charset="0"/>
                <a:ea typeface="黑体" panose="02010609060101010101" pitchFamily="49" charset="-122"/>
              </a:rPr>
              <a:t>. When is it pleasant to visit Alaska?</a:t>
            </a:r>
          </a:p>
        </p:txBody>
      </p:sp>
      <p:sp>
        <p:nvSpPr>
          <p:cNvPr id="21507" name="矩形 4"/>
          <p:cNvSpPr/>
          <p:nvPr>
            <p:custDataLst>
              <p:tags r:id="rId2"/>
            </p:custDataLst>
          </p:nvPr>
        </p:nvSpPr>
        <p:spPr>
          <a:xfrm>
            <a:off x="1493838" y="1098550"/>
            <a:ext cx="3600450" cy="565150"/>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a:lnSpc>
                <a:spcPct val="120000"/>
              </a:lnSpc>
            </a:pPr>
            <a:r>
              <a:rPr sz="2800" b="1">
                <a:ln w="9525" cap="flat" cmpd="sng" algn="ctr">
                  <a:noFill/>
                  <a:prstDash val="solid"/>
                  <a:round/>
                  <a:headEnd type="none" w="med" len="med"/>
                  <a:tailEnd type="none" w="med" len="med"/>
                </a:ln>
                <a:solidFill>
                  <a:srgbClr val="FF3399"/>
                </a:solidFill>
                <a:latin typeface="Times New Roman" panose="02020603050405020304" pitchFamily="18" charset="0"/>
                <a:ea typeface="黑体" panose="02010609060101010101" pitchFamily="49" charset="-122"/>
                <a:sym typeface="Wingdings" panose="05000000000000000000"/>
              </a:rPr>
              <a:t>It is fine all year.</a:t>
            </a:r>
            <a:endParaRPr sz="2800" b="1">
              <a:solidFill>
                <a:srgbClr val="FF3399"/>
              </a:solidFill>
              <a:latin typeface="Times New Roman" panose="02020603050405020304" pitchFamily="18" charset="0"/>
              <a:ea typeface="黑体" panose="02010609060101010101" pitchFamily="49" charset="-122"/>
            </a:endParaRPr>
          </a:p>
        </p:txBody>
      </p:sp>
      <p:sp>
        <p:nvSpPr>
          <p:cNvPr id="21508" name="矩形 7"/>
          <p:cNvSpPr/>
          <p:nvPr>
            <p:custDataLst>
              <p:tags r:id="rId3"/>
            </p:custDataLst>
          </p:nvPr>
        </p:nvSpPr>
        <p:spPr>
          <a:xfrm>
            <a:off x="1493838" y="2876550"/>
            <a:ext cx="6389687" cy="565150"/>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a:lnSpc>
                <a:spcPct val="120000"/>
              </a:lnSpc>
            </a:pPr>
            <a:r>
              <a:rPr sz="2800" b="1">
                <a:ln w="9525" cap="flat" cmpd="sng" algn="ctr">
                  <a:noFill/>
                  <a:prstDash val="solid"/>
                  <a:round/>
                  <a:headEnd type="none" w="med" len="med"/>
                  <a:tailEnd type="none" w="med" len="med"/>
                </a:ln>
                <a:solidFill>
                  <a:srgbClr val="FF3399"/>
                </a:solidFill>
                <a:latin typeface="Times New Roman" panose="02020603050405020304" pitchFamily="18" charset="0"/>
                <a:ea typeface="黑体" panose="02010609060101010101" pitchFamily="49" charset="-122"/>
                <a:sym typeface="Wingdings" panose="05000000000000000000"/>
              </a:rPr>
              <a:t>Because I might swim in the sea.</a:t>
            </a:r>
            <a:endParaRPr sz="2800" b="1">
              <a:solidFill>
                <a:srgbClr val="FF3399"/>
              </a:solidFill>
              <a:latin typeface="Times New Roman" panose="02020603050405020304" pitchFamily="18" charset="0"/>
              <a:ea typeface="黑体" panose="02010609060101010101" pitchFamily="49" charset="-122"/>
            </a:endParaRPr>
          </a:p>
        </p:txBody>
      </p:sp>
      <p:sp>
        <p:nvSpPr>
          <p:cNvPr id="21509" name="矩形 9"/>
          <p:cNvSpPr/>
          <p:nvPr>
            <p:custDataLst>
              <p:tags r:id="rId4"/>
            </p:custDataLst>
          </p:nvPr>
        </p:nvSpPr>
        <p:spPr>
          <a:xfrm>
            <a:off x="1493838" y="4000500"/>
            <a:ext cx="6519862" cy="563563"/>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a:lnSpc>
                <a:spcPct val="120000"/>
              </a:lnSpc>
            </a:pPr>
            <a:r>
              <a:rPr sz="2800" b="1">
                <a:ln w="9525" cap="flat" cmpd="sng" algn="ctr">
                  <a:noFill/>
                  <a:prstDash val="solid"/>
                  <a:round/>
                  <a:headEnd type="none" w="med" len="med"/>
                  <a:tailEnd type="none" w="med" len="med"/>
                </a:ln>
                <a:solidFill>
                  <a:srgbClr val="FF3399"/>
                </a:solidFill>
                <a:latin typeface="Times New Roman" panose="02020603050405020304" pitchFamily="18" charset="0"/>
                <a:ea typeface="黑体" panose="02010609060101010101" pitchFamily="49" charset="-122"/>
                <a:sym typeface="Wingdings" panose="05000000000000000000"/>
              </a:rPr>
              <a:t>In summer.</a:t>
            </a:r>
            <a:endParaRPr sz="2800" b="1">
              <a:solidFill>
                <a:srgbClr val="FF3399"/>
              </a:solidFill>
              <a:latin typeface="Times New Roman" panose="02020603050405020304" pitchFamily="18" charset="0"/>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fade">
                                      <p:cBhvr>
                                        <p:cTn id="7" dur="500"/>
                                        <p:tgtEl>
                                          <p:spTgt spid="2150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508"/>
                                        </p:tgtEl>
                                        <p:attrNameLst>
                                          <p:attrName>style.visibility</p:attrName>
                                        </p:attrNameLst>
                                      </p:cBhvr>
                                      <p:to>
                                        <p:strVal val="visible"/>
                                      </p:to>
                                    </p:set>
                                    <p:animEffect transition="in" filter="fade">
                                      <p:cBhvr>
                                        <p:cTn id="12" dur="500"/>
                                        <p:tgtEl>
                                          <p:spTgt spid="2150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509"/>
                                        </p:tgtEl>
                                        <p:attrNameLst>
                                          <p:attrName>style.visibility</p:attrName>
                                        </p:attrNameLst>
                                      </p:cBhvr>
                                      <p:to>
                                        <p:strVal val="visible"/>
                                      </p:to>
                                    </p:set>
                                    <p:animEffect transition="in" filter="fade">
                                      <p:cBhvr>
                                        <p:cTn id="17" dur="5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nimBg="1"/>
      <p:bldP spid="21508" grpId="0" animBg="1"/>
      <p:bldP spid="215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矩形 1"/>
          <p:cNvSpPr/>
          <p:nvPr>
            <p:custDataLst>
              <p:tags r:id="rId1"/>
            </p:custDataLst>
          </p:nvPr>
        </p:nvSpPr>
        <p:spPr>
          <a:xfrm>
            <a:off x="342900" y="1014413"/>
            <a:ext cx="8640763" cy="2540000"/>
          </a:xfrm>
          <a:prstGeom prst="rect">
            <a:avLst/>
          </a:prstGeom>
          <a:noFill/>
          <a:ln w="9525" cap="flat" cmpd="sng" algn="ctr">
            <a:noFill/>
            <a:prstDash val="solid"/>
            <a:round/>
            <a:headEnd type="none" w="med" len="med"/>
            <a:tailEnd type="none" w="med" len="me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eaLnBrk="0" hangingPunct="0">
              <a:lnSpc>
                <a:spcPct val="150000"/>
              </a:lnSpc>
              <a:buFontTx/>
              <a:buAutoNum type="arabicPeriod" startAt="7"/>
            </a:pPr>
            <a:r>
              <a:rPr lang="zh-CN" altLang="en-US" sz="2800" b="1">
                <a:latin typeface="Times New Roman" panose="02020603050405020304" pitchFamily="18" charset="0"/>
                <a:ea typeface="黑体" panose="02010609060101010101" pitchFamily="49" charset="-122"/>
              </a:rPr>
              <a:t>When is the best time to visit the USA?</a:t>
            </a:r>
            <a:endParaRPr lang="en-US" altLang="zh-CN" sz="2800" b="1">
              <a:latin typeface="Times New Roman" panose="02020603050405020304" pitchFamily="18" charset="0"/>
              <a:ea typeface="黑体" panose="02010609060101010101" pitchFamily="49" charset="-122"/>
            </a:endParaRPr>
          </a:p>
          <a:p>
            <a:pPr marL="514350" indent="-514350" eaLnBrk="0" hangingPunct="0">
              <a:lnSpc>
                <a:spcPct val="150000"/>
              </a:lnSpc>
            </a:pPr>
            <a:endParaRPr lang="zh-CN" altLang="en-US" sz="2800" b="1">
              <a:latin typeface="Times New Roman" panose="02020603050405020304" pitchFamily="18" charset="0"/>
              <a:ea typeface="黑体" panose="02010609060101010101" pitchFamily="49" charset="-122"/>
            </a:endParaRPr>
          </a:p>
          <a:p>
            <a:pPr marL="514350" indent="-514350" eaLnBrk="0" hangingPunct="0">
              <a:lnSpc>
                <a:spcPct val="150000"/>
              </a:lnSpc>
            </a:pPr>
            <a:r>
              <a:rPr lang="en-US" altLang="zh-CN" sz="2800" b="1">
                <a:latin typeface="Times New Roman" panose="02020603050405020304" pitchFamily="18" charset="0"/>
                <a:ea typeface="黑体" panose="02010609060101010101" pitchFamily="49" charset="-122"/>
              </a:rPr>
              <a:t>8</a:t>
            </a:r>
            <a:r>
              <a:rPr lang="zh-CN" altLang="en-US" sz="2800" b="1">
                <a:latin typeface="Times New Roman" panose="02020603050405020304" pitchFamily="18" charset="0"/>
                <a:ea typeface="黑体" panose="02010609060101010101" pitchFamily="49" charset="-122"/>
              </a:rPr>
              <a:t>.  New York is in the east and California is in the west. </a:t>
            </a:r>
            <a:endParaRPr lang="en-US" altLang="zh-CN" sz="2800" b="1">
              <a:latin typeface="Times New Roman" panose="02020603050405020304" pitchFamily="18" charset="0"/>
              <a:ea typeface="黑体" panose="02010609060101010101" pitchFamily="49" charset="-122"/>
            </a:endParaRPr>
          </a:p>
          <a:p>
            <a:pPr marL="514350" indent="-514350" eaLnBrk="0" hangingPunct="0"/>
            <a:r>
              <a:rPr lang="zh-CN" altLang="en-US" sz="2800" b="1">
                <a:latin typeface="Times New Roman" panose="02020603050405020304" pitchFamily="18" charset="0"/>
                <a:ea typeface="黑体" panose="02010609060101010101" pitchFamily="49" charset="-122"/>
              </a:rPr>
              <a:t>     Is the best time to visit the two cities the same?</a:t>
            </a:r>
          </a:p>
        </p:txBody>
      </p:sp>
      <p:sp>
        <p:nvSpPr>
          <p:cNvPr id="22531" name="矩形 3"/>
          <p:cNvSpPr/>
          <p:nvPr>
            <p:custDataLst>
              <p:tags r:id="rId2"/>
            </p:custDataLst>
          </p:nvPr>
        </p:nvSpPr>
        <p:spPr>
          <a:xfrm>
            <a:off x="846138" y="1657350"/>
            <a:ext cx="3008312" cy="523875"/>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r>
              <a:rPr sz="2800" b="1">
                <a:ln w="9525" cap="flat" cmpd="sng" algn="ctr">
                  <a:noFill/>
                  <a:prstDash val="solid"/>
                  <a:round/>
                  <a:headEnd type="none" w="med" len="med"/>
                  <a:tailEnd type="none" w="med" len="med"/>
                </a:ln>
                <a:solidFill>
                  <a:srgbClr val="FF3399"/>
                </a:solidFill>
                <a:latin typeface="Times New Roman" panose="02020603050405020304" pitchFamily="18" charset="0"/>
                <a:ea typeface="黑体" panose="02010609060101010101" pitchFamily="49" charset="-122"/>
                <a:sym typeface="Wingdings" panose="05000000000000000000"/>
              </a:rPr>
              <a:t>Any time you like!</a:t>
            </a:r>
            <a:endParaRPr sz="2800" b="1">
              <a:solidFill>
                <a:srgbClr val="FF3399"/>
              </a:solidFill>
              <a:latin typeface="Times New Roman" panose="02020603050405020304" pitchFamily="18" charset="0"/>
              <a:ea typeface="黑体" panose="02010609060101010101" pitchFamily="49" charset="-122"/>
            </a:endParaRPr>
          </a:p>
        </p:txBody>
      </p:sp>
      <p:sp>
        <p:nvSpPr>
          <p:cNvPr id="22532" name="矩形 5"/>
          <p:cNvSpPr/>
          <p:nvPr>
            <p:custDataLst>
              <p:tags r:id="rId3"/>
            </p:custDataLst>
          </p:nvPr>
        </p:nvSpPr>
        <p:spPr>
          <a:xfrm>
            <a:off x="846138" y="3516313"/>
            <a:ext cx="1881187" cy="522287"/>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r>
              <a:rPr sz="2800" b="1">
                <a:ln w="9525" cap="flat" cmpd="sng" algn="ctr">
                  <a:noFill/>
                  <a:prstDash val="solid"/>
                  <a:round/>
                  <a:headEnd type="none" w="med" len="med"/>
                  <a:tailEnd type="none" w="med" len="med"/>
                </a:ln>
                <a:solidFill>
                  <a:srgbClr val="FF3399"/>
                </a:solidFill>
                <a:latin typeface="Times New Roman" panose="02020603050405020304" pitchFamily="18" charset="0"/>
                <a:ea typeface="黑体" panose="02010609060101010101" pitchFamily="49" charset="-122"/>
                <a:sym typeface="Wingdings" panose="05000000000000000000"/>
              </a:rPr>
              <a:t>No, it isn</a:t>
            </a:r>
            <a:r>
              <a:rPr lang="en-US" altLang="zh-CN" sz="2800" b="1">
                <a:ln w="9525" cap="flat" cmpd="sng" algn="ctr">
                  <a:noFill/>
                  <a:prstDash val="solid"/>
                  <a:round/>
                  <a:headEnd type="none" w="med" len="med"/>
                  <a:tailEnd type="none" w="med" len="med"/>
                </a:ln>
                <a:solidFill>
                  <a:srgbClr val="FF3399"/>
                </a:solidFill>
                <a:latin typeface="Times New Roman" panose="02020603050405020304" pitchFamily="18" charset="0"/>
                <a:ea typeface="黑体" panose="02010609060101010101" pitchFamily="49" charset="-122"/>
                <a:sym typeface="Wingdings" panose="05000000000000000000"/>
              </a:rPr>
              <a:t>’</a:t>
            </a:r>
            <a:r>
              <a:rPr sz="2800" b="1">
                <a:ln w="9525" cap="flat" cmpd="sng" algn="ctr">
                  <a:noFill/>
                  <a:prstDash val="solid"/>
                  <a:round/>
                  <a:headEnd type="none" w="med" len="med"/>
                  <a:tailEnd type="none" w="med" len="med"/>
                </a:ln>
                <a:solidFill>
                  <a:srgbClr val="FF3399"/>
                </a:solidFill>
                <a:latin typeface="Times New Roman" panose="02020603050405020304" pitchFamily="18" charset="0"/>
                <a:ea typeface="黑体" panose="02010609060101010101" pitchFamily="49" charset="-122"/>
                <a:sym typeface="Wingdings" panose="05000000000000000000"/>
              </a:rPr>
              <a:t>t.</a:t>
            </a:r>
            <a:endParaRPr sz="2800" b="1">
              <a:solidFill>
                <a:srgbClr val="FF3399"/>
              </a:solidFill>
              <a:latin typeface="Times New Roman" panose="02020603050405020304" pitchFamily="18" charset="0"/>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fade">
                                      <p:cBhvr>
                                        <p:cTn id="7" dur="500"/>
                                        <p:tgtEl>
                                          <p:spTgt spid="225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532"/>
                                        </p:tgtEl>
                                        <p:attrNameLst>
                                          <p:attrName>style.visibility</p:attrName>
                                        </p:attrNameLst>
                                      </p:cBhvr>
                                      <p:to>
                                        <p:strVal val="visible"/>
                                      </p:to>
                                    </p:set>
                                    <p:animEffect transition="in" filter="fade">
                                      <p:cBhvr>
                                        <p:cTn id="12" dur="5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nimBg="1"/>
      <p:bldP spid="2253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矩形 7"/>
          <p:cNvSpPr>
            <a:spLocks noChangeArrowheads="1"/>
          </p:cNvSpPr>
          <p:nvPr>
            <p:custDataLst>
              <p:tags r:id="rId1"/>
            </p:custDataLst>
          </p:nvPr>
        </p:nvSpPr>
        <p:spPr bwMode="auto">
          <a:xfrm>
            <a:off x="539750" y="111125"/>
            <a:ext cx="75438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900" b="1">
                <a:solidFill>
                  <a:srgbClr val="0070C0"/>
                </a:solidFill>
                <a:latin typeface="Arial" panose="020B0604020202020204" pitchFamily="34" charset="0"/>
              </a:rPr>
              <a:t>Retell the passage according to the map.</a:t>
            </a:r>
            <a:endParaRPr lang="zh-CN" altLang="en-US" sz="2900">
              <a:solidFill>
                <a:srgbClr val="0070C0"/>
              </a:solidFill>
              <a:latin typeface="Arial" panose="020B0604020202020204" pitchFamily="34" charset="0"/>
            </a:endParaRPr>
          </a:p>
        </p:txBody>
      </p:sp>
      <p:pic>
        <p:nvPicPr>
          <p:cNvPr id="24579" name="图片 6"/>
          <p:cNvPicPr>
            <a:picLocks noChangeAspect="1" noChangeArrowheads="1"/>
          </p:cNvPicPr>
          <p:nvPr>
            <p:custDataLst>
              <p:tags r:id="rId2"/>
            </p:custDataLst>
          </p:nvPr>
        </p:nvPicPr>
        <p:blipFill>
          <a:blip r:embed="rId16" cstate="email"/>
          <a:srcRect/>
          <a:stretch>
            <a:fillRect/>
          </a:stretch>
        </p:blipFill>
        <p:spPr bwMode="auto">
          <a:xfrm>
            <a:off x="900113" y="742950"/>
            <a:ext cx="6527800"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矩形 9"/>
          <p:cNvSpPr>
            <a:spLocks noChangeArrowheads="1"/>
          </p:cNvSpPr>
          <p:nvPr>
            <p:custDataLst>
              <p:tags r:id="rId3"/>
            </p:custDataLst>
          </p:nvPr>
        </p:nvSpPr>
        <p:spPr bwMode="auto">
          <a:xfrm>
            <a:off x="6748463" y="1538288"/>
            <a:ext cx="1787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zh-CN" sz="2800" b="1">
                <a:latin typeface="Times New Roman" panose="02020603050405020304" pitchFamily="18" charset="0"/>
              </a:rPr>
              <a:t>New York </a:t>
            </a:r>
          </a:p>
        </p:txBody>
      </p:sp>
      <p:sp>
        <p:nvSpPr>
          <p:cNvPr id="24581" name="矩形 10"/>
          <p:cNvSpPr>
            <a:spLocks noChangeArrowheads="1"/>
          </p:cNvSpPr>
          <p:nvPr>
            <p:custDataLst>
              <p:tags r:id="rId4"/>
            </p:custDataLst>
          </p:nvPr>
        </p:nvSpPr>
        <p:spPr bwMode="auto">
          <a:xfrm>
            <a:off x="6075363" y="1995488"/>
            <a:ext cx="28114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zh-CN" sz="2800" b="1">
                <a:latin typeface="Times New Roman" panose="02020603050405020304" pitchFamily="18" charset="0"/>
              </a:rPr>
              <a:t>Washington D.C </a:t>
            </a:r>
            <a:endParaRPr lang="zh-CN" altLang="en-US" sz="2800"/>
          </a:p>
        </p:txBody>
      </p:sp>
      <p:sp>
        <p:nvSpPr>
          <p:cNvPr id="24582" name="矩形 12"/>
          <p:cNvSpPr>
            <a:spLocks noChangeArrowheads="1"/>
          </p:cNvSpPr>
          <p:nvPr>
            <p:custDataLst>
              <p:tags r:id="rId5"/>
            </p:custDataLst>
          </p:nvPr>
        </p:nvSpPr>
        <p:spPr bwMode="auto">
          <a:xfrm rot="3300000">
            <a:off x="877094" y="2272506"/>
            <a:ext cx="17589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zh-CN" sz="2800" b="1">
                <a:solidFill>
                  <a:srgbClr val="000000"/>
                </a:solidFill>
                <a:latin typeface="Times New Roman" panose="02020603050405020304" pitchFamily="18" charset="0"/>
                <a:ea typeface="黑体" panose="02010609060101010101" pitchFamily="49" charset="-122"/>
              </a:rPr>
              <a:t>California</a:t>
            </a:r>
            <a:endParaRPr lang="zh-CN" altLang="en-US"/>
          </a:p>
        </p:txBody>
      </p:sp>
      <p:sp>
        <p:nvSpPr>
          <p:cNvPr id="24583" name="矩形 14"/>
          <p:cNvSpPr>
            <a:spLocks noChangeArrowheads="1"/>
          </p:cNvSpPr>
          <p:nvPr>
            <p:custDataLst>
              <p:tags r:id="rId6"/>
            </p:custDataLst>
          </p:nvPr>
        </p:nvSpPr>
        <p:spPr bwMode="auto">
          <a:xfrm rot="17880000">
            <a:off x="4425950" y="2386013"/>
            <a:ext cx="2339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zh-CN" sz="2800" b="1">
                <a:solidFill>
                  <a:srgbClr val="000000"/>
                </a:solidFill>
                <a:latin typeface="Times New Roman" panose="02020603050405020304" pitchFamily="18" charset="0"/>
                <a:ea typeface="黑体" panose="02010609060101010101" pitchFamily="49" charset="-122"/>
              </a:rPr>
              <a:t>New England </a:t>
            </a:r>
            <a:endParaRPr lang="zh-CN" altLang="en-US"/>
          </a:p>
        </p:txBody>
      </p:sp>
      <p:sp>
        <p:nvSpPr>
          <p:cNvPr id="24584" name="矩形 15"/>
          <p:cNvSpPr>
            <a:spLocks noChangeArrowheads="1"/>
          </p:cNvSpPr>
          <p:nvPr>
            <p:custDataLst>
              <p:tags r:id="rId7"/>
            </p:custDataLst>
          </p:nvPr>
        </p:nvSpPr>
        <p:spPr bwMode="auto">
          <a:xfrm>
            <a:off x="1112838" y="714375"/>
            <a:ext cx="1222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zh-CN" sz="2800" b="1">
                <a:solidFill>
                  <a:srgbClr val="000000"/>
                </a:solidFill>
                <a:latin typeface="Times New Roman" panose="02020603050405020304" pitchFamily="18" charset="0"/>
                <a:ea typeface="黑体" panose="02010609060101010101" pitchFamily="49" charset="-122"/>
              </a:rPr>
              <a:t>Seattle</a:t>
            </a:r>
            <a:endParaRPr lang="zh-CN" altLang="en-US"/>
          </a:p>
        </p:txBody>
      </p:sp>
      <p:sp>
        <p:nvSpPr>
          <p:cNvPr id="24585" name="矩形 16"/>
          <p:cNvSpPr>
            <a:spLocks noChangeArrowheads="1"/>
          </p:cNvSpPr>
          <p:nvPr>
            <p:custDataLst>
              <p:tags r:id="rId8"/>
            </p:custDataLst>
          </p:nvPr>
        </p:nvSpPr>
        <p:spPr bwMode="auto">
          <a:xfrm>
            <a:off x="1709738" y="3800475"/>
            <a:ext cx="12430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zh-CN" sz="2800" b="1">
                <a:solidFill>
                  <a:srgbClr val="000000"/>
                </a:solidFill>
                <a:latin typeface="Times New Roman" panose="02020603050405020304" pitchFamily="18" charset="0"/>
                <a:ea typeface="黑体" panose="02010609060101010101" pitchFamily="49" charset="-122"/>
              </a:rPr>
              <a:t>Alaska</a:t>
            </a:r>
            <a:endParaRPr lang="zh-CN" altLang="en-US"/>
          </a:p>
        </p:txBody>
      </p:sp>
      <p:sp>
        <p:nvSpPr>
          <p:cNvPr id="24586" name="矩形 17"/>
          <p:cNvSpPr>
            <a:spLocks noChangeArrowheads="1"/>
          </p:cNvSpPr>
          <p:nvPr>
            <p:custDataLst>
              <p:tags r:id="rId9"/>
            </p:custDataLst>
          </p:nvPr>
        </p:nvSpPr>
        <p:spPr bwMode="auto">
          <a:xfrm>
            <a:off x="3560763" y="3276600"/>
            <a:ext cx="1047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zh-CN" sz="2800" b="1">
                <a:solidFill>
                  <a:srgbClr val="000000"/>
                </a:solidFill>
                <a:latin typeface="Times New Roman" panose="02020603050405020304" pitchFamily="18" charset="0"/>
                <a:ea typeface="黑体" panose="02010609060101010101" pitchFamily="49" charset="-122"/>
              </a:rPr>
              <a:t>Texas</a:t>
            </a:r>
            <a:endParaRPr lang="zh-CN" altLang="en-US"/>
          </a:p>
        </p:txBody>
      </p:sp>
      <p:cxnSp>
        <p:nvCxnSpPr>
          <p:cNvPr id="24587" name="直接箭头连接符 19"/>
          <p:cNvCxnSpPr>
            <a:cxnSpLocks noChangeShapeType="1"/>
          </p:cNvCxnSpPr>
          <p:nvPr>
            <p:custDataLst>
              <p:tags r:id="rId10"/>
            </p:custDataLst>
          </p:nvPr>
        </p:nvCxnSpPr>
        <p:spPr bwMode="auto">
          <a:xfrm flipH="1">
            <a:off x="7480300" y="1865313"/>
            <a:ext cx="88900" cy="261937"/>
          </a:xfrm>
          <a:prstGeom prst="line">
            <a:avLst/>
          </a:prstGeom>
          <a:noFill/>
          <a:ln w="15875" algn="ctr">
            <a:solidFill>
              <a:srgbClr val="FF3399"/>
            </a:solidFill>
            <a:round/>
            <a:tailEnd type="triangle" w="med" len="med"/>
          </a:ln>
          <a:extLst>
            <a:ext uri="{909E8E84-426E-40DD-AFC4-6F175D3DCCD1}">
              <a14:hiddenFill xmlns:a14="http://schemas.microsoft.com/office/drawing/2010/main">
                <a:noFill/>
              </a14:hiddenFill>
            </a:ext>
          </a:extLst>
        </p:spPr>
      </p:cxnSp>
      <p:cxnSp>
        <p:nvCxnSpPr>
          <p:cNvPr id="24588" name="直接箭头连接符 21"/>
          <p:cNvCxnSpPr>
            <a:cxnSpLocks noChangeShapeType="1"/>
          </p:cNvCxnSpPr>
          <p:nvPr>
            <p:custDataLst>
              <p:tags r:id="rId11"/>
            </p:custDataLst>
          </p:nvPr>
        </p:nvCxnSpPr>
        <p:spPr bwMode="auto">
          <a:xfrm flipH="1">
            <a:off x="5886450" y="2451100"/>
            <a:ext cx="455613" cy="277813"/>
          </a:xfrm>
          <a:prstGeom prst="line">
            <a:avLst/>
          </a:prstGeom>
          <a:noFill/>
          <a:ln w="15875" algn="ctr">
            <a:solidFill>
              <a:srgbClr val="FF3399"/>
            </a:solidFill>
            <a:round/>
            <a:tailEnd type="triangle" w="med" len="med"/>
          </a:ln>
          <a:extLst>
            <a:ext uri="{909E8E84-426E-40DD-AFC4-6F175D3DCCD1}">
              <a14:hiddenFill xmlns:a14="http://schemas.microsoft.com/office/drawing/2010/main">
                <a:noFill/>
              </a14:hiddenFill>
            </a:ext>
          </a:extLst>
        </p:spPr>
      </p:cxnSp>
      <p:cxnSp>
        <p:nvCxnSpPr>
          <p:cNvPr id="24589" name="直接箭头连接符 25"/>
          <p:cNvCxnSpPr>
            <a:cxnSpLocks noChangeShapeType="1"/>
          </p:cNvCxnSpPr>
          <p:nvPr>
            <p:custDataLst>
              <p:tags r:id="rId12"/>
            </p:custDataLst>
          </p:nvPr>
        </p:nvCxnSpPr>
        <p:spPr bwMode="auto">
          <a:xfrm flipH="1" flipV="1">
            <a:off x="2100263" y="2533650"/>
            <a:ext cx="3155950" cy="368300"/>
          </a:xfrm>
          <a:prstGeom prst="line">
            <a:avLst/>
          </a:prstGeom>
          <a:noFill/>
          <a:ln w="15875" algn="ctr">
            <a:solidFill>
              <a:srgbClr val="FF3399"/>
            </a:solidFill>
            <a:round/>
            <a:tailEnd type="triangle" w="med" len="med"/>
          </a:ln>
          <a:extLst>
            <a:ext uri="{909E8E84-426E-40DD-AFC4-6F175D3DCCD1}">
              <a14:hiddenFill xmlns:a14="http://schemas.microsoft.com/office/drawing/2010/main">
                <a:noFill/>
              </a14:hiddenFill>
            </a:ext>
          </a:extLst>
        </p:spPr>
      </p:cxnSp>
      <p:cxnSp>
        <p:nvCxnSpPr>
          <p:cNvPr id="24590" name="直接箭头连接符 29"/>
          <p:cNvCxnSpPr>
            <a:cxnSpLocks noChangeShapeType="1"/>
          </p:cNvCxnSpPr>
          <p:nvPr>
            <p:custDataLst>
              <p:tags r:id="rId13"/>
            </p:custDataLst>
          </p:nvPr>
        </p:nvCxnSpPr>
        <p:spPr bwMode="auto">
          <a:xfrm flipH="1" flipV="1">
            <a:off x="2047875" y="1265238"/>
            <a:ext cx="282575" cy="958850"/>
          </a:xfrm>
          <a:prstGeom prst="line">
            <a:avLst/>
          </a:prstGeom>
          <a:noFill/>
          <a:ln w="15875" algn="ctr">
            <a:solidFill>
              <a:srgbClr val="FF3399"/>
            </a:solidFill>
            <a:round/>
            <a:tailEnd type="triangle" w="med" len="med"/>
          </a:ln>
          <a:extLst>
            <a:ext uri="{909E8E84-426E-40DD-AFC4-6F175D3DCCD1}">
              <a14:hiddenFill xmlns:a14="http://schemas.microsoft.com/office/drawing/2010/main">
                <a:noFill/>
              </a14:hiddenFill>
            </a:ext>
          </a:extLst>
        </p:spPr>
      </p:cxnSp>
      <p:cxnSp>
        <p:nvCxnSpPr>
          <p:cNvPr id="24591" name="直接箭头连接符 32"/>
          <p:cNvCxnSpPr>
            <a:cxnSpLocks noChangeShapeType="1"/>
          </p:cNvCxnSpPr>
          <p:nvPr>
            <p:custDataLst>
              <p:tags r:id="rId14"/>
            </p:custDataLst>
          </p:nvPr>
        </p:nvCxnSpPr>
        <p:spPr bwMode="auto">
          <a:xfrm flipV="1">
            <a:off x="2895600" y="3740150"/>
            <a:ext cx="782638" cy="396875"/>
          </a:xfrm>
          <a:prstGeom prst="line">
            <a:avLst/>
          </a:prstGeom>
          <a:noFill/>
          <a:ln w="15875" algn="ctr">
            <a:solidFill>
              <a:srgbClr val="FF3399"/>
            </a:solidFill>
            <a:round/>
            <a:tailEnd type="triangle" w="med" len="med"/>
          </a:ln>
          <a:extLst>
            <a:ext uri="{909E8E84-426E-40DD-AFC4-6F175D3DCCD1}">
              <a14:hiddenFill xmlns:a14="http://schemas.microsoft.com/office/drawing/2010/main">
                <a:noFill/>
              </a14:hiddenFill>
            </a:ext>
          </a:extLst>
        </p:spPr>
      </p:cxn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矩形 1"/>
          <p:cNvSpPr/>
          <p:nvPr>
            <p:custDataLst>
              <p:tags r:id="rId1"/>
            </p:custDataLst>
          </p:nvPr>
        </p:nvSpPr>
        <p:spPr>
          <a:xfrm>
            <a:off x="92075" y="276225"/>
            <a:ext cx="684213" cy="287338"/>
          </a:xfrm>
          <a:prstGeom prst="rect">
            <a:avLst/>
          </a:prstGeom>
          <a:gradFill>
            <a:gsLst>
              <a:gs pos="0">
                <a:srgbClr val="4F81BD">
                  <a:lumMod val="5000"/>
                  <a:lumOff val="95000"/>
                </a:srgbClr>
              </a:gs>
              <a:gs pos="50000">
                <a:srgbClr val="7CA9E0"/>
              </a:gs>
              <a:gs pos="20000">
                <a:schemeClr val="tx2">
                  <a:lumMod val="20000"/>
                  <a:lumOff val="80000"/>
                </a:schemeClr>
              </a:gs>
              <a:gs pos="80000">
                <a:schemeClr val="tx2">
                  <a:lumMod val="20000"/>
                  <a:lumOff val="80000"/>
                </a:schemeClr>
              </a:gs>
              <a:gs pos="100000">
                <a:sysClr val="window" lastClr="FFFFFF"/>
              </a:gs>
            </a:gsLst>
            <a:lin ang="10800000" scaled="0"/>
          </a:gradFill>
          <a:ln w="25400" cap="flat" cmpd="sng" algn="ctr">
            <a:noFill/>
            <a:prstDash val="solid"/>
          </a:ln>
          <a:effectLst/>
        </p:spPr>
        <p:txBody>
          <a:bodyPr anchor="ctr"/>
          <a:lstStyle/>
          <a:p>
            <a:pPr algn="ctr"/>
            <a:r>
              <a:rPr lang="en-US" altLang="zh-CN" sz="2800" b="1">
                <a:solidFill>
                  <a:srgbClr val="000000"/>
                </a:solidFill>
                <a:latin typeface="Arial" panose="020B0604020202020204" pitchFamily="34" charset="0"/>
                <a:ea typeface="黑体" panose="02010609060101010101" pitchFamily="49" charset="-122"/>
              </a:rPr>
              <a:t>3</a:t>
            </a:r>
            <a:endParaRPr lang="zh-CN" altLang="en-US" sz="2800" b="1">
              <a:solidFill>
                <a:srgbClr val="000000"/>
              </a:solidFill>
              <a:latin typeface="Arial" panose="020B0604020202020204" pitchFamily="34" charset="0"/>
              <a:ea typeface="黑体" panose="02010609060101010101" pitchFamily="49" charset="-122"/>
            </a:endParaRPr>
          </a:p>
        </p:txBody>
      </p:sp>
      <p:sp>
        <p:nvSpPr>
          <p:cNvPr id="25603" name="矩形 2"/>
          <p:cNvSpPr>
            <a:spLocks noChangeArrowheads="1"/>
          </p:cNvSpPr>
          <p:nvPr>
            <p:custDataLst>
              <p:tags r:id="rId2"/>
            </p:custDataLst>
          </p:nvPr>
        </p:nvSpPr>
        <p:spPr bwMode="auto">
          <a:xfrm>
            <a:off x="792163" y="158750"/>
            <a:ext cx="38719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spAutoFit/>
          </a:bodyPr>
          <a:lstStyle/>
          <a:p>
            <a:r>
              <a:rPr lang="en-US" altLang="zh-CN" sz="2800" b="1">
                <a:latin typeface="Arial" panose="020B0604020202020204" pitchFamily="34" charset="0"/>
                <a:ea typeface="微软雅黑" panose="020B0503020204020204" pitchFamily="34" charset="-122"/>
              </a:rPr>
              <a:t>Complete the table.</a:t>
            </a:r>
            <a:endParaRPr lang="zh-CN" altLang="en-US" sz="2800" b="1">
              <a:latin typeface="Arial" panose="020B0604020202020204" pitchFamily="34" charset="0"/>
              <a:ea typeface="微软雅黑" panose="020B0503020204020204" pitchFamily="34" charset="-122"/>
            </a:endParaRPr>
          </a:p>
        </p:txBody>
      </p:sp>
      <p:graphicFrame>
        <p:nvGraphicFramePr>
          <p:cNvPr id="25604" name="Group 41"/>
          <p:cNvGraphicFramePr>
            <a:graphicFrameLocks noGrp="1"/>
          </p:cNvGraphicFramePr>
          <p:nvPr/>
        </p:nvGraphicFramePr>
        <p:xfrm>
          <a:off x="92075" y="704850"/>
          <a:ext cx="8943975" cy="4359912"/>
        </p:xfrm>
        <a:graphic>
          <a:graphicData uri="http://schemas.openxmlformats.org/drawingml/2006/table">
            <a:tbl>
              <a:tblPr/>
              <a:tblGrid>
                <a:gridCol w="1955800">
                  <a:extLst>
                    <a:ext uri="{9D8B030D-6E8A-4147-A177-3AD203B41FA5}">
                      <a16:colId xmlns:a16="http://schemas.microsoft.com/office/drawing/2014/main" val="20000"/>
                    </a:ext>
                  </a:extLst>
                </a:gridCol>
                <a:gridCol w="3819525">
                  <a:extLst>
                    <a:ext uri="{9D8B030D-6E8A-4147-A177-3AD203B41FA5}">
                      <a16:colId xmlns:a16="http://schemas.microsoft.com/office/drawing/2014/main" val="20001"/>
                    </a:ext>
                  </a:extLst>
                </a:gridCol>
                <a:gridCol w="3168650">
                  <a:extLst>
                    <a:ext uri="{9D8B030D-6E8A-4147-A177-3AD203B41FA5}">
                      <a16:colId xmlns:a16="http://schemas.microsoft.com/office/drawing/2014/main" val="20002"/>
                    </a:ext>
                  </a:extLst>
                </a:gridCol>
              </a:tblGrid>
              <a:tr h="596900">
                <a:tc>
                  <a:txBody>
                    <a:bodyPr/>
                    <a:lstStyle/>
                    <a:p>
                      <a:pPr marL="0" marR="0" lvl="0" indent="0" algn="ctr" defTabSz="914400" rtl="0" eaLnBrk="0" fontAlgn="base" latinLnBrk="0" hangingPunct="0">
                        <a:lnSpc>
                          <a:spcPct val="100000"/>
                        </a:lnSpc>
                        <a:spcBef>
                          <a:spcPct val="20000"/>
                        </a:spcBef>
                        <a:spcAft>
                          <a:spcPct val="0"/>
                        </a:spcAft>
                        <a:buClrTx/>
                        <a:buSzPct val="100000"/>
                        <a:buFont typeface="Arial" panose="020B0604020202020204" pitchFamily="34" charset="0"/>
                        <a:buNone/>
                      </a:pPr>
                      <a:r>
                        <a:rPr kumimoji="0" lang="en-US" altLang="zh-CN" sz="2800" b="1" i="0" u="none" strike="noStrike" cap="none" normalizeH="0" baseline="0" smtClean="0">
                          <a:ln>
                            <a:noFill/>
                          </a:ln>
                          <a:solidFill>
                            <a:schemeClr val="tx1"/>
                          </a:solidFill>
                          <a:effectLst/>
                          <a:latin typeface="Times New Roman" panose="02020603050405020304" pitchFamily="18" charset="0"/>
                          <a:ea typeface="微软雅黑" panose="020B0503020204020204" pitchFamily="34" charset="-122"/>
                        </a:rPr>
                        <a:t>Place </a:t>
                      </a:r>
                      <a:endParaRPr kumimoji="0" lang="zh-CN" altLang="en-US" sz="2800" b="1" i="0" u="none" strike="noStrike" cap="none" normalizeH="0" baseline="0" smtClean="0">
                        <a:ln>
                          <a:noFill/>
                        </a:ln>
                        <a:solidFill>
                          <a:srgbClr val="716F70"/>
                        </a:solidFill>
                        <a:effectLst/>
                        <a:latin typeface="Times New Roman" panose="02020603050405020304" pitchFamily="18" charset="0"/>
                        <a:ea typeface="微软雅黑" panose="020B0503020204020204" pitchFamily="34" charset="-122"/>
                      </a:endParaRPr>
                    </a:p>
                  </a:txBody>
                  <a:tcPr marT="44927" marB="44927" horzOverflow="overflow">
                    <a:lnL w="12700" cap="flat" cmpd="sng" algn="ctr">
                      <a:solidFill>
                        <a:srgbClr val="984807"/>
                      </a:solidFill>
                      <a:prstDash val="solid"/>
                      <a:round/>
                      <a:headEnd type="none" w="med" len="med"/>
                      <a:tailEnd type="none" w="med" len="med"/>
                    </a:lnL>
                    <a:lnR w="12700" cap="flat" cmpd="sng" algn="ctr">
                      <a:solidFill>
                        <a:srgbClr val="984807"/>
                      </a:solidFill>
                      <a:prstDash val="solid"/>
                      <a:round/>
                      <a:headEnd type="none" w="med" len="med"/>
                      <a:tailEnd type="none" w="med" len="med"/>
                    </a:lnR>
                    <a:lnT w="12700" cap="flat" cmpd="sng" algn="ctr">
                      <a:solidFill>
                        <a:srgbClr val="984807"/>
                      </a:solidFill>
                      <a:prstDash val="solid"/>
                      <a:round/>
                      <a:headEnd type="none" w="med" len="med"/>
                      <a:tailEnd type="none" w="med" len="med"/>
                    </a:lnT>
                    <a:lnB w="12700" cap="flat" cmpd="sng" algn="ctr">
                      <a:solidFill>
                        <a:srgbClr val="984807"/>
                      </a:solidFill>
                      <a:prstDash val="solid"/>
                      <a:round/>
                      <a:headEnd type="none" w="med" len="med"/>
                      <a:tailEnd type="none" w="med" len="med"/>
                    </a:lnB>
                    <a:lnTlToBr>
                      <a:noFill/>
                    </a:lnTlToBr>
                    <a:lnBlToTr>
                      <a:noFill/>
                    </a:lnBlToTr>
                    <a:solidFill>
                      <a:srgbClr val="FCD5B5"/>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 typeface="Arial" panose="020B0604020202020204" pitchFamily="34" charset="0"/>
                        <a:buNone/>
                      </a:pPr>
                      <a:r>
                        <a:rPr kumimoji="0" lang="en-US" altLang="zh-CN" sz="2800" b="1" i="0" u="none" strike="noStrike" cap="none" normalizeH="0" baseline="0" smtClean="0">
                          <a:ln>
                            <a:noFill/>
                          </a:ln>
                          <a:solidFill>
                            <a:schemeClr val="tx1"/>
                          </a:solidFill>
                          <a:effectLst/>
                          <a:latin typeface="Times New Roman" panose="02020603050405020304" pitchFamily="18" charset="0"/>
                          <a:ea typeface="微软雅黑" panose="020B0503020204020204" pitchFamily="34" charset="-122"/>
                        </a:rPr>
                        <a:t>Weather</a:t>
                      </a:r>
                      <a:endParaRPr kumimoji="0" lang="en-US" altLang="zh-CN" sz="2800" b="1" i="0" u="none" strike="noStrike" cap="none" normalizeH="0" baseline="0" smtClean="0">
                        <a:ln>
                          <a:noFill/>
                        </a:ln>
                        <a:solidFill>
                          <a:srgbClr val="716F70"/>
                        </a:solidFill>
                        <a:effectLst/>
                        <a:latin typeface="Times New Roman" panose="02020603050405020304" pitchFamily="18" charset="0"/>
                        <a:ea typeface="微软雅黑" panose="020B0503020204020204" pitchFamily="34" charset="-122"/>
                      </a:endParaRPr>
                    </a:p>
                  </a:txBody>
                  <a:tcPr marT="44927" marB="44927" horzOverflow="overflow">
                    <a:lnL w="12700" cap="flat" cmpd="sng" algn="ctr">
                      <a:solidFill>
                        <a:srgbClr val="984807"/>
                      </a:solidFill>
                      <a:prstDash val="solid"/>
                      <a:round/>
                      <a:headEnd type="none" w="med" len="med"/>
                      <a:tailEnd type="none" w="med" len="med"/>
                    </a:lnL>
                    <a:lnR w="12700" cap="flat" cmpd="sng" algn="ctr">
                      <a:solidFill>
                        <a:srgbClr val="984807"/>
                      </a:solidFill>
                      <a:prstDash val="solid"/>
                      <a:round/>
                      <a:headEnd type="none" w="med" len="med"/>
                      <a:tailEnd type="none" w="med" len="med"/>
                    </a:lnR>
                    <a:lnT w="12700" cap="flat" cmpd="sng" algn="ctr">
                      <a:solidFill>
                        <a:srgbClr val="984807"/>
                      </a:solidFill>
                      <a:prstDash val="solid"/>
                      <a:round/>
                      <a:headEnd type="none" w="med" len="med"/>
                      <a:tailEnd type="none" w="med" len="med"/>
                    </a:lnT>
                    <a:lnB w="12700" cap="flat" cmpd="sng" algn="ctr">
                      <a:solidFill>
                        <a:srgbClr val="984807"/>
                      </a:solidFill>
                      <a:prstDash val="solid"/>
                      <a:round/>
                      <a:headEnd type="none" w="med" len="med"/>
                      <a:tailEnd type="none" w="med" len="med"/>
                    </a:lnB>
                    <a:lnTlToBr>
                      <a:noFill/>
                    </a:lnTlToBr>
                    <a:lnBlToTr>
                      <a:noFill/>
                    </a:lnBlToTr>
                    <a:solidFill>
                      <a:srgbClr val="FCD5B5"/>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 typeface="Arial" panose="020B0604020202020204" pitchFamily="34" charset="0"/>
                        <a:buNone/>
                      </a:pPr>
                      <a:r>
                        <a:rPr kumimoji="0" lang="zh-CN" altLang="en-US" sz="2800" b="0" i="0" u="none" strike="noStrike" cap="none" normalizeH="0" baseline="0" smtClean="0">
                          <a:ln>
                            <a:noFill/>
                          </a:ln>
                          <a:solidFill>
                            <a:schemeClr val="tx1"/>
                          </a:solidFill>
                          <a:effectLst/>
                          <a:latin typeface="Times New Roman" panose="02020603050405020304" pitchFamily="18" charset="0"/>
                          <a:ea typeface="微软雅黑" panose="020B0503020204020204" pitchFamily="34" charset="-122"/>
                        </a:rPr>
                        <a:t> </a:t>
                      </a:r>
                      <a:r>
                        <a:rPr kumimoji="0" lang="en-US" altLang="zh-CN" sz="2800" b="1" i="0" u="none" strike="noStrike" cap="none" normalizeH="0" baseline="0" smtClean="0">
                          <a:ln>
                            <a:noFill/>
                          </a:ln>
                          <a:solidFill>
                            <a:schemeClr val="tx1"/>
                          </a:solidFill>
                          <a:effectLst/>
                          <a:latin typeface="Times New Roman" panose="02020603050405020304" pitchFamily="18" charset="0"/>
                          <a:ea typeface="微软雅黑" panose="020B0503020204020204" pitchFamily="34" charset="-122"/>
                        </a:rPr>
                        <a:t>Best time to visit</a:t>
                      </a:r>
                      <a:r>
                        <a:rPr kumimoji="0" lang="en-US" altLang="zh-CN" sz="2800" b="0" i="0" u="none" strike="noStrike" cap="none" normalizeH="0" baseline="0" smtClean="0">
                          <a:ln>
                            <a:noFill/>
                          </a:ln>
                          <a:solidFill>
                            <a:srgbClr val="716F70"/>
                          </a:solidFill>
                          <a:effectLst/>
                          <a:latin typeface="Franklin Gothic Medium" panose="020B0603020102020204" pitchFamily="34" charset="0"/>
                          <a:ea typeface="微软雅黑" panose="020B0503020204020204" pitchFamily="34" charset="-122"/>
                        </a:rPr>
                        <a:t> </a:t>
                      </a:r>
                      <a:endParaRPr kumimoji="0" lang="zh-CN" altLang="en-US" sz="2800" b="0" i="0" u="none" strike="noStrike" cap="none" normalizeH="0" baseline="0" smtClean="0">
                        <a:ln>
                          <a:noFill/>
                        </a:ln>
                        <a:solidFill>
                          <a:srgbClr val="716F70"/>
                        </a:solidFill>
                        <a:effectLst/>
                        <a:latin typeface="Franklin Gothic Medium" panose="020B0603020102020204" pitchFamily="34" charset="0"/>
                        <a:ea typeface="微软雅黑" panose="020B0503020204020204" pitchFamily="34" charset="-122"/>
                      </a:endParaRPr>
                    </a:p>
                  </a:txBody>
                  <a:tcPr marT="44927" marB="44927" horzOverflow="overflow">
                    <a:lnL w="12700" cap="flat" cmpd="sng" algn="ctr">
                      <a:solidFill>
                        <a:srgbClr val="984807"/>
                      </a:solidFill>
                      <a:prstDash val="solid"/>
                      <a:round/>
                      <a:headEnd type="none" w="med" len="med"/>
                      <a:tailEnd type="none" w="med" len="med"/>
                    </a:lnL>
                    <a:lnR w="12700" cap="flat" cmpd="sng" algn="ctr">
                      <a:solidFill>
                        <a:srgbClr val="984807"/>
                      </a:solidFill>
                      <a:prstDash val="solid"/>
                      <a:round/>
                      <a:headEnd type="none" w="med" len="med"/>
                      <a:tailEnd type="none" w="med" len="med"/>
                    </a:lnR>
                    <a:lnT w="12700" cap="flat" cmpd="sng" algn="ctr">
                      <a:solidFill>
                        <a:srgbClr val="984807"/>
                      </a:solidFill>
                      <a:prstDash val="solid"/>
                      <a:round/>
                      <a:headEnd type="none" w="med" len="med"/>
                      <a:tailEnd type="none" w="med" len="med"/>
                    </a:lnT>
                    <a:lnB w="12700" cap="flat" cmpd="sng" algn="ctr">
                      <a:solidFill>
                        <a:srgbClr val="984807"/>
                      </a:solidFill>
                      <a:prstDash val="solid"/>
                      <a:round/>
                      <a:headEnd type="none" w="med" len="med"/>
                      <a:tailEnd type="none" w="med" len="med"/>
                    </a:lnB>
                    <a:lnTlToBr>
                      <a:noFill/>
                    </a:lnTlToBr>
                    <a:lnBlToTr>
                      <a:noFill/>
                    </a:lnBlToTr>
                    <a:solidFill>
                      <a:srgbClr val="FCD5B5"/>
                    </a:solidFill>
                  </a:tcPr>
                </a:tc>
                <a:extLst>
                  <a:ext uri="{0D108BD9-81ED-4DB2-BD59-A6C34878D82A}">
                    <a16:rowId xmlns:a16="http://schemas.microsoft.com/office/drawing/2014/main" val="10000"/>
                  </a:ext>
                </a:extLst>
              </a:tr>
              <a:tr h="515938">
                <a:tc>
                  <a:txBody>
                    <a:bodyPr/>
                    <a:lstStyle/>
                    <a:p>
                      <a:pPr marL="0" marR="0" lvl="0" indent="0" algn="ctr" defTabSz="914400" rtl="0" eaLnBrk="0" fontAlgn="base" latinLnBrk="0" hangingPunct="0">
                        <a:lnSpc>
                          <a:spcPct val="100000"/>
                        </a:lnSpc>
                        <a:spcBef>
                          <a:spcPct val="20000"/>
                        </a:spcBef>
                        <a:spcAft>
                          <a:spcPct val="0"/>
                        </a:spcAft>
                        <a:buClrTx/>
                        <a:buSzPct val="100000"/>
                        <a:buFont typeface="Arial" panose="020B0604020202020204" pitchFamily="34" charset="0"/>
                        <a:buNone/>
                      </a:pPr>
                      <a:r>
                        <a:rPr kumimoji="0" lang="en-US" altLang="zh-CN" sz="2800" b="1" i="0" u="none" strike="noStrike" cap="none" normalizeH="0" baseline="0" smtClean="0">
                          <a:ln>
                            <a:noFill/>
                          </a:ln>
                          <a:solidFill>
                            <a:schemeClr val="tx1"/>
                          </a:solidFill>
                          <a:effectLst/>
                          <a:latin typeface="Times New Roman" panose="02020603050405020304" pitchFamily="18" charset="0"/>
                          <a:ea typeface="微软雅黑" panose="020B0503020204020204" pitchFamily="34" charset="-122"/>
                        </a:rPr>
                        <a:t>New York </a:t>
                      </a:r>
                      <a:endParaRPr kumimoji="0" lang="zh-CN" altLang="en-US" sz="2800" b="1" i="0" u="none" strike="noStrike" cap="none" normalizeH="0" baseline="0" smtClean="0">
                        <a:ln>
                          <a:noFill/>
                        </a:ln>
                        <a:solidFill>
                          <a:srgbClr val="716F70"/>
                        </a:solidFill>
                        <a:effectLst/>
                        <a:latin typeface="Times New Roman" panose="02020603050405020304" pitchFamily="18" charset="0"/>
                        <a:ea typeface="微软雅黑" panose="020B0503020204020204" pitchFamily="34" charset="-122"/>
                      </a:endParaRPr>
                    </a:p>
                  </a:txBody>
                  <a:tcPr marT="44927" marB="44927" horzOverflow="overflow">
                    <a:lnL w="12700" cap="flat" cmpd="sng" algn="ctr">
                      <a:solidFill>
                        <a:srgbClr val="984807"/>
                      </a:solidFill>
                      <a:prstDash val="solid"/>
                      <a:round/>
                      <a:headEnd type="none" w="med" len="med"/>
                      <a:tailEnd type="none" w="med" len="med"/>
                    </a:lnL>
                    <a:lnR w="12700" cap="flat" cmpd="sng" algn="ctr">
                      <a:solidFill>
                        <a:srgbClr val="984807"/>
                      </a:solidFill>
                      <a:prstDash val="solid"/>
                      <a:round/>
                      <a:headEnd type="none" w="med" len="med"/>
                      <a:tailEnd type="none" w="med" len="med"/>
                    </a:lnR>
                    <a:lnT w="12700" cap="flat" cmpd="sng" algn="ctr">
                      <a:solidFill>
                        <a:srgbClr val="984807"/>
                      </a:solidFill>
                      <a:prstDash val="solid"/>
                      <a:round/>
                      <a:headEnd type="none" w="med" len="med"/>
                      <a:tailEnd type="none" w="med" len="med"/>
                    </a:lnT>
                    <a:lnB w="12700" cap="flat" cmpd="sng" algn="ctr">
                      <a:solidFill>
                        <a:srgbClr val="984807"/>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 typeface="Arial" panose="020B0604020202020204" pitchFamily="34" charset="0"/>
                        <a:buNone/>
                      </a:pPr>
                      <a:r>
                        <a:rPr kumimoji="0" lang="en-US" altLang="zh-CN" sz="2800" b="1" i="0" u="none" strike="noStrike" cap="none" normalizeH="0" baseline="0" smtClean="0">
                          <a:ln>
                            <a:noFill/>
                          </a:ln>
                          <a:solidFill>
                            <a:schemeClr val="tx1"/>
                          </a:solidFill>
                          <a:effectLst/>
                          <a:latin typeface="Times New Roman" panose="02020603050405020304" pitchFamily="18" charset="0"/>
                          <a:ea typeface="微软雅黑" panose="020B0503020204020204" pitchFamily="34" charset="-122"/>
                        </a:rPr>
                        <a:t>Winter:</a:t>
                      </a:r>
                      <a:endParaRPr kumimoji="0" lang="en-US" altLang="zh-CN" sz="2800" b="1" i="0" u="none" strike="noStrike" cap="none" normalizeH="0" baseline="0" smtClean="0">
                        <a:ln>
                          <a:noFill/>
                        </a:ln>
                        <a:solidFill>
                          <a:srgbClr val="716F70"/>
                        </a:solidFill>
                        <a:effectLst/>
                        <a:latin typeface="Franklin Gothic Medium" panose="020B0603020102020204" pitchFamily="34" charset="0"/>
                        <a:ea typeface="微软雅黑" panose="020B0503020204020204" pitchFamily="34" charset="-122"/>
                      </a:endParaRPr>
                    </a:p>
                  </a:txBody>
                  <a:tcPr marT="44927" marB="44927" horzOverflow="overflow">
                    <a:lnL w="12700" cap="flat" cmpd="sng" algn="ctr">
                      <a:solidFill>
                        <a:srgbClr val="984807"/>
                      </a:solidFill>
                      <a:prstDash val="solid"/>
                      <a:round/>
                      <a:headEnd type="none" w="med" len="med"/>
                      <a:tailEnd type="none" w="med" len="med"/>
                    </a:lnL>
                    <a:lnR w="12700" cap="flat" cmpd="sng" algn="ctr">
                      <a:solidFill>
                        <a:srgbClr val="984807"/>
                      </a:solidFill>
                      <a:prstDash val="solid"/>
                      <a:round/>
                      <a:headEnd type="none" w="med" len="med"/>
                      <a:tailEnd type="none" w="med" len="med"/>
                    </a:lnR>
                    <a:lnT w="12700" cap="flat" cmpd="sng" algn="ctr">
                      <a:solidFill>
                        <a:srgbClr val="984807"/>
                      </a:solidFill>
                      <a:prstDash val="solid"/>
                      <a:round/>
                      <a:headEnd type="none" w="med" len="med"/>
                      <a:tailEnd type="none" w="med" len="med"/>
                    </a:lnT>
                    <a:lnB w="12700" cap="flat" cmpd="sng" algn="ctr">
                      <a:solidFill>
                        <a:srgbClr val="984807"/>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 typeface="Arial" panose="020B0604020202020204" pitchFamily="34" charset="0"/>
                        <a:buNone/>
                      </a:pPr>
                      <a:endParaRPr kumimoji="0" lang="zh-CN" altLang="en-US" sz="2800" b="0" i="0" u="none" strike="noStrike" cap="none" normalizeH="0" baseline="0" smtClean="0">
                        <a:ln>
                          <a:noFill/>
                        </a:ln>
                        <a:solidFill>
                          <a:srgbClr val="716F70"/>
                        </a:solidFill>
                        <a:effectLst/>
                        <a:latin typeface="Franklin Gothic Medium" panose="020B0603020102020204" pitchFamily="34" charset="0"/>
                        <a:ea typeface="微软雅黑" panose="020B0503020204020204" pitchFamily="34" charset="-122"/>
                      </a:endParaRPr>
                    </a:p>
                  </a:txBody>
                  <a:tcPr marT="44927" marB="44927" horzOverflow="overflow">
                    <a:lnL w="12700" cap="flat" cmpd="sng" algn="ctr">
                      <a:solidFill>
                        <a:srgbClr val="984807"/>
                      </a:solidFill>
                      <a:prstDash val="solid"/>
                      <a:round/>
                      <a:headEnd type="none" w="med" len="med"/>
                      <a:tailEnd type="none" w="med" len="med"/>
                    </a:lnL>
                    <a:lnR w="12700" cap="flat" cmpd="sng" algn="ctr">
                      <a:solidFill>
                        <a:srgbClr val="984807"/>
                      </a:solidFill>
                      <a:prstDash val="solid"/>
                      <a:round/>
                      <a:headEnd type="none" w="med" len="med"/>
                      <a:tailEnd type="none" w="med" len="med"/>
                    </a:lnR>
                    <a:lnT w="12700" cap="flat" cmpd="sng" algn="ctr">
                      <a:solidFill>
                        <a:srgbClr val="984807"/>
                      </a:solidFill>
                      <a:prstDash val="solid"/>
                      <a:round/>
                      <a:headEnd type="none" w="med" len="med"/>
                      <a:tailEnd type="none" w="med" len="med"/>
                    </a:lnT>
                    <a:lnB w="12700" cap="flat" cmpd="sng" algn="ctr">
                      <a:solidFill>
                        <a:srgbClr val="984807"/>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41400">
                <a:tc>
                  <a:txBody>
                    <a:bodyPr/>
                    <a:lstStyle/>
                    <a:p>
                      <a:pPr marL="0" marR="0" lvl="0" indent="0" algn="ctr" defTabSz="914400" rtl="0" eaLnBrk="0" fontAlgn="base" latinLnBrk="0" hangingPunct="0">
                        <a:lnSpc>
                          <a:spcPct val="100000"/>
                        </a:lnSpc>
                        <a:spcBef>
                          <a:spcPct val="20000"/>
                        </a:spcBef>
                        <a:spcAft>
                          <a:spcPct val="0"/>
                        </a:spcAft>
                        <a:buClrTx/>
                        <a:buSzPct val="100000"/>
                        <a:buFont typeface="Arial" panose="020B0604020202020204" pitchFamily="34" charset="0"/>
                        <a:buNone/>
                      </a:pPr>
                      <a:r>
                        <a:rPr kumimoji="0" lang="en-US" altLang="zh-CN" sz="2800" b="1" i="0" u="none" strike="noStrike" cap="none" normalizeH="0" baseline="0" smtClean="0">
                          <a:ln>
                            <a:noFill/>
                          </a:ln>
                          <a:solidFill>
                            <a:schemeClr val="tx1"/>
                          </a:solidFill>
                          <a:effectLst/>
                          <a:latin typeface="Times New Roman" panose="02020603050405020304" pitchFamily="18" charset="0"/>
                          <a:ea typeface="微软雅黑" panose="020B0503020204020204" pitchFamily="34" charset="-122"/>
                        </a:rPr>
                        <a:t>New </a:t>
                      </a:r>
                    </a:p>
                    <a:p>
                      <a:pPr marL="0" marR="0" lvl="0" indent="0" algn="ctr" defTabSz="914400" rtl="0" eaLnBrk="0" fontAlgn="base" latinLnBrk="0" hangingPunct="0">
                        <a:lnSpc>
                          <a:spcPct val="100000"/>
                        </a:lnSpc>
                        <a:spcBef>
                          <a:spcPct val="20000"/>
                        </a:spcBef>
                        <a:spcAft>
                          <a:spcPct val="0"/>
                        </a:spcAft>
                        <a:buClrTx/>
                        <a:buSzPct val="100000"/>
                        <a:buFont typeface="Arial" panose="020B0604020202020204" pitchFamily="34" charset="0"/>
                        <a:buNone/>
                      </a:pPr>
                      <a:r>
                        <a:rPr kumimoji="0" lang="en-US" altLang="zh-CN" sz="2800" b="1" i="0" u="none" strike="noStrike" cap="none" normalizeH="0" baseline="0" smtClean="0">
                          <a:ln>
                            <a:noFill/>
                          </a:ln>
                          <a:solidFill>
                            <a:schemeClr val="tx1"/>
                          </a:solidFill>
                          <a:effectLst/>
                          <a:latin typeface="Times New Roman" panose="02020603050405020304" pitchFamily="18" charset="0"/>
                          <a:ea typeface="微软雅黑" panose="020B0503020204020204" pitchFamily="34" charset="-122"/>
                        </a:rPr>
                        <a:t>England       </a:t>
                      </a:r>
                      <a:endParaRPr kumimoji="0" lang="en-US" altLang="zh-CN" sz="2800" b="1" i="0" u="none" strike="noStrike" cap="none" normalizeH="0" baseline="0" smtClean="0">
                        <a:ln>
                          <a:noFill/>
                        </a:ln>
                        <a:solidFill>
                          <a:srgbClr val="716F70"/>
                        </a:solidFill>
                        <a:effectLst/>
                        <a:latin typeface="Times New Roman" panose="02020603050405020304" pitchFamily="18" charset="0"/>
                        <a:ea typeface="微软雅黑" panose="020B0503020204020204" pitchFamily="34" charset="-122"/>
                      </a:endParaRPr>
                    </a:p>
                  </a:txBody>
                  <a:tcPr marT="44927" marB="44927" horzOverflow="overflow">
                    <a:lnL w="12700" cap="flat" cmpd="sng" algn="ctr">
                      <a:solidFill>
                        <a:srgbClr val="984807"/>
                      </a:solidFill>
                      <a:prstDash val="solid"/>
                      <a:round/>
                      <a:headEnd type="none" w="med" len="med"/>
                      <a:tailEnd type="none" w="med" len="med"/>
                    </a:lnL>
                    <a:lnR w="12700" cap="flat" cmpd="sng" algn="ctr">
                      <a:solidFill>
                        <a:srgbClr val="984807"/>
                      </a:solidFill>
                      <a:prstDash val="solid"/>
                      <a:round/>
                      <a:headEnd type="none" w="med" len="med"/>
                      <a:tailEnd type="none" w="med" len="med"/>
                    </a:lnR>
                    <a:lnT w="12700" cap="flat" cmpd="sng" algn="ctr">
                      <a:solidFill>
                        <a:srgbClr val="984807"/>
                      </a:solidFill>
                      <a:prstDash val="solid"/>
                      <a:round/>
                      <a:headEnd type="none" w="med" len="med"/>
                      <a:tailEnd type="none" w="med" len="med"/>
                    </a:lnT>
                    <a:lnB w="12700" cap="flat" cmpd="sng" algn="ctr">
                      <a:solidFill>
                        <a:srgbClr val="984807"/>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 typeface="Arial" panose="020B0604020202020204" pitchFamily="34" charset="0"/>
                        <a:buNone/>
                      </a:pPr>
                      <a:endParaRPr kumimoji="0" lang="zh-CN" altLang="en-US" sz="2800" b="0" i="0" u="none" strike="noStrike" cap="none" normalizeH="0" baseline="0" smtClean="0">
                        <a:ln>
                          <a:noFill/>
                        </a:ln>
                        <a:solidFill>
                          <a:srgbClr val="716F70"/>
                        </a:solidFill>
                        <a:effectLst/>
                        <a:latin typeface="Franklin Gothic Medium" panose="020B0603020102020204" pitchFamily="34" charset="0"/>
                        <a:ea typeface="微软雅黑" panose="020B0503020204020204" pitchFamily="34" charset="-122"/>
                      </a:endParaRPr>
                    </a:p>
                    <a:p>
                      <a:pPr marL="0" marR="0" lvl="0" indent="0" algn="ctr" defTabSz="914400" rtl="0" eaLnBrk="0" fontAlgn="base" latinLnBrk="0" hangingPunct="0">
                        <a:lnSpc>
                          <a:spcPct val="100000"/>
                        </a:lnSpc>
                        <a:spcBef>
                          <a:spcPct val="20000"/>
                        </a:spcBef>
                        <a:spcAft>
                          <a:spcPct val="0"/>
                        </a:spcAft>
                        <a:buClrTx/>
                        <a:buSzPct val="100000"/>
                        <a:buFont typeface="Arial" panose="020B0604020202020204" pitchFamily="34" charset="0"/>
                        <a:buNone/>
                      </a:pPr>
                      <a:endParaRPr kumimoji="0" lang="zh-CN" altLang="en-US" sz="2800" b="0" i="0" u="none" strike="noStrike" cap="none" normalizeH="0" baseline="0" smtClean="0">
                        <a:ln>
                          <a:noFill/>
                        </a:ln>
                        <a:solidFill>
                          <a:srgbClr val="716F70"/>
                        </a:solidFill>
                        <a:effectLst/>
                        <a:latin typeface="Franklin Gothic Medium" panose="020B0603020102020204" pitchFamily="34" charset="0"/>
                        <a:ea typeface="微软雅黑" panose="020B0503020204020204" pitchFamily="34" charset="-122"/>
                      </a:endParaRPr>
                    </a:p>
                  </a:txBody>
                  <a:tcPr marT="44927" marB="44927" horzOverflow="overflow">
                    <a:lnL w="12700" cap="flat" cmpd="sng" algn="ctr">
                      <a:solidFill>
                        <a:srgbClr val="984807"/>
                      </a:solidFill>
                      <a:prstDash val="solid"/>
                      <a:round/>
                      <a:headEnd type="none" w="med" len="med"/>
                      <a:tailEnd type="none" w="med" len="med"/>
                    </a:lnL>
                    <a:lnR w="12700" cap="flat" cmpd="sng" algn="ctr">
                      <a:solidFill>
                        <a:srgbClr val="984807"/>
                      </a:solidFill>
                      <a:prstDash val="solid"/>
                      <a:round/>
                      <a:headEnd type="none" w="med" len="med"/>
                      <a:tailEnd type="none" w="med" len="med"/>
                    </a:lnR>
                    <a:lnT w="12700" cap="flat" cmpd="sng" algn="ctr">
                      <a:solidFill>
                        <a:srgbClr val="984807"/>
                      </a:solidFill>
                      <a:prstDash val="solid"/>
                      <a:round/>
                      <a:headEnd type="none" w="med" len="med"/>
                      <a:tailEnd type="none" w="med" len="med"/>
                    </a:lnT>
                    <a:lnB w="12700" cap="flat" cmpd="sng" algn="ctr">
                      <a:solidFill>
                        <a:srgbClr val="984807"/>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 typeface="Arial" panose="020B0604020202020204" pitchFamily="34" charset="0"/>
                        <a:buNone/>
                      </a:pPr>
                      <a:endParaRPr kumimoji="0" lang="zh-CN" altLang="en-US" sz="2800" b="0" i="0" u="none" strike="noStrike" cap="none" normalizeH="0" baseline="0" smtClean="0">
                        <a:ln>
                          <a:noFill/>
                        </a:ln>
                        <a:solidFill>
                          <a:srgbClr val="716F70"/>
                        </a:solidFill>
                        <a:effectLst/>
                        <a:latin typeface="Franklin Gothic Medium" panose="020B0603020102020204" pitchFamily="34" charset="0"/>
                        <a:ea typeface="微软雅黑" panose="020B0503020204020204" pitchFamily="34" charset="-122"/>
                      </a:endParaRPr>
                    </a:p>
                  </a:txBody>
                  <a:tcPr marT="44927" marB="44927" horzOverflow="overflow">
                    <a:lnL w="12700" cap="flat" cmpd="sng" algn="ctr">
                      <a:solidFill>
                        <a:srgbClr val="984807"/>
                      </a:solidFill>
                      <a:prstDash val="solid"/>
                      <a:round/>
                      <a:headEnd type="none" w="med" len="med"/>
                      <a:tailEnd type="none" w="med" len="med"/>
                    </a:lnL>
                    <a:lnR w="12700" cap="flat" cmpd="sng" algn="ctr">
                      <a:solidFill>
                        <a:srgbClr val="984807"/>
                      </a:solidFill>
                      <a:prstDash val="solid"/>
                      <a:round/>
                      <a:headEnd type="none" w="med" len="med"/>
                      <a:tailEnd type="none" w="med" len="med"/>
                    </a:lnR>
                    <a:lnT w="12700" cap="flat" cmpd="sng" algn="ctr">
                      <a:solidFill>
                        <a:srgbClr val="984807"/>
                      </a:solidFill>
                      <a:prstDash val="solid"/>
                      <a:round/>
                      <a:headEnd type="none" w="med" len="med"/>
                      <a:tailEnd type="none" w="med" len="med"/>
                    </a:lnT>
                    <a:lnB w="12700" cap="flat" cmpd="sng" algn="ctr">
                      <a:solidFill>
                        <a:srgbClr val="984807"/>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49300">
                <a:tc>
                  <a:txBody>
                    <a:bodyPr/>
                    <a:lstStyle/>
                    <a:p>
                      <a:pPr marL="0" marR="0" lvl="0" indent="0" algn="ctr" defTabSz="914400" rtl="0" eaLnBrk="0" fontAlgn="base" latinLnBrk="0" hangingPunct="0">
                        <a:lnSpc>
                          <a:spcPct val="100000"/>
                        </a:lnSpc>
                        <a:spcBef>
                          <a:spcPct val="20000"/>
                        </a:spcBef>
                        <a:spcAft>
                          <a:spcPct val="0"/>
                        </a:spcAft>
                        <a:buClrTx/>
                        <a:buSzPct val="100000"/>
                        <a:buFont typeface="Arial" panose="020B0604020202020204" pitchFamily="34" charset="0"/>
                        <a:buNone/>
                      </a:pPr>
                      <a:r>
                        <a:rPr kumimoji="0" lang="en-US" altLang="zh-CN" sz="2800" b="1" i="0" u="none" strike="noStrike" cap="none" normalizeH="0" baseline="0" smtClean="0">
                          <a:ln>
                            <a:noFill/>
                          </a:ln>
                          <a:solidFill>
                            <a:schemeClr val="tx1"/>
                          </a:solidFill>
                          <a:effectLst/>
                          <a:latin typeface="Times New Roman" panose="02020603050405020304" pitchFamily="18" charset="0"/>
                          <a:ea typeface="微软雅黑" panose="020B0503020204020204" pitchFamily="34" charset="-122"/>
                        </a:rPr>
                        <a:t>California</a:t>
                      </a:r>
                      <a:endParaRPr kumimoji="0" lang="en-US" altLang="zh-CN" sz="2800" b="1" i="0" u="none" strike="noStrike" cap="none" normalizeH="0" baseline="0" smtClean="0">
                        <a:ln>
                          <a:noFill/>
                        </a:ln>
                        <a:solidFill>
                          <a:srgbClr val="716F70"/>
                        </a:solidFill>
                        <a:effectLst/>
                        <a:latin typeface="Times New Roman" panose="02020603050405020304" pitchFamily="18" charset="0"/>
                        <a:ea typeface="微软雅黑" panose="020B0503020204020204" pitchFamily="34" charset="-122"/>
                      </a:endParaRPr>
                    </a:p>
                  </a:txBody>
                  <a:tcPr marT="44927" marB="44927" anchor="ctr" horzOverflow="overflow">
                    <a:lnL w="12700" cap="flat" cmpd="sng" algn="ctr">
                      <a:solidFill>
                        <a:srgbClr val="984807"/>
                      </a:solidFill>
                      <a:prstDash val="solid"/>
                      <a:round/>
                      <a:headEnd type="none" w="med" len="med"/>
                      <a:tailEnd type="none" w="med" len="med"/>
                    </a:lnL>
                    <a:lnR w="12700" cap="flat" cmpd="sng" algn="ctr">
                      <a:solidFill>
                        <a:srgbClr val="984807"/>
                      </a:solidFill>
                      <a:prstDash val="solid"/>
                      <a:round/>
                      <a:headEnd type="none" w="med" len="med"/>
                      <a:tailEnd type="none" w="med" len="med"/>
                    </a:lnR>
                    <a:lnT w="12700" cap="flat" cmpd="sng" algn="ctr">
                      <a:solidFill>
                        <a:srgbClr val="984807"/>
                      </a:solidFill>
                      <a:prstDash val="solid"/>
                      <a:round/>
                      <a:headEnd type="none" w="med" len="med"/>
                      <a:tailEnd type="none" w="med" len="med"/>
                    </a:lnT>
                    <a:lnB w="12700" cap="flat" cmpd="sng" algn="ctr">
                      <a:solidFill>
                        <a:srgbClr val="984807"/>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 typeface="Arial" panose="020B0604020202020204" pitchFamily="34" charset="0"/>
                        <a:buNone/>
                      </a:pPr>
                      <a:endParaRPr kumimoji="0" lang="zh-CN" altLang="en-US" sz="2800" b="1" i="0" u="none" strike="noStrike" cap="none" normalizeH="0" baseline="0" smtClean="0">
                        <a:ln>
                          <a:noFill/>
                        </a:ln>
                        <a:solidFill>
                          <a:srgbClr val="716F70"/>
                        </a:solidFill>
                        <a:effectLst/>
                        <a:latin typeface="Times New Roman" panose="02020603050405020304" pitchFamily="18" charset="0"/>
                        <a:ea typeface="微软雅黑" panose="020B0503020204020204" pitchFamily="34" charset="-122"/>
                      </a:endParaRPr>
                    </a:p>
                  </a:txBody>
                  <a:tcPr marT="44927" marB="44927" horzOverflow="overflow">
                    <a:lnL w="12700" cap="flat" cmpd="sng" algn="ctr">
                      <a:solidFill>
                        <a:srgbClr val="984807"/>
                      </a:solidFill>
                      <a:prstDash val="solid"/>
                      <a:round/>
                      <a:headEnd type="none" w="med" len="med"/>
                      <a:tailEnd type="none" w="med" len="med"/>
                    </a:lnL>
                    <a:lnR w="12700" cap="flat" cmpd="sng" algn="ctr">
                      <a:solidFill>
                        <a:srgbClr val="984807"/>
                      </a:solidFill>
                      <a:prstDash val="solid"/>
                      <a:round/>
                      <a:headEnd type="none" w="med" len="med"/>
                      <a:tailEnd type="none" w="med" len="med"/>
                    </a:lnR>
                    <a:lnT w="12700" cap="flat" cmpd="sng" algn="ctr">
                      <a:solidFill>
                        <a:srgbClr val="984807"/>
                      </a:solidFill>
                      <a:prstDash val="solid"/>
                      <a:round/>
                      <a:headEnd type="none" w="med" len="med"/>
                      <a:tailEnd type="none" w="med" len="med"/>
                    </a:lnT>
                    <a:lnB w="12700" cap="flat" cmpd="sng" algn="ctr">
                      <a:solidFill>
                        <a:srgbClr val="984807"/>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 typeface="Arial" panose="020B0604020202020204" pitchFamily="34" charset="0"/>
                        <a:buNone/>
                      </a:pPr>
                      <a:endParaRPr kumimoji="0" lang="zh-CN" altLang="en-US" sz="2800" b="0" i="0" u="none" strike="noStrike" cap="none" normalizeH="0" baseline="0" smtClean="0">
                        <a:ln>
                          <a:noFill/>
                        </a:ln>
                        <a:solidFill>
                          <a:srgbClr val="716F70"/>
                        </a:solidFill>
                        <a:effectLst/>
                        <a:latin typeface="Franklin Gothic Medium" panose="020B0603020102020204" pitchFamily="34" charset="0"/>
                        <a:ea typeface="微软雅黑" panose="020B0503020204020204" pitchFamily="34" charset="-122"/>
                      </a:endParaRPr>
                    </a:p>
                  </a:txBody>
                  <a:tcPr marT="44927" marB="44927" horzOverflow="overflow">
                    <a:lnL w="12700" cap="flat" cmpd="sng" algn="ctr">
                      <a:solidFill>
                        <a:srgbClr val="984807"/>
                      </a:solidFill>
                      <a:prstDash val="solid"/>
                      <a:round/>
                      <a:headEnd type="none" w="med" len="med"/>
                      <a:tailEnd type="none" w="med" len="med"/>
                    </a:lnL>
                    <a:lnR w="12700" cap="flat" cmpd="sng" algn="ctr">
                      <a:solidFill>
                        <a:srgbClr val="984807"/>
                      </a:solidFill>
                      <a:prstDash val="solid"/>
                      <a:round/>
                      <a:headEnd type="none" w="med" len="med"/>
                      <a:tailEnd type="none" w="med" len="med"/>
                    </a:lnR>
                    <a:lnT w="12700" cap="flat" cmpd="sng" algn="ctr">
                      <a:solidFill>
                        <a:srgbClr val="984807"/>
                      </a:solidFill>
                      <a:prstDash val="solid"/>
                      <a:round/>
                      <a:headEnd type="none" w="med" len="med"/>
                      <a:tailEnd type="none" w="med" len="med"/>
                    </a:lnT>
                    <a:lnB w="12700" cap="flat" cmpd="sng" algn="ctr">
                      <a:solidFill>
                        <a:srgbClr val="984807"/>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455738">
                <a:tc>
                  <a:txBody>
                    <a:bodyPr/>
                    <a:lstStyle/>
                    <a:p>
                      <a:pPr marL="0" marR="0" lvl="0" indent="0" algn="ctr" defTabSz="914400" rtl="0" eaLnBrk="0" fontAlgn="base" latinLnBrk="0" hangingPunct="0">
                        <a:lnSpc>
                          <a:spcPct val="100000"/>
                        </a:lnSpc>
                        <a:spcBef>
                          <a:spcPct val="20000"/>
                        </a:spcBef>
                        <a:spcAft>
                          <a:spcPct val="0"/>
                        </a:spcAft>
                        <a:buClrTx/>
                        <a:buSzPct val="100000"/>
                        <a:buFont typeface="Arial" panose="020B0604020202020204" pitchFamily="34" charset="0"/>
                        <a:buNone/>
                      </a:pPr>
                      <a:r>
                        <a:rPr kumimoji="0" lang="en-US" altLang="zh-CN" sz="2800" b="1" i="0" u="none" strike="noStrike" cap="none" normalizeH="0" baseline="0" smtClean="0">
                          <a:ln>
                            <a:noFill/>
                          </a:ln>
                          <a:solidFill>
                            <a:schemeClr val="tx1"/>
                          </a:solidFill>
                          <a:effectLst/>
                          <a:latin typeface="Times New Roman" panose="02020603050405020304" pitchFamily="18" charset="0"/>
                          <a:ea typeface="微软雅黑" panose="020B0503020204020204" pitchFamily="34" charset="-122"/>
                        </a:rPr>
                        <a:t>Alaska</a:t>
                      </a:r>
                      <a:endParaRPr kumimoji="0" lang="zh-CN" altLang="en-US" sz="2800" b="1" i="0" u="none" strike="noStrike" cap="none" normalizeH="0" baseline="0" smtClean="0">
                        <a:ln>
                          <a:noFill/>
                        </a:ln>
                        <a:solidFill>
                          <a:srgbClr val="716F70"/>
                        </a:solidFill>
                        <a:effectLst/>
                        <a:latin typeface="Times New Roman" panose="02020603050405020304" pitchFamily="18" charset="0"/>
                        <a:ea typeface="微软雅黑" panose="020B0503020204020204" pitchFamily="34" charset="-122"/>
                      </a:endParaRPr>
                    </a:p>
                  </a:txBody>
                  <a:tcPr marT="44927" marB="44927" anchor="ctr" horzOverflow="overflow">
                    <a:lnL w="12700" cap="flat" cmpd="sng" algn="ctr">
                      <a:solidFill>
                        <a:srgbClr val="984807"/>
                      </a:solidFill>
                      <a:prstDash val="solid"/>
                      <a:round/>
                      <a:headEnd type="none" w="med" len="med"/>
                      <a:tailEnd type="none" w="med" len="med"/>
                    </a:lnL>
                    <a:lnR w="12700" cap="flat" cmpd="sng" algn="ctr">
                      <a:solidFill>
                        <a:srgbClr val="984807"/>
                      </a:solidFill>
                      <a:prstDash val="solid"/>
                      <a:round/>
                      <a:headEnd type="none" w="med" len="med"/>
                      <a:tailEnd type="none" w="med" len="med"/>
                    </a:lnR>
                    <a:lnT w="12700" cap="flat" cmpd="sng" algn="ctr">
                      <a:solidFill>
                        <a:srgbClr val="984807"/>
                      </a:solidFill>
                      <a:prstDash val="solid"/>
                      <a:round/>
                      <a:headEnd type="none" w="med" len="med"/>
                      <a:tailEnd type="none" w="med" len="med"/>
                    </a:lnT>
                    <a:lnB w="12700" cap="flat" cmpd="sng" algn="ctr">
                      <a:solidFill>
                        <a:srgbClr val="984807"/>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50000"/>
                        </a:lnSpc>
                        <a:spcBef>
                          <a:spcPct val="20000"/>
                        </a:spcBef>
                        <a:spcAft>
                          <a:spcPct val="0"/>
                        </a:spcAft>
                        <a:buClrTx/>
                        <a:buSzPct val="100000"/>
                        <a:buFont typeface="Arial" panose="020B0604020202020204" pitchFamily="34" charset="0"/>
                        <a:buNone/>
                      </a:pPr>
                      <a:r>
                        <a:rPr kumimoji="0" lang="en-US" altLang="zh-CN" sz="2800" b="1" i="0" u="none" strike="noStrike" cap="none" normalizeH="0" baseline="0" smtClean="0">
                          <a:ln>
                            <a:noFill/>
                          </a:ln>
                          <a:solidFill>
                            <a:schemeClr val="tx1"/>
                          </a:solidFill>
                          <a:effectLst/>
                          <a:latin typeface="Times New Roman" panose="02020603050405020304" pitchFamily="18" charset="0"/>
                          <a:ea typeface="微软雅黑" panose="020B0503020204020204" pitchFamily="34" charset="-122"/>
                        </a:rPr>
                        <a:t>Summer</a:t>
                      </a:r>
                      <a:r>
                        <a:rPr kumimoji="0" lang="zh-CN" altLang="en-US" sz="2800" b="1" i="0" u="none" strike="noStrike" cap="none" normalizeH="0" baseline="0" smtClean="0">
                          <a:ln>
                            <a:noFill/>
                          </a:ln>
                          <a:solidFill>
                            <a:schemeClr val="tx1"/>
                          </a:solidFill>
                          <a:effectLst/>
                          <a:latin typeface="Times New Roman" panose="02020603050405020304" pitchFamily="18" charset="0"/>
                          <a:ea typeface="微软雅黑" panose="020B0503020204020204" pitchFamily="34" charset="-122"/>
                        </a:rPr>
                        <a:t>：</a:t>
                      </a:r>
                      <a:endParaRPr kumimoji="0" lang="en-US" altLang="zh-CN" sz="2800" b="1" i="0" u="none" strike="noStrike" cap="none" normalizeH="0" baseline="0" smtClean="0">
                        <a:ln>
                          <a:noFill/>
                        </a:ln>
                        <a:solidFill>
                          <a:schemeClr val="tx1"/>
                        </a:solidFill>
                        <a:effectLst/>
                        <a:latin typeface="Times New Roman" panose="02020603050405020304" pitchFamily="18" charset="0"/>
                        <a:ea typeface="微软雅黑" panose="020B0503020204020204" pitchFamily="34" charset="-122"/>
                      </a:endParaRPr>
                    </a:p>
                    <a:p>
                      <a:pPr marL="0" marR="0" lvl="0" indent="0" algn="l" defTabSz="914400" rtl="0" eaLnBrk="0" fontAlgn="base" latinLnBrk="0" hangingPunct="0">
                        <a:lnSpc>
                          <a:spcPct val="150000"/>
                        </a:lnSpc>
                        <a:spcBef>
                          <a:spcPct val="20000"/>
                        </a:spcBef>
                        <a:spcAft>
                          <a:spcPct val="0"/>
                        </a:spcAft>
                        <a:buClrTx/>
                        <a:buSzPct val="100000"/>
                        <a:buFont typeface="Arial" panose="020B0604020202020204" pitchFamily="34" charset="0"/>
                        <a:buNone/>
                      </a:pPr>
                      <a:r>
                        <a:rPr kumimoji="0" lang="en-US" altLang="zh-CN" sz="2800" b="1" i="0" u="none" strike="noStrike" cap="none" normalizeH="0" baseline="0" smtClean="0">
                          <a:ln>
                            <a:noFill/>
                          </a:ln>
                          <a:solidFill>
                            <a:schemeClr val="tx1"/>
                          </a:solidFill>
                          <a:effectLst/>
                          <a:latin typeface="Times New Roman" panose="02020603050405020304" pitchFamily="18" charset="0"/>
                          <a:ea typeface="微软雅黑" panose="020B0503020204020204" pitchFamily="34" charset="-122"/>
                        </a:rPr>
                        <a:t>Winter</a:t>
                      </a:r>
                      <a:r>
                        <a:rPr kumimoji="0" lang="zh-CN" altLang="en-US" sz="2800" b="1" i="0" u="none" strike="noStrike" cap="none" normalizeH="0" baseline="0" smtClean="0">
                          <a:ln>
                            <a:noFill/>
                          </a:ln>
                          <a:solidFill>
                            <a:schemeClr val="tx1"/>
                          </a:solidFill>
                          <a:effectLst/>
                          <a:latin typeface="Times New Roman" panose="02020603050405020304" pitchFamily="18" charset="0"/>
                          <a:ea typeface="微软雅黑" panose="020B0503020204020204" pitchFamily="34" charset="-122"/>
                        </a:rPr>
                        <a:t>：</a:t>
                      </a:r>
                      <a:endParaRPr kumimoji="0" lang="zh-CN" altLang="en-US" sz="2800" b="1" i="0" u="none" strike="noStrike" cap="none" normalizeH="0" baseline="0" smtClean="0">
                        <a:ln>
                          <a:noFill/>
                        </a:ln>
                        <a:solidFill>
                          <a:srgbClr val="716F70"/>
                        </a:solidFill>
                        <a:effectLst/>
                        <a:latin typeface="Times New Roman" panose="02020603050405020304" pitchFamily="18" charset="0"/>
                        <a:ea typeface="微软雅黑" panose="020B0503020204020204" pitchFamily="34" charset="-122"/>
                      </a:endParaRPr>
                    </a:p>
                  </a:txBody>
                  <a:tcPr marT="44927" marB="44927" anchor="ctr" horzOverflow="overflow">
                    <a:lnL w="12700" cap="flat" cmpd="sng" algn="ctr">
                      <a:solidFill>
                        <a:srgbClr val="984807"/>
                      </a:solidFill>
                      <a:prstDash val="solid"/>
                      <a:round/>
                      <a:headEnd type="none" w="med" len="med"/>
                      <a:tailEnd type="none" w="med" len="med"/>
                    </a:lnL>
                    <a:lnR w="12700" cap="flat" cmpd="sng" algn="ctr">
                      <a:solidFill>
                        <a:srgbClr val="984807"/>
                      </a:solidFill>
                      <a:prstDash val="solid"/>
                      <a:round/>
                      <a:headEnd type="none" w="med" len="med"/>
                      <a:tailEnd type="none" w="med" len="med"/>
                    </a:lnR>
                    <a:lnT w="12700" cap="flat" cmpd="sng" algn="ctr">
                      <a:solidFill>
                        <a:srgbClr val="984807"/>
                      </a:solidFill>
                      <a:prstDash val="solid"/>
                      <a:round/>
                      <a:headEnd type="none" w="med" len="med"/>
                      <a:tailEnd type="none" w="med" len="med"/>
                    </a:lnT>
                    <a:lnB w="12700" cap="flat" cmpd="sng" algn="ctr">
                      <a:solidFill>
                        <a:srgbClr val="984807"/>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 typeface="Arial" panose="020B0604020202020204" pitchFamily="34" charset="0"/>
                        <a:buNone/>
                      </a:pPr>
                      <a:endParaRPr kumimoji="0" lang="zh-CN" altLang="en-US" sz="2800" b="0" i="0" u="none" strike="noStrike" cap="none" normalizeH="0" baseline="0" smtClean="0">
                        <a:ln>
                          <a:noFill/>
                        </a:ln>
                        <a:solidFill>
                          <a:srgbClr val="716F70"/>
                        </a:solidFill>
                        <a:effectLst/>
                        <a:latin typeface="Franklin Gothic Medium" panose="020B0603020102020204" pitchFamily="34" charset="0"/>
                        <a:ea typeface="微软雅黑" panose="020B0503020204020204" pitchFamily="34" charset="-122"/>
                      </a:endParaRPr>
                    </a:p>
                  </a:txBody>
                  <a:tcPr marT="44927" marB="44927" horzOverflow="overflow">
                    <a:lnL w="12700" cap="flat" cmpd="sng" algn="ctr">
                      <a:solidFill>
                        <a:srgbClr val="984807"/>
                      </a:solidFill>
                      <a:prstDash val="solid"/>
                      <a:round/>
                      <a:headEnd type="none" w="med" len="med"/>
                      <a:tailEnd type="none" w="med" len="med"/>
                    </a:lnL>
                    <a:lnR w="12700" cap="flat" cmpd="sng" algn="ctr">
                      <a:solidFill>
                        <a:srgbClr val="984807"/>
                      </a:solidFill>
                      <a:prstDash val="solid"/>
                      <a:round/>
                      <a:headEnd type="none" w="med" len="med"/>
                      <a:tailEnd type="none" w="med" len="med"/>
                    </a:lnR>
                    <a:lnT w="12700" cap="flat" cmpd="sng" algn="ctr">
                      <a:solidFill>
                        <a:srgbClr val="984807"/>
                      </a:solidFill>
                      <a:prstDash val="solid"/>
                      <a:round/>
                      <a:headEnd type="none" w="med" len="med"/>
                      <a:tailEnd type="none" w="med" len="med"/>
                    </a:lnT>
                    <a:lnB w="12700" cap="flat" cmpd="sng" algn="ctr">
                      <a:solidFill>
                        <a:srgbClr val="984807"/>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4606" name="Text Box 49"/>
          <p:cNvSpPr/>
          <p:nvPr>
            <p:custDataLst>
              <p:tags r:id="rId3"/>
            </p:custDataLst>
          </p:nvPr>
        </p:nvSpPr>
        <p:spPr>
          <a:xfrm>
            <a:off x="3402013" y="1312863"/>
            <a:ext cx="2271712" cy="523875"/>
          </a:xfrm>
          <a:prstGeom prst="rect">
            <a:avLst/>
          </a:prstGeom>
          <a:noFill/>
          <a:ln>
            <a:noFill/>
            <a:miter lim="800000"/>
          </a:ln>
        </p:spPr>
        <p:txBody>
          <a:bodyPr wrap="none">
            <a:spAutoFit/>
          </a:bodyPr>
          <a:lstStyle/>
          <a:p>
            <a:pPr>
              <a:buFont typeface="Arial" panose="020B0604020202020204" pitchFamily="34" charset="0"/>
              <a:buNone/>
            </a:pPr>
            <a:r>
              <a:rPr lang="en-US" altLang="zh-CN" sz="2800" b="1">
                <a:solidFill>
                  <a:srgbClr val="FF3399"/>
                </a:solidFill>
                <a:latin typeface="Times New Roman" panose="02020603050405020304" pitchFamily="18" charset="0"/>
              </a:rPr>
              <a:t>A lot of snow</a:t>
            </a:r>
            <a:r>
              <a:rPr lang="en-US" altLang="zh-CN" sz="2800">
                <a:solidFill>
                  <a:srgbClr val="FF3399"/>
                </a:solidFill>
                <a:latin typeface="Arial" panose="020B0604020202020204" pitchFamily="34" charset="0"/>
              </a:rPr>
              <a:t> </a:t>
            </a:r>
            <a:endParaRPr lang="zh-CN" altLang="en-US" sz="2800">
              <a:solidFill>
                <a:srgbClr val="FF3399"/>
              </a:solidFill>
              <a:latin typeface="Arial" panose="020B0604020202020204" pitchFamily="34" charset="0"/>
            </a:endParaRPr>
          </a:p>
        </p:txBody>
      </p:sp>
      <p:sp>
        <p:nvSpPr>
          <p:cNvPr id="24607" name="Text Box 51"/>
          <p:cNvSpPr/>
          <p:nvPr>
            <p:custDataLst>
              <p:tags r:id="rId4"/>
            </p:custDataLst>
          </p:nvPr>
        </p:nvSpPr>
        <p:spPr>
          <a:xfrm>
            <a:off x="5911850" y="1303338"/>
            <a:ext cx="3224213" cy="523875"/>
          </a:xfrm>
          <a:prstGeom prst="rect">
            <a:avLst/>
          </a:prstGeom>
          <a:noFill/>
          <a:ln>
            <a:noFill/>
            <a:miter lim="800000"/>
          </a:ln>
        </p:spPr>
        <p:txBody>
          <a:bodyPr wrap="none">
            <a:spAutoFit/>
          </a:bodyPr>
          <a:lstStyle/>
          <a:p>
            <a:pPr>
              <a:buFont typeface="Arial" panose="020B0604020202020204" pitchFamily="34" charset="0"/>
              <a:buNone/>
            </a:pPr>
            <a:r>
              <a:rPr lang="en-US" altLang="zh-CN" sz="2800" b="1">
                <a:solidFill>
                  <a:srgbClr val="FF3399"/>
                </a:solidFill>
                <a:latin typeface="Times New Roman" panose="02020603050405020304" pitchFamily="18" charset="0"/>
              </a:rPr>
              <a:t>In May or October. </a:t>
            </a:r>
            <a:endParaRPr lang="zh-CN" altLang="en-US" sz="2800" b="1">
              <a:solidFill>
                <a:srgbClr val="FF3399"/>
              </a:solidFill>
              <a:latin typeface="Times New Roman" panose="02020603050405020304" pitchFamily="18" charset="0"/>
            </a:endParaRPr>
          </a:p>
        </p:txBody>
      </p:sp>
      <p:sp>
        <p:nvSpPr>
          <p:cNvPr id="24608" name="Text Box 54"/>
          <p:cNvSpPr/>
          <p:nvPr>
            <p:custDataLst>
              <p:tags r:id="rId5"/>
            </p:custDataLst>
          </p:nvPr>
        </p:nvSpPr>
        <p:spPr>
          <a:xfrm>
            <a:off x="2843213" y="1878013"/>
            <a:ext cx="2287587" cy="954087"/>
          </a:xfrm>
          <a:prstGeom prst="rect">
            <a:avLst/>
          </a:prstGeom>
          <a:noFill/>
          <a:ln>
            <a:noFill/>
            <a:miter lim="800000"/>
          </a:ln>
        </p:spPr>
        <p:txBody>
          <a:bodyPr wrap="none">
            <a:spAutoFit/>
          </a:bodyPr>
          <a:lstStyle/>
          <a:p>
            <a:pPr>
              <a:buFont typeface="Arial" panose="020B0604020202020204" pitchFamily="34" charset="0"/>
              <a:buNone/>
            </a:pPr>
            <a:r>
              <a:rPr lang="en-US" altLang="zh-CN" sz="2800" b="1">
                <a:solidFill>
                  <a:srgbClr val="FF3399"/>
                </a:solidFill>
                <a:latin typeface="Times New Roman" panose="02020603050405020304" pitchFamily="18" charset="0"/>
              </a:rPr>
              <a:t>It gets cooler </a:t>
            </a:r>
          </a:p>
          <a:p>
            <a:pPr>
              <a:buFont typeface="Arial" panose="020B0604020202020204" pitchFamily="34" charset="0"/>
              <a:buNone/>
            </a:pPr>
            <a:r>
              <a:rPr lang="en-US" altLang="zh-CN" sz="2800" b="1">
                <a:solidFill>
                  <a:srgbClr val="FF3399"/>
                </a:solidFill>
                <a:latin typeface="Times New Roman" panose="02020603050405020304" pitchFamily="18" charset="0"/>
              </a:rPr>
              <a:t>in September.</a:t>
            </a:r>
            <a:endParaRPr lang="zh-CN" altLang="en-US" sz="2800" b="1">
              <a:solidFill>
                <a:srgbClr val="FF3399"/>
              </a:solidFill>
              <a:latin typeface="Times New Roman" panose="02020603050405020304" pitchFamily="18" charset="0"/>
            </a:endParaRPr>
          </a:p>
        </p:txBody>
      </p:sp>
      <p:sp>
        <p:nvSpPr>
          <p:cNvPr id="24609" name="Text Box 52"/>
          <p:cNvSpPr/>
          <p:nvPr>
            <p:custDataLst>
              <p:tags r:id="rId6"/>
            </p:custDataLst>
          </p:nvPr>
        </p:nvSpPr>
        <p:spPr>
          <a:xfrm>
            <a:off x="6324600" y="2054225"/>
            <a:ext cx="2416175" cy="523875"/>
          </a:xfrm>
          <a:prstGeom prst="rect">
            <a:avLst/>
          </a:prstGeom>
          <a:noFill/>
          <a:ln>
            <a:noFill/>
            <a:miter lim="800000"/>
          </a:ln>
        </p:spPr>
        <p:txBody>
          <a:bodyPr wrap="none">
            <a:spAutoFit/>
          </a:bodyPr>
          <a:lstStyle/>
          <a:p>
            <a:pPr>
              <a:buFont typeface="Arial" panose="020B0604020202020204" pitchFamily="34" charset="0"/>
              <a:buNone/>
            </a:pPr>
            <a:r>
              <a:rPr lang="en-US" altLang="zh-CN" sz="2800" b="1">
                <a:solidFill>
                  <a:srgbClr val="FF3399"/>
                </a:solidFill>
                <a:latin typeface="Times New Roman" panose="02020603050405020304" pitchFamily="18" charset="0"/>
              </a:rPr>
              <a:t>In September. </a:t>
            </a:r>
            <a:endParaRPr lang="zh-CN" altLang="en-US" sz="2800" b="1">
              <a:solidFill>
                <a:srgbClr val="FF3399"/>
              </a:solidFill>
              <a:latin typeface="Times New Roman" panose="02020603050405020304" pitchFamily="18" charset="0"/>
            </a:endParaRPr>
          </a:p>
        </p:txBody>
      </p:sp>
      <p:sp>
        <p:nvSpPr>
          <p:cNvPr id="24610" name="Text Box 57"/>
          <p:cNvSpPr/>
          <p:nvPr>
            <p:custDataLst>
              <p:tags r:id="rId7"/>
            </p:custDataLst>
          </p:nvPr>
        </p:nvSpPr>
        <p:spPr>
          <a:xfrm>
            <a:off x="2400300" y="2997200"/>
            <a:ext cx="3103563" cy="523875"/>
          </a:xfrm>
          <a:prstGeom prst="rect">
            <a:avLst/>
          </a:prstGeom>
          <a:noFill/>
          <a:ln>
            <a:noFill/>
            <a:miter lim="800000"/>
          </a:ln>
        </p:spPr>
        <p:txBody>
          <a:bodyPr wrap="none">
            <a:spAutoFit/>
          </a:bodyPr>
          <a:lstStyle/>
          <a:p>
            <a:pPr>
              <a:buFont typeface="Arial" panose="020B0604020202020204" pitchFamily="34" charset="0"/>
              <a:buNone/>
            </a:pPr>
            <a:r>
              <a:rPr lang="en-US" altLang="zh-CN" sz="2800" b="1">
                <a:solidFill>
                  <a:srgbClr val="FF3399"/>
                </a:solidFill>
                <a:latin typeface="Times New Roman" panose="02020603050405020304" pitchFamily="18" charset="0"/>
              </a:rPr>
              <a:t>fine all year round </a:t>
            </a:r>
            <a:endParaRPr lang="zh-CN" altLang="en-US" sz="2800" b="1">
              <a:solidFill>
                <a:srgbClr val="FF3399"/>
              </a:solidFill>
              <a:latin typeface="Times New Roman" panose="02020603050405020304" pitchFamily="18" charset="0"/>
            </a:endParaRPr>
          </a:p>
        </p:txBody>
      </p:sp>
      <p:sp>
        <p:nvSpPr>
          <p:cNvPr id="24611" name="Text Box 56"/>
          <p:cNvSpPr/>
          <p:nvPr>
            <p:custDataLst>
              <p:tags r:id="rId8"/>
            </p:custDataLst>
          </p:nvPr>
        </p:nvSpPr>
        <p:spPr>
          <a:xfrm>
            <a:off x="6724650" y="2997200"/>
            <a:ext cx="1625600" cy="523875"/>
          </a:xfrm>
          <a:prstGeom prst="rect">
            <a:avLst/>
          </a:prstGeom>
          <a:noFill/>
          <a:ln>
            <a:noFill/>
            <a:miter lim="800000"/>
          </a:ln>
        </p:spPr>
        <p:txBody>
          <a:bodyPr wrap="none">
            <a:spAutoFit/>
          </a:bodyPr>
          <a:lstStyle/>
          <a:p>
            <a:pPr>
              <a:buFont typeface="Arial" panose="020B0604020202020204" pitchFamily="34" charset="0"/>
              <a:buNone/>
            </a:pPr>
            <a:r>
              <a:rPr lang="en-US" altLang="zh-CN" sz="2800" b="1">
                <a:solidFill>
                  <a:srgbClr val="FF3399"/>
                </a:solidFill>
                <a:latin typeface="Times New Roman" panose="02020603050405020304" pitchFamily="18" charset="0"/>
              </a:rPr>
              <a:t> All year. </a:t>
            </a:r>
            <a:endParaRPr lang="zh-CN" altLang="en-US" sz="2800" b="1">
              <a:solidFill>
                <a:srgbClr val="FF3399"/>
              </a:solidFill>
              <a:latin typeface="Times New Roman" panose="02020603050405020304" pitchFamily="18" charset="0"/>
            </a:endParaRPr>
          </a:p>
        </p:txBody>
      </p:sp>
      <p:sp>
        <p:nvSpPr>
          <p:cNvPr id="24612" name="Text Box 59"/>
          <p:cNvSpPr/>
          <p:nvPr>
            <p:custDataLst>
              <p:tags r:id="rId9"/>
            </p:custDataLst>
          </p:nvPr>
        </p:nvSpPr>
        <p:spPr>
          <a:xfrm>
            <a:off x="3579813" y="3660775"/>
            <a:ext cx="1890712" cy="868363"/>
          </a:xfrm>
          <a:prstGeom prst="rect">
            <a:avLst/>
          </a:prstGeom>
          <a:noFill/>
          <a:ln>
            <a:noFill/>
            <a:miter lim="800000"/>
          </a:ln>
        </p:spPr>
        <p:txBody>
          <a:bodyPr wrap="none">
            <a:spAutoFit/>
          </a:bodyPr>
          <a:lstStyle/>
          <a:p>
            <a:pPr>
              <a:lnSpc>
                <a:spcPct val="90000"/>
              </a:lnSpc>
              <a:buFont typeface="Arial" panose="020B0604020202020204" pitchFamily="34" charset="0"/>
              <a:buNone/>
            </a:pPr>
            <a:r>
              <a:rPr lang="en-US" altLang="zh-CN" sz="2800" b="1">
                <a:solidFill>
                  <a:srgbClr val="FF3399"/>
                </a:solidFill>
                <a:latin typeface="Times New Roman" panose="02020603050405020304" pitchFamily="18" charset="0"/>
              </a:rPr>
              <a:t>warm day, </a:t>
            </a:r>
          </a:p>
          <a:p>
            <a:pPr>
              <a:lnSpc>
                <a:spcPct val="90000"/>
              </a:lnSpc>
              <a:buFont typeface="Arial" panose="020B0604020202020204" pitchFamily="34" charset="0"/>
              <a:buNone/>
            </a:pPr>
            <a:r>
              <a:rPr lang="en-US" altLang="zh-CN" sz="2800" b="1">
                <a:solidFill>
                  <a:srgbClr val="FF3399"/>
                </a:solidFill>
                <a:latin typeface="Times New Roman" panose="02020603050405020304" pitchFamily="18" charset="0"/>
              </a:rPr>
              <a:t>cool night</a:t>
            </a:r>
            <a:endParaRPr lang="zh-CN" altLang="en-US" sz="2800" b="1">
              <a:solidFill>
                <a:srgbClr val="FF3399"/>
              </a:solidFill>
              <a:latin typeface="Times New Roman" panose="02020603050405020304" pitchFamily="18" charset="0"/>
            </a:endParaRPr>
          </a:p>
        </p:txBody>
      </p:sp>
      <p:sp>
        <p:nvSpPr>
          <p:cNvPr id="24613" name="Text Box 66"/>
          <p:cNvSpPr/>
          <p:nvPr>
            <p:custDataLst>
              <p:tags r:id="rId10"/>
            </p:custDataLst>
          </p:nvPr>
        </p:nvSpPr>
        <p:spPr>
          <a:xfrm>
            <a:off x="3402013" y="4524375"/>
            <a:ext cx="1768475" cy="523875"/>
          </a:xfrm>
          <a:prstGeom prst="rect">
            <a:avLst/>
          </a:prstGeom>
          <a:noFill/>
          <a:ln>
            <a:noFill/>
            <a:miter lim="800000"/>
          </a:ln>
        </p:spPr>
        <p:txBody>
          <a:bodyPr wrap="none">
            <a:spAutoFit/>
          </a:bodyPr>
          <a:lstStyle/>
          <a:p>
            <a:pPr>
              <a:buFont typeface="Arial" panose="020B0604020202020204" pitchFamily="34" charset="0"/>
              <a:buNone/>
            </a:pPr>
            <a:r>
              <a:rPr lang="en-US" altLang="zh-CN" sz="2800" b="1">
                <a:solidFill>
                  <a:srgbClr val="FF3399"/>
                </a:solidFill>
                <a:latin typeface="Times New Roman" panose="02020603050405020304" pitchFamily="18" charset="0"/>
              </a:rPr>
              <a:t>very  cold </a:t>
            </a:r>
            <a:endParaRPr lang="zh-CN" altLang="en-US" sz="2800" b="1">
              <a:solidFill>
                <a:srgbClr val="FF3399"/>
              </a:solidFill>
              <a:latin typeface="Times New Roman" panose="02020603050405020304" pitchFamily="18" charset="0"/>
            </a:endParaRPr>
          </a:p>
        </p:txBody>
      </p:sp>
      <p:sp>
        <p:nvSpPr>
          <p:cNvPr id="24614" name="Text Box 67"/>
          <p:cNvSpPr/>
          <p:nvPr>
            <p:custDataLst>
              <p:tags r:id="rId11"/>
            </p:custDataLst>
          </p:nvPr>
        </p:nvSpPr>
        <p:spPr>
          <a:xfrm>
            <a:off x="6573838" y="4029075"/>
            <a:ext cx="2017712" cy="523875"/>
          </a:xfrm>
          <a:prstGeom prst="rect">
            <a:avLst/>
          </a:prstGeom>
          <a:noFill/>
          <a:ln>
            <a:noFill/>
            <a:miter lim="800000"/>
          </a:ln>
        </p:spPr>
        <p:txBody>
          <a:bodyPr wrap="none">
            <a:spAutoFit/>
          </a:bodyPr>
          <a:lstStyle/>
          <a:p>
            <a:pPr>
              <a:buFont typeface="Arial" panose="020B0604020202020204" pitchFamily="34" charset="0"/>
              <a:buNone/>
            </a:pPr>
            <a:r>
              <a:rPr lang="en-US" altLang="zh-CN" sz="2800" b="1">
                <a:solidFill>
                  <a:srgbClr val="FF3399"/>
                </a:solidFill>
                <a:latin typeface="Times New Roman" panose="02020603050405020304" pitchFamily="18" charset="0"/>
              </a:rPr>
              <a:t>In summer. </a:t>
            </a:r>
            <a:endParaRPr lang="zh-CN" altLang="en-US" sz="2800" b="1">
              <a:solidFill>
                <a:srgbClr val="FF3399"/>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606"/>
                                        </p:tgtEl>
                                        <p:attrNameLst>
                                          <p:attrName>style.visibility</p:attrName>
                                        </p:attrNameLst>
                                      </p:cBhvr>
                                      <p:to>
                                        <p:strVal val="visible"/>
                                      </p:to>
                                    </p:set>
                                    <p:animEffect transition="in" filter="wipe(down)">
                                      <p:cBhvr>
                                        <p:cTn id="7" dur="500"/>
                                        <p:tgtEl>
                                          <p:spTgt spid="2460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4607"/>
                                        </p:tgtEl>
                                        <p:attrNameLst>
                                          <p:attrName>style.visibility</p:attrName>
                                        </p:attrNameLst>
                                      </p:cBhvr>
                                      <p:to>
                                        <p:strVal val="visible"/>
                                      </p:to>
                                    </p:set>
                                    <p:animEffect transition="in" filter="wipe(down)">
                                      <p:cBhvr>
                                        <p:cTn id="12" dur="500"/>
                                        <p:tgtEl>
                                          <p:spTgt spid="2460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4608"/>
                                        </p:tgtEl>
                                        <p:attrNameLst>
                                          <p:attrName>style.visibility</p:attrName>
                                        </p:attrNameLst>
                                      </p:cBhvr>
                                      <p:to>
                                        <p:strVal val="visible"/>
                                      </p:to>
                                    </p:set>
                                    <p:animEffect transition="in" filter="wipe(down)">
                                      <p:cBhvr>
                                        <p:cTn id="17" dur="500"/>
                                        <p:tgtEl>
                                          <p:spTgt spid="2460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4609"/>
                                        </p:tgtEl>
                                        <p:attrNameLst>
                                          <p:attrName>style.visibility</p:attrName>
                                        </p:attrNameLst>
                                      </p:cBhvr>
                                      <p:to>
                                        <p:strVal val="visible"/>
                                      </p:to>
                                    </p:set>
                                    <p:animEffect transition="in" filter="wipe(down)">
                                      <p:cBhvr>
                                        <p:cTn id="22" dur="500"/>
                                        <p:tgtEl>
                                          <p:spTgt spid="2460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4610"/>
                                        </p:tgtEl>
                                        <p:attrNameLst>
                                          <p:attrName>style.visibility</p:attrName>
                                        </p:attrNameLst>
                                      </p:cBhvr>
                                      <p:to>
                                        <p:strVal val="visible"/>
                                      </p:to>
                                    </p:set>
                                    <p:animEffect transition="in" filter="wipe(down)">
                                      <p:cBhvr>
                                        <p:cTn id="27" dur="500"/>
                                        <p:tgtEl>
                                          <p:spTgt spid="246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4611"/>
                                        </p:tgtEl>
                                        <p:attrNameLst>
                                          <p:attrName>style.visibility</p:attrName>
                                        </p:attrNameLst>
                                      </p:cBhvr>
                                      <p:to>
                                        <p:strVal val="visible"/>
                                      </p:to>
                                    </p:set>
                                    <p:animEffect transition="in" filter="wipe(down)">
                                      <p:cBhvr>
                                        <p:cTn id="32" dur="500"/>
                                        <p:tgtEl>
                                          <p:spTgt spid="246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4612"/>
                                        </p:tgtEl>
                                        <p:attrNameLst>
                                          <p:attrName>style.visibility</p:attrName>
                                        </p:attrNameLst>
                                      </p:cBhvr>
                                      <p:to>
                                        <p:strVal val="visible"/>
                                      </p:to>
                                    </p:set>
                                    <p:animEffect transition="in" filter="wipe(down)">
                                      <p:cBhvr>
                                        <p:cTn id="37" dur="500"/>
                                        <p:tgtEl>
                                          <p:spTgt spid="246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4613"/>
                                        </p:tgtEl>
                                        <p:attrNameLst>
                                          <p:attrName>style.visibility</p:attrName>
                                        </p:attrNameLst>
                                      </p:cBhvr>
                                      <p:to>
                                        <p:strVal val="visible"/>
                                      </p:to>
                                    </p:set>
                                    <p:animEffect transition="in" filter="wipe(down)">
                                      <p:cBhvr>
                                        <p:cTn id="42" dur="500"/>
                                        <p:tgtEl>
                                          <p:spTgt spid="246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4614"/>
                                        </p:tgtEl>
                                        <p:attrNameLst>
                                          <p:attrName>style.visibility</p:attrName>
                                        </p:attrNameLst>
                                      </p:cBhvr>
                                      <p:to>
                                        <p:strVal val="visible"/>
                                      </p:to>
                                    </p:set>
                                    <p:animEffect transition="in" filter="wipe(down)">
                                      <p:cBhvr>
                                        <p:cTn id="47" dur="500"/>
                                        <p:tgtEl>
                                          <p:spTgt spid="24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06" grpId="0" animBg="1"/>
      <p:bldP spid="24607" grpId="0" animBg="1"/>
      <p:bldP spid="24608" grpId="0" animBg="1"/>
      <p:bldP spid="24609" grpId="0" animBg="1"/>
      <p:bldP spid="24610" grpId="0" animBg="1"/>
      <p:bldP spid="24611" grpId="0" animBg="1"/>
      <p:bldP spid="24612" grpId="0" animBg="1"/>
      <p:bldP spid="24613" grpId="0" animBg="1"/>
      <p:bldP spid="246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1"/>
          <p:cNvSpPr/>
          <p:nvPr>
            <p:custDataLst>
              <p:tags r:id="rId1"/>
            </p:custDataLst>
          </p:nvPr>
        </p:nvSpPr>
        <p:spPr>
          <a:xfrm>
            <a:off x="66675" y="328613"/>
            <a:ext cx="684213" cy="288925"/>
          </a:xfrm>
          <a:prstGeom prst="rect">
            <a:avLst/>
          </a:prstGeom>
          <a:gradFill>
            <a:gsLst>
              <a:gs pos="0">
                <a:srgbClr val="4F81BD">
                  <a:lumMod val="5000"/>
                  <a:lumOff val="95000"/>
                </a:srgbClr>
              </a:gs>
              <a:gs pos="50000">
                <a:srgbClr val="7CA9E0"/>
              </a:gs>
              <a:gs pos="20000">
                <a:schemeClr val="tx2">
                  <a:lumMod val="20000"/>
                  <a:lumOff val="80000"/>
                </a:schemeClr>
              </a:gs>
              <a:gs pos="80000">
                <a:schemeClr val="tx2">
                  <a:lumMod val="20000"/>
                  <a:lumOff val="80000"/>
                </a:schemeClr>
              </a:gs>
              <a:gs pos="100000">
                <a:sysClr val="window" lastClr="FFFFFF"/>
              </a:gs>
            </a:gsLst>
            <a:lin ang="10800000" scaled="0"/>
          </a:gradFill>
          <a:ln w="25400" cap="flat" cmpd="sng" algn="ctr">
            <a:noFill/>
            <a:prstDash val="solid"/>
          </a:ln>
          <a:effectLst/>
        </p:spPr>
        <p:txBody>
          <a:bodyPr anchor="ctr"/>
          <a:lstStyle/>
          <a:p>
            <a:pPr algn="ctr"/>
            <a:r>
              <a:rPr lang="en-US" altLang="zh-CN" sz="2800" b="1">
                <a:solidFill>
                  <a:srgbClr val="000000"/>
                </a:solidFill>
                <a:latin typeface="Arial" panose="020B0604020202020204" pitchFamily="34" charset="0"/>
                <a:ea typeface="黑体" panose="02010609060101010101" pitchFamily="49" charset="-122"/>
              </a:rPr>
              <a:t>4</a:t>
            </a:r>
            <a:endParaRPr lang="zh-CN" altLang="en-US" sz="2800" b="1">
              <a:solidFill>
                <a:srgbClr val="000000"/>
              </a:solidFill>
              <a:latin typeface="Arial" panose="020B0604020202020204" pitchFamily="34" charset="0"/>
              <a:ea typeface="黑体" panose="02010609060101010101" pitchFamily="49" charset="-122"/>
            </a:endParaRPr>
          </a:p>
        </p:txBody>
      </p:sp>
      <p:sp>
        <p:nvSpPr>
          <p:cNvPr id="25603" name="矩形 2"/>
          <p:cNvSpPr/>
          <p:nvPr>
            <p:custDataLst>
              <p:tags r:id="rId2"/>
            </p:custDataLst>
          </p:nvPr>
        </p:nvSpPr>
        <p:spPr>
          <a:xfrm>
            <a:off x="692150" y="193675"/>
            <a:ext cx="7335838" cy="954088"/>
          </a:xfrm>
          <a:prstGeom prst="rect">
            <a:avLst/>
          </a:prstGeom>
          <a:noFill/>
          <a:ln w="9525" cap="flat" cmpd="sng" algn="ctr">
            <a:noFill/>
            <a:prstDash val="solid"/>
            <a:round/>
            <a:headEnd type="none" w="med" len="med"/>
            <a:tailEnd type="none" w="med" len="med"/>
          </a:ln>
        </p:spPr>
        <p:txBody>
          <a:bodyPr>
            <a:spAutoFit/>
          </a:bodyPr>
          <a:lstStyle/>
          <a:p>
            <a:pPr fontAlgn="auto">
              <a:buSzTx/>
            </a:pPr>
            <a:r>
              <a:rPr lang="en-US" altLang="zh-CN" sz="2800" b="1" kern="0" dirty="0">
                <a:ln w="9525" cap="flat" cmpd="sng" algn="ctr">
                  <a:noFill/>
                  <a:prstDash val="solid"/>
                  <a:round/>
                  <a:headEnd type="none" w="med" len="med"/>
                  <a:tailEnd type="none" w="med" len="med"/>
                </a:ln>
                <a:solidFill>
                  <a:srgbClr val="000000"/>
                </a:solidFill>
                <a:latin typeface="Arial" panose="020B0604020202020204" pitchFamily="34" charset="0"/>
                <a:ea typeface="微软雅黑" panose="020B0503020204020204" pitchFamily="34" charset="-122"/>
                <a:sym typeface="Wingdings" panose="05000000000000000000"/>
              </a:rPr>
              <a:t>Complete the sentences with the correct </a:t>
            </a:r>
          </a:p>
          <a:p>
            <a:pPr fontAlgn="auto">
              <a:buSzTx/>
            </a:pPr>
            <a:r>
              <a:rPr lang="en-US" altLang="zh-CN" sz="2800" b="1" kern="0" dirty="0">
                <a:ln w="9525" cap="flat" cmpd="sng" algn="ctr">
                  <a:noFill/>
                  <a:prstDash val="solid"/>
                  <a:round/>
                  <a:headEnd type="none" w="med" len="med"/>
                  <a:tailEnd type="none" w="med" len="med"/>
                </a:ln>
                <a:solidFill>
                  <a:srgbClr val="000000"/>
                </a:solidFill>
                <a:latin typeface="Arial" panose="020B0604020202020204" pitchFamily="34" charset="0"/>
                <a:ea typeface="微软雅黑" panose="020B0503020204020204" pitchFamily="34" charset="-122"/>
                <a:sym typeface="Wingdings" panose="05000000000000000000"/>
              </a:rPr>
              <a:t>form of the words from the box.</a:t>
            </a:r>
          </a:p>
        </p:txBody>
      </p:sp>
      <p:grpSp>
        <p:nvGrpSpPr>
          <p:cNvPr id="26628" name="矩形: 圆角 4"/>
          <p:cNvGrpSpPr/>
          <p:nvPr/>
        </p:nvGrpSpPr>
        <p:grpSpPr bwMode="auto">
          <a:xfrm>
            <a:off x="738188" y="1328738"/>
            <a:ext cx="7173912" cy="762000"/>
            <a:chOff x="465" y="837"/>
            <a:chExt cx="4519" cy="480"/>
          </a:xfrm>
        </p:grpSpPr>
        <p:pic>
          <p:nvPicPr>
            <p:cNvPr id="26629" name="矩形: 圆角 4"/>
            <p:cNvPicPr>
              <a:picLocks noChangeArrowheads="1"/>
            </p:cNvPicPr>
            <p:nvPr>
              <p:custDataLst>
                <p:tags r:id="rId6"/>
              </p:custDataLst>
            </p:nvPr>
          </p:nvPicPr>
          <p:blipFill>
            <a:blip r:embed="rId9" cstate="email"/>
            <a:srcRect/>
            <a:stretch>
              <a:fillRect/>
            </a:stretch>
          </p:blipFill>
          <p:spPr bwMode="auto">
            <a:xfrm>
              <a:off x="465" y="837"/>
              <a:ext cx="4519"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Lst>
          </p:spPr>
        </p:pic>
        <p:sp>
          <p:nvSpPr>
            <p:cNvPr id="26630" name="Rectangle 6"/>
            <p:cNvSpPr>
              <a:spLocks noChangeArrowheads="1"/>
            </p:cNvSpPr>
            <p:nvPr>
              <p:custDataLst>
                <p:tags r:id="rId7"/>
              </p:custDataLst>
            </p:nvPr>
          </p:nvSpPr>
          <p:spPr bwMode="auto">
            <a:xfrm>
              <a:off x="557" y="930"/>
              <a:ext cx="432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2800" b="1" dirty="0">
                  <a:solidFill>
                    <a:srgbClr val="000000"/>
                  </a:solidFill>
                  <a:latin typeface="Times New Roman" panose="02020603050405020304" pitchFamily="18" charset="0"/>
                </a:rPr>
                <a:t>brown    mile    storm    sweater    umbrella</a:t>
              </a:r>
              <a:endParaRPr lang="zh-CN" altLang="en-US" sz="2800" b="1" dirty="0">
                <a:solidFill>
                  <a:srgbClr val="000000"/>
                </a:solidFill>
                <a:latin typeface="Times New Roman" panose="02020603050405020304" pitchFamily="18" charset="0"/>
              </a:endParaRPr>
            </a:p>
          </p:txBody>
        </p:sp>
      </p:grpSp>
      <p:sp>
        <p:nvSpPr>
          <p:cNvPr id="26631" name="矩形 7"/>
          <p:cNvSpPr>
            <a:spLocks noChangeArrowheads="1"/>
          </p:cNvSpPr>
          <p:nvPr>
            <p:custDataLst>
              <p:tags r:id="rId3"/>
            </p:custDataLst>
          </p:nvPr>
        </p:nvSpPr>
        <p:spPr bwMode="auto">
          <a:xfrm>
            <a:off x="692150" y="2271713"/>
            <a:ext cx="8451850" cy="201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altLang="zh-CN" sz="2800" b="1">
                <a:solidFill>
                  <a:srgbClr val="000000"/>
                </a:solidFill>
                <a:latin typeface="Times New Roman" panose="02020603050405020304" pitchFamily="18" charset="0"/>
                <a:cs typeface="Times New Roman" panose="02020603050405020304" pitchFamily="18" charset="0"/>
              </a:rPr>
              <a:t>1</a:t>
            </a:r>
            <a:r>
              <a:rPr lang="en-US" altLang="zh-CN" sz="2800" b="1">
                <a:solidFill>
                  <a:srgbClr val="000000"/>
                </a:solidFill>
                <a:latin typeface="Arial" panose="020B0604020202020204" pitchFamily="34" charset="0"/>
              </a:rPr>
              <a:t>  </a:t>
            </a:r>
            <a:r>
              <a:rPr lang="en-US" altLang="zh-CN" sz="2800" b="1">
                <a:solidFill>
                  <a:srgbClr val="000000"/>
                </a:solidFill>
                <a:latin typeface="Times New Roman" panose="02020603050405020304" pitchFamily="18" charset="0"/>
                <a:cs typeface="Times New Roman" panose="02020603050405020304" pitchFamily="18" charset="0"/>
              </a:rPr>
              <a:t>In autumn the leaves turn gold and then </a:t>
            </a:r>
            <a:r>
              <a:rPr lang="en-US" altLang="zh-CN" sz="2800" b="1">
                <a:solidFill>
                  <a:srgbClr val="000000"/>
                </a:solidFill>
                <a:latin typeface="Arial" panose="020B0604020202020204" pitchFamily="34" charset="0"/>
              </a:rPr>
              <a:t>_______</a:t>
            </a:r>
            <a:r>
              <a:rPr lang="en-US" altLang="zh-CN" sz="2800" b="1">
                <a:solidFill>
                  <a:srgbClr val="000000"/>
                </a:solidFill>
                <a:latin typeface="Times New Roman" panose="02020603050405020304" pitchFamily="18" charset="0"/>
                <a:cs typeface="Times New Roman" panose="02020603050405020304" pitchFamily="18" charset="0"/>
              </a:rPr>
              <a:t>.</a:t>
            </a:r>
          </a:p>
          <a:p>
            <a:pPr>
              <a:lnSpc>
                <a:spcPct val="150000"/>
              </a:lnSpc>
              <a:spcBef>
                <a:spcPts val="500"/>
              </a:spcBef>
            </a:pPr>
            <a:r>
              <a:rPr lang="en-US" altLang="zh-CN" sz="2800" b="1">
                <a:solidFill>
                  <a:srgbClr val="000000"/>
                </a:solidFill>
                <a:latin typeface="Times New Roman" panose="02020603050405020304" pitchFamily="18" charset="0"/>
                <a:cs typeface="Times New Roman" panose="02020603050405020304" pitchFamily="18" charset="0"/>
              </a:rPr>
              <a:t>2  It is about 3,000 </a:t>
            </a:r>
            <a:r>
              <a:rPr lang="en-US" altLang="zh-CN" sz="2800" b="1">
                <a:solidFill>
                  <a:srgbClr val="000000"/>
                </a:solidFill>
                <a:latin typeface="Arial" panose="020B0604020202020204" pitchFamily="34" charset="0"/>
              </a:rPr>
              <a:t>______</a:t>
            </a:r>
            <a:r>
              <a:rPr lang="en-US" altLang="zh-CN" sz="2800" b="1">
                <a:solidFill>
                  <a:srgbClr val="000000"/>
                </a:solidFill>
                <a:latin typeface="Times New Roman" panose="02020603050405020304" pitchFamily="18" charset="0"/>
                <a:cs typeface="Times New Roman" panose="02020603050405020304" pitchFamily="18" charset="0"/>
              </a:rPr>
              <a:t> from the east coast to the    </a:t>
            </a:r>
          </a:p>
          <a:p>
            <a:pPr>
              <a:lnSpc>
                <a:spcPct val="150000"/>
              </a:lnSpc>
            </a:pPr>
            <a:r>
              <a:rPr lang="en-US" altLang="zh-CN" sz="2800" b="1">
                <a:solidFill>
                  <a:srgbClr val="000000"/>
                </a:solidFill>
                <a:latin typeface="Times New Roman" panose="02020603050405020304" pitchFamily="18" charset="0"/>
                <a:cs typeface="Times New Roman" panose="02020603050405020304" pitchFamily="18" charset="0"/>
              </a:rPr>
              <a:t>    west coast.</a:t>
            </a:r>
          </a:p>
        </p:txBody>
      </p:sp>
      <p:sp>
        <p:nvSpPr>
          <p:cNvPr id="25608" name="TextBox 5"/>
          <p:cNvSpPr/>
          <p:nvPr>
            <p:custDataLst>
              <p:tags r:id="rId4"/>
            </p:custDataLst>
          </p:nvPr>
        </p:nvSpPr>
        <p:spPr>
          <a:xfrm>
            <a:off x="7443788" y="2398713"/>
            <a:ext cx="1223962" cy="519112"/>
          </a:xfrm>
          <a:prstGeom prst="rect">
            <a:avLst/>
          </a:prstGeom>
          <a:noFill/>
          <a:ln>
            <a:noFill/>
            <a:miter lim="800000"/>
          </a:ln>
        </p:spPr>
        <p:txBody>
          <a:bodyPr>
            <a:spAutoFit/>
          </a:bodyPr>
          <a:lstStyle/>
          <a:p>
            <a:pPr>
              <a:buFont typeface="Arial" panose="020B0604020202020204" pitchFamily="34" charset="0"/>
              <a:buNone/>
            </a:pPr>
            <a:r>
              <a:rPr lang="en-US" altLang="zh-CN" sz="2800" b="1">
                <a:solidFill>
                  <a:srgbClr val="FF3399"/>
                </a:solidFill>
                <a:latin typeface="Times New Roman" panose="02020603050405020304" pitchFamily="18" charset="0"/>
                <a:cs typeface="Times New Roman" panose="02020603050405020304" pitchFamily="18" charset="0"/>
              </a:rPr>
              <a:t>brown</a:t>
            </a:r>
            <a:endParaRPr lang="zh-CN" altLang="en-US" sz="2800" b="1">
              <a:solidFill>
                <a:srgbClr val="FF3399"/>
              </a:solidFill>
              <a:latin typeface="Times New Roman" panose="02020603050405020304" pitchFamily="18" charset="0"/>
              <a:cs typeface="Times New Roman" panose="02020603050405020304" pitchFamily="18" charset="0"/>
            </a:endParaRPr>
          </a:p>
        </p:txBody>
      </p:sp>
      <p:sp>
        <p:nvSpPr>
          <p:cNvPr id="25609" name="TextBox 6"/>
          <p:cNvSpPr/>
          <p:nvPr>
            <p:custDataLst>
              <p:tags r:id="rId5"/>
            </p:custDataLst>
          </p:nvPr>
        </p:nvSpPr>
        <p:spPr>
          <a:xfrm>
            <a:off x="3797300" y="3073400"/>
            <a:ext cx="1152525" cy="519113"/>
          </a:xfrm>
          <a:prstGeom prst="rect">
            <a:avLst/>
          </a:prstGeom>
          <a:noFill/>
          <a:ln>
            <a:noFill/>
            <a:miter lim="800000"/>
          </a:ln>
        </p:spPr>
        <p:txBody>
          <a:bodyPr>
            <a:spAutoFit/>
          </a:bodyPr>
          <a:lstStyle/>
          <a:p>
            <a:pPr>
              <a:buFont typeface="Arial" panose="020B0604020202020204" pitchFamily="34" charset="0"/>
              <a:buNone/>
            </a:pPr>
            <a:r>
              <a:rPr lang="en-US" altLang="zh-CN" sz="2800" b="1">
                <a:solidFill>
                  <a:srgbClr val="FF3399"/>
                </a:solidFill>
                <a:latin typeface="Times New Roman" panose="02020603050405020304" pitchFamily="18" charset="0"/>
                <a:cs typeface="Times New Roman" panose="02020603050405020304" pitchFamily="18" charset="0"/>
              </a:rPr>
              <a:t>miles</a:t>
            </a:r>
            <a:endParaRPr lang="zh-CN" altLang="en-US" sz="2800" b="1">
              <a:solidFill>
                <a:srgbClr val="FF3399"/>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608">
                                            <p:txEl>
                                              <p:pRg st="0" end="0"/>
                                            </p:txEl>
                                          </p:spTgt>
                                        </p:tgtEl>
                                        <p:attrNameLst>
                                          <p:attrName>style.visibility</p:attrName>
                                        </p:attrNameLst>
                                      </p:cBhvr>
                                      <p:to>
                                        <p:strVal val="visible"/>
                                      </p:to>
                                    </p:set>
                                    <p:animEffect transition="in" filter="wipe(down)">
                                      <p:cBhvr>
                                        <p:cTn id="7" dur="500"/>
                                        <p:tgtEl>
                                          <p:spTgt spid="256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5609">
                                            <p:txEl>
                                              <p:pRg st="0" end="0"/>
                                            </p:txEl>
                                          </p:spTgt>
                                        </p:tgtEl>
                                        <p:attrNameLst>
                                          <p:attrName>style.visibility</p:attrName>
                                        </p:attrNameLst>
                                      </p:cBhvr>
                                      <p:to>
                                        <p:strVal val="visible"/>
                                      </p:to>
                                    </p:set>
                                    <p:animEffect transition="in" filter="wipe(down)">
                                      <p:cBhvr>
                                        <p:cTn id="12" dur="500"/>
                                        <p:tgtEl>
                                          <p:spTgt spid="2560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矩形: 圆角 1"/>
          <p:cNvGrpSpPr/>
          <p:nvPr/>
        </p:nvGrpSpPr>
        <p:grpSpPr bwMode="auto">
          <a:xfrm>
            <a:off x="987425" y="512763"/>
            <a:ext cx="7175500" cy="762000"/>
            <a:chOff x="622" y="323"/>
            <a:chExt cx="4520" cy="480"/>
          </a:xfrm>
        </p:grpSpPr>
        <p:pic>
          <p:nvPicPr>
            <p:cNvPr id="27651" name="矩形: 圆角 1"/>
            <p:cNvPicPr>
              <a:picLocks noChangeArrowheads="1"/>
            </p:cNvPicPr>
            <p:nvPr>
              <p:custDataLst>
                <p:tags r:id="rId5"/>
              </p:custDataLst>
            </p:nvPr>
          </p:nvPicPr>
          <p:blipFill>
            <a:blip r:embed="rId8" cstate="email"/>
            <a:srcRect/>
            <a:stretch>
              <a:fillRect/>
            </a:stretch>
          </p:blipFill>
          <p:spPr bwMode="auto">
            <a:xfrm>
              <a:off x="622" y="323"/>
              <a:ext cx="452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Lst>
          </p:spPr>
        </p:pic>
        <p:sp>
          <p:nvSpPr>
            <p:cNvPr id="27652" name="Rectangle 4"/>
            <p:cNvSpPr>
              <a:spLocks noChangeArrowheads="1"/>
            </p:cNvSpPr>
            <p:nvPr>
              <p:custDataLst>
                <p:tags r:id="rId6"/>
              </p:custDataLst>
            </p:nvPr>
          </p:nvSpPr>
          <p:spPr bwMode="auto">
            <a:xfrm>
              <a:off x="716" y="415"/>
              <a:ext cx="4328"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2800" b="1">
                  <a:solidFill>
                    <a:srgbClr val="000000"/>
                  </a:solidFill>
                  <a:latin typeface="Times New Roman" panose="02020603050405020304" pitchFamily="18" charset="0"/>
                </a:rPr>
                <a:t>brown    mile    storm    sweater    umbrella</a:t>
              </a:r>
              <a:endParaRPr lang="zh-CN" altLang="en-US" sz="2800" b="1">
                <a:solidFill>
                  <a:srgbClr val="000000"/>
                </a:solidFill>
                <a:latin typeface="Times New Roman" panose="02020603050405020304" pitchFamily="18" charset="0"/>
              </a:endParaRPr>
            </a:p>
          </p:txBody>
        </p:sp>
      </p:grpSp>
      <p:sp>
        <p:nvSpPr>
          <p:cNvPr id="27653" name="矩形 2"/>
          <p:cNvSpPr>
            <a:spLocks noChangeArrowheads="1"/>
          </p:cNvSpPr>
          <p:nvPr>
            <p:custDataLst>
              <p:tags r:id="rId1"/>
            </p:custDataLst>
          </p:nvPr>
        </p:nvSpPr>
        <p:spPr bwMode="auto">
          <a:xfrm>
            <a:off x="633413" y="1493838"/>
            <a:ext cx="7877175" cy="306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5000"/>
              </a:lnSpc>
            </a:pPr>
            <a:r>
              <a:rPr lang="en-US" altLang="zh-CN" sz="2800" b="1">
                <a:solidFill>
                  <a:srgbClr val="000000"/>
                </a:solidFill>
                <a:latin typeface="Times New Roman" panose="02020603050405020304" pitchFamily="18" charset="0"/>
                <a:cs typeface="Times New Roman" panose="02020603050405020304" pitchFamily="18" charset="0"/>
              </a:rPr>
              <a:t>3  You might need a(n) __________ in the evening.</a:t>
            </a:r>
          </a:p>
          <a:p>
            <a:pPr>
              <a:lnSpc>
                <a:spcPct val="135000"/>
              </a:lnSpc>
              <a:spcBef>
                <a:spcPts val="500"/>
              </a:spcBef>
            </a:pPr>
            <a:r>
              <a:rPr lang="en-US" altLang="zh-CN" sz="2800" b="1">
                <a:solidFill>
                  <a:srgbClr val="000000"/>
                </a:solidFill>
                <a:latin typeface="Times New Roman" panose="02020603050405020304" pitchFamily="18" charset="0"/>
                <a:cs typeface="Times New Roman" panose="02020603050405020304" pitchFamily="18" charset="0"/>
              </a:rPr>
              <a:t>4  Sometimes there are ________ in summer and    </a:t>
            </a:r>
          </a:p>
          <a:p>
            <a:pPr>
              <a:lnSpc>
                <a:spcPct val="135000"/>
              </a:lnSpc>
            </a:pPr>
            <a:r>
              <a:rPr lang="en-US" altLang="zh-CN" sz="2800" b="1">
                <a:solidFill>
                  <a:srgbClr val="000000"/>
                </a:solidFill>
                <a:latin typeface="Times New Roman" panose="02020603050405020304" pitchFamily="18" charset="0"/>
                <a:cs typeface="Times New Roman" panose="02020603050405020304" pitchFamily="18" charset="0"/>
              </a:rPr>
              <a:t>    autumn on the southeast coast.</a:t>
            </a:r>
          </a:p>
          <a:p>
            <a:pPr>
              <a:lnSpc>
                <a:spcPct val="135000"/>
              </a:lnSpc>
              <a:spcBef>
                <a:spcPts val="500"/>
              </a:spcBef>
            </a:pPr>
            <a:r>
              <a:rPr lang="en-US" altLang="zh-CN" sz="2800" b="1">
                <a:solidFill>
                  <a:srgbClr val="000000"/>
                </a:solidFill>
                <a:latin typeface="Times New Roman" panose="02020603050405020304" pitchFamily="18" charset="0"/>
                <a:cs typeface="Times New Roman" panose="02020603050405020304" pitchFamily="18" charset="0"/>
              </a:rPr>
              <a:t>5  You will need a(n)  ____________ in Seattle    </a:t>
            </a:r>
          </a:p>
          <a:p>
            <a:pPr>
              <a:lnSpc>
                <a:spcPct val="135000"/>
              </a:lnSpc>
            </a:pPr>
            <a:r>
              <a:rPr lang="en-US" altLang="zh-CN" sz="2800" b="1">
                <a:solidFill>
                  <a:srgbClr val="000000"/>
                </a:solidFill>
                <a:latin typeface="Times New Roman" panose="02020603050405020304" pitchFamily="18" charset="0"/>
                <a:cs typeface="Times New Roman" panose="02020603050405020304" pitchFamily="18" charset="0"/>
              </a:rPr>
              <a:t>    because it rains a lot.</a:t>
            </a:r>
          </a:p>
        </p:txBody>
      </p:sp>
      <p:sp>
        <p:nvSpPr>
          <p:cNvPr id="26630" name="TextBox 9"/>
          <p:cNvSpPr/>
          <p:nvPr>
            <p:custDataLst>
              <p:tags r:id="rId2"/>
            </p:custDataLst>
          </p:nvPr>
        </p:nvSpPr>
        <p:spPr>
          <a:xfrm>
            <a:off x="4445000" y="1581150"/>
            <a:ext cx="1368425" cy="519113"/>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eaLnBrk="1" hangingPunct="1">
              <a:buFont typeface="Arial" panose="020B0604020202020204"/>
              <a:buNone/>
            </a:pPr>
            <a:r>
              <a:rPr lang="en-US" altLang="zh-CN" sz="2800" b="1">
                <a:ln w="9525" cap="flat" cmpd="sng" algn="ctr">
                  <a:noFill/>
                  <a:prstDash val="solid"/>
                  <a:round/>
                  <a:headEnd type="none" w="med" len="med"/>
                  <a:tailEnd type="none" w="med" len="med"/>
                </a:ln>
                <a:solidFill>
                  <a:srgbClr val="FF3399"/>
                </a:solidFill>
                <a:latin typeface="Times New Roman" panose="02020603050405020304" pitchFamily="18" charset="0"/>
                <a:ea typeface="Times New Roman" panose="02020603050405020304" pitchFamily="18" charset="0"/>
                <a:sym typeface="Wingdings" panose="05000000000000000000"/>
              </a:rPr>
              <a:t>sweater</a:t>
            </a:r>
            <a:endParaRPr lang="en-US" altLang="zh-CN" sz="2800" b="1">
              <a:solidFill>
                <a:srgbClr val="FF3399"/>
              </a:solidFill>
              <a:latin typeface="Times New Roman" panose="02020603050405020304" pitchFamily="18" charset="0"/>
              <a:ea typeface="Times New Roman" panose="02020603050405020304" pitchFamily="18" charset="0"/>
            </a:endParaRPr>
          </a:p>
        </p:txBody>
      </p:sp>
      <p:sp>
        <p:nvSpPr>
          <p:cNvPr id="26631" name="TextBox 12"/>
          <p:cNvSpPr/>
          <p:nvPr>
            <p:custDataLst>
              <p:tags r:id="rId3"/>
            </p:custDataLst>
          </p:nvPr>
        </p:nvSpPr>
        <p:spPr>
          <a:xfrm>
            <a:off x="4364038" y="2211388"/>
            <a:ext cx="1223962" cy="519112"/>
          </a:xfrm>
          <a:prstGeom prst="rect">
            <a:avLst/>
          </a:prstGeom>
          <a:noFill/>
          <a:ln>
            <a:noFill/>
            <a:miter lim="800000"/>
          </a:ln>
        </p:spPr>
        <p:txBody>
          <a:bodyPr>
            <a:spAutoFit/>
          </a:bodyPr>
          <a:lstStyle/>
          <a:p>
            <a:pPr>
              <a:buFont typeface="Arial" panose="020B0604020202020204" pitchFamily="34" charset="0"/>
              <a:buNone/>
            </a:pPr>
            <a:r>
              <a:rPr lang="en-US" altLang="zh-CN" sz="2800" b="1">
                <a:solidFill>
                  <a:srgbClr val="FF3399"/>
                </a:solidFill>
                <a:latin typeface="Times New Roman" panose="02020603050405020304" pitchFamily="18" charset="0"/>
                <a:cs typeface="Times New Roman" panose="02020603050405020304" pitchFamily="18" charset="0"/>
              </a:rPr>
              <a:t>storms</a:t>
            </a:r>
            <a:endParaRPr lang="zh-CN" altLang="en-US" sz="2800" b="1">
              <a:solidFill>
                <a:srgbClr val="FF3399"/>
              </a:solidFill>
              <a:latin typeface="Times New Roman" panose="02020603050405020304" pitchFamily="18" charset="0"/>
              <a:cs typeface="Times New Roman" panose="02020603050405020304" pitchFamily="18" charset="0"/>
            </a:endParaRPr>
          </a:p>
        </p:txBody>
      </p:sp>
      <p:sp>
        <p:nvSpPr>
          <p:cNvPr id="26632" name="TextBox 9"/>
          <p:cNvSpPr/>
          <p:nvPr>
            <p:custDataLst>
              <p:tags r:id="rId4"/>
            </p:custDataLst>
          </p:nvPr>
        </p:nvSpPr>
        <p:spPr>
          <a:xfrm>
            <a:off x="4302125" y="3448050"/>
            <a:ext cx="1655763" cy="519113"/>
          </a:xfrm>
          <a:prstGeom prst="rect">
            <a:avLst/>
          </a:prstGeom>
          <a:noFill/>
          <a:ln>
            <a:noFill/>
            <a:miter lim="800000"/>
          </a:ln>
        </p:spPr>
        <p:txBody>
          <a:bodyPr>
            <a:spAutoFit/>
          </a:bodyPr>
          <a:lstStyle/>
          <a:p>
            <a:pPr>
              <a:buFont typeface="Arial" panose="020B0604020202020204" pitchFamily="34" charset="0"/>
              <a:buNone/>
            </a:pPr>
            <a:r>
              <a:rPr lang="en-US" altLang="zh-CN" sz="2800" b="1">
                <a:solidFill>
                  <a:srgbClr val="FF3399"/>
                </a:solidFill>
                <a:latin typeface="Times New Roman" panose="02020603050405020304" pitchFamily="18" charset="0"/>
                <a:cs typeface="Times New Roman" panose="02020603050405020304" pitchFamily="18" charset="0"/>
              </a:rPr>
              <a:t>umbrella</a:t>
            </a:r>
            <a:endParaRPr lang="zh-CN" altLang="en-US" sz="2800" b="1">
              <a:solidFill>
                <a:srgbClr val="FF3399"/>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6630">
                                            <p:txEl>
                                              <p:pRg st="0" end="0"/>
                                            </p:txEl>
                                          </p:spTgt>
                                        </p:tgtEl>
                                        <p:attrNameLst>
                                          <p:attrName>style.visibility</p:attrName>
                                        </p:attrNameLst>
                                      </p:cBhvr>
                                      <p:to>
                                        <p:strVal val="visible"/>
                                      </p:to>
                                    </p:set>
                                    <p:animEffect transition="in" filter="wipe(down)">
                                      <p:cBhvr>
                                        <p:cTn id="7" dur="500"/>
                                        <p:tgtEl>
                                          <p:spTgt spid="266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6631">
                                            <p:txEl>
                                              <p:pRg st="0" end="0"/>
                                            </p:txEl>
                                          </p:spTgt>
                                        </p:tgtEl>
                                        <p:attrNameLst>
                                          <p:attrName>style.visibility</p:attrName>
                                        </p:attrNameLst>
                                      </p:cBhvr>
                                      <p:to>
                                        <p:strVal val="visible"/>
                                      </p:to>
                                    </p:set>
                                    <p:animEffect transition="in" filter="wipe(down)">
                                      <p:cBhvr>
                                        <p:cTn id="12" dur="500"/>
                                        <p:tgtEl>
                                          <p:spTgt spid="266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6632">
                                            <p:txEl>
                                              <p:pRg st="0" end="0"/>
                                            </p:txEl>
                                          </p:spTgt>
                                        </p:tgtEl>
                                        <p:attrNameLst>
                                          <p:attrName>style.visibility</p:attrName>
                                        </p:attrNameLst>
                                      </p:cBhvr>
                                      <p:to>
                                        <p:strVal val="visible"/>
                                      </p:to>
                                    </p:set>
                                    <p:animEffect transition="in" filter="wipe(down)">
                                      <p:cBhvr>
                                        <p:cTn id="17" dur="500"/>
                                        <p:tgtEl>
                                          <p:spTgt spid="266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矩形 5"/>
          <p:cNvSpPr/>
          <p:nvPr>
            <p:custDataLst>
              <p:tags r:id="rId1"/>
            </p:custDataLst>
          </p:nvPr>
        </p:nvSpPr>
        <p:spPr>
          <a:xfrm>
            <a:off x="136525" y="1049338"/>
            <a:ext cx="3783013" cy="3970337"/>
          </a:xfrm>
          <a:prstGeom prst="rect">
            <a:avLst/>
          </a:prstGeom>
          <a:solidFill>
            <a:srgbClr val="FDEADA">
              <a:alpha val="49020"/>
            </a:srgbClr>
          </a:solidFill>
          <a:ln w="25400" cap="flat" cmpd="sng" algn="ctr">
            <a:noFill/>
            <a:prstDash val="solid"/>
            <a:round/>
            <a:headEnd type="none" w="med" len="med"/>
            <a:tailEnd type="none" w="med" len="med"/>
          </a:ln>
        </p:spPr>
        <p:txBody>
          <a:bodyPr anchor="ctr"/>
          <a:lstStyle/>
          <a:p>
            <a:pPr algn="ctr"/>
            <a:endParaRPr lang="zh-CN" altLang="en-US">
              <a:solidFill>
                <a:srgbClr val="FFFFFF"/>
              </a:solidFill>
              <a:latin typeface="Times New Roman" panose="02020603050405020304" pitchFamily="18" charset="0"/>
              <a:ea typeface="黑体" panose="02010609060101010101" pitchFamily="49" charset="-122"/>
            </a:endParaRPr>
          </a:p>
        </p:txBody>
      </p:sp>
      <p:sp>
        <p:nvSpPr>
          <p:cNvPr id="28675" name="TextBox 16"/>
          <p:cNvSpPr>
            <a:spLocks noChangeArrowheads="1"/>
          </p:cNvSpPr>
          <p:nvPr>
            <p:custDataLst>
              <p:tags r:id="rId2"/>
            </p:custDataLst>
          </p:nvPr>
        </p:nvSpPr>
        <p:spPr bwMode="auto">
          <a:xfrm>
            <a:off x="787400" y="461963"/>
            <a:ext cx="78279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10" tIns="59255" rIns="118510" bIns="59255">
            <a:spAutoFit/>
          </a:bodyPr>
          <a:lstStyle/>
          <a:p>
            <a:pPr>
              <a:buFont typeface="Arial" panose="020B0604020202020204" pitchFamily="34" charset="0"/>
              <a:buNone/>
            </a:pPr>
            <a:r>
              <a:rPr lang="en-US" altLang="zh-CN" sz="2800" b="1">
                <a:latin typeface="Arial" panose="020B0604020202020204" pitchFamily="34" charset="0"/>
              </a:rPr>
              <a:t>Match the two parts of the sentences.</a:t>
            </a:r>
            <a:endParaRPr lang="zh-CN" altLang="en-US" sz="2800" b="1">
              <a:latin typeface="Arial" panose="020B0604020202020204" pitchFamily="34" charset="0"/>
            </a:endParaRPr>
          </a:p>
        </p:txBody>
      </p:sp>
      <p:sp>
        <p:nvSpPr>
          <p:cNvPr id="27652" name="矩形 2"/>
          <p:cNvSpPr/>
          <p:nvPr>
            <p:custDataLst>
              <p:tags r:id="rId3"/>
            </p:custDataLst>
          </p:nvPr>
        </p:nvSpPr>
        <p:spPr>
          <a:xfrm>
            <a:off x="117475" y="600075"/>
            <a:ext cx="684213" cy="288925"/>
          </a:xfrm>
          <a:prstGeom prst="rect">
            <a:avLst/>
          </a:prstGeom>
          <a:gradFill>
            <a:gsLst>
              <a:gs pos="0">
                <a:srgbClr val="4F81BD">
                  <a:lumMod val="5000"/>
                  <a:lumOff val="95000"/>
                </a:srgbClr>
              </a:gs>
              <a:gs pos="50000">
                <a:srgbClr val="7CA9E0"/>
              </a:gs>
              <a:gs pos="20000">
                <a:schemeClr val="tx2">
                  <a:lumMod val="20000"/>
                  <a:lumOff val="80000"/>
                </a:schemeClr>
              </a:gs>
              <a:gs pos="80000">
                <a:schemeClr val="tx2">
                  <a:lumMod val="20000"/>
                  <a:lumOff val="80000"/>
                </a:schemeClr>
              </a:gs>
              <a:gs pos="100000">
                <a:sysClr val="window" lastClr="FFFFFF"/>
              </a:gs>
            </a:gsLst>
            <a:lin ang="10800000" scaled="0"/>
          </a:gradFill>
          <a:ln w="25400" cap="flat" cmpd="sng" algn="ctr">
            <a:noFill/>
            <a:prstDash val="solid"/>
          </a:ln>
          <a:effectLst/>
        </p:spPr>
        <p:txBody>
          <a:bodyPr anchor="ctr"/>
          <a:lstStyle/>
          <a:p>
            <a:pPr algn="ctr"/>
            <a:r>
              <a:rPr lang="en-US" altLang="zh-CN" sz="2800" b="1">
                <a:solidFill>
                  <a:srgbClr val="000000"/>
                </a:solidFill>
                <a:latin typeface="Arial" panose="020B0604020202020204" pitchFamily="34" charset="0"/>
                <a:ea typeface="黑体" panose="02010609060101010101" pitchFamily="49" charset="-122"/>
              </a:rPr>
              <a:t>5</a:t>
            </a:r>
            <a:endParaRPr lang="zh-CN" altLang="en-US" sz="2800" b="1">
              <a:solidFill>
                <a:srgbClr val="000000"/>
              </a:solidFill>
              <a:latin typeface="Arial" panose="020B0604020202020204" pitchFamily="34" charset="0"/>
              <a:ea typeface="黑体" panose="02010609060101010101" pitchFamily="49" charset="-122"/>
            </a:endParaRPr>
          </a:p>
        </p:txBody>
      </p:sp>
      <p:sp>
        <p:nvSpPr>
          <p:cNvPr id="28677" name="矩形 3"/>
          <p:cNvSpPr>
            <a:spLocks noChangeArrowheads="1"/>
          </p:cNvSpPr>
          <p:nvPr>
            <p:custDataLst>
              <p:tags r:id="rId4"/>
            </p:custDataLst>
          </p:nvPr>
        </p:nvSpPr>
        <p:spPr bwMode="auto">
          <a:xfrm>
            <a:off x="66675" y="33338"/>
            <a:ext cx="79978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900" b="1">
                <a:solidFill>
                  <a:srgbClr val="0070C0"/>
                </a:solidFill>
                <a:latin typeface="Arial" panose="020B0604020202020204" pitchFamily="34" charset="0"/>
              </a:rPr>
              <a:t>Writing</a:t>
            </a:r>
            <a:endParaRPr lang="zh-CN" altLang="en-US" sz="2900">
              <a:solidFill>
                <a:srgbClr val="0070C0"/>
              </a:solidFill>
              <a:latin typeface="Arial" panose="020B0604020202020204" pitchFamily="34" charset="0"/>
            </a:endParaRPr>
          </a:p>
        </p:txBody>
      </p:sp>
      <p:sp>
        <p:nvSpPr>
          <p:cNvPr id="27654" name="矩形 4"/>
          <p:cNvSpPr/>
          <p:nvPr>
            <p:custDataLst>
              <p:tags r:id="rId5"/>
            </p:custDataLst>
          </p:nvPr>
        </p:nvSpPr>
        <p:spPr>
          <a:xfrm>
            <a:off x="136525" y="1098550"/>
            <a:ext cx="3856038" cy="3960813"/>
          </a:xfrm>
          <a:prstGeom prst="rect">
            <a:avLst/>
          </a:prstGeom>
          <a:noFill/>
          <a:ln>
            <a:noFill/>
            <a:miter lim="800000"/>
          </a:ln>
        </p:spPr>
        <p:txBody>
          <a:bodyPr>
            <a:spAutoFit/>
          </a:bodyPr>
          <a:lstStyle/>
          <a:p>
            <a:pPr>
              <a:lnSpc>
                <a:spcPct val="85000"/>
              </a:lnSpc>
              <a:spcBef>
                <a:spcPts val="100"/>
              </a:spcBef>
              <a:buFont typeface="Arial" panose="020B0604020202020204" pitchFamily="34" charset="0"/>
              <a:buNone/>
            </a:pPr>
            <a:r>
              <a:rPr lang="en-US" altLang="zh-CN" sz="2600" b="1">
                <a:latin typeface="Times New Roman" panose="02020603050405020304" pitchFamily="18" charset="0"/>
              </a:rPr>
              <a:t>1  You can come any time </a:t>
            </a:r>
          </a:p>
          <a:p>
            <a:pPr>
              <a:lnSpc>
                <a:spcPct val="85000"/>
              </a:lnSpc>
              <a:spcBef>
                <a:spcPts val="100"/>
              </a:spcBef>
              <a:buFont typeface="Arial" panose="020B0604020202020204" pitchFamily="34" charset="0"/>
              <a:buNone/>
            </a:pPr>
            <a:r>
              <a:rPr lang="en-US" altLang="zh-CN" sz="2600" b="1">
                <a:latin typeface="Times New Roman" panose="02020603050405020304" pitchFamily="18" charset="0"/>
              </a:rPr>
              <a:t>    you like, but…</a:t>
            </a:r>
          </a:p>
          <a:p>
            <a:pPr>
              <a:lnSpc>
                <a:spcPct val="85000"/>
              </a:lnSpc>
              <a:spcBef>
                <a:spcPts val="100"/>
              </a:spcBef>
              <a:buFont typeface="Arial" panose="020B0604020202020204" pitchFamily="34" charset="0"/>
              <a:buNone/>
            </a:pPr>
            <a:r>
              <a:rPr lang="en-US" altLang="zh-CN" sz="2600" b="1">
                <a:latin typeface="Times New Roman" panose="02020603050405020304" pitchFamily="18" charset="0"/>
              </a:rPr>
              <a:t>2  It often rains in spring, </a:t>
            </a:r>
          </a:p>
          <a:p>
            <a:pPr>
              <a:lnSpc>
                <a:spcPct val="85000"/>
              </a:lnSpc>
              <a:spcBef>
                <a:spcPts val="100"/>
              </a:spcBef>
              <a:buFont typeface="Arial" panose="020B0604020202020204" pitchFamily="34" charset="0"/>
              <a:buNone/>
            </a:pPr>
            <a:r>
              <a:rPr lang="en-US" altLang="zh-CN" sz="2600" b="1">
                <a:latin typeface="Times New Roman" panose="02020603050405020304" pitchFamily="18" charset="0"/>
              </a:rPr>
              <a:t>    so…</a:t>
            </a:r>
          </a:p>
          <a:p>
            <a:pPr>
              <a:lnSpc>
                <a:spcPct val="85000"/>
              </a:lnSpc>
              <a:spcBef>
                <a:spcPts val="100"/>
              </a:spcBef>
              <a:buFont typeface="Arial" panose="020B0604020202020204" pitchFamily="34" charset="0"/>
              <a:buNone/>
            </a:pPr>
            <a:r>
              <a:rPr lang="en-US" altLang="zh-CN" sz="2600" b="1">
                <a:latin typeface="Times New Roman" panose="02020603050405020304" pitchFamily="18" charset="0"/>
              </a:rPr>
              <a:t>3  Bring a coat because…</a:t>
            </a:r>
          </a:p>
          <a:p>
            <a:pPr>
              <a:lnSpc>
                <a:spcPct val="85000"/>
              </a:lnSpc>
              <a:spcBef>
                <a:spcPts val="100"/>
              </a:spcBef>
              <a:buFont typeface="Arial" panose="020B0604020202020204" pitchFamily="34" charset="0"/>
              <a:buNone/>
            </a:pPr>
            <a:r>
              <a:rPr lang="en-US" altLang="zh-CN" sz="2600" b="1">
                <a:latin typeface="Times New Roman" panose="02020603050405020304" pitchFamily="18" charset="0"/>
              </a:rPr>
              <a:t>4  Our plan is to walk in </a:t>
            </a:r>
          </a:p>
          <a:p>
            <a:pPr>
              <a:lnSpc>
                <a:spcPct val="85000"/>
              </a:lnSpc>
              <a:spcBef>
                <a:spcPts val="100"/>
              </a:spcBef>
              <a:buFont typeface="Arial" panose="020B0604020202020204" pitchFamily="34" charset="0"/>
              <a:buNone/>
            </a:pPr>
            <a:r>
              <a:rPr lang="en-US" altLang="zh-CN" sz="2600" b="1">
                <a:latin typeface="Times New Roman" panose="02020603050405020304" pitchFamily="18" charset="0"/>
              </a:rPr>
              <a:t>    the countryside, so…</a:t>
            </a:r>
          </a:p>
          <a:p>
            <a:pPr>
              <a:lnSpc>
                <a:spcPct val="85000"/>
              </a:lnSpc>
              <a:spcBef>
                <a:spcPts val="100"/>
              </a:spcBef>
              <a:buFont typeface="Arial" panose="020B0604020202020204" pitchFamily="34" charset="0"/>
              <a:buNone/>
            </a:pPr>
            <a:r>
              <a:rPr lang="en-US" altLang="zh-CN" sz="2600" b="1">
                <a:latin typeface="Times New Roman" panose="02020603050405020304" pitchFamily="18" charset="0"/>
              </a:rPr>
              <a:t>5  Sydney is a big city, </a:t>
            </a:r>
          </a:p>
          <a:p>
            <a:pPr>
              <a:lnSpc>
                <a:spcPct val="85000"/>
              </a:lnSpc>
              <a:spcBef>
                <a:spcPts val="100"/>
              </a:spcBef>
              <a:buFont typeface="Arial" panose="020B0604020202020204" pitchFamily="34" charset="0"/>
              <a:buNone/>
            </a:pPr>
            <a:r>
              <a:rPr lang="en-US" altLang="zh-CN" sz="2600" b="1">
                <a:latin typeface="Times New Roman" panose="02020603050405020304" pitchFamily="18" charset="0"/>
              </a:rPr>
              <a:t>    but…</a:t>
            </a:r>
          </a:p>
          <a:p>
            <a:pPr>
              <a:lnSpc>
                <a:spcPct val="85000"/>
              </a:lnSpc>
              <a:spcBef>
                <a:spcPts val="100"/>
              </a:spcBef>
              <a:buFont typeface="Arial" panose="020B0604020202020204" pitchFamily="34" charset="0"/>
              <a:buNone/>
            </a:pPr>
            <a:r>
              <a:rPr lang="en-US" altLang="zh-CN" sz="2600" b="1">
                <a:latin typeface="Times New Roman" panose="02020603050405020304" pitchFamily="18" charset="0"/>
              </a:rPr>
              <a:t>6  Let’s stay for a long </a:t>
            </a:r>
          </a:p>
          <a:p>
            <a:pPr>
              <a:lnSpc>
                <a:spcPct val="85000"/>
              </a:lnSpc>
              <a:spcBef>
                <a:spcPts val="100"/>
              </a:spcBef>
              <a:buFont typeface="Arial" panose="020B0604020202020204" pitchFamily="34" charset="0"/>
              <a:buNone/>
            </a:pPr>
            <a:r>
              <a:rPr lang="en-US" altLang="zh-CN" sz="2600" b="1">
                <a:latin typeface="Times New Roman" panose="02020603050405020304" pitchFamily="18" charset="0"/>
              </a:rPr>
              <a:t>    time because…</a:t>
            </a:r>
          </a:p>
        </p:txBody>
      </p:sp>
      <p:sp>
        <p:nvSpPr>
          <p:cNvPr id="27655" name="矩形 6"/>
          <p:cNvSpPr/>
          <p:nvPr>
            <p:custDataLst>
              <p:tags r:id="rId6"/>
            </p:custDataLst>
          </p:nvPr>
        </p:nvSpPr>
        <p:spPr>
          <a:xfrm>
            <a:off x="4606925" y="1049338"/>
            <a:ext cx="4435475" cy="3970337"/>
          </a:xfrm>
          <a:prstGeom prst="rect">
            <a:avLst/>
          </a:prstGeom>
          <a:solidFill>
            <a:srgbClr val="FDEADA">
              <a:alpha val="49020"/>
            </a:srgbClr>
          </a:solidFill>
          <a:ln w="25400" cap="flat" cmpd="sng" algn="ctr">
            <a:noFill/>
            <a:prstDash val="solid"/>
            <a:round/>
            <a:headEnd type="none" w="med" len="med"/>
            <a:tailEnd type="none" w="med" len="med"/>
          </a:ln>
        </p:spPr>
        <p:txBody>
          <a:bodyPr anchor="ctr"/>
          <a:lstStyle/>
          <a:p>
            <a:pPr algn="ctr"/>
            <a:endParaRPr lang="zh-CN" altLang="en-US">
              <a:solidFill>
                <a:srgbClr val="FFFFFF"/>
              </a:solidFill>
              <a:latin typeface="Times New Roman" panose="02020603050405020304" pitchFamily="18" charset="0"/>
              <a:ea typeface="黑体" panose="02010609060101010101" pitchFamily="49" charset="-122"/>
            </a:endParaRPr>
          </a:p>
        </p:txBody>
      </p:sp>
      <p:sp>
        <p:nvSpPr>
          <p:cNvPr id="27656" name="Rectangle 4"/>
          <p:cNvSpPr/>
          <p:nvPr>
            <p:custDataLst>
              <p:tags r:id="rId7"/>
            </p:custDataLst>
          </p:nvPr>
        </p:nvSpPr>
        <p:spPr>
          <a:xfrm>
            <a:off x="4635500" y="1123950"/>
            <a:ext cx="4537075" cy="3821113"/>
          </a:xfrm>
          <a:prstGeom prst="rect">
            <a:avLst/>
          </a:prstGeom>
          <a:noFill/>
          <a:ln>
            <a:noFill/>
            <a:miter lim="800000"/>
          </a:ln>
        </p:spPr>
        <p:txBody>
          <a:bodyPr>
            <a:spAutoFit/>
          </a:bodyPr>
          <a:lstStyle/>
          <a:p>
            <a:pPr>
              <a:lnSpc>
                <a:spcPct val="90000"/>
              </a:lnSpc>
              <a:spcBef>
                <a:spcPts val="200"/>
              </a:spcBef>
            </a:pPr>
            <a:r>
              <a:rPr lang="en-US" altLang="zh-CN" sz="2600" b="1">
                <a:solidFill>
                  <a:srgbClr val="0065B0"/>
                </a:solidFill>
                <a:latin typeface="Times New Roman" panose="02020603050405020304" pitchFamily="18" charset="0"/>
              </a:rPr>
              <a:t>a)  </a:t>
            </a:r>
            <a:r>
              <a:rPr lang="en-US" altLang="zh-CN" sz="2600" b="1">
                <a:latin typeface="Times New Roman" panose="02020603050405020304" pitchFamily="18" charset="0"/>
              </a:rPr>
              <a:t>…it will soon become cold.</a:t>
            </a:r>
          </a:p>
          <a:p>
            <a:pPr>
              <a:lnSpc>
                <a:spcPct val="90000"/>
              </a:lnSpc>
              <a:spcBef>
                <a:spcPts val="200"/>
              </a:spcBef>
            </a:pPr>
            <a:r>
              <a:rPr lang="en-US" altLang="zh-CN" sz="2600" b="1">
                <a:solidFill>
                  <a:srgbClr val="0065B0"/>
                </a:solidFill>
                <a:latin typeface="Times New Roman" panose="02020603050405020304" pitchFamily="18" charset="0"/>
              </a:rPr>
              <a:t>b) </a:t>
            </a:r>
            <a:r>
              <a:rPr lang="en-US" altLang="zh-CN" sz="2600" b="1">
                <a:latin typeface="Times New Roman" panose="02020603050405020304" pitchFamily="18" charset="0"/>
              </a:rPr>
              <a:t>…there are lots of things to     </a:t>
            </a:r>
          </a:p>
          <a:p>
            <a:pPr>
              <a:lnSpc>
                <a:spcPct val="90000"/>
              </a:lnSpc>
            </a:pPr>
            <a:r>
              <a:rPr lang="en-US" altLang="zh-CN" sz="2600" b="1">
                <a:latin typeface="Times New Roman" panose="02020603050405020304" pitchFamily="18" charset="0"/>
              </a:rPr>
              <a:t>     see.</a:t>
            </a:r>
          </a:p>
          <a:p>
            <a:pPr>
              <a:lnSpc>
                <a:spcPct val="90000"/>
              </a:lnSpc>
              <a:spcBef>
                <a:spcPts val="200"/>
              </a:spcBef>
            </a:pPr>
            <a:r>
              <a:rPr lang="en-US" altLang="zh-CN" sz="2600" b="1">
                <a:solidFill>
                  <a:srgbClr val="0065B0"/>
                </a:solidFill>
                <a:latin typeface="Times New Roman" panose="02020603050405020304" pitchFamily="18" charset="0"/>
              </a:rPr>
              <a:t>c)</a:t>
            </a:r>
            <a:r>
              <a:rPr lang="en-US" altLang="zh-CN" sz="2600" b="1">
                <a:latin typeface="Times New Roman" panose="02020603050405020304" pitchFamily="18" charset="0"/>
              </a:rPr>
              <a:t> … the best time to visit    </a:t>
            </a:r>
          </a:p>
          <a:p>
            <a:pPr>
              <a:lnSpc>
                <a:spcPct val="90000"/>
              </a:lnSpc>
            </a:pPr>
            <a:r>
              <a:rPr lang="en-US" altLang="zh-CN" sz="2600" b="1">
                <a:latin typeface="Times New Roman" panose="02020603050405020304" pitchFamily="18" charset="0"/>
              </a:rPr>
              <a:t>    England is in spring.</a:t>
            </a:r>
          </a:p>
          <a:p>
            <a:pPr>
              <a:lnSpc>
                <a:spcPct val="90000"/>
              </a:lnSpc>
              <a:spcBef>
                <a:spcPts val="200"/>
              </a:spcBef>
            </a:pPr>
            <a:r>
              <a:rPr lang="en-US" altLang="zh-CN" sz="2600" b="1">
                <a:solidFill>
                  <a:srgbClr val="0065B0"/>
                </a:solidFill>
                <a:latin typeface="Times New Roman" panose="02020603050405020304" pitchFamily="18" charset="0"/>
              </a:rPr>
              <a:t>d)</a:t>
            </a:r>
            <a:r>
              <a:rPr lang="en-US" altLang="zh-CN" sz="2600" b="1">
                <a:latin typeface="Times New Roman" panose="02020603050405020304" pitchFamily="18" charset="0"/>
              </a:rPr>
              <a:t> …it is a good idea to bring    </a:t>
            </a:r>
          </a:p>
          <a:p>
            <a:pPr>
              <a:lnSpc>
                <a:spcPct val="90000"/>
              </a:lnSpc>
            </a:pPr>
            <a:r>
              <a:rPr lang="en-US" altLang="zh-CN" sz="2600" b="1">
                <a:latin typeface="Times New Roman" panose="02020603050405020304" pitchFamily="18" charset="0"/>
              </a:rPr>
              <a:t>     an umbrella.</a:t>
            </a:r>
          </a:p>
          <a:p>
            <a:pPr>
              <a:lnSpc>
                <a:spcPct val="90000"/>
              </a:lnSpc>
              <a:spcBef>
                <a:spcPts val="200"/>
              </a:spcBef>
            </a:pPr>
            <a:r>
              <a:rPr lang="en-US" altLang="zh-CN" sz="2600" b="1">
                <a:solidFill>
                  <a:srgbClr val="0065B0"/>
                </a:solidFill>
                <a:latin typeface="Times New Roman" panose="02020603050405020304" pitchFamily="18" charset="0"/>
              </a:rPr>
              <a:t>e)</a:t>
            </a:r>
            <a:r>
              <a:rPr lang="en-US" altLang="zh-CN" sz="2600" b="1">
                <a:latin typeface="Times New Roman" panose="02020603050405020304" pitchFamily="18" charset="0"/>
              </a:rPr>
              <a:t> …wear comfortable shoes.</a:t>
            </a:r>
          </a:p>
          <a:p>
            <a:pPr>
              <a:lnSpc>
                <a:spcPct val="90000"/>
              </a:lnSpc>
              <a:spcBef>
                <a:spcPts val="200"/>
              </a:spcBef>
            </a:pPr>
            <a:r>
              <a:rPr lang="en-US" altLang="zh-CN" sz="2600" b="1">
                <a:solidFill>
                  <a:srgbClr val="0065B0"/>
                </a:solidFill>
                <a:latin typeface="Times New Roman" panose="02020603050405020304" pitchFamily="18" charset="0"/>
              </a:rPr>
              <a:t>f)</a:t>
            </a:r>
            <a:r>
              <a:rPr lang="en-US" altLang="zh-CN" sz="2600" b="1">
                <a:latin typeface="Times New Roman" panose="02020603050405020304" pitchFamily="18" charset="0"/>
              </a:rPr>
              <a:t> …we will find our way with   </a:t>
            </a:r>
          </a:p>
          <a:p>
            <a:pPr>
              <a:lnSpc>
                <a:spcPct val="90000"/>
              </a:lnSpc>
              <a:spcBef>
                <a:spcPts val="200"/>
              </a:spcBef>
            </a:pPr>
            <a:r>
              <a:rPr lang="en-US" altLang="zh-CN" sz="2600" b="1">
                <a:latin typeface="Times New Roman" panose="02020603050405020304" pitchFamily="18" charset="0"/>
              </a:rPr>
              <a:t>    a good map.</a:t>
            </a:r>
            <a:endParaRPr lang="zh-CN" altLang="en-US" sz="2600" b="1">
              <a:latin typeface="Times New Roman" panose="02020603050405020304" pitchFamily="18" charset="0"/>
            </a:endParaRPr>
          </a:p>
        </p:txBody>
      </p:sp>
      <p:cxnSp>
        <p:nvCxnSpPr>
          <p:cNvPr id="28681" name="直接连接符 9"/>
          <p:cNvCxnSpPr>
            <a:cxnSpLocks noChangeShapeType="1"/>
          </p:cNvCxnSpPr>
          <p:nvPr>
            <p:custDataLst>
              <p:tags r:id="rId8"/>
            </p:custDataLst>
          </p:nvPr>
        </p:nvCxnSpPr>
        <p:spPr bwMode="auto">
          <a:xfrm>
            <a:off x="3851275" y="1347788"/>
            <a:ext cx="827088" cy="1152525"/>
          </a:xfrm>
          <a:prstGeom prst="line">
            <a:avLst/>
          </a:prstGeom>
          <a:noFill/>
          <a:ln w="15875" algn="ctr">
            <a:solidFill>
              <a:srgbClr val="FF3399"/>
            </a:solidFill>
            <a:round/>
          </a:ln>
          <a:extLst>
            <a:ext uri="{909E8E84-426E-40DD-AFC4-6F175D3DCCD1}">
              <a14:hiddenFill xmlns:a14="http://schemas.microsoft.com/office/drawing/2010/main">
                <a:noFill/>
              </a14:hiddenFill>
            </a:ext>
          </a:extLst>
        </p:spPr>
      </p:cxnSp>
      <p:cxnSp>
        <p:nvCxnSpPr>
          <p:cNvPr id="28682" name="直接连接符 11"/>
          <p:cNvCxnSpPr>
            <a:cxnSpLocks noChangeShapeType="1"/>
          </p:cNvCxnSpPr>
          <p:nvPr>
            <p:custDataLst>
              <p:tags r:id="rId9"/>
            </p:custDataLst>
          </p:nvPr>
        </p:nvCxnSpPr>
        <p:spPr bwMode="auto">
          <a:xfrm>
            <a:off x="3825875" y="2084388"/>
            <a:ext cx="827088" cy="1152525"/>
          </a:xfrm>
          <a:prstGeom prst="line">
            <a:avLst/>
          </a:prstGeom>
          <a:noFill/>
          <a:ln w="15875" algn="ctr">
            <a:solidFill>
              <a:srgbClr val="FF3399"/>
            </a:solidFill>
            <a:round/>
          </a:ln>
          <a:extLst>
            <a:ext uri="{909E8E84-426E-40DD-AFC4-6F175D3DCCD1}">
              <a14:hiddenFill xmlns:a14="http://schemas.microsoft.com/office/drawing/2010/main">
                <a:noFill/>
              </a14:hiddenFill>
            </a:ext>
          </a:extLst>
        </p:spPr>
      </p:cxnSp>
      <p:cxnSp>
        <p:nvCxnSpPr>
          <p:cNvPr id="28683" name="直接连接符 12"/>
          <p:cNvCxnSpPr>
            <a:cxnSpLocks noChangeShapeType="1"/>
          </p:cNvCxnSpPr>
          <p:nvPr>
            <p:custDataLst>
              <p:tags r:id="rId10"/>
            </p:custDataLst>
          </p:nvPr>
        </p:nvCxnSpPr>
        <p:spPr bwMode="auto">
          <a:xfrm flipV="1">
            <a:off x="3838575" y="1392238"/>
            <a:ext cx="814388" cy="1385887"/>
          </a:xfrm>
          <a:prstGeom prst="line">
            <a:avLst/>
          </a:prstGeom>
          <a:noFill/>
          <a:ln w="15875" algn="ctr">
            <a:solidFill>
              <a:srgbClr val="FF3399"/>
            </a:solidFill>
            <a:round/>
          </a:ln>
          <a:extLst>
            <a:ext uri="{909E8E84-426E-40DD-AFC4-6F175D3DCCD1}">
              <a14:hiddenFill xmlns:a14="http://schemas.microsoft.com/office/drawing/2010/main">
                <a:noFill/>
              </a14:hiddenFill>
            </a:ext>
          </a:extLst>
        </p:spPr>
      </p:cxnSp>
      <p:cxnSp>
        <p:nvCxnSpPr>
          <p:cNvPr id="28684" name="直接连接符 14"/>
          <p:cNvCxnSpPr>
            <a:cxnSpLocks noChangeShapeType="1"/>
          </p:cNvCxnSpPr>
          <p:nvPr>
            <p:custDataLst>
              <p:tags r:id="rId11"/>
            </p:custDataLst>
          </p:nvPr>
        </p:nvCxnSpPr>
        <p:spPr bwMode="auto">
          <a:xfrm>
            <a:off x="3681413" y="3136900"/>
            <a:ext cx="996950" cy="792163"/>
          </a:xfrm>
          <a:prstGeom prst="line">
            <a:avLst/>
          </a:prstGeom>
          <a:noFill/>
          <a:ln w="15875" algn="ctr">
            <a:solidFill>
              <a:srgbClr val="FF3399"/>
            </a:solidFill>
            <a:round/>
          </a:ln>
          <a:extLst>
            <a:ext uri="{909E8E84-426E-40DD-AFC4-6F175D3DCCD1}">
              <a14:hiddenFill xmlns:a14="http://schemas.microsoft.com/office/drawing/2010/main">
                <a:noFill/>
              </a14:hiddenFill>
            </a:ext>
          </a:extLst>
        </p:spPr>
      </p:cxnSp>
      <p:cxnSp>
        <p:nvCxnSpPr>
          <p:cNvPr id="28685" name="直接连接符 20"/>
          <p:cNvCxnSpPr>
            <a:cxnSpLocks noChangeShapeType="1"/>
          </p:cNvCxnSpPr>
          <p:nvPr>
            <p:custDataLst>
              <p:tags r:id="rId12"/>
            </p:custDataLst>
          </p:nvPr>
        </p:nvCxnSpPr>
        <p:spPr bwMode="auto">
          <a:xfrm>
            <a:off x="3421063" y="3827463"/>
            <a:ext cx="1231900" cy="544512"/>
          </a:xfrm>
          <a:prstGeom prst="line">
            <a:avLst/>
          </a:prstGeom>
          <a:noFill/>
          <a:ln w="15875" algn="ctr">
            <a:solidFill>
              <a:srgbClr val="FF3399"/>
            </a:solidFill>
            <a:round/>
          </a:ln>
          <a:extLst>
            <a:ext uri="{909E8E84-426E-40DD-AFC4-6F175D3DCCD1}">
              <a14:hiddenFill xmlns:a14="http://schemas.microsoft.com/office/drawing/2010/main">
                <a:noFill/>
              </a14:hiddenFill>
            </a:ext>
          </a:extLst>
        </p:spPr>
      </p:cxnSp>
      <p:cxnSp>
        <p:nvCxnSpPr>
          <p:cNvPr id="28686" name="直接连接符 22"/>
          <p:cNvCxnSpPr>
            <a:cxnSpLocks noChangeShapeType="1"/>
          </p:cNvCxnSpPr>
          <p:nvPr>
            <p:custDataLst>
              <p:tags r:id="rId13"/>
            </p:custDataLst>
          </p:nvPr>
        </p:nvCxnSpPr>
        <p:spPr bwMode="auto">
          <a:xfrm flipV="1">
            <a:off x="3421063" y="1924050"/>
            <a:ext cx="1366837" cy="2605088"/>
          </a:xfrm>
          <a:prstGeom prst="line">
            <a:avLst/>
          </a:prstGeom>
          <a:noFill/>
          <a:ln w="15875" algn="ctr">
            <a:solidFill>
              <a:srgbClr val="FF3399"/>
            </a:solidFill>
            <a:round/>
          </a:ln>
          <a:extLst>
            <a:ext uri="{909E8E84-426E-40DD-AFC4-6F175D3DCCD1}">
              <a14:hiddenFill xmlns:a14="http://schemas.microsoft.com/office/drawing/2010/main">
                <a:noFill/>
              </a14:hiddenFill>
            </a:ext>
          </a:ex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8681"/>
                                        </p:tgtEl>
                                        <p:attrNameLst>
                                          <p:attrName>style.visibility</p:attrName>
                                        </p:attrNameLst>
                                      </p:cBhvr>
                                      <p:to>
                                        <p:strVal val="visible"/>
                                      </p:to>
                                    </p:set>
                                    <p:animEffect transition="in" filter="wipe(up)">
                                      <p:cBhvr>
                                        <p:cTn id="7" dur="500"/>
                                        <p:tgtEl>
                                          <p:spTgt spid="2868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8682"/>
                                        </p:tgtEl>
                                        <p:attrNameLst>
                                          <p:attrName>style.visibility</p:attrName>
                                        </p:attrNameLst>
                                      </p:cBhvr>
                                      <p:to>
                                        <p:strVal val="visible"/>
                                      </p:to>
                                    </p:set>
                                    <p:animEffect transition="in" filter="wipe(up)">
                                      <p:cBhvr>
                                        <p:cTn id="12" dur="500"/>
                                        <p:tgtEl>
                                          <p:spTgt spid="2868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8683"/>
                                        </p:tgtEl>
                                        <p:attrNameLst>
                                          <p:attrName>style.visibility</p:attrName>
                                        </p:attrNameLst>
                                      </p:cBhvr>
                                      <p:to>
                                        <p:strVal val="visible"/>
                                      </p:to>
                                    </p:set>
                                    <p:animEffect transition="in" filter="wipe(down)">
                                      <p:cBhvr>
                                        <p:cTn id="17" dur="500"/>
                                        <p:tgtEl>
                                          <p:spTgt spid="2868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8684"/>
                                        </p:tgtEl>
                                        <p:attrNameLst>
                                          <p:attrName>style.visibility</p:attrName>
                                        </p:attrNameLst>
                                      </p:cBhvr>
                                      <p:to>
                                        <p:strVal val="visible"/>
                                      </p:to>
                                    </p:set>
                                    <p:animEffect transition="in" filter="wipe(up)">
                                      <p:cBhvr>
                                        <p:cTn id="22" dur="500"/>
                                        <p:tgtEl>
                                          <p:spTgt spid="2868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8685"/>
                                        </p:tgtEl>
                                        <p:attrNameLst>
                                          <p:attrName>style.visibility</p:attrName>
                                        </p:attrNameLst>
                                      </p:cBhvr>
                                      <p:to>
                                        <p:strVal val="visible"/>
                                      </p:to>
                                    </p:set>
                                    <p:animEffect transition="in" filter="wipe(up)">
                                      <p:cBhvr>
                                        <p:cTn id="27" dur="500"/>
                                        <p:tgtEl>
                                          <p:spTgt spid="2868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8686"/>
                                        </p:tgtEl>
                                        <p:attrNameLst>
                                          <p:attrName>style.visibility</p:attrName>
                                        </p:attrNameLst>
                                      </p:cBhvr>
                                      <p:to>
                                        <p:strVal val="visible"/>
                                      </p:to>
                                    </p:set>
                                    <p:animEffect transition="in" filter="wipe(down)">
                                      <p:cBhvr>
                                        <p:cTn id="32" dur="500"/>
                                        <p:tgtEl>
                                          <p:spTgt spid="286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矩形 7"/>
          <p:cNvSpPr>
            <a:spLocks noChangeArrowheads="1"/>
          </p:cNvSpPr>
          <p:nvPr>
            <p:custDataLst>
              <p:tags r:id="rId1"/>
            </p:custDataLst>
          </p:nvPr>
        </p:nvSpPr>
        <p:spPr bwMode="auto">
          <a:xfrm>
            <a:off x="212725" y="204788"/>
            <a:ext cx="39624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900" b="1" dirty="0">
                <a:solidFill>
                  <a:srgbClr val="0070C0"/>
                </a:solidFill>
                <a:latin typeface="Arial" panose="020B0604020202020204" pitchFamily="34" charset="0"/>
              </a:rPr>
              <a:t>Being a good writer</a:t>
            </a:r>
            <a:endParaRPr lang="zh-CN" altLang="en-US" sz="2900" dirty="0">
              <a:solidFill>
                <a:srgbClr val="0070C0"/>
              </a:solidFill>
              <a:latin typeface="Arial" panose="020B0604020202020204" pitchFamily="34" charset="0"/>
            </a:endParaRPr>
          </a:p>
        </p:txBody>
      </p:sp>
      <p:sp>
        <p:nvSpPr>
          <p:cNvPr id="28675" name="文本框 3"/>
          <p:cNvSpPr txBox="1"/>
          <p:nvPr>
            <p:custDataLst>
              <p:tags r:id="rId2"/>
            </p:custDataLst>
          </p:nvPr>
        </p:nvSpPr>
        <p:spPr>
          <a:xfrm>
            <a:off x="1111250" y="915988"/>
            <a:ext cx="6921500" cy="1479550"/>
          </a:xfrm>
          <a:prstGeom prst="rect">
            <a:avLst/>
          </a:prstGeom>
          <a:noFill/>
          <a:ln w="9525" cap="flat" cmpd="sng" algn="ctr">
            <a:noFill/>
            <a:prstDash val="solid"/>
            <a:round/>
            <a:headEnd type="none" w="med" len="med"/>
            <a:tailEnd type="none" w="med" len="med"/>
          </a:ln>
        </p:spPr>
        <p:txBody>
          <a:bodyPr>
            <a:spAutoFit/>
          </a:bodyPr>
          <a:lstStyle/>
          <a:p>
            <a:pPr eaLnBrk="0" hangingPunct="0">
              <a:lnSpc>
                <a:spcPct val="110000"/>
              </a:lnSpc>
              <a:buSzTx/>
            </a:pPr>
            <a:r>
              <a:rPr lang="en-US" altLang="zh-CN" sz="2800" b="1" dirty="0">
                <a:ln w="9525" cap="flat" cmpd="sng" algn="ctr">
                  <a:noFill/>
                  <a:prstDash val="solid"/>
                  <a:round/>
                  <a:headEnd type="none" w="med" len="med"/>
                  <a:tailEnd type="none" w="med" len="med"/>
                </a:ln>
                <a:solidFill>
                  <a:srgbClr val="000000"/>
                </a:solidFill>
                <a:latin typeface="Times New Roman" panose="02020603050405020304" pitchFamily="18" charset="0"/>
                <a:ea typeface="宋体" panose="02010600030101010101" pitchFamily="2" charset="-122"/>
                <a:sym typeface="Wingdings" panose="05000000000000000000"/>
              </a:rPr>
              <a:t>      My American friend is coming to China,</a:t>
            </a:r>
          </a:p>
          <a:p>
            <a:pPr eaLnBrk="0" hangingPunct="0">
              <a:lnSpc>
                <a:spcPct val="110000"/>
              </a:lnSpc>
              <a:buSzTx/>
            </a:pPr>
            <a:r>
              <a:rPr lang="en-US" altLang="zh-CN" sz="2800" b="1" dirty="0">
                <a:ln w="9525" cap="flat" cmpd="sng" algn="ctr">
                  <a:noFill/>
                  <a:prstDash val="solid"/>
                  <a:round/>
                  <a:headEnd type="none" w="med" len="med"/>
                  <a:tailEnd type="none" w="med" len="med"/>
                </a:ln>
                <a:solidFill>
                  <a:srgbClr val="000000"/>
                </a:solidFill>
                <a:latin typeface="Times New Roman" panose="02020603050405020304" pitchFamily="18" charset="0"/>
                <a:ea typeface="宋体" panose="02010600030101010101" pitchFamily="2" charset="-122"/>
                <a:sym typeface="Wingdings" panose="05000000000000000000"/>
              </a:rPr>
              <a:t>and he wants to visit somewhere interesting </a:t>
            </a:r>
          </a:p>
          <a:p>
            <a:pPr eaLnBrk="0" hangingPunct="0">
              <a:lnSpc>
                <a:spcPct val="110000"/>
              </a:lnSpc>
              <a:buSzTx/>
            </a:pPr>
            <a:r>
              <a:rPr lang="en-US" altLang="zh-CN" sz="2800" b="1" dirty="0">
                <a:ln w="9525" cap="flat" cmpd="sng" algn="ctr">
                  <a:noFill/>
                  <a:prstDash val="solid"/>
                  <a:round/>
                  <a:headEnd type="none" w="med" len="med"/>
                  <a:tailEnd type="none" w="med" len="med"/>
                </a:ln>
                <a:solidFill>
                  <a:srgbClr val="000000"/>
                </a:solidFill>
                <a:latin typeface="Times New Roman" panose="02020603050405020304" pitchFamily="18" charset="0"/>
                <a:ea typeface="宋体" panose="02010600030101010101" pitchFamily="2" charset="-122"/>
                <a:sym typeface="Wingdings" panose="05000000000000000000"/>
              </a:rPr>
              <a:t>in China. Please give her some advice.</a:t>
            </a:r>
          </a:p>
        </p:txBody>
      </p:sp>
      <p:sp>
        <p:nvSpPr>
          <p:cNvPr id="28676" name="矩形 4"/>
          <p:cNvSpPr/>
          <p:nvPr>
            <p:custDataLst>
              <p:tags r:id="rId3"/>
            </p:custDataLst>
          </p:nvPr>
        </p:nvSpPr>
        <p:spPr>
          <a:xfrm>
            <a:off x="1889125" y="2505075"/>
            <a:ext cx="4572000" cy="2116138"/>
          </a:xfrm>
          <a:prstGeom prst="rect">
            <a:avLst/>
          </a:prstGeom>
          <a:noFill/>
          <a:ln w="9525" cap="flat" cmpd="sng" algn="ctr">
            <a:noFill/>
            <a:prstDash val="solid"/>
            <a:round/>
            <a:headEnd type="none" w="med" len="med"/>
            <a:tailEnd type="none" w="med" len="med"/>
          </a:ln>
        </p:spPr>
        <p:txBody>
          <a:bodyPr>
            <a:spAutoFit/>
          </a:bodyPr>
          <a:lstStyle/>
          <a:p>
            <a:pPr marL="457200" indent="-457200" eaLnBrk="0" hangingPunct="0">
              <a:lnSpc>
                <a:spcPct val="120000"/>
              </a:lnSpc>
              <a:buSzTx/>
              <a:buFont typeface="Wingdings" panose="05000000000000000000" pitchFamily="2" charset="2"/>
              <a:buChar char="Ø"/>
            </a:pPr>
            <a:r>
              <a:rPr lang="zh-CN" altLang="en-US" sz="2800" b="1" dirty="0">
                <a:ln w="9525" cap="flat" cmpd="sng" algn="ctr">
                  <a:noFill/>
                  <a:prstDash val="solid"/>
                  <a:round/>
                  <a:headEnd type="none" w="med" len="med"/>
                  <a:tailEnd type="none" w="med" len="med"/>
                </a:ln>
                <a:solidFill>
                  <a:srgbClr val="000000"/>
                </a:solidFill>
                <a:latin typeface="Times New Roman" panose="02020603050405020304" pitchFamily="18" charset="0"/>
                <a:ea typeface="宋体" panose="02010600030101010101" pitchFamily="2" charset="-122"/>
                <a:sym typeface="Wingdings" panose="05000000000000000000"/>
              </a:rPr>
              <a:t>Where can he go?</a:t>
            </a:r>
          </a:p>
          <a:p>
            <a:pPr marL="457200" indent="-457200" eaLnBrk="0" hangingPunct="0">
              <a:lnSpc>
                <a:spcPct val="120000"/>
              </a:lnSpc>
              <a:buSzTx/>
              <a:buFont typeface="Wingdings" panose="05000000000000000000" pitchFamily="2" charset="2"/>
              <a:buChar char="Ø"/>
            </a:pPr>
            <a:r>
              <a:rPr lang="zh-CN" altLang="en-US" sz="2800" b="1" dirty="0">
                <a:ln w="9525" cap="flat" cmpd="sng" algn="ctr">
                  <a:noFill/>
                  <a:prstDash val="solid"/>
                  <a:round/>
                  <a:headEnd type="none" w="med" len="med"/>
                  <a:tailEnd type="none" w="med" len="med"/>
                </a:ln>
                <a:solidFill>
                  <a:srgbClr val="000000"/>
                </a:solidFill>
                <a:latin typeface="Times New Roman" panose="02020603050405020304" pitchFamily="18" charset="0"/>
                <a:ea typeface="宋体" panose="02010600030101010101" pitchFamily="2" charset="-122"/>
                <a:sym typeface="Wingdings" panose="05000000000000000000"/>
              </a:rPr>
              <a:t>When is the best time?</a:t>
            </a:r>
          </a:p>
          <a:p>
            <a:pPr marL="457200" indent="-457200" eaLnBrk="0" hangingPunct="0">
              <a:lnSpc>
                <a:spcPct val="120000"/>
              </a:lnSpc>
              <a:buSzTx/>
              <a:buFont typeface="Wingdings" panose="05000000000000000000" pitchFamily="2" charset="2"/>
              <a:buChar char="Ø"/>
            </a:pPr>
            <a:r>
              <a:rPr lang="zh-CN" altLang="en-US" sz="2800" b="1" dirty="0">
                <a:ln w="9525" cap="flat" cmpd="sng" algn="ctr">
                  <a:noFill/>
                  <a:prstDash val="solid"/>
                  <a:round/>
                  <a:headEnd type="none" w="med" len="med"/>
                  <a:tailEnd type="none" w="med" len="med"/>
                </a:ln>
                <a:solidFill>
                  <a:srgbClr val="000000"/>
                </a:solidFill>
                <a:latin typeface="Times New Roman" panose="02020603050405020304" pitchFamily="18" charset="0"/>
                <a:ea typeface="宋体" panose="02010600030101010101" pitchFamily="2" charset="-122"/>
                <a:sym typeface="Wingdings" panose="05000000000000000000"/>
              </a:rPr>
              <a:t>Why?</a:t>
            </a:r>
          </a:p>
          <a:p>
            <a:pPr marL="457200" indent="-457200" eaLnBrk="0" hangingPunct="0">
              <a:lnSpc>
                <a:spcPct val="120000"/>
              </a:lnSpc>
              <a:buSzTx/>
              <a:buFont typeface="Wingdings" panose="05000000000000000000" pitchFamily="2" charset="2"/>
              <a:buChar char="Ø"/>
            </a:pPr>
            <a:r>
              <a:rPr lang="zh-CN" altLang="en-US" sz="2800" b="1" dirty="0">
                <a:ln w="9525" cap="flat" cmpd="sng" algn="ctr">
                  <a:noFill/>
                  <a:prstDash val="solid"/>
                  <a:round/>
                  <a:headEnd type="none" w="med" len="med"/>
                  <a:tailEnd type="none" w="med" len="med"/>
                </a:ln>
                <a:solidFill>
                  <a:srgbClr val="000000"/>
                </a:solidFill>
                <a:latin typeface="Times New Roman" panose="02020603050405020304" pitchFamily="18" charset="0"/>
                <a:ea typeface="宋体" panose="02010600030101010101" pitchFamily="2" charset="-122"/>
                <a:sym typeface="Wingdings" panose="05000000000000000000"/>
              </a:rPr>
              <a:t>What should he bring?</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custDataLst>
              <p:tags r:id="rId1"/>
            </p:custDataLst>
          </p:nvPr>
        </p:nvSpPr>
        <p:spPr bwMode="auto">
          <a:xfrm>
            <a:off x="582613" y="142875"/>
            <a:ext cx="8496300"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10" tIns="59255" rIns="118510" bIns="59255">
            <a:spAutoFit/>
          </a:bodyPr>
          <a:lstStyle/>
          <a:p>
            <a:pPr>
              <a:buFont typeface="Arial" panose="020B0604020202020204" pitchFamily="34" charset="0"/>
              <a:buNone/>
            </a:pPr>
            <a:r>
              <a:rPr lang="en-US" altLang="zh-CN" sz="2800" b="1">
                <a:latin typeface="Arial" panose="020B0604020202020204" pitchFamily="34" charset="0"/>
              </a:rPr>
              <a:t>Write some advice for visiting your home</a:t>
            </a:r>
          </a:p>
          <a:p>
            <a:pPr>
              <a:buFont typeface="Arial" panose="020B0604020202020204" pitchFamily="34" charset="0"/>
              <a:buNone/>
            </a:pPr>
            <a:r>
              <a:rPr lang="en-US" altLang="zh-CN" sz="2800" b="1">
                <a:latin typeface="Arial" panose="020B0604020202020204" pitchFamily="34" charset="0"/>
              </a:rPr>
              <a:t>town and give reasons. Use </a:t>
            </a:r>
            <a:r>
              <a:rPr lang="en-US" altLang="zh-CN" sz="2800" b="1" i="1">
                <a:latin typeface="Arial" panose="020B0604020202020204" pitchFamily="34" charset="0"/>
              </a:rPr>
              <a:t>because</a:t>
            </a:r>
            <a:r>
              <a:rPr lang="en-US" altLang="zh-CN" sz="2800" b="1">
                <a:latin typeface="Arial" panose="020B0604020202020204" pitchFamily="34" charset="0"/>
              </a:rPr>
              <a:t>, </a:t>
            </a:r>
            <a:r>
              <a:rPr lang="en-US" altLang="zh-CN" sz="2800" b="1" i="1">
                <a:latin typeface="Arial" panose="020B0604020202020204" pitchFamily="34" charset="0"/>
              </a:rPr>
              <a:t>so</a:t>
            </a:r>
            <a:r>
              <a:rPr lang="en-US" altLang="zh-CN" sz="2800" b="1">
                <a:latin typeface="Arial" panose="020B0604020202020204" pitchFamily="34" charset="0"/>
              </a:rPr>
              <a:t> and </a:t>
            </a:r>
            <a:r>
              <a:rPr lang="en-US" altLang="zh-CN" sz="2800" b="1" i="1">
                <a:latin typeface="Arial" panose="020B0604020202020204" pitchFamily="34" charset="0"/>
              </a:rPr>
              <a:t>but</a:t>
            </a:r>
            <a:r>
              <a:rPr lang="en-US" altLang="zh-CN" sz="2800" b="1">
                <a:latin typeface="Arial" panose="020B0604020202020204" pitchFamily="34" charset="0"/>
              </a:rPr>
              <a:t>. </a:t>
            </a:r>
            <a:endParaRPr lang="zh-CN" altLang="en-US" sz="2800" b="1">
              <a:latin typeface="Arial" panose="020B0604020202020204" pitchFamily="34" charset="0"/>
            </a:endParaRPr>
          </a:p>
        </p:txBody>
      </p:sp>
      <p:sp>
        <p:nvSpPr>
          <p:cNvPr id="29699" name="Text Box 7"/>
          <p:cNvSpPr/>
          <p:nvPr>
            <p:custDataLst>
              <p:tags r:id="rId2"/>
            </p:custDataLst>
          </p:nvPr>
        </p:nvSpPr>
        <p:spPr>
          <a:xfrm>
            <a:off x="684213" y="1146175"/>
            <a:ext cx="7272337" cy="954088"/>
          </a:xfrm>
          <a:prstGeom prst="rect">
            <a:avLst/>
          </a:prstGeom>
          <a:noFill/>
          <a:ln>
            <a:noFill/>
            <a:miter lim="800000"/>
          </a:ln>
        </p:spPr>
        <p:txBody>
          <a:bodyPr>
            <a:spAutoFit/>
          </a:bodyPr>
          <a:lstStyle/>
          <a:p>
            <a:pPr>
              <a:buFont typeface="Arial" panose="020B0604020202020204" pitchFamily="34" charset="0"/>
              <a:buNone/>
            </a:pPr>
            <a:r>
              <a:rPr lang="en-US" altLang="zh-CN" sz="2800" b="1" i="1">
                <a:latin typeface="Times New Roman" panose="02020603050405020304" pitchFamily="18" charset="0"/>
              </a:rPr>
              <a:t>    The best time to visit my home town is in…</a:t>
            </a:r>
          </a:p>
          <a:p>
            <a:pPr>
              <a:buFont typeface="Arial" panose="020B0604020202020204" pitchFamily="34" charset="0"/>
              <a:buNone/>
            </a:pPr>
            <a:r>
              <a:rPr lang="en-US" altLang="zh-CN" sz="2800" b="1" i="1">
                <a:latin typeface="Times New Roman" panose="02020603050405020304" pitchFamily="18" charset="0"/>
              </a:rPr>
              <a:t>because the weather is…</a:t>
            </a:r>
            <a:endParaRPr lang="zh-CN" altLang="en-US" sz="2800" b="1" i="1">
              <a:latin typeface="Times New Roman" panose="02020603050405020304" pitchFamily="18" charset="0"/>
            </a:endParaRPr>
          </a:p>
        </p:txBody>
      </p:sp>
      <p:pic>
        <p:nvPicPr>
          <p:cNvPr id="30724" name="图片 2"/>
          <p:cNvPicPr>
            <a:picLocks noChangeAspect="1" noChangeArrowheads="1"/>
          </p:cNvPicPr>
          <p:nvPr>
            <p:custDataLst>
              <p:tags r:id="rId3"/>
            </p:custDataLst>
          </p:nvPr>
        </p:nvPicPr>
        <p:blipFill>
          <a:blip r:embed="rId8" cstate="email"/>
          <a:srcRect/>
          <a:stretch>
            <a:fillRect/>
          </a:stretch>
        </p:blipFill>
        <p:spPr bwMode="auto">
          <a:xfrm>
            <a:off x="701675" y="2146300"/>
            <a:ext cx="3846513" cy="564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Lst>
        </p:spPr>
      </p:pic>
      <p:pic>
        <p:nvPicPr>
          <p:cNvPr id="30725" name="图片 5"/>
          <p:cNvPicPr>
            <a:picLocks noChangeAspect="1" noChangeArrowheads="1"/>
          </p:cNvPicPr>
          <p:nvPr>
            <p:custDataLst>
              <p:tags r:id="rId4"/>
            </p:custDataLst>
          </p:nvPr>
        </p:nvPicPr>
        <p:blipFill>
          <a:blip r:embed="rId9" cstate="email"/>
          <a:srcRect/>
          <a:stretch>
            <a:fillRect/>
          </a:stretch>
        </p:blipFill>
        <p:spPr bwMode="auto">
          <a:xfrm>
            <a:off x="4572000" y="2120900"/>
            <a:ext cx="3846513"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Lst>
        </p:spPr>
      </p:pic>
      <p:sp>
        <p:nvSpPr>
          <p:cNvPr id="29702" name="矩形 6"/>
          <p:cNvSpPr/>
          <p:nvPr>
            <p:custDataLst>
              <p:tags r:id="rId5"/>
            </p:custDataLst>
          </p:nvPr>
        </p:nvSpPr>
        <p:spPr>
          <a:xfrm>
            <a:off x="0" y="268288"/>
            <a:ext cx="684213" cy="288925"/>
          </a:xfrm>
          <a:prstGeom prst="rect">
            <a:avLst/>
          </a:prstGeom>
          <a:gradFill>
            <a:gsLst>
              <a:gs pos="0">
                <a:srgbClr val="4F81BD">
                  <a:lumMod val="5000"/>
                  <a:lumOff val="95000"/>
                </a:srgbClr>
              </a:gs>
              <a:gs pos="50000">
                <a:srgbClr val="7CA9E0"/>
              </a:gs>
              <a:gs pos="20000">
                <a:schemeClr val="tx2">
                  <a:lumMod val="20000"/>
                  <a:lumOff val="80000"/>
                </a:schemeClr>
              </a:gs>
              <a:gs pos="80000">
                <a:schemeClr val="tx2">
                  <a:lumMod val="20000"/>
                  <a:lumOff val="80000"/>
                </a:schemeClr>
              </a:gs>
              <a:gs pos="100000">
                <a:sysClr val="window" lastClr="FFFFFF"/>
              </a:gs>
            </a:gsLst>
            <a:lin ang="10800000" scaled="0"/>
          </a:gradFill>
          <a:ln w="25400" cap="flat" cmpd="sng" algn="ctr">
            <a:noFill/>
            <a:prstDash val="solid"/>
          </a:ln>
          <a:effectLst/>
        </p:spPr>
        <p:txBody>
          <a:bodyPr anchor="ctr"/>
          <a:lstStyle/>
          <a:p>
            <a:pPr algn="ctr"/>
            <a:r>
              <a:rPr lang="en-US" altLang="zh-CN" sz="2800" b="1">
                <a:solidFill>
                  <a:srgbClr val="000000"/>
                </a:solidFill>
                <a:latin typeface="Arial" panose="020B0604020202020204" pitchFamily="34" charset="0"/>
                <a:ea typeface="黑体" panose="02010609060101010101" pitchFamily="49" charset="-122"/>
              </a:rPr>
              <a:t>6</a:t>
            </a:r>
            <a:endParaRPr lang="zh-CN" altLang="en-US" sz="2800" b="1">
              <a:solidFill>
                <a:srgbClr val="000000"/>
              </a:solidFill>
              <a:latin typeface="Arial" panose="020B0604020202020204" pitchFamily="34" charset="0"/>
              <a:ea typeface="黑体" panose="02010609060101010101" pitchFamily="49" charset="-122"/>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timgsa.baidu.com/timg?image&amp;quality=80&amp;size=b9999_10000&amp;sec=1589366498846&amp;di=92209be530f7f463f69ef81f11710073&amp;imgtype=0&amp;src=http%3A%2F%2Fm.gdpts.net%2Frepository%2Fimage%2F-BP7q6w8Sm6CNDxlCc2mcA.jpg"/>
          <p:cNvPicPr>
            <a:picLocks noChangeAspect="1" noChangeArrowheads="1"/>
          </p:cNvPicPr>
          <p:nvPr>
            <p:custDataLst>
              <p:tags r:id="rId1"/>
            </p:custDataLst>
          </p:nvPr>
        </p:nvPicPr>
        <p:blipFill>
          <a:blip r:embed="rId5" cstate="email"/>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矩形 2"/>
          <p:cNvSpPr/>
          <p:nvPr>
            <p:custDataLst>
              <p:tags r:id="rId2"/>
            </p:custDataLst>
          </p:nvPr>
        </p:nvSpPr>
        <p:spPr>
          <a:xfrm>
            <a:off x="395288" y="484188"/>
            <a:ext cx="3441700" cy="646112"/>
          </a:xfrm>
          <a:prstGeom prst="rect">
            <a:avLst/>
          </a:prstGeom>
          <a:noFill/>
          <a:ln>
            <a:noFill/>
            <a:miter lim="800000"/>
          </a:ln>
        </p:spPr>
        <p:txBody>
          <a:bodyPr wrap="none">
            <a:spAutoFit/>
          </a:bodyPr>
          <a:lstStyle/>
          <a:p>
            <a:r>
              <a:rPr lang="en-US" altLang="zh-CN" sz="3600" b="1">
                <a:latin typeface="Times New Roman" panose="02020603050405020304" pitchFamily="18" charset="0"/>
                <a:ea typeface="黑体" panose="02010609060101010101" pitchFamily="49" charset="-122"/>
              </a:rPr>
              <a:t>Washington D.C</a:t>
            </a:r>
            <a:endParaRPr lang="zh-CN" altLang="en-US" sz="3600" b="1">
              <a:latin typeface="Times New Roman" panose="02020603050405020304" pitchFamily="18" charset="0"/>
              <a:ea typeface="黑体" panose="02010609060101010101" pitchFamily="49" charset="-122"/>
            </a:endParaRPr>
          </a:p>
        </p:txBody>
      </p:sp>
      <p:sp>
        <p:nvSpPr>
          <p:cNvPr id="2052" name="Text Box 27"/>
          <p:cNvSpPr/>
          <p:nvPr>
            <p:custDataLst>
              <p:tags r:id="rId3"/>
            </p:custDataLst>
          </p:nvPr>
        </p:nvSpPr>
        <p:spPr>
          <a:xfrm>
            <a:off x="468313" y="1419225"/>
            <a:ext cx="1524000" cy="646113"/>
          </a:xfrm>
          <a:prstGeom prst="rect">
            <a:avLst/>
          </a:prstGeom>
          <a:noFill/>
          <a:ln>
            <a:noFill/>
            <a:miter lim="800000"/>
          </a:ln>
          <a:effectLst/>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eaLnBrk="1" hangingPunct="1">
              <a:spcBef>
                <a:spcPct val="50000"/>
              </a:spcBef>
            </a:pPr>
            <a:r>
              <a:rPr kumimoji="1" lang="en-US" altLang="zh-CN" sz="3600" b="1">
                <a:ln w="9525" cap="flat" cmpd="sng" algn="ctr">
                  <a:noFill/>
                  <a:prstDash val="solid"/>
                  <a:round/>
                  <a:headEnd type="none" w="med" len="med"/>
                  <a:tailEnd type="none" w="med" len="med"/>
                </a:ln>
                <a:solidFill>
                  <a:srgbClr val="FF0000"/>
                </a:solidFill>
                <a:latin typeface="Times New Roman" panose="02020603050405020304" pitchFamily="18" charset="0"/>
                <a:sym typeface="Wingdings" panose="05000000000000000000"/>
              </a:rPr>
              <a:t>cloudy</a:t>
            </a:r>
            <a:endParaRPr kumimoji="1" lang="en-US" altLang="zh-CN" sz="3600" b="1">
              <a:solidFill>
                <a:srgbClr val="FF000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p:cTn id="7" dur="500" fill="hold"/>
                                        <p:tgtEl>
                                          <p:spTgt spid="2051"/>
                                        </p:tgtEl>
                                        <p:attrNameLst>
                                          <p:attrName>ppt_w</p:attrName>
                                        </p:attrNameLst>
                                      </p:cBhvr>
                                      <p:tavLst>
                                        <p:tav tm="0">
                                          <p:val>
                                            <p:fltVal val="0"/>
                                          </p:val>
                                        </p:tav>
                                        <p:tav tm="100000">
                                          <p:val>
                                            <p:strVal val="#ppt_w"/>
                                          </p:val>
                                        </p:tav>
                                      </p:tavLst>
                                    </p:anim>
                                    <p:anim calcmode="lin" valueType="num">
                                      <p:cBhvr>
                                        <p:cTn id="8" dur="500" fill="hold"/>
                                        <p:tgtEl>
                                          <p:spTgt spid="2051"/>
                                        </p:tgtEl>
                                        <p:attrNameLst>
                                          <p:attrName>ppt_h</p:attrName>
                                        </p:attrNameLst>
                                      </p:cBhvr>
                                      <p:tavLst>
                                        <p:tav tm="0">
                                          <p:val>
                                            <p:fltVal val="0"/>
                                          </p:val>
                                        </p:tav>
                                        <p:tav tm="100000">
                                          <p:val>
                                            <p:strVal val="#ppt_h"/>
                                          </p:val>
                                        </p:tav>
                                      </p:tavLst>
                                    </p:anim>
                                    <p:animEffect transition="in" filter="fade">
                                      <p:cBhvr>
                                        <p:cTn id="9" dur="500"/>
                                        <p:tgtEl>
                                          <p:spTgt spid="2051"/>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052"/>
                                        </p:tgtEl>
                                        <p:attrNameLst>
                                          <p:attrName>style.visibility</p:attrName>
                                        </p:attrNameLst>
                                      </p:cBhvr>
                                      <p:to>
                                        <p:strVal val="visible"/>
                                      </p:to>
                                    </p:set>
                                    <p:animEffect transition="in" filter="fade">
                                      <p:cBhvr>
                                        <p:cTn id="13"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animBg="1"/>
      <p:bldP spid="20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矩形 3"/>
          <p:cNvSpPr>
            <a:spLocks noChangeArrowheads="1"/>
          </p:cNvSpPr>
          <p:nvPr>
            <p:custDataLst>
              <p:tags r:id="rId1"/>
            </p:custDataLst>
          </p:nvPr>
        </p:nvSpPr>
        <p:spPr bwMode="auto">
          <a:xfrm>
            <a:off x="407988" y="322263"/>
            <a:ext cx="830738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zh-CN" sz="2800" b="1">
                <a:solidFill>
                  <a:srgbClr val="000000"/>
                </a:solidFill>
                <a:latin typeface="Times New Roman" panose="02020603050405020304" pitchFamily="18" charset="0"/>
              </a:rPr>
              <a:t>Any time you like is the best time to visit </a:t>
            </a:r>
          </a:p>
          <a:p>
            <a:pPr algn="ctr" eaLnBrk="0" hangingPunct="0"/>
            <a:r>
              <a:rPr lang="en-US" altLang="zh-CN" sz="2800" b="1">
                <a:solidFill>
                  <a:srgbClr val="000000"/>
                </a:solidFill>
                <a:latin typeface="Times New Roman" panose="02020603050405020304" pitchFamily="18" charset="0"/>
              </a:rPr>
              <a:t>my home town but you need to do some preparation.</a:t>
            </a:r>
            <a:endParaRPr lang="zh-CN" altLang="en-US" sz="2800"/>
          </a:p>
        </p:txBody>
      </p:sp>
      <p:pic>
        <p:nvPicPr>
          <p:cNvPr id="31747" name="图片 5"/>
          <p:cNvPicPr>
            <a:picLocks noChangeAspect="1" noChangeArrowheads="1"/>
          </p:cNvPicPr>
          <p:nvPr>
            <p:custDataLst>
              <p:tags r:id="rId2"/>
            </p:custDataLst>
          </p:nvPr>
        </p:nvPicPr>
        <p:blipFill>
          <a:blip r:embed="rId9" cstate="email"/>
          <a:srcRect/>
          <a:stretch>
            <a:fillRect/>
          </a:stretch>
        </p:blipFill>
        <p:spPr bwMode="auto">
          <a:xfrm>
            <a:off x="96838" y="1438275"/>
            <a:ext cx="4468812"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Lst>
        </p:spPr>
      </p:pic>
      <p:pic>
        <p:nvPicPr>
          <p:cNvPr id="31748" name="图片 7"/>
          <p:cNvPicPr>
            <a:picLocks noChangeAspect="1" noChangeArrowheads="1"/>
          </p:cNvPicPr>
          <p:nvPr>
            <p:custDataLst>
              <p:tags r:id="rId3"/>
            </p:custDataLst>
          </p:nvPr>
        </p:nvPicPr>
        <p:blipFill>
          <a:blip r:embed="rId10" cstate="email"/>
          <a:srcRect/>
          <a:stretch>
            <a:fillRect/>
          </a:stretch>
        </p:blipFill>
        <p:spPr bwMode="auto">
          <a:xfrm>
            <a:off x="4614863" y="1438275"/>
            <a:ext cx="4419600"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Lst>
        </p:spPr>
      </p:pic>
      <p:sp>
        <p:nvSpPr>
          <p:cNvPr id="30725" name="文本框 6"/>
          <p:cNvSpPr txBox="1"/>
          <p:nvPr>
            <p:custDataLst>
              <p:tags r:id="rId4"/>
            </p:custDataLst>
          </p:nvPr>
        </p:nvSpPr>
        <p:spPr>
          <a:xfrm>
            <a:off x="1536700" y="1976438"/>
            <a:ext cx="1439863" cy="554037"/>
          </a:xfrm>
          <a:prstGeom prst="rect">
            <a:avLst/>
          </a:prstGeom>
          <a:noFill/>
          <a:ln w="9525" cap="flat" cmpd="sng" algn="ctr">
            <a:noFill/>
            <a:prstDash val="solid"/>
            <a:round/>
            <a:headEnd type="none" w="med" len="med"/>
            <a:tailEnd type="none" w="med" len="med"/>
          </a:ln>
        </p:spPr>
        <p:txBody>
          <a:bodyPr>
            <a:spAutoFit/>
          </a:bodyPr>
          <a:lstStyle/>
          <a:p>
            <a:pPr eaLnBrk="0" hangingPunct="0"/>
            <a:r>
              <a:rPr lang="en-US" altLang="zh-CN" sz="3000" b="1">
                <a:solidFill>
                  <a:schemeClr val="bg1"/>
                </a:solidFill>
                <a:effectLst>
                  <a:outerShdw blurRad="38100" dist="38100" dir="2700000" algn="tl">
                    <a:srgbClr val="C0C0C0"/>
                  </a:outerShdw>
                </a:effectLst>
                <a:latin typeface="Arial" panose="020B0604020202020204" pitchFamily="34" charset="0"/>
              </a:rPr>
              <a:t>spring</a:t>
            </a:r>
            <a:endParaRPr lang="zh-CN" altLang="en-US" sz="3000" b="1">
              <a:solidFill>
                <a:schemeClr val="bg1"/>
              </a:solidFill>
              <a:effectLst>
                <a:outerShdw blurRad="38100" dist="38100" dir="2700000" algn="tl">
                  <a:srgbClr val="C0C0C0"/>
                </a:outerShdw>
              </a:effectLst>
              <a:latin typeface="Arial" panose="020B0604020202020204" pitchFamily="34" charset="0"/>
            </a:endParaRPr>
          </a:p>
        </p:txBody>
      </p:sp>
      <p:sp>
        <p:nvSpPr>
          <p:cNvPr id="30726" name="文本框 9"/>
          <p:cNvSpPr txBox="1"/>
          <p:nvPr>
            <p:custDataLst>
              <p:tags r:id="rId5"/>
            </p:custDataLst>
          </p:nvPr>
        </p:nvSpPr>
        <p:spPr>
          <a:xfrm>
            <a:off x="1392238" y="3560763"/>
            <a:ext cx="1728787" cy="554037"/>
          </a:xfrm>
          <a:prstGeom prst="rect">
            <a:avLst/>
          </a:prstGeom>
          <a:noFill/>
          <a:ln w="9525" cap="flat" cmpd="sng" algn="ctr">
            <a:noFill/>
            <a:prstDash val="solid"/>
            <a:round/>
            <a:headEnd type="none" w="med" len="med"/>
            <a:tailEnd type="none" w="med" len="med"/>
          </a:ln>
        </p:spPr>
        <p:txBody>
          <a:bodyPr>
            <a:spAutoFit/>
          </a:bodyPr>
          <a:lstStyle/>
          <a:p>
            <a:pPr eaLnBrk="0" hangingPunct="0"/>
            <a:r>
              <a:rPr lang="en-US" altLang="zh-CN" sz="3000" b="1">
                <a:solidFill>
                  <a:schemeClr val="bg1"/>
                </a:solidFill>
                <a:effectLst>
                  <a:outerShdw blurRad="38100" dist="38100" dir="2700000" algn="tl">
                    <a:srgbClr val="C0C0C0"/>
                  </a:outerShdw>
                </a:effectLst>
                <a:latin typeface="Arial" panose="020B0604020202020204" pitchFamily="34" charset="0"/>
              </a:rPr>
              <a:t>summer</a:t>
            </a:r>
            <a:endParaRPr lang="zh-CN" altLang="en-US" sz="3000" b="1">
              <a:solidFill>
                <a:schemeClr val="bg1"/>
              </a:solidFill>
              <a:effectLst>
                <a:outerShdw blurRad="38100" dist="38100" dir="2700000" algn="tl">
                  <a:srgbClr val="C0C0C0"/>
                </a:outerShdw>
              </a:effectLst>
              <a:latin typeface="Arial" panose="020B0604020202020204" pitchFamily="34" charset="0"/>
            </a:endParaRPr>
          </a:p>
        </p:txBody>
      </p:sp>
      <p:sp>
        <p:nvSpPr>
          <p:cNvPr id="30727" name="文本框 10"/>
          <p:cNvSpPr txBox="1"/>
          <p:nvPr>
            <p:custDataLst>
              <p:tags r:id="rId6"/>
            </p:custDataLst>
          </p:nvPr>
        </p:nvSpPr>
        <p:spPr>
          <a:xfrm>
            <a:off x="6216650" y="1903413"/>
            <a:ext cx="1728788" cy="554037"/>
          </a:xfrm>
          <a:prstGeom prst="rect">
            <a:avLst/>
          </a:prstGeom>
          <a:noFill/>
          <a:ln w="9525" cap="flat" cmpd="sng" algn="ctr">
            <a:noFill/>
            <a:prstDash val="solid"/>
            <a:round/>
            <a:headEnd type="none" w="med" len="med"/>
            <a:tailEnd type="none" w="med" len="med"/>
          </a:ln>
        </p:spPr>
        <p:txBody>
          <a:bodyPr>
            <a:spAutoFit/>
          </a:bodyPr>
          <a:lstStyle/>
          <a:p>
            <a:pPr eaLnBrk="0" hangingPunct="0"/>
            <a:r>
              <a:rPr lang="en-US" altLang="zh-CN" sz="3000" b="1">
                <a:solidFill>
                  <a:schemeClr val="bg1"/>
                </a:solidFill>
                <a:effectLst>
                  <a:outerShdw blurRad="38100" dist="38100" dir="2700000" algn="tl">
                    <a:srgbClr val="C0C0C0"/>
                  </a:outerShdw>
                </a:effectLst>
                <a:latin typeface="Arial" panose="020B0604020202020204" pitchFamily="34" charset="0"/>
              </a:rPr>
              <a:t>autumn</a:t>
            </a:r>
            <a:endParaRPr lang="zh-CN" altLang="en-US" sz="3000" b="1">
              <a:solidFill>
                <a:schemeClr val="bg1"/>
              </a:solidFill>
              <a:effectLst>
                <a:outerShdw blurRad="38100" dist="38100" dir="2700000" algn="tl">
                  <a:srgbClr val="C0C0C0"/>
                </a:outerShdw>
              </a:effectLst>
              <a:latin typeface="Arial" panose="020B0604020202020204" pitchFamily="34" charset="0"/>
            </a:endParaRPr>
          </a:p>
        </p:txBody>
      </p:sp>
      <p:sp>
        <p:nvSpPr>
          <p:cNvPr id="30728" name="文本框 11"/>
          <p:cNvSpPr txBox="1"/>
          <p:nvPr>
            <p:custDataLst>
              <p:tags r:id="rId7"/>
            </p:custDataLst>
          </p:nvPr>
        </p:nvSpPr>
        <p:spPr>
          <a:xfrm>
            <a:off x="6326188" y="3544888"/>
            <a:ext cx="1512887" cy="584200"/>
          </a:xfrm>
          <a:prstGeom prst="rect">
            <a:avLst/>
          </a:prstGeom>
          <a:noFill/>
          <a:ln w="9525" cap="flat" cmpd="sng" algn="ctr">
            <a:noFill/>
            <a:prstDash val="solid"/>
            <a:round/>
            <a:headEnd type="none" w="med" len="med"/>
            <a:tailEnd type="none" w="med" len="med"/>
          </a:ln>
        </p:spPr>
        <p:txBody>
          <a:bodyPr>
            <a:spAutoFit/>
          </a:bodyPr>
          <a:lstStyle/>
          <a:p>
            <a:pPr eaLnBrk="0" hangingPunct="0"/>
            <a:r>
              <a:rPr lang="en-US" altLang="zh-CN" sz="3200" b="1">
                <a:solidFill>
                  <a:schemeClr val="bg1"/>
                </a:solidFill>
                <a:effectLst>
                  <a:outerShdw blurRad="38100" dist="38100" dir="2700000" algn="tl">
                    <a:srgbClr val="C0C0C0"/>
                  </a:outerShdw>
                </a:effectLst>
                <a:latin typeface="Arial" panose="020B0604020202020204" pitchFamily="34" charset="0"/>
              </a:rPr>
              <a:t>winter</a:t>
            </a:r>
            <a:endParaRPr lang="zh-CN" altLang="en-US" sz="3200" b="1">
              <a:solidFill>
                <a:schemeClr val="bg1"/>
              </a:solidFill>
              <a:effectLst>
                <a:outerShdw blurRad="38100" dist="38100" dir="2700000" algn="tl">
                  <a:srgbClr val="C0C0C0"/>
                </a:outerShdw>
              </a:effectLst>
              <a:latin typeface="Arial" panose="020B0604020202020204" pitchFamily="34" charset="0"/>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表格 8"/>
          <p:cNvGraphicFramePr>
            <a:graphicFrameLocks noGrp="1"/>
          </p:cNvGraphicFramePr>
          <p:nvPr/>
        </p:nvGraphicFramePr>
        <p:xfrm>
          <a:off x="223838" y="501650"/>
          <a:ext cx="8696325" cy="4421190"/>
        </p:xfrm>
        <a:graphic>
          <a:graphicData uri="http://schemas.openxmlformats.org/drawingml/2006/table">
            <a:tbl>
              <a:tblPr/>
              <a:tblGrid>
                <a:gridCol w="2174875">
                  <a:extLst>
                    <a:ext uri="{9D8B030D-6E8A-4147-A177-3AD203B41FA5}">
                      <a16:colId xmlns:a16="http://schemas.microsoft.com/office/drawing/2014/main" val="20000"/>
                    </a:ext>
                  </a:extLst>
                </a:gridCol>
                <a:gridCol w="2173287">
                  <a:extLst>
                    <a:ext uri="{9D8B030D-6E8A-4147-A177-3AD203B41FA5}">
                      <a16:colId xmlns:a16="http://schemas.microsoft.com/office/drawing/2014/main" val="20001"/>
                    </a:ext>
                  </a:extLst>
                </a:gridCol>
                <a:gridCol w="2173288">
                  <a:extLst>
                    <a:ext uri="{9D8B030D-6E8A-4147-A177-3AD203B41FA5}">
                      <a16:colId xmlns:a16="http://schemas.microsoft.com/office/drawing/2014/main" val="20002"/>
                    </a:ext>
                  </a:extLst>
                </a:gridCol>
                <a:gridCol w="2174875">
                  <a:extLst>
                    <a:ext uri="{9D8B030D-6E8A-4147-A177-3AD203B41FA5}">
                      <a16:colId xmlns:a16="http://schemas.microsoft.com/office/drawing/2014/main" val="20003"/>
                    </a:ext>
                  </a:extLst>
                </a:gridCol>
              </a:tblGrid>
              <a:tr h="884238">
                <a:tc>
                  <a:txBody>
                    <a:bodyPr/>
                    <a:lstStyle/>
                    <a:p>
                      <a:pPr marL="0" marR="0" lvl="0" indent="0" algn="l" defTabSz="914400" rtl="0" eaLnBrk="1" fontAlgn="base" latinLnBrk="0" hangingPunct="1">
                        <a:lnSpc>
                          <a:spcPct val="100000"/>
                        </a:lnSpc>
                        <a:spcBef>
                          <a:spcPct val="0"/>
                        </a:spcBef>
                        <a:spcAft>
                          <a:spcPct val="0"/>
                        </a:spcAft>
                        <a:buClrTx/>
                        <a:buSzPct val="100000"/>
                        <a:buFontTx/>
                        <a:buNone/>
                      </a:pPr>
                      <a:endPar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endParaRPr>
                    </a:p>
                  </a:txBody>
                  <a:tcPr marL="91459" marR="91459" marT="45686" marB="456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3B3C8"/>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pPr>
                      <a:endPar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endParaRPr>
                    </a:p>
                  </a:txBody>
                  <a:tcPr marL="91459" marR="91459" marT="45686" marB="456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FE0FD"/>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pPr>
                      <a:endPar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endParaRPr>
                    </a:p>
                  </a:txBody>
                  <a:tcPr marL="91459" marR="91459" marT="45686" marB="456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4EAFD"/>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pPr>
                      <a:endPar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endParaRPr>
                    </a:p>
                  </a:txBody>
                  <a:tcPr marL="91459" marR="91459" marT="45686" marB="456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8F3FD"/>
                    </a:solidFill>
                  </a:tcPr>
                </a:tc>
                <a:extLst>
                  <a:ext uri="{0D108BD9-81ED-4DB2-BD59-A6C34878D82A}">
                    <a16:rowId xmlns:a16="http://schemas.microsoft.com/office/drawing/2014/main" val="10000"/>
                  </a:ext>
                </a:extLst>
              </a:tr>
              <a:tr h="884238">
                <a:tc>
                  <a:txBody>
                    <a:bodyPr/>
                    <a:lstStyle/>
                    <a:p>
                      <a:pPr marL="0" marR="0" lvl="0" indent="0" algn="l" defTabSz="914400" rtl="0" eaLnBrk="0" fontAlgn="base" latinLnBrk="0" hangingPunct="0">
                        <a:lnSpc>
                          <a:spcPct val="100000"/>
                        </a:lnSpc>
                        <a:spcBef>
                          <a:spcPct val="0"/>
                        </a:spcBef>
                        <a:spcAft>
                          <a:spcPct val="0"/>
                        </a:spcAft>
                        <a:buClrTx/>
                        <a:buSzPct val="100000"/>
                        <a:buFontTx/>
                        <a:buNone/>
                      </a:pPr>
                      <a:r>
                        <a:rPr kumimoji="0" lang="en-US" altLang="zh-CN" sz="2800" b="1" i="0" u="none" strike="noStrike" cap="none" normalizeH="0" baseline="0" smtClean="0">
                          <a:ln>
                            <a:noFill/>
                          </a:ln>
                          <a:solidFill>
                            <a:srgbClr val="FF3399"/>
                          </a:solidFill>
                          <a:effectLst/>
                          <a:latin typeface="Times New Roman" panose="02020603050405020304" pitchFamily="18" charset="0"/>
                          <a:ea typeface="宋体" panose="02010600030101010101" pitchFamily="2" charset="-122"/>
                          <a:cs typeface="Arial" panose="020B0604020202020204" pitchFamily="34" charset="0"/>
                        </a:rPr>
                        <a:t>spring</a:t>
                      </a:r>
                    </a:p>
                  </a:txBody>
                  <a:tcPr marL="91459" marR="91459" marT="45686" marB="4568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1E9"/>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pPr>
                      <a:endParaRPr kumimoji="0" lang="zh-CN" altLang="en-US" sz="1800" b="0" i="0" u="none" strike="noStrike" cap="none" normalizeH="0" baseline="0" smtClean="0">
                        <a:ln>
                          <a:noFill/>
                        </a:ln>
                        <a:solidFill>
                          <a:srgbClr val="000000"/>
                        </a:solidFill>
                        <a:effectLst/>
                        <a:latin typeface="Times New Roman" panose="02020603050405020304" pitchFamily="18" charset="0"/>
                        <a:ea typeface="黑体" panose="02010609060101010101" pitchFamily="49" charset="-122"/>
                      </a:endParaRPr>
                    </a:p>
                  </a:txBody>
                  <a:tcPr marL="91459" marR="91459" marT="45686" marB="456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E0FD"/>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pPr>
                      <a:endParaRPr kumimoji="0" lang="zh-CN" altLang="en-US" sz="1800" b="0" i="0" u="none" strike="noStrike" cap="none" normalizeH="0" baseline="0" smtClean="0">
                        <a:ln>
                          <a:noFill/>
                        </a:ln>
                        <a:solidFill>
                          <a:srgbClr val="000000"/>
                        </a:solidFill>
                        <a:effectLst/>
                        <a:latin typeface="Times New Roman" panose="02020603050405020304" pitchFamily="18" charset="0"/>
                        <a:ea typeface="黑体" panose="02010609060101010101" pitchFamily="49" charset="-122"/>
                      </a:endParaRPr>
                    </a:p>
                  </a:txBody>
                  <a:tcPr marL="91459" marR="91459" marT="45686" marB="456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EAFD"/>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pPr>
                      <a:endParaRPr kumimoji="0" lang="zh-CN" altLang="en-US" sz="1800" b="0" i="0" u="none" strike="noStrike" cap="none" normalizeH="0" baseline="0" smtClean="0">
                        <a:ln>
                          <a:noFill/>
                        </a:ln>
                        <a:solidFill>
                          <a:srgbClr val="000000"/>
                        </a:solidFill>
                        <a:effectLst/>
                        <a:latin typeface="Times New Roman" panose="02020603050405020304" pitchFamily="18" charset="0"/>
                        <a:ea typeface="黑体" panose="02010609060101010101" pitchFamily="49" charset="-122"/>
                      </a:endParaRPr>
                    </a:p>
                  </a:txBody>
                  <a:tcPr marL="91459" marR="91459" marT="45686" marB="456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3FD"/>
                    </a:solidFill>
                  </a:tcPr>
                </a:tc>
                <a:extLst>
                  <a:ext uri="{0D108BD9-81ED-4DB2-BD59-A6C34878D82A}">
                    <a16:rowId xmlns:a16="http://schemas.microsoft.com/office/drawing/2014/main" val="10001"/>
                  </a:ext>
                </a:extLst>
              </a:tr>
              <a:tr h="884238">
                <a:tc>
                  <a:txBody>
                    <a:bodyPr/>
                    <a:lstStyle/>
                    <a:p>
                      <a:pPr marL="0" marR="0" lvl="0" indent="0" algn="l" defTabSz="914400" rtl="0" eaLnBrk="0" fontAlgn="base" latinLnBrk="0" hangingPunct="0">
                        <a:lnSpc>
                          <a:spcPct val="100000"/>
                        </a:lnSpc>
                        <a:spcBef>
                          <a:spcPct val="0"/>
                        </a:spcBef>
                        <a:spcAft>
                          <a:spcPct val="0"/>
                        </a:spcAft>
                        <a:buClrTx/>
                        <a:buSzPct val="100000"/>
                        <a:buFontTx/>
                        <a:buNone/>
                      </a:pPr>
                      <a:r>
                        <a:rPr kumimoji="0" lang="en-US" altLang="zh-CN" sz="2800" b="1" i="0" u="none" strike="noStrike" cap="none" normalizeH="0" baseline="0" smtClean="0">
                          <a:ln>
                            <a:noFill/>
                          </a:ln>
                          <a:solidFill>
                            <a:srgbClr val="FF3399"/>
                          </a:solidFill>
                          <a:effectLst/>
                          <a:latin typeface="Times New Roman" panose="02020603050405020304" pitchFamily="18" charset="0"/>
                          <a:ea typeface="宋体" panose="02010600030101010101" pitchFamily="2" charset="-122"/>
                          <a:cs typeface="Arial" panose="020B0604020202020204" pitchFamily="34" charset="0"/>
                        </a:rPr>
                        <a:t>summer</a:t>
                      </a:r>
                    </a:p>
                  </a:txBody>
                  <a:tcPr marL="91459" marR="91459" marT="45686" marB="4568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1E9"/>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pPr>
                      <a:endParaRPr kumimoji="0" lang="zh-CN" altLang="en-US" sz="1800" b="0" i="0" u="none" strike="noStrike" cap="none" normalizeH="0" baseline="0" smtClean="0">
                        <a:ln>
                          <a:noFill/>
                        </a:ln>
                        <a:solidFill>
                          <a:srgbClr val="000000"/>
                        </a:solidFill>
                        <a:effectLst/>
                        <a:latin typeface="Times New Roman" panose="02020603050405020304" pitchFamily="18" charset="0"/>
                        <a:ea typeface="黑体" panose="02010609060101010101" pitchFamily="49" charset="-122"/>
                      </a:endParaRPr>
                    </a:p>
                  </a:txBody>
                  <a:tcPr marL="91459" marR="91459" marT="45686" marB="456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E0FD"/>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pPr>
                      <a:endParaRPr kumimoji="0" lang="zh-CN" altLang="en-US" sz="1800" b="0" i="0" u="none" strike="noStrike" cap="none" normalizeH="0" baseline="0" smtClean="0">
                        <a:ln>
                          <a:noFill/>
                        </a:ln>
                        <a:solidFill>
                          <a:srgbClr val="000000"/>
                        </a:solidFill>
                        <a:effectLst/>
                        <a:latin typeface="Times New Roman" panose="02020603050405020304" pitchFamily="18" charset="0"/>
                        <a:ea typeface="黑体" panose="02010609060101010101" pitchFamily="49" charset="-122"/>
                      </a:endParaRPr>
                    </a:p>
                  </a:txBody>
                  <a:tcPr marL="91459" marR="91459" marT="45686" marB="456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EAFD"/>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pPr>
                      <a:endParaRPr kumimoji="0" lang="zh-CN" altLang="en-US" sz="1800" b="0" i="0" u="none" strike="noStrike" cap="none" normalizeH="0" baseline="0" smtClean="0">
                        <a:ln>
                          <a:noFill/>
                        </a:ln>
                        <a:solidFill>
                          <a:srgbClr val="000000"/>
                        </a:solidFill>
                        <a:effectLst/>
                        <a:latin typeface="Times New Roman" panose="02020603050405020304" pitchFamily="18" charset="0"/>
                        <a:ea typeface="黑体" panose="02010609060101010101" pitchFamily="49" charset="-122"/>
                      </a:endParaRPr>
                    </a:p>
                  </a:txBody>
                  <a:tcPr marL="91459" marR="91459" marT="45686" marB="456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3FD"/>
                    </a:solidFill>
                  </a:tcPr>
                </a:tc>
                <a:extLst>
                  <a:ext uri="{0D108BD9-81ED-4DB2-BD59-A6C34878D82A}">
                    <a16:rowId xmlns:a16="http://schemas.microsoft.com/office/drawing/2014/main" val="10002"/>
                  </a:ext>
                </a:extLst>
              </a:tr>
              <a:tr h="884238">
                <a:tc>
                  <a:txBody>
                    <a:bodyPr/>
                    <a:lstStyle/>
                    <a:p>
                      <a:pPr marL="0" marR="0" lvl="0" indent="0" algn="l" defTabSz="914400" rtl="0" eaLnBrk="0" fontAlgn="base" latinLnBrk="0" hangingPunct="0">
                        <a:lnSpc>
                          <a:spcPct val="100000"/>
                        </a:lnSpc>
                        <a:spcBef>
                          <a:spcPct val="0"/>
                        </a:spcBef>
                        <a:spcAft>
                          <a:spcPct val="0"/>
                        </a:spcAft>
                        <a:buClrTx/>
                        <a:buSzPct val="100000"/>
                        <a:buFontTx/>
                        <a:buNone/>
                      </a:pPr>
                      <a:r>
                        <a:rPr kumimoji="0" lang="en-US" altLang="zh-CN" sz="2800" b="1" i="0" u="none" strike="noStrike" cap="none" normalizeH="0" baseline="0" smtClean="0">
                          <a:ln>
                            <a:noFill/>
                          </a:ln>
                          <a:solidFill>
                            <a:srgbClr val="FF3399"/>
                          </a:solidFill>
                          <a:effectLst/>
                          <a:latin typeface="Times New Roman" panose="02020603050405020304" pitchFamily="18" charset="0"/>
                          <a:ea typeface="宋体" panose="02010600030101010101" pitchFamily="2" charset="-122"/>
                          <a:cs typeface="Arial" panose="020B0604020202020204" pitchFamily="34" charset="0"/>
                        </a:rPr>
                        <a:t>autumn</a:t>
                      </a:r>
                      <a:endParaRPr kumimoji="0" lang="zh-CN" altLang="en-US" sz="2800" b="1" i="0" u="none" strike="noStrike" cap="none" normalizeH="0" baseline="0" smtClean="0">
                        <a:ln>
                          <a:noFill/>
                        </a:ln>
                        <a:solidFill>
                          <a:srgbClr val="FF3399"/>
                        </a:solidFill>
                        <a:effectLst/>
                        <a:latin typeface="Times New Roman" panose="02020603050405020304" pitchFamily="18" charset="0"/>
                        <a:ea typeface="宋体" panose="02010600030101010101" pitchFamily="2" charset="-122"/>
                        <a:cs typeface="Arial" panose="020B0604020202020204" pitchFamily="34" charset="0"/>
                      </a:endParaRPr>
                    </a:p>
                  </a:txBody>
                  <a:tcPr marL="91459" marR="91459" marT="45686" marB="4568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1E9"/>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pPr>
                      <a:endParaRPr kumimoji="0" lang="zh-CN" altLang="en-US" sz="1800" b="0" i="0" u="none" strike="noStrike" cap="none" normalizeH="0" baseline="0" smtClean="0">
                        <a:ln>
                          <a:noFill/>
                        </a:ln>
                        <a:solidFill>
                          <a:srgbClr val="000000"/>
                        </a:solidFill>
                        <a:effectLst/>
                        <a:latin typeface="Times New Roman" panose="02020603050405020304" pitchFamily="18" charset="0"/>
                        <a:ea typeface="黑体" panose="02010609060101010101" pitchFamily="49" charset="-122"/>
                      </a:endParaRPr>
                    </a:p>
                  </a:txBody>
                  <a:tcPr marL="91459" marR="91459" marT="45686" marB="456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E0FD"/>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pPr>
                      <a:endParaRPr kumimoji="0" lang="zh-CN" altLang="en-US" sz="1800" b="0" i="0" u="none" strike="noStrike" cap="none" normalizeH="0" baseline="0" smtClean="0">
                        <a:ln>
                          <a:noFill/>
                        </a:ln>
                        <a:solidFill>
                          <a:srgbClr val="000000"/>
                        </a:solidFill>
                        <a:effectLst/>
                        <a:latin typeface="Times New Roman" panose="02020603050405020304" pitchFamily="18" charset="0"/>
                        <a:ea typeface="黑体" panose="02010609060101010101" pitchFamily="49" charset="-122"/>
                      </a:endParaRPr>
                    </a:p>
                  </a:txBody>
                  <a:tcPr marL="91459" marR="91459" marT="45686" marB="456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EAFD"/>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pPr>
                      <a:endParaRPr kumimoji="0" lang="zh-CN" altLang="en-US" sz="1800" b="0" i="0" u="none" strike="noStrike" cap="none" normalizeH="0" baseline="0" smtClean="0">
                        <a:ln>
                          <a:noFill/>
                        </a:ln>
                        <a:solidFill>
                          <a:srgbClr val="000000"/>
                        </a:solidFill>
                        <a:effectLst/>
                        <a:latin typeface="Times New Roman" panose="02020603050405020304" pitchFamily="18" charset="0"/>
                        <a:ea typeface="黑体" panose="02010609060101010101" pitchFamily="49" charset="-122"/>
                      </a:endParaRPr>
                    </a:p>
                  </a:txBody>
                  <a:tcPr marL="91459" marR="91459" marT="45686" marB="456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3FD"/>
                    </a:solidFill>
                  </a:tcPr>
                </a:tc>
                <a:extLst>
                  <a:ext uri="{0D108BD9-81ED-4DB2-BD59-A6C34878D82A}">
                    <a16:rowId xmlns:a16="http://schemas.microsoft.com/office/drawing/2014/main" val="10003"/>
                  </a:ext>
                </a:extLst>
              </a:tr>
              <a:tr h="884238">
                <a:tc>
                  <a:txBody>
                    <a:bodyPr/>
                    <a:lstStyle/>
                    <a:p>
                      <a:pPr marL="0" marR="0" lvl="0" indent="0" algn="l" defTabSz="914400" rtl="0" eaLnBrk="0" fontAlgn="base" latinLnBrk="0" hangingPunct="0">
                        <a:lnSpc>
                          <a:spcPct val="100000"/>
                        </a:lnSpc>
                        <a:spcBef>
                          <a:spcPct val="0"/>
                        </a:spcBef>
                        <a:spcAft>
                          <a:spcPct val="0"/>
                        </a:spcAft>
                        <a:buClrTx/>
                        <a:buSzPct val="100000"/>
                        <a:buFontTx/>
                        <a:buNone/>
                      </a:pPr>
                      <a:r>
                        <a:rPr kumimoji="0" lang="en-US" altLang="zh-CN" sz="2800" b="1" i="0" u="none" strike="noStrike" cap="none" normalizeH="0" baseline="0" smtClean="0">
                          <a:ln>
                            <a:noFill/>
                          </a:ln>
                          <a:solidFill>
                            <a:srgbClr val="FF3399"/>
                          </a:solidFill>
                          <a:effectLst/>
                          <a:latin typeface="Times New Roman" panose="02020603050405020304" pitchFamily="18" charset="0"/>
                          <a:ea typeface="宋体" panose="02010600030101010101" pitchFamily="2" charset="-122"/>
                          <a:cs typeface="Arial" panose="020B0604020202020204" pitchFamily="34" charset="0"/>
                        </a:rPr>
                        <a:t>winter</a:t>
                      </a:r>
                      <a:endParaRPr kumimoji="0" lang="zh-CN" altLang="en-US" sz="2800" b="1" i="0" u="none" strike="noStrike" cap="none" normalizeH="0" baseline="0" smtClean="0">
                        <a:ln>
                          <a:noFill/>
                        </a:ln>
                        <a:solidFill>
                          <a:srgbClr val="FF3399"/>
                        </a:solidFill>
                        <a:effectLst/>
                        <a:latin typeface="Times New Roman" panose="02020603050405020304" pitchFamily="18" charset="0"/>
                        <a:ea typeface="宋体" panose="02010600030101010101" pitchFamily="2" charset="-122"/>
                        <a:cs typeface="Arial" panose="020B0604020202020204" pitchFamily="34" charset="0"/>
                      </a:endParaRPr>
                    </a:p>
                  </a:txBody>
                  <a:tcPr marL="91459" marR="91459" marT="45686" marB="4568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1E9"/>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pPr>
                      <a:endParaRPr kumimoji="0" lang="zh-CN" altLang="en-US" sz="1800" b="0" i="0" u="none" strike="noStrike" cap="none" normalizeH="0" baseline="0" smtClean="0">
                        <a:ln>
                          <a:noFill/>
                        </a:ln>
                        <a:solidFill>
                          <a:srgbClr val="000000"/>
                        </a:solidFill>
                        <a:effectLst/>
                        <a:latin typeface="Times New Roman" panose="02020603050405020304" pitchFamily="18" charset="0"/>
                        <a:ea typeface="黑体" panose="02010609060101010101" pitchFamily="49" charset="-122"/>
                      </a:endParaRPr>
                    </a:p>
                  </a:txBody>
                  <a:tcPr marL="91459" marR="91459" marT="45686" marB="456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E0FD"/>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pPr>
                      <a:endParaRPr kumimoji="0" lang="zh-CN" altLang="en-US" sz="1800" b="0" i="0" u="none" strike="noStrike" cap="none" normalizeH="0" baseline="0" smtClean="0">
                        <a:ln>
                          <a:noFill/>
                        </a:ln>
                        <a:solidFill>
                          <a:srgbClr val="000000"/>
                        </a:solidFill>
                        <a:effectLst/>
                        <a:latin typeface="Times New Roman" panose="02020603050405020304" pitchFamily="18" charset="0"/>
                        <a:ea typeface="黑体" panose="02010609060101010101" pitchFamily="49" charset="-122"/>
                      </a:endParaRPr>
                    </a:p>
                  </a:txBody>
                  <a:tcPr marL="91459" marR="91459" marT="45686" marB="456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EAFD"/>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pPr>
                      <a:endParaRPr kumimoji="0" lang="zh-CN" altLang="en-US" sz="1800" b="0" i="0" u="none" strike="noStrike" cap="none" normalizeH="0" baseline="0" smtClean="0">
                        <a:ln>
                          <a:noFill/>
                        </a:ln>
                        <a:solidFill>
                          <a:srgbClr val="000000"/>
                        </a:solidFill>
                        <a:effectLst/>
                        <a:latin typeface="Times New Roman" panose="02020603050405020304" pitchFamily="18" charset="0"/>
                        <a:ea typeface="黑体" panose="02010609060101010101" pitchFamily="49" charset="-122"/>
                      </a:endParaRPr>
                    </a:p>
                  </a:txBody>
                  <a:tcPr marL="91459" marR="91459" marT="45686" marB="456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3FD"/>
                    </a:solidFill>
                  </a:tcPr>
                </a:tc>
                <a:extLst>
                  <a:ext uri="{0D108BD9-81ED-4DB2-BD59-A6C34878D82A}">
                    <a16:rowId xmlns:a16="http://schemas.microsoft.com/office/drawing/2014/main" val="10004"/>
                  </a:ext>
                </a:extLst>
              </a:tr>
            </a:tbl>
          </a:graphicData>
        </a:graphic>
      </p:graphicFrame>
      <p:pic>
        <p:nvPicPr>
          <p:cNvPr id="32802" name="Picture 6"/>
          <p:cNvPicPr>
            <a:picLocks noChangeAspect="1" noChangeArrowheads="1"/>
          </p:cNvPicPr>
          <p:nvPr>
            <p:custDataLst>
              <p:tags r:id="rId1"/>
            </p:custDataLst>
          </p:nvPr>
        </p:nvPicPr>
        <p:blipFill>
          <a:blip r:embed="rId17" cstate="email">
            <a:clrChange>
              <a:clrFrom>
                <a:srgbClr val="F6F6F6"/>
              </a:clrFrom>
              <a:clrTo>
                <a:srgbClr val="F6F6F6">
                  <a:alpha val="0"/>
                </a:srgbClr>
              </a:clrTo>
            </a:clrChange>
          </a:blip>
          <a:srcRect/>
          <a:stretch>
            <a:fillRect/>
          </a:stretch>
        </p:blipFill>
        <p:spPr bwMode="auto">
          <a:xfrm>
            <a:off x="3162300" y="685800"/>
            <a:ext cx="577850"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803" name="Picture 7"/>
          <p:cNvPicPr>
            <a:picLocks noChangeAspect="1" noChangeArrowheads="1"/>
          </p:cNvPicPr>
          <p:nvPr>
            <p:custDataLst>
              <p:tags r:id="rId2"/>
            </p:custDataLst>
          </p:nvPr>
        </p:nvPicPr>
        <p:blipFill>
          <a:blip r:embed="rId18" cstate="email"/>
          <a:srcRect/>
          <a:stretch>
            <a:fillRect/>
          </a:stretch>
        </p:blipFill>
        <p:spPr bwMode="auto">
          <a:xfrm>
            <a:off x="5349875" y="679450"/>
            <a:ext cx="57785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04" name="矩形 1"/>
          <p:cNvSpPr>
            <a:spLocks noChangeArrowheads="1"/>
          </p:cNvSpPr>
          <p:nvPr>
            <p:custDataLst>
              <p:tags r:id="rId3"/>
            </p:custDataLst>
          </p:nvPr>
        </p:nvSpPr>
        <p:spPr bwMode="auto">
          <a:xfrm>
            <a:off x="6807200" y="698500"/>
            <a:ext cx="2032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wrap="none">
            <a:spAutoFit/>
          </a:bodyPr>
          <a:lstStyle/>
          <a:p>
            <a:pPr eaLnBrk="0" hangingPunct="0"/>
            <a:r>
              <a:rPr lang="en-US" altLang="zh-CN" sz="2800" b="1">
                <a:solidFill>
                  <a:srgbClr val="FF3399"/>
                </a:solidFill>
                <a:latin typeface="Times New Roman" panose="02020603050405020304" pitchFamily="18" charset="0"/>
              </a:rPr>
              <a:t>Preparation</a:t>
            </a:r>
            <a:endParaRPr lang="zh-CN" altLang="en-US" sz="2800" b="1">
              <a:solidFill>
                <a:srgbClr val="FF3399"/>
              </a:solidFill>
              <a:latin typeface="Times New Roman" panose="02020603050405020304" pitchFamily="18" charset="0"/>
            </a:endParaRPr>
          </a:p>
        </p:txBody>
      </p:sp>
      <p:sp>
        <p:nvSpPr>
          <p:cNvPr id="32805" name="矩形 3"/>
          <p:cNvSpPr>
            <a:spLocks noChangeArrowheads="1"/>
          </p:cNvSpPr>
          <p:nvPr>
            <p:custDataLst>
              <p:tags r:id="rId4"/>
            </p:custDataLst>
          </p:nvPr>
        </p:nvSpPr>
        <p:spPr bwMode="auto">
          <a:xfrm>
            <a:off x="2336800" y="1419225"/>
            <a:ext cx="22796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altLang="zh-CN" sz="2400" b="1">
                <a:latin typeface="Times New Roman" panose="02020603050405020304" pitchFamily="18" charset="0"/>
              </a:rPr>
              <a:t>warm, pleasant,</a:t>
            </a:r>
          </a:p>
          <a:p>
            <a:pPr algn="ctr" eaLnBrk="0" hangingPunct="0"/>
            <a:r>
              <a:rPr lang="en-US" altLang="zh-CN" sz="2400" b="1">
                <a:latin typeface="Times New Roman" panose="02020603050405020304" pitchFamily="18" charset="0"/>
              </a:rPr>
              <a:t>fly kites</a:t>
            </a:r>
          </a:p>
        </p:txBody>
      </p:sp>
      <p:sp>
        <p:nvSpPr>
          <p:cNvPr id="32806" name="矩形 12"/>
          <p:cNvSpPr>
            <a:spLocks noChangeArrowheads="1"/>
          </p:cNvSpPr>
          <p:nvPr>
            <p:custDataLst>
              <p:tags r:id="rId5"/>
            </p:custDataLst>
          </p:nvPr>
        </p:nvSpPr>
        <p:spPr bwMode="auto">
          <a:xfrm>
            <a:off x="4824413" y="1419225"/>
            <a:ext cx="16716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altLang="zh-CN" sz="2400" b="1">
                <a:latin typeface="Times New Roman" panose="02020603050405020304" pitchFamily="18" charset="0"/>
              </a:rPr>
              <a:t>often rains,</a:t>
            </a:r>
          </a:p>
          <a:p>
            <a:pPr algn="ctr" eaLnBrk="0" hangingPunct="0"/>
            <a:r>
              <a:rPr lang="en-US" altLang="zh-CN" sz="2400" b="1">
                <a:latin typeface="Times New Roman" panose="02020603050405020304" pitchFamily="18" charset="0"/>
              </a:rPr>
              <a:t>windy</a:t>
            </a:r>
          </a:p>
        </p:txBody>
      </p:sp>
      <p:sp>
        <p:nvSpPr>
          <p:cNvPr id="31783" name="矩形 13"/>
          <p:cNvSpPr/>
          <p:nvPr>
            <p:custDataLst>
              <p:tags r:id="rId6"/>
            </p:custDataLst>
          </p:nvPr>
        </p:nvSpPr>
        <p:spPr>
          <a:xfrm>
            <a:off x="6981825" y="1419225"/>
            <a:ext cx="1682750" cy="830263"/>
          </a:xfrm>
          <a:prstGeom prst="rect">
            <a:avLst/>
          </a:prstGeom>
          <a:noFill/>
          <a:ln>
            <a:noFill/>
            <a:miter lim="800000"/>
          </a:ln>
        </p:spPr>
        <p:txBody>
          <a:bodyPr wrap="none">
            <a:spAutoFit/>
          </a:bodyPr>
          <a:lstStyle/>
          <a:p>
            <a:pPr algn="ctr" eaLnBrk="0" hangingPunct="0"/>
            <a:r>
              <a:rPr lang="en-US" altLang="zh-CN" sz="2400" b="1">
                <a:latin typeface="Times New Roman" panose="02020603050405020304" pitchFamily="18" charset="0"/>
              </a:rPr>
              <a:t>bring an </a:t>
            </a:r>
          </a:p>
          <a:p>
            <a:pPr algn="ctr" eaLnBrk="0" hangingPunct="0"/>
            <a:r>
              <a:rPr lang="en-US" altLang="zh-CN" sz="2400" b="1">
                <a:latin typeface="Times New Roman" panose="02020603050405020304" pitchFamily="18" charset="0"/>
              </a:rPr>
              <a:t>umbrella…</a:t>
            </a:r>
          </a:p>
        </p:txBody>
      </p:sp>
      <p:sp>
        <p:nvSpPr>
          <p:cNvPr id="32808" name="矩形 14"/>
          <p:cNvSpPr>
            <a:spLocks noChangeArrowheads="1"/>
          </p:cNvSpPr>
          <p:nvPr>
            <p:custDataLst>
              <p:tags r:id="rId7"/>
            </p:custDataLst>
          </p:nvPr>
        </p:nvSpPr>
        <p:spPr bwMode="auto">
          <a:xfrm>
            <a:off x="2927350" y="2286000"/>
            <a:ext cx="11001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altLang="zh-CN" sz="2400" b="1">
                <a:latin typeface="Times New Roman" panose="02020603050405020304" pitchFamily="18" charset="0"/>
              </a:rPr>
              <a:t>sunny,</a:t>
            </a:r>
          </a:p>
          <a:p>
            <a:pPr algn="ctr" eaLnBrk="0" hangingPunct="0"/>
            <a:r>
              <a:rPr lang="en-US" altLang="zh-CN" sz="2400" b="1">
                <a:latin typeface="Times New Roman" panose="02020603050405020304" pitchFamily="18" charset="0"/>
              </a:rPr>
              <a:t>swim...</a:t>
            </a:r>
          </a:p>
        </p:txBody>
      </p:sp>
      <p:sp>
        <p:nvSpPr>
          <p:cNvPr id="32809" name="矩形 15"/>
          <p:cNvSpPr>
            <a:spLocks noChangeArrowheads="1"/>
          </p:cNvSpPr>
          <p:nvPr>
            <p:custDataLst>
              <p:tags r:id="rId8"/>
            </p:custDataLst>
          </p:nvPr>
        </p:nvSpPr>
        <p:spPr bwMode="auto">
          <a:xfrm>
            <a:off x="5319713" y="2470150"/>
            <a:ext cx="844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altLang="zh-CN" sz="2400" b="1">
                <a:latin typeface="Times New Roman" panose="02020603050405020304" pitchFamily="18" charset="0"/>
              </a:rPr>
              <a:t>hot...</a:t>
            </a:r>
          </a:p>
        </p:txBody>
      </p:sp>
      <p:sp>
        <p:nvSpPr>
          <p:cNvPr id="31786" name="矩形 16"/>
          <p:cNvSpPr/>
          <p:nvPr>
            <p:custDataLst>
              <p:tags r:id="rId9"/>
            </p:custDataLst>
          </p:nvPr>
        </p:nvSpPr>
        <p:spPr>
          <a:xfrm>
            <a:off x="6754813" y="2295525"/>
            <a:ext cx="2160587" cy="830263"/>
          </a:xfrm>
          <a:prstGeom prst="rect">
            <a:avLst/>
          </a:prstGeom>
          <a:noFill/>
          <a:ln>
            <a:noFill/>
            <a:miter lim="800000"/>
          </a:ln>
        </p:spPr>
        <p:txBody>
          <a:bodyPr>
            <a:spAutoFit/>
          </a:bodyPr>
          <a:lstStyle/>
          <a:p>
            <a:pPr algn="ctr" eaLnBrk="0" hangingPunct="0"/>
            <a:r>
              <a:rPr lang="en-US" altLang="zh-CN" sz="2400" b="1">
                <a:latin typeface="Times New Roman" panose="02020603050405020304" pitchFamily="18" charset="0"/>
              </a:rPr>
              <a:t>wear a pair of sunglasses…</a:t>
            </a:r>
          </a:p>
        </p:txBody>
      </p:sp>
      <p:sp>
        <p:nvSpPr>
          <p:cNvPr id="32811" name="矩形 17"/>
          <p:cNvSpPr>
            <a:spLocks noChangeArrowheads="1"/>
          </p:cNvSpPr>
          <p:nvPr>
            <p:custDataLst>
              <p:tags r:id="rId10"/>
            </p:custDataLst>
          </p:nvPr>
        </p:nvSpPr>
        <p:spPr bwMode="auto">
          <a:xfrm>
            <a:off x="2452688" y="3190875"/>
            <a:ext cx="20685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altLang="zh-CN" sz="2400" b="1">
                <a:latin typeface="Times New Roman" panose="02020603050405020304" pitchFamily="18" charset="0"/>
              </a:rPr>
              <a:t>cool,</a:t>
            </a:r>
          </a:p>
          <a:p>
            <a:pPr algn="ctr" eaLnBrk="0" hangingPunct="0"/>
            <a:r>
              <a:rPr lang="en-US" altLang="zh-CN" sz="2400" b="1">
                <a:latin typeface="Times New Roman" panose="02020603050405020304" pitchFamily="18" charset="0"/>
              </a:rPr>
              <a:t>red tree leaves</a:t>
            </a:r>
          </a:p>
        </p:txBody>
      </p:sp>
      <p:sp>
        <p:nvSpPr>
          <p:cNvPr id="32812" name="矩形 18"/>
          <p:cNvSpPr>
            <a:spLocks noChangeArrowheads="1"/>
          </p:cNvSpPr>
          <p:nvPr>
            <p:custDataLst>
              <p:tags r:id="rId11"/>
            </p:custDataLst>
          </p:nvPr>
        </p:nvSpPr>
        <p:spPr bwMode="auto">
          <a:xfrm>
            <a:off x="5229225" y="3357563"/>
            <a:ext cx="860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altLang="zh-CN" sz="2400" b="1">
                <a:latin typeface="Times New Roman" panose="02020603050405020304" pitchFamily="18" charset="0"/>
              </a:rPr>
              <a:t>dry...</a:t>
            </a:r>
          </a:p>
        </p:txBody>
      </p:sp>
      <p:sp>
        <p:nvSpPr>
          <p:cNvPr id="31789" name="矩形 19"/>
          <p:cNvSpPr/>
          <p:nvPr>
            <p:custDataLst>
              <p:tags r:id="rId12"/>
            </p:custDataLst>
          </p:nvPr>
        </p:nvSpPr>
        <p:spPr>
          <a:xfrm>
            <a:off x="6959600" y="3186113"/>
            <a:ext cx="1752600" cy="830262"/>
          </a:xfrm>
          <a:prstGeom prst="rect">
            <a:avLst/>
          </a:prstGeom>
          <a:noFill/>
          <a:ln>
            <a:noFill/>
            <a:miter lim="800000"/>
          </a:ln>
        </p:spPr>
        <p:txBody>
          <a:bodyPr wrap="none">
            <a:spAutoFit/>
          </a:bodyPr>
          <a:lstStyle/>
          <a:p>
            <a:pPr algn="ctr" eaLnBrk="0" hangingPunct="0"/>
            <a:r>
              <a:rPr lang="en-US" altLang="zh-CN" sz="2400" b="1">
                <a:latin typeface="Times New Roman" panose="02020603050405020304" pitchFamily="18" charset="0"/>
              </a:rPr>
              <a:t>drink more </a:t>
            </a:r>
          </a:p>
          <a:p>
            <a:pPr algn="ctr" eaLnBrk="0" hangingPunct="0"/>
            <a:r>
              <a:rPr lang="en-US" altLang="zh-CN" sz="2400" b="1">
                <a:latin typeface="Times New Roman" panose="02020603050405020304" pitchFamily="18" charset="0"/>
              </a:rPr>
              <a:t>water…</a:t>
            </a:r>
          </a:p>
        </p:txBody>
      </p:sp>
      <p:sp>
        <p:nvSpPr>
          <p:cNvPr id="31790" name="矩形 20"/>
          <p:cNvSpPr/>
          <p:nvPr>
            <p:custDataLst>
              <p:tags r:id="rId13"/>
            </p:custDataLst>
          </p:nvPr>
        </p:nvSpPr>
        <p:spPr>
          <a:xfrm>
            <a:off x="2452688" y="4044950"/>
            <a:ext cx="2093912" cy="831850"/>
          </a:xfrm>
          <a:prstGeom prst="rect">
            <a:avLst/>
          </a:prstGeom>
          <a:noFill/>
          <a:ln>
            <a:noFill/>
            <a:miter lim="800000"/>
          </a:ln>
        </p:spPr>
        <p:txBody>
          <a:bodyPr wrap="none">
            <a:spAutoFit/>
          </a:bodyPr>
          <a:lstStyle/>
          <a:p>
            <a:pPr algn="ctr" eaLnBrk="0" hangingPunct="0"/>
            <a:r>
              <a:rPr lang="en-US" altLang="zh-CN" sz="2400" b="1">
                <a:latin typeface="Times New Roman" panose="02020603050405020304" pitchFamily="18" charset="0"/>
              </a:rPr>
              <a:t>snowy, make a</a:t>
            </a:r>
          </a:p>
          <a:p>
            <a:pPr algn="ctr" eaLnBrk="0" hangingPunct="0"/>
            <a:r>
              <a:rPr lang="en-US" altLang="zh-CN" sz="2400" b="1">
                <a:latin typeface="Times New Roman" panose="02020603050405020304" pitchFamily="18" charset="0"/>
              </a:rPr>
              <a:t>snowman…</a:t>
            </a:r>
          </a:p>
        </p:txBody>
      </p:sp>
      <p:sp>
        <p:nvSpPr>
          <p:cNvPr id="31791" name="矩形 21"/>
          <p:cNvSpPr/>
          <p:nvPr>
            <p:custDataLst>
              <p:tags r:id="rId14"/>
            </p:custDataLst>
          </p:nvPr>
        </p:nvSpPr>
        <p:spPr>
          <a:xfrm>
            <a:off x="5140325" y="4229100"/>
            <a:ext cx="1039813" cy="461963"/>
          </a:xfrm>
          <a:prstGeom prst="rect">
            <a:avLst/>
          </a:prstGeom>
          <a:noFill/>
          <a:ln>
            <a:noFill/>
            <a:miter lim="800000"/>
          </a:ln>
        </p:spPr>
        <p:txBody>
          <a:bodyPr wrap="none">
            <a:spAutoFit/>
          </a:bodyPr>
          <a:lstStyle/>
          <a:p>
            <a:pPr algn="ctr" eaLnBrk="0" hangingPunct="0"/>
            <a:r>
              <a:rPr lang="en-US" altLang="zh-CN" sz="2400" b="1">
                <a:latin typeface="Times New Roman" panose="02020603050405020304" pitchFamily="18" charset="0"/>
              </a:rPr>
              <a:t>cold…</a:t>
            </a:r>
          </a:p>
        </p:txBody>
      </p:sp>
      <p:sp>
        <p:nvSpPr>
          <p:cNvPr id="31792" name="矩形 22"/>
          <p:cNvSpPr/>
          <p:nvPr>
            <p:custDataLst>
              <p:tags r:id="rId15"/>
            </p:custDataLst>
          </p:nvPr>
        </p:nvSpPr>
        <p:spPr>
          <a:xfrm>
            <a:off x="6754813" y="4043363"/>
            <a:ext cx="2244725" cy="831850"/>
          </a:xfrm>
          <a:prstGeom prst="rect">
            <a:avLst/>
          </a:prstGeom>
          <a:noFill/>
          <a:ln>
            <a:noFill/>
            <a:miter lim="800000"/>
          </a:ln>
        </p:spPr>
        <p:txBody>
          <a:bodyPr wrap="none">
            <a:spAutoFit/>
          </a:bodyPr>
          <a:lstStyle/>
          <a:p>
            <a:pPr algn="ctr" eaLnBrk="0" hangingPunct="0"/>
            <a:r>
              <a:rPr lang="en-US" altLang="zh-CN" sz="2400" b="1">
                <a:latin typeface="Times New Roman" panose="02020603050405020304" pitchFamily="18" charset="0"/>
              </a:rPr>
              <a:t>wear some</a:t>
            </a:r>
          </a:p>
          <a:p>
            <a:pPr algn="ctr" eaLnBrk="0" hangingPunct="0"/>
            <a:r>
              <a:rPr lang="en-US" altLang="zh-CN" sz="2400" b="1">
                <a:latin typeface="Times New Roman" panose="02020603050405020304" pitchFamily="18" charset="0"/>
              </a:rPr>
              <a:t>warm clothes…</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矩形 2"/>
          <p:cNvSpPr/>
          <p:nvPr>
            <p:custDataLst>
              <p:tags r:id="rId1"/>
            </p:custDataLst>
          </p:nvPr>
        </p:nvSpPr>
        <p:spPr>
          <a:xfrm>
            <a:off x="468313" y="811213"/>
            <a:ext cx="8207375" cy="3521075"/>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a:lnSpc>
                <a:spcPct val="135000"/>
              </a:lnSpc>
            </a:pPr>
            <a:r>
              <a:rPr lang="en-US" altLang="zh-CN" sz="2800" b="1" dirty="0">
                <a:ln w="9525" cap="flat" cmpd="sng" algn="ctr">
                  <a:noFill/>
                  <a:prstDash val="solid"/>
                  <a:round/>
                  <a:headEnd type="none" w="med" len="med"/>
                  <a:tailEnd type="none" w="med" len="med"/>
                </a:ln>
                <a:solidFill>
                  <a:srgbClr val="000000"/>
                </a:solidFill>
                <a:latin typeface="Times New Roman" panose="02020603050405020304" pitchFamily="18" charset="0"/>
                <a:ea typeface="Arial" panose="020B0604020202020204"/>
                <a:sym typeface="Wingdings" panose="05000000000000000000"/>
              </a:rPr>
              <a:t>    The best time to </a:t>
            </a:r>
            <a:r>
              <a:rPr lang="en-US" altLang="zh-CN" sz="2800" b="1" dirty="0" err="1">
                <a:ln w="9525" cap="flat" cmpd="sng" algn="ctr">
                  <a:noFill/>
                  <a:prstDash val="solid"/>
                  <a:round/>
                  <a:headEnd type="none" w="med" len="med"/>
                  <a:tailEnd type="none" w="med" len="med"/>
                </a:ln>
                <a:solidFill>
                  <a:srgbClr val="000000"/>
                </a:solidFill>
                <a:latin typeface="Times New Roman" panose="02020603050405020304" pitchFamily="18" charset="0"/>
                <a:ea typeface="Arial" panose="020B0604020202020204"/>
                <a:sym typeface="Wingdings" panose="05000000000000000000"/>
              </a:rPr>
              <a:t>vist</a:t>
            </a:r>
            <a:r>
              <a:rPr lang="en-US" altLang="zh-CN" sz="2800" b="1" dirty="0">
                <a:ln w="9525" cap="flat" cmpd="sng" algn="ctr">
                  <a:noFill/>
                  <a:prstDash val="solid"/>
                  <a:round/>
                  <a:headEnd type="none" w="med" len="med"/>
                  <a:tailEnd type="none" w="med" len="med"/>
                </a:ln>
                <a:solidFill>
                  <a:srgbClr val="000000"/>
                </a:solidFill>
                <a:latin typeface="Times New Roman" panose="02020603050405020304" pitchFamily="18" charset="0"/>
                <a:ea typeface="Arial" panose="020B0604020202020204"/>
                <a:sym typeface="Wingdings" panose="05000000000000000000"/>
              </a:rPr>
              <a:t> … is in ______. Because there is a lot thing to do and see. When you come here it’s a good idea to ______. Because you may want to ______. You might ______, because ______, but you need to ______, so ______.</a:t>
            </a:r>
          </a:p>
          <a:p>
            <a:pPr>
              <a:lnSpc>
                <a:spcPct val="135000"/>
              </a:lnSpc>
            </a:pPr>
            <a:r>
              <a:rPr lang="en-US" altLang="zh-CN" sz="2800" b="1" dirty="0">
                <a:ln w="9525" cap="flat" cmpd="sng" algn="ctr">
                  <a:noFill/>
                  <a:prstDash val="solid"/>
                  <a:round/>
                  <a:headEnd type="none" w="med" len="med"/>
                  <a:tailEnd type="none" w="med" len="med"/>
                </a:ln>
                <a:solidFill>
                  <a:srgbClr val="000000"/>
                </a:solidFill>
                <a:latin typeface="Times New Roman" panose="02020603050405020304" pitchFamily="18" charset="0"/>
                <a:ea typeface="Arial" panose="020B0604020202020204"/>
                <a:sym typeface="Wingdings" panose="05000000000000000000"/>
              </a:rPr>
              <a:t>    I wish you will have a good time.</a:t>
            </a:r>
            <a:endParaRPr lang="en-US" altLang="zh-CN" sz="2800" b="1" dirty="0">
              <a:latin typeface="Times New Roman" panose="02020603050405020304" pitchFamily="18" charset="0"/>
              <a:ea typeface="Arial" panose="020B0604020202020204"/>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矩形 2"/>
          <p:cNvSpPr>
            <a:spLocks noChangeArrowheads="1"/>
          </p:cNvSpPr>
          <p:nvPr>
            <p:custDataLst>
              <p:tags r:id="rId1"/>
            </p:custDataLst>
          </p:nvPr>
        </p:nvSpPr>
        <p:spPr bwMode="auto">
          <a:xfrm>
            <a:off x="214313" y="222250"/>
            <a:ext cx="1920875"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900" b="1" dirty="0">
                <a:solidFill>
                  <a:srgbClr val="0070C0"/>
                </a:solidFill>
                <a:latin typeface="Arial" panose="020B0604020202020204" pitchFamily="34" charset="0"/>
              </a:rPr>
              <a:t>Exercise</a:t>
            </a:r>
            <a:endParaRPr lang="zh-CN" altLang="en-US" sz="2900" b="1" dirty="0">
              <a:solidFill>
                <a:srgbClr val="0070C0"/>
              </a:solidFill>
              <a:latin typeface="Arial" panose="020B0604020202020204" pitchFamily="34" charset="0"/>
            </a:endParaRPr>
          </a:p>
        </p:txBody>
      </p:sp>
      <p:sp>
        <p:nvSpPr>
          <p:cNvPr id="34819" name="矩形 3"/>
          <p:cNvSpPr>
            <a:spLocks noChangeArrowheads="1"/>
          </p:cNvSpPr>
          <p:nvPr>
            <p:custDataLst>
              <p:tags r:id="rId2"/>
            </p:custDataLst>
          </p:nvPr>
        </p:nvSpPr>
        <p:spPr bwMode="auto">
          <a:xfrm>
            <a:off x="2197100" y="687388"/>
            <a:ext cx="3168650"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spAutoFit/>
          </a:bodyPr>
          <a:lstStyle/>
          <a:p>
            <a:pPr eaLnBrk="0" hangingPunct="0">
              <a:lnSpc>
                <a:spcPct val="135000"/>
              </a:lnSpc>
            </a:pPr>
            <a:r>
              <a:rPr lang="zh-CN" altLang="en-US" sz="2800" b="1" dirty="0">
                <a:latin typeface="黑体" panose="02010609060101010101" pitchFamily="49" charset="-122"/>
                <a:ea typeface="黑体" panose="02010609060101010101" pitchFamily="49" charset="-122"/>
              </a:rPr>
              <a:t>一、选择题。</a:t>
            </a:r>
            <a:endParaRPr lang="en-US" altLang="zh-CN" sz="2800" b="1" dirty="0">
              <a:latin typeface="黑体" panose="02010609060101010101" pitchFamily="49" charset="-122"/>
              <a:ea typeface="黑体" panose="02010609060101010101" pitchFamily="49" charset="-122"/>
            </a:endParaRPr>
          </a:p>
        </p:txBody>
      </p:sp>
      <p:sp>
        <p:nvSpPr>
          <p:cNvPr id="33796" name="矩形 6"/>
          <p:cNvSpPr/>
          <p:nvPr>
            <p:custDataLst>
              <p:tags r:id="rId3"/>
            </p:custDataLst>
          </p:nvPr>
        </p:nvSpPr>
        <p:spPr>
          <a:xfrm>
            <a:off x="2154238" y="1181100"/>
            <a:ext cx="4895850" cy="3552825"/>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a:lnSpc>
                <a:spcPct val="165000"/>
              </a:lnSpc>
            </a:pPr>
            <a:r>
              <a:rPr lang="en-US" altLang="zh-CN" sz="2800" b="1" dirty="0">
                <a:ln w="9525" cap="flat" cmpd="sng" algn="ctr">
                  <a:noFill/>
                  <a:prstDash val="solid"/>
                  <a:round/>
                  <a:headEnd type="none" w="med" len="med"/>
                  <a:tailEnd type="none" w="med" len="med"/>
                </a:ln>
                <a:solidFill>
                  <a:srgbClr val="000000"/>
                </a:solidFill>
                <a:latin typeface="Times New Roman" panose="02020603050405020304" pitchFamily="18" charset="0"/>
                <a:ea typeface="Arial" panose="020B0604020202020204"/>
                <a:sym typeface="Wingdings" panose="05000000000000000000"/>
              </a:rPr>
              <a:t>1. —_____________?</a:t>
            </a:r>
          </a:p>
          <a:p>
            <a:pPr>
              <a:lnSpc>
                <a:spcPct val="165000"/>
              </a:lnSpc>
            </a:pPr>
            <a:r>
              <a:rPr lang="en-US" altLang="zh-CN" sz="2800" b="1" dirty="0">
                <a:ln w="9525" cap="flat" cmpd="sng" algn="ctr">
                  <a:noFill/>
                  <a:prstDash val="solid"/>
                  <a:round/>
                  <a:headEnd type="none" w="med" len="med"/>
                  <a:tailEnd type="none" w="med" len="med"/>
                </a:ln>
                <a:solidFill>
                  <a:srgbClr val="000000"/>
                </a:solidFill>
                <a:latin typeface="Times New Roman" panose="02020603050405020304" pitchFamily="18" charset="0"/>
                <a:ea typeface="Arial" panose="020B0604020202020204"/>
                <a:sym typeface="Wingdings" panose="05000000000000000000"/>
              </a:rPr>
              <a:t>    —It’s sunny and hot.</a:t>
            </a:r>
          </a:p>
          <a:p>
            <a:pPr>
              <a:lnSpc>
                <a:spcPct val="165000"/>
              </a:lnSpc>
            </a:pPr>
            <a:r>
              <a:rPr lang="en-US" altLang="zh-CN" sz="2800" b="1" dirty="0">
                <a:ln w="9525" cap="flat" cmpd="sng" algn="ctr">
                  <a:noFill/>
                  <a:prstDash val="solid"/>
                  <a:round/>
                  <a:headEnd type="none" w="med" len="med"/>
                  <a:tailEnd type="none" w="med" len="med"/>
                </a:ln>
                <a:solidFill>
                  <a:srgbClr val="000000"/>
                </a:solidFill>
                <a:latin typeface="Times New Roman" panose="02020603050405020304" pitchFamily="18" charset="0"/>
                <a:ea typeface="Arial" panose="020B0604020202020204"/>
                <a:sym typeface="Wingdings" panose="05000000000000000000"/>
              </a:rPr>
              <a:t>    A. What is the weather like?  </a:t>
            </a:r>
          </a:p>
          <a:p>
            <a:pPr>
              <a:lnSpc>
                <a:spcPct val="165000"/>
              </a:lnSpc>
            </a:pPr>
            <a:r>
              <a:rPr lang="en-US" altLang="zh-CN" sz="2800" b="1" dirty="0">
                <a:ln w="9525" cap="flat" cmpd="sng" algn="ctr">
                  <a:noFill/>
                  <a:prstDash val="solid"/>
                  <a:round/>
                  <a:headEnd type="none" w="med" len="med"/>
                  <a:tailEnd type="none" w="med" len="med"/>
                </a:ln>
                <a:solidFill>
                  <a:srgbClr val="000000"/>
                </a:solidFill>
                <a:latin typeface="Times New Roman" panose="02020603050405020304" pitchFamily="18" charset="0"/>
                <a:ea typeface="Arial" panose="020B0604020202020204"/>
                <a:sym typeface="Wingdings" panose="05000000000000000000"/>
              </a:rPr>
              <a:t>    B. How is the weather like?    </a:t>
            </a:r>
          </a:p>
          <a:p>
            <a:pPr>
              <a:lnSpc>
                <a:spcPct val="165000"/>
              </a:lnSpc>
            </a:pPr>
            <a:r>
              <a:rPr lang="en-US" altLang="zh-CN" sz="2800" b="1" dirty="0">
                <a:ln w="9525" cap="flat" cmpd="sng" algn="ctr">
                  <a:noFill/>
                  <a:prstDash val="solid"/>
                  <a:round/>
                  <a:headEnd type="none" w="med" len="med"/>
                  <a:tailEnd type="none" w="med" len="med"/>
                </a:ln>
                <a:solidFill>
                  <a:srgbClr val="000000"/>
                </a:solidFill>
                <a:latin typeface="Times New Roman" panose="02020603050405020304" pitchFamily="18" charset="0"/>
                <a:ea typeface="Arial" panose="020B0604020202020204"/>
                <a:sym typeface="Wingdings" panose="05000000000000000000"/>
              </a:rPr>
              <a:t>    C. What is the weather?</a:t>
            </a:r>
            <a:endParaRPr lang="en-US" altLang="zh-CN" sz="2800" b="1" dirty="0">
              <a:solidFill>
                <a:srgbClr val="000000"/>
              </a:solidFill>
              <a:latin typeface="Times New Roman" panose="02020603050405020304" pitchFamily="18" charset="0"/>
              <a:ea typeface="Arial" panose="020B0604020202020204"/>
            </a:endParaRPr>
          </a:p>
        </p:txBody>
      </p:sp>
      <p:pic>
        <p:nvPicPr>
          <p:cNvPr id="34821" name="图片 7"/>
          <p:cNvPicPr>
            <a:picLocks noChangeAspect="1" noChangeArrowheads="1"/>
          </p:cNvPicPr>
          <p:nvPr>
            <p:custDataLst>
              <p:tags r:id="rId4"/>
            </p:custDataLst>
          </p:nvPr>
        </p:nvPicPr>
        <p:blipFill>
          <a:blip r:embed="rId6" cstate="email"/>
          <a:srcRect/>
          <a:stretch>
            <a:fillRect/>
          </a:stretch>
        </p:blipFill>
        <p:spPr bwMode="auto">
          <a:xfrm>
            <a:off x="2420938" y="2762250"/>
            <a:ext cx="496887"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4821"/>
                                        </p:tgtEl>
                                        <p:attrNameLst>
                                          <p:attrName>style.visibility</p:attrName>
                                        </p:attrNameLst>
                                      </p:cBhvr>
                                      <p:to>
                                        <p:strVal val="visible"/>
                                      </p:to>
                                    </p:set>
                                    <p:animEffect transition="in" filter="fade">
                                      <p:cBhvr>
                                        <p:cTn id="7" dur="1000"/>
                                        <p:tgtEl>
                                          <p:spTgt spid="34821"/>
                                        </p:tgtEl>
                                      </p:cBhvr>
                                    </p:animEffect>
                                    <p:anim calcmode="lin" valueType="num">
                                      <p:cBhvr>
                                        <p:cTn id="8" dur="1000" fill="hold"/>
                                        <p:tgtEl>
                                          <p:spTgt spid="34821"/>
                                        </p:tgtEl>
                                        <p:attrNameLst>
                                          <p:attrName>ppt_x</p:attrName>
                                        </p:attrNameLst>
                                      </p:cBhvr>
                                      <p:tavLst>
                                        <p:tav tm="0">
                                          <p:val>
                                            <p:strVal val="#ppt_x"/>
                                          </p:val>
                                        </p:tav>
                                        <p:tav tm="100000">
                                          <p:val>
                                            <p:strVal val="#ppt_x"/>
                                          </p:val>
                                        </p:tav>
                                      </p:tavLst>
                                    </p:anim>
                                    <p:anim calcmode="lin" valueType="num">
                                      <p:cBhvr>
                                        <p:cTn id="9" dur="1000" fill="hold"/>
                                        <p:tgtEl>
                                          <p:spTgt spid="348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矩形 3"/>
          <p:cNvSpPr/>
          <p:nvPr>
            <p:custDataLst>
              <p:tags r:id="rId1"/>
            </p:custDataLst>
          </p:nvPr>
        </p:nvSpPr>
        <p:spPr>
          <a:xfrm>
            <a:off x="752475" y="850900"/>
            <a:ext cx="7780338" cy="3425825"/>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a:lnSpc>
                <a:spcPct val="155000"/>
              </a:lnSpc>
            </a:pPr>
            <a:r>
              <a:rPr lang="en-US" altLang="zh-CN" sz="2800" b="1" dirty="0">
                <a:ln w="9525" cap="flat" cmpd="sng" algn="ctr">
                  <a:noFill/>
                  <a:prstDash val="solid"/>
                  <a:round/>
                  <a:headEnd type="none" w="med" len="med"/>
                  <a:tailEnd type="none" w="med" len="med"/>
                </a:ln>
                <a:solidFill>
                  <a:srgbClr val="000000"/>
                </a:solidFill>
                <a:latin typeface="Times New Roman" panose="02020603050405020304" pitchFamily="18" charset="0"/>
                <a:ea typeface="Arial" panose="020B0604020202020204"/>
                <a:sym typeface="Wingdings" panose="05000000000000000000"/>
              </a:rPr>
              <a:t>2. The car don’t move at all. There ____ be   </a:t>
            </a:r>
          </a:p>
          <a:p>
            <a:pPr>
              <a:lnSpc>
                <a:spcPct val="155000"/>
              </a:lnSpc>
            </a:pPr>
            <a:r>
              <a:rPr lang="en-US" altLang="zh-CN" sz="2800" b="1" dirty="0">
                <a:ln w="9525" cap="flat" cmpd="sng" algn="ctr">
                  <a:noFill/>
                  <a:prstDash val="solid"/>
                  <a:round/>
                  <a:headEnd type="none" w="med" len="med"/>
                  <a:tailEnd type="none" w="med" len="med"/>
                </a:ln>
                <a:solidFill>
                  <a:srgbClr val="000000"/>
                </a:solidFill>
                <a:latin typeface="Times New Roman" panose="02020603050405020304" pitchFamily="18" charset="0"/>
                <a:ea typeface="Arial" panose="020B0604020202020204"/>
                <a:sym typeface="Wingdings" panose="05000000000000000000"/>
              </a:rPr>
              <a:t>    something wrong with it.</a:t>
            </a:r>
          </a:p>
          <a:p>
            <a:pPr>
              <a:lnSpc>
                <a:spcPct val="155000"/>
              </a:lnSpc>
            </a:pPr>
            <a:r>
              <a:rPr lang="en-US" altLang="zh-CN" sz="2800" b="1" dirty="0">
                <a:ln w="9525" cap="flat" cmpd="sng" algn="ctr">
                  <a:noFill/>
                  <a:prstDash val="solid"/>
                  <a:round/>
                  <a:headEnd type="none" w="med" len="med"/>
                  <a:tailEnd type="none" w="med" len="med"/>
                </a:ln>
                <a:solidFill>
                  <a:srgbClr val="000000"/>
                </a:solidFill>
                <a:latin typeface="Times New Roman" panose="02020603050405020304" pitchFamily="18" charset="0"/>
                <a:ea typeface="Arial" panose="020B0604020202020204"/>
                <a:sym typeface="Wingdings" panose="05000000000000000000"/>
              </a:rPr>
              <a:t>    A. maybe        	B. possible        	C. may</a:t>
            </a:r>
          </a:p>
          <a:p>
            <a:pPr>
              <a:lnSpc>
                <a:spcPct val="155000"/>
              </a:lnSpc>
              <a:spcBef>
                <a:spcPts val="600"/>
              </a:spcBef>
            </a:pPr>
            <a:r>
              <a:rPr lang="en-US" altLang="zh-CN" sz="2800" b="1" dirty="0">
                <a:ln w="9525" cap="flat" cmpd="sng" algn="ctr">
                  <a:noFill/>
                  <a:prstDash val="solid"/>
                  <a:round/>
                  <a:headEnd type="none" w="med" len="med"/>
                  <a:tailEnd type="none" w="med" len="med"/>
                </a:ln>
                <a:solidFill>
                  <a:srgbClr val="000000"/>
                </a:solidFill>
                <a:latin typeface="Times New Roman" panose="02020603050405020304" pitchFamily="18" charset="0"/>
                <a:ea typeface="Arial" panose="020B0604020202020204"/>
                <a:sym typeface="Wingdings" panose="05000000000000000000"/>
              </a:rPr>
              <a:t>3. It’s interesting ______ games with the children.</a:t>
            </a:r>
          </a:p>
          <a:p>
            <a:pPr>
              <a:lnSpc>
                <a:spcPct val="155000"/>
              </a:lnSpc>
            </a:pPr>
            <a:r>
              <a:rPr lang="en-US" altLang="zh-CN" sz="2800" b="1" dirty="0">
                <a:ln w="9525" cap="flat" cmpd="sng" algn="ctr">
                  <a:noFill/>
                  <a:prstDash val="solid"/>
                  <a:round/>
                  <a:headEnd type="none" w="med" len="med"/>
                  <a:tailEnd type="none" w="med" len="med"/>
                </a:ln>
                <a:solidFill>
                  <a:srgbClr val="000000"/>
                </a:solidFill>
                <a:latin typeface="Times New Roman" panose="02020603050405020304" pitchFamily="18" charset="0"/>
                <a:ea typeface="Arial" panose="020B0604020202020204"/>
                <a:sym typeface="Wingdings" panose="05000000000000000000"/>
              </a:rPr>
              <a:t>    A. play               B. to playing       	C. to play</a:t>
            </a:r>
            <a:endParaRPr lang="en-US" altLang="zh-CN" sz="2800" b="1" dirty="0">
              <a:latin typeface="Times New Roman" panose="02020603050405020304" pitchFamily="18" charset="0"/>
              <a:ea typeface="Arial" panose="020B0604020202020204"/>
            </a:endParaRPr>
          </a:p>
        </p:txBody>
      </p:sp>
      <p:pic>
        <p:nvPicPr>
          <p:cNvPr id="35843" name="图片 4"/>
          <p:cNvPicPr>
            <a:picLocks noChangeAspect="1" noChangeArrowheads="1"/>
          </p:cNvPicPr>
          <p:nvPr>
            <p:custDataLst>
              <p:tags r:id="rId2"/>
            </p:custDataLst>
          </p:nvPr>
        </p:nvPicPr>
        <p:blipFill>
          <a:blip r:embed="rId5" cstate="email"/>
          <a:srcRect/>
          <a:stretch>
            <a:fillRect/>
          </a:stretch>
        </p:blipFill>
        <p:spPr bwMode="auto">
          <a:xfrm>
            <a:off x="6210300" y="2338388"/>
            <a:ext cx="49688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图片 5"/>
          <p:cNvPicPr>
            <a:picLocks noChangeAspect="1" noChangeArrowheads="1"/>
          </p:cNvPicPr>
          <p:nvPr>
            <p:custDataLst>
              <p:tags r:id="rId3"/>
            </p:custDataLst>
          </p:nvPr>
        </p:nvPicPr>
        <p:blipFill>
          <a:blip r:embed="rId5" cstate="email"/>
          <a:srcRect/>
          <a:stretch>
            <a:fillRect/>
          </a:stretch>
        </p:blipFill>
        <p:spPr bwMode="auto">
          <a:xfrm>
            <a:off x="6210300" y="3724275"/>
            <a:ext cx="49688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fade">
                                      <p:cBhvr>
                                        <p:cTn id="7" dur="1000"/>
                                        <p:tgtEl>
                                          <p:spTgt spid="35843"/>
                                        </p:tgtEl>
                                      </p:cBhvr>
                                    </p:animEffect>
                                    <p:anim calcmode="lin" valueType="num">
                                      <p:cBhvr>
                                        <p:cTn id="8" dur="1000" fill="hold"/>
                                        <p:tgtEl>
                                          <p:spTgt spid="35843"/>
                                        </p:tgtEl>
                                        <p:attrNameLst>
                                          <p:attrName>ppt_x</p:attrName>
                                        </p:attrNameLst>
                                      </p:cBhvr>
                                      <p:tavLst>
                                        <p:tav tm="0">
                                          <p:val>
                                            <p:strVal val="#ppt_x"/>
                                          </p:val>
                                        </p:tav>
                                        <p:tav tm="100000">
                                          <p:val>
                                            <p:strVal val="#ppt_x"/>
                                          </p:val>
                                        </p:tav>
                                      </p:tavLst>
                                    </p:anim>
                                    <p:anim calcmode="lin" valueType="num">
                                      <p:cBhvr>
                                        <p:cTn id="9" dur="1000" fill="hold"/>
                                        <p:tgtEl>
                                          <p:spTgt spid="3584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5844"/>
                                        </p:tgtEl>
                                        <p:attrNameLst>
                                          <p:attrName>style.visibility</p:attrName>
                                        </p:attrNameLst>
                                      </p:cBhvr>
                                      <p:to>
                                        <p:strVal val="visible"/>
                                      </p:to>
                                    </p:set>
                                    <p:animEffect transition="in" filter="fade">
                                      <p:cBhvr>
                                        <p:cTn id="14" dur="1000"/>
                                        <p:tgtEl>
                                          <p:spTgt spid="35844"/>
                                        </p:tgtEl>
                                      </p:cBhvr>
                                    </p:animEffect>
                                    <p:anim calcmode="lin" valueType="num">
                                      <p:cBhvr>
                                        <p:cTn id="15" dur="1000" fill="hold"/>
                                        <p:tgtEl>
                                          <p:spTgt spid="35844"/>
                                        </p:tgtEl>
                                        <p:attrNameLst>
                                          <p:attrName>ppt_x</p:attrName>
                                        </p:attrNameLst>
                                      </p:cBhvr>
                                      <p:tavLst>
                                        <p:tav tm="0">
                                          <p:val>
                                            <p:strVal val="#ppt_x"/>
                                          </p:val>
                                        </p:tav>
                                        <p:tav tm="100000">
                                          <p:val>
                                            <p:strVal val="#ppt_x"/>
                                          </p:val>
                                        </p:tav>
                                      </p:tavLst>
                                    </p:anim>
                                    <p:anim calcmode="lin" valueType="num">
                                      <p:cBhvr>
                                        <p:cTn id="16" dur="1000" fill="hold"/>
                                        <p:tgtEl>
                                          <p:spTgt spid="358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矩形 1"/>
          <p:cNvSpPr/>
          <p:nvPr>
            <p:custDataLst>
              <p:tags r:id="rId1"/>
            </p:custDataLst>
          </p:nvPr>
        </p:nvSpPr>
        <p:spPr>
          <a:xfrm>
            <a:off x="468313" y="1116013"/>
            <a:ext cx="8280400" cy="2841625"/>
          </a:xfrm>
          <a:prstGeom prst="rect">
            <a:avLst/>
          </a:prstGeom>
          <a:noFill/>
          <a:ln>
            <a:noFill/>
            <a:miter lim="800000"/>
          </a:ln>
        </p:spPr>
        <p:txBody>
          <a:bodyPr>
            <a:spAutoFit/>
          </a:bodyPr>
          <a:lstStyle/>
          <a:p>
            <a:pPr eaLnBrk="0" hangingPunct="0">
              <a:lnSpc>
                <a:spcPct val="165000"/>
              </a:lnSpc>
            </a:pPr>
            <a:r>
              <a:rPr lang="en-US" altLang="zh-CN" sz="2800" b="1">
                <a:latin typeface="Times New Roman" panose="02020603050405020304" pitchFamily="18" charset="0"/>
              </a:rPr>
              <a:t>4.</a:t>
            </a:r>
            <a:r>
              <a:rPr lang="zh-CN" altLang="en-US" sz="2800" b="1">
                <a:latin typeface="Times New Roman" panose="02020603050405020304" pitchFamily="18" charset="0"/>
              </a:rPr>
              <a:t>（长沙中考）</a:t>
            </a:r>
            <a:r>
              <a:rPr lang="en-US" altLang="zh-CN" sz="2800" b="1">
                <a:latin typeface="Times New Roman" panose="02020603050405020304" pitchFamily="18" charset="0"/>
              </a:rPr>
              <a:t>—The weather report says it’s going</a:t>
            </a:r>
          </a:p>
          <a:p>
            <a:pPr eaLnBrk="0" hangingPunct="0">
              <a:lnSpc>
                <a:spcPct val="165000"/>
              </a:lnSpc>
            </a:pPr>
            <a:r>
              <a:rPr lang="en-US" altLang="zh-CN" sz="2800" b="1">
                <a:latin typeface="Times New Roman" panose="02020603050405020304" pitchFamily="18" charset="0"/>
              </a:rPr>
              <a:t>     to have a shower this afternoon.</a:t>
            </a:r>
          </a:p>
          <a:p>
            <a:pPr eaLnBrk="0" hangingPunct="0">
              <a:lnSpc>
                <a:spcPct val="165000"/>
              </a:lnSpc>
            </a:pPr>
            <a:r>
              <a:rPr lang="en-US" altLang="zh-CN" sz="2800" b="1">
                <a:latin typeface="Times New Roman" panose="02020603050405020304" pitchFamily="18" charset="0"/>
              </a:rPr>
              <a:t>     —It does? We’d better ______ now, just in case.</a:t>
            </a:r>
          </a:p>
          <a:p>
            <a:pPr eaLnBrk="0" hangingPunct="0">
              <a:lnSpc>
                <a:spcPct val="165000"/>
              </a:lnSpc>
            </a:pPr>
            <a:r>
              <a:rPr lang="en-US" altLang="zh-CN" sz="2800" b="1">
                <a:latin typeface="Times New Roman" panose="02020603050405020304" pitchFamily="18" charset="0"/>
              </a:rPr>
              <a:t>     A. to leave              B. leaving              C. leave </a:t>
            </a:r>
          </a:p>
        </p:txBody>
      </p:sp>
      <p:pic>
        <p:nvPicPr>
          <p:cNvPr id="36867" name="图片 2"/>
          <p:cNvPicPr>
            <a:picLocks noChangeAspect="1" noChangeArrowheads="1"/>
          </p:cNvPicPr>
          <p:nvPr>
            <p:custDataLst>
              <p:tags r:id="rId2"/>
            </p:custDataLst>
          </p:nvPr>
        </p:nvPicPr>
        <p:blipFill>
          <a:blip r:embed="rId4" cstate="email"/>
          <a:srcRect/>
          <a:stretch>
            <a:fillRect/>
          </a:stretch>
        </p:blipFill>
        <p:spPr bwMode="auto">
          <a:xfrm>
            <a:off x="6443663" y="3382963"/>
            <a:ext cx="496887"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6867"/>
                                        </p:tgtEl>
                                        <p:attrNameLst>
                                          <p:attrName>style.visibility</p:attrName>
                                        </p:attrNameLst>
                                      </p:cBhvr>
                                      <p:to>
                                        <p:strVal val="visible"/>
                                      </p:to>
                                    </p:set>
                                    <p:animEffect transition="in" filter="fade">
                                      <p:cBhvr>
                                        <p:cTn id="7" dur="1000"/>
                                        <p:tgtEl>
                                          <p:spTgt spid="36867"/>
                                        </p:tgtEl>
                                      </p:cBhvr>
                                    </p:animEffect>
                                    <p:anim calcmode="lin" valueType="num">
                                      <p:cBhvr>
                                        <p:cTn id="8" dur="1000" fill="hold"/>
                                        <p:tgtEl>
                                          <p:spTgt spid="36867"/>
                                        </p:tgtEl>
                                        <p:attrNameLst>
                                          <p:attrName>ppt_x</p:attrName>
                                        </p:attrNameLst>
                                      </p:cBhvr>
                                      <p:tavLst>
                                        <p:tav tm="0">
                                          <p:val>
                                            <p:strVal val="#ppt_x"/>
                                          </p:val>
                                        </p:tav>
                                        <p:tav tm="100000">
                                          <p:val>
                                            <p:strVal val="#ppt_x"/>
                                          </p:val>
                                        </p:tav>
                                      </p:tavLst>
                                    </p:anim>
                                    <p:anim calcmode="lin" valueType="num">
                                      <p:cBhvr>
                                        <p:cTn id="9" dur="1000" fill="hold"/>
                                        <p:tgtEl>
                                          <p:spTgt spid="368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矩形 1"/>
          <p:cNvSpPr/>
          <p:nvPr>
            <p:custDataLst>
              <p:tags r:id="rId1"/>
            </p:custDataLst>
          </p:nvPr>
        </p:nvSpPr>
        <p:spPr>
          <a:xfrm>
            <a:off x="657225" y="736600"/>
            <a:ext cx="7954963" cy="3552825"/>
          </a:xfrm>
          <a:prstGeom prst="rect">
            <a:avLst/>
          </a:prstGeom>
          <a:noFill/>
          <a:ln>
            <a:noFill/>
            <a:miter lim="800000"/>
          </a:ln>
        </p:spPr>
        <p:txBody>
          <a:bodyPr>
            <a:spAutoFit/>
          </a:bodyPr>
          <a:lstStyle/>
          <a:p>
            <a:pPr eaLnBrk="0" hangingPunct="0">
              <a:lnSpc>
                <a:spcPct val="165000"/>
              </a:lnSpc>
            </a:pPr>
            <a:r>
              <a:rPr lang="en-US" altLang="zh-CN" sz="2800" b="1">
                <a:latin typeface="Times New Roman" panose="02020603050405020304" pitchFamily="18" charset="0"/>
              </a:rPr>
              <a:t>5.</a:t>
            </a:r>
            <a:r>
              <a:rPr lang="zh-CN" altLang="en-US" sz="2800" b="1">
                <a:latin typeface="Times New Roman" panose="02020603050405020304" pitchFamily="18" charset="0"/>
              </a:rPr>
              <a:t>（四川乐山中考）</a:t>
            </a:r>
            <a:endParaRPr lang="en-US" altLang="zh-CN" sz="2800" b="1">
              <a:latin typeface="Times New Roman" panose="02020603050405020304" pitchFamily="18" charset="0"/>
            </a:endParaRPr>
          </a:p>
          <a:p>
            <a:pPr eaLnBrk="0" hangingPunct="0">
              <a:lnSpc>
                <a:spcPct val="165000"/>
              </a:lnSpc>
            </a:pPr>
            <a:r>
              <a:rPr lang="en-US" altLang="zh-CN" sz="2800" b="1">
                <a:latin typeface="Times New Roman" panose="02020603050405020304" pitchFamily="18" charset="0"/>
              </a:rPr>
              <a:t>     —When shall we go hiking again?</a:t>
            </a:r>
          </a:p>
          <a:p>
            <a:pPr eaLnBrk="0" hangingPunct="0">
              <a:lnSpc>
                <a:spcPct val="165000"/>
              </a:lnSpc>
            </a:pPr>
            <a:r>
              <a:rPr lang="en-US" altLang="zh-CN" sz="2800" b="1">
                <a:latin typeface="Times New Roman" panose="02020603050405020304" pitchFamily="18" charset="0"/>
              </a:rPr>
              <a:t>     —Make it ______ day you like. It’s all the same</a:t>
            </a:r>
          </a:p>
          <a:p>
            <a:pPr eaLnBrk="0" hangingPunct="0">
              <a:lnSpc>
                <a:spcPct val="165000"/>
              </a:lnSpc>
            </a:pPr>
            <a:r>
              <a:rPr lang="en-US" altLang="zh-CN" sz="2800" b="1">
                <a:latin typeface="Times New Roman" panose="02020603050405020304" pitchFamily="18" charset="0"/>
              </a:rPr>
              <a:t>     to me.</a:t>
            </a:r>
          </a:p>
          <a:p>
            <a:pPr eaLnBrk="0" hangingPunct="0">
              <a:lnSpc>
                <a:spcPct val="165000"/>
              </a:lnSpc>
            </a:pPr>
            <a:r>
              <a:rPr lang="en-US" altLang="zh-CN" sz="2800" b="1">
                <a:latin typeface="Times New Roman" panose="02020603050405020304" pitchFamily="18" charset="0"/>
              </a:rPr>
              <a:t>     A. either                     B. any                     C. one </a:t>
            </a:r>
          </a:p>
        </p:txBody>
      </p:sp>
      <p:pic>
        <p:nvPicPr>
          <p:cNvPr id="37891" name="图片 2"/>
          <p:cNvPicPr>
            <a:picLocks noChangeAspect="1" noChangeArrowheads="1"/>
          </p:cNvPicPr>
          <p:nvPr>
            <p:custDataLst>
              <p:tags r:id="rId2"/>
            </p:custDataLst>
          </p:nvPr>
        </p:nvPicPr>
        <p:blipFill>
          <a:blip r:embed="rId5" cstate="email"/>
          <a:srcRect/>
          <a:stretch>
            <a:fillRect/>
          </a:stretch>
        </p:blipFill>
        <p:spPr bwMode="auto">
          <a:xfrm>
            <a:off x="4259263" y="3752850"/>
            <a:ext cx="496887"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7891"/>
                                        </p:tgtEl>
                                        <p:attrNameLst>
                                          <p:attrName>style.visibility</p:attrName>
                                        </p:attrNameLst>
                                      </p:cBhvr>
                                      <p:to>
                                        <p:strVal val="visible"/>
                                      </p:to>
                                    </p:set>
                                    <p:animEffect transition="in" filter="fade">
                                      <p:cBhvr>
                                        <p:cTn id="7" dur="1000"/>
                                        <p:tgtEl>
                                          <p:spTgt spid="37891"/>
                                        </p:tgtEl>
                                      </p:cBhvr>
                                    </p:animEffect>
                                    <p:anim calcmode="lin" valueType="num">
                                      <p:cBhvr>
                                        <p:cTn id="8" dur="1000" fill="hold"/>
                                        <p:tgtEl>
                                          <p:spTgt spid="37891"/>
                                        </p:tgtEl>
                                        <p:attrNameLst>
                                          <p:attrName>ppt_x</p:attrName>
                                        </p:attrNameLst>
                                      </p:cBhvr>
                                      <p:tavLst>
                                        <p:tav tm="0">
                                          <p:val>
                                            <p:strVal val="#ppt_x"/>
                                          </p:val>
                                        </p:tav>
                                        <p:tav tm="100000">
                                          <p:val>
                                            <p:strVal val="#ppt_x"/>
                                          </p:val>
                                        </p:tav>
                                      </p:tavLst>
                                    </p:anim>
                                    <p:anim calcmode="lin" valueType="num">
                                      <p:cBhvr>
                                        <p:cTn id="9" dur="1000" fill="hold"/>
                                        <p:tgtEl>
                                          <p:spTgt spid="378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a:spLocks noChangeArrowheads="1"/>
          </p:cNvSpPr>
          <p:nvPr>
            <p:custDataLst>
              <p:tags r:id="rId1"/>
            </p:custDataLst>
          </p:nvPr>
        </p:nvSpPr>
        <p:spPr bwMode="auto">
          <a:xfrm>
            <a:off x="881063" y="962025"/>
            <a:ext cx="45100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7" rIns="91435" bIns="45717">
            <a:spAutoFit/>
          </a:bodyPr>
          <a:lstStyle/>
          <a:p>
            <a:pPr defTabSz="913130">
              <a:buFont typeface="Arial" panose="020B0604020202020204" pitchFamily="34" charset="0"/>
              <a:buNone/>
            </a:pPr>
            <a:r>
              <a:rPr lang="en-US" altLang="zh-CN" sz="2800" b="1">
                <a:latin typeface="Times New Roman" panose="02020603050405020304" pitchFamily="18" charset="0"/>
                <a:ea typeface="黑体" panose="02010609060101010101" pitchFamily="49" charset="-122"/>
              </a:rPr>
              <a:t>1. </a:t>
            </a:r>
            <a:r>
              <a:rPr lang="zh-CN" altLang="en-US" sz="2800" b="1">
                <a:latin typeface="Times New Roman" panose="02020603050405020304" pitchFamily="18" charset="0"/>
                <a:ea typeface="黑体" panose="02010609060101010101" pitchFamily="49" charset="-122"/>
              </a:rPr>
              <a:t>他有时给我发电子邮件。</a:t>
            </a:r>
          </a:p>
        </p:txBody>
      </p:sp>
      <p:sp>
        <p:nvSpPr>
          <p:cNvPr id="38915" name="Text Box 3"/>
          <p:cNvSpPr>
            <a:spLocks noChangeArrowheads="1"/>
          </p:cNvSpPr>
          <p:nvPr>
            <p:custDataLst>
              <p:tags r:id="rId2"/>
            </p:custDataLst>
          </p:nvPr>
        </p:nvSpPr>
        <p:spPr bwMode="auto">
          <a:xfrm>
            <a:off x="881063" y="2165350"/>
            <a:ext cx="5232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7" rIns="91435" bIns="45717">
            <a:spAutoFit/>
          </a:bodyPr>
          <a:lstStyle/>
          <a:p>
            <a:pPr defTabSz="913130">
              <a:buFont typeface="Arial" panose="020B0604020202020204" pitchFamily="34" charset="0"/>
              <a:buNone/>
            </a:pPr>
            <a:r>
              <a:rPr lang="en-US" altLang="zh-CN" sz="2800" b="1">
                <a:latin typeface="Times New Roman" panose="02020603050405020304" pitchFamily="18" charset="0"/>
                <a:ea typeface="黑体" panose="02010609060101010101" pitchFamily="49" charset="-122"/>
              </a:rPr>
              <a:t>2. </a:t>
            </a:r>
            <a:r>
              <a:rPr lang="zh-CN" altLang="en-US" sz="2800" b="1">
                <a:latin typeface="Times New Roman" panose="02020603050405020304" pitchFamily="18" charset="0"/>
                <a:ea typeface="黑体" panose="02010609060101010101" pitchFamily="49" charset="-122"/>
              </a:rPr>
              <a:t>照些动物的相是一个好主意。</a:t>
            </a:r>
          </a:p>
        </p:txBody>
      </p:sp>
      <p:sp>
        <p:nvSpPr>
          <p:cNvPr id="38916" name="Text Box 4"/>
          <p:cNvSpPr>
            <a:spLocks noChangeArrowheads="1"/>
          </p:cNvSpPr>
          <p:nvPr>
            <p:custDataLst>
              <p:tags r:id="rId3"/>
            </p:custDataLst>
          </p:nvPr>
        </p:nvSpPr>
        <p:spPr bwMode="auto">
          <a:xfrm>
            <a:off x="1233488" y="1484313"/>
            <a:ext cx="6538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spAutoFit/>
          </a:bodyPr>
          <a:lstStyle/>
          <a:p>
            <a:pPr defTabSz="913130">
              <a:buFont typeface="Arial" panose="020B0604020202020204" pitchFamily="34" charset="0"/>
              <a:buNone/>
            </a:pPr>
            <a:r>
              <a:rPr lang="en-US" altLang="zh-CN" sz="2800" b="1">
                <a:latin typeface="Times New Roman" panose="02020603050405020304" pitchFamily="18" charset="0"/>
                <a:ea typeface="黑体" panose="02010609060101010101" pitchFamily="49" charset="-122"/>
              </a:rPr>
              <a:t>He sends me emails __________________. </a:t>
            </a:r>
          </a:p>
        </p:txBody>
      </p:sp>
      <p:sp>
        <p:nvSpPr>
          <p:cNvPr id="37893" name="Text Box 5"/>
          <p:cNvSpPr/>
          <p:nvPr>
            <p:custDataLst>
              <p:tags r:id="rId4"/>
            </p:custDataLst>
          </p:nvPr>
        </p:nvSpPr>
        <p:spPr>
          <a:xfrm>
            <a:off x="1233488" y="2706688"/>
            <a:ext cx="6826250" cy="522287"/>
          </a:xfrm>
          <a:prstGeom prst="rect">
            <a:avLst/>
          </a:prstGeom>
          <a:noFill/>
          <a:ln>
            <a:noFill/>
            <a:miter lim="800000"/>
          </a:ln>
        </p:spPr>
        <p:txBody>
          <a:bodyPr lIns="91435" tIns="45717" rIns="91435" bIns="45717">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defTabSz="912495" eaLnBrk="1" hangingPunct="1"/>
            <a:r>
              <a:rPr lang="en-US" altLang="zh-CN" sz="2800" b="1">
                <a:ln w="9525" cap="flat" cmpd="sng" algn="ctr">
                  <a:noFill/>
                  <a:prstDash val="solid"/>
                  <a:round/>
                  <a:headEnd type="none" w="med" len="med"/>
                  <a:tailEnd type="none" w="med" len="med"/>
                </a:ln>
                <a:solidFill>
                  <a:srgbClr val="000000"/>
                </a:solidFill>
                <a:latin typeface="Times New Roman" panose="02020603050405020304" pitchFamily="18" charset="0"/>
                <a:ea typeface="黑体" panose="02010609060101010101" pitchFamily="49" charset="-122"/>
                <a:sym typeface="Wingdings" panose="05000000000000000000"/>
              </a:rPr>
              <a:t>It’s a good idea to _____________ animals. </a:t>
            </a:r>
            <a:endParaRPr lang="en-US" altLang="zh-CN" sz="2800" b="1">
              <a:latin typeface="Times New Roman" panose="02020603050405020304" pitchFamily="18" charset="0"/>
              <a:ea typeface="黑体" panose="02010609060101010101" pitchFamily="49" charset="-122"/>
            </a:endParaRPr>
          </a:p>
        </p:txBody>
      </p:sp>
      <p:sp>
        <p:nvSpPr>
          <p:cNvPr id="37894" name="Text Box 6"/>
          <p:cNvSpPr/>
          <p:nvPr>
            <p:custDataLst>
              <p:tags r:id="rId5"/>
            </p:custDataLst>
          </p:nvPr>
        </p:nvSpPr>
        <p:spPr>
          <a:xfrm>
            <a:off x="4508500" y="1466850"/>
            <a:ext cx="2862263" cy="522288"/>
          </a:xfrm>
          <a:prstGeom prst="rect">
            <a:avLst/>
          </a:prstGeom>
          <a:noFill/>
          <a:ln>
            <a:noFill/>
            <a:miter lim="800000"/>
          </a:ln>
        </p:spPr>
        <p:txBody>
          <a:bodyPr wrap="none" lIns="91435" tIns="45717" rIns="91435" bIns="45717">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defTabSz="912495" eaLnBrk="1" hangingPunct="1">
              <a:buFont typeface="Arial" panose="020B0604020202020204"/>
              <a:buNone/>
            </a:pPr>
            <a:r>
              <a:rPr lang="en-US" altLang="zh-CN" sz="2800" b="1">
                <a:ln w="9525" cap="flat" cmpd="sng" algn="ctr">
                  <a:noFill/>
                  <a:prstDash val="solid"/>
                  <a:round/>
                  <a:headEnd type="none" w="med" len="med"/>
                  <a:tailEnd type="none" w="med" len="med"/>
                </a:ln>
                <a:solidFill>
                  <a:srgbClr val="FF3399"/>
                </a:solidFill>
                <a:latin typeface="Times New Roman" panose="02020603050405020304" pitchFamily="18" charset="0"/>
                <a:ea typeface="黑体" panose="02010609060101010101" pitchFamily="49" charset="-122"/>
                <a:sym typeface="Wingdings" panose="05000000000000000000"/>
              </a:rPr>
              <a:t>from time to time</a:t>
            </a:r>
            <a:endParaRPr lang="en-US" altLang="zh-CN" sz="2800" b="1">
              <a:solidFill>
                <a:srgbClr val="FF3399"/>
              </a:solidFill>
              <a:latin typeface="Times New Roman" panose="02020603050405020304" pitchFamily="18" charset="0"/>
              <a:ea typeface="黑体" panose="02010609060101010101" pitchFamily="49" charset="-122"/>
            </a:endParaRPr>
          </a:p>
        </p:txBody>
      </p:sp>
      <p:sp>
        <p:nvSpPr>
          <p:cNvPr id="37895" name="Text Box 7"/>
          <p:cNvSpPr/>
          <p:nvPr>
            <p:custDataLst>
              <p:tags r:id="rId6"/>
            </p:custDataLst>
          </p:nvPr>
        </p:nvSpPr>
        <p:spPr>
          <a:xfrm>
            <a:off x="4075113" y="2668588"/>
            <a:ext cx="2343150" cy="523875"/>
          </a:xfrm>
          <a:prstGeom prst="rect">
            <a:avLst/>
          </a:prstGeom>
          <a:noFill/>
          <a:ln>
            <a:noFill/>
            <a:miter lim="800000"/>
          </a:ln>
        </p:spPr>
        <p:txBody>
          <a:bodyPr wrap="none" lIns="91435" tIns="45717" rIns="91435" bIns="45717">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defTabSz="912495" eaLnBrk="1" hangingPunct="1">
              <a:buFont typeface="Arial" panose="020B0604020202020204"/>
              <a:buNone/>
            </a:pPr>
            <a:r>
              <a:rPr lang="en-US" altLang="zh-CN" sz="2800" b="1">
                <a:ln w="9525" cap="flat" cmpd="sng" algn="ctr">
                  <a:noFill/>
                  <a:prstDash val="solid"/>
                  <a:round/>
                  <a:headEnd type="none" w="med" len="med"/>
                  <a:tailEnd type="none" w="med" len="med"/>
                </a:ln>
                <a:solidFill>
                  <a:srgbClr val="FF3399"/>
                </a:solidFill>
                <a:latin typeface="Times New Roman" panose="02020603050405020304" pitchFamily="18" charset="0"/>
                <a:ea typeface="黑体" panose="02010609060101010101" pitchFamily="49" charset="-122"/>
                <a:sym typeface="Wingdings" panose="05000000000000000000"/>
              </a:rPr>
              <a:t>take photos of</a:t>
            </a:r>
            <a:endParaRPr lang="en-US" altLang="zh-CN" sz="2800" b="1">
              <a:solidFill>
                <a:srgbClr val="FF3399"/>
              </a:solidFill>
              <a:latin typeface="Times New Roman" panose="02020603050405020304" pitchFamily="18" charset="0"/>
              <a:ea typeface="黑体" panose="02010609060101010101" pitchFamily="49" charset="-122"/>
            </a:endParaRPr>
          </a:p>
        </p:txBody>
      </p:sp>
      <p:sp>
        <p:nvSpPr>
          <p:cNvPr id="38920" name="Text Box 8"/>
          <p:cNvSpPr>
            <a:spLocks noChangeArrowheads="1"/>
          </p:cNvSpPr>
          <p:nvPr>
            <p:custDataLst>
              <p:tags r:id="rId7"/>
            </p:custDataLst>
          </p:nvPr>
        </p:nvSpPr>
        <p:spPr bwMode="auto">
          <a:xfrm>
            <a:off x="881063" y="3370263"/>
            <a:ext cx="5953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7" rIns="91435" bIns="45717">
            <a:spAutoFit/>
          </a:bodyPr>
          <a:lstStyle/>
          <a:p>
            <a:pPr defTabSz="913130">
              <a:buFont typeface="Arial" panose="020B0604020202020204" pitchFamily="34" charset="0"/>
              <a:buNone/>
            </a:pPr>
            <a:r>
              <a:rPr lang="en-US" altLang="zh-CN" sz="2800" b="1">
                <a:latin typeface="Times New Roman" panose="02020603050405020304" pitchFamily="18" charset="0"/>
                <a:ea typeface="黑体" panose="02010609060101010101" pitchFamily="49" charset="-122"/>
              </a:rPr>
              <a:t>3. </a:t>
            </a:r>
            <a:r>
              <a:rPr lang="zh-CN" altLang="en-US" sz="2800" b="1">
                <a:latin typeface="Times New Roman" panose="02020603050405020304" pitchFamily="18" charset="0"/>
                <a:ea typeface="黑体" panose="02010609060101010101" pitchFamily="49" charset="-122"/>
              </a:rPr>
              <a:t>比起其它城市，住在珠海很舒适。</a:t>
            </a:r>
          </a:p>
        </p:txBody>
      </p:sp>
      <p:sp>
        <p:nvSpPr>
          <p:cNvPr id="37897" name="Text Box 9"/>
          <p:cNvSpPr/>
          <p:nvPr>
            <p:custDataLst>
              <p:tags r:id="rId8"/>
            </p:custDataLst>
          </p:nvPr>
        </p:nvSpPr>
        <p:spPr>
          <a:xfrm>
            <a:off x="1233488" y="3930650"/>
            <a:ext cx="7186612" cy="954088"/>
          </a:xfrm>
          <a:prstGeom prst="rect">
            <a:avLst/>
          </a:prstGeom>
          <a:noFill/>
          <a:ln>
            <a:noFill/>
            <a:miter lim="800000"/>
          </a:ln>
        </p:spPr>
        <p:txBody>
          <a:bodyPr lIns="91435" tIns="45717" rIns="91435" bIns="45717">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defTabSz="912495" eaLnBrk="1" hangingPunct="1"/>
            <a:r>
              <a:rPr lang="en-US" altLang="zh-CN" sz="2800" b="1">
                <a:ln w="9525" cap="flat" cmpd="sng" algn="ctr">
                  <a:noFill/>
                  <a:prstDash val="solid"/>
                  <a:round/>
                  <a:headEnd type="none" w="med" len="med"/>
                  <a:tailEnd type="none" w="med" len="med"/>
                </a:ln>
                <a:solidFill>
                  <a:srgbClr val="000000"/>
                </a:solidFill>
                <a:latin typeface="Times New Roman" panose="02020603050405020304" pitchFamily="18" charset="0"/>
                <a:ea typeface="黑体" panose="02010609060101010101" pitchFamily="49" charset="-122"/>
                <a:sym typeface="Wingdings" panose="05000000000000000000"/>
              </a:rPr>
              <a:t>It’s pleasant to live in Zhuhai  ____________ other cities. </a:t>
            </a:r>
            <a:endParaRPr lang="en-US" altLang="zh-CN" sz="2800" b="1">
              <a:latin typeface="Times New Roman" panose="02020603050405020304" pitchFamily="18" charset="0"/>
              <a:ea typeface="黑体" panose="02010609060101010101" pitchFamily="49" charset="-122"/>
            </a:endParaRPr>
          </a:p>
        </p:txBody>
      </p:sp>
      <p:sp>
        <p:nvSpPr>
          <p:cNvPr id="37898" name="Text Box 11"/>
          <p:cNvSpPr/>
          <p:nvPr>
            <p:custDataLst>
              <p:tags r:id="rId9"/>
            </p:custDataLst>
          </p:nvPr>
        </p:nvSpPr>
        <p:spPr>
          <a:xfrm>
            <a:off x="5981700" y="3884613"/>
            <a:ext cx="2103438" cy="522287"/>
          </a:xfrm>
          <a:prstGeom prst="rect">
            <a:avLst/>
          </a:prstGeom>
          <a:noFill/>
          <a:ln>
            <a:noFill/>
            <a:miter lim="800000"/>
          </a:ln>
        </p:spPr>
        <p:txBody>
          <a:bodyPr wrap="none" lIns="91435" tIns="45717" rIns="91435" bIns="45717">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defTabSz="912495" eaLnBrk="1" hangingPunct="1">
              <a:buFont typeface="Arial" panose="020B0604020202020204"/>
              <a:buNone/>
            </a:pPr>
            <a:r>
              <a:rPr lang="en-US" altLang="zh-CN" sz="2800" b="1">
                <a:ln w="9525" cap="flat" cmpd="sng" algn="ctr">
                  <a:noFill/>
                  <a:prstDash val="solid"/>
                  <a:round/>
                  <a:headEnd type="none" w="med" len="med"/>
                  <a:tailEnd type="none" w="med" len="med"/>
                </a:ln>
                <a:solidFill>
                  <a:srgbClr val="FF3399"/>
                </a:solidFill>
                <a:latin typeface="Times New Roman" panose="02020603050405020304" pitchFamily="18" charset="0"/>
                <a:ea typeface="黑体" panose="02010609060101010101" pitchFamily="49" charset="-122"/>
                <a:sym typeface="Wingdings" panose="05000000000000000000"/>
              </a:rPr>
              <a:t>compared to</a:t>
            </a:r>
            <a:endParaRPr lang="en-US" altLang="zh-CN" sz="2800" b="1">
              <a:solidFill>
                <a:srgbClr val="FF3399"/>
              </a:solidFill>
              <a:latin typeface="Times New Roman" panose="02020603050405020304" pitchFamily="18" charset="0"/>
              <a:ea typeface="黑体" panose="02010609060101010101" pitchFamily="49" charset="-122"/>
            </a:endParaRPr>
          </a:p>
        </p:txBody>
      </p:sp>
      <p:sp>
        <p:nvSpPr>
          <p:cNvPr id="38923" name="矩形 11"/>
          <p:cNvSpPr>
            <a:spLocks noChangeArrowheads="1"/>
          </p:cNvSpPr>
          <p:nvPr>
            <p:custDataLst>
              <p:tags r:id="rId10"/>
            </p:custDataLst>
          </p:nvPr>
        </p:nvSpPr>
        <p:spPr bwMode="auto">
          <a:xfrm>
            <a:off x="881063" y="352425"/>
            <a:ext cx="39687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spAutoFit/>
          </a:bodyPr>
          <a:lstStyle/>
          <a:p>
            <a:pPr eaLnBrk="0" hangingPunct="0"/>
            <a:r>
              <a:rPr lang="zh-CN" altLang="en-US" sz="2800" b="1">
                <a:latin typeface="黑体" panose="02010609060101010101" pitchFamily="49" charset="-122"/>
                <a:ea typeface="黑体" panose="02010609060101010101" pitchFamily="49" charset="-122"/>
              </a:rPr>
              <a:t>二、完成下列句子。</a:t>
            </a:r>
            <a:endParaRPr lang="en-US" altLang="zh-CN" sz="2800" b="1">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8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89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789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4" grpId="0" build="p" autoUpdateAnimBg="0"/>
      <p:bldP spid="37895" grpId="0" build="p" autoUpdateAnimBg="0"/>
      <p:bldP spid="37898"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矩形 1"/>
          <p:cNvSpPr>
            <a:spLocks noChangeArrowheads="1"/>
          </p:cNvSpPr>
          <p:nvPr>
            <p:custDataLst>
              <p:tags r:id="rId1"/>
            </p:custDataLst>
          </p:nvPr>
        </p:nvSpPr>
        <p:spPr bwMode="auto">
          <a:xfrm>
            <a:off x="434975" y="1720850"/>
            <a:ext cx="8412163" cy="1630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spAutoFit/>
          </a:bodyPr>
          <a:lstStyle/>
          <a:p>
            <a:pPr eaLnBrk="0" hangingPunct="0">
              <a:lnSpc>
                <a:spcPct val="200000"/>
              </a:lnSpc>
            </a:pPr>
            <a:r>
              <a:rPr lang="en-US" altLang="zh-CN" sz="3000" b="1" dirty="0">
                <a:solidFill>
                  <a:srgbClr val="000000"/>
                </a:solidFill>
                <a:latin typeface="Times New Roman" panose="02020603050405020304" pitchFamily="18" charset="0"/>
                <a:ea typeface="楷体" panose="02010609060101010101" pitchFamily="49" charset="-122"/>
              </a:rPr>
              <a:t>1. Read and retell the article.</a:t>
            </a:r>
            <a:endParaRPr lang="zh-CN" altLang="zh-CN" sz="3000" b="1" dirty="0">
              <a:solidFill>
                <a:srgbClr val="000000"/>
              </a:solidFill>
              <a:latin typeface="Times New Roman" panose="02020603050405020304" pitchFamily="18" charset="0"/>
              <a:ea typeface="楷体" panose="02010609060101010101" pitchFamily="49" charset="-122"/>
            </a:endParaRPr>
          </a:p>
          <a:p>
            <a:pPr eaLnBrk="0" hangingPunct="0">
              <a:lnSpc>
                <a:spcPct val="150000"/>
              </a:lnSpc>
            </a:pPr>
            <a:r>
              <a:rPr lang="en-US" altLang="zh-CN" sz="3000" b="1" dirty="0">
                <a:solidFill>
                  <a:srgbClr val="000000"/>
                </a:solidFill>
                <a:latin typeface="Times New Roman" panose="02020603050405020304" pitchFamily="18" charset="0"/>
                <a:ea typeface="楷体" panose="02010609060101010101" pitchFamily="49" charset="-122"/>
              </a:rPr>
              <a:t>2. Do the exercises.</a:t>
            </a:r>
            <a:r>
              <a:rPr lang="zh-CN" altLang="en-US" sz="3000" b="1" dirty="0">
                <a:solidFill>
                  <a:srgbClr val="000000"/>
                </a:solidFill>
                <a:latin typeface="Comic Sans MS" panose="030F0702030302020204" pitchFamily="66" charset="0"/>
                <a:ea typeface="楷体" panose="02010609060101010101" pitchFamily="49" charset="-122"/>
              </a:rPr>
              <a:t> </a:t>
            </a:r>
            <a:endParaRPr lang="zh-CN" altLang="zh-CN" sz="3000" b="1" dirty="0">
              <a:solidFill>
                <a:srgbClr val="000000"/>
              </a:solidFill>
              <a:latin typeface="Comic Sans MS" panose="030F0702030302020204" pitchFamily="66" charset="0"/>
              <a:ea typeface="楷体" panose="02010609060101010101" pitchFamily="49" charset="-122"/>
            </a:endParaRPr>
          </a:p>
        </p:txBody>
      </p:sp>
      <p:sp>
        <p:nvSpPr>
          <p:cNvPr id="38915" name="矩形 2">
            <a:hlinkClick r:id="rId5" action="ppaction://hlinkfile"/>
          </p:cNvPr>
          <p:cNvSpPr/>
          <p:nvPr>
            <p:custDataLst>
              <p:tags r:id="rId2"/>
            </p:custDataLst>
          </p:nvPr>
        </p:nvSpPr>
        <p:spPr>
          <a:xfrm>
            <a:off x="2786063" y="833438"/>
            <a:ext cx="3603625" cy="923925"/>
          </a:xfrm>
          <a:prstGeom prst="rect">
            <a:avLst/>
          </a:prstGeom>
          <a:noFill/>
          <a:ln w="9525" cap="flat" cmpd="sng" algn="ctr">
            <a:noFill/>
            <a:prstDash val="solid"/>
            <a:round/>
            <a:headEnd type="none" w="med" len="med"/>
            <a:tailEnd type="none" w="med" len="med"/>
          </a:ln>
        </p:spPr>
        <p:txBody>
          <a:bodyPr wrap="none">
            <a:spAutoFit/>
          </a:bodyPr>
          <a:lstStyle/>
          <a:p>
            <a:pPr algn="ctr" eaLnBrk="0" hangingPunct="0"/>
            <a:r>
              <a:rPr lang="en-US" altLang="zh-CN" sz="5400" b="1" dirty="0">
                <a:solidFill>
                  <a:srgbClr val="FF66FF"/>
                </a:solidFill>
                <a:latin typeface="Comic Sans MS" panose="030F0702030302020204" pitchFamily="66" charset="0"/>
              </a:rPr>
              <a:t>Homework</a:t>
            </a:r>
            <a:endParaRPr lang="en-US" altLang="zh-CN" sz="7200" b="1" dirty="0">
              <a:solidFill>
                <a:srgbClr val="0000FF"/>
              </a:solidFill>
              <a:latin typeface="Comic Sans MS" panose="030F0702030302020204" pitchFamily="66" charset="0"/>
            </a:endParaRPr>
          </a:p>
        </p:txBody>
      </p:sp>
      <p:pic>
        <p:nvPicPr>
          <p:cNvPr id="39940" name="New picture" hidden="1"/>
          <p:cNvPicPr>
            <a:picLocks noChangeAspect="1" noChangeArrowheads="1"/>
          </p:cNvPicPr>
          <p:nvPr>
            <p:custDataLst>
              <p:tags r:id="rId3"/>
            </p:custDataLst>
          </p:nvPr>
        </p:nvPicPr>
        <p:blipFill>
          <a:blip r:embed="rId6"/>
          <a:srcRect/>
          <a:stretch>
            <a:fillRect/>
          </a:stretch>
        </p:blipFill>
        <p:spPr bwMode="auto">
          <a:xfrm>
            <a:off x="10731500" y="12344400"/>
            <a:ext cx="3048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type="none" w="med" len="med"/>
                <a:tailEnd type="none" w="med" len="med"/>
              </a14:hiddenLine>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timgsa.baidu.com/timg?image&amp;quality=80&amp;size=b9999_10000&amp;sec=1589366689663&amp;di=02b577ec53e9d8a531afe29138f2197b&amp;imgtype=0&amp;src=http%3A%2F%2F5b0988e595225.cdn.sohucs.com%2Fimages%2F20180908%2F8f9b098ea14e480d93c904c479fb0d25.jpeg"/>
          <p:cNvPicPr>
            <a:picLocks noChangeAspect="1" noChangeArrowheads="1"/>
          </p:cNvPicPr>
          <p:nvPr>
            <p:custDataLst>
              <p:tags r:id="rId1"/>
            </p:custDataLst>
          </p:nvPr>
        </p:nvPicPr>
        <p:blipFill>
          <a:blip r:embed="rId5" cstate="email"/>
          <a:srcRect/>
          <a:stretch>
            <a:fillRect/>
          </a:stretch>
        </p:blipFill>
        <p:spPr bwMode="auto">
          <a:xfrm>
            <a:off x="-4763" y="0"/>
            <a:ext cx="914876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矩形 1"/>
          <p:cNvSpPr/>
          <p:nvPr>
            <p:custDataLst>
              <p:tags r:id="rId2"/>
            </p:custDataLst>
          </p:nvPr>
        </p:nvSpPr>
        <p:spPr>
          <a:xfrm>
            <a:off x="5940425" y="34925"/>
            <a:ext cx="2838450" cy="646113"/>
          </a:xfrm>
          <a:prstGeom prst="rect">
            <a:avLst/>
          </a:prstGeom>
          <a:noFill/>
          <a:ln w="9525" cap="flat" cmpd="sng" algn="ctr">
            <a:noFill/>
            <a:prstDash val="solid"/>
            <a:round/>
            <a:headEnd type="none" w="med" len="med"/>
            <a:tailEnd type="none" w="med" len="med"/>
          </a:ln>
        </p:spPr>
        <p:txBody>
          <a:bodyPr wrap="none">
            <a:spAutoFit/>
          </a:bodyPr>
          <a:lstStyle/>
          <a:p>
            <a:r>
              <a:rPr lang="en-US" altLang="zh-CN" sz="3600" b="1">
                <a:latin typeface="Times New Roman" panose="02020603050405020304" pitchFamily="18" charset="0"/>
              </a:rPr>
              <a:t>New </a:t>
            </a:r>
            <a:r>
              <a:rPr lang="en-US" altLang="zh-CN" sz="3600" b="1">
                <a:effectLst>
                  <a:outerShdw blurRad="38100" dist="38100" dir="2700000" algn="tl">
                    <a:srgbClr val="C0C0C0"/>
                  </a:outerShdw>
                </a:effectLst>
                <a:latin typeface="Times New Roman" panose="02020603050405020304" pitchFamily="18" charset="0"/>
              </a:rPr>
              <a:t>England</a:t>
            </a:r>
            <a:endParaRPr lang="zh-CN" altLang="en-US" sz="3600">
              <a:effectLst>
                <a:outerShdw blurRad="38100" dist="38100" dir="2700000" algn="tl">
                  <a:srgbClr val="C0C0C0"/>
                </a:outerShdw>
              </a:effectLst>
            </a:endParaRPr>
          </a:p>
        </p:txBody>
      </p:sp>
      <p:sp>
        <p:nvSpPr>
          <p:cNvPr id="3076" name="Text Box 26"/>
          <p:cNvSpPr/>
          <p:nvPr>
            <p:custDataLst>
              <p:tags r:id="rId3"/>
            </p:custDataLst>
          </p:nvPr>
        </p:nvSpPr>
        <p:spPr>
          <a:xfrm>
            <a:off x="6875463" y="660400"/>
            <a:ext cx="1447800" cy="646113"/>
          </a:xfrm>
          <a:prstGeom prst="rect">
            <a:avLst/>
          </a:prstGeom>
          <a:noFill/>
          <a:ln>
            <a:noFill/>
            <a:miter lim="800000"/>
          </a:ln>
          <a:effectLst/>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eaLnBrk="1" hangingPunct="1">
              <a:spcBef>
                <a:spcPct val="50000"/>
              </a:spcBef>
            </a:pPr>
            <a:r>
              <a:rPr kumimoji="1" lang="en-US" altLang="zh-CN" sz="3600" b="1">
                <a:ln w="9525" cap="flat" cmpd="sng" algn="ctr">
                  <a:noFill/>
                  <a:prstDash val="solid"/>
                  <a:round/>
                  <a:headEnd type="none" w="med" len="med"/>
                  <a:tailEnd type="none" w="med" len="med"/>
                </a:ln>
                <a:solidFill>
                  <a:srgbClr val="FF0000"/>
                </a:solidFill>
                <a:latin typeface="Times New Roman" panose="02020603050405020304" pitchFamily="18" charset="0"/>
                <a:sym typeface="Wingdings" panose="05000000000000000000"/>
              </a:rPr>
              <a:t>windy</a:t>
            </a:r>
            <a:endParaRPr kumimoji="1" lang="en-US" altLang="zh-CN" sz="3600" b="1">
              <a:solidFill>
                <a:srgbClr val="FF000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p:cTn id="7" dur="1000" fill="hold"/>
                                        <p:tgtEl>
                                          <p:spTgt spid="3075"/>
                                        </p:tgtEl>
                                        <p:attrNameLst>
                                          <p:attrName>ppt_w</p:attrName>
                                        </p:attrNameLst>
                                      </p:cBhvr>
                                      <p:tavLst>
                                        <p:tav tm="0">
                                          <p:val>
                                            <p:fltVal val="0"/>
                                          </p:val>
                                        </p:tav>
                                        <p:tav tm="100000">
                                          <p:val>
                                            <p:strVal val="#ppt_w"/>
                                          </p:val>
                                        </p:tav>
                                      </p:tavLst>
                                    </p:anim>
                                    <p:anim calcmode="lin" valueType="num">
                                      <p:cBhvr>
                                        <p:cTn id="8" dur="1000" fill="hold"/>
                                        <p:tgtEl>
                                          <p:spTgt spid="3075"/>
                                        </p:tgtEl>
                                        <p:attrNameLst>
                                          <p:attrName>ppt_h</p:attrName>
                                        </p:attrNameLst>
                                      </p:cBhvr>
                                      <p:tavLst>
                                        <p:tav tm="0">
                                          <p:val>
                                            <p:fltVal val="0"/>
                                          </p:val>
                                        </p:tav>
                                        <p:tav tm="100000">
                                          <p:val>
                                            <p:strVal val="#ppt_h"/>
                                          </p:val>
                                        </p:tav>
                                      </p:tavLst>
                                    </p:anim>
                                    <p:anim calcmode="lin" valueType="num">
                                      <p:cBhvr>
                                        <p:cTn id="9" dur="1000" fill="hold"/>
                                        <p:tgtEl>
                                          <p:spTgt spid="3075"/>
                                        </p:tgtEl>
                                        <p:attrNameLst>
                                          <p:attrName>style.rotation</p:attrName>
                                        </p:attrNameLst>
                                      </p:cBhvr>
                                      <p:tavLst>
                                        <p:tav tm="0">
                                          <p:val>
                                            <p:fltVal val="90"/>
                                          </p:val>
                                        </p:tav>
                                        <p:tav tm="100000">
                                          <p:val>
                                            <p:fltVal val="0"/>
                                          </p:val>
                                        </p:tav>
                                      </p:tavLst>
                                    </p:anim>
                                    <p:animEffect transition="in" filter="fade">
                                      <p:cBhvr>
                                        <p:cTn id="10" dur="1000"/>
                                        <p:tgtEl>
                                          <p:spTgt spid="3075"/>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3076"/>
                                        </p:tgtEl>
                                        <p:attrNameLst>
                                          <p:attrName>style.visibility</p:attrName>
                                        </p:attrNameLst>
                                      </p:cBhvr>
                                      <p:to>
                                        <p:strVal val="visible"/>
                                      </p:to>
                                    </p:set>
                                    <p:animEffect transition="in" filter="fade">
                                      <p:cBhvr>
                                        <p:cTn id="14"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p:bldP spid="307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a:stretch>
            <a:fillRect/>
          </a:stretch>
        </p:blipFill>
        <p:spPr>
          <a:xfrm>
            <a:off x="0" y="1970"/>
            <a:ext cx="9144000" cy="5139559"/>
          </a:xfrm>
          <a:prstGeom prst="rect">
            <a:avLst/>
          </a:prstGeom>
        </p:spPr>
      </p:pic>
      <p:sp>
        <p:nvSpPr>
          <p:cNvPr id="4099" name="矩形 3"/>
          <p:cNvSpPr/>
          <p:nvPr>
            <p:custDataLst>
              <p:tags r:id="rId1"/>
            </p:custDataLst>
          </p:nvPr>
        </p:nvSpPr>
        <p:spPr>
          <a:xfrm>
            <a:off x="6588125" y="411163"/>
            <a:ext cx="2211388" cy="646112"/>
          </a:xfrm>
          <a:prstGeom prst="rect">
            <a:avLst/>
          </a:prstGeom>
          <a:noFill/>
          <a:ln w="9525" cap="flat" cmpd="sng" algn="ctr">
            <a:no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spAutoFit/>
          </a:bodyPr>
          <a:lstStyle/>
          <a:p>
            <a:r>
              <a:rPr lang="en-US" altLang="zh-CN" sz="3600" b="1">
                <a:solidFill>
                  <a:schemeClr val="bg1"/>
                </a:solidFill>
                <a:latin typeface="Times New Roman" panose="02020603050405020304" pitchFamily="18" charset="0"/>
              </a:rPr>
              <a:t>California</a:t>
            </a:r>
            <a:endParaRPr lang="zh-CN" altLang="en-US" sz="3600">
              <a:solidFill>
                <a:schemeClr val="bg1"/>
              </a:solidFill>
              <a:effectLst>
                <a:outerShdw blurRad="38100" dist="38100" dir="2700000" algn="tl">
                  <a:srgbClr val="C0C0C0"/>
                </a:outerShdw>
              </a:effectLst>
            </a:endParaRPr>
          </a:p>
        </p:txBody>
      </p:sp>
      <p:sp>
        <p:nvSpPr>
          <p:cNvPr id="4100" name="Text Box 50"/>
          <p:cNvSpPr/>
          <p:nvPr>
            <p:custDataLst>
              <p:tags r:id="rId2"/>
            </p:custDataLst>
          </p:nvPr>
        </p:nvSpPr>
        <p:spPr>
          <a:xfrm>
            <a:off x="6970713" y="1176338"/>
            <a:ext cx="1828800" cy="646112"/>
          </a:xfrm>
          <a:prstGeom prst="rect">
            <a:avLst/>
          </a:prstGeom>
          <a:noFill/>
          <a:ln>
            <a:noFill/>
            <a:miter lim="800000"/>
          </a:ln>
          <a:effectLst/>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eaLnBrk="1" hangingPunct="1">
              <a:spcBef>
                <a:spcPct val="50000"/>
              </a:spcBef>
            </a:pPr>
            <a:r>
              <a:rPr kumimoji="1" lang="en-US" altLang="zh-CN" sz="3600" b="1">
                <a:ln w="9525" cap="flat" cmpd="sng" algn="ctr">
                  <a:noFill/>
                  <a:prstDash val="solid"/>
                  <a:round/>
                  <a:headEnd type="none" w="med" len="med"/>
                  <a:tailEnd type="none" w="med" len="med"/>
                </a:ln>
                <a:solidFill>
                  <a:srgbClr val="FF0000"/>
                </a:solidFill>
                <a:latin typeface="Times New Roman" panose="02020603050405020304" pitchFamily="18" charset="0"/>
                <a:sym typeface="Wingdings" panose="05000000000000000000"/>
              </a:rPr>
              <a:t>showery</a:t>
            </a:r>
            <a:endParaRPr kumimoji="1" lang="en-US" altLang="zh-CN" sz="3600" b="1">
              <a:solidFill>
                <a:srgbClr val="FF000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randombar(horizontal)">
                                      <p:cBhvr>
                                        <p:cTn id="7" dur="500"/>
                                        <p:tgtEl>
                                          <p:spTgt spid="409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100"/>
                                        </p:tgtEl>
                                        <p:attrNameLst>
                                          <p:attrName>style.visibility</p:attrName>
                                        </p:attrNameLst>
                                      </p:cBhvr>
                                      <p:to>
                                        <p:strVal val="visible"/>
                                      </p:to>
                                    </p:set>
                                    <p:animEffect transition="in" filter="fade">
                                      <p:cBhvr>
                                        <p:cTn id="11"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nimBg="1"/>
      <p:bldP spid="410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timgsa.baidu.com/timg?image&amp;quality=80&amp;size=b9999_10000&amp;sec=1589367431709&amp;di=4719d0bee1a8884837cc46ba229a2de0&amp;imgtype=0&amp;src=http%3A%2F%2Fimg.pconline.com.cn%2Fimages%2Fupload%2Fupc%2Ftx%2Fitbbs%2F1510%2F12%2Fc6%2F13823512_1444610334988.jpg"/>
          <p:cNvPicPr>
            <a:picLocks noChangeAspect="1" noChangeArrowheads="1"/>
          </p:cNvPicPr>
          <p:nvPr>
            <p:custDataLst>
              <p:tags r:id="rId1"/>
            </p:custDataLst>
          </p:nvPr>
        </p:nvPicPr>
        <p:blipFill>
          <a:blip r:embed="rId5" cstate="email"/>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矩形 2"/>
          <p:cNvSpPr/>
          <p:nvPr>
            <p:custDataLst>
              <p:tags r:id="rId2"/>
            </p:custDataLst>
          </p:nvPr>
        </p:nvSpPr>
        <p:spPr>
          <a:xfrm>
            <a:off x="7092950" y="484188"/>
            <a:ext cx="1517650" cy="646112"/>
          </a:xfrm>
          <a:prstGeom prst="rect">
            <a:avLst/>
          </a:prstGeom>
          <a:noFill/>
          <a:ln w="9525" cap="flat" cmpd="sng" algn="ctr">
            <a:no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spAutoFit/>
          </a:bodyPr>
          <a:lstStyle/>
          <a:p>
            <a:r>
              <a:rPr lang="en-US" altLang="zh-CN" sz="3600" b="1">
                <a:solidFill>
                  <a:schemeClr val="bg1"/>
                </a:solidFill>
                <a:latin typeface="Times New Roman" panose="02020603050405020304" pitchFamily="18" charset="0"/>
              </a:rPr>
              <a:t>Seattle</a:t>
            </a:r>
            <a:endParaRPr lang="zh-CN" altLang="en-US" sz="3600">
              <a:solidFill>
                <a:schemeClr val="bg1"/>
              </a:solidFill>
              <a:effectLst>
                <a:outerShdw blurRad="38100" dist="38100" dir="2700000" algn="tl">
                  <a:srgbClr val="C0C0C0"/>
                </a:outerShdw>
              </a:effectLst>
            </a:endParaRPr>
          </a:p>
        </p:txBody>
      </p:sp>
      <p:sp>
        <p:nvSpPr>
          <p:cNvPr id="5124" name="Text Box 29"/>
          <p:cNvSpPr/>
          <p:nvPr>
            <p:custDataLst>
              <p:tags r:id="rId3"/>
            </p:custDataLst>
          </p:nvPr>
        </p:nvSpPr>
        <p:spPr>
          <a:xfrm>
            <a:off x="7235825" y="1144588"/>
            <a:ext cx="1447800" cy="646112"/>
          </a:xfrm>
          <a:prstGeom prst="rect">
            <a:avLst/>
          </a:prstGeom>
          <a:noFill/>
          <a:ln>
            <a:noFill/>
            <a:miter lim="800000"/>
          </a:ln>
          <a:effectLst/>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eaLnBrk="1" hangingPunct="1">
              <a:spcBef>
                <a:spcPct val="50000"/>
              </a:spcBef>
            </a:pPr>
            <a:r>
              <a:rPr kumimoji="1" lang="en-US" altLang="zh-CN" sz="3600" b="1">
                <a:ln w="9525" cap="flat" cmpd="sng" algn="ctr">
                  <a:noFill/>
                  <a:prstDash val="solid"/>
                  <a:round/>
                  <a:headEnd type="none" w="med" len="med"/>
                  <a:tailEnd type="none" w="med" len="med"/>
                </a:ln>
                <a:solidFill>
                  <a:srgbClr val="FF0000"/>
                </a:solidFill>
                <a:latin typeface="Times New Roman" panose="02020603050405020304" pitchFamily="18" charset="0"/>
                <a:sym typeface="Wingdings" panose="05000000000000000000"/>
              </a:rPr>
              <a:t>rainy </a:t>
            </a:r>
            <a:endParaRPr kumimoji="1" lang="en-US" altLang="zh-CN" sz="3600" b="1">
              <a:solidFill>
                <a:srgbClr val="FF000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barn(inVertical)">
                                      <p:cBhvr>
                                        <p:cTn id="7" dur="500"/>
                                        <p:tgtEl>
                                          <p:spTgt spid="51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124"/>
                                        </p:tgtEl>
                                        <p:attrNameLst>
                                          <p:attrName>style.visibility</p:attrName>
                                        </p:attrNameLst>
                                      </p:cBhvr>
                                      <p:to>
                                        <p:strVal val="visible"/>
                                      </p:to>
                                    </p:set>
                                    <p:animEffect transition="in" filter="fade">
                                      <p:cBhvr>
                                        <p:cTn id="11"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nimBg="1"/>
      <p:bldP spid="51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timgsa.baidu.com/timg?image&amp;quality=80&amp;size=b9999_10000&amp;sec=1589367697923&amp;di=6c23af84a2eae3ce2221fe5940b26b13&amp;imgtype=0&amp;src=http%3A%2F%2Fwww.todayfocus.cn%2Fuploads%2Fimage%2F201607%2F1468506910189657.jpg"/>
          <p:cNvPicPr>
            <a:picLocks noChangeAspect="1" noChangeArrowheads="1"/>
          </p:cNvPicPr>
          <p:nvPr>
            <p:custDataLst>
              <p:tags r:id="rId1"/>
            </p:custDataLst>
          </p:nvPr>
        </p:nvPicPr>
        <p:blipFill>
          <a:blip r:embed="rId5" cstate="email"/>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矩形 2"/>
          <p:cNvSpPr/>
          <p:nvPr>
            <p:custDataLst>
              <p:tags r:id="rId2"/>
            </p:custDataLst>
          </p:nvPr>
        </p:nvSpPr>
        <p:spPr>
          <a:xfrm>
            <a:off x="7235825" y="339725"/>
            <a:ext cx="1544638" cy="646113"/>
          </a:xfrm>
          <a:prstGeom prst="rect">
            <a:avLst/>
          </a:prstGeom>
          <a:noFill/>
          <a:ln w="9525" cap="flat" cmpd="sng" algn="ctr">
            <a:no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spAutoFit/>
          </a:bodyPr>
          <a:lstStyle/>
          <a:p>
            <a:r>
              <a:rPr lang="en-US" altLang="zh-CN" sz="3600" b="1">
                <a:solidFill>
                  <a:schemeClr val="bg1"/>
                </a:solidFill>
                <a:latin typeface="Times New Roman" panose="02020603050405020304" pitchFamily="18" charset="0"/>
              </a:rPr>
              <a:t>Alaska</a:t>
            </a:r>
            <a:endParaRPr lang="zh-CN" altLang="en-US" sz="3600">
              <a:solidFill>
                <a:schemeClr val="bg1"/>
              </a:solidFill>
              <a:effectLst>
                <a:outerShdw blurRad="38100" dist="38100" dir="2700000" algn="tl">
                  <a:srgbClr val="C0C0C0"/>
                </a:outerShdw>
              </a:effectLst>
            </a:endParaRPr>
          </a:p>
        </p:txBody>
      </p:sp>
      <p:sp>
        <p:nvSpPr>
          <p:cNvPr id="6148" name="Text Box 24"/>
          <p:cNvSpPr/>
          <p:nvPr>
            <p:custDataLst>
              <p:tags r:id="rId3"/>
            </p:custDataLst>
          </p:nvPr>
        </p:nvSpPr>
        <p:spPr>
          <a:xfrm>
            <a:off x="611188" y="339725"/>
            <a:ext cx="1447800" cy="646113"/>
          </a:xfrm>
          <a:prstGeom prst="rect">
            <a:avLst/>
          </a:prstGeom>
          <a:noFill/>
          <a:ln>
            <a:noFill/>
            <a:miter lim="800000"/>
          </a:ln>
          <a:effectLst/>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eaLnBrk="1" hangingPunct="1">
              <a:spcBef>
                <a:spcPct val="50000"/>
              </a:spcBef>
            </a:pPr>
            <a:r>
              <a:rPr kumimoji="1" lang="en-US" altLang="zh-CN" sz="3600" b="1">
                <a:ln w="9525" cap="flat" cmpd="sng" algn="ctr">
                  <a:noFill/>
                  <a:prstDash val="solid"/>
                  <a:round/>
                  <a:headEnd type="none" w="med" len="med"/>
                  <a:tailEnd type="none" w="med" len="med"/>
                </a:ln>
                <a:solidFill>
                  <a:srgbClr val="FF0000"/>
                </a:solidFill>
                <a:latin typeface="Times New Roman" panose="02020603050405020304" pitchFamily="18" charset="0"/>
                <a:sym typeface="Wingdings" panose="05000000000000000000"/>
              </a:rPr>
              <a:t>snowy</a:t>
            </a:r>
            <a:endParaRPr kumimoji="1" lang="en-US" altLang="zh-CN" sz="3600" b="1">
              <a:solidFill>
                <a:srgbClr val="FF000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1000"/>
                                        <p:tgtEl>
                                          <p:spTgt spid="6147"/>
                                        </p:tgtEl>
                                      </p:cBhvr>
                                    </p:animEffect>
                                    <p:anim calcmode="lin" valueType="num">
                                      <p:cBhvr>
                                        <p:cTn id="8" dur="1000" fill="hold"/>
                                        <p:tgtEl>
                                          <p:spTgt spid="6147"/>
                                        </p:tgtEl>
                                        <p:attrNameLst>
                                          <p:attrName>ppt_x</p:attrName>
                                        </p:attrNameLst>
                                      </p:cBhvr>
                                      <p:tavLst>
                                        <p:tav tm="0">
                                          <p:val>
                                            <p:strVal val="#ppt_x"/>
                                          </p:val>
                                        </p:tav>
                                        <p:tav tm="100000">
                                          <p:val>
                                            <p:strVal val="#ppt_x"/>
                                          </p:val>
                                        </p:tav>
                                      </p:tavLst>
                                    </p:anim>
                                    <p:anim calcmode="lin" valueType="num">
                                      <p:cBhvr>
                                        <p:cTn id="9" dur="1000" fill="hold"/>
                                        <p:tgtEl>
                                          <p:spTgt spid="614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6148"/>
                                        </p:tgtEl>
                                        <p:attrNameLst>
                                          <p:attrName>style.visibility</p:attrName>
                                        </p:attrNameLst>
                                      </p:cBhvr>
                                      <p:to>
                                        <p:strVal val="visible"/>
                                      </p:to>
                                    </p:set>
                                    <p:animEffect transition="in" filter="fade">
                                      <p:cBhvr>
                                        <p:cTn id="13"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61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a:stretch>
            <a:fillRect/>
          </a:stretch>
        </p:blipFill>
        <p:spPr>
          <a:xfrm>
            <a:off x="0" y="1970"/>
            <a:ext cx="9144000" cy="5139559"/>
          </a:xfrm>
          <a:prstGeom prst="rect">
            <a:avLst/>
          </a:prstGeom>
        </p:spPr>
      </p:pic>
      <p:sp>
        <p:nvSpPr>
          <p:cNvPr id="7171" name="矩形 2"/>
          <p:cNvSpPr/>
          <p:nvPr>
            <p:custDataLst>
              <p:tags r:id="rId1"/>
            </p:custDataLst>
          </p:nvPr>
        </p:nvSpPr>
        <p:spPr>
          <a:xfrm>
            <a:off x="7308850" y="555625"/>
            <a:ext cx="1295400" cy="646113"/>
          </a:xfrm>
          <a:prstGeom prst="rect">
            <a:avLst/>
          </a:prstGeom>
          <a:noFill/>
          <a:ln w="9525" cap="flat" cmpd="sng" algn="ctr">
            <a:no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spAutoFit/>
          </a:bodyPr>
          <a:lstStyle/>
          <a:p>
            <a:r>
              <a:rPr lang="en-US" altLang="zh-CN" sz="3600" b="1">
                <a:solidFill>
                  <a:schemeClr val="bg1"/>
                </a:solidFill>
                <a:latin typeface="Times New Roman" panose="02020603050405020304" pitchFamily="18" charset="0"/>
              </a:rPr>
              <a:t>Texas</a:t>
            </a:r>
            <a:endParaRPr lang="zh-CN" altLang="en-US" sz="3600">
              <a:solidFill>
                <a:schemeClr val="bg1"/>
              </a:solidFill>
              <a:effectLst>
                <a:outerShdw blurRad="38100" dist="38100" dir="2700000" algn="tl">
                  <a:srgbClr val="C0C0C0"/>
                </a:outerShdw>
              </a:effectLst>
            </a:endParaRPr>
          </a:p>
        </p:txBody>
      </p:sp>
      <p:sp>
        <p:nvSpPr>
          <p:cNvPr id="7172" name="Text Box 23"/>
          <p:cNvSpPr/>
          <p:nvPr>
            <p:custDataLst>
              <p:tags r:id="rId2"/>
            </p:custDataLst>
          </p:nvPr>
        </p:nvSpPr>
        <p:spPr>
          <a:xfrm>
            <a:off x="7327900" y="1219200"/>
            <a:ext cx="1524000" cy="646113"/>
          </a:xfrm>
          <a:prstGeom prst="rect">
            <a:avLst/>
          </a:prstGeom>
          <a:noFill/>
          <a:ln>
            <a:noFill/>
            <a:miter lim="800000"/>
          </a:ln>
          <a:effectLst/>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eaLnBrk="1" hangingPunct="1">
              <a:spcBef>
                <a:spcPct val="50000"/>
              </a:spcBef>
            </a:pPr>
            <a:r>
              <a:rPr kumimoji="1" lang="en-US" altLang="zh-CN" sz="3600" b="1">
                <a:ln w="9525" cap="flat" cmpd="sng" algn="ctr">
                  <a:noFill/>
                  <a:prstDash val="solid"/>
                  <a:round/>
                  <a:headEnd type="none" w="med" len="med"/>
                  <a:tailEnd type="none" w="med" len="med"/>
                </a:ln>
                <a:solidFill>
                  <a:srgbClr val="FF0000"/>
                </a:solidFill>
                <a:latin typeface="Times New Roman" panose="02020603050405020304" pitchFamily="18" charset="0"/>
                <a:sym typeface="Wingdings" panose="05000000000000000000"/>
              </a:rPr>
              <a:t>sunny</a:t>
            </a:r>
            <a:endParaRPr kumimoji="1" lang="en-US" altLang="zh-CN" sz="3600" b="1">
              <a:solidFill>
                <a:srgbClr val="FF000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p:cTn id="7" dur="1000" fill="hold"/>
                                        <p:tgtEl>
                                          <p:spTgt spid="7171"/>
                                        </p:tgtEl>
                                        <p:attrNameLst>
                                          <p:attrName>ppt_w</p:attrName>
                                        </p:attrNameLst>
                                      </p:cBhvr>
                                      <p:tavLst>
                                        <p:tav tm="0">
                                          <p:val>
                                            <p:fltVal val="0"/>
                                          </p:val>
                                        </p:tav>
                                        <p:tav tm="100000">
                                          <p:val>
                                            <p:strVal val="#ppt_w"/>
                                          </p:val>
                                        </p:tav>
                                      </p:tavLst>
                                    </p:anim>
                                    <p:anim calcmode="lin" valueType="num">
                                      <p:cBhvr>
                                        <p:cTn id="8" dur="1000" fill="hold"/>
                                        <p:tgtEl>
                                          <p:spTgt spid="7171"/>
                                        </p:tgtEl>
                                        <p:attrNameLst>
                                          <p:attrName>ppt_h</p:attrName>
                                        </p:attrNameLst>
                                      </p:cBhvr>
                                      <p:tavLst>
                                        <p:tav tm="0">
                                          <p:val>
                                            <p:fltVal val="0"/>
                                          </p:val>
                                        </p:tav>
                                        <p:tav tm="100000">
                                          <p:val>
                                            <p:strVal val="#ppt_h"/>
                                          </p:val>
                                        </p:tav>
                                      </p:tavLst>
                                    </p:anim>
                                    <p:anim calcmode="lin" valueType="num">
                                      <p:cBhvr>
                                        <p:cTn id="9" dur="1000" fill="hold"/>
                                        <p:tgtEl>
                                          <p:spTgt spid="7171"/>
                                        </p:tgtEl>
                                        <p:attrNameLst>
                                          <p:attrName>style.rotation</p:attrName>
                                        </p:attrNameLst>
                                      </p:cBhvr>
                                      <p:tavLst>
                                        <p:tav tm="0">
                                          <p:val>
                                            <p:fltVal val="90"/>
                                          </p:val>
                                        </p:tav>
                                        <p:tav tm="100000">
                                          <p:val>
                                            <p:fltVal val="0"/>
                                          </p:val>
                                        </p:tav>
                                      </p:tavLst>
                                    </p:anim>
                                    <p:animEffect transition="in" filter="fade">
                                      <p:cBhvr>
                                        <p:cTn id="10" dur="1000"/>
                                        <p:tgtEl>
                                          <p:spTgt spid="7171"/>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7172"/>
                                        </p:tgtEl>
                                        <p:attrNameLst>
                                          <p:attrName>style.visibility</p:attrName>
                                        </p:attrNameLst>
                                      </p:cBhvr>
                                      <p:to>
                                        <p:strVal val="visible"/>
                                      </p:to>
                                    </p:set>
                                    <p:animEffect transition="in" filter="fade">
                                      <p:cBhvr>
                                        <p:cTn id="14"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nimBg="1"/>
      <p:bldP spid="71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表格 3"/>
          <p:cNvGraphicFramePr>
            <a:graphicFrameLocks noGrp="1"/>
          </p:cNvGraphicFramePr>
          <p:nvPr/>
        </p:nvGraphicFramePr>
        <p:xfrm>
          <a:off x="106363" y="765175"/>
          <a:ext cx="8910637" cy="4008438"/>
        </p:xfrm>
        <a:graphic>
          <a:graphicData uri="http://schemas.openxmlformats.org/drawingml/2006/table">
            <a:tbl>
              <a:tblPr/>
              <a:tblGrid>
                <a:gridCol w="1681162">
                  <a:extLst>
                    <a:ext uri="{9D8B030D-6E8A-4147-A177-3AD203B41FA5}">
                      <a16:colId xmlns:a16="http://schemas.microsoft.com/office/drawing/2014/main" val="20000"/>
                    </a:ext>
                  </a:extLst>
                </a:gridCol>
                <a:gridCol w="2193925">
                  <a:extLst>
                    <a:ext uri="{9D8B030D-6E8A-4147-A177-3AD203B41FA5}">
                      <a16:colId xmlns:a16="http://schemas.microsoft.com/office/drawing/2014/main" val="20001"/>
                    </a:ext>
                  </a:extLst>
                </a:gridCol>
                <a:gridCol w="1885950">
                  <a:extLst>
                    <a:ext uri="{9D8B030D-6E8A-4147-A177-3AD203B41FA5}">
                      <a16:colId xmlns:a16="http://schemas.microsoft.com/office/drawing/2014/main" val="20002"/>
                    </a:ext>
                  </a:extLst>
                </a:gridCol>
                <a:gridCol w="3149600">
                  <a:extLst>
                    <a:ext uri="{9D8B030D-6E8A-4147-A177-3AD203B41FA5}">
                      <a16:colId xmlns:a16="http://schemas.microsoft.com/office/drawing/2014/main" val="20003"/>
                    </a:ext>
                  </a:extLst>
                </a:gridCol>
              </a:tblGrid>
              <a:tr h="1011238">
                <a:tc>
                  <a:txBody>
                    <a:bodyPr/>
                    <a:lstStyle/>
                    <a:p>
                      <a:pPr marL="0" marR="0" lvl="0" indent="0" algn="ctr" defTabSz="914400" rtl="0" eaLnBrk="1" fontAlgn="base" latinLnBrk="0" hangingPunct="1">
                        <a:lnSpc>
                          <a:spcPct val="100000"/>
                        </a:lnSpc>
                        <a:spcBef>
                          <a:spcPct val="0"/>
                        </a:spcBef>
                        <a:spcAft>
                          <a:spcPct val="0"/>
                        </a:spcAft>
                        <a:buClrTx/>
                        <a:buSzPct val="100000"/>
                        <a:buFontTx/>
                        <a:buNone/>
                      </a:pPr>
                      <a:r>
                        <a:rPr kumimoji="0" lang="en-US" altLang="zh-CN" sz="2800" b="1" i="0" u="none" strike="noStrike" cap="none" normalizeH="0" baseline="0" smtClean="0">
                          <a:ln>
                            <a:noFill/>
                          </a:ln>
                          <a:solidFill>
                            <a:srgbClr val="7030A0"/>
                          </a:solidFill>
                          <a:effectLst/>
                          <a:latin typeface="Times New Roman" panose="02020603050405020304" pitchFamily="18" charset="0"/>
                          <a:ea typeface="黑体" panose="02010609060101010101" pitchFamily="49" charset="-122"/>
                        </a:rPr>
                        <a:t>City</a:t>
                      </a:r>
                      <a:endParaRPr kumimoji="0" lang="zh-CN" altLang="en-US" sz="2800" b="1" i="0" u="none" strike="noStrike" cap="none" normalizeH="0" baseline="0" smtClean="0">
                        <a:ln>
                          <a:noFill/>
                        </a:ln>
                        <a:solidFill>
                          <a:srgbClr val="7030A0"/>
                        </a:solidFill>
                        <a:effectLst/>
                        <a:latin typeface="Times New Roman" panose="02020603050405020304" pitchFamily="18" charset="0"/>
                        <a:ea typeface="黑体" panose="02010609060101010101" pitchFamily="49" charset="-122"/>
                      </a:endParaRPr>
                    </a:p>
                  </a:txBody>
                  <a:tcPr marL="91454" marR="91454" marT="45625" marB="45625"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pPr>
                      <a:r>
                        <a:rPr kumimoji="0" lang="en-US" altLang="zh-CN" sz="2800" b="1" i="0" u="none" strike="noStrike" cap="none" normalizeH="0" baseline="0" smtClean="0">
                          <a:ln>
                            <a:noFill/>
                          </a:ln>
                          <a:solidFill>
                            <a:srgbClr val="7030A0"/>
                          </a:solidFill>
                          <a:effectLst/>
                          <a:latin typeface="Times New Roman" panose="02020603050405020304" pitchFamily="18" charset="0"/>
                          <a:ea typeface="黑体" panose="02010609060101010101" pitchFamily="49" charset="-122"/>
                        </a:rPr>
                        <a:t>Today’s Temperature</a:t>
                      </a:r>
                      <a:endParaRPr kumimoji="0" lang="zh-CN" altLang="en-US" sz="2800" b="0" i="0" u="none" strike="noStrike" cap="none" normalizeH="0" baseline="0" smtClean="0">
                        <a:ln>
                          <a:noFill/>
                        </a:ln>
                        <a:solidFill>
                          <a:srgbClr val="7030A0"/>
                        </a:solidFill>
                        <a:effectLst/>
                        <a:latin typeface="Times New Roman" panose="02020603050405020304" pitchFamily="18" charset="0"/>
                        <a:ea typeface="黑体" panose="02010609060101010101" pitchFamily="49" charset="-122"/>
                      </a:endParaRPr>
                    </a:p>
                  </a:txBody>
                  <a:tcPr marL="91454" marR="91454" marT="45625" marB="45625"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pPr>
                      <a:r>
                        <a:rPr kumimoji="0" lang="en-US" altLang="zh-CN" sz="2800" b="1" i="0" u="none" strike="noStrike" cap="none" normalizeH="0" baseline="0" smtClean="0">
                          <a:ln>
                            <a:noFill/>
                          </a:ln>
                          <a:solidFill>
                            <a:srgbClr val="7030A0"/>
                          </a:solidFill>
                          <a:effectLst/>
                          <a:latin typeface="Times New Roman" panose="02020603050405020304" pitchFamily="18" charset="0"/>
                          <a:ea typeface="黑体" panose="02010609060101010101" pitchFamily="49" charset="-122"/>
                        </a:rPr>
                        <a:t>Today’s </a:t>
                      </a:r>
                    </a:p>
                    <a:p>
                      <a:pPr marL="0" marR="0" lvl="0" indent="0" algn="ctr" defTabSz="914400" rtl="0" eaLnBrk="1" fontAlgn="base" latinLnBrk="0" hangingPunct="1">
                        <a:lnSpc>
                          <a:spcPct val="100000"/>
                        </a:lnSpc>
                        <a:spcBef>
                          <a:spcPct val="0"/>
                        </a:spcBef>
                        <a:spcAft>
                          <a:spcPct val="0"/>
                        </a:spcAft>
                        <a:buClrTx/>
                        <a:buSzPct val="100000"/>
                        <a:buFontTx/>
                        <a:buNone/>
                      </a:pPr>
                      <a:r>
                        <a:rPr kumimoji="0" lang="en-US" altLang="zh-CN" sz="2800" b="1" i="0" u="none" strike="noStrike" cap="none" normalizeH="0" baseline="0" smtClean="0">
                          <a:ln>
                            <a:noFill/>
                          </a:ln>
                          <a:solidFill>
                            <a:srgbClr val="7030A0"/>
                          </a:solidFill>
                          <a:effectLst/>
                          <a:latin typeface="Times New Roman" panose="02020603050405020304" pitchFamily="18" charset="0"/>
                          <a:ea typeface="黑体" panose="02010609060101010101" pitchFamily="49" charset="-122"/>
                        </a:rPr>
                        <a:t>weather</a:t>
                      </a:r>
                      <a:endParaRPr kumimoji="0" lang="zh-CN" altLang="en-US" sz="2800" b="0" i="0" u="none" strike="noStrike" cap="none" normalizeH="0" baseline="0" smtClean="0">
                        <a:ln>
                          <a:noFill/>
                        </a:ln>
                        <a:solidFill>
                          <a:srgbClr val="7030A0"/>
                        </a:solidFill>
                        <a:effectLst/>
                        <a:latin typeface="Times New Roman" panose="02020603050405020304" pitchFamily="18" charset="0"/>
                        <a:ea typeface="黑体" panose="02010609060101010101" pitchFamily="49" charset="-122"/>
                      </a:endParaRPr>
                    </a:p>
                  </a:txBody>
                  <a:tcPr marL="91454" marR="91454" marT="45625" marB="45625"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pPr>
                      <a:r>
                        <a:rPr kumimoji="0" lang="en-US" altLang="zh-CN" sz="2800" b="1" i="0" u="none" strike="noStrike" cap="none" normalizeH="0" baseline="0" smtClean="0">
                          <a:ln>
                            <a:noFill/>
                          </a:ln>
                          <a:solidFill>
                            <a:srgbClr val="7030A0"/>
                          </a:solidFill>
                          <a:effectLst/>
                          <a:latin typeface="Times New Roman" panose="02020603050405020304" pitchFamily="18" charset="0"/>
                          <a:ea typeface="黑体" panose="02010609060101010101" pitchFamily="49" charset="-122"/>
                        </a:rPr>
                        <a:t>Tomorrow’s weather</a:t>
                      </a:r>
                      <a:endParaRPr kumimoji="0" lang="zh-CN" altLang="en-US" sz="2800" b="0" i="0" u="none" strike="noStrike" cap="none" normalizeH="0" baseline="0" smtClean="0">
                        <a:ln>
                          <a:noFill/>
                        </a:ln>
                        <a:solidFill>
                          <a:srgbClr val="7030A0"/>
                        </a:solidFill>
                        <a:effectLst/>
                        <a:latin typeface="Times New Roman" panose="02020603050405020304" pitchFamily="18" charset="0"/>
                        <a:ea typeface="黑体" panose="02010609060101010101" pitchFamily="49" charset="-122"/>
                      </a:endParaRPr>
                    </a:p>
                  </a:txBody>
                  <a:tcPr marL="91454" marR="91454" marT="45625" marB="45625"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extLst>
                  <a:ext uri="{0D108BD9-81ED-4DB2-BD59-A6C34878D82A}">
                    <a16:rowId xmlns:a16="http://schemas.microsoft.com/office/drawing/2014/main" val="10000"/>
                  </a:ext>
                </a:extLst>
              </a:tr>
              <a:tr h="749300">
                <a:tc>
                  <a:txBody>
                    <a:bodyPr/>
                    <a:lstStyle/>
                    <a:p>
                      <a:pPr marL="0" marR="0" lvl="0" indent="0" algn="ctr" defTabSz="914400" rtl="0" eaLnBrk="1" fontAlgn="base" latinLnBrk="0" hangingPunct="1">
                        <a:lnSpc>
                          <a:spcPct val="100000"/>
                        </a:lnSpc>
                        <a:spcBef>
                          <a:spcPct val="0"/>
                        </a:spcBef>
                        <a:spcAft>
                          <a:spcPct val="0"/>
                        </a:spcAft>
                        <a:buClrTx/>
                        <a:buSzPct val="100000"/>
                        <a:buFontTx/>
                        <a:buNone/>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黑体" panose="02010609060101010101" pitchFamily="49" charset="-122"/>
                        </a:rPr>
                        <a:t>Shanghai</a:t>
                      </a:r>
                      <a:endParaRPr kumimoji="0" lang="zh-CN" altLang="en-US" sz="2800" b="1" i="0" u="none" strike="noStrike" cap="none" normalizeH="0" baseline="0" smtClean="0">
                        <a:ln>
                          <a:noFill/>
                        </a:ln>
                        <a:solidFill>
                          <a:srgbClr val="000000"/>
                        </a:solidFill>
                        <a:effectLst/>
                        <a:latin typeface="Times New Roman" panose="02020603050405020304" pitchFamily="18" charset="0"/>
                        <a:ea typeface="黑体" panose="02010609060101010101" pitchFamily="49" charset="-122"/>
                      </a:endParaRPr>
                    </a:p>
                  </a:txBody>
                  <a:tcPr marL="91454" marR="91454" marT="45625" marB="45625"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黑体" panose="02010609060101010101" pitchFamily="49" charset="-122"/>
                        </a:rPr>
                        <a:t>13</a:t>
                      </a:r>
                      <a:r>
                        <a:rPr kumimoji="0" lang="zh-CN" altLang="en-US" sz="2800" b="1" i="0" u="none" strike="noStrike" cap="none" normalizeH="0" baseline="0" smtClean="0">
                          <a:ln>
                            <a:noFill/>
                          </a:ln>
                          <a:solidFill>
                            <a:srgbClr val="000000"/>
                          </a:solidFill>
                          <a:effectLst/>
                          <a:latin typeface="Times New Roman" panose="02020603050405020304" pitchFamily="18" charset="0"/>
                          <a:ea typeface="黑体" panose="02010609060101010101" pitchFamily="49" charset="-122"/>
                        </a:rPr>
                        <a:t>℃</a:t>
                      </a:r>
                      <a:r>
                        <a:rPr kumimoji="0" lang="en-US" altLang="zh-CN" sz="2800" b="1" i="0" u="none" strike="noStrike" cap="none" normalizeH="0" baseline="0" smtClean="0">
                          <a:ln>
                            <a:noFill/>
                          </a:ln>
                          <a:solidFill>
                            <a:srgbClr val="000000"/>
                          </a:solidFill>
                          <a:effectLst/>
                          <a:latin typeface="Times New Roman" panose="02020603050405020304" pitchFamily="18" charset="0"/>
                          <a:ea typeface="黑体" panose="02010609060101010101" pitchFamily="49" charset="-122"/>
                        </a:rPr>
                        <a:t>~15</a:t>
                      </a:r>
                      <a:r>
                        <a:rPr kumimoji="0" lang="zh-CN" altLang="en-US" sz="2800" b="1" i="0" u="none" strike="noStrike" cap="none" normalizeH="0" baseline="0" smtClean="0">
                          <a:ln>
                            <a:noFill/>
                          </a:ln>
                          <a:solidFill>
                            <a:srgbClr val="000000"/>
                          </a:solidFill>
                          <a:effectLst/>
                          <a:latin typeface="Times New Roman" panose="02020603050405020304" pitchFamily="18" charset="0"/>
                          <a:ea typeface="黑体" panose="02010609060101010101" pitchFamily="49" charset="-122"/>
                        </a:rPr>
                        <a:t>℃</a:t>
                      </a:r>
                    </a:p>
                  </a:txBody>
                  <a:tcPr marL="91454" marR="91454" marT="45625" marB="45625"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pPr>
                      <a:endParaRPr kumimoji="0" lang="zh-CN" altLang="en-US" sz="2800" b="1" i="0" u="none" strike="noStrike" cap="none" normalizeH="0" baseline="0" smtClean="0">
                        <a:ln>
                          <a:noFill/>
                        </a:ln>
                        <a:solidFill>
                          <a:srgbClr val="000000"/>
                        </a:solidFill>
                        <a:effectLst/>
                        <a:latin typeface="Times New Roman" panose="02020603050405020304" pitchFamily="18" charset="0"/>
                        <a:ea typeface="黑体" panose="02010609060101010101" pitchFamily="49" charset="-122"/>
                      </a:endParaRPr>
                    </a:p>
                  </a:txBody>
                  <a:tcPr marL="91454" marR="91454" marT="45625" marB="45625"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pPr>
                      <a:endParaRPr kumimoji="0" lang="zh-CN" altLang="en-US" sz="2800" b="1" i="0" u="none" strike="noStrike" cap="none" normalizeH="0" baseline="0" smtClean="0">
                        <a:ln>
                          <a:noFill/>
                        </a:ln>
                        <a:solidFill>
                          <a:srgbClr val="FCD5B5"/>
                        </a:solidFill>
                        <a:effectLst/>
                        <a:latin typeface="Times New Roman" panose="02020603050405020304" pitchFamily="18" charset="0"/>
                        <a:ea typeface="黑体" panose="02010609060101010101" pitchFamily="49" charset="-122"/>
                      </a:endParaRPr>
                    </a:p>
                  </a:txBody>
                  <a:tcPr marL="91454" marR="91454" marT="45625" marB="45625"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DEADA"/>
                    </a:solidFill>
                  </a:tcPr>
                </a:tc>
                <a:extLst>
                  <a:ext uri="{0D108BD9-81ED-4DB2-BD59-A6C34878D82A}">
                    <a16:rowId xmlns:a16="http://schemas.microsoft.com/office/drawing/2014/main" val="10001"/>
                  </a:ext>
                </a:extLst>
              </a:tr>
              <a:tr h="749300">
                <a:tc>
                  <a:txBody>
                    <a:bodyPr/>
                    <a:lstStyle/>
                    <a:p>
                      <a:pPr marL="0" marR="0" lvl="0" indent="0" algn="ctr" defTabSz="914400" rtl="0" eaLnBrk="1" fontAlgn="base" latinLnBrk="0" hangingPunct="1">
                        <a:lnSpc>
                          <a:spcPct val="100000"/>
                        </a:lnSpc>
                        <a:spcBef>
                          <a:spcPct val="0"/>
                        </a:spcBef>
                        <a:spcAft>
                          <a:spcPct val="0"/>
                        </a:spcAft>
                        <a:buClrTx/>
                        <a:buSzPct val="100000"/>
                        <a:buFontTx/>
                        <a:buNone/>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黑体" panose="02010609060101010101" pitchFamily="49" charset="-122"/>
                        </a:rPr>
                        <a:t>Jinan</a:t>
                      </a:r>
                      <a:endParaRPr kumimoji="0" lang="zh-CN" altLang="en-US" sz="2800" b="1" i="0" u="none" strike="noStrike" cap="none" normalizeH="0" baseline="0" smtClean="0">
                        <a:ln>
                          <a:noFill/>
                        </a:ln>
                        <a:solidFill>
                          <a:srgbClr val="000000"/>
                        </a:solidFill>
                        <a:effectLst/>
                        <a:latin typeface="Times New Roman" panose="02020603050405020304" pitchFamily="18" charset="0"/>
                        <a:ea typeface="黑体" panose="02010609060101010101" pitchFamily="49" charset="-122"/>
                      </a:endParaRPr>
                    </a:p>
                  </a:txBody>
                  <a:tcPr marL="91454" marR="91454" marT="45625" marB="45625"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黑体" panose="02010609060101010101" pitchFamily="49" charset="-122"/>
                        </a:rPr>
                        <a:t>-5</a:t>
                      </a:r>
                      <a:r>
                        <a:rPr kumimoji="0" lang="zh-CN" altLang="en-US" sz="2800" b="1" i="0" u="none" strike="noStrike" cap="none" normalizeH="0" baseline="0" smtClean="0">
                          <a:ln>
                            <a:noFill/>
                          </a:ln>
                          <a:solidFill>
                            <a:srgbClr val="000000"/>
                          </a:solidFill>
                          <a:effectLst/>
                          <a:latin typeface="Times New Roman" panose="02020603050405020304" pitchFamily="18" charset="0"/>
                          <a:ea typeface="黑体" panose="02010609060101010101" pitchFamily="49" charset="-122"/>
                        </a:rPr>
                        <a:t>℃</a:t>
                      </a:r>
                      <a:r>
                        <a:rPr kumimoji="0" lang="en-US" altLang="zh-CN" sz="2800" b="1" i="0" u="none" strike="noStrike" cap="none" normalizeH="0" baseline="0" smtClean="0">
                          <a:ln>
                            <a:noFill/>
                          </a:ln>
                          <a:solidFill>
                            <a:srgbClr val="000000"/>
                          </a:solidFill>
                          <a:effectLst/>
                          <a:latin typeface="Times New Roman" panose="02020603050405020304" pitchFamily="18" charset="0"/>
                          <a:ea typeface="黑体" panose="02010609060101010101" pitchFamily="49" charset="-122"/>
                        </a:rPr>
                        <a:t>~2</a:t>
                      </a:r>
                      <a:r>
                        <a:rPr kumimoji="0" lang="zh-CN" altLang="en-US" sz="2800" b="1" i="0" u="none" strike="noStrike" cap="none" normalizeH="0" baseline="0" smtClean="0">
                          <a:ln>
                            <a:noFill/>
                          </a:ln>
                          <a:solidFill>
                            <a:srgbClr val="000000"/>
                          </a:solidFill>
                          <a:effectLst/>
                          <a:latin typeface="Times New Roman" panose="02020603050405020304" pitchFamily="18" charset="0"/>
                          <a:ea typeface="黑体" panose="02010609060101010101" pitchFamily="49" charset="-122"/>
                        </a:rPr>
                        <a:t>℃</a:t>
                      </a:r>
                    </a:p>
                  </a:txBody>
                  <a:tcPr marL="91454" marR="91454" marT="45625" marB="45625"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pPr>
                      <a:endParaRPr kumimoji="0" lang="zh-CN" altLang="en-US" sz="2800" b="1" i="0" u="none" strike="noStrike" cap="none" normalizeH="0" baseline="0" smtClean="0">
                        <a:ln>
                          <a:noFill/>
                        </a:ln>
                        <a:solidFill>
                          <a:srgbClr val="000000"/>
                        </a:solidFill>
                        <a:effectLst/>
                        <a:latin typeface="Times New Roman" panose="02020603050405020304" pitchFamily="18" charset="0"/>
                        <a:ea typeface="黑体" panose="02010609060101010101" pitchFamily="49" charset="-122"/>
                      </a:endParaRPr>
                    </a:p>
                  </a:txBody>
                  <a:tcPr marL="91454" marR="91454" marT="45625" marB="45625"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pPr>
                      <a:endParaRPr kumimoji="0" lang="zh-CN" altLang="en-US" sz="2800" b="1" i="0" u="none" strike="noStrike" cap="none" normalizeH="0" baseline="0" smtClean="0">
                        <a:ln>
                          <a:noFill/>
                        </a:ln>
                        <a:solidFill>
                          <a:srgbClr val="FCD5B5"/>
                        </a:solidFill>
                        <a:effectLst/>
                        <a:latin typeface="Times New Roman" panose="02020603050405020304" pitchFamily="18" charset="0"/>
                        <a:ea typeface="黑体" panose="02010609060101010101" pitchFamily="49" charset="-122"/>
                      </a:endParaRPr>
                    </a:p>
                  </a:txBody>
                  <a:tcPr marL="91454" marR="91454" marT="45625" marB="45625"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DEADA"/>
                    </a:solidFill>
                  </a:tcPr>
                </a:tc>
                <a:extLst>
                  <a:ext uri="{0D108BD9-81ED-4DB2-BD59-A6C34878D82A}">
                    <a16:rowId xmlns:a16="http://schemas.microsoft.com/office/drawing/2014/main" val="10002"/>
                  </a:ext>
                </a:extLst>
              </a:tr>
              <a:tr h="749300">
                <a:tc>
                  <a:txBody>
                    <a:bodyPr/>
                    <a:lstStyle/>
                    <a:p>
                      <a:pPr marL="0" marR="0" lvl="0" indent="0" algn="ctr" defTabSz="914400" rtl="0" eaLnBrk="1" fontAlgn="base" latinLnBrk="0" hangingPunct="1">
                        <a:lnSpc>
                          <a:spcPct val="100000"/>
                        </a:lnSpc>
                        <a:spcBef>
                          <a:spcPct val="0"/>
                        </a:spcBef>
                        <a:spcAft>
                          <a:spcPct val="0"/>
                        </a:spcAft>
                        <a:buClrTx/>
                        <a:buSzPct val="100000"/>
                        <a:buFontTx/>
                        <a:buNone/>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黑体" panose="02010609060101010101" pitchFamily="49" charset="-122"/>
                        </a:rPr>
                        <a:t>Lhasa</a:t>
                      </a:r>
                      <a:endParaRPr kumimoji="0" lang="zh-CN" altLang="en-US" sz="2800" b="1" i="0" u="none" strike="noStrike" cap="none" normalizeH="0" baseline="0" smtClean="0">
                        <a:ln>
                          <a:noFill/>
                        </a:ln>
                        <a:solidFill>
                          <a:srgbClr val="000000"/>
                        </a:solidFill>
                        <a:effectLst/>
                        <a:latin typeface="Times New Roman" panose="02020603050405020304" pitchFamily="18" charset="0"/>
                        <a:ea typeface="黑体" panose="02010609060101010101" pitchFamily="49" charset="-122"/>
                      </a:endParaRPr>
                    </a:p>
                  </a:txBody>
                  <a:tcPr marL="91454" marR="91454" marT="45625" marB="45625"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黑体" panose="02010609060101010101" pitchFamily="49" charset="-122"/>
                        </a:rPr>
                        <a:t>16</a:t>
                      </a:r>
                      <a:r>
                        <a:rPr kumimoji="0" lang="zh-CN" altLang="en-US" sz="2800" b="1" i="0" u="none" strike="noStrike" cap="none" normalizeH="0" baseline="0" smtClean="0">
                          <a:ln>
                            <a:noFill/>
                          </a:ln>
                          <a:solidFill>
                            <a:srgbClr val="000000"/>
                          </a:solidFill>
                          <a:effectLst/>
                          <a:latin typeface="Times New Roman" panose="02020603050405020304" pitchFamily="18" charset="0"/>
                          <a:ea typeface="黑体" panose="02010609060101010101" pitchFamily="49" charset="-122"/>
                        </a:rPr>
                        <a:t>℃</a:t>
                      </a:r>
                      <a:r>
                        <a:rPr kumimoji="0" lang="en-US" altLang="zh-CN" sz="2800" b="1" i="0" u="none" strike="noStrike" cap="none" normalizeH="0" baseline="0" smtClean="0">
                          <a:ln>
                            <a:noFill/>
                          </a:ln>
                          <a:solidFill>
                            <a:srgbClr val="000000"/>
                          </a:solidFill>
                          <a:effectLst/>
                          <a:latin typeface="Times New Roman" panose="02020603050405020304" pitchFamily="18" charset="0"/>
                          <a:ea typeface="黑体" panose="02010609060101010101" pitchFamily="49" charset="-122"/>
                        </a:rPr>
                        <a:t>~19</a:t>
                      </a:r>
                      <a:r>
                        <a:rPr kumimoji="0" lang="zh-CN" altLang="en-US" sz="2800" b="1" i="0" u="none" strike="noStrike" cap="none" normalizeH="0" baseline="0" smtClean="0">
                          <a:ln>
                            <a:noFill/>
                          </a:ln>
                          <a:solidFill>
                            <a:srgbClr val="000000"/>
                          </a:solidFill>
                          <a:effectLst/>
                          <a:latin typeface="Times New Roman" panose="02020603050405020304" pitchFamily="18" charset="0"/>
                          <a:ea typeface="黑体" panose="02010609060101010101" pitchFamily="49" charset="-122"/>
                        </a:rPr>
                        <a:t>℃</a:t>
                      </a:r>
                    </a:p>
                  </a:txBody>
                  <a:tcPr marL="91454" marR="91454" marT="45625" marB="45625"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pPr>
                      <a:endParaRPr kumimoji="0" lang="zh-CN" altLang="en-US" sz="2800" b="1" i="0" u="none" strike="noStrike" cap="none" normalizeH="0" baseline="0" smtClean="0">
                        <a:ln>
                          <a:noFill/>
                        </a:ln>
                        <a:solidFill>
                          <a:srgbClr val="000000"/>
                        </a:solidFill>
                        <a:effectLst/>
                        <a:latin typeface="Times New Roman" panose="02020603050405020304" pitchFamily="18" charset="0"/>
                        <a:ea typeface="黑体" panose="02010609060101010101" pitchFamily="49" charset="-122"/>
                      </a:endParaRPr>
                    </a:p>
                  </a:txBody>
                  <a:tcPr marL="91454" marR="91454" marT="45625" marB="45625"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pPr>
                      <a:endParaRPr kumimoji="0" lang="zh-CN" altLang="en-US" sz="2800" b="1" i="0" u="none" strike="noStrike" cap="none" normalizeH="0" baseline="0" smtClean="0">
                        <a:ln>
                          <a:noFill/>
                        </a:ln>
                        <a:solidFill>
                          <a:srgbClr val="FCD5B5"/>
                        </a:solidFill>
                        <a:effectLst/>
                        <a:latin typeface="Times New Roman" panose="02020603050405020304" pitchFamily="18" charset="0"/>
                        <a:ea typeface="黑体" panose="02010609060101010101" pitchFamily="49" charset="-122"/>
                      </a:endParaRPr>
                    </a:p>
                  </a:txBody>
                  <a:tcPr marL="91454" marR="91454" marT="45625" marB="45625"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DEADA"/>
                    </a:solidFill>
                  </a:tcPr>
                </a:tc>
                <a:extLst>
                  <a:ext uri="{0D108BD9-81ED-4DB2-BD59-A6C34878D82A}">
                    <a16:rowId xmlns:a16="http://schemas.microsoft.com/office/drawing/2014/main" val="10003"/>
                  </a:ext>
                </a:extLst>
              </a:tr>
              <a:tr h="749300">
                <a:tc>
                  <a:txBody>
                    <a:bodyPr/>
                    <a:lstStyle/>
                    <a:p>
                      <a:pPr marL="0" marR="0" lvl="0" indent="0" algn="ctr" defTabSz="914400" rtl="0" eaLnBrk="1" fontAlgn="base" latinLnBrk="0" hangingPunct="1">
                        <a:lnSpc>
                          <a:spcPct val="100000"/>
                        </a:lnSpc>
                        <a:spcBef>
                          <a:spcPct val="0"/>
                        </a:spcBef>
                        <a:spcAft>
                          <a:spcPct val="0"/>
                        </a:spcAft>
                        <a:buClrTx/>
                        <a:buSzPct val="100000"/>
                        <a:buFontTx/>
                        <a:buNone/>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黑体" panose="02010609060101010101" pitchFamily="49" charset="-122"/>
                        </a:rPr>
                        <a:t>Harbin</a:t>
                      </a:r>
                      <a:endParaRPr kumimoji="0" lang="zh-CN" altLang="en-US" sz="2800" b="1" i="0" u="none" strike="noStrike" cap="none" normalizeH="0" baseline="0" smtClean="0">
                        <a:ln>
                          <a:noFill/>
                        </a:ln>
                        <a:solidFill>
                          <a:srgbClr val="000000"/>
                        </a:solidFill>
                        <a:effectLst/>
                        <a:latin typeface="Times New Roman" panose="02020603050405020304" pitchFamily="18" charset="0"/>
                        <a:ea typeface="黑体" panose="02010609060101010101" pitchFamily="49" charset="-122"/>
                      </a:endParaRPr>
                    </a:p>
                  </a:txBody>
                  <a:tcPr marL="91454" marR="91454" marT="45625" marB="45625"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黑体" panose="02010609060101010101" pitchFamily="49" charset="-122"/>
                        </a:rPr>
                        <a:t>-6</a:t>
                      </a:r>
                      <a:r>
                        <a:rPr kumimoji="0" lang="zh-CN" altLang="en-US" sz="2800" b="1" i="0" u="none" strike="noStrike" cap="none" normalizeH="0" baseline="0" smtClean="0">
                          <a:ln>
                            <a:noFill/>
                          </a:ln>
                          <a:solidFill>
                            <a:srgbClr val="000000"/>
                          </a:solidFill>
                          <a:effectLst/>
                          <a:latin typeface="Times New Roman" panose="02020603050405020304" pitchFamily="18" charset="0"/>
                          <a:ea typeface="黑体" panose="02010609060101010101" pitchFamily="49" charset="-122"/>
                        </a:rPr>
                        <a:t>℃</a:t>
                      </a:r>
                      <a:r>
                        <a:rPr kumimoji="0" lang="en-US" altLang="zh-CN" sz="2800" b="1" i="0" u="none" strike="noStrike" cap="none" normalizeH="0" baseline="0" smtClean="0">
                          <a:ln>
                            <a:noFill/>
                          </a:ln>
                          <a:solidFill>
                            <a:srgbClr val="000000"/>
                          </a:solidFill>
                          <a:effectLst/>
                          <a:latin typeface="Times New Roman" panose="02020603050405020304" pitchFamily="18" charset="0"/>
                          <a:ea typeface="黑体" panose="02010609060101010101" pitchFamily="49" charset="-122"/>
                        </a:rPr>
                        <a:t>~-1</a:t>
                      </a:r>
                      <a:r>
                        <a:rPr kumimoji="0" lang="zh-CN" altLang="en-US" sz="2800" b="1" i="0" u="none" strike="noStrike" cap="none" normalizeH="0" baseline="0" smtClean="0">
                          <a:ln>
                            <a:noFill/>
                          </a:ln>
                          <a:solidFill>
                            <a:srgbClr val="000000"/>
                          </a:solidFill>
                          <a:effectLst/>
                          <a:latin typeface="Times New Roman" panose="02020603050405020304" pitchFamily="18" charset="0"/>
                          <a:ea typeface="黑体" panose="02010609060101010101" pitchFamily="49" charset="-122"/>
                        </a:rPr>
                        <a:t>℃</a:t>
                      </a:r>
                    </a:p>
                  </a:txBody>
                  <a:tcPr marL="91454" marR="91454" marT="45625" marB="45625"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pPr>
                      <a:endParaRPr kumimoji="0" lang="zh-CN" altLang="en-US" sz="2800" b="1" i="0" u="none" strike="noStrike" cap="none" normalizeH="0" baseline="0" smtClean="0">
                        <a:ln>
                          <a:noFill/>
                        </a:ln>
                        <a:solidFill>
                          <a:srgbClr val="000000"/>
                        </a:solidFill>
                        <a:effectLst/>
                        <a:latin typeface="Times New Roman" panose="02020603050405020304" pitchFamily="18" charset="0"/>
                        <a:ea typeface="黑体" panose="02010609060101010101" pitchFamily="49" charset="-122"/>
                      </a:endParaRPr>
                    </a:p>
                  </a:txBody>
                  <a:tcPr marL="91454" marR="91454" marT="45625" marB="45625"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pPr>
                      <a:endParaRPr kumimoji="0" lang="zh-CN" altLang="en-US" sz="2800" b="1" i="0" u="none" strike="noStrike" cap="none" normalizeH="0" baseline="0" smtClean="0">
                        <a:ln>
                          <a:noFill/>
                        </a:ln>
                        <a:solidFill>
                          <a:srgbClr val="FCD5B5"/>
                        </a:solidFill>
                        <a:effectLst/>
                        <a:latin typeface="Times New Roman" panose="02020603050405020304" pitchFamily="18" charset="0"/>
                        <a:ea typeface="黑体" panose="02010609060101010101" pitchFamily="49" charset="-122"/>
                      </a:endParaRPr>
                    </a:p>
                  </a:txBody>
                  <a:tcPr marL="91454" marR="91454" marT="45625" marB="45625"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DEADA"/>
                    </a:solidFill>
                  </a:tcPr>
                </a:tc>
                <a:extLst>
                  <a:ext uri="{0D108BD9-81ED-4DB2-BD59-A6C34878D82A}">
                    <a16:rowId xmlns:a16="http://schemas.microsoft.com/office/drawing/2014/main" val="10004"/>
                  </a:ext>
                </a:extLst>
              </a:tr>
            </a:tbl>
          </a:graphicData>
        </a:graphic>
      </p:graphicFrame>
      <p:pic>
        <p:nvPicPr>
          <p:cNvPr id="10275" name="图片 6"/>
          <p:cNvPicPr>
            <a:picLocks noChangeAspect="1" noChangeArrowheads="1"/>
          </p:cNvPicPr>
          <p:nvPr>
            <p:custDataLst>
              <p:tags r:id="rId1"/>
            </p:custDataLst>
          </p:nvPr>
        </p:nvPicPr>
        <p:blipFill>
          <a:blip r:embed="rId11" cstate="email"/>
          <a:srcRect/>
          <a:stretch>
            <a:fillRect/>
          </a:stretch>
        </p:blipFill>
        <p:spPr bwMode="auto">
          <a:xfrm>
            <a:off x="4687888" y="4178300"/>
            <a:ext cx="550862"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6" name="图片 14"/>
          <p:cNvPicPr>
            <a:picLocks noChangeAspect="1" noChangeArrowheads="1"/>
          </p:cNvPicPr>
          <p:nvPr>
            <p:custDataLst>
              <p:tags r:id="rId2"/>
            </p:custDataLst>
          </p:nvPr>
        </p:nvPicPr>
        <p:blipFill>
          <a:blip r:embed="rId12" cstate="email"/>
          <a:srcRect/>
          <a:stretch>
            <a:fillRect/>
          </a:stretch>
        </p:blipFill>
        <p:spPr bwMode="auto">
          <a:xfrm>
            <a:off x="4681538" y="2587625"/>
            <a:ext cx="565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7" name="图片 18"/>
          <p:cNvPicPr>
            <a:picLocks noChangeAspect="1" noChangeArrowheads="1"/>
          </p:cNvPicPr>
          <p:nvPr>
            <p:custDataLst>
              <p:tags r:id="rId3"/>
            </p:custDataLst>
          </p:nvPr>
        </p:nvPicPr>
        <p:blipFill>
          <a:blip r:embed="rId13" cstate="email"/>
          <a:srcRect/>
          <a:stretch>
            <a:fillRect/>
          </a:stretch>
        </p:blipFill>
        <p:spPr bwMode="auto">
          <a:xfrm>
            <a:off x="4651375" y="3397250"/>
            <a:ext cx="623888"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8" name="图片 11"/>
          <p:cNvPicPr>
            <a:picLocks noChangeAspect="1" noChangeArrowheads="1"/>
          </p:cNvPicPr>
          <p:nvPr>
            <p:custDataLst>
              <p:tags r:id="rId4"/>
            </p:custDataLst>
          </p:nvPr>
        </p:nvPicPr>
        <p:blipFill>
          <a:blip r:embed="rId14" cstate="email"/>
          <a:srcRect/>
          <a:stretch>
            <a:fillRect/>
          </a:stretch>
        </p:blipFill>
        <p:spPr bwMode="auto">
          <a:xfrm>
            <a:off x="4656138" y="1798638"/>
            <a:ext cx="61436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55" name="矩形 13"/>
          <p:cNvSpPr/>
          <p:nvPr>
            <p:custDataLst>
              <p:tags r:id="rId5"/>
            </p:custDataLst>
          </p:nvPr>
        </p:nvSpPr>
        <p:spPr>
          <a:xfrm>
            <a:off x="5948363" y="1874838"/>
            <a:ext cx="2998787" cy="523875"/>
          </a:xfrm>
          <a:prstGeom prst="rect">
            <a:avLst/>
          </a:prstGeom>
          <a:noFill/>
          <a:ln>
            <a:noFill/>
            <a:miter lim="800000"/>
          </a:ln>
        </p:spPr>
        <p:txBody>
          <a:bodyPr wrap="none">
            <a:spAutoFit/>
          </a:bodyPr>
          <a:lstStyle/>
          <a:p>
            <a:pPr algn="ctr"/>
            <a:r>
              <a:rPr lang="en-US" altLang="zh-CN" sz="2800" b="1">
                <a:solidFill>
                  <a:srgbClr val="000000"/>
                </a:solidFill>
                <a:latin typeface="Times New Roman" panose="02020603050405020304" pitchFamily="18" charset="0"/>
                <a:ea typeface="黑体" panose="02010609060101010101" pitchFamily="49" charset="-122"/>
              </a:rPr>
              <a:t>It may/might be…</a:t>
            </a:r>
            <a:endParaRPr lang="zh-CN" altLang="en-US" sz="2800" b="1">
              <a:solidFill>
                <a:srgbClr val="000000"/>
              </a:solidFill>
              <a:latin typeface="Times New Roman" panose="02020603050405020304" pitchFamily="18" charset="0"/>
              <a:ea typeface="黑体" panose="02010609060101010101" pitchFamily="49" charset="-122"/>
            </a:endParaRPr>
          </a:p>
        </p:txBody>
      </p:sp>
      <p:sp>
        <p:nvSpPr>
          <p:cNvPr id="10280" name="矩形 14"/>
          <p:cNvSpPr>
            <a:spLocks noChangeArrowheads="1"/>
          </p:cNvSpPr>
          <p:nvPr>
            <p:custDataLst>
              <p:tags r:id="rId6"/>
            </p:custDataLst>
          </p:nvPr>
        </p:nvSpPr>
        <p:spPr bwMode="auto">
          <a:xfrm>
            <a:off x="88900" y="177800"/>
            <a:ext cx="187325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900" b="1">
                <a:solidFill>
                  <a:srgbClr val="0070C0"/>
                </a:solidFill>
                <a:latin typeface="Arial" panose="020B0604020202020204" pitchFamily="34" charset="0"/>
              </a:rPr>
              <a:t>Revision</a:t>
            </a:r>
            <a:endParaRPr lang="zh-CN" altLang="en-US" sz="2900">
              <a:solidFill>
                <a:srgbClr val="0070C0"/>
              </a:solidFill>
              <a:latin typeface="Arial" panose="020B0604020202020204" pitchFamily="34" charset="0"/>
            </a:endParaRPr>
          </a:p>
        </p:txBody>
      </p:sp>
      <p:sp>
        <p:nvSpPr>
          <p:cNvPr id="9257" name="矩形 13"/>
          <p:cNvSpPr/>
          <p:nvPr>
            <p:custDataLst>
              <p:tags r:id="rId7"/>
            </p:custDataLst>
          </p:nvPr>
        </p:nvSpPr>
        <p:spPr>
          <a:xfrm>
            <a:off x="7175500" y="2647950"/>
            <a:ext cx="544513" cy="523875"/>
          </a:xfrm>
          <a:prstGeom prst="rect">
            <a:avLst/>
          </a:prstGeom>
          <a:noFill/>
          <a:ln>
            <a:noFill/>
            <a:miter lim="800000"/>
          </a:ln>
        </p:spPr>
        <p:txBody>
          <a:bodyPr wrap="none">
            <a:spAutoFit/>
          </a:bodyPr>
          <a:lstStyle/>
          <a:p>
            <a:pPr algn="ctr"/>
            <a:r>
              <a:rPr lang="en-US" altLang="zh-CN" sz="2800" b="1">
                <a:solidFill>
                  <a:srgbClr val="000000"/>
                </a:solidFill>
                <a:latin typeface="Times New Roman" panose="02020603050405020304" pitchFamily="18" charset="0"/>
                <a:ea typeface="黑体" panose="02010609060101010101" pitchFamily="49" charset="-122"/>
              </a:rPr>
              <a:t>…</a:t>
            </a:r>
            <a:endParaRPr lang="zh-CN" altLang="en-US" sz="2800" b="1">
              <a:solidFill>
                <a:srgbClr val="000000"/>
              </a:solidFill>
              <a:latin typeface="Times New Roman" panose="02020603050405020304" pitchFamily="18" charset="0"/>
              <a:ea typeface="黑体" panose="02010609060101010101" pitchFamily="49" charset="-122"/>
            </a:endParaRPr>
          </a:p>
        </p:txBody>
      </p:sp>
      <p:sp>
        <p:nvSpPr>
          <p:cNvPr id="9258" name="矩形 13"/>
          <p:cNvSpPr/>
          <p:nvPr>
            <p:custDataLst>
              <p:tags r:id="rId8"/>
            </p:custDataLst>
          </p:nvPr>
        </p:nvSpPr>
        <p:spPr>
          <a:xfrm>
            <a:off x="7175500" y="3397250"/>
            <a:ext cx="544513" cy="523875"/>
          </a:xfrm>
          <a:prstGeom prst="rect">
            <a:avLst/>
          </a:prstGeom>
          <a:noFill/>
          <a:ln>
            <a:noFill/>
            <a:miter lim="800000"/>
          </a:ln>
        </p:spPr>
        <p:txBody>
          <a:bodyPr wrap="none">
            <a:spAutoFit/>
          </a:bodyPr>
          <a:lstStyle/>
          <a:p>
            <a:pPr algn="ctr"/>
            <a:r>
              <a:rPr lang="en-US" altLang="zh-CN" sz="2800" b="1">
                <a:solidFill>
                  <a:srgbClr val="000000"/>
                </a:solidFill>
                <a:latin typeface="Times New Roman" panose="02020603050405020304" pitchFamily="18" charset="0"/>
                <a:ea typeface="黑体" panose="02010609060101010101" pitchFamily="49" charset="-122"/>
              </a:rPr>
              <a:t>…</a:t>
            </a:r>
            <a:endParaRPr lang="zh-CN" altLang="en-US" sz="2800" b="1">
              <a:solidFill>
                <a:srgbClr val="000000"/>
              </a:solidFill>
              <a:latin typeface="Times New Roman" panose="02020603050405020304" pitchFamily="18" charset="0"/>
              <a:ea typeface="黑体" panose="02010609060101010101" pitchFamily="49" charset="-122"/>
            </a:endParaRPr>
          </a:p>
        </p:txBody>
      </p:sp>
      <p:sp>
        <p:nvSpPr>
          <p:cNvPr id="9259" name="矩形 13"/>
          <p:cNvSpPr/>
          <p:nvPr>
            <p:custDataLst>
              <p:tags r:id="rId9"/>
            </p:custDataLst>
          </p:nvPr>
        </p:nvSpPr>
        <p:spPr>
          <a:xfrm>
            <a:off x="7175500" y="4146550"/>
            <a:ext cx="544513" cy="523875"/>
          </a:xfrm>
          <a:prstGeom prst="rect">
            <a:avLst/>
          </a:prstGeom>
          <a:noFill/>
          <a:ln>
            <a:noFill/>
            <a:miter lim="800000"/>
          </a:ln>
        </p:spPr>
        <p:txBody>
          <a:bodyPr wrap="none">
            <a:spAutoFit/>
          </a:bodyPr>
          <a:lstStyle/>
          <a:p>
            <a:pPr algn="ctr"/>
            <a:r>
              <a:rPr lang="en-US" altLang="zh-CN" sz="2800" b="1">
                <a:solidFill>
                  <a:srgbClr val="000000"/>
                </a:solidFill>
                <a:latin typeface="Times New Roman" panose="02020603050405020304" pitchFamily="18" charset="0"/>
                <a:ea typeface="黑体" panose="02010609060101010101" pitchFamily="49" charset="-122"/>
              </a:rPr>
              <a:t>…</a:t>
            </a:r>
            <a:endParaRPr lang="zh-CN" altLang="en-US" sz="2800" b="1">
              <a:solidFill>
                <a:srgbClr val="000000"/>
              </a:solidFill>
              <a:latin typeface="Times New Roman" panose="02020603050405020304" pitchFamily="18" charset="0"/>
              <a:ea typeface="黑体" panose="02010609060101010101" pitchFamily="49" charset="-122"/>
            </a:endParaRP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1.7601 Service Pack 1"/>
  <p:tag name="AS_RELEASE_DATE" val="2020.05.14"/>
  <p:tag name="AS_TITLE" val="Aspose.Slides for .NET 4.0 Client Profile"/>
  <p:tag name="AS_VERSION" val="20.5"/>
</p:tagLst>
</file>

<file path=ppt/tags/tag10.xml><?xml version="1.0" encoding="utf-8"?>
<p:tagLst xmlns:a="http://schemas.openxmlformats.org/drawingml/2006/main" xmlns:r="http://schemas.openxmlformats.org/officeDocument/2006/relationships" xmlns:p="http://schemas.openxmlformats.org/presentationml/2006/main">
  <p:tag name="AS_UNIQUEID" val="213"/>
</p:tagLst>
</file>

<file path=ppt/tags/tag100.xml><?xml version="1.0" encoding="utf-8"?>
<p:tagLst xmlns:a="http://schemas.openxmlformats.org/drawingml/2006/main" xmlns:r="http://schemas.openxmlformats.org/officeDocument/2006/relationships" xmlns:p="http://schemas.openxmlformats.org/presentationml/2006/main">
  <p:tag name="AS_UNIQUEID" val="90"/>
</p:tagLst>
</file>

<file path=ppt/tags/tag101.xml><?xml version="1.0" encoding="utf-8"?>
<p:tagLst xmlns:a="http://schemas.openxmlformats.org/drawingml/2006/main" xmlns:r="http://schemas.openxmlformats.org/officeDocument/2006/relationships" xmlns:p="http://schemas.openxmlformats.org/presentationml/2006/main">
  <p:tag name="AS_UNIQUEID" val="91"/>
</p:tagLst>
</file>

<file path=ppt/tags/tag102.xml><?xml version="1.0" encoding="utf-8"?>
<p:tagLst xmlns:a="http://schemas.openxmlformats.org/drawingml/2006/main" xmlns:r="http://schemas.openxmlformats.org/officeDocument/2006/relationships" xmlns:p="http://schemas.openxmlformats.org/presentationml/2006/main">
  <p:tag name="AS_UNIQUEID" val="92"/>
</p:tagLst>
</file>

<file path=ppt/tags/tag103.xml><?xml version="1.0" encoding="utf-8"?>
<p:tagLst xmlns:a="http://schemas.openxmlformats.org/drawingml/2006/main" xmlns:r="http://schemas.openxmlformats.org/officeDocument/2006/relationships" xmlns:p="http://schemas.openxmlformats.org/presentationml/2006/main">
  <p:tag name="AS_UNIQUEID" val="93"/>
</p:tagLst>
</file>

<file path=ppt/tags/tag104.xml><?xml version="1.0" encoding="utf-8"?>
<p:tagLst xmlns:a="http://schemas.openxmlformats.org/drawingml/2006/main" xmlns:r="http://schemas.openxmlformats.org/officeDocument/2006/relationships" xmlns:p="http://schemas.openxmlformats.org/presentationml/2006/main">
  <p:tag name="AS_UNIQUEID" val="94"/>
</p:tagLst>
</file>

<file path=ppt/tags/tag105.xml><?xml version="1.0" encoding="utf-8"?>
<p:tagLst xmlns:a="http://schemas.openxmlformats.org/drawingml/2006/main" xmlns:r="http://schemas.openxmlformats.org/officeDocument/2006/relationships" xmlns:p="http://schemas.openxmlformats.org/presentationml/2006/main">
  <p:tag name="AS_UNIQUEID" val="95"/>
</p:tagLst>
</file>

<file path=ppt/tags/tag106.xml><?xml version="1.0" encoding="utf-8"?>
<p:tagLst xmlns:a="http://schemas.openxmlformats.org/drawingml/2006/main" xmlns:r="http://schemas.openxmlformats.org/officeDocument/2006/relationships" xmlns:p="http://schemas.openxmlformats.org/presentationml/2006/main">
  <p:tag name="AS_UNIQUEID" val="96"/>
</p:tagLst>
</file>

<file path=ppt/tags/tag107.xml><?xml version="1.0" encoding="utf-8"?>
<p:tagLst xmlns:a="http://schemas.openxmlformats.org/drawingml/2006/main" xmlns:r="http://schemas.openxmlformats.org/officeDocument/2006/relationships" xmlns:p="http://schemas.openxmlformats.org/presentationml/2006/main">
  <p:tag name="AS_UNIQUEID" val="97"/>
</p:tagLst>
</file>

<file path=ppt/tags/tag108.xml><?xml version="1.0" encoding="utf-8"?>
<p:tagLst xmlns:a="http://schemas.openxmlformats.org/drawingml/2006/main" xmlns:r="http://schemas.openxmlformats.org/officeDocument/2006/relationships" xmlns:p="http://schemas.openxmlformats.org/presentationml/2006/main">
  <p:tag name="AS_UNIQUEID" val="98"/>
</p:tagLst>
</file>

<file path=ppt/tags/tag109.xml><?xml version="1.0" encoding="utf-8"?>
<p:tagLst xmlns:a="http://schemas.openxmlformats.org/drawingml/2006/main" xmlns:r="http://schemas.openxmlformats.org/officeDocument/2006/relationships" xmlns:p="http://schemas.openxmlformats.org/presentationml/2006/main">
  <p:tag name="AS_UNIQUEID" val="99"/>
</p:tagLst>
</file>

<file path=ppt/tags/tag11.xml><?xml version="1.0" encoding="utf-8"?>
<p:tagLst xmlns:a="http://schemas.openxmlformats.org/drawingml/2006/main" xmlns:r="http://schemas.openxmlformats.org/officeDocument/2006/relationships" xmlns:p="http://schemas.openxmlformats.org/presentationml/2006/main">
  <p:tag name="AS_UNIQUEID" val="214"/>
</p:tagLst>
</file>

<file path=ppt/tags/tag110.xml><?xml version="1.0" encoding="utf-8"?>
<p:tagLst xmlns:a="http://schemas.openxmlformats.org/drawingml/2006/main" xmlns:r="http://schemas.openxmlformats.org/officeDocument/2006/relationships" xmlns:p="http://schemas.openxmlformats.org/presentationml/2006/main">
  <p:tag name="AS_UNIQUEID" val="100"/>
</p:tagLst>
</file>

<file path=ppt/tags/tag111.xml><?xml version="1.0" encoding="utf-8"?>
<p:tagLst xmlns:a="http://schemas.openxmlformats.org/drawingml/2006/main" xmlns:r="http://schemas.openxmlformats.org/officeDocument/2006/relationships" xmlns:p="http://schemas.openxmlformats.org/presentationml/2006/main">
  <p:tag name="AS_UNIQUEID" val="101"/>
</p:tagLst>
</file>

<file path=ppt/tags/tag112.xml><?xml version="1.0" encoding="utf-8"?>
<p:tagLst xmlns:a="http://schemas.openxmlformats.org/drawingml/2006/main" xmlns:r="http://schemas.openxmlformats.org/officeDocument/2006/relationships" xmlns:p="http://schemas.openxmlformats.org/presentationml/2006/main">
  <p:tag name="AS_UNIQUEID" val="102"/>
</p:tagLst>
</file>

<file path=ppt/tags/tag113.xml><?xml version="1.0" encoding="utf-8"?>
<p:tagLst xmlns:a="http://schemas.openxmlformats.org/drawingml/2006/main" xmlns:r="http://schemas.openxmlformats.org/officeDocument/2006/relationships" xmlns:p="http://schemas.openxmlformats.org/presentationml/2006/main">
  <p:tag name="AS_UNIQUEID" val="103"/>
</p:tagLst>
</file>

<file path=ppt/tags/tag114.xml><?xml version="1.0" encoding="utf-8"?>
<p:tagLst xmlns:a="http://schemas.openxmlformats.org/drawingml/2006/main" xmlns:r="http://schemas.openxmlformats.org/officeDocument/2006/relationships" xmlns:p="http://schemas.openxmlformats.org/presentationml/2006/main">
  <p:tag name="AS_UNIQUEID" val="104"/>
</p:tagLst>
</file>

<file path=ppt/tags/tag115.xml><?xml version="1.0" encoding="utf-8"?>
<p:tagLst xmlns:a="http://schemas.openxmlformats.org/drawingml/2006/main" xmlns:r="http://schemas.openxmlformats.org/officeDocument/2006/relationships" xmlns:p="http://schemas.openxmlformats.org/presentationml/2006/main">
  <p:tag name="AS_UNIQUEID" val="105"/>
</p:tagLst>
</file>

<file path=ppt/tags/tag116.xml><?xml version="1.0" encoding="utf-8"?>
<p:tagLst xmlns:a="http://schemas.openxmlformats.org/drawingml/2006/main" xmlns:r="http://schemas.openxmlformats.org/officeDocument/2006/relationships" xmlns:p="http://schemas.openxmlformats.org/presentationml/2006/main">
  <p:tag name="AS_UNIQUEID" val="106"/>
</p:tagLst>
</file>

<file path=ppt/tags/tag117.xml><?xml version="1.0" encoding="utf-8"?>
<p:tagLst xmlns:a="http://schemas.openxmlformats.org/drawingml/2006/main" xmlns:r="http://schemas.openxmlformats.org/officeDocument/2006/relationships" xmlns:p="http://schemas.openxmlformats.org/presentationml/2006/main">
  <p:tag name="AS_UNIQUEID" val="107"/>
</p:tagLst>
</file>

<file path=ppt/tags/tag118.xml><?xml version="1.0" encoding="utf-8"?>
<p:tagLst xmlns:a="http://schemas.openxmlformats.org/drawingml/2006/main" xmlns:r="http://schemas.openxmlformats.org/officeDocument/2006/relationships" xmlns:p="http://schemas.openxmlformats.org/presentationml/2006/main">
  <p:tag name="AS_UNIQUEID" val="108"/>
</p:tagLst>
</file>

<file path=ppt/tags/tag119.xml><?xml version="1.0" encoding="utf-8"?>
<p:tagLst xmlns:a="http://schemas.openxmlformats.org/drawingml/2006/main" xmlns:r="http://schemas.openxmlformats.org/officeDocument/2006/relationships" xmlns:p="http://schemas.openxmlformats.org/presentationml/2006/main">
  <p:tag name="AS_UNIQUEID" val="109"/>
</p:tagLst>
</file>

<file path=ppt/tags/tag12.xml><?xml version="1.0" encoding="utf-8"?>
<p:tagLst xmlns:a="http://schemas.openxmlformats.org/drawingml/2006/main" xmlns:r="http://schemas.openxmlformats.org/officeDocument/2006/relationships" xmlns:p="http://schemas.openxmlformats.org/presentationml/2006/main">
  <p:tag name="AS_UNIQUEID" val="21"/>
</p:tagLst>
</file>

<file path=ppt/tags/tag120.xml><?xml version="1.0" encoding="utf-8"?>
<p:tagLst xmlns:a="http://schemas.openxmlformats.org/drawingml/2006/main" xmlns:r="http://schemas.openxmlformats.org/officeDocument/2006/relationships" xmlns:p="http://schemas.openxmlformats.org/presentationml/2006/main">
  <p:tag name="AS_UNIQUEID" val="110"/>
</p:tagLst>
</file>

<file path=ppt/tags/tag121.xml><?xml version="1.0" encoding="utf-8"?>
<p:tagLst xmlns:a="http://schemas.openxmlformats.org/drawingml/2006/main" xmlns:r="http://schemas.openxmlformats.org/officeDocument/2006/relationships" xmlns:p="http://schemas.openxmlformats.org/presentationml/2006/main">
  <p:tag name="AS_UNIQUEID" val="111"/>
</p:tagLst>
</file>

<file path=ppt/tags/tag122.xml><?xml version="1.0" encoding="utf-8"?>
<p:tagLst xmlns:a="http://schemas.openxmlformats.org/drawingml/2006/main" xmlns:r="http://schemas.openxmlformats.org/officeDocument/2006/relationships" xmlns:p="http://schemas.openxmlformats.org/presentationml/2006/main">
  <p:tag name="AS_UNIQUEID" val="112"/>
</p:tagLst>
</file>

<file path=ppt/tags/tag123.xml><?xml version="1.0" encoding="utf-8"?>
<p:tagLst xmlns:a="http://schemas.openxmlformats.org/drawingml/2006/main" xmlns:r="http://schemas.openxmlformats.org/officeDocument/2006/relationships" xmlns:p="http://schemas.openxmlformats.org/presentationml/2006/main">
  <p:tag name="AS_UNIQUEID" val="113"/>
</p:tagLst>
</file>

<file path=ppt/tags/tag124.xml><?xml version="1.0" encoding="utf-8"?>
<p:tagLst xmlns:a="http://schemas.openxmlformats.org/drawingml/2006/main" xmlns:r="http://schemas.openxmlformats.org/officeDocument/2006/relationships" xmlns:p="http://schemas.openxmlformats.org/presentationml/2006/main">
  <p:tag name="AS_UNIQUEID" val="114"/>
</p:tagLst>
</file>

<file path=ppt/tags/tag125.xml><?xml version="1.0" encoding="utf-8"?>
<p:tagLst xmlns:a="http://schemas.openxmlformats.org/drawingml/2006/main" xmlns:r="http://schemas.openxmlformats.org/officeDocument/2006/relationships" xmlns:p="http://schemas.openxmlformats.org/presentationml/2006/main">
  <p:tag name="AS_UNIQUEID" val="115"/>
</p:tagLst>
</file>

<file path=ppt/tags/tag126.xml><?xml version="1.0" encoding="utf-8"?>
<p:tagLst xmlns:a="http://schemas.openxmlformats.org/drawingml/2006/main" xmlns:r="http://schemas.openxmlformats.org/officeDocument/2006/relationships" xmlns:p="http://schemas.openxmlformats.org/presentationml/2006/main">
  <p:tag name="AS_UNIQUEID" val="116"/>
</p:tagLst>
</file>

<file path=ppt/tags/tag127.xml><?xml version="1.0" encoding="utf-8"?>
<p:tagLst xmlns:a="http://schemas.openxmlformats.org/drawingml/2006/main" xmlns:r="http://schemas.openxmlformats.org/officeDocument/2006/relationships" xmlns:p="http://schemas.openxmlformats.org/presentationml/2006/main">
  <p:tag name="AS_UNIQUEID" val="117"/>
</p:tagLst>
</file>

<file path=ppt/tags/tag128.xml><?xml version="1.0" encoding="utf-8"?>
<p:tagLst xmlns:a="http://schemas.openxmlformats.org/drawingml/2006/main" xmlns:r="http://schemas.openxmlformats.org/officeDocument/2006/relationships" xmlns:p="http://schemas.openxmlformats.org/presentationml/2006/main">
  <p:tag name="AS_UNIQUEID" val="118"/>
</p:tagLst>
</file>

<file path=ppt/tags/tag129.xml><?xml version="1.0" encoding="utf-8"?>
<p:tagLst xmlns:a="http://schemas.openxmlformats.org/drawingml/2006/main" xmlns:r="http://schemas.openxmlformats.org/officeDocument/2006/relationships" xmlns:p="http://schemas.openxmlformats.org/presentationml/2006/main">
  <p:tag name="AS_UNIQUEID" val="119"/>
</p:tagLst>
</file>

<file path=ppt/tags/tag13.xml><?xml version="1.0" encoding="utf-8"?>
<p:tagLst xmlns:a="http://schemas.openxmlformats.org/drawingml/2006/main" xmlns:r="http://schemas.openxmlformats.org/officeDocument/2006/relationships" xmlns:p="http://schemas.openxmlformats.org/presentationml/2006/main">
  <p:tag name="AS_UNIQUEID" val="22"/>
</p:tagLst>
</file>

<file path=ppt/tags/tag130.xml><?xml version="1.0" encoding="utf-8"?>
<p:tagLst xmlns:a="http://schemas.openxmlformats.org/drawingml/2006/main" xmlns:r="http://schemas.openxmlformats.org/officeDocument/2006/relationships" xmlns:p="http://schemas.openxmlformats.org/presentationml/2006/main">
  <p:tag name="AS_UNIQUEID" val="120"/>
</p:tagLst>
</file>

<file path=ppt/tags/tag131.xml><?xml version="1.0" encoding="utf-8"?>
<p:tagLst xmlns:a="http://schemas.openxmlformats.org/drawingml/2006/main" xmlns:r="http://schemas.openxmlformats.org/officeDocument/2006/relationships" xmlns:p="http://schemas.openxmlformats.org/presentationml/2006/main">
  <p:tag name="AS_UNIQUEID" val="121"/>
</p:tagLst>
</file>

<file path=ppt/tags/tag132.xml><?xml version="1.0" encoding="utf-8"?>
<p:tagLst xmlns:a="http://schemas.openxmlformats.org/drawingml/2006/main" xmlns:r="http://schemas.openxmlformats.org/officeDocument/2006/relationships" xmlns:p="http://schemas.openxmlformats.org/presentationml/2006/main">
  <p:tag name="AS_UNIQUEID" val="122"/>
</p:tagLst>
</file>

<file path=ppt/tags/tag133.xml><?xml version="1.0" encoding="utf-8"?>
<p:tagLst xmlns:a="http://schemas.openxmlformats.org/drawingml/2006/main" xmlns:r="http://schemas.openxmlformats.org/officeDocument/2006/relationships" xmlns:p="http://schemas.openxmlformats.org/presentationml/2006/main">
  <p:tag name="AS_UNIQUEID" val="123"/>
</p:tagLst>
</file>

<file path=ppt/tags/tag134.xml><?xml version="1.0" encoding="utf-8"?>
<p:tagLst xmlns:a="http://schemas.openxmlformats.org/drawingml/2006/main" xmlns:r="http://schemas.openxmlformats.org/officeDocument/2006/relationships" xmlns:p="http://schemas.openxmlformats.org/presentationml/2006/main">
  <p:tag name="AS_UNIQUEID" val="124"/>
</p:tagLst>
</file>

<file path=ppt/tags/tag135.xml><?xml version="1.0" encoding="utf-8"?>
<p:tagLst xmlns:a="http://schemas.openxmlformats.org/drawingml/2006/main" xmlns:r="http://schemas.openxmlformats.org/officeDocument/2006/relationships" xmlns:p="http://schemas.openxmlformats.org/presentationml/2006/main">
  <p:tag name="AS_UNIQUEID" val="125"/>
</p:tagLst>
</file>

<file path=ppt/tags/tag136.xml><?xml version="1.0" encoding="utf-8"?>
<p:tagLst xmlns:a="http://schemas.openxmlformats.org/drawingml/2006/main" xmlns:r="http://schemas.openxmlformats.org/officeDocument/2006/relationships" xmlns:p="http://schemas.openxmlformats.org/presentationml/2006/main">
  <p:tag name="AS_UNIQUEID" val="128"/>
</p:tagLst>
</file>

<file path=ppt/tags/tag137.xml><?xml version="1.0" encoding="utf-8"?>
<p:tagLst xmlns:a="http://schemas.openxmlformats.org/drawingml/2006/main" xmlns:r="http://schemas.openxmlformats.org/officeDocument/2006/relationships" xmlns:p="http://schemas.openxmlformats.org/presentationml/2006/main">
  <p:tag name="AS_UNIQUEID" val="129"/>
</p:tagLst>
</file>

<file path=ppt/tags/tag138.xml><?xml version="1.0" encoding="utf-8"?>
<p:tagLst xmlns:a="http://schemas.openxmlformats.org/drawingml/2006/main" xmlns:r="http://schemas.openxmlformats.org/officeDocument/2006/relationships" xmlns:p="http://schemas.openxmlformats.org/presentationml/2006/main">
  <p:tag name="AS_UNIQUEID" val="130"/>
</p:tagLst>
</file>

<file path=ppt/tags/tag139.xml><?xml version="1.0" encoding="utf-8"?>
<p:tagLst xmlns:a="http://schemas.openxmlformats.org/drawingml/2006/main" xmlns:r="http://schemas.openxmlformats.org/officeDocument/2006/relationships" xmlns:p="http://schemas.openxmlformats.org/presentationml/2006/main">
  <p:tag name="AS_UNIQUEID" val="126"/>
</p:tagLst>
</file>

<file path=ppt/tags/tag14.xml><?xml version="1.0" encoding="utf-8"?>
<p:tagLst xmlns:a="http://schemas.openxmlformats.org/drawingml/2006/main" xmlns:r="http://schemas.openxmlformats.org/officeDocument/2006/relationships" xmlns:p="http://schemas.openxmlformats.org/presentationml/2006/main">
  <p:tag name="AS_UNIQUEID" val="0"/>
</p:tagLst>
</file>

<file path=ppt/tags/tag140.xml><?xml version="1.0" encoding="utf-8"?>
<p:tagLst xmlns:a="http://schemas.openxmlformats.org/drawingml/2006/main" xmlns:r="http://schemas.openxmlformats.org/officeDocument/2006/relationships" xmlns:p="http://schemas.openxmlformats.org/presentationml/2006/main">
  <p:tag name="AS_UNIQUEID" val="127"/>
</p:tagLst>
</file>

<file path=ppt/tags/tag141.xml><?xml version="1.0" encoding="utf-8"?>
<p:tagLst xmlns:a="http://schemas.openxmlformats.org/drawingml/2006/main" xmlns:r="http://schemas.openxmlformats.org/officeDocument/2006/relationships" xmlns:p="http://schemas.openxmlformats.org/presentationml/2006/main">
  <p:tag name="AS_UNIQUEID" val="133"/>
</p:tagLst>
</file>

<file path=ppt/tags/tag142.xml><?xml version="1.0" encoding="utf-8"?>
<p:tagLst xmlns:a="http://schemas.openxmlformats.org/drawingml/2006/main" xmlns:r="http://schemas.openxmlformats.org/officeDocument/2006/relationships" xmlns:p="http://schemas.openxmlformats.org/presentationml/2006/main">
  <p:tag name="AS_UNIQUEID" val="134"/>
</p:tagLst>
</file>

<file path=ppt/tags/tag143.xml><?xml version="1.0" encoding="utf-8"?>
<p:tagLst xmlns:a="http://schemas.openxmlformats.org/drawingml/2006/main" xmlns:r="http://schemas.openxmlformats.org/officeDocument/2006/relationships" xmlns:p="http://schemas.openxmlformats.org/presentationml/2006/main">
  <p:tag name="AS_UNIQUEID" val="135"/>
</p:tagLst>
</file>

<file path=ppt/tags/tag144.xml><?xml version="1.0" encoding="utf-8"?>
<p:tagLst xmlns:a="http://schemas.openxmlformats.org/drawingml/2006/main" xmlns:r="http://schemas.openxmlformats.org/officeDocument/2006/relationships" xmlns:p="http://schemas.openxmlformats.org/presentationml/2006/main">
  <p:tag name="AS_UNIQUEID" val="136"/>
</p:tagLst>
</file>

<file path=ppt/tags/tag145.xml><?xml version="1.0" encoding="utf-8"?>
<p:tagLst xmlns:a="http://schemas.openxmlformats.org/drawingml/2006/main" xmlns:r="http://schemas.openxmlformats.org/officeDocument/2006/relationships" xmlns:p="http://schemas.openxmlformats.org/presentationml/2006/main">
  <p:tag name="AS_UNIQUEID" val="131"/>
</p:tagLst>
</file>

<file path=ppt/tags/tag146.xml><?xml version="1.0" encoding="utf-8"?>
<p:tagLst xmlns:a="http://schemas.openxmlformats.org/drawingml/2006/main" xmlns:r="http://schemas.openxmlformats.org/officeDocument/2006/relationships" xmlns:p="http://schemas.openxmlformats.org/presentationml/2006/main">
  <p:tag name="AS_UNIQUEID" val="132"/>
</p:tagLst>
</file>

<file path=ppt/tags/tag147.xml><?xml version="1.0" encoding="utf-8"?>
<p:tagLst xmlns:a="http://schemas.openxmlformats.org/drawingml/2006/main" xmlns:r="http://schemas.openxmlformats.org/officeDocument/2006/relationships" xmlns:p="http://schemas.openxmlformats.org/presentationml/2006/main">
  <p:tag name="AS_UNIQUEID" val="137"/>
</p:tagLst>
</file>

<file path=ppt/tags/tag148.xml><?xml version="1.0" encoding="utf-8"?>
<p:tagLst xmlns:a="http://schemas.openxmlformats.org/drawingml/2006/main" xmlns:r="http://schemas.openxmlformats.org/officeDocument/2006/relationships" xmlns:p="http://schemas.openxmlformats.org/presentationml/2006/main">
  <p:tag name="AS_UNIQUEID" val="138"/>
</p:tagLst>
</file>

<file path=ppt/tags/tag149.xml><?xml version="1.0" encoding="utf-8"?>
<p:tagLst xmlns:a="http://schemas.openxmlformats.org/drawingml/2006/main" xmlns:r="http://schemas.openxmlformats.org/officeDocument/2006/relationships" xmlns:p="http://schemas.openxmlformats.org/presentationml/2006/main">
  <p:tag name="AS_UNIQUEID" val="139"/>
</p:tagLst>
</file>

<file path=ppt/tags/tag15.xml><?xml version="1.0" encoding="utf-8"?>
<p:tagLst xmlns:a="http://schemas.openxmlformats.org/drawingml/2006/main" xmlns:r="http://schemas.openxmlformats.org/officeDocument/2006/relationships" xmlns:p="http://schemas.openxmlformats.org/presentationml/2006/main">
  <p:tag name="AS_UNIQUEID" val="1"/>
</p:tagLst>
</file>

<file path=ppt/tags/tag150.xml><?xml version="1.0" encoding="utf-8"?>
<p:tagLst xmlns:a="http://schemas.openxmlformats.org/drawingml/2006/main" xmlns:r="http://schemas.openxmlformats.org/officeDocument/2006/relationships" xmlns:p="http://schemas.openxmlformats.org/presentationml/2006/main">
  <p:tag name="AS_UNIQUEID" val="140"/>
</p:tagLst>
</file>

<file path=ppt/tags/tag151.xml><?xml version="1.0" encoding="utf-8"?>
<p:tagLst xmlns:a="http://schemas.openxmlformats.org/drawingml/2006/main" xmlns:r="http://schemas.openxmlformats.org/officeDocument/2006/relationships" xmlns:p="http://schemas.openxmlformats.org/presentationml/2006/main">
  <p:tag name="AS_UNIQUEID" val="141"/>
</p:tagLst>
</file>

<file path=ppt/tags/tag152.xml><?xml version="1.0" encoding="utf-8"?>
<p:tagLst xmlns:a="http://schemas.openxmlformats.org/drawingml/2006/main" xmlns:r="http://schemas.openxmlformats.org/officeDocument/2006/relationships" xmlns:p="http://schemas.openxmlformats.org/presentationml/2006/main">
  <p:tag name="AS_UNIQUEID" val="142"/>
</p:tagLst>
</file>

<file path=ppt/tags/tag153.xml><?xml version="1.0" encoding="utf-8"?>
<p:tagLst xmlns:a="http://schemas.openxmlformats.org/drawingml/2006/main" xmlns:r="http://schemas.openxmlformats.org/officeDocument/2006/relationships" xmlns:p="http://schemas.openxmlformats.org/presentationml/2006/main">
  <p:tag name="AS_UNIQUEID" val="143"/>
</p:tagLst>
</file>

<file path=ppt/tags/tag154.xml><?xml version="1.0" encoding="utf-8"?>
<p:tagLst xmlns:a="http://schemas.openxmlformats.org/drawingml/2006/main" xmlns:r="http://schemas.openxmlformats.org/officeDocument/2006/relationships" xmlns:p="http://schemas.openxmlformats.org/presentationml/2006/main">
  <p:tag name="AS_UNIQUEID" val="144"/>
</p:tagLst>
</file>

<file path=ppt/tags/tag155.xml><?xml version="1.0" encoding="utf-8"?>
<p:tagLst xmlns:a="http://schemas.openxmlformats.org/drawingml/2006/main" xmlns:r="http://schemas.openxmlformats.org/officeDocument/2006/relationships" xmlns:p="http://schemas.openxmlformats.org/presentationml/2006/main">
  <p:tag name="AS_UNIQUEID" val="145"/>
</p:tagLst>
</file>

<file path=ppt/tags/tag156.xml><?xml version="1.0" encoding="utf-8"?>
<p:tagLst xmlns:a="http://schemas.openxmlformats.org/drawingml/2006/main" xmlns:r="http://schemas.openxmlformats.org/officeDocument/2006/relationships" xmlns:p="http://schemas.openxmlformats.org/presentationml/2006/main">
  <p:tag name="AS_UNIQUEID" val="146"/>
</p:tagLst>
</file>

<file path=ppt/tags/tag157.xml><?xml version="1.0" encoding="utf-8"?>
<p:tagLst xmlns:a="http://schemas.openxmlformats.org/drawingml/2006/main" xmlns:r="http://schemas.openxmlformats.org/officeDocument/2006/relationships" xmlns:p="http://schemas.openxmlformats.org/presentationml/2006/main">
  <p:tag name="AS_UNIQUEID" val="147"/>
</p:tagLst>
</file>

<file path=ppt/tags/tag158.xml><?xml version="1.0" encoding="utf-8"?>
<p:tagLst xmlns:a="http://schemas.openxmlformats.org/drawingml/2006/main" xmlns:r="http://schemas.openxmlformats.org/officeDocument/2006/relationships" xmlns:p="http://schemas.openxmlformats.org/presentationml/2006/main">
  <p:tag name="AS_UNIQUEID" val="148"/>
</p:tagLst>
</file>

<file path=ppt/tags/tag159.xml><?xml version="1.0" encoding="utf-8"?>
<p:tagLst xmlns:a="http://schemas.openxmlformats.org/drawingml/2006/main" xmlns:r="http://schemas.openxmlformats.org/officeDocument/2006/relationships" xmlns:p="http://schemas.openxmlformats.org/presentationml/2006/main">
  <p:tag name="AS_UNIQUEID" val="149"/>
</p:tagLst>
</file>

<file path=ppt/tags/tag16.xml><?xml version="1.0" encoding="utf-8"?>
<p:tagLst xmlns:a="http://schemas.openxmlformats.org/drawingml/2006/main" xmlns:r="http://schemas.openxmlformats.org/officeDocument/2006/relationships" xmlns:p="http://schemas.openxmlformats.org/presentationml/2006/main">
  <p:tag name="AS_UNIQUEID" val="2"/>
</p:tagLst>
</file>

<file path=ppt/tags/tag160.xml><?xml version="1.0" encoding="utf-8"?>
<p:tagLst xmlns:a="http://schemas.openxmlformats.org/drawingml/2006/main" xmlns:r="http://schemas.openxmlformats.org/officeDocument/2006/relationships" xmlns:p="http://schemas.openxmlformats.org/presentationml/2006/main">
  <p:tag name="AS_UNIQUEID" val="150"/>
</p:tagLst>
</file>

<file path=ppt/tags/tag161.xml><?xml version="1.0" encoding="utf-8"?>
<p:tagLst xmlns:a="http://schemas.openxmlformats.org/drawingml/2006/main" xmlns:r="http://schemas.openxmlformats.org/officeDocument/2006/relationships" xmlns:p="http://schemas.openxmlformats.org/presentationml/2006/main">
  <p:tag name="AS_UNIQUEID" val="151"/>
</p:tagLst>
</file>

<file path=ppt/tags/tag162.xml><?xml version="1.0" encoding="utf-8"?>
<p:tagLst xmlns:a="http://schemas.openxmlformats.org/drawingml/2006/main" xmlns:r="http://schemas.openxmlformats.org/officeDocument/2006/relationships" xmlns:p="http://schemas.openxmlformats.org/presentationml/2006/main">
  <p:tag name="AS_UNIQUEID" val="152"/>
</p:tagLst>
</file>

<file path=ppt/tags/tag163.xml><?xml version="1.0" encoding="utf-8"?>
<p:tagLst xmlns:a="http://schemas.openxmlformats.org/drawingml/2006/main" xmlns:r="http://schemas.openxmlformats.org/officeDocument/2006/relationships" xmlns:p="http://schemas.openxmlformats.org/presentationml/2006/main">
  <p:tag name="AS_UNIQUEID" val="153"/>
</p:tagLst>
</file>

<file path=ppt/tags/tag164.xml><?xml version="1.0" encoding="utf-8"?>
<p:tagLst xmlns:a="http://schemas.openxmlformats.org/drawingml/2006/main" xmlns:r="http://schemas.openxmlformats.org/officeDocument/2006/relationships" xmlns:p="http://schemas.openxmlformats.org/presentationml/2006/main">
  <p:tag name="AS_UNIQUEID" val="154"/>
</p:tagLst>
</file>

<file path=ppt/tags/tag165.xml><?xml version="1.0" encoding="utf-8"?>
<p:tagLst xmlns:a="http://schemas.openxmlformats.org/drawingml/2006/main" xmlns:r="http://schemas.openxmlformats.org/officeDocument/2006/relationships" xmlns:p="http://schemas.openxmlformats.org/presentationml/2006/main">
  <p:tag name="AS_UNIQUEID" val="155"/>
</p:tagLst>
</file>

<file path=ppt/tags/tag166.xml><?xml version="1.0" encoding="utf-8"?>
<p:tagLst xmlns:a="http://schemas.openxmlformats.org/drawingml/2006/main" xmlns:r="http://schemas.openxmlformats.org/officeDocument/2006/relationships" xmlns:p="http://schemas.openxmlformats.org/presentationml/2006/main">
  <p:tag name="AS_UNIQUEID" val="156"/>
</p:tagLst>
</file>

<file path=ppt/tags/tag167.xml><?xml version="1.0" encoding="utf-8"?>
<p:tagLst xmlns:a="http://schemas.openxmlformats.org/drawingml/2006/main" xmlns:r="http://schemas.openxmlformats.org/officeDocument/2006/relationships" xmlns:p="http://schemas.openxmlformats.org/presentationml/2006/main">
  <p:tag name="AS_UNIQUEID" val="157"/>
</p:tagLst>
</file>

<file path=ppt/tags/tag168.xml><?xml version="1.0" encoding="utf-8"?>
<p:tagLst xmlns:a="http://schemas.openxmlformats.org/drawingml/2006/main" xmlns:r="http://schemas.openxmlformats.org/officeDocument/2006/relationships" xmlns:p="http://schemas.openxmlformats.org/presentationml/2006/main">
  <p:tag name="AS_UNIQUEID" val="218"/>
</p:tagLst>
</file>

<file path=ppt/tags/tag169.xml><?xml version="1.0" encoding="utf-8"?>
<p:tagLst xmlns:a="http://schemas.openxmlformats.org/drawingml/2006/main" xmlns:r="http://schemas.openxmlformats.org/officeDocument/2006/relationships" xmlns:p="http://schemas.openxmlformats.org/presentationml/2006/main">
  <p:tag name="AS_UNIQUEID" val="219"/>
</p:tagLst>
</file>

<file path=ppt/tags/tag17.xml><?xml version="1.0" encoding="utf-8"?>
<p:tagLst xmlns:a="http://schemas.openxmlformats.org/drawingml/2006/main" xmlns:r="http://schemas.openxmlformats.org/officeDocument/2006/relationships" xmlns:p="http://schemas.openxmlformats.org/presentationml/2006/main">
  <p:tag name="AS_UNIQUEID" val="3"/>
</p:tagLst>
</file>

<file path=ppt/tags/tag170.xml><?xml version="1.0" encoding="utf-8"?>
<p:tagLst xmlns:a="http://schemas.openxmlformats.org/drawingml/2006/main" xmlns:r="http://schemas.openxmlformats.org/officeDocument/2006/relationships" xmlns:p="http://schemas.openxmlformats.org/presentationml/2006/main">
  <p:tag name="AS_UNIQUEID" val="220"/>
</p:tagLst>
</file>

<file path=ppt/tags/tag171.xml><?xml version="1.0" encoding="utf-8"?>
<p:tagLst xmlns:a="http://schemas.openxmlformats.org/drawingml/2006/main" xmlns:r="http://schemas.openxmlformats.org/officeDocument/2006/relationships" xmlns:p="http://schemas.openxmlformats.org/presentationml/2006/main">
  <p:tag name="AS_UNIQUEID" val="158"/>
</p:tagLst>
</file>

<file path=ppt/tags/tag172.xml><?xml version="1.0" encoding="utf-8"?>
<p:tagLst xmlns:a="http://schemas.openxmlformats.org/drawingml/2006/main" xmlns:r="http://schemas.openxmlformats.org/officeDocument/2006/relationships" xmlns:p="http://schemas.openxmlformats.org/presentationml/2006/main">
  <p:tag name="AS_UNIQUEID" val="159"/>
</p:tagLst>
</file>

<file path=ppt/tags/tag173.xml><?xml version="1.0" encoding="utf-8"?>
<p:tagLst xmlns:a="http://schemas.openxmlformats.org/drawingml/2006/main" xmlns:r="http://schemas.openxmlformats.org/officeDocument/2006/relationships" xmlns:p="http://schemas.openxmlformats.org/presentationml/2006/main">
  <p:tag name="AS_UNIQUEID" val="160"/>
</p:tagLst>
</file>

<file path=ppt/tags/tag174.xml><?xml version="1.0" encoding="utf-8"?>
<p:tagLst xmlns:a="http://schemas.openxmlformats.org/drawingml/2006/main" xmlns:r="http://schemas.openxmlformats.org/officeDocument/2006/relationships" xmlns:p="http://schemas.openxmlformats.org/presentationml/2006/main">
  <p:tag name="AS_UNIQUEID" val="161"/>
</p:tagLst>
</file>

<file path=ppt/tags/tag175.xml><?xml version="1.0" encoding="utf-8"?>
<p:tagLst xmlns:a="http://schemas.openxmlformats.org/drawingml/2006/main" xmlns:r="http://schemas.openxmlformats.org/officeDocument/2006/relationships" xmlns:p="http://schemas.openxmlformats.org/presentationml/2006/main">
  <p:tag name="AS_UNIQUEID" val="162"/>
</p:tagLst>
</file>

<file path=ppt/tags/tag176.xml><?xml version="1.0" encoding="utf-8"?>
<p:tagLst xmlns:a="http://schemas.openxmlformats.org/drawingml/2006/main" xmlns:r="http://schemas.openxmlformats.org/officeDocument/2006/relationships" xmlns:p="http://schemas.openxmlformats.org/presentationml/2006/main">
  <p:tag name="AS_UNIQUEID" val="163"/>
</p:tagLst>
</file>

<file path=ppt/tags/tag177.xml><?xml version="1.0" encoding="utf-8"?>
<p:tagLst xmlns:a="http://schemas.openxmlformats.org/drawingml/2006/main" xmlns:r="http://schemas.openxmlformats.org/officeDocument/2006/relationships" xmlns:p="http://schemas.openxmlformats.org/presentationml/2006/main">
  <p:tag name="AS_UNIQUEID" val="164"/>
</p:tagLst>
</file>

<file path=ppt/tags/tag178.xml><?xml version="1.0" encoding="utf-8"?>
<p:tagLst xmlns:a="http://schemas.openxmlformats.org/drawingml/2006/main" xmlns:r="http://schemas.openxmlformats.org/officeDocument/2006/relationships" xmlns:p="http://schemas.openxmlformats.org/presentationml/2006/main">
  <p:tag name="AS_UNIQUEID" val="165"/>
</p:tagLst>
</file>

<file path=ppt/tags/tag179.xml><?xml version="1.0" encoding="utf-8"?>
<p:tagLst xmlns:a="http://schemas.openxmlformats.org/drawingml/2006/main" xmlns:r="http://schemas.openxmlformats.org/officeDocument/2006/relationships" xmlns:p="http://schemas.openxmlformats.org/presentationml/2006/main">
  <p:tag name="AS_UNIQUEID" val="166"/>
</p:tagLst>
</file>

<file path=ppt/tags/tag18.xml><?xml version="1.0" encoding="utf-8"?>
<p:tagLst xmlns:a="http://schemas.openxmlformats.org/drawingml/2006/main" xmlns:r="http://schemas.openxmlformats.org/officeDocument/2006/relationships" xmlns:p="http://schemas.openxmlformats.org/presentationml/2006/main">
  <p:tag name="AS_UNIQUEID" val="4"/>
</p:tagLst>
</file>

<file path=ppt/tags/tag180.xml><?xml version="1.0" encoding="utf-8"?>
<p:tagLst xmlns:a="http://schemas.openxmlformats.org/drawingml/2006/main" xmlns:r="http://schemas.openxmlformats.org/officeDocument/2006/relationships" xmlns:p="http://schemas.openxmlformats.org/presentationml/2006/main">
  <p:tag name="AS_UNIQUEID" val="167"/>
</p:tagLst>
</file>

<file path=ppt/tags/tag181.xml><?xml version="1.0" encoding="utf-8"?>
<p:tagLst xmlns:a="http://schemas.openxmlformats.org/drawingml/2006/main" xmlns:r="http://schemas.openxmlformats.org/officeDocument/2006/relationships" xmlns:p="http://schemas.openxmlformats.org/presentationml/2006/main">
  <p:tag name="AS_UNIQUEID" val="168"/>
</p:tagLst>
</file>

<file path=ppt/tags/tag182.xml><?xml version="1.0" encoding="utf-8"?>
<p:tagLst xmlns:a="http://schemas.openxmlformats.org/drawingml/2006/main" xmlns:r="http://schemas.openxmlformats.org/officeDocument/2006/relationships" xmlns:p="http://schemas.openxmlformats.org/presentationml/2006/main">
  <p:tag name="AS_UNIQUEID" val="169"/>
</p:tagLst>
</file>

<file path=ppt/tags/tag183.xml><?xml version="1.0" encoding="utf-8"?>
<p:tagLst xmlns:a="http://schemas.openxmlformats.org/drawingml/2006/main" xmlns:r="http://schemas.openxmlformats.org/officeDocument/2006/relationships" xmlns:p="http://schemas.openxmlformats.org/presentationml/2006/main">
  <p:tag name="AS_UNIQUEID" val="170"/>
</p:tagLst>
</file>

<file path=ppt/tags/tag184.xml><?xml version="1.0" encoding="utf-8"?>
<p:tagLst xmlns:a="http://schemas.openxmlformats.org/drawingml/2006/main" xmlns:r="http://schemas.openxmlformats.org/officeDocument/2006/relationships" xmlns:p="http://schemas.openxmlformats.org/presentationml/2006/main">
  <p:tag name="AS_UNIQUEID" val="171"/>
</p:tagLst>
</file>

<file path=ppt/tags/tag185.xml><?xml version="1.0" encoding="utf-8"?>
<p:tagLst xmlns:a="http://schemas.openxmlformats.org/drawingml/2006/main" xmlns:r="http://schemas.openxmlformats.org/officeDocument/2006/relationships" xmlns:p="http://schemas.openxmlformats.org/presentationml/2006/main">
  <p:tag name="AS_UNIQUEID" val="172"/>
</p:tagLst>
</file>

<file path=ppt/tags/tag186.xml><?xml version="1.0" encoding="utf-8"?>
<p:tagLst xmlns:a="http://schemas.openxmlformats.org/drawingml/2006/main" xmlns:r="http://schemas.openxmlformats.org/officeDocument/2006/relationships" xmlns:p="http://schemas.openxmlformats.org/presentationml/2006/main">
  <p:tag name="AS_UNIQUEID" val="173"/>
</p:tagLst>
</file>

<file path=ppt/tags/tag187.xml><?xml version="1.0" encoding="utf-8"?>
<p:tagLst xmlns:a="http://schemas.openxmlformats.org/drawingml/2006/main" xmlns:r="http://schemas.openxmlformats.org/officeDocument/2006/relationships" xmlns:p="http://schemas.openxmlformats.org/presentationml/2006/main">
  <p:tag name="AS_UNIQUEID" val="174"/>
</p:tagLst>
</file>

<file path=ppt/tags/tag188.xml><?xml version="1.0" encoding="utf-8"?>
<p:tagLst xmlns:a="http://schemas.openxmlformats.org/drawingml/2006/main" xmlns:r="http://schemas.openxmlformats.org/officeDocument/2006/relationships" xmlns:p="http://schemas.openxmlformats.org/presentationml/2006/main">
  <p:tag name="AS_UNIQUEID" val="175"/>
</p:tagLst>
</file>

<file path=ppt/tags/tag189.xml><?xml version="1.0" encoding="utf-8"?>
<p:tagLst xmlns:a="http://schemas.openxmlformats.org/drawingml/2006/main" xmlns:r="http://schemas.openxmlformats.org/officeDocument/2006/relationships" xmlns:p="http://schemas.openxmlformats.org/presentationml/2006/main">
  <p:tag name="AS_UNIQUEID" val="176"/>
</p:tagLst>
</file>

<file path=ppt/tags/tag19.xml><?xml version="1.0" encoding="utf-8"?>
<p:tagLst xmlns:a="http://schemas.openxmlformats.org/drawingml/2006/main" xmlns:r="http://schemas.openxmlformats.org/officeDocument/2006/relationships" xmlns:p="http://schemas.openxmlformats.org/presentationml/2006/main">
  <p:tag name="AS_UNIQUEID" val="5"/>
</p:tagLst>
</file>

<file path=ppt/tags/tag190.xml><?xml version="1.0" encoding="utf-8"?>
<p:tagLst xmlns:a="http://schemas.openxmlformats.org/drawingml/2006/main" xmlns:r="http://schemas.openxmlformats.org/officeDocument/2006/relationships" xmlns:p="http://schemas.openxmlformats.org/presentationml/2006/main">
  <p:tag name="AS_UNIQUEID" val="177"/>
</p:tagLst>
</file>

<file path=ppt/tags/tag191.xml><?xml version="1.0" encoding="utf-8"?>
<p:tagLst xmlns:a="http://schemas.openxmlformats.org/drawingml/2006/main" xmlns:r="http://schemas.openxmlformats.org/officeDocument/2006/relationships" xmlns:p="http://schemas.openxmlformats.org/presentationml/2006/main">
  <p:tag name="AS_UNIQUEID" val="178"/>
</p:tagLst>
</file>

<file path=ppt/tags/tag192.xml><?xml version="1.0" encoding="utf-8"?>
<p:tagLst xmlns:a="http://schemas.openxmlformats.org/drawingml/2006/main" xmlns:r="http://schemas.openxmlformats.org/officeDocument/2006/relationships" xmlns:p="http://schemas.openxmlformats.org/presentationml/2006/main">
  <p:tag name="AS_UNIQUEID" val="179"/>
</p:tagLst>
</file>

<file path=ppt/tags/tag193.xml><?xml version="1.0" encoding="utf-8"?>
<p:tagLst xmlns:a="http://schemas.openxmlformats.org/drawingml/2006/main" xmlns:r="http://schemas.openxmlformats.org/officeDocument/2006/relationships" xmlns:p="http://schemas.openxmlformats.org/presentationml/2006/main">
  <p:tag name="AS_UNIQUEID" val="180"/>
</p:tagLst>
</file>

<file path=ppt/tags/tag194.xml><?xml version="1.0" encoding="utf-8"?>
<p:tagLst xmlns:a="http://schemas.openxmlformats.org/drawingml/2006/main" xmlns:r="http://schemas.openxmlformats.org/officeDocument/2006/relationships" xmlns:p="http://schemas.openxmlformats.org/presentationml/2006/main">
  <p:tag name="AS_UNIQUEID" val="181"/>
</p:tagLst>
</file>

<file path=ppt/tags/tag195.xml><?xml version="1.0" encoding="utf-8"?>
<p:tagLst xmlns:a="http://schemas.openxmlformats.org/drawingml/2006/main" xmlns:r="http://schemas.openxmlformats.org/officeDocument/2006/relationships" xmlns:p="http://schemas.openxmlformats.org/presentationml/2006/main">
  <p:tag name="AS_UNIQUEID" val="182"/>
</p:tagLst>
</file>

<file path=ppt/tags/tag196.xml><?xml version="1.0" encoding="utf-8"?>
<p:tagLst xmlns:a="http://schemas.openxmlformats.org/drawingml/2006/main" xmlns:r="http://schemas.openxmlformats.org/officeDocument/2006/relationships" xmlns:p="http://schemas.openxmlformats.org/presentationml/2006/main">
  <p:tag name="AS_UNIQUEID" val="183"/>
</p:tagLst>
</file>

<file path=ppt/tags/tag197.xml><?xml version="1.0" encoding="utf-8"?>
<p:tagLst xmlns:a="http://schemas.openxmlformats.org/drawingml/2006/main" xmlns:r="http://schemas.openxmlformats.org/officeDocument/2006/relationships" xmlns:p="http://schemas.openxmlformats.org/presentationml/2006/main">
  <p:tag name="AS_UNIQUEID" val="184"/>
</p:tagLst>
</file>

<file path=ppt/tags/tag198.xml><?xml version="1.0" encoding="utf-8"?>
<p:tagLst xmlns:a="http://schemas.openxmlformats.org/drawingml/2006/main" xmlns:r="http://schemas.openxmlformats.org/officeDocument/2006/relationships" xmlns:p="http://schemas.openxmlformats.org/presentationml/2006/main">
  <p:tag name="AS_UNIQUEID" val="185"/>
</p:tagLst>
</file>

<file path=ppt/tags/tag199.xml><?xml version="1.0" encoding="utf-8"?>
<p:tagLst xmlns:a="http://schemas.openxmlformats.org/drawingml/2006/main" xmlns:r="http://schemas.openxmlformats.org/officeDocument/2006/relationships" xmlns:p="http://schemas.openxmlformats.org/presentationml/2006/main">
  <p:tag name="AS_UNIQUEID" val="186"/>
</p:tagLst>
</file>

<file path=ppt/tags/tag2.xml><?xml version="1.0" encoding="utf-8"?>
<p:tagLst xmlns:a="http://schemas.openxmlformats.org/drawingml/2006/main" xmlns:r="http://schemas.openxmlformats.org/officeDocument/2006/relationships" xmlns:p="http://schemas.openxmlformats.org/presentationml/2006/main">
  <p:tag name="AS_UNIQUEID" val="205"/>
</p:tagLst>
</file>

<file path=ppt/tags/tag20.xml><?xml version="1.0" encoding="utf-8"?>
<p:tagLst xmlns:a="http://schemas.openxmlformats.org/drawingml/2006/main" xmlns:r="http://schemas.openxmlformats.org/officeDocument/2006/relationships" xmlns:p="http://schemas.openxmlformats.org/presentationml/2006/main">
  <p:tag name="AS_UNIQUEID" val="6"/>
</p:tagLst>
</file>

<file path=ppt/tags/tag200.xml><?xml version="1.0" encoding="utf-8"?>
<p:tagLst xmlns:a="http://schemas.openxmlformats.org/drawingml/2006/main" xmlns:r="http://schemas.openxmlformats.org/officeDocument/2006/relationships" xmlns:p="http://schemas.openxmlformats.org/presentationml/2006/main">
  <p:tag name="AS_UNIQUEID" val="187"/>
</p:tagLst>
</file>

<file path=ppt/tags/tag201.xml><?xml version="1.0" encoding="utf-8"?>
<p:tagLst xmlns:a="http://schemas.openxmlformats.org/drawingml/2006/main" xmlns:r="http://schemas.openxmlformats.org/officeDocument/2006/relationships" xmlns:p="http://schemas.openxmlformats.org/presentationml/2006/main">
  <p:tag name="AS_UNIQUEID" val="188"/>
</p:tagLst>
</file>

<file path=ppt/tags/tag202.xml><?xml version="1.0" encoding="utf-8"?>
<p:tagLst xmlns:a="http://schemas.openxmlformats.org/drawingml/2006/main" xmlns:r="http://schemas.openxmlformats.org/officeDocument/2006/relationships" xmlns:p="http://schemas.openxmlformats.org/presentationml/2006/main">
  <p:tag name="AS_UNIQUEID" val="189"/>
</p:tagLst>
</file>

<file path=ppt/tags/tag203.xml><?xml version="1.0" encoding="utf-8"?>
<p:tagLst xmlns:a="http://schemas.openxmlformats.org/drawingml/2006/main" xmlns:r="http://schemas.openxmlformats.org/officeDocument/2006/relationships" xmlns:p="http://schemas.openxmlformats.org/presentationml/2006/main">
  <p:tag name="AS_UNIQUEID" val="190"/>
</p:tagLst>
</file>

<file path=ppt/tags/tag204.xml><?xml version="1.0" encoding="utf-8"?>
<p:tagLst xmlns:a="http://schemas.openxmlformats.org/drawingml/2006/main" xmlns:r="http://schemas.openxmlformats.org/officeDocument/2006/relationships" xmlns:p="http://schemas.openxmlformats.org/presentationml/2006/main">
  <p:tag name="AS_UNIQUEID" val="191"/>
</p:tagLst>
</file>

<file path=ppt/tags/tag205.xml><?xml version="1.0" encoding="utf-8"?>
<p:tagLst xmlns:a="http://schemas.openxmlformats.org/drawingml/2006/main" xmlns:r="http://schemas.openxmlformats.org/officeDocument/2006/relationships" xmlns:p="http://schemas.openxmlformats.org/presentationml/2006/main">
  <p:tag name="AS_UNIQUEID" val="221"/>
</p:tagLst>
</file>

<file path=ppt/tags/tag206.xml><?xml version="1.0" encoding="utf-8"?>
<p:tagLst xmlns:a="http://schemas.openxmlformats.org/drawingml/2006/main" xmlns:r="http://schemas.openxmlformats.org/officeDocument/2006/relationships" xmlns:p="http://schemas.openxmlformats.org/presentationml/2006/main">
  <p:tag name="AS_UNIQUEID" val="222"/>
</p:tagLst>
</file>

<file path=ppt/tags/tag207.xml><?xml version="1.0" encoding="utf-8"?>
<p:tagLst xmlns:a="http://schemas.openxmlformats.org/drawingml/2006/main" xmlns:r="http://schemas.openxmlformats.org/officeDocument/2006/relationships" xmlns:p="http://schemas.openxmlformats.org/presentationml/2006/main">
  <p:tag name="AS_UNIQUEID" val="223"/>
</p:tagLst>
</file>

<file path=ppt/tags/tag208.xml><?xml version="1.0" encoding="utf-8"?>
<p:tagLst xmlns:a="http://schemas.openxmlformats.org/drawingml/2006/main" xmlns:r="http://schemas.openxmlformats.org/officeDocument/2006/relationships" xmlns:p="http://schemas.openxmlformats.org/presentationml/2006/main">
  <p:tag name="AS_UNIQUEID" val="192"/>
</p:tagLst>
</file>

<file path=ppt/tags/tag209.xml><?xml version="1.0" encoding="utf-8"?>
<p:tagLst xmlns:a="http://schemas.openxmlformats.org/drawingml/2006/main" xmlns:r="http://schemas.openxmlformats.org/officeDocument/2006/relationships" xmlns:p="http://schemas.openxmlformats.org/presentationml/2006/main">
  <p:tag name="AS_UNIQUEID" val="193"/>
</p:tagLst>
</file>

<file path=ppt/tags/tag21.xml><?xml version="1.0" encoding="utf-8"?>
<p:tagLst xmlns:a="http://schemas.openxmlformats.org/drawingml/2006/main" xmlns:r="http://schemas.openxmlformats.org/officeDocument/2006/relationships" xmlns:p="http://schemas.openxmlformats.org/presentationml/2006/main">
  <p:tag name="AS_UNIQUEID" val="7"/>
</p:tagLst>
</file>

<file path=ppt/tags/tag210.xml><?xml version="1.0" encoding="utf-8"?>
<p:tagLst xmlns:a="http://schemas.openxmlformats.org/drawingml/2006/main" xmlns:r="http://schemas.openxmlformats.org/officeDocument/2006/relationships" xmlns:p="http://schemas.openxmlformats.org/presentationml/2006/main">
  <p:tag name="AS_UNIQUEID" val="194"/>
</p:tagLst>
</file>

<file path=ppt/tags/tag211.xml><?xml version="1.0" encoding="utf-8"?>
<p:tagLst xmlns:a="http://schemas.openxmlformats.org/drawingml/2006/main" xmlns:r="http://schemas.openxmlformats.org/officeDocument/2006/relationships" xmlns:p="http://schemas.openxmlformats.org/presentationml/2006/main">
  <p:tag name="AS_UNIQUEID" val="195"/>
</p:tagLst>
</file>

<file path=ppt/tags/tag212.xml><?xml version="1.0" encoding="utf-8"?>
<p:tagLst xmlns:a="http://schemas.openxmlformats.org/drawingml/2006/main" xmlns:r="http://schemas.openxmlformats.org/officeDocument/2006/relationships" xmlns:p="http://schemas.openxmlformats.org/presentationml/2006/main">
  <p:tag name="AS_UNIQUEID" val="196"/>
</p:tagLst>
</file>

<file path=ppt/tags/tag213.xml><?xml version="1.0" encoding="utf-8"?>
<p:tagLst xmlns:a="http://schemas.openxmlformats.org/drawingml/2006/main" xmlns:r="http://schemas.openxmlformats.org/officeDocument/2006/relationships" xmlns:p="http://schemas.openxmlformats.org/presentationml/2006/main">
  <p:tag name="AS_UNIQUEID" val="197"/>
</p:tagLst>
</file>

<file path=ppt/tags/tag214.xml><?xml version="1.0" encoding="utf-8"?>
<p:tagLst xmlns:a="http://schemas.openxmlformats.org/drawingml/2006/main" xmlns:r="http://schemas.openxmlformats.org/officeDocument/2006/relationships" xmlns:p="http://schemas.openxmlformats.org/presentationml/2006/main">
  <p:tag name="AS_UNIQUEID" val="198"/>
</p:tagLst>
</file>

<file path=ppt/tags/tag215.xml><?xml version="1.0" encoding="utf-8"?>
<p:tagLst xmlns:a="http://schemas.openxmlformats.org/drawingml/2006/main" xmlns:r="http://schemas.openxmlformats.org/officeDocument/2006/relationships" xmlns:p="http://schemas.openxmlformats.org/presentationml/2006/main">
  <p:tag name="AS_UNIQUEID" val="199"/>
</p:tagLst>
</file>

<file path=ppt/tags/tag216.xml><?xml version="1.0" encoding="utf-8"?>
<p:tagLst xmlns:a="http://schemas.openxmlformats.org/drawingml/2006/main" xmlns:r="http://schemas.openxmlformats.org/officeDocument/2006/relationships" xmlns:p="http://schemas.openxmlformats.org/presentationml/2006/main">
  <p:tag name="AS_UNIQUEID" val="200"/>
</p:tagLst>
</file>

<file path=ppt/tags/tag217.xml><?xml version="1.0" encoding="utf-8"?>
<p:tagLst xmlns:a="http://schemas.openxmlformats.org/drawingml/2006/main" xmlns:r="http://schemas.openxmlformats.org/officeDocument/2006/relationships" xmlns:p="http://schemas.openxmlformats.org/presentationml/2006/main">
  <p:tag name="AS_UNIQUEID" val="201"/>
</p:tagLst>
</file>

<file path=ppt/tags/tag218.xml><?xml version="1.0" encoding="utf-8"?>
<p:tagLst xmlns:a="http://schemas.openxmlformats.org/drawingml/2006/main" xmlns:r="http://schemas.openxmlformats.org/officeDocument/2006/relationships" xmlns:p="http://schemas.openxmlformats.org/presentationml/2006/main">
  <p:tag name="AS_UNIQUEID" val="202"/>
</p:tagLst>
</file>

<file path=ppt/tags/tag219.xml><?xml version="1.0" encoding="utf-8"?>
<p:tagLst xmlns:a="http://schemas.openxmlformats.org/drawingml/2006/main" xmlns:r="http://schemas.openxmlformats.org/officeDocument/2006/relationships" xmlns:p="http://schemas.openxmlformats.org/presentationml/2006/main">
  <p:tag name="AS_UNIQUEID" val="203"/>
</p:tagLst>
</file>

<file path=ppt/tags/tag22.xml><?xml version="1.0" encoding="utf-8"?>
<p:tagLst xmlns:a="http://schemas.openxmlformats.org/drawingml/2006/main" xmlns:r="http://schemas.openxmlformats.org/officeDocument/2006/relationships" xmlns:p="http://schemas.openxmlformats.org/presentationml/2006/main">
  <p:tag name="AS_UNIQUEID" val="8"/>
</p:tagLst>
</file>

<file path=ppt/tags/tag220.xml><?xml version="1.0" encoding="utf-8"?>
<p:tagLst xmlns:a="http://schemas.openxmlformats.org/drawingml/2006/main" xmlns:r="http://schemas.openxmlformats.org/officeDocument/2006/relationships" xmlns:p="http://schemas.openxmlformats.org/presentationml/2006/main">
  <p:tag name="AS_UNIQUEID" val="204"/>
</p:tagLst>
</file>

<file path=ppt/tags/tag23.xml><?xml version="1.0" encoding="utf-8"?>
<p:tagLst xmlns:a="http://schemas.openxmlformats.org/drawingml/2006/main" xmlns:r="http://schemas.openxmlformats.org/officeDocument/2006/relationships" xmlns:p="http://schemas.openxmlformats.org/presentationml/2006/main">
  <p:tag name="AS_UNIQUEID" val="10"/>
</p:tagLst>
</file>

<file path=ppt/tags/tag24.xml><?xml version="1.0" encoding="utf-8"?>
<p:tagLst xmlns:a="http://schemas.openxmlformats.org/drawingml/2006/main" xmlns:r="http://schemas.openxmlformats.org/officeDocument/2006/relationships" xmlns:p="http://schemas.openxmlformats.org/presentationml/2006/main">
  <p:tag name="AS_UNIQUEID" val="11"/>
</p:tagLst>
</file>

<file path=ppt/tags/tag25.xml><?xml version="1.0" encoding="utf-8"?>
<p:tagLst xmlns:a="http://schemas.openxmlformats.org/drawingml/2006/main" xmlns:r="http://schemas.openxmlformats.org/officeDocument/2006/relationships" xmlns:p="http://schemas.openxmlformats.org/presentationml/2006/main">
  <p:tag name="AS_UNIQUEID" val="12"/>
</p:tagLst>
</file>

<file path=ppt/tags/tag26.xml><?xml version="1.0" encoding="utf-8"?>
<p:tagLst xmlns:a="http://schemas.openxmlformats.org/drawingml/2006/main" xmlns:r="http://schemas.openxmlformats.org/officeDocument/2006/relationships" xmlns:p="http://schemas.openxmlformats.org/presentationml/2006/main">
  <p:tag name="AS_UNIQUEID" val="13"/>
</p:tagLst>
</file>

<file path=ppt/tags/tag27.xml><?xml version="1.0" encoding="utf-8"?>
<p:tagLst xmlns:a="http://schemas.openxmlformats.org/drawingml/2006/main" xmlns:r="http://schemas.openxmlformats.org/officeDocument/2006/relationships" xmlns:p="http://schemas.openxmlformats.org/presentationml/2006/main">
  <p:tag name="AS_UNIQUEID" val="14"/>
</p:tagLst>
</file>

<file path=ppt/tags/tag28.xml><?xml version="1.0" encoding="utf-8"?>
<p:tagLst xmlns:a="http://schemas.openxmlformats.org/drawingml/2006/main" xmlns:r="http://schemas.openxmlformats.org/officeDocument/2006/relationships" xmlns:p="http://schemas.openxmlformats.org/presentationml/2006/main">
  <p:tag name="AS_UNIQUEID" val="15"/>
</p:tagLst>
</file>

<file path=ppt/tags/tag29.xml><?xml version="1.0" encoding="utf-8"?>
<p:tagLst xmlns:a="http://schemas.openxmlformats.org/drawingml/2006/main" xmlns:r="http://schemas.openxmlformats.org/officeDocument/2006/relationships" xmlns:p="http://schemas.openxmlformats.org/presentationml/2006/main">
  <p:tag name="AS_UNIQUEID" val="16"/>
</p:tagLst>
</file>

<file path=ppt/tags/tag3.xml><?xml version="1.0" encoding="utf-8"?>
<p:tagLst xmlns:a="http://schemas.openxmlformats.org/drawingml/2006/main" xmlns:r="http://schemas.openxmlformats.org/officeDocument/2006/relationships" xmlns:p="http://schemas.openxmlformats.org/presentationml/2006/main">
  <p:tag name="AS_UNIQUEID" val="206"/>
</p:tagLst>
</file>

<file path=ppt/tags/tag30.xml><?xml version="1.0" encoding="utf-8"?>
<p:tagLst xmlns:a="http://schemas.openxmlformats.org/drawingml/2006/main" xmlns:r="http://schemas.openxmlformats.org/officeDocument/2006/relationships" xmlns:p="http://schemas.openxmlformats.org/presentationml/2006/main">
  <p:tag name="AS_UNIQUEID" val="17"/>
</p:tagLst>
</file>

<file path=ppt/tags/tag31.xml><?xml version="1.0" encoding="utf-8"?>
<p:tagLst xmlns:a="http://schemas.openxmlformats.org/drawingml/2006/main" xmlns:r="http://schemas.openxmlformats.org/officeDocument/2006/relationships" xmlns:p="http://schemas.openxmlformats.org/presentationml/2006/main">
  <p:tag name="AS_UNIQUEID" val="19"/>
</p:tagLst>
</file>

<file path=ppt/tags/tag32.xml><?xml version="1.0" encoding="utf-8"?>
<p:tagLst xmlns:a="http://schemas.openxmlformats.org/drawingml/2006/main" xmlns:r="http://schemas.openxmlformats.org/officeDocument/2006/relationships" xmlns:p="http://schemas.openxmlformats.org/presentationml/2006/main">
  <p:tag name="AS_UNIQUEID" val="20"/>
</p:tagLst>
</file>

<file path=ppt/tags/tag33.xml><?xml version="1.0" encoding="utf-8"?>
<p:tagLst xmlns:a="http://schemas.openxmlformats.org/drawingml/2006/main" xmlns:r="http://schemas.openxmlformats.org/officeDocument/2006/relationships" xmlns:p="http://schemas.openxmlformats.org/presentationml/2006/main">
  <p:tag name="AS_UNIQUEID" val="24"/>
</p:tagLst>
</file>

<file path=ppt/tags/tag34.xml><?xml version="1.0" encoding="utf-8"?>
<p:tagLst xmlns:a="http://schemas.openxmlformats.org/drawingml/2006/main" xmlns:r="http://schemas.openxmlformats.org/officeDocument/2006/relationships" xmlns:p="http://schemas.openxmlformats.org/presentationml/2006/main">
  <p:tag name="AS_UNIQUEID" val="25"/>
</p:tagLst>
</file>

<file path=ppt/tags/tag35.xml><?xml version="1.0" encoding="utf-8"?>
<p:tagLst xmlns:a="http://schemas.openxmlformats.org/drawingml/2006/main" xmlns:r="http://schemas.openxmlformats.org/officeDocument/2006/relationships" xmlns:p="http://schemas.openxmlformats.org/presentationml/2006/main">
  <p:tag name="AS_UNIQUEID" val="26"/>
</p:tagLst>
</file>

<file path=ppt/tags/tag36.xml><?xml version="1.0" encoding="utf-8"?>
<p:tagLst xmlns:a="http://schemas.openxmlformats.org/drawingml/2006/main" xmlns:r="http://schemas.openxmlformats.org/officeDocument/2006/relationships" xmlns:p="http://schemas.openxmlformats.org/presentationml/2006/main">
  <p:tag name="AS_UNIQUEID" val="27"/>
</p:tagLst>
</file>

<file path=ppt/tags/tag37.xml><?xml version="1.0" encoding="utf-8"?>
<p:tagLst xmlns:a="http://schemas.openxmlformats.org/drawingml/2006/main" xmlns:r="http://schemas.openxmlformats.org/officeDocument/2006/relationships" xmlns:p="http://schemas.openxmlformats.org/presentationml/2006/main">
  <p:tag name="AS_UNIQUEID" val="28"/>
</p:tagLst>
</file>

<file path=ppt/tags/tag38.xml><?xml version="1.0" encoding="utf-8"?>
<p:tagLst xmlns:a="http://schemas.openxmlformats.org/drawingml/2006/main" xmlns:r="http://schemas.openxmlformats.org/officeDocument/2006/relationships" xmlns:p="http://schemas.openxmlformats.org/presentationml/2006/main">
  <p:tag name="AS_UNIQUEID" val="29"/>
</p:tagLst>
</file>

<file path=ppt/tags/tag39.xml><?xml version="1.0" encoding="utf-8"?>
<p:tagLst xmlns:a="http://schemas.openxmlformats.org/drawingml/2006/main" xmlns:r="http://schemas.openxmlformats.org/officeDocument/2006/relationships" xmlns:p="http://schemas.openxmlformats.org/presentationml/2006/main">
  <p:tag name="AS_UNIQUEID" val="30"/>
</p:tagLst>
</file>

<file path=ppt/tags/tag4.xml><?xml version="1.0" encoding="utf-8"?>
<p:tagLst xmlns:a="http://schemas.openxmlformats.org/drawingml/2006/main" xmlns:r="http://schemas.openxmlformats.org/officeDocument/2006/relationships" xmlns:p="http://schemas.openxmlformats.org/presentationml/2006/main">
  <p:tag name="AS_UNIQUEID" val="207"/>
</p:tagLst>
</file>

<file path=ppt/tags/tag40.xml><?xml version="1.0" encoding="utf-8"?>
<p:tagLst xmlns:a="http://schemas.openxmlformats.org/drawingml/2006/main" xmlns:r="http://schemas.openxmlformats.org/officeDocument/2006/relationships" xmlns:p="http://schemas.openxmlformats.org/presentationml/2006/main">
  <p:tag name="AS_UNIQUEID" val="31"/>
</p:tagLst>
</file>

<file path=ppt/tags/tag41.xml><?xml version="1.0" encoding="utf-8"?>
<p:tagLst xmlns:a="http://schemas.openxmlformats.org/drawingml/2006/main" xmlns:r="http://schemas.openxmlformats.org/officeDocument/2006/relationships" xmlns:p="http://schemas.openxmlformats.org/presentationml/2006/main">
  <p:tag name="AS_UNIQUEID" val="32"/>
</p:tagLst>
</file>

<file path=ppt/tags/tag42.xml><?xml version="1.0" encoding="utf-8"?>
<p:tagLst xmlns:a="http://schemas.openxmlformats.org/drawingml/2006/main" xmlns:r="http://schemas.openxmlformats.org/officeDocument/2006/relationships" xmlns:p="http://schemas.openxmlformats.org/presentationml/2006/main">
  <p:tag name="AS_UNIQUEID" val="33"/>
</p:tagLst>
</file>

<file path=ppt/tags/tag43.xml><?xml version="1.0" encoding="utf-8"?>
<p:tagLst xmlns:a="http://schemas.openxmlformats.org/drawingml/2006/main" xmlns:r="http://schemas.openxmlformats.org/officeDocument/2006/relationships" xmlns:p="http://schemas.openxmlformats.org/presentationml/2006/main">
  <p:tag name="AS_UNIQUEID" val="34"/>
</p:tagLst>
</file>

<file path=ppt/tags/tag44.xml><?xml version="1.0" encoding="utf-8"?>
<p:tagLst xmlns:a="http://schemas.openxmlformats.org/drawingml/2006/main" xmlns:r="http://schemas.openxmlformats.org/officeDocument/2006/relationships" xmlns:p="http://schemas.openxmlformats.org/presentationml/2006/main">
  <p:tag name="AS_UNIQUEID" val="35"/>
</p:tagLst>
</file>

<file path=ppt/tags/tag45.xml><?xml version="1.0" encoding="utf-8"?>
<p:tagLst xmlns:a="http://schemas.openxmlformats.org/drawingml/2006/main" xmlns:r="http://schemas.openxmlformats.org/officeDocument/2006/relationships" xmlns:p="http://schemas.openxmlformats.org/presentationml/2006/main">
  <p:tag name="AS_UNIQUEID" val="36"/>
</p:tagLst>
</file>

<file path=ppt/tags/tag46.xml><?xml version="1.0" encoding="utf-8"?>
<p:tagLst xmlns:a="http://schemas.openxmlformats.org/drawingml/2006/main" xmlns:r="http://schemas.openxmlformats.org/officeDocument/2006/relationships" xmlns:p="http://schemas.openxmlformats.org/presentationml/2006/main">
  <p:tag name="AS_UNIQUEID" val="37"/>
</p:tagLst>
</file>

<file path=ppt/tags/tag47.xml><?xml version="1.0" encoding="utf-8"?>
<p:tagLst xmlns:a="http://schemas.openxmlformats.org/drawingml/2006/main" xmlns:r="http://schemas.openxmlformats.org/officeDocument/2006/relationships" xmlns:p="http://schemas.openxmlformats.org/presentationml/2006/main">
  <p:tag name="AS_UNIQUEID" val="38"/>
</p:tagLst>
</file>

<file path=ppt/tags/tag48.xml><?xml version="1.0" encoding="utf-8"?>
<p:tagLst xmlns:a="http://schemas.openxmlformats.org/drawingml/2006/main" xmlns:r="http://schemas.openxmlformats.org/officeDocument/2006/relationships" xmlns:p="http://schemas.openxmlformats.org/presentationml/2006/main">
  <p:tag name="AS_UNIQUEID" val="39"/>
</p:tagLst>
</file>

<file path=ppt/tags/tag49.xml><?xml version="1.0" encoding="utf-8"?>
<p:tagLst xmlns:a="http://schemas.openxmlformats.org/drawingml/2006/main" xmlns:r="http://schemas.openxmlformats.org/officeDocument/2006/relationships" xmlns:p="http://schemas.openxmlformats.org/presentationml/2006/main">
  <p:tag name="AS_UNIQUEID" val="40"/>
</p:tagLst>
</file>

<file path=ppt/tags/tag5.xml><?xml version="1.0" encoding="utf-8"?>
<p:tagLst xmlns:a="http://schemas.openxmlformats.org/drawingml/2006/main" xmlns:r="http://schemas.openxmlformats.org/officeDocument/2006/relationships" xmlns:p="http://schemas.openxmlformats.org/presentationml/2006/main">
  <p:tag name="AS_UNIQUEID" val="208"/>
</p:tagLst>
</file>

<file path=ppt/tags/tag50.xml><?xml version="1.0" encoding="utf-8"?>
<p:tagLst xmlns:a="http://schemas.openxmlformats.org/drawingml/2006/main" xmlns:r="http://schemas.openxmlformats.org/officeDocument/2006/relationships" xmlns:p="http://schemas.openxmlformats.org/presentationml/2006/main">
  <p:tag name="AS_UNIQUEID" val="41"/>
</p:tagLst>
</file>

<file path=ppt/tags/tag51.xml><?xml version="1.0" encoding="utf-8"?>
<p:tagLst xmlns:a="http://schemas.openxmlformats.org/drawingml/2006/main" xmlns:r="http://schemas.openxmlformats.org/officeDocument/2006/relationships" xmlns:p="http://schemas.openxmlformats.org/presentationml/2006/main">
  <p:tag name="AS_UNIQUEID" val="42"/>
</p:tagLst>
</file>

<file path=ppt/tags/tag52.xml><?xml version="1.0" encoding="utf-8"?>
<p:tagLst xmlns:a="http://schemas.openxmlformats.org/drawingml/2006/main" xmlns:r="http://schemas.openxmlformats.org/officeDocument/2006/relationships" xmlns:p="http://schemas.openxmlformats.org/presentationml/2006/main">
  <p:tag name="AS_UNIQUEID" val="43"/>
</p:tagLst>
</file>

<file path=ppt/tags/tag53.xml><?xml version="1.0" encoding="utf-8"?>
<p:tagLst xmlns:a="http://schemas.openxmlformats.org/drawingml/2006/main" xmlns:r="http://schemas.openxmlformats.org/officeDocument/2006/relationships" xmlns:p="http://schemas.openxmlformats.org/presentationml/2006/main">
  <p:tag name="AS_UNIQUEID" val="44"/>
</p:tagLst>
</file>

<file path=ppt/tags/tag54.xml><?xml version="1.0" encoding="utf-8"?>
<p:tagLst xmlns:a="http://schemas.openxmlformats.org/drawingml/2006/main" xmlns:r="http://schemas.openxmlformats.org/officeDocument/2006/relationships" xmlns:p="http://schemas.openxmlformats.org/presentationml/2006/main">
  <p:tag name="AS_UNIQUEID" val="45"/>
</p:tagLst>
</file>

<file path=ppt/tags/tag55.xml><?xml version="1.0" encoding="utf-8"?>
<p:tagLst xmlns:a="http://schemas.openxmlformats.org/drawingml/2006/main" xmlns:r="http://schemas.openxmlformats.org/officeDocument/2006/relationships" xmlns:p="http://schemas.openxmlformats.org/presentationml/2006/main">
  <p:tag name="AS_UNIQUEID" val="46"/>
</p:tagLst>
</file>

<file path=ppt/tags/tag56.xml><?xml version="1.0" encoding="utf-8"?>
<p:tagLst xmlns:a="http://schemas.openxmlformats.org/drawingml/2006/main" xmlns:r="http://schemas.openxmlformats.org/officeDocument/2006/relationships" xmlns:p="http://schemas.openxmlformats.org/presentationml/2006/main">
  <p:tag name="AS_UNIQUEID" val="47"/>
</p:tagLst>
</file>

<file path=ppt/tags/tag57.xml><?xml version="1.0" encoding="utf-8"?>
<p:tagLst xmlns:a="http://schemas.openxmlformats.org/drawingml/2006/main" xmlns:r="http://schemas.openxmlformats.org/officeDocument/2006/relationships" xmlns:p="http://schemas.openxmlformats.org/presentationml/2006/main">
  <p:tag name="AS_UNIQUEID" val="48"/>
</p:tagLst>
</file>

<file path=ppt/tags/tag58.xml><?xml version="1.0" encoding="utf-8"?>
<p:tagLst xmlns:a="http://schemas.openxmlformats.org/drawingml/2006/main" xmlns:r="http://schemas.openxmlformats.org/officeDocument/2006/relationships" xmlns:p="http://schemas.openxmlformats.org/presentationml/2006/main">
  <p:tag name="AS_UNIQUEID" val="49"/>
</p:tagLst>
</file>

<file path=ppt/tags/tag59.xml><?xml version="1.0" encoding="utf-8"?>
<p:tagLst xmlns:a="http://schemas.openxmlformats.org/drawingml/2006/main" xmlns:r="http://schemas.openxmlformats.org/officeDocument/2006/relationships" xmlns:p="http://schemas.openxmlformats.org/presentationml/2006/main">
  <p:tag name="AS_UNIQUEID" val="215"/>
</p:tagLst>
</file>

<file path=ppt/tags/tag6.xml><?xml version="1.0" encoding="utf-8"?>
<p:tagLst xmlns:a="http://schemas.openxmlformats.org/drawingml/2006/main" xmlns:r="http://schemas.openxmlformats.org/officeDocument/2006/relationships" xmlns:p="http://schemas.openxmlformats.org/presentationml/2006/main">
  <p:tag name="AS_UNIQUEID" val="209"/>
</p:tagLst>
</file>

<file path=ppt/tags/tag60.xml><?xml version="1.0" encoding="utf-8"?>
<p:tagLst xmlns:a="http://schemas.openxmlformats.org/drawingml/2006/main" xmlns:r="http://schemas.openxmlformats.org/officeDocument/2006/relationships" xmlns:p="http://schemas.openxmlformats.org/presentationml/2006/main">
  <p:tag name="AS_UNIQUEID" val="216"/>
</p:tagLst>
</file>

<file path=ppt/tags/tag61.xml><?xml version="1.0" encoding="utf-8"?>
<p:tagLst xmlns:a="http://schemas.openxmlformats.org/drawingml/2006/main" xmlns:r="http://schemas.openxmlformats.org/officeDocument/2006/relationships" xmlns:p="http://schemas.openxmlformats.org/presentationml/2006/main">
  <p:tag name="AS_UNIQUEID" val="217"/>
</p:tagLst>
</file>

<file path=ppt/tags/tag62.xml><?xml version="1.0" encoding="utf-8"?>
<p:tagLst xmlns:a="http://schemas.openxmlformats.org/drawingml/2006/main" xmlns:r="http://schemas.openxmlformats.org/officeDocument/2006/relationships" xmlns:p="http://schemas.openxmlformats.org/presentationml/2006/main">
  <p:tag name="AS_UNIQUEID" val="50"/>
</p:tagLst>
</file>

<file path=ppt/tags/tag63.xml><?xml version="1.0" encoding="utf-8"?>
<p:tagLst xmlns:a="http://schemas.openxmlformats.org/drawingml/2006/main" xmlns:r="http://schemas.openxmlformats.org/officeDocument/2006/relationships" xmlns:p="http://schemas.openxmlformats.org/presentationml/2006/main">
  <p:tag name="AS_UNIQUEID" val="51"/>
</p:tagLst>
</file>

<file path=ppt/tags/tag64.xml><?xml version="1.0" encoding="utf-8"?>
<p:tagLst xmlns:a="http://schemas.openxmlformats.org/drawingml/2006/main" xmlns:r="http://schemas.openxmlformats.org/officeDocument/2006/relationships" xmlns:p="http://schemas.openxmlformats.org/presentationml/2006/main">
  <p:tag name="AS_UNIQUEID" val="52"/>
</p:tagLst>
</file>

<file path=ppt/tags/tag65.xml><?xml version="1.0" encoding="utf-8"?>
<p:tagLst xmlns:a="http://schemas.openxmlformats.org/drawingml/2006/main" xmlns:r="http://schemas.openxmlformats.org/officeDocument/2006/relationships" xmlns:p="http://schemas.openxmlformats.org/presentationml/2006/main">
  <p:tag name="AS_UNIQUEID" val="53"/>
</p:tagLst>
</file>

<file path=ppt/tags/tag66.xml><?xml version="1.0" encoding="utf-8"?>
<p:tagLst xmlns:a="http://schemas.openxmlformats.org/drawingml/2006/main" xmlns:r="http://schemas.openxmlformats.org/officeDocument/2006/relationships" xmlns:p="http://schemas.openxmlformats.org/presentationml/2006/main">
  <p:tag name="AS_UNIQUEID" val="54"/>
</p:tagLst>
</file>

<file path=ppt/tags/tag67.xml><?xml version="1.0" encoding="utf-8"?>
<p:tagLst xmlns:a="http://schemas.openxmlformats.org/drawingml/2006/main" xmlns:r="http://schemas.openxmlformats.org/officeDocument/2006/relationships" xmlns:p="http://schemas.openxmlformats.org/presentationml/2006/main">
  <p:tag name="AS_UNIQUEID" val="56"/>
</p:tagLst>
</file>

<file path=ppt/tags/tag68.xml><?xml version="1.0" encoding="utf-8"?>
<p:tagLst xmlns:a="http://schemas.openxmlformats.org/drawingml/2006/main" xmlns:r="http://schemas.openxmlformats.org/officeDocument/2006/relationships" xmlns:p="http://schemas.openxmlformats.org/presentationml/2006/main">
  <p:tag name="AS_UNIQUEID" val="57"/>
</p:tagLst>
</file>

<file path=ppt/tags/tag69.xml><?xml version="1.0" encoding="utf-8"?>
<p:tagLst xmlns:a="http://schemas.openxmlformats.org/drawingml/2006/main" xmlns:r="http://schemas.openxmlformats.org/officeDocument/2006/relationships" xmlns:p="http://schemas.openxmlformats.org/presentationml/2006/main">
  <p:tag name="AS_UNIQUEID" val="58"/>
</p:tagLst>
</file>

<file path=ppt/tags/tag7.xml><?xml version="1.0" encoding="utf-8"?>
<p:tagLst xmlns:a="http://schemas.openxmlformats.org/drawingml/2006/main" xmlns:r="http://schemas.openxmlformats.org/officeDocument/2006/relationships" xmlns:p="http://schemas.openxmlformats.org/presentationml/2006/main">
  <p:tag name="AS_UNIQUEID" val="210"/>
</p:tagLst>
</file>

<file path=ppt/tags/tag70.xml><?xml version="1.0" encoding="utf-8"?>
<p:tagLst xmlns:a="http://schemas.openxmlformats.org/drawingml/2006/main" xmlns:r="http://schemas.openxmlformats.org/officeDocument/2006/relationships" xmlns:p="http://schemas.openxmlformats.org/presentationml/2006/main">
  <p:tag name="AS_UNIQUEID" val="59"/>
</p:tagLst>
</file>

<file path=ppt/tags/tag71.xml><?xml version="1.0" encoding="utf-8"?>
<p:tagLst xmlns:a="http://schemas.openxmlformats.org/drawingml/2006/main" xmlns:r="http://schemas.openxmlformats.org/officeDocument/2006/relationships" xmlns:p="http://schemas.openxmlformats.org/presentationml/2006/main">
  <p:tag name="AS_UNIQUEID" val="60"/>
</p:tagLst>
</file>

<file path=ppt/tags/tag72.xml><?xml version="1.0" encoding="utf-8"?>
<p:tagLst xmlns:a="http://schemas.openxmlformats.org/drawingml/2006/main" xmlns:r="http://schemas.openxmlformats.org/officeDocument/2006/relationships" xmlns:p="http://schemas.openxmlformats.org/presentationml/2006/main">
  <p:tag name="AS_UNIQUEID" val="61"/>
</p:tagLst>
</file>

<file path=ppt/tags/tag73.xml><?xml version="1.0" encoding="utf-8"?>
<p:tagLst xmlns:a="http://schemas.openxmlformats.org/drawingml/2006/main" xmlns:r="http://schemas.openxmlformats.org/officeDocument/2006/relationships" xmlns:p="http://schemas.openxmlformats.org/presentationml/2006/main">
  <p:tag name="AS_UNIQUEID" val="62"/>
</p:tagLst>
</file>

<file path=ppt/tags/tag74.xml><?xml version="1.0" encoding="utf-8"?>
<p:tagLst xmlns:a="http://schemas.openxmlformats.org/drawingml/2006/main" xmlns:r="http://schemas.openxmlformats.org/officeDocument/2006/relationships" xmlns:p="http://schemas.openxmlformats.org/presentationml/2006/main">
  <p:tag name="AS_UNIQUEID" val="63"/>
</p:tagLst>
</file>

<file path=ppt/tags/tag75.xml><?xml version="1.0" encoding="utf-8"?>
<p:tagLst xmlns:a="http://schemas.openxmlformats.org/drawingml/2006/main" xmlns:r="http://schemas.openxmlformats.org/officeDocument/2006/relationships" xmlns:p="http://schemas.openxmlformats.org/presentationml/2006/main">
  <p:tag name="AS_UNIQUEID" val="64"/>
</p:tagLst>
</file>

<file path=ppt/tags/tag76.xml><?xml version="1.0" encoding="utf-8"?>
<p:tagLst xmlns:a="http://schemas.openxmlformats.org/drawingml/2006/main" xmlns:r="http://schemas.openxmlformats.org/officeDocument/2006/relationships" xmlns:p="http://schemas.openxmlformats.org/presentationml/2006/main">
  <p:tag name="AS_UNIQUEID" val="65"/>
</p:tagLst>
</file>

<file path=ppt/tags/tag77.xml><?xml version="1.0" encoding="utf-8"?>
<p:tagLst xmlns:a="http://schemas.openxmlformats.org/drawingml/2006/main" xmlns:r="http://schemas.openxmlformats.org/officeDocument/2006/relationships" xmlns:p="http://schemas.openxmlformats.org/presentationml/2006/main">
  <p:tag name="AS_UNIQUEID" val="67"/>
</p:tagLst>
</file>

<file path=ppt/tags/tag78.xml><?xml version="1.0" encoding="utf-8"?>
<p:tagLst xmlns:a="http://schemas.openxmlformats.org/drawingml/2006/main" xmlns:r="http://schemas.openxmlformats.org/officeDocument/2006/relationships" xmlns:p="http://schemas.openxmlformats.org/presentationml/2006/main">
  <p:tag name="AS_UNIQUEID" val="68"/>
</p:tagLst>
</file>

<file path=ppt/tags/tag79.xml><?xml version="1.0" encoding="utf-8"?>
<p:tagLst xmlns:a="http://schemas.openxmlformats.org/drawingml/2006/main" xmlns:r="http://schemas.openxmlformats.org/officeDocument/2006/relationships" xmlns:p="http://schemas.openxmlformats.org/presentationml/2006/main">
  <p:tag name="AS_UNIQUEID" val="69"/>
</p:tagLst>
</file>

<file path=ppt/tags/tag8.xml><?xml version="1.0" encoding="utf-8"?>
<p:tagLst xmlns:a="http://schemas.openxmlformats.org/drawingml/2006/main" xmlns:r="http://schemas.openxmlformats.org/officeDocument/2006/relationships" xmlns:p="http://schemas.openxmlformats.org/presentationml/2006/main">
  <p:tag name="AS_UNIQUEID" val="211"/>
</p:tagLst>
</file>

<file path=ppt/tags/tag80.xml><?xml version="1.0" encoding="utf-8"?>
<p:tagLst xmlns:a="http://schemas.openxmlformats.org/drawingml/2006/main" xmlns:r="http://schemas.openxmlformats.org/officeDocument/2006/relationships" xmlns:p="http://schemas.openxmlformats.org/presentationml/2006/main">
  <p:tag name="AS_UNIQUEID" val="70"/>
</p:tagLst>
</file>

<file path=ppt/tags/tag81.xml><?xml version="1.0" encoding="utf-8"?>
<p:tagLst xmlns:a="http://schemas.openxmlformats.org/drawingml/2006/main" xmlns:r="http://schemas.openxmlformats.org/officeDocument/2006/relationships" xmlns:p="http://schemas.openxmlformats.org/presentationml/2006/main">
  <p:tag name="AS_UNIQUEID" val="71"/>
</p:tagLst>
</file>

<file path=ppt/tags/tag82.xml><?xml version="1.0" encoding="utf-8"?>
<p:tagLst xmlns:a="http://schemas.openxmlformats.org/drawingml/2006/main" xmlns:r="http://schemas.openxmlformats.org/officeDocument/2006/relationships" xmlns:p="http://schemas.openxmlformats.org/presentationml/2006/main">
  <p:tag name="AS_UNIQUEID" val="72"/>
</p:tagLst>
</file>

<file path=ppt/tags/tag83.xml><?xml version="1.0" encoding="utf-8"?>
<p:tagLst xmlns:a="http://schemas.openxmlformats.org/drawingml/2006/main" xmlns:r="http://schemas.openxmlformats.org/officeDocument/2006/relationships" xmlns:p="http://schemas.openxmlformats.org/presentationml/2006/main">
  <p:tag name="AS_UNIQUEID" val="73"/>
</p:tagLst>
</file>

<file path=ppt/tags/tag84.xml><?xml version="1.0" encoding="utf-8"?>
<p:tagLst xmlns:a="http://schemas.openxmlformats.org/drawingml/2006/main" xmlns:r="http://schemas.openxmlformats.org/officeDocument/2006/relationships" xmlns:p="http://schemas.openxmlformats.org/presentationml/2006/main">
  <p:tag name="AS_UNIQUEID" val="74"/>
</p:tagLst>
</file>

<file path=ppt/tags/tag85.xml><?xml version="1.0" encoding="utf-8"?>
<p:tagLst xmlns:a="http://schemas.openxmlformats.org/drawingml/2006/main" xmlns:r="http://schemas.openxmlformats.org/officeDocument/2006/relationships" xmlns:p="http://schemas.openxmlformats.org/presentationml/2006/main">
  <p:tag name="AS_UNIQUEID" val="75"/>
</p:tagLst>
</file>

<file path=ppt/tags/tag86.xml><?xml version="1.0" encoding="utf-8"?>
<p:tagLst xmlns:a="http://schemas.openxmlformats.org/drawingml/2006/main" xmlns:r="http://schemas.openxmlformats.org/officeDocument/2006/relationships" xmlns:p="http://schemas.openxmlformats.org/presentationml/2006/main">
  <p:tag name="AS_UNIQUEID" val="76"/>
</p:tagLst>
</file>

<file path=ppt/tags/tag87.xml><?xml version="1.0" encoding="utf-8"?>
<p:tagLst xmlns:a="http://schemas.openxmlformats.org/drawingml/2006/main" xmlns:r="http://schemas.openxmlformats.org/officeDocument/2006/relationships" xmlns:p="http://schemas.openxmlformats.org/presentationml/2006/main">
  <p:tag name="AS_UNIQUEID" val="77"/>
</p:tagLst>
</file>

<file path=ppt/tags/tag88.xml><?xml version="1.0" encoding="utf-8"?>
<p:tagLst xmlns:a="http://schemas.openxmlformats.org/drawingml/2006/main" xmlns:r="http://schemas.openxmlformats.org/officeDocument/2006/relationships" xmlns:p="http://schemas.openxmlformats.org/presentationml/2006/main">
  <p:tag name="AS_UNIQUEID" val="78"/>
</p:tagLst>
</file>

<file path=ppt/tags/tag89.xml><?xml version="1.0" encoding="utf-8"?>
<p:tagLst xmlns:a="http://schemas.openxmlformats.org/drawingml/2006/main" xmlns:r="http://schemas.openxmlformats.org/officeDocument/2006/relationships" xmlns:p="http://schemas.openxmlformats.org/presentationml/2006/main">
  <p:tag name="AS_UNIQUEID" val="79"/>
</p:tagLst>
</file>

<file path=ppt/tags/tag9.xml><?xml version="1.0" encoding="utf-8"?>
<p:tagLst xmlns:a="http://schemas.openxmlformats.org/drawingml/2006/main" xmlns:r="http://schemas.openxmlformats.org/officeDocument/2006/relationships" xmlns:p="http://schemas.openxmlformats.org/presentationml/2006/main">
  <p:tag name="AS_UNIQUEID" val="212"/>
</p:tagLst>
</file>

<file path=ppt/tags/tag90.xml><?xml version="1.0" encoding="utf-8"?>
<p:tagLst xmlns:a="http://schemas.openxmlformats.org/drawingml/2006/main" xmlns:r="http://schemas.openxmlformats.org/officeDocument/2006/relationships" xmlns:p="http://schemas.openxmlformats.org/presentationml/2006/main">
  <p:tag name="AS_UNIQUEID" val="80"/>
</p:tagLst>
</file>

<file path=ppt/tags/tag91.xml><?xml version="1.0" encoding="utf-8"?>
<p:tagLst xmlns:a="http://schemas.openxmlformats.org/drawingml/2006/main" xmlns:r="http://schemas.openxmlformats.org/officeDocument/2006/relationships" xmlns:p="http://schemas.openxmlformats.org/presentationml/2006/main">
  <p:tag name="AS_UNIQUEID" val="81"/>
</p:tagLst>
</file>

<file path=ppt/tags/tag92.xml><?xml version="1.0" encoding="utf-8"?>
<p:tagLst xmlns:a="http://schemas.openxmlformats.org/drawingml/2006/main" xmlns:r="http://schemas.openxmlformats.org/officeDocument/2006/relationships" xmlns:p="http://schemas.openxmlformats.org/presentationml/2006/main">
  <p:tag name="AS_UNIQUEID" val="82"/>
</p:tagLst>
</file>

<file path=ppt/tags/tag93.xml><?xml version="1.0" encoding="utf-8"?>
<p:tagLst xmlns:a="http://schemas.openxmlformats.org/drawingml/2006/main" xmlns:r="http://schemas.openxmlformats.org/officeDocument/2006/relationships" xmlns:p="http://schemas.openxmlformats.org/presentationml/2006/main">
  <p:tag name="AS_UNIQUEID" val="83"/>
</p:tagLst>
</file>

<file path=ppt/tags/tag94.xml><?xml version="1.0" encoding="utf-8"?>
<p:tagLst xmlns:a="http://schemas.openxmlformats.org/drawingml/2006/main" xmlns:r="http://schemas.openxmlformats.org/officeDocument/2006/relationships" xmlns:p="http://schemas.openxmlformats.org/presentationml/2006/main">
  <p:tag name="AS_UNIQUEID" val="84"/>
</p:tagLst>
</file>

<file path=ppt/tags/tag95.xml><?xml version="1.0" encoding="utf-8"?>
<p:tagLst xmlns:a="http://schemas.openxmlformats.org/drawingml/2006/main" xmlns:r="http://schemas.openxmlformats.org/officeDocument/2006/relationships" xmlns:p="http://schemas.openxmlformats.org/presentationml/2006/main">
  <p:tag name="AS_UNIQUEID" val="85"/>
</p:tagLst>
</file>

<file path=ppt/tags/tag96.xml><?xml version="1.0" encoding="utf-8"?>
<p:tagLst xmlns:a="http://schemas.openxmlformats.org/drawingml/2006/main" xmlns:r="http://schemas.openxmlformats.org/officeDocument/2006/relationships" xmlns:p="http://schemas.openxmlformats.org/presentationml/2006/main">
  <p:tag name="AS_UNIQUEID" val="86"/>
</p:tagLst>
</file>

<file path=ppt/tags/tag97.xml><?xml version="1.0" encoding="utf-8"?>
<p:tagLst xmlns:a="http://schemas.openxmlformats.org/drawingml/2006/main" xmlns:r="http://schemas.openxmlformats.org/officeDocument/2006/relationships" xmlns:p="http://schemas.openxmlformats.org/presentationml/2006/main">
  <p:tag name="AS_UNIQUEID" val="87"/>
</p:tagLst>
</file>

<file path=ppt/tags/tag98.xml><?xml version="1.0" encoding="utf-8"?>
<p:tagLst xmlns:a="http://schemas.openxmlformats.org/drawingml/2006/main" xmlns:r="http://schemas.openxmlformats.org/officeDocument/2006/relationships" xmlns:p="http://schemas.openxmlformats.org/presentationml/2006/main">
  <p:tag name="AS_UNIQUEID" val="88"/>
</p:tagLst>
</file>

<file path=ppt/tags/tag99.xml><?xml version="1.0" encoding="utf-8"?>
<p:tagLst xmlns:a="http://schemas.openxmlformats.org/drawingml/2006/main" xmlns:r="http://schemas.openxmlformats.org/officeDocument/2006/relationships" xmlns:p="http://schemas.openxmlformats.org/presentationml/2006/main">
  <p:tag name="AS_UNIQUEID" val="89"/>
</p:tagLst>
</file>

<file path=ppt/theme/theme1.xml><?xml version="1.0" encoding="utf-8"?>
<a:theme xmlns:a="http://schemas.openxmlformats.org/drawingml/2006/main" name="WWW.2PPT.COM&#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40">
      <a:majorFont>
        <a:latin typeface="Times New Roman"/>
        <a:ea typeface="黑体"/>
        <a:cs typeface="Arial"/>
      </a:majorFont>
      <a:minorFont>
        <a:latin typeface="Times New Roman"/>
        <a:ea typeface="黑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1570</Words>
  <Application>Microsoft Office PowerPoint</Application>
  <PresentationFormat>全屏显示(16:9)</PresentationFormat>
  <Paragraphs>275</Paragraphs>
  <Slides>38</Slides>
  <Notes>3</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38</vt:i4>
      </vt:variant>
    </vt:vector>
  </HeadingPairs>
  <TitlesOfParts>
    <vt:vector size="51" baseType="lpstr">
      <vt:lpstr>等线</vt:lpstr>
      <vt:lpstr>等线 Light</vt:lpstr>
      <vt:lpstr>黑体</vt:lpstr>
      <vt:lpstr>楷体</vt:lpstr>
      <vt:lpstr>宋体</vt:lpstr>
      <vt:lpstr>微软雅黑</vt:lpstr>
      <vt:lpstr>Arial</vt:lpstr>
      <vt:lpstr>Calibri</vt:lpstr>
      <vt:lpstr>Comic Sans MS</vt:lpstr>
      <vt:lpstr>Franklin Gothic Medium</vt:lpstr>
      <vt:lpstr>Times New Roman</vt:lpstr>
      <vt:lpstr>Wingdings</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cp:lastPrinted>2113-01-01T00:00:00Z</cp:lastPrinted>
  <dcterms:created xsi:type="dcterms:W3CDTF">2018-07-25T07:23:00Z</dcterms:created>
  <dcterms:modified xsi:type="dcterms:W3CDTF">2023-01-16T15:03:13Z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93DA54EA3C0445EBB11DFF839B4B337B</vt:lpwstr>
  </property>
  <property fmtid="{D5CDD505-2E9C-101B-9397-08002B2CF9AE}" pid="3" name="KSOProductBuildVer">
    <vt:lpwstr>2052-11.1.0.11294</vt:lpwstr>
  </property>
  <property fmtid="{A09F084E-AD41-489F-8076-AA5BE3082BCA}" pid="100">
    <vt:ui4>5</vt:ui4>
  </property>
  <property fmtid="{64440492-4C8B-11D1-8B70-080036B11A03}" pid="11">
    <vt:lpwstr>www.2ppt.com-爱PPT提供资源下载</vt:lpwstr>
  </property>
</Properties>
</file>