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9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82" r:id="rId2"/>
    <p:sldId id="2683" r:id="rId3"/>
    <p:sldId id="2684" r:id="rId4"/>
    <p:sldId id="2685" r:id="rId5"/>
    <p:sldId id="2661" r:id="rId6"/>
    <p:sldId id="2686" r:id="rId7"/>
    <p:sldId id="2687" r:id="rId8"/>
    <p:sldId id="2688" r:id="rId9"/>
    <p:sldId id="2690" r:id="rId10"/>
    <p:sldId id="2689" r:id="rId11"/>
    <p:sldId id="2662" r:id="rId12"/>
    <p:sldId id="2675" r:id="rId13"/>
    <p:sldId id="2676" r:id="rId14"/>
    <p:sldId id="2677" r:id="rId15"/>
    <p:sldId id="2691" r:id="rId16"/>
    <p:sldId id="2663" r:id="rId17"/>
    <p:sldId id="2622" r:id="rId18"/>
    <p:sldId id="2623" r:id="rId19"/>
    <p:sldId id="2624" r:id="rId20"/>
    <p:sldId id="2692" r:id="rId21"/>
    <p:sldId id="2671" r:id="rId22"/>
    <p:sldId id="2636" r:id="rId23"/>
    <p:sldId id="2637" r:id="rId24"/>
    <p:sldId id="2650" r:id="rId25"/>
    <p:sldId id="2651" r:id="rId26"/>
    <p:sldId id="2693" r:id="rId27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pos="4050">
          <p15:clr>
            <a:srgbClr val="A4A3A4"/>
          </p15:clr>
        </p15:guide>
        <p15:guide id="3" pos="512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A097"/>
    <a:srgbClr val="70C4BC"/>
    <a:srgbClr val="FDBD24"/>
    <a:srgbClr val="F19D7F"/>
    <a:srgbClr val="EF8E6C"/>
    <a:srgbClr val="F2C977"/>
    <a:srgbClr val="7CC2BD"/>
    <a:srgbClr val="75BFB9"/>
    <a:srgbClr val="A7EBE5"/>
    <a:srgbClr val="9CE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4" autoAdjust="0"/>
    <p:restoredTop sz="92986" autoAdjust="0"/>
  </p:normalViewPr>
  <p:slideViewPr>
    <p:cSldViewPr>
      <p:cViewPr varScale="1">
        <p:scale>
          <a:sx n="116" d="100"/>
          <a:sy n="116" d="100"/>
        </p:scale>
        <p:origin x="108" y="96"/>
      </p:cViewPr>
      <p:guideLst>
        <p:guide orient="horz" pos="373"/>
        <p:guide pos="4050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8488"/>
    </p:cViewPr>
  </p:sorterViewPr>
  <p:notesViewPr>
    <p:cSldViewPr>
      <p:cViewPr varScale="1">
        <p:scale>
          <a:sx n="65" d="100"/>
          <a:sy n="65" d="100"/>
        </p:scale>
        <p:origin x="2851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58F97-F3E3-431F-A979-0136AB746BC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D5012-9A65-4319-9463-580194A23D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46D230FF-CF30-47C2-BA4C-59A7874B97B3}" type="slidenum">
              <a:rPr lang="zh-CN" altLang="en-US"/>
              <a:t>24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04940">
            <a:off x="-357729" y="-79175"/>
            <a:ext cx="2486506" cy="31808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9855" y="5560541"/>
            <a:ext cx="2513297" cy="1816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DF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.mp3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0181" y="831828"/>
            <a:ext cx="6358563" cy="3096344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4228444" y="1894328"/>
            <a:ext cx="4401862" cy="44018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165966" y="1831850"/>
            <a:ext cx="4526819" cy="4526819"/>
          </a:xfrm>
          <a:prstGeom prst="ellipse">
            <a:avLst/>
          </a:prstGeom>
          <a:noFill/>
          <a:ln w="38100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02862" flipH="1">
            <a:off x="3386343" y="4129088"/>
            <a:ext cx="1656184" cy="19652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46709">
            <a:off x="6979523" y="4515960"/>
            <a:ext cx="1639089" cy="2095884"/>
          </a:xfrm>
          <a:prstGeom prst="rect">
            <a:avLst/>
          </a:prstGeom>
        </p:spPr>
      </p:pic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4283460" y="3670832"/>
            <a:ext cx="42918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800" cap="all" dirty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清新文艺工作</a:t>
            </a:r>
            <a:r>
              <a:rPr lang="en-US" altLang="zh-CN" sz="2800" cap="all" dirty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zh-CN" altLang="en-US" sz="2800" cap="all" dirty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模板</a:t>
            </a: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4660191" y="4141114"/>
            <a:ext cx="353836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00" cap="all" dirty="0">
                <a:solidFill>
                  <a:srgbClr val="39A097"/>
                </a:solidFill>
                <a:cs typeface="Arial" panose="020B0604020202020204" pitchFamily="34" charset="0"/>
              </a:rPr>
              <a:t>|</a:t>
            </a:r>
            <a:r>
              <a:rPr lang="zh-CN" altLang="en-US" sz="900" cap="all" dirty="0">
                <a:solidFill>
                  <a:srgbClr val="39A097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900" cap="all" dirty="0">
                <a:solidFill>
                  <a:srgbClr val="39A097"/>
                </a:solidFill>
                <a:cs typeface="Arial" panose="020B0604020202020204" pitchFamily="34" charset="0"/>
              </a:rPr>
              <a:t>|</a:t>
            </a:r>
            <a:r>
              <a:rPr lang="zh-CN" altLang="en-US" sz="900" cap="all" dirty="0">
                <a:solidFill>
                  <a:srgbClr val="39A097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900" cap="all" dirty="0">
                <a:solidFill>
                  <a:srgbClr val="39A097"/>
                </a:solidFill>
                <a:cs typeface="Arial" panose="020B0604020202020204" pitchFamily="34" charset="0"/>
              </a:rPr>
              <a:t>|</a:t>
            </a:r>
            <a:r>
              <a:rPr lang="zh-CN" altLang="en-US" sz="900" cap="all" dirty="0">
                <a:solidFill>
                  <a:srgbClr val="39A097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900" cap="all" dirty="0">
                <a:solidFill>
                  <a:srgbClr val="39A097"/>
                </a:solidFill>
                <a:cs typeface="Arial" panose="020B0604020202020204" pitchFamily="34" charset="0"/>
              </a:rPr>
              <a:t>|</a:t>
            </a:r>
            <a:r>
              <a:rPr lang="zh-CN" altLang="en-US" sz="900" cap="all" dirty="0">
                <a:solidFill>
                  <a:srgbClr val="39A097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900" cap="all" dirty="0">
                <a:solidFill>
                  <a:srgbClr val="39A097"/>
                </a:solidFill>
                <a:cs typeface="Arial" panose="020B0604020202020204" pitchFamily="34" charset="0"/>
              </a:rPr>
              <a:t>|</a:t>
            </a:r>
            <a:endParaRPr lang="zh-CN" altLang="en-US" sz="900" cap="all" dirty="0">
              <a:solidFill>
                <a:srgbClr val="39A097"/>
              </a:solidFill>
              <a:cs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5578070" y="5208431"/>
            <a:ext cx="17026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200" b="1" cap="all" dirty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汇报人：</a:t>
            </a:r>
            <a:endParaRPr lang="zh-CN" altLang="en-US" sz="1200" cap="all" dirty="0">
              <a:solidFill>
                <a:srgbClr val="39A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uld This Be Lov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00539" y="-1284277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00"/>
                            </p:stCondLst>
                            <p:childTnLst>
                              <p:par>
                                <p:cTn id="5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14" grpId="0" animBg="1"/>
      <p:bldP spid="20" grpId="0"/>
      <p:bldP spid="20" grpId="1"/>
      <p:bldP spid="21" grpId="0"/>
      <p:bldP spid="21" grpId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66117" y="3632064"/>
            <a:ext cx="5281500" cy="2200648"/>
            <a:chOff x="3960309" y="3165179"/>
            <a:chExt cx="4579147" cy="1908000"/>
          </a:xfrm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FDBD2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70C4B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rgbClr val="FDBD2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70C4B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任意多边形 100"/>
          <p:cNvSpPr/>
          <p:nvPr/>
        </p:nvSpPr>
        <p:spPr bwMode="auto">
          <a:xfrm>
            <a:off x="8551350" y="4096130"/>
            <a:ext cx="2940853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70C4BC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08"/>
          <p:cNvSpPr/>
          <p:nvPr/>
        </p:nvSpPr>
        <p:spPr bwMode="auto">
          <a:xfrm flipH="1">
            <a:off x="1346548" y="4451617"/>
            <a:ext cx="2942752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70C4BC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12"/>
          <p:cNvSpPr/>
          <p:nvPr/>
        </p:nvSpPr>
        <p:spPr>
          <a:xfrm>
            <a:off x="6714973" y="3288203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70C4BC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13"/>
          <p:cNvSpPr/>
          <p:nvPr/>
        </p:nvSpPr>
        <p:spPr>
          <a:xfrm flipH="1">
            <a:off x="4739833" y="3280600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70C4BC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478117" y="4635602"/>
            <a:ext cx="261721" cy="278796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431407" y="4609985"/>
            <a:ext cx="337315" cy="337671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704573" y="4624522"/>
            <a:ext cx="293878" cy="294805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8161760" y="4636954"/>
            <a:ext cx="280256" cy="290653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1205112" y="32502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Text Placeholder 2"/>
          <p:cNvSpPr txBox="1"/>
          <p:nvPr/>
        </p:nvSpPr>
        <p:spPr>
          <a:xfrm>
            <a:off x="1570342" y="36351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3881637" y="24501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Text Placeholder 2"/>
          <p:cNvSpPr txBox="1"/>
          <p:nvPr/>
        </p:nvSpPr>
        <p:spPr>
          <a:xfrm>
            <a:off x="4246867" y="28350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7224912" y="2707357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Text Placeholder 2"/>
          <p:cNvSpPr txBox="1"/>
          <p:nvPr/>
        </p:nvSpPr>
        <p:spPr>
          <a:xfrm>
            <a:off x="7590142" y="3092203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9158487" y="437423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Text Placeholder 2"/>
          <p:cNvSpPr txBox="1"/>
          <p:nvPr/>
        </p:nvSpPr>
        <p:spPr>
          <a:xfrm>
            <a:off x="9523717" y="475907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1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6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1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6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 bwMode="auto">
          <a:xfrm rot="5400000">
            <a:off x="10298634" y="2565749"/>
            <a:ext cx="1321296" cy="3878871"/>
          </a:xfrm>
          <a:custGeom>
            <a:avLst/>
            <a:gdLst>
              <a:gd name="connsiteX0" fmla="*/ 0 w 1253008"/>
              <a:gd name="connsiteY0" fmla="*/ 3081115 h 3678400"/>
              <a:gd name="connsiteX1" fmla="*/ 0 w 1253008"/>
              <a:gd name="connsiteY1" fmla="*/ 103674 h 3678400"/>
              <a:gd name="connsiteX2" fmla="*/ 103675 w 1253008"/>
              <a:gd name="connsiteY2" fmla="*/ 0 h 3678400"/>
              <a:gd name="connsiteX3" fmla="*/ 325621 w 1253008"/>
              <a:gd name="connsiteY3" fmla="*/ 0 h 3678400"/>
              <a:gd name="connsiteX4" fmla="*/ 429296 w 1253008"/>
              <a:gd name="connsiteY4" fmla="*/ 103674 h 3678400"/>
              <a:gd name="connsiteX5" fmla="*/ 429296 w 1253008"/>
              <a:gd name="connsiteY5" fmla="*/ 3020727 h 3678400"/>
              <a:gd name="connsiteX6" fmla="*/ 435077 w 1253008"/>
              <a:gd name="connsiteY6" fmla="*/ 3028006 h 3678400"/>
              <a:gd name="connsiteX7" fmla="*/ 629745 w 1253008"/>
              <a:gd name="connsiteY7" fmla="*/ 3047864 h 3678400"/>
              <a:gd name="connsiteX8" fmla="*/ 629745 w 1253008"/>
              <a:gd name="connsiteY8" fmla="*/ 3046873 h 3678400"/>
              <a:gd name="connsiteX9" fmla="*/ 1224810 w 1253008"/>
              <a:gd name="connsiteY9" fmla="*/ 3505788 h 3678400"/>
              <a:gd name="connsiteX10" fmla="*/ 919535 w 1253008"/>
              <a:gd name="connsiteY10" fmla="*/ 3675675 h 3678400"/>
              <a:gd name="connsiteX11" fmla="*/ 824413 w 1253008"/>
              <a:gd name="connsiteY11" fmla="*/ 3496963 h 3678400"/>
              <a:gd name="connsiteX12" fmla="*/ 629745 w 1253008"/>
              <a:gd name="connsiteY12" fmla="*/ 3477106 h 3678400"/>
              <a:gd name="connsiteX13" fmla="*/ 629745 w 1253008"/>
              <a:gd name="connsiteY13" fmla="*/ 3478097 h 3678400"/>
              <a:gd name="connsiteX14" fmla="*/ 9137 w 1253008"/>
              <a:gd name="connsiteY14" fmla="*/ 3138358 h 3678400"/>
              <a:gd name="connsiteX15" fmla="*/ 9348 w 1253008"/>
              <a:gd name="connsiteY15" fmla="*/ 3123250 h 3678400"/>
              <a:gd name="connsiteX16" fmla="*/ 8147 w 1253008"/>
              <a:gd name="connsiteY16" fmla="*/ 3121470 h 3678400"/>
              <a:gd name="connsiteX17" fmla="*/ 0 w 1253008"/>
              <a:gd name="connsiteY17" fmla="*/ 3081115 h 36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3008" h="3678400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71587" y="2820584"/>
            <a:ext cx="1231915" cy="2415821"/>
            <a:chOff x="7558505" y="2674384"/>
            <a:chExt cx="1168246" cy="2290964"/>
          </a:xfrm>
          <a:solidFill>
            <a:srgbClr val="FDBD24"/>
          </a:solidFill>
        </p:grpSpPr>
        <p:sp>
          <p:nvSpPr>
            <p:cNvPr id="19" name="Freeform 18"/>
            <p:cNvSpPr/>
            <p:nvPr/>
          </p:nvSpPr>
          <p:spPr bwMode="auto">
            <a:xfrm rot="5400000">
              <a:off x="6850210" y="3382679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5400000">
              <a:off x="7427090" y="3575662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42626" y="2816219"/>
            <a:ext cx="1231915" cy="2418003"/>
            <a:chOff x="6582724" y="2670245"/>
            <a:chExt cx="1168246" cy="2293034"/>
          </a:xfrm>
          <a:solidFill>
            <a:srgbClr val="70C4BC"/>
          </a:solidFill>
        </p:grpSpPr>
        <p:sp>
          <p:nvSpPr>
            <p:cNvPr id="21" name="Freeform 9"/>
            <p:cNvSpPr/>
            <p:nvPr/>
          </p:nvSpPr>
          <p:spPr bwMode="auto">
            <a:xfrm rot="5400000">
              <a:off x="5873394" y="3379575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 rot="5400000">
              <a:off x="6451826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37193" y="2886999"/>
            <a:ext cx="1210570" cy="2270365"/>
            <a:chOff x="5629255" y="2737367"/>
            <a:chExt cx="1148004" cy="2153026"/>
          </a:xfrm>
          <a:solidFill>
            <a:srgbClr val="FDBD24"/>
          </a:solidFill>
        </p:grpSpPr>
        <p:sp>
          <p:nvSpPr>
            <p:cNvPr id="30" name="任意多边形 29"/>
            <p:cNvSpPr/>
            <p:nvPr/>
          </p:nvSpPr>
          <p:spPr>
            <a:xfrm>
              <a:off x="5629255" y="2737367"/>
              <a:ext cx="833033" cy="2153026"/>
            </a:xfrm>
            <a:custGeom>
              <a:avLst/>
              <a:gdLst>
                <a:gd name="connsiteX0" fmla="*/ 540647 w 833033"/>
                <a:gd name="connsiteY0" fmla="*/ 2768 h 2153026"/>
                <a:gd name="connsiteX1" fmla="*/ 659667 w 833033"/>
                <a:gd name="connsiteY1" fmla="*/ 28000 h 2153026"/>
                <a:gd name="connsiteX2" fmla="*/ 829824 w 833033"/>
                <a:gd name="connsiteY2" fmla="*/ 333275 h 2153026"/>
                <a:gd name="connsiteX3" fmla="*/ 650828 w 833033"/>
                <a:gd name="connsiteY3" fmla="*/ 428397 h 2153026"/>
                <a:gd name="connsiteX4" fmla="*/ 631768 w 833033"/>
                <a:gd name="connsiteY4" fmla="*/ 496697 h 2153026"/>
                <a:gd name="connsiteX5" fmla="*/ 630992 w 833033"/>
                <a:gd name="connsiteY5" fmla="*/ 615033 h 2153026"/>
                <a:gd name="connsiteX6" fmla="*/ 631527 w 833033"/>
                <a:gd name="connsiteY6" fmla="*/ 615033 h 2153026"/>
                <a:gd name="connsiteX7" fmla="*/ 631527 w 833033"/>
                <a:gd name="connsiteY7" fmla="*/ 1529763 h 2153026"/>
                <a:gd name="connsiteX8" fmla="*/ 631528 w 833033"/>
                <a:gd name="connsiteY8" fmla="*/ 1529763 h 2153026"/>
                <a:gd name="connsiteX9" fmla="*/ 172612 w 833033"/>
                <a:gd name="connsiteY9" fmla="*/ 2124828 h 2153026"/>
                <a:gd name="connsiteX10" fmla="*/ 2725 w 833033"/>
                <a:gd name="connsiteY10" fmla="*/ 1819553 h 2153026"/>
                <a:gd name="connsiteX11" fmla="*/ 181437 w 833033"/>
                <a:gd name="connsiteY11" fmla="*/ 1724431 h 2153026"/>
                <a:gd name="connsiteX12" fmla="*/ 201294 w 833033"/>
                <a:gd name="connsiteY12" fmla="*/ 1529763 h 2153026"/>
                <a:gd name="connsiteX13" fmla="*/ 202134 w 833033"/>
                <a:gd name="connsiteY13" fmla="*/ 1529763 h 2153026"/>
                <a:gd name="connsiteX14" fmla="*/ 202231 w 833033"/>
                <a:gd name="connsiteY14" fmla="*/ 1529763 h 2153026"/>
                <a:gd name="connsiteX15" fmla="*/ 202231 w 833033"/>
                <a:gd name="connsiteY15" fmla="*/ 623065 h 2153026"/>
                <a:gd name="connsiteX16" fmla="*/ 202231 w 833033"/>
                <a:gd name="connsiteY16" fmla="*/ 615033 h 2153026"/>
                <a:gd name="connsiteX17" fmla="*/ 202547 w 833033"/>
                <a:gd name="connsiteY17" fmla="*/ 615033 h 2153026"/>
                <a:gd name="connsiteX18" fmla="*/ 206130 w 833033"/>
                <a:gd name="connsiteY18" fmla="*/ 523835 h 2153026"/>
                <a:gd name="connsiteX19" fmla="*/ 540647 w 833033"/>
                <a:gd name="connsiteY19" fmla="*/ 2768 h 215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033" h="2153026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 rot="5400000">
              <a:off x="5478115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88933" y="2812116"/>
            <a:ext cx="1231915" cy="2415821"/>
            <a:chOff x="4635171" y="2666353"/>
            <a:chExt cx="1168246" cy="2290964"/>
          </a:xfrm>
          <a:solidFill>
            <a:srgbClr val="70C4BC"/>
          </a:solidFill>
        </p:grpSpPr>
        <p:sp>
          <p:nvSpPr>
            <p:cNvPr id="8" name="Freeform 7"/>
            <p:cNvSpPr/>
            <p:nvPr/>
          </p:nvSpPr>
          <p:spPr bwMode="auto">
            <a:xfrm rot="5400000">
              <a:off x="3926876" y="3374648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5400000">
              <a:off x="4503756" y="3567630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59973" y="2807750"/>
            <a:ext cx="1231915" cy="2418003"/>
            <a:chOff x="3659390" y="2662213"/>
            <a:chExt cx="1168246" cy="2293034"/>
          </a:xfrm>
          <a:solidFill>
            <a:srgbClr val="FDBD24"/>
          </a:solidFill>
        </p:grpSpPr>
        <p:sp>
          <p:nvSpPr>
            <p:cNvPr id="12" name="Freeform 9"/>
            <p:cNvSpPr/>
            <p:nvPr/>
          </p:nvSpPr>
          <p:spPr bwMode="auto">
            <a:xfrm rot="5400000">
              <a:off x="2950060" y="3371543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 rot="5400000">
              <a:off x="3528492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54"/>
          <p:cNvSpPr txBox="1"/>
          <p:nvPr/>
        </p:nvSpPr>
        <p:spPr>
          <a:xfrm>
            <a:off x="2348038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Rectangle 55"/>
          <p:cNvSpPr/>
          <p:nvPr/>
        </p:nvSpPr>
        <p:spPr>
          <a:xfrm>
            <a:off x="2348038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54"/>
          <p:cNvSpPr txBox="1"/>
          <p:nvPr/>
        </p:nvSpPr>
        <p:spPr>
          <a:xfrm>
            <a:off x="3344495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5" name="Rectangle 55"/>
          <p:cNvSpPr/>
          <p:nvPr/>
        </p:nvSpPr>
        <p:spPr>
          <a:xfrm>
            <a:off x="3344495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54"/>
          <p:cNvSpPr txBox="1"/>
          <p:nvPr/>
        </p:nvSpPr>
        <p:spPr>
          <a:xfrm>
            <a:off x="4932546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Rectangle 55"/>
          <p:cNvSpPr/>
          <p:nvPr/>
        </p:nvSpPr>
        <p:spPr>
          <a:xfrm>
            <a:off x="4932546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54"/>
          <p:cNvSpPr txBox="1"/>
          <p:nvPr/>
        </p:nvSpPr>
        <p:spPr>
          <a:xfrm>
            <a:off x="5867204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Rectangle 55"/>
          <p:cNvSpPr/>
          <p:nvPr/>
        </p:nvSpPr>
        <p:spPr>
          <a:xfrm>
            <a:off x="5867204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54"/>
          <p:cNvSpPr txBox="1"/>
          <p:nvPr/>
        </p:nvSpPr>
        <p:spPr>
          <a:xfrm>
            <a:off x="7517054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Rectangle 55"/>
          <p:cNvSpPr/>
          <p:nvPr/>
        </p:nvSpPr>
        <p:spPr>
          <a:xfrm>
            <a:off x="7517054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4"/>
          <p:cNvSpPr txBox="1"/>
          <p:nvPr/>
        </p:nvSpPr>
        <p:spPr>
          <a:xfrm>
            <a:off x="8318062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Rectangle 55"/>
          <p:cNvSpPr/>
          <p:nvPr/>
        </p:nvSpPr>
        <p:spPr>
          <a:xfrm>
            <a:off x="8318062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9965" y="2878530"/>
            <a:ext cx="4105073" cy="2249019"/>
            <a:chOff x="-38987" y="2729334"/>
            <a:chExt cx="3892912" cy="2132784"/>
          </a:xfrm>
          <a:solidFill>
            <a:srgbClr val="70C4BC"/>
          </a:solidFill>
        </p:grpSpPr>
        <p:sp>
          <p:nvSpPr>
            <p:cNvPr id="29" name="任意多边形 28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avLst/>
              <a:gdLst>
                <a:gd name="connsiteX0" fmla="*/ 1242568 w 1245336"/>
                <a:gd name="connsiteY0" fmla="*/ 3285554 h 3577940"/>
                <a:gd name="connsiteX1" fmla="*/ 1217336 w 1245336"/>
                <a:gd name="connsiteY1" fmla="*/ 3404574 h 3577940"/>
                <a:gd name="connsiteX2" fmla="*/ 912061 w 1245336"/>
                <a:gd name="connsiteY2" fmla="*/ 3574731 h 3577940"/>
                <a:gd name="connsiteX3" fmla="*/ 816939 w 1245336"/>
                <a:gd name="connsiteY3" fmla="*/ 3395735 h 3577940"/>
                <a:gd name="connsiteX4" fmla="*/ 622271 w 1245336"/>
                <a:gd name="connsiteY4" fmla="*/ 3375846 h 3577940"/>
                <a:gd name="connsiteX5" fmla="*/ 622271 w 1245336"/>
                <a:gd name="connsiteY5" fmla="*/ 3374366 h 3577940"/>
                <a:gd name="connsiteX6" fmla="*/ 1973 w 1245336"/>
                <a:gd name="connsiteY6" fmla="*/ 3035950 h 3577940"/>
                <a:gd name="connsiteX7" fmla="*/ 2017 w 1245336"/>
                <a:gd name="connsiteY7" fmla="*/ 3031859 h 3577940"/>
                <a:gd name="connsiteX8" fmla="*/ 0 w 1245336"/>
                <a:gd name="connsiteY8" fmla="*/ 3031859 h 3577940"/>
                <a:gd name="connsiteX9" fmla="*/ 0 w 1245336"/>
                <a:gd name="connsiteY9" fmla="*/ 0 h 3577940"/>
                <a:gd name="connsiteX10" fmla="*/ 429296 w 1245336"/>
                <a:gd name="connsiteY10" fmla="*/ 0 h 3577940"/>
                <a:gd name="connsiteX11" fmla="*/ 429296 w 1245336"/>
                <a:gd name="connsiteY11" fmla="*/ 2926627 h 3577940"/>
                <a:gd name="connsiteX12" fmla="*/ 453975 w 1245336"/>
                <a:gd name="connsiteY12" fmla="*/ 2939132 h 3577940"/>
                <a:gd name="connsiteX13" fmla="*/ 622271 w 1245336"/>
                <a:gd name="connsiteY13" fmla="*/ 2945658 h 3577940"/>
                <a:gd name="connsiteX14" fmla="*/ 622271 w 1245336"/>
                <a:gd name="connsiteY14" fmla="*/ 2947139 h 3577940"/>
                <a:gd name="connsiteX15" fmla="*/ 1242568 w 1245336"/>
                <a:gd name="connsiteY15" fmla="*/ 3285554 h 357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5336" h="3577940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 rot="5400000">
              <a:off x="2554781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6006614" y="1429179"/>
            <a:ext cx="520995" cy="5803495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Bent Arrow 65"/>
          <p:cNvSpPr/>
          <p:nvPr/>
        </p:nvSpPr>
        <p:spPr>
          <a:xfrm>
            <a:off x="6135355" y="2437672"/>
            <a:ext cx="3286684" cy="4795003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FDB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42690" y="3402025"/>
            <a:ext cx="3286684" cy="383065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36932" y="3937777"/>
            <a:ext cx="2916194" cy="3294898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rgbClr val="FDB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923883" y="4775015"/>
            <a:ext cx="2505492" cy="2457660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6004" y="5472930"/>
            <a:ext cx="2422380" cy="107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r>
              <a:rPr lang="en-US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14774" y="399510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605E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453626" y="3655628"/>
            <a:ext cx="2390794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r>
              <a:rPr lang="en-US" altLang="zh-CN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29214" y="1555992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453626" y="220412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245"/>
          <p:cNvSpPr/>
          <p:nvPr/>
        </p:nvSpPr>
        <p:spPr bwMode="auto">
          <a:xfrm>
            <a:off x="5314811" y="5416100"/>
            <a:ext cx="466304" cy="46630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70C4BC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36012" y="1753202"/>
            <a:ext cx="520804" cy="520804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70C4BC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387237" y="4073949"/>
            <a:ext cx="532771" cy="399579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70C4BC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53480" y="4576869"/>
            <a:ext cx="476825" cy="480067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FDBD2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604667" y="3109596"/>
            <a:ext cx="426578" cy="39957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DBD2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20" name="矩形 19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flip dir="r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4" grpId="0" animBg="1"/>
      <p:bldP spid="51" grpId="0" animBg="1"/>
      <p:bldP spid="57" grpId="0" animBg="1"/>
      <p:bldP spid="6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/>
          <p:nvPr/>
        </p:nvSpPr>
        <p:spPr bwMode="auto">
          <a:xfrm>
            <a:off x="7522889" y="569164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70C4BC"/>
          </a:solidFill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5" b="0">
                <a:latin typeface="Helvetica Light" charset="0"/>
                <a:sym typeface="Helvetica Light" charset="0"/>
              </a:rPr>
              <a:t> </a:t>
            </a:r>
            <a:endParaRPr lang="es-ES" altLang="zh-CN" sz="1320"/>
          </a:p>
        </p:txBody>
      </p:sp>
      <p:sp>
        <p:nvSpPr>
          <p:cNvPr id="63492" name="AutoShape 4"/>
          <p:cNvSpPr/>
          <p:nvPr/>
        </p:nvSpPr>
        <p:spPr bwMode="auto">
          <a:xfrm>
            <a:off x="4764604" y="356705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70C4BC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63494" name="AutoShape 6"/>
          <p:cNvSpPr/>
          <p:nvPr/>
        </p:nvSpPr>
        <p:spPr bwMode="auto">
          <a:xfrm>
            <a:off x="7509495" y="412038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DBD2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63496" name="AutoShape 8"/>
          <p:cNvSpPr/>
          <p:nvPr/>
        </p:nvSpPr>
        <p:spPr bwMode="auto">
          <a:xfrm>
            <a:off x="4751210" y="2174096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FDBD24"/>
          </a:solidFill>
          <a:ln>
            <a:noFill/>
          </a:ln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5" b="0">
                <a:latin typeface="Helvetica Light" charset="0"/>
                <a:sym typeface="Helvetica Light" charset="0"/>
              </a:rPr>
              <a:t> </a:t>
            </a:r>
            <a:endParaRPr lang="es-ES" altLang="zh-CN" sz="1320"/>
          </a:p>
        </p:txBody>
      </p:sp>
      <p:sp>
        <p:nvSpPr>
          <p:cNvPr id="63498" name="AutoShape 10"/>
          <p:cNvSpPr/>
          <p:nvPr/>
        </p:nvSpPr>
        <p:spPr bwMode="auto">
          <a:xfrm>
            <a:off x="4785531" y="5127428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DBD2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63500" name="AutoShape 12"/>
          <p:cNvSpPr/>
          <p:nvPr/>
        </p:nvSpPr>
        <p:spPr bwMode="auto">
          <a:xfrm>
            <a:off x="7504472" y="2727427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70C4BC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5615947" y="5491572"/>
            <a:ext cx="1656645" cy="495570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5618459" y="4460249"/>
            <a:ext cx="1623160" cy="1017092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5614273" y="3910267"/>
            <a:ext cx="1625672" cy="547471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5617621" y="3082362"/>
            <a:ext cx="1590513" cy="831253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630178" y="2507267"/>
            <a:ext cx="1574608" cy="562539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9" name="AutoShape 21"/>
          <p:cNvSpPr/>
          <p:nvPr/>
        </p:nvSpPr>
        <p:spPr bwMode="auto">
          <a:xfrm>
            <a:off x="7090102" y="295177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0C4BC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0" name="AutoShape 22"/>
          <p:cNvSpPr/>
          <p:nvPr/>
        </p:nvSpPr>
        <p:spPr bwMode="auto">
          <a:xfrm>
            <a:off x="7125260" y="4335519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DBD2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1" name="AutoShape 23"/>
          <p:cNvSpPr/>
          <p:nvPr/>
        </p:nvSpPr>
        <p:spPr bwMode="auto">
          <a:xfrm>
            <a:off x="7170464" y="5889200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0C4BC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2" name="AutoShape 24"/>
          <p:cNvSpPr/>
          <p:nvPr/>
        </p:nvSpPr>
        <p:spPr bwMode="auto">
          <a:xfrm>
            <a:off x="5533073" y="238923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DBD2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3" name="AutoShape 25"/>
          <p:cNvSpPr/>
          <p:nvPr/>
        </p:nvSpPr>
        <p:spPr bwMode="auto">
          <a:xfrm>
            <a:off x="5514656" y="378218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0C4BC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4" name="AutoShape 26"/>
          <p:cNvSpPr/>
          <p:nvPr/>
        </p:nvSpPr>
        <p:spPr bwMode="auto">
          <a:xfrm>
            <a:off x="5506285" y="535344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DBD2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1491642" y="257797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2452296" y="217409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2" name="TextBox 23"/>
          <p:cNvSpPr txBox="1"/>
          <p:nvPr/>
        </p:nvSpPr>
        <p:spPr>
          <a:xfrm>
            <a:off x="1491642" y="394612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2452296" y="354224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4" name="TextBox 23"/>
          <p:cNvSpPr txBox="1"/>
          <p:nvPr/>
        </p:nvSpPr>
        <p:spPr>
          <a:xfrm>
            <a:off x="1491642" y="537776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2452296" y="497388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8874413" y="257797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8874413" y="217409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8874413" y="394612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8874413" y="354224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0" name="TextBox 23"/>
          <p:cNvSpPr txBox="1"/>
          <p:nvPr/>
        </p:nvSpPr>
        <p:spPr>
          <a:xfrm>
            <a:off x="8874413" y="537776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8874413" y="497388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矩形 33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8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6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2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7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2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2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7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 autoUpdateAnimBg="0"/>
      <p:bldP spid="63496" grpId="0" animBg="1" autoUpdateAnimBg="0"/>
      <p:bldP spid="63500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 bwMode="auto">
          <a:xfrm>
            <a:off x="8493695" y="3616325"/>
            <a:ext cx="418556" cy="418556"/>
            <a:chOff x="0" y="0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FDB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组合 34"/>
          <p:cNvGrpSpPr/>
          <p:nvPr/>
        </p:nvGrpSpPr>
        <p:grpSpPr bwMode="auto">
          <a:xfrm>
            <a:off x="3993379" y="3616325"/>
            <a:ext cx="418556" cy="418556"/>
            <a:chOff x="0" y="0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FDB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组合 37"/>
          <p:cNvGrpSpPr/>
          <p:nvPr/>
        </p:nvGrpSpPr>
        <p:grpSpPr bwMode="auto">
          <a:xfrm>
            <a:off x="6220098" y="1408022"/>
            <a:ext cx="418556" cy="418556"/>
            <a:chOff x="0" y="0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70C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0"/>
          <p:cNvGrpSpPr/>
          <p:nvPr/>
        </p:nvGrpSpPr>
        <p:grpSpPr bwMode="auto">
          <a:xfrm>
            <a:off x="6220098" y="5868157"/>
            <a:ext cx="418556" cy="418556"/>
            <a:chOff x="0" y="0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70C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组合 66"/>
          <p:cNvGrpSpPr/>
          <p:nvPr/>
        </p:nvGrpSpPr>
        <p:grpSpPr bwMode="auto">
          <a:xfrm>
            <a:off x="4313383" y="1714774"/>
            <a:ext cx="4231988" cy="4235050"/>
            <a:chOff x="0" y="0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FDB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rgbClr val="70C4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FDB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rgbClr val="70C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7" y="121260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612951" y="1706818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3573605" y="138606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1107492" y="4020180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2068146" y="369943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4" name="TextBox 23"/>
          <p:cNvSpPr txBox="1"/>
          <p:nvPr/>
        </p:nvSpPr>
        <p:spPr>
          <a:xfrm>
            <a:off x="9145434" y="3972070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9145434" y="36513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6" name="TextBox 23"/>
          <p:cNvSpPr txBox="1"/>
          <p:nvPr/>
        </p:nvSpPr>
        <p:spPr>
          <a:xfrm>
            <a:off x="6977061" y="6001083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6977061" y="568033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0" name="矩形 39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0774" y="2476500"/>
            <a:ext cx="8017202" cy="312046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773191" y="3487869"/>
            <a:ext cx="3312368" cy="1224136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567601" y="4221485"/>
            <a:ext cx="1723549" cy="40011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40" name="矩形 39"/>
          <p:cNvSpPr/>
          <p:nvPr/>
        </p:nvSpPr>
        <p:spPr>
          <a:xfrm>
            <a:off x="6073348" y="3436654"/>
            <a:ext cx="712054" cy="83099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720233" y="3441989"/>
            <a:ext cx="3418284" cy="13158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0" grpId="0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Freeform 2351"/>
          <p:cNvSpPr/>
          <p:nvPr/>
        </p:nvSpPr>
        <p:spPr bwMode="auto">
          <a:xfrm>
            <a:off x="4217988" y="2071688"/>
            <a:ext cx="4397375" cy="1187450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275" y="3540125"/>
            <a:ext cx="3227388" cy="1017588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6" name="Freeform 2353"/>
          <p:cNvSpPr/>
          <p:nvPr/>
        </p:nvSpPr>
        <p:spPr bwMode="auto">
          <a:xfrm>
            <a:off x="5395912" y="4795837"/>
            <a:ext cx="2405063" cy="784225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7" name="Freeform 2354"/>
          <p:cNvSpPr/>
          <p:nvPr/>
        </p:nvSpPr>
        <p:spPr bwMode="auto">
          <a:xfrm>
            <a:off x="5600700" y="5145087"/>
            <a:ext cx="2214563" cy="110013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349875" y="3887787"/>
            <a:ext cx="2890838" cy="1438275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932363" y="2451100"/>
            <a:ext cx="3706813" cy="1844675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2026" y="2874963"/>
            <a:ext cx="687388" cy="2784475"/>
            <a:chOff x="7312026" y="2874963"/>
            <a:chExt cx="687388" cy="2784475"/>
          </a:xfrm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0956" y="2343132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580957" y="20776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1580956" y="494601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580957" y="468055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8990745" y="373616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990746" y="347070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/>
          <p:nvPr/>
        </p:nvSpPr>
        <p:spPr bwMode="auto">
          <a:xfrm>
            <a:off x="4217511" y="2512832"/>
            <a:ext cx="3688316" cy="1844995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470318" y="2824237"/>
            <a:ext cx="3120755" cy="3120755"/>
          </a:xfrm>
          <a:prstGeom prst="ellipse">
            <a:avLst/>
          </a:prstGeom>
          <a:solidFill>
            <a:srgbClr val="70C4BC"/>
          </a:solidFill>
          <a:ln>
            <a:noFill/>
          </a:ln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5853228" y="3346595"/>
            <a:ext cx="430276" cy="2002373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8" name="MH_Other_4"/>
          <p:cNvSpPr/>
          <p:nvPr/>
        </p:nvSpPr>
        <p:spPr bwMode="auto">
          <a:xfrm>
            <a:off x="6218209" y="4136829"/>
            <a:ext cx="796931" cy="1212139"/>
          </a:xfrm>
          <a:custGeom>
            <a:avLst/>
            <a:gdLst>
              <a:gd name="T0" fmla="*/ 0 w 755650"/>
              <a:gd name="T1" fmla="*/ 1149350 h 1149350"/>
              <a:gd name="T2" fmla="*/ 0 w 755650"/>
              <a:gd name="T3" fmla="*/ 425053 h 1149350"/>
              <a:gd name="T4" fmla="*/ 330597 w 755650"/>
              <a:gd name="T5" fmla="*/ 94456 h 1149350"/>
              <a:gd name="T6" fmla="*/ 491581 w 755650"/>
              <a:gd name="T7" fmla="*/ 94456 h 1149350"/>
              <a:gd name="T8" fmla="*/ 491581 w 755650"/>
              <a:gd name="T9" fmla="*/ 0 h 1149350"/>
              <a:gd name="T10" fmla="*/ 755650 w 755650"/>
              <a:gd name="T11" fmla="*/ 188913 h 1149350"/>
              <a:gd name="T12" fmla="*/ 491581 w 755650"/>
              <a:gd name="T13" fmla="*/ 377825 h 1149350"/>
              <a:gd name="T14" fmla="*/ 491581 w 755650"/>
              <a:gd name="T15" fmla="*/ 283369 h 1149350"/>
              <a:gd name="T16" fmla="*/ 330597 w 755650"/>
              <a:gd name="T17" fmla="*/ 283369 h 1149350"/>
              <a:gd name="T18" fmla="*/ 188913 w 755650"/>
              <a:gd name="T19" fmla="*/ 425053 h 1149350"/>
              <a:gd name="T20" fmla="*/ 188913 w 755650"/>
              <a:gd name="T21" fmla="*/ 1149350 h 1149350"/>
              <a:gd name="T22" fmla="*/ 0 w 755650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5650" h="11493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" name="MH_Other_5"/>
          <p:cNvSpPr/>
          <p:nvPr/>
        </p:nvSpPr>
        <p:spPr bwMode="auto">
          <a:xfrm flipH="1">
            <a:off x="5116569" y="4136829"/>
            <a:ext cx="798606" cy="1212139"/>
          </a:xfrm>
          <a:custGeom>
            <a:avLst/>
            <a:gdLst>
              <a:gd name="T0" fmla="*/ 0 w 757238"/>
              <a:gd name="T1" fmla="*/ 1149350 h 1149350"/>
              <a:gd name="T2" fmla="*/ 0 w 757238"/>
              <a:gd name="T3" fmla="*/ 425946 h 1149350"/>
              <a:gd name="T4" fmla="*/ 331292 w 757238"/>
              <a:gd name="T5" fmla="*/ 94654 h 1149350"/>
              <a:gd name="T6" fmla="*/ 492614 w 757238"/>
              <a:gd name="T7" fmla="*/ 94655 h 1149350"/>
              <a:gd name="T8" fmla="*/ 492614 w 757238"/>
              <a:gd name="T9" fmla="*/ 0 h 1149350"/>
              <a:gd name="T10" fmla="*/ 757238 w 757238"/>
              <a:gd name="T11" fmla="*/ 189310 h 1149350"/>
              <a:gd name="T12" fmla="*/ 492614 w 757238"/>
              <a:gd name="T13" fmla="*/ 378619 h 1149350"/>
              <a:gd name="T14" fmla="*/ 492614 w 757238"/>
              <a:gd name="T15" fmla="*/ 283964 h 1149350"/>
              <a:gd name="T16" fmla="*/ 331292 w 757238"/>
              <a:gd name="T17" fmla="*/ 283964 h 1149350"/>
              <a:gd name="T18" fmla="*/ 189310 w 757238"/>
              <a:gd name="T19" fmla="*/ 425946 h 1149350"/>
              <a:gd name="T20" fmla="*/ 189310 w 757238"/>
              <a:gd name="T21" fmla="*/ 1149350 h 1149350"/>
              <a:gd name="T22" fmla="*/ 0 w 757238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7238" h="1149350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324173" y="5424309"/>
            <a:ext cx="1508477" cy="52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나눔고딕" charset="-127"/>
            </a:endParaRP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3862576" y="3790266"/>
            <a:ext cx="1135124" cy="1135124"/>
          </a:xfrm>
          <a:prstGeom prst="ellipse">
            <a:avLst/>
          </a:prstGeom>
          <a:solidFill>
            <a:srgbClr val="FDBD24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125639" y="3790266"/>
            <a:ext cx="1135124" cy="1135124"/>
          </a:xfrm>
          <a:prstGeom prst="ellipse">
            <a:avLst/>
          </a:prstGeom>
          <a:solidFill>
            <a:srgbClr val="FDBD24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493271" y="2159572"/>
            <a:ext cx="1135124" cy="1133449"/>
          </a:xfrm>
          <a:prstGeom prst="ellipse">
            <a:avLst/>
          </a:prstGeom>
          <a:solidFill>
            <a:srgbClr val="FDBD24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8761356" y="437855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8761355" y="397467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2340127" y="231191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3079468" y="190804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1207978" y="437142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1947319" y="39675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0" name="矩形 19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sosceles Triangle 91"/>
          <p:cNvSpPr/>
          <p:nvPr/>
        </p:nvSpPr>
        <p:spPr>
          <a:xfrm rot="3600000" flipH="1">
            <a:off x="7802195" y="3277415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Donut 92"/>
          <p:cNvSpPr/>
          <p:nvPr/>
        </p:nvSpPr>
        <p:spPr>
          <a:xfrm flipH="1">
            <a:off x="6937324" y="2554837"/>
            <a:ext cx="1444124" cy="1444124"/>
          </a:xfrm>
          <a:prstGeom prst="donut">
            <a:avLst>
              <a:gd name="adj" fmla="val 19079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742001" y="2942374"/>
            <a:ext cx="1762321" cy="446701"/>
            <a:chOff x="1793077" y="1463668"/>
            <a:chExt cx="1371600" cy="347664"/>
          </a:xfrm>
        </p:grpSpPr>
        <p:sp>
          <p:nvSpPr>
            <p:cNvPr id="95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 Placeholder 3"/>
            <p:cNvSpPr txBox="1"/>
            <p:nvPr/>
          </p:nvSpPr>
          <p:spPr>
            <a:xfrm>
              <a:off x="1852567" y="1511360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sp>
        <p:nvSpPr>
          <p:cNvPr id="99" name="Isosceles Triangle 98"/>
          <p:cNvSpPr/>
          <p:nvPr/>
        </p:nvSpPr>
        <p:spPr>
          <a:xfrm rot="3600000" flipH="1">
            <a:off x="7855770" y="5234113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Donut 99"/>
          <p:cNvSpPr/>
          <p:nvPr/>
        </p:nvSpPr>
        <p:spPr>
          <a:xfrm flipH="1">
            <a:off x="6990899" y="4511535"/>
            <a:ext cx="1444124" cy="1444124"/>
          </a:xfrm>
          <a:prstGeom prst="donut">
            <a:avLst>
              <a:gd name="adj" fmla="val 19079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 flipH="1">
            <a:off x="7795580" y="4903163"/>
            <a:ext cx="1762321" cy="446702"/>
            <a:chOff x="1793075" y="1466851"/>
            <a:chExt cx="1371600" cy="347664"/>
          </a:xfrm>
        </p:grpSpPr>
        <p:sp>
          <p:nvSpPr>
            <p:cNvPr id="10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Text Placeholder 3"/>
            <p:cNvSpPr txBox="1"/>
            <p:nvPr/>
          </p:nvSpPr>
          <p:spPr>
            <a:xfrm>
              <a:off x="1852568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619374" y="2271762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 flipV="1">
            <a:off x="5619374" y="3559972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V="1">
            <a:off x="5619374" y="5411615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619374" y="4335609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 rot="18000000">
            <a:off x="4309118" y="2272279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nut 115"/>
          <p:cNvSpPr/>
          <p:nvPr/>
        </p:nvSpPr>
        <p:spPr>
          <a:xfrm>
            <a:off x="4218111" y="1549700"/>
            <a:ext cx="1444124" cy="1444124"/>
          </a:xfrm>
          <a:prstGeom prst="donut">
            <a:avLst>
              <a:gd name="adj" fmla="val 19079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54"/>
          <p:cNvGrpSpPr/>
          <p:nvPr/>
        </p:nvGrpSpPr>
        <p:grpSpPr>
          <a:xfrm>
            <a:off x="3095238" y="1941329"/>
            <a:ext cx="1762321" cy="446702"/>
            <a:chOff x="1793078" y="1466850"/>
            <a:chExt cx="1371600" cy="347664"/>
          </a:xfrm>
        </p:grpSpPr>
        <p:sp>
          <p:nvSpPr>
            <p:cNvPr id="118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1870252" y="1491734"/>
              <a:ext cx="266988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sp>
        <p:nvSpPr>
          <p:cNvPr id="122" name="Isosceles Triangle 121"/>
          <p:cNvSpPr/>
          <p:nvPr/>
        </p:nvSpPr>
        <p:spPr>
          <a:xfrm rot="18000000">
            <a:off x="4309118" y="428255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onut 122"/>
          <p:cNvSpPr/>
          <p:nvPr/>
        </p:nvSpPr>
        <p:spPr>
          <a:xfrm>
            <a:off x="4218111" y="3559973"/>
            <a:ext cx="1444124" cy="1444124"/>
          </a:xfrm>
          <a:prstGeom prst="donut">
            <a:avLst>
              <a:gd name="adj" fmla="val 19079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4" name="Group 79"/>
          <p:cNvGrpSpPr/>
          <p:nvPr/>
        </p:nvGrpSpPr>
        <p:grpSpPr>
          <a:xfrm>
            <a:off x="3095240" y="3951601"/>
            <a:ext cx="1762321" cy="446702"/>
            <a:chOff x="1793079" y="1466851"/>
            <a:chExt cx="1371600" cy="347664"/>
          </a:xfrm>
        </p:grpSpPr>
        <p:sp>
          <p:nvSpPr>
            <p:cNvPr id="125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  <p:sp>
        <p:nvSpPr>
          <p:cNvPr id="129" name="Isosceles Triangle 128"/>
          <p:cNvSpPr/>
          <p:nvPr/>
        </p:nvSpPr>
        <p:spPr>
          <a:xfrm rot="18000000">
            <a:off x="4309118" y="6292823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Donut 129"/>
          <p:cNvSpPr/>
          <p:nvPr/>
        </p:nvSpPr>
        <p:spPr>
          <a:xfrm>
            <a:off x="4218111" y="5570245"/>
            <a:ext cx="1444124" cy="1444124"/>
          </a:xfrm>
          <a:prstGeom prst="donut">
            <a:avLst>
              <a:gd name="adj" fmla="val 19079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1" name="Group 86"/>
          <p:cNvGrpSpPr/>
          <p:nvPr/>
        </p:nvGrpSpPr>
        <p:grpSpPr>
          <a:xfrm>
            <a:off x="3095240" y="5961873"/>
            <a:ext cx="1762321" cy="446702"/>
            <a:chOff x="1793079" y="1466851"/>
            <a:chExt cx="1371600" cy="347664"/>
          </a:xfrm>
        </p:grpSpPr>
        <p:sp>
          <p:nvSpPr>
            <p:cNvPr id="132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</a:p>
          </p:txBody>
        </p:sp>
      </p:grpSp>
      <p:sp>
        <p:nvSpPr>
          <p:cNvPr id="45" name="TextBox 23"/>
          <p:cNvSpPr txBox="1"/>
          <p:nvPr/>
        </p:nvSpPr>
        <p:spPr>
          <a:xfrm>
            <a:off x="794147" y="5974122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1480088" y="557024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TextBox 23"/>
          <p:cNvSpPr txBox="1"/>
          <p:nvPr/>
        </p:nvSpPr>
        <p:spPr>
          <a:xfrm>
            <a:off x="832247" y="4321505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518188" y="391762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832247" y="226501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1518188" y="186113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9643632" y="3255972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9643632" y="285209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643632" y="5322897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643632" y="49190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4" name="矩形 43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9" grpId="0" animBg="1"/>
      <p:bldP spid="100" grpId="0" animBg="1"/>
      <p:bldP spid="115" grpId="0" animBg="1"/>
      <p:bldP spid="116" grpId="0" animBg="1"/>
      <p:bldP spid="122" grpId="0" animBg="1"/>
      <p:bldP spid="123" grpId="0" animBg="1"/>
      <p:bldP spid="129" grpId="0" animBg="1"/>
      <p:bldP spid="130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4048373"/>
            <a:ext cx="1581711" cy="417982"/>
            <a:chOff x="1424694" y="3437117"/>
            <a:chExt cx="1499779" cy="396331"/>
          </a:xfrm>
          <a:solidFill>
            <a:srgbClr val="FDBD24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4203013"/>
            <a:ext cx="1581711" cy="406378"/>
            <a:chOff x="2993261" y="3583747"/>
            <a:chExt cx="1499779" cy="385328"/>
          </a:xfrm>
          <a:solidFill>
            <a:srgbClr val="70C4BC"/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4048373"/>
            <a:ext cx="1581711" cy="417981"/>
            <a:chOff x="4561827" y="3437117"/>
            <a:chExt cx="1499779" cy="396330"/>
          </a:xfrm>
          <a:solidFill>
            <a:srgbClr val="FDBD24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4203013"/>
            <a:ext cx="1581711" cy="406378"/>
            <a:chOff x="6130393" y="3583747"/>
            <a:chExt cx="1499779" cy="385328"/>
          </a:xfrm>
          <a:solidFill>
            <a:srgbClr val="70C4BC"/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4203014"/>
            <a:ext cx="1581711" cy="406377"/>
            <a:chOff x="9267526" y="3583748"/>
            <a:chExt cx="1499779" cy="385327"/>
          </a:xfrm>
          <a:solidFill>
            <a:srgbClr val="70C4BC"/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4048373"/>
            <a:ext cx="1581711" cy="417982"/>
            <a:chOff x="7698960" y="3437117"/>
            <a:chExt cx="1499779" cy="396331"/>
          </a:xfrm>
          <a:solidFill>
            <a:srgbClr val="FDBD24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699742"/>
            <a:ext cx="489711" cy="490548"/>
            <a:chOff x="9145588" y="4435475"/>
            <a:chExt cx="464344" cy="465138"/>
          </a:xfrm>
          <a:solidFill>
            <a:srgbClr val="70C4BC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484277"/>
            <a:ext cx="489711" cy="489711"/>
            <a:chOff x="7287419" y="2577307"/>
            <a:chExt cx="464344" cy="464344"/>
          </a:xfrm>
          <a:solidFill>
            <a:srgbClr val="FDBD24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391315" y="4689800"/>
            <a:ext cx="490548" cy="48971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70C4BC"/>
          </a:solidFill>
          <a:ln>
            <a:noFill/>
          </a:ln>
          <a:effectLst/>
        </p:spPr>
        <p:txBody>
          <a:bodyPr lIns="20091" tIns="20091" rIns="20091" bIns="20091" anchor="ctr"/>
          <a:lstStyle/>
          <a:p>
            <a:pPr algn="ctr" defTabSz="241300" hangingPunct="0">
              <a:lnSpc>
                <a:spcPct val="130000"/>
              </a:lnSpc>
            </a:pPr>
            <a:endParaRPr lang="en-US" sz="1475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477495"/>
            <a:ext cx="490548" cy="412697"/>
            <a:chOff x="5368132" y="2625725"/>
            <a:chExt cx="465138" cy="391319"/>
          </a:xfrm>
          <a:solidFill>
            <a:srgbClr val="FDBD24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483860"/>
            <a:ext cx="489711" cy="382561"/>
            <a:chOff x="2581275" y="1710532"/>
            <a:chExt cx="464344" cy="362744"/>
          </a:xfrm>
          <a:solidFill>
            <a:srgbClr val="FDBD24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689800"/>
            <a:ext cx="336520" cy="490548"/>
            <a:chOff x="5441157" y="4440238"/>
            <a:chExt cx="319088" cy="465138"/>
          </a:xfrm>
          <a:solidFill>
            <a:srgbClr val="70C4BC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4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9381703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7829995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829994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3" name="TextBox 23"/>
          <p:cNvSpPr txBox="1"/>
          <p:nvPr/>
        </p:nvSpPr>
        <p:spPr>
          <a:xfrm>
            <a:off x="5955013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955012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5" name="TextBox 23"/>
          <p:cNvSpPr txBox="1"/>
          <p:nvPr/>
        </p:nvSpPr>
        <p:spPr>
          <a:xfrm>
            <a:off x="4597267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597266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7" name="TextBox 23"/>
          <p:cNvSpPr txBox="1"/>
          <p:nvPr/>
        </p:nvSpPr>
        <p:spPr>
          <a:xfrm>
            <a:off x="2796176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796175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9" name="TextBox 23"/>
          <p:cNvSpPr txBox="1"/>
          <p:nvPr/>
        </p:nvSpPr>
        <p:spPr>
          <a:xfrm>
            <a:off x="1290649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90648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6" name="矩形 65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9064380" y="2007075"/>
            <a:ext cx="6358563" cy="309634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090566" y="804861"/>
            <a:ext cx="1855411" cy="1855411"/>
            <a:chOff x="4040967" y="1897043"/>
            <a:chExt cx="4526819" cy="4526819"/>
          </a:xfrm>
        </p:grpSpPr>
        <p:sp>
          <p:nvSpPr>
            <p:cNvPr id="4" name="椭圆 3"/>
            <p:cNvSpPr/>
            <p:nvPr/>
          </p:nvSpPr>
          <p:spPr>
            <a:xfrm>
              <a:off x="4251726" y="2107802"/>
              <a:ext cx="4105303" cy="4105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040967" y="1897043"/>
              <a:ext cx="4526819" cy="4526819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114" y="1959521"/>
            <a:ext cx="2842317" cy="121569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453829" y="1189686"/>
            <a:ext cx="1107996" cy="64633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3600" dirty="0">
                <a:solidFill>
                  <a:srgbClr val="39A097"/>
                </a:solidFill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1316484" y="1837758"/>
            <a:ext cx="1382686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dirty="0">
                <a:solidFill>
                  <a:srgbClr val="39A09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DIRECTORY</a:t>
            </a:r>
            <a:endParaRPr lang="zh-CN" altLang="en-US" sz="1600" dirty="0">
              <a:solidFill>
                <a:srgbClr val="39A097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22674" y="5620722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39A097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17" name="矩形 16"/>
          <p:cNvSpPr/>
          <p:nvPr/>
        </p:nvSpPr>
        <p:spPr>
          <a:xfrm>
            <a:off x="3407583" y="5082113"/>
            <a:ext cx="445955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39A097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3200" dirty="0">
              <a:solidFill>
                <a:srgbClr val="39A097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945977" y="3728548"/>
            <a:ext cx="1369166" cy="1369166"/>
            <a:chOff x="5348241" y="2395536"/>
            <a:chExt cx="1855411" cy="1855411"/>
          </a:xfrm>
        </p:grpSpPr>
        <p:sp>
          <p:nvSpPr>
            <p:cNvPr id="19" name="椭圆 18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4922924" y="5620722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39A097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24" name="矩形 23"/>
          <p:cNvSpPr/>
          <p:nvPr/>
        </p:nvSpPr>
        <p:spPr>
          <a:xfrm>
            <a:off x="5369361" y="5082113"/>
            <a:ext cx="522900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39A097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200" dirty="0">
              <a:solidFill>
                <a:srgbClr val="39A097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946227" y="3728548"/>
            <a:ext cx="1369166" cy="1369166"/>
            <a:chOff x="5348241" y="2395536"/>
            <a:chExt cx="1855411" cy="1855411"/>
          </a:xfrm>
        </p:grpSpPr>
        <p:sp>
          <p:nvSpPr>
            <p:cNvPr id="26" name="椭圆 25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矩形 27"/>
          <p:cNvSpPr/>
          <p:nvPr/>
        </p:nvSpPr>
        <p:spPr>
          <a:xfrm>
            <a:off x="6932699" y="5620722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39A097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29" name="矩形 28"/>
          <p:cNvSpPr/>
          <p:nvPr/>
        </p:nvSpPr>
        <p:spPr>
          <a:xfrm>
            <a:off x="7372724" y="5082113"/>
            <a:ext cx="535724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39A097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200" dirty="0">
              <a:solidFill>
                <a:srgbClr val="39A097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956002" y="3728548"/>
            <a:ext cx="1369166" cy="1369166"/>
            <a:chOff x="5348241" y="2395536"/>
            <a:chExt cx="1855411" cy="1855411"/>
          </a:xfrm>
        </p:grpSpPr>
        <p:sp>
          <p:nvSpPr>
            <p:cNvPr id="31" name="椭圆 30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8971049" y="5620722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39A097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34" name="矩形 33"/>
          <p:cNvSpPr/>
          <p:nvPr/>
        </p:nvSpPr>
        <p:spPr>
          <a:xfrm>
            <a:off x="9419089" y="5082113"/>
            <a:ext cx="519694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39A097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200" dirty="0">
              <a:solidFill>
                <a:srgbClr val="39A097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994352" y="3728548"/>
            <a:ext cx="1369166" cy="1369166"/>
            <a:chOff x="5348241" y="2395536"/>
            <a:chExt cx="1855411" cy="1855411"/>
          </a:xfrm>
        </p:grpSpPr>
        <p:sp>
          <p:nvSpPr>
            <p:cNvPr id="36" name="椭圆 35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23" grpId="0"/>
      <p:bldP spid="24" grpId="0"/>
      <p:bldP spid="28" grpId="0"/>
      <p:bldP spid="29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0774" y="2476500"/>
            <a:ext cx="8017202" cy="312046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773191" y="3487869"/>
            <a:ext cx="3312368" cy="1224136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567601" y="4221485"/>
            <a:ext cx="1723549" cy="40011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40" name="矩形 39"/>
          <p:cNvSpPr/>
          <p:nvPr/>
        </p:nvSpPr>
        <p:spPr>
          <a:xfrm>
            <a:off x="6085371" y="3436654"/>
            <a:ext cx="688009" cy="83099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720233" y="3441989"/>
            <a:ext cx="3418284" cy="13158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0" grpId="0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436282" y="2104157"/>
            <a:ext cx="37967" cy="2493652"/>
            <a:chOff x="1331651" y="1597980"/>
            <a:chExt cx="36000" cy="2364481"/>
          </a:xfrm>
          <a:solidFill>
            <a:srgbClr val="70C4BC"/>
          </a:solidFill>
        </p:grpSpPr>
        <p:cxnSp>
          <p:nvCxnSpPr>
            <p:cNvPr id="13" name="直接连接符 12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70C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70C4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V="1">
            <a:off x="3978630" y="3534987"/>
            <a:ext cx="37967" cy="2520910"/>
            <a:chOff x="1331651" y="1572132"/>
            <a:chExt cx="36000" cy="2390327"/>
          </a:xfrm>
          <a:solidFill>
            <a:srgbClr val="FDBD24"/>
          </a:solidFill>
        </p:grpSpPr>
        <p:cxnSp>
          <p:nvCxnSpPr>
            <p:cNvPr id="25" name="直接连接符 24"/>
            <p:cNvCxnSpPr/>
            <p:nvPr/>
          </p:nvCxnSpPr>
          <p:spPr>
            <a:xfrm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rgbClr val="FDBD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FDBD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20979" y="2104157"/>
            <a:ext cx="37967" cy="2493652"/>
            <a:chOff x="1331651" y="1597980"/>
            <a:chExt cx="36000" cy="2364481"/>
          </a:xfrm>
          <a:solidFill>
            <a:srgbClr val="70C4BC"/>
          </a:solidFill>
        </p:grpSpPr>
        <p:cxnSp>
          <p:nvCxnSpPr>
            <p:cNvPr id="30" name="直接连接符 29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70C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70C4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V="1">
            <a:off x="9063326" y="3534985"/>
            <a:ext cx="37967" cy="2520911"/>
            <a:chOff x="1331651" y="1572132"/>
            <a:chExt cx="36000" cy="2390328"/>
          </a:xfrm>
          <a:solidFill>
            <a:srgbClr val="FDBD24"/>
          </a:solidFill>
        </p:grpSpPr>
        <p:cxnSp>
          <p:nvCxnSpPr>
            <p:cNvPr id="35" name="直接连接符 34"/>
            <p:cNvCxnSpPr/>
            <p:nvPr/>
          </p:nvCxnSpPr>
          <p:spPr>
            <a:xfrm>
              <a:off x="1331651" y="1576008"/>
              <a:ext cx="0" cy="2386452"/>
            </a:xfrm>
            <a:prstGeom prst="line">
              <a:avLst/>
            </a:prstGeom>
            <a:grpFill/>
            <a:ln>
              <a:solidFill>
                <a:srgbClr val="FDBD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FDBD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36283" y="3534985"/>
            <a:ext cx="2214639" cy="1072869"/>
            <a:chOff x="1331651" y="2945166"/>
            <a:chExt cx="2099921" cy="1017295"/>
          </a:xfrm>
        </p:grpSpPr>
        <p:sp>
          <p:nvSpPr>
            <p:cNvPr id="7" name="矩形 6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70C4B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sym typeface="Arial" panose="020B0604020202020204" pitchFamily="34" charset="0"/>
                </a:rPr>
                <a:t>1</a:t>
              </a:r>
              <a:endParaRPr lang="zh-CN" altLang="en-US" sz="420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78631" y="3534985"/>
            <a:ext cx="2214639" cy="1072869"/>
            <a:chOff x="3742306" y="2945166"/>
            <a:chExt cx="2099921" cy="1017295"/>
          </a:xfrm>
        </p:grpSpPr>
        <p:sp>
          <p:nvSpPr>
            <p:cNvPr id="23" name="矩形 22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830598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4270418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2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422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20979" y="3534985"/>
            <a:ext cx="2214639" cy="1072869"/>
            <a:chOff x="6152961" y="2945166"/>
            <a:chExt cx="2099921" cy="1017295"/>
          </a:xfrm>
        </p:grpSpPr>
        <p:sp>
          <p:nvSpPr>
            <p:cNvPr id="28" name="矩形 27"/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solidFill>
              <a:srgbClr val="70C4B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246353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665116" y="3042093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sym typeface="Arial" panose="020B0604020202020204" pitchFamily="34" charset="0"/>
                </a:rPr>
                <a:t>3</a:t>
              </a:r>
              <a:endParaRPr lang="zh-CN" altLang="en-US" sz="420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63326" y="3534985"/>
            <a:ext cx="2214639" cy="1072869"/>
            <a:chOff x="8563615" y="2945166"/>
            <a:chExt cx="2099921" cy="1017295"/>
          </a:xfrm>
        </p:grpSpPr>
        <p:sp>
          <p:nvSpPr>
            <p:cNvPr id="33" name="矩形 32"/>
            <p:cNvSpPr/>
            <p:nvPr/>
          </p:nvSpPr>
          <p:spPr>
            <a:xfrm flipV="1">
              <a:off x="8563615" y="2945166"/>
              <a:ext cx="2099921" cy="1017295"/>
            </a:xfrm>
            <a:prstGeom prst="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651906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9087650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2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sz="422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Text Placeholder 7"/>
          <p:cNvSpPr txBox="1"/>
          <p:nvPr/>
        </p:nvSpPr>
        <p:spPr>
          <a:xfrm>
            <a:off x="1699813" y="210140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Text Placeholder 2"/>
          <p:cNvSpPr txBox="1"/>
          <p:nvPr/>
        </p:nvSpPr>
        <p:spPr>
          <a:xfrm>
            <a:off x="1699813" y="248625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 Placeholder 7"/>
          <p:cNvSpPr txBox="1"/>
          <p:nvPr/>
        </p:nvSpPr>
        <p:spPr>
          <a:xfrm>
            <a:off x="4176313" y="50160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5" name="Text Placeholder 2"/>
          <p:cNvSpPr txBox="1"/>
          <p:nvPr/>
        </p:nvSpPr>
        <p:spPr>
          <a:xfrm>
            <a:off x="4176313" y="54009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6786163" y="21966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6786163" y="25815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9281713" y="51303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9281713" y="55152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3035805" y="2371940"/>
            <a:ext cx="2541473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84602" y="3158826"/>
            <a:ext cx="1089921" cy="1088246"/>
          </a:xfrm>
          <a:prstGeom prst="ellipse">
            <a:avLst/>
          </a:prstGeom>
          <a:solidFill>
            <a:srgbClr val="FDBD24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95938" y="3428375"/>
            <a:ext cx="711545" cy="711546"/>
          </a:xfrm>
          <a:prstGeom prst="ellipse">
            <a:avLst/>
          </a:prstGeom>
          <a:solidFill>
            <a:srgbClr val="FDBD24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951606" y="2017005"/>
            <a:ext cx="709871" cy="711545"/>
          </a:xfrm>
          <a:prstGeom prst="ellipse">
            <a:avLst/>
          </a:prstGeom>
          <a:solidFill>
            <a:srgbClr val="70C4BC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841107" y="4449652"/>
            <a:ext cx="711545" cy="711546"/>
          </a:xfrm>
          <a:prstGeom prst="ellipse">
            <a:avLst/>
          </a:prstGeom>
          <a:solidFill>
            <a:srgbClr val="70C4BC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84987" y="2371940"/>
            <a:ext cx="2543148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89416" y="3158826"/>
            <a:ext cx="1088246" cy="1088246"/>
          </a:xfrm>
          <a:prstGeom prst="ellipse">
            <a:avLst/>
          </a:prstGeom>
          <a:solidFill>
            <a:srgbClr val="FDBD24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456456" y="3428375"/>
            <a:ext cx="709871" cy="711546"/>
          </a:xfrm>
          <a:prstGeom prst="ellipse">
            <a:avLst/>
          </a:prstGeom>
          <a:solidFill>
            <a:srgbClr val="FDBD24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200788" y="2017005"/>
            <a:ext cx="711545" cy="711545"/>
          </a:xfrm>
          <a:prstGeom prst="ellipse">
            <a:avLst/>
          </a:prstGeom>
          <a:solidFill>
            <a:srgbClr val="70C4BC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311287" y="4449652"/>
            <a:ext cx="709871" cy="711546"/>
          </a:xfrm>
          <a:prstGeom prst="ellipse">
            <a:avLst/>
          </a:prstGeom>
          <a:solidFill>
            <a:srgbClr val="70C4BC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70895" y="2751989"/>
            <a:ext cx="2338891" cy="2338892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254153" y="2313342"/>
            <a:ext cx="2340566" cy="2338892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TextBox 23"/>
          <p:cNvSpPr txBox="1"/>
          <p:nvPr/>
        </p:nvSpPr>
        <p:spPr>
          <a:xfrm>
            <a:off x="3141128" y="5835647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3141127" y="552246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7495413" y="5835647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7495412" y="552246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1" name="矩形 20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34184" y="2680221"/>
            <a:ext cx="1888128" cy="983371"/>
            <a:chOff x="3913901" y="5865040"/>
            <a:chExt cx="3322518" cy="1730427"/>
          </a:xfrm>
        </p:grpSpPr>
        <p:cxnSp>
          <p:nvCxnSpPr>
            <p:cNvPr id="49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83166" y="2637792"/>
            <a:ext cx="1054224" cy="1054499"/>
            <a:chOff x="7683929" y="9649657"/>
            <a:chExt cx="1999231" cy="1999752"/>
          </a:xfrm>
        </p:grpSpPr>
        <p:grpSp>
          <p:nvGrpSpPr>
            <p:cNvPr id="79" name="Group 78"/>
            <p:cNvGrpSpPr/>
            <p:nvPr/>
          </p:nvGrpSpPr>
          <p:grpSpPr>
            <a:xfrm rot="21316916">
              <a:off x="7683929" y="9649657"/>
              <a:ext cx="1999231" cy="1999752"/>
              <a:chOff x="5013110" y="5059616"/>
              <a:chExt cx="3378533" cy="3379413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FDB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80" name="Freeform 3"/>
            <p:cNvSpPr>
              <a:spLocks noChangeArrowheads="1"/>
            </p:cNvSpPr>
            <p:nvPr/>
          </p:nvSpPr>
          <p:spPr bwMode="auto">
            <a:xfrm>
              <a:off x="8300770" y="10295371"/>
              <a:ext cx="804670" cy="648009"/>
            </a:xfrm>
            <a:custGeom>
              <a:avLst/>
              <a:gdLst>
                <a:gd name="T0" fmla="*/ 487 w 497"/>
                <a:gd name="T1" fmla="*/ 71 h 400"/>
                <a:gd name="T2" fmla="*/ 487 w 497"/>
                <a:gd name="T3" fmla="*/ 71 h 400"/>
                <a:gd name="T4" fmla="*/ 372 w 497"/>
                <a:gd name="T5" fmla="*/ 0 h 400"/>
                <a:gd name="T6" fmla="*/ 354 w 497"/>
                <a:gd name="T7" fmla="*/ 0 h 400"/>
                <a:gd name="T8" fmla="*/ 248 w 497"/>
                <a:gd name="T9" fmla="*/ 71 h 400"/>
                <a:gd name="T10" fmla="*/ 142 w 497"/>
                <a:gd name="T11" fmla="*/ 0 h 400"/>
                <a:gd name="T12" fmla="*/ 123 w 497"/>
                <a:gd name="T13" fmla="*/ 0 h 400"/>
                <a:gd name="T14" fmla="*/ 8 w 497"/>
                <a:gd name="T15" fmla="*/ 71 h 400"/>
                <a:gd name="T16" fmla="*/ 0 w 497"/>
                <a:gd name="T17" fmla="*/ 89 h 400"/>
                <a:gd name="T18" fmla="*/ 0 w 497"/>
                <a:gd name="T19" fmla="*/ 382 h 400"/>
                <a:gd name="T20" fmla="*/ 8 w 497"/>
                <a:gd name="T21" fmla="*/ 390 h 400"/>
                <a:gd name="T22" fmla="*/ 26 w 497"/>
                <a:gd name="T23" fmla="*/ 390 h 400"/>
                <a:gd name="T24" fmla="*/ 132 w 497"/>
                <a:gd name="T25" fmla="*/ 328 h 400"/>
                <a:gd name="T26" fmla="*/ 239 w 497"/>
                <a:gd name="T27" fmla="*/ 390 h 400"/>
                <a:gd name="T28" fmla="*/ 257 w 497"/>
                <a:gd name="T29" fmla="*/ 390 h 400"/>
                <a:gd name="T30" fmla="*/ 363 w 497"/>
                <a:gd name="T31" fmla="*/ 328 h 400"/>
                <a:gd name="T32" fmla="*/ 470 w 497"/>
                <a:gd name="T33" fmla="*/ 390 h 400"/>
                <a:gd name="T34" fmla="*/ 478 w 497"/>
                <a:gd name="T35" fmla="*/ 399 h 400"/>
                <a:gd name="T36" fmla="*/ 487 w 497"/>
                <a:gd name="T37" fmla="*/ 390 h 400"/>
                <a:gd name="T38" fmla="*/ 496 w 497"/>
                <a:gd name="T39" fmla="*/ 382 h 400"/>
                <a:gd name="T40" fmla="*/ 496 w 497"/>
                <a:gd name="T41" fmla="*/ 89 h 400"/>
                <a:gd name="T42" fmla="*/ 487 w 497"/>
                <a:gd name="T43" fmla="*/ 71 h 400"/>
                <a:gd name="T44" fmla="*/ 115 w 497"/>
                <a:gd name="T45" fmla="*/ 293 h 400"/>
                <a:gd name="T46" fmla="*/ 115 w 497"/>
                <a:gd name="T47" fmla="*/ 293 h 400"/>
                <a:gd name="T48" fmla="*/ 35 w 497"/>
                <a:gd name="T49" fmla="*/ 346 h 400"/>
                <a:gd name="T50" fmla="*/ 35 w 497"/>
                <a:gd name="T51" fmla="*/ 98 h 400"/>
                <a:gd name="T52" fmla="*/ 115 w 497"/>
                <a:gd name="T53" fmla="*/ 44 h 400"/>
                <a:gd name="T54" fmla="*/ 115 w 497"/>
                <a:gd name="T55" fmla="*/ 293 h 400"/>
                <a:gd name="T56" fmla="*/ 230 w 497"/>
                <a:gd name="T57" fmla="*/ 346 h 400"/>
                <a:gd name="T58" fmla="*/ 230 w 497"/>
                <a:gd name="T59" fmla="*/ 346 h 400"/>
                <a:gd name="T60" fmla="*/ 150 w 497"/>
                <a:gd name="T61" fmla="*/ 293 h 400"/>
                <a:gd name="T62" fmla="*/ 150 w 497"/>
                <a:gd name="T63" fmla="*/ 44 h 400"/>
                <a:gd name="T64" fmla="*/ 230 w 497"/>
                <a:gd name="T65" fmla="*/ 98 h 400"/>
                <a:gd name="T66" fmla="*/ 230 w 497"/>
                <a:gd name="T67" fmla="*/ 346 h 400"/>
                <a:gd name="T68" fmla="*/ 345 w 497"/>
                <a:gd name="T69" fmla="*/ 293 h 400"/>
                <a:gd name="T70" fmla="*/ 345 w 497"/>
                <a:gd name="T71" fmla="*/ 293 h 400"/>
                <a:gd name="T72" fmla="*/ 266 w 497"/>
                <a:gd name="T73" fmla="*/ 346 h 400"/>
                <a:gd name="T74" fmla="*/ 266 w 497"/>
                <a:gd name="T75" fmla="*/ 98 h 400"/>
                <a:gd name="T76" fmla="*/ 345 w 497"/>
                <a:gd name="T77" fmla="*/ 44 h 400"/>
                <a:gd name="T78" fmla="*/ 345 w 497"/>
                <a:gd name="T79" fmla="*/ 293 h 400"/>
                <a:gd name="T80" fmla="*/ 461 w 497"/>
                <a:gd name="T81" fmla="*/ 346 h 400"/>
                <a:gd name="T82" fmla="*/ 461 w 497"/>
                <a:gd name="T83" fmla="*/ 346 h 400"/>
                <a:gd name="T84" fmla="*/ 380 w 497"/>
                <a:gd name="T85" fmla="*/ 293 h 400"/>
                <a:gd name="T86" fmla="*/ 380 w 497"/>
                <a:gd name="T87" fmla="*/ 44 h 400"/>
                <a:gd name="T88" fmla="*/ 461 w 497"/>
                <a:gd name="T89" fmla="*/ 98 h 400"/>
                <a:gd name="T90" fmla="*/ 461 w 497"/>
                <a:gd name="T9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7" h="400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769695" y="2638014"/>
            <a:ext cx="1054224" cy="1054499"/>
            <a:chOff x="14361737" y="2978422"/>
            <a:chExt cx="1999231" cy="1999752"/>
          </a:xfrm>
        </p:grpSpPr>
        <p:grpSp>
          <p:nvGrpSpPr>
            <p:cNvPr id="75" name="Group 74"/>
            <p:cNvGrpSpPr/>
            <p:nvPr/>
          </p:nvGrpSpPr>
          <p:grpSpPr>
            <a:xfrm rot="21316916">
              <a:off x="14361737" y="2978422"/>
              <a:ext cx="1999231" cy="1999752"/>
              <a:chOff x="5013110" y="5059616"/>
              <a:chExt cx="3378533" cy="3379413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70C4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76" name="Freeform 22"/>
            <p:cNvSpPr>
              <a:spLocks noChangeArrowheads="1"/>
            </p:cNvSpPr>
            <p:nvPr/>
          </p:nvSpPr>
          <p:spPr bwMode="auto">
            <a:xfrm>
              <a:off x="15014064" y="3584307"/>
              <a:ext cx="747702" cy="747708"/>
            </a:xfrm>
            <a:custGeom>
              <a:avLst/>
              <a:gdLst>
                <a:gd name="T0" fmla="*/ 230 w 461"/>
                <a:gd name="T1" fmla="*/ 8 h 461"/>
                <a:gd name="T2" fmla="*/ 230 w 461"/>
                <a:gd name="T3" fmla="*/ 8 h 461"/>
                <a:gd name="T4" fmla="*/ 0 w 461"/>
                <a:gd name="T5" fmla="*/ 239 h 461"/>
                <a:gd name="T6" fmla="*/ 230 w 461"/>
                <a:gd name="T7" fmla="*/ 460 h 461"/>
                <a:gd name="T8" fmla="*/ 460 w 461"/>
                <a:gd name="T9" fmla="*/ 230 h 461"/>
                <a:gd name="T10" fmla="*/ 230 w 461"/>
                <a:gd name="T11" fmla="*/ 8 h 461"/>
                <a:gd name="T12" fmla="*/ 230 w 461"/>
                <a:gd name="T13" fmla="*/ 35 h 461"/>
                <a:gd name="T14" fmla="*/ 230 w 461"/>
                <a:gd name="T15" fmla="*/ 35 h 461"/>
                <a:gd name="T16" fmla="*/ 319 w 461"/>
                <a:gd name="T17" fmla="*/ 53 h 461"/>
                <a:gd name="T18" fmla="*/ 291 w 461"/>
                <a:gd name="T19" fmla="*/ 106 h 461"/>
                <a:gd name="T20" fmla="*/ 230 w 461"/>
                <a:gd name="T21" fmla="*/ 97 h 461"/>
                <a:gd name="T22" fmla="*/ 168 w 461"/>
                <a:gd name="T23" fmla="*/ 106 h 461"/>
                <a:gd name="T24" fmla="*/ 141 w 461"/>
                <a:gd name="T25" fmla="*/ 53 h 461"/>
                <a:gd name="T26" fmla="*/ 230 w 461"/>
                <a:gd name="T27" fmla="*/ 35 h 461"/>
                <a:gd name="T28" fmla="*/ 106 w 461"/>
                <a:gd name="T29" fmla="*/ 292 h 461"/>
                <a:gd name="T30" fmla="*/ 106 w 461"/>
                <a:gd name="T31" fmla="*/ 292 h 461"/>
                <a:gd name="T32" fmla="*/ 53 w 461"/>
                <a:gd name="T33" fmla="*/ 327 h 461"/>
                <a:gd name="T34" fmla="*/ 35 w 461"/>
                <a:gd name="T35" fmla="*/ 239 h 461"/>
                <a:gd name="T36" fmla="*/ 53 w 461"/>
                <a:gd name="T37" fmla="*/ 141 h 461"/>
                <a:gd name="T38" fmla="*/ 106 w 461"/>
                <a:gd name="T39" fmla="*/ 167 h 461"/>
                <a:gd name="T40" fmla="*/ 88 w 461"/>
                <a:gd name="T41" fmla="*/ 230 h 461"/>
                <a:gd name="T42" fmla="*/ 106 w 461"/>
                <a:gd name="T43" fmla="*/ 292 h 461"/>
                <a:gd name="T44" fmla="*/ 230 w 461"/>
                <a:gd name="T45" fmla="*/ 433 h 461"/>
                <a:gd name="T46" fmla="*/ 230 w 461"/>
                <a:gd name="T47" fmla="*/ 433 h 461"/>
                <a:gd name="T48" fmla="*/ 141 w 461"/>
                <a:gd name="T49" fmla="*/ 407 h 461"/>
                <a:gd name="T50" fmla="*/ 168 w 461"/>
                <a:gd name="T51" fmla="*/ 354 h 461"/>
                <a:gd name="T52" fmla="*/ 230 w 461"/>
                <a:gd name="T53" fmla="*/ 372 h 461"/>
                <a:gd name="T54" fmla="*/ 291 w 461"/>
                <a:gd name="T55" fmla="*/ 354 h 461"/>
                <a:gd name="T56" fmla="*/ 319 w 461"/>
                <a:gd name="T57" fmla="*/ 407 h 461"/>
                <a:gd name="T58" fmla="*/ 230 w 461"/>
                <a:gd name="T59" fmla="*/ 433 h 461"/>
                <a:gd name="T60" fmla="*/ 230 w 461"/>
                <a:gd name="T61" fmla="*/ 345 h 461"/>
                <a:gd name="T62" fmla="*/ 230 w 461"/>
                <a:gd name="T63" fmla="*/ 345 h 461"/>
                <a:gd name="T64" fmla="*/ 124 w 461"/>
                <a:gd name="T65" fmla="*/ 230 h 461"/>
                <a:gd name="T66" fmla="*/ 230 w 461"/>
                <a:gd name="T67" fmla="*/ 123 h 461"/>
                <a:gd name="T68" fmla="*/ 336 w 461"/>
                <a:gd name="T69" fmla="*/ 230 h 461"/>
                <a:gd name="T70" fmla="*/ 230 w 461"/>
                <a:gd name="T71" fmla="*/ 345 h 461"/>
                <a:gd name="T72" fmla="*/ 354 w 461"/>
                <a:gd name="T73" fmla="*/ 292 h 461"/>
                <a:gd name="T74" fmla="*/ 354 w 461"/>
                <a:gd name="T75" fmla="*/ 292 h 461"/>
                <a:gd name="T76" fmla="*/ 372 w 461"/>
                <a:gd name="T77" fmla="*/ 230 h 461"/>
                <a:gd name="T78" fmla="*/ 354 w 461"/>
                <a:gd name="T79" fmla="*/ 167 h 461"/>
                <a:gd name="T80" fmla="*/ 407 w 461"/>
                <a:gd name="T81" fmla="*/ 141 h 461"/>
                <a:gd name="T82" fmla="*/ 425 w 461"/>
                <a:gd name="T83" fmla="*/ 230 h 461"/>
                <a:gd name="T84" fmla="*/ 407 w 461"/>
                <a:gd name="T85" fmla="*/ 327 h 461"/>
                <a:gd name="T86" fmla="*/ 354 w 461"/>
                <a:gd name="T87" fmla="*/ 29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706992" y="2632590"/>
            <a:ext cx="1054224" cy="1054499"/>
            <a:chOff x="12208441" y="5274469"/>
            <a:chExt cx="1999231" cy="1999752"/>
          </a:xfrm>
        </p:grpSpPr>
        <p:grpSp>
          <p:nvGrpSpPr>
            <p:cNvPr id="62" name="Group 61"/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FDB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63" name="Freeform 101"/>
            <p:cNvSpPr>
              <a:spLocks noChangeArrowheads="1"/>
            </p:cNvSpPr>
            <p:nvPr/>
          </p:nvSpPr>
          <p:spPr bwMode="auto">
            <a:xfrm>
              <a:off x="12885009" y="5933249"/>
              <a:ext cx="804670" cy="619524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639102" y="2629466"/>
            <a:ext cx="1054224" cy="1054499"/>
            <a:chOff x="9907711" y="7463571"/>
            <a:chExt cx="1999231" cy="1999752"/>
          </a:xfrm>
        </p:grpSpPr>
        <p:grpSp>
          <p:nvGrpSpPr>
            <p:cNvPr id="58" name="Group 57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70C4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59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799991" y="2680221"/>
            <a:ext cx="1888128" cy="983371"/>
            <a:chOff x="3913901" y="5865040"/>
            <a:chExt cx="3322518" cy="1730427"/>
          </a:xfrm>
        </p:grpSpPr>
        <p:cxnSp>
          <p:nvCxnSpPr>
            <p:cNvPr id="9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1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862694" y="2680221"/>
            <a:ext cx="1888128" cy="983371"/>
            <a:chOff x="3913901" y="5865040"/>
            <a:chExt cx="3322518" cy="1730427"/>
          </a:xfrm>
        </p:grpSpPr>
        <p:cxnSp>
          <p:nvCxnSpPr>
            <p:cNvPr id="10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4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668734" y="2680221"/>
            <a:ext cx="1888128" cy="983371"/>
            <a:chOff x="3913901" y="5865040"/>
            <a:chExt cx="3322518" cy="1730427"/>
          </a:xfrm>
        </p:grpSpPr>
        <p:cxnSp>
          <p:nvCxnSpPr>
            <p:cNvPr id="106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7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9786067" y="2637854"/>
            <a:ext cx="1054224" cy="1054499"/>
            <a:chOff x="9907711" y="7463571"/>
            <a:chExt cx="1999231" cy="1999752"/>
          </a:xfrm>
        </p:grpSpPr>
        <p:grpSp>
          <p:nvGrpSpPr>
            <p:cNvPr id="109" name="Group 108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FDB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110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sp>
        <p:nvSpPr>
          <p:cNvPr id="51" name="TextBox 23"/>
          <p:cNvSpPr txBox="1"/>
          <p:nvPr/>
        </p:nvSpPr>
        <p:spPr>
          <a:xfrm>
            <a:off x="811660" y="4781663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811659" y="44431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2" name="TextBox 23"/>
          <p:cNvSpPr txBox="1"/>
          <p:nvPr/>
        </p:nvSpPr>
        <p:spPr>
          <a:xfrm>
            <a:off x="3040510" y="4781663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TextBox 24"/>
          <p:cNvSpPr txBox="1"/>
          <p:nvPr/>
        </p:nvSpPr>
        <p:spPr>
          <a:xfrm>
            <a:off x="3040509" y="44431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1" name="TextBox 23"/>
          <p:cNvSpPr txBox="1"/>
          <p:nvPr/>
        </p:nvSpPr>
        <p:spPr>
          <a:xfrm>
            <a:off x="5250310" y="4781663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TextBox 24"/>
          <p:cNvSpPr txBox="1"/>
          <p:nvPr/>
        </p:nvSpPr>
        <p:spPr>
          <a:xfrm>
            <a:off x="5250309" y="44431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6" name="TextBox 23"/>
          <p:cNvSpPr txBox="1"/>
          <p:nvPr/>
        </p:nvSpPr>
        <p:spPr>
          <a:xfrm>
            <a:off x="7517260" y="4781663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TextBox 24"/>
          <p:cNvSpPr txBox="1"/>
          <p:nvPr/>
        </p:nvSpPr>
        <p:spPr>
          <a:xfrm>
            <a:off x="7517259" y="44431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8" name="TextBox 23"/>
          <p:cNvSpPr txBox="1"/>
          <p:nvPr/>
        </p:nvSpPr>
        <p:spPr>
          <a:xfrm>
            <a:off x="9727060" y="4781663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TextBox 24"/>
          <p:cNvSpPr txBox="1"/>
          <p:nvPr/>
        </p:nvSpPr>
        <p:spPr>
          <a:xfrm>
            <a:off x="9727059" y="44431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矩形 52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72" grpId="0"/>
      <p:bldP spid="73" grpId="0"/>
      <p:bldP spid="81" grpId="0"/>
      <p:bldP spid="85" grpId="0"/>
      <p:bldP spid="86" grpId="0"/>
      <p:bldP spid="87" grpId="0"/>
      <p:bldP spid="88" grpId="0"/>
      <p:bldP spid="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91445" y="2626548"/>
            <a:ext cx="4446740" cy="3482386"/>
            <a:chOff x="1591445" y="2300385"/>
            <a:chExt cx="4446740" cy="3482386"/>
          </a:xfrm>
        </p:grpSpPr>
        <p:sp>
          <p:nvSpPr>
            <p:cNvPr id="28674" name="MH_Other_1"/>
            <p:cNvSpPr/>
            <p:nvPr/>
          </p:nvSpPr>
          <p:spPr bwMode="auto">
            <a:xfrm>
              <a:off x="1591445" y="4054972"/>
              <a:ext cx="3964564" cy="189188"/>
            </a:xfrm>
            <a:custGeom>
              <a:avLst/>
              <a:gdLst>
                <a:gd name="T0" fmla="*/ 0 w 3759200"/>
                <a:gd name="T1" fmla="*/ 76116 h 179488"/>
                <a:gd name="T2" fmla="*/ 2070100 w 3759200"/>
                <a:gd name="T3" fmla="*/ 177602 h 179488"/>
                <a:gd name="T4" fmla="*/ 3759200 w 3759200"/>
                <a:gd name="T5" fmla="*/ 0 h 179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9200" h="179488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5" name="MH_Other_2"/>
            <p:cNvSpPr/>
            <p:nvPr/>
          </p:nvSpPr>
          <p:spPr bwMode="auto">
            <a:xfrm>
              <a:off x="1591445" y="2300385"/>
              <a:ext cx="3442206" cy="1875131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6" name="MH_Other_3"/>
            <p:cNvSpPr/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7" name="MH_Other_4"/>
            <p:cNvSpPr/>
            <p:nvPr/>
          </p:nvSpPr>
          <p:spPr bwMode="auto">
            <a:xfrm>
              <a:off x="1658414" y="4162122"/>
              <a:ext cx="4379771" cy="723265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8" name="MH_Other_5"/>
            <p:cNvSpPr/>
            <p:nvPr/>
          </p:nvSpPr>
          <p:spPr bwMode="auto">
            <a:xfrm>
              <a:off x="1604839" y="4162122"/>
              <a:ext cx="3428812" cy="1620649"/>
            </a:xfrm>
            <a:custGeom>
              <a:avLst/>
              <a:gdLst>
                <a:gd name="T0" fmla="*/ 0 w 3251200"/>
                <a:gd name="T1" fmla="*/ 0 h 1536700"/>
                <a:gd name="T2" fmla="*/ 2235200 w 3251200"/>
                <a:gd name="T3" fmla="*/ 787400 h 1536700"/>
                <a:gd name="T4" fmla="*/ 3251200 w 3251200"/>
                <a:gd name="T5" fmla="*/ 1536700 h 1536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1200" h="15367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8684" name="MH_Other_6"/>
          <p:cNvSpPr>
            <a:spLocks noChangeArrowheads="1"/>
          </p:cNvSpPr>
          <p:nvPr/>
        </p:nvSpPr>
        <p:spPr bwMode="auto">
          <a:xfrm>
            <a:off x="4722245" y="2248173"/>
            <a:ext cx="704849" cy="704849"/>
          </a:xfrm>
          <a:prstGeom prst="ellipse">
            <a:avLst/>
          </a:prstGeom>
          <a:solidFill>
            <a:srgbClr val="70C4BC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253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5" name="MH_Other_7"/>
          <p:cNvSpPr>
            <a:spLocks noChangeArrowheads="1"/>
          </p:cNvSpPr>
          <p:nvPr/>
        </p:nvSpPr>
        <p:spPr bwMode="auto">
          <a:xfrm>
            <a:off x="5701667" y="3097006"/>
            <a:ext cx="704848" cy="704848"/>
          </a:xfrm>
          <a:prstGeom prst="ellipse">
            <a:avLst/>
          </a:prstGeom>
          <a:solidFill>
            <a:srgbClr val="FDBD24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253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6" name="MH_Other_8"/>
          <p:cNvSpPr>
            <a:spLocks noChangeArrowheads="1"/>
          </p:cNvSpPr>
          <p:nvPr/>
        </p:nvSpPr>
        <p:spPr bwMode="auto">
          <a:xfrm>
            <a:off x="5201073" y="4012806"/>
            <a:ext cx="704849" cy="706523"/>
          </a:xfrm>
          <a:prstGeom prst="ellipse">
            <a:avLst/>
          </a:prstGeom>
          <a:solidFill>
            <a:srgbClr val="70C4BC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 sz="253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7" name="MH_Other_9"/>
          <p:cNvSpPr>
            <a:spLocks noChangeArrowheads="1"/>
          </p:cNvSpPr>
          <p:nvPr/>
        </p:nvSpPr>
        <p:spPr bwMode="auto">
          <a:xfrm>
            <a:off x="5698319" y="4794669"/>
            <a:ext cx="704848" cy="706523"/>
          </a:xfrm>
          <a:prstGeom prst="ellipse">
            <a:avLst/>
          </a:prstGeom>
          <a:solidFill>
            <a:srgbClr val="FDBD24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 sz="253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8" name="MH_Other_10"/>
          <p:cNvSpPr>
            <a:spLocks noChangeArrowheads="1"/>
          </p:cNvSpPr>
          <p:nvPr/>
        </p:nvSpPr>
        <p:spPr bwMode="auto">
          <a:xfrm>
            <a:off x="4688760" y="5779113"/>
            <a:ext cx="704849" cy="704848"/>
          </a:xfrm>
          <a:prstGeom prst="ellipse">
            <a:avLst/>
          </a:prstGeom>
          <a:solidFill>
            <a:srgbClr val="70C4BC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05</a:t>
            </a:r>
            <a:endParaRPr lang="zh-CN" altLang="en-US" sz="253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9" name="MH_Title_1"/>
          <p:cNvSpPr>
            <a:spLocks noChangeArrowheads="1"/>
          </p:cNvSpPr>
          <p:nvPr/>
        </p:nvSpPr>
        <p:spPr bwMode="auto">
          <a:xfrm>
            <a:off x="-24691" y="3260107"/>
            <a:ext cx="1656318" cy="2393718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rgbClr val="70C4BC"/>
          </a:solidFill>
          <a:ln w="28575">
            <a:noFill/>
          </a:ln>
        </p:spPr>
        <p:txBody>
          <a:bodyPr lIns="0" tIns="0" rIns="113847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THE TITLE</a:t>
            </a:r>
            <a:endParaRPr lang="zh-CN" altLang="en-US" sz="2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6067851" y="2269274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6067851" y="198975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53626" y="3274864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553626" y="299534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6248826" y="4244176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6248826" y="396465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6563151" y="5139526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563151" y="48600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5782101" y="6219078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5782101" y="593956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矩形 33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  <p:bldP spid="28685" grpId="0" animBg="1"/>
      <p:bldP spid="28686" grpId="0" animBg="1"/>
      <p:bldP spid="28687" grpId="0" animBg="1"/>
      <p:bldP spid="28688" grpId="0" animBg="1"/>
      <p:bldP spid="28689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hevron 82"/>
          <p:cNvSpPr/>
          <p:nvPr/>
        </p:nvSpPr>
        <p:spPr>
          <a:xfrm>
            <a:off x="6429375" y="2967303"/>
            <a:ext cx="2267006" cy="2300327"/>
          </a:xfrm>
          <a:prstGeom prst="chevron">
            <a:avLst/>
          </a:prstGeom>
          <a:solidFill>
            <a:srgbClr val="70C4B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Chevron 110"/>
          <p:cNvSpPr/>
          <p:nvPr/>
        </p:nvSpPr>
        <p:spPr>
          <a:xfrm rot="10800000" flipH="1">
            <a:off x="8157567" y="3249266"/>
            <a:ext cx="1598607" cy="1622105"/>
          </a:xfrm>
          <a:prstGeom prst="chevron">
            <a:avLst/>
          </a:prstGeom>
          <a:solidFill>
            <a:srgbClr val="FDBD2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 flipH="1">
            <a:off x="4090361" y="2967303"/>
            <a:ext cx="2267006" cy="2300327"/>
          </a:xfrm>
          <a:prstGeom prst="chevron">
            <a:avLst/>
          </a:prstGeom>
          <a:solidFill>
            <a:srgbClr val="70C4B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 rot="10800000">
            <a:off x="3030568" y="3259981"/>
            <a:ext cx="1598607" cy="1622105"/>
          </a:xfrm>
          <a:prstGeom prst="chevron">
            <a:avLst/>
          </a:prstGeom>
          <a:solidFill>
            <a:srgbClr val="FDBD2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3" name="Group 157"/>
          <p:cNvGrpSpPr/>
          <p:nvPr/>
        </p:nvGrpSpPr>
        <p:grpSpPr>
          <a:xfrm>
            <a:off x="5427103" y="3124090"/>
            <a:ext cx="1892483" cy="1892483"/>
            <a:chOff x="3899266" y="1250711"/>
            <a:chExt cx="1032272" cy="1032272"/>
          </a:xfrm>
        </p:grpSpPr>
        <p:sp>
          <p:nvSpPr>
            <p:cNvPr id="34" name="Diamond 33"/>
            <p:cNvSpPr/>
            <p:nvPr/>
          </p:nvSpPr>
          <p:spPr>
            <a:xfrm>
              <a:off x="3899266" y="1250711"/>
              <a:ext cx="1032272" cy="1032272"/>
            </a:xfrm>
            <a:prstGeom prst="diamond">
              <a:avLst/>
            </a:prstGeom>
            <a:solidFill>
              <a:srgbClr val="70C4B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23"/>
            <p:cNvSpPr>
              <a:spLocks noEditPoints="1"/>
            </p:cNvSpPr>
            <p:nvPr/>
          </p:nvSpPr>
          <p:spPr bwMode="auto">
            <a:xfrm>
              <a:off x="4298358" y="1613067"/>
              <a:ext cx="266942" cy="252414"/>
            </a:xfrm>
            <a:custGeom>
              <a:avLst/>
              <a:gdLst/>
              <a:ahLst/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l="0" t="0" r="r" b="b"/>
              <a:pathLst>
                <a:path w="68" h="64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649352" y="3671356"/>
            <a:ext cx="316900" cy="423152"/>
            <a:chOff x="754063" y="1211263"/>
            <a:chExt cx="269875" cy="360363"/>
          </a:xfrm>
          <a:solidFill>
            <a:schemeClr val="bg1"/>
          </a:solidFill>
        </p:grpSpPr>
        <p:sp>
          <p:nvSpPr>
            <p:cNvPr id="39" name="Freeform 9"/>
            <p:cNvSpPr>
              <a:spLocks noEditPoints="1"/>
            </p:cNvSpPr>
            <p:nvPr/>
          </p:nvSpPr>
          <p:spPr bwMode="auto">
            <a:xfrm>
              <a:off x="754063" y="1211263"/>
              <a:ext cx="269875" cy="360363"/>
            </a:xfrm>
            <a:custGeom>
              <a:avLst/>
              <a:gdLst/>
              <a:ahLst/>
              <a:cxnLst>
                <a:cxn ang="0">
                  <a:pos x="80" y="50"/>
                </a:cxn>
                <a:cxn ang="0">
                  <a:pos x="80" y="35"/>
                </a:cxn>
                <a:cxn ang="0">
                  <a:pos x="46" y="0"/>
                </a:cxn>
                <a:cxn ang="0">
                  <a:pos x="11" y="35"/>
                </a:cxn>
                <a:cxn ang="0">
                  <a:pos x="11" y="50"/>
                </a:cxn>
                <a:cxn ang="0">
                  <a:pos x="0" y="61"/>
                </a:cxn>
                <a:cxn ang="0">
                  <a:pos x="0" y="88"/>
                </a:cxn>
                <a:cxn ang="0">
                  <a:pos x="34" y="123"/>
                </a:cxn>
                <a:cxn ang="0">
                  <a:pos x="57" y="123"/>
                </a:cxn>
                <a:cxn ang="0">
                  <a:pos x="92" y="88"/>
                </a:cxn>
                <a:cxn ang="0">
                  <a:pos x="92" y="61"/>
                </a:cxn>
                <a:cxn ang="0">
                  <a:pos x="80" y="50"/>
                </a:cxn>
                <a:cxn ang="0">
                  <a:pos x="19" y="35"/>
                </a:cxn>
                <a:cxn ang="0">
                  <a:pos x="46" y="8"/>
                </a:cxn>
                <a:cxn ang="0">
                  <a:pos x="73" y="35"/>
                </a:cxn>
                <a:cxn ang="0">
                  <a:pos x="73" y="50"/>
                </a:cxn>
                <a:cxn ang="0">
                  <a:pos x="65" y="50"/>
                </a:cxn>
                <a:cxn ang="0">
                  <a:pos x="65" y="35"/>
                </a:cxn>
                <a:cxn ang="0">
                  <a:pos x="46" y="15"/>
                </a:cxn>
                <a:cxn ang="0">
                  <a:pos x="27" y="35"/>
                </a:cxn>
                <a:cxn ang="0">
                  <a:pos x="27" y="50"/>
                </a:cxn>
                <a:cxn ang="0">
                  <a:pos x="19" y="50"/>
                </a:cxn>
                <a:cxn ang="0">
                  <a:pos x="19" y="35"/>
                </a:cxn>
                <a:cxn ang="0">
                  <a:pos x="61" y="35"/>
                </a:cxn>
                <a:cxn ang="0">
                  <a:pos x="61" y="50"/>
                </a:cxn>
                <a:cxn ang="0">
                  <a:pos x="31" y="50"/>
                </a:cxn>
                <a:cxn ang="0">
                  <a:pos x="31" y="35"/>
                </a:cxn>
                <a:cxn ang="0">
                  <a:pos x="46" y="19"/>
                </a:cxn>
                <a:cxn ang="0">
                  <a:pos x="61" y="35"/>
                </a:cxn>
                <a:cxn ang="0">
                  <a:pos x="84" y="73"/>
                </a:cxn>
                <a:cxn ang="0">
                  <a:pos x="84" y="88"/>
                </a:cxn>
                <a:cxn ang="0">
                  <a:pos x="57" y="115"/>
                </a:cxn>
                <a:cxn ang="0">
                  <a:pos x="34" y="115"/>
                </a:cxn>
                <a:cxn ang="0">
                  <a:pos x="8" y="88"/>
                </a:cxn>
                <a:cxn ang="0">
                  <a:pos x="8" y="61"/>
                </a:cxn>
                <a:cxn ang="0">
                  <a:pos x="11" y="58"/>
                </a:cxn>
                <a:cxn ang="0">
                  <a:pos x="80" y="58"/>
                </a:cxn>
                <a:cxn ang="0">
                  <a:pos x="84" y="61"/>
                </a:cxn>
                <a:cxn ang="0">
                  <a:pos x="84" y="73"/>
                </a:cxn>
                <a:cxn ang="0">
                  <a:pos x="84" y="73"/>
                </a:cxn>
                <a:cxn ang="0">
                  <a:pos x="84" y="73"/>
                </a:cxn>
              </a:cxnLst>
              <a:rect l="0" t="0" r="r" b="b"/>
              <a:pathLst>
                <a:path w="92" h="123">
                  <a:moveTo>
                    <a:pt x="80" y="50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80" y="16"/>
                    <a:pt x="65" y="0"/>
                    <a:pt x="46" y="0"/>
                  </a:cubicBezTo>
                  <a:cubicBezTo>
                    <a:pt x="27" y="0"/>
                    <a:pt x="11" y="16"/>
                    <a:pt x="11" y="35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5" y="50"/>
                    <a:pt x="0" y="55"/>
                    <a:pt x="0" y="61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7"/>
                    <a:pt x="15" y="123"/>
                    <a:pt x="34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76" y="123"/>
                    <a:pt x="92" y="107"/>
                    <a:pt x="92" y="88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55"/>
                    <a:pt x="87" y="50"/>
                    <a:pt x="80" y="50"/>
                  </a:cubicBezTo>
                  <a:close/>
                  <a:moveTo>
                    <a:pt x="19" y="35"/>
                  </a:moveTo>
                  <a:cubicBezTo>
                    <a:pt x="19" y="20"/>
                    <a:pt x="31" y="8"/>
                    <a:pt x="46" y="8"/>
                  </a:cubicBezTo>
                  <a:cubicBezTo>
                    <a:pt x="61" y="8"/>
                    <a:pt x="73" y="20"/>
                    <a:pt x="73" y="3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24"/>
                    <a:pt x="56" y="15"/>
                    <a:pt x="46" y="15"/>
                  </a:cubicBezTo>
                  <a:cubicBezTo>
                    <a:pt x="35" y="15"/>
                    <a:pt x="27" y="24"/>
                    <a:pt x="27" y="3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19" y="50"/>
                    <a:pt x="19" y="50"/>
                    <a:pt x="19" y="50"/>
                  </a:cubicBezTo>
                  <a:lnTo>
                    <a:pt x="19" y="35"/>
                  </a:lnTo>
                  <a:close/>
                  <a:moveTo>
                    <a:pt x="61" y="35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6"/>
                    <a:pt x="37" y="19"/>
                    <a:pt x="46" y="19"/>
                  </a:cubicBezTo>
                  <a:cubicBezTo>
                    <a:pt x="54" y="19"/>
                    <a:pt x="61" y="26"/>
                    <a:pt x="61" y="35"/>
                  </a:cubicBezTo>
                  <a:close/>
                  <a:moveTo>
                    <a:pt x="84" y="73"/>
                  </a:moveTo>
                  <a:cubicBezTo>
                    <a:pt x="84" y="88"/>
                    <a:pt x="84" y="88"/>
                    <a:pt x="84" y="88"/>
                  </a:cubicBezTo>
                  <a:cubicBezTo>
                    <a:pt x="84" y="103"/>
                    <a:pt x="72" y="115"/>
                    <a:pt x="57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20" y="115"/>
                    <a:pt x="8" y="103"/>
                    <a:pt x="8" y="8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59"/>
                    <a:pt x="9" y="58"/>
                    <a:pt x="11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3" y="58"/>
                    <a:pt x="84" y="59"/>
                    <a:pt x="84" y="61"/>
                  </a:cubicBezTo>
                  <a:lnTo>
                    <a:pt x="84" y="73"/>
                  </a:lnTo>
                  <a:close/>
                  <a:moveTo>
                    <a:pt x="84" y="73"/>
                  </a:moveTo>
                  <a:cubicBezTo>
                    <a:pt x="84" y="73"/>
                    <a:pt x="84" y="73"/>
                    <a:pt x="84" y="7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10"/>
            <p:cNvSpPr>
              <a:spLocks noEditPoints="1"/>
            </p:cNvSpPr>
            <p:nvPr/>
          </p:nvSpPr>
          <p:spPr bwMode="auto">
            <a:xfrm>
              <a:off x="865188" y="1425576"/>
              <a:ext cx="47625" cy="666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3" y="18"/>
                </a:cxn>
                <a:cxn ang="0">
                  <a:pos x="8" y="23"/>
                </a:cxn>
                <a:cxn ang="0">
                  <a:pos x="13" y="1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0"/>
                    <a:pt x="1" y="14"/>
                    <a:pt x="3" y="18"/>
                  </a:cubicBezTo>
                  <a:cubicBezTo>
                    <a:pt x="4" y="21"/>
                    <a:pt x="5" y="23"/>
                    <a:pt x="8" y="23"/>
                  </a:cubicBezTo>
                  <a:cubicBezTo>
                    <a:pt x="11" y="23"/>
                    <a:pt x="12" y="21"/>
                    <a:pt x="13" y="18"/>
                  </a:cubicBezTo>
                  <a:cubicBezTo>
                    <a:pt x="14" y="14"/>
                    <a:pt x="16" y="10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sp>
        <p:nvSpPr>
          <p:cNvPr id="41" name="Freeform 72"/>
          <p:cNvSpPr>
            <a:spLocks noEditPoints="1"/>
          </p:cNvSpPr>
          <p:nvPr/>
        </p:nvSpPr>
        <p:spPr bwMode="auto">
          <a:xfrm>
            <a:off x="7599243" y="3583621"/>
            <a:ext cx="476053" cy="476049"/>
          </a:xfrm>
          <a:custGeom>
            <a:avLst/>
            <a:gdLst/>
            <a:ahLst/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l="0" t="0" r="r" b="b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3456588" y="3731908"/>
            <a:ext cx="268876" cy="271266"/>
            <a:chOff x="0" y="2706688"/>
            <a:chExt cx="357188" cy="360363"/>
          </a:xfrm>
          <a:solidFill>
            <a:schemeClr val="bg1"/>
          </a:solidFill>
        </p:grpSpPr>
        <p:sp>
          <p:nvSpPr>
            <p:cNvPr id="43" name="Freeform 107"/>
            <p:cNvSpPr>
              <a:spLocks noEditPoints="1"/>
            </p:cNvSpPr>
            <p:nvPr/>
          </p:nvSpPr>
          <p:spPr bwMode="auto">
            <a:xfrm>
              <a:off x="0" y="2706688"/>
              <a:ext cx="357188" cy="360363"/>
            </a:xfrm>
            <a:custGeom>
              <a:avLst/>
              <a:gdLst/>
              <a:ahLst/>
              <a:cxnLst>
                <a:cxn ang="0">
                  <a:pos x="112" y="12"/>
                </a:cxn>
                <a:cxn ang="0">
                  <a:pos x="96" y="12"/>
                </a:cxn>
                <a:cxn ang="0">
                  <a:pos x="96" y="4"/>
                </a:cxn>
                <a:cxn ang="0">
                  <a:pos x="92" y="0"/>
                </a:cxn>
                <a:cxn ang="0">
                  <a:pos x="88" y="4"/>
                </a:cxn>
                <a:cxn ang="0">
                  <a:pos x="88" y="12"/>
                </a:cxn>
                <a:cxn ang="0">
                  <a:pos x="65" y="12"/>
                </a:cxn>
                <a:cxn ang="0">
                  <a:pos x="65" y="4"/>
                </a:cxn>
                <a:cxn ang="0">
                  <a:pos x="61" y="0"/>
                </a:cxn>
                <a:cxn ang="0">
                  <a:pos x="57" y="4"/>
                </a:cxn>
                <a:cxn ang="0">
                  <a:pos x="57" y="12"/>
                </a:cxn>
                <a:cxn ang="0">
                  <a:pos x="34" y="12"/>
                </a:cxn>
                <a:cxn ang="0">
                  <a:pos x="34" y="4"/>
                </a:cxn>
                <a:cxn ang="0">
                  <a:pos x="30" y="0"/>
                </a:cxn>
                <a:cxn ang="0">
                  <a:pos x="27" y="4"/>
                </a:cxn>
                <a:cxn ang="0">
                  <a:pos x="27" y="12"/>
                </a:cxn>
                <a:cxn ang="0">
                  <a:pos x="10" y="12"/>
                </a:cxn>
                <a:cxn ang="0">
                  <a:pos x="0" y="22"/>
                </a:cxn>
                <a:cxn ang="0">
                  <a:pos x="0" y="113"/>
                </a:cxn>
                <a:cxn ang="0">
                  <a:pos x="10" y="123"/>
                </a:cxn>
                <a:cxn ang="0">
                  <a:pos x="112" y="123"/>
                </a:cxn>
                <a:cxn ang="0">
                  <a:pos x="122" y="113"/>
                </a:cxn>
                <a:cxn ang="0">
                  <a:pos x="122" y="22"/>
                </a:cxn>
                <a:cxn ang="0">
                  <a:pos x="112" y="12"/>
                </a:cxn>
                <a:cxn ang="0">
                  <a:pos x="115" y="113"/>
                </a:cxn>
                <a:cxn ang="0">
                  <a:pos x="112" y="115"/>
                </a:cxn>
                <a:cxn ang="0">
                  <a:pos x="10" y="115"/>
                </a:cxn>
                <a:cxn ang="0">
                  <a:pos x="7" y="113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27" y="19"/>
                </a:cxn>
                <a:cxn ang="0">
                  <a:pos x="27" y="27"/>
                </a:cxn>
                <a:cxn ang="0">
                  <a:pos x="30" y="31"/>
                </a:cxn>
                <a:cxn ang="0">
                  <a:pos x="34" y="27"/>
                </a:cxn>
                <a:cxn ang="0">
                  <a:pos x="34" y="19"/>
                </a:cxn>
                <a:cxn ang="0">
                  <a:pos x="57" y="19"/>
                </a:cxn>
                <a:cxn ang="0">
                  <a:pos x="57" y="27"/>
                </a:cxn>
                <a:cxn ang="0">
                  <a:pos x="61" y="31"/>
                </a:cxn>
                <a:cxn ang="0">
                  <a:pos x="65" y="27"/>
                </a:cxn>
                <a:cxn ang="0">
                  <a:pos x="65" y="19"/>
                </a:cxn>
                <a:cxn ang="0">
                  <a:pos x="88" y="19"/>
                </a:cxn>
                <a:cxn ang="0">
                  <a:pos x="88" y="27"/>
                </a:cxn>
                <a:cxn ang="0">
                  <a:pos x="92" y="31"/>
                </a:cxn>
                <a:cxn ang="0">
                  <a:pos x="96" y="27"/>
                </a:cxn>
                <a:cxn ang="0">
                  <a:pos x="96" y="19"/>
                </a:cxn>
                <a:cxn ang="0">
                  <a:pos x="112" y="19"/>
                </a:cxn>
                <a:cxn ang="0">
                  <a:pos x="115" y="22"/>
                </a:cxn>
                <a:cxn ang="0">
                  <a:pos x="115" y="113"/>
                </a:cxn>
                <a:cxn ang="0">
                  <a:pos x="115" y="113"/>
                </a:cxn>
                <a:cxn ang="0">
                  <a:pos x="115" y="113"/>
                </a:cxn>
              </a:cxnLst>
              <a:rect l="0" t="0" r="r" b="b"/>
              <a:pathLst>
                <a:path w="122" h="123">
                  <a:moveTo>
                    <a:pt x="112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ubicBezTo>
                    <a:pt x="90" y="0"/>
                    <a:pt x="88" y="2"/>
                    <a:pt x="88" y="4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0"/>
                    <a:pt x="61" y="0"/>
                  </a:cubicBezTo>
                  <a:cubicBezTo>
                    <a:pt x="59" y="0"/>
                    <a:pt x="57" y="2"/>
                    <a:pt x="57" y="4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8" y="0"/>
                    <a:pt x="27" y="2"/>
                    <a:pt x="27" y="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6"/>
                    <a:pt x="0" y="2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8"/>
                    <a:pt x="4" y="123"/>
                    <a:pt x="10" y="123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8" y="123"/>
                    <a:pt x="122" y="118"/>
                    <a:pt x="122" y="113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16"/>
                    <a:pt x="118" y="12"/>
                    <a:pt x="112" y="12"/>
                  </a:cubicBezTo>
                  <a:close/>
                  <a:moveTo>
                    <a:pt x="115" y="113"/>
                  </a:moveTo>
                  <a:cubicBezTo>
                    <a:pt x="115" y="114"/>
                    <a:pt x="114" y="115"/>
                    <a:pt x="112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5"/>
                    <a:pt x="7" y="114"/>
                    <a:pt x="7" y="11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0"/>
                    <a:pt x="9" y="19"/>
                    <a:pt x="1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9"/>
                    <a:pt x="28" y="31"/>
                    <a:pt x="30" y="31"/>
                  </a:cubicBezTo>
                  <a:cubicBezTo>
                    <a:pt x="32" y="31"/>
                    <a:pt x="34" y="29"/>
                    <a:pt x="34" y="27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9"/>
                    <a:pt x="59" y="31"/>
                    <a:pt x="61" y="31"/>
                  </a:cubicBezTo>
                  <a:cubicBezTo>
                    <a:pt x="63" y="31"/>
                    <a:pt x="65" y="29"/>
                    <a:pt x="65" y="27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9"/>
                    <a:pt x="90" y="31"/>
                    <a:pt x="92" y="31"/>
                  </a:cubicBezTo>
                  <a:cubicBezTo>
                    <a:pt x="94" y="31"/>
                    <a:pt x="96" y="29"/>
                    <a:pt x="96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4" y="19"/>
                    <a:pt x="115" y="20"/>
                    <a:pt x="115" y="22"/>
                  </a:cubicBezTo>
                  <a:lnTo>
                    <a:pt x="115" y="113"/>
                  </a:lnTo>
                  <a:close/>
                  <a:moveTo>
                    <a:pt x="115" y="113"/>
                  </a:moveTo>
                  <a:cubicBezTo>
                    <a:pt x="115" y="113"/>
                    <a:pt x="115" y="113"/>
                    <a:pt x="115" y="11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4" name="Rectangle 108"/>
            <p:cNvSpPr>
              <a:spLocks noChangeArrowheads="1"/>
            </p:cNvSpPr>
            <p:nvPr/>
          </p:nvSpPr>
          <p:spPr bwMode="auto">
            <a:xfrm>
              <a:off x="79375" y="2841626"/>
              <a:ext cx="42863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5" name="Rectangle 109"/>
            <p:cNvSpPr>
              <a:spLocks noChangeArrowheads="1"/>
            </p:cNvSpPr>
            <p:nvPr/>
          </p:nvSpPr>
          <p:spPr bwMode="auto">
            <a:xfrm>
              <a:off x="79375" y="2897188"/>
              <a:ext cx="42863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6" name="Rectangle 110"/>
            <p:cNvSpPr>
              <a:spLocks noChangeArrowheads="1"/>
            </p:cNvSpPr>
            <p:nvPr/>
          </p:nvSpPr>
          <p:spPr bwMode="auto">
            <a:xfrm>
              <a:off x="79375" y="2955926"/>
              <a:ext cx="42863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7" name="Rectangle 111"/>
            <p:cNvSpPr>
              <a:spLocks noChangeArrowheads="1"/>
            </p:cNvSpPr>
            <p:nvPr/>
          </p:nvSpPr>
          <p:spPr bwMode="auto">
            <a:xfrm>
              <a:off x="155575" y="2955926"/>
              <a:ext cx="46038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" name="Rectangle 112"/>
            <p:cNvSpPr>
              <a:spLocks noChangeArrowheads="1"/>
            </p:cNvSpPr>
            <p:nvPr/>
          </p:nvSpPr>
          <p:spPr bwMode="auto">
            <a:xfrm>
              <a:off x="155575" y="2897188"/>
              <a:ext cx="46038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" name="Rectangle 113"/>
            <p:cNvSpPr>
              <a:spLocks noChangeArrowheads="1"/>
            </p:cNvSpPr>
            <p:nvPr/>
          </p:nvSpPr>
          <p:spPr bwMode="auto">
            <a:xfrm>
              <a:off x="155575" y="2841626"/>
              <a:ext cx="46038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4" name="Rectangle 114"/>
            <p:cNvSpPr>
              <a:spLocks noChangeArrowheads="1"/>
            </p:cNvSpPr>
            <p:nvPr/>
          </p:nvSpPr>
          <p:spPr bwMode="auto">
            <a:xfrm>
              <a:off x="233363" y="2955926"/>
              <a:ext cx="4762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5" name="Rectangle 115"/>
            <p:cNvSpPr>
              <a:spLocks noChangeArrowheads="1"/>
            </p:cNvSpPr>
            <p:nvPr/>
          </p:nvSpPr>
          <p:spPr bwMode="auto">
            <a:xfrm>
              <a:off x="233363" y="2897188"/>
              <a:ext cx="47625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6" name="Rectangle 116"/>
            <p:cNvSpPr>
              <a:spLocks noChangeArrowheads="1"/>
            </p:cNvSpPr>
            <p:nvPr/>
          </p:nvSpPr>
          <p:spPr bwMode="auto">
            <a:xfrm>
              <a:off x="233363" y="2841626"/>
              <a:ext cx="47625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sp>
        <p:nvSpPr>
          <p:cNvPr id="57" name="Freeform 153"/>
          <p:cNvSpPr>
            <a:spLocks noEditPoints="1"/>
          </p:cNvSpPr>
          <p:nvPr/>
        </p:nvSpPr>
        <p:spPr bwMode="auto">
          <a:xfrm>
            <a:off x="8976038" y="3706134"/>
            <a:ext cx="323564" cy="307279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118" y="59"/>
              </a:cxn>
              <a:cxn ang="0">
                <a:pos x="111" y="57"/>
              </a:cxn>
              <a:cxn ang="0">
                <a:pos x="83" y="33"/>
              </a:cxn>
              <a:cxn ang="0">
                <a:pos x="111" y="57"/>
              </a:cxn>
              <a:cxn ang="0">
                <a:pos x="41" y="91"/>
              </a:cxn>
              <a:cxn ang="0">
                <a:pos x="57" y="111"/>
              </a:cxn>
              <a:cxn ang="0">
                <a:pos x="61" y="8"/>
              </a:cxn>
              <a:cxn ang="0">
                <a:pos x="61" y="34"/>
              </a:cxn>
              <a:cxn ang="0">
                <a:pos x="61" y="8"/>
              </a:cxn>
              <a:cxn ang="0">
                <a:pos x="95" y="22"/>
              </a:cxn>
              <a:cxn ang="0">
                <a:pos x="67" y="8"/>
              </a:cxn>
              <a:cxn ang="0">
                <a:pos x="57" y="34"/>
              </a:cxn>
              <a:cxn ang="0">
                <a:pos x="57" y="8"/>
              </a:cxn>
              <a:cxn ang="0">
                <a:pos x="36" y="30"/>
              </a:cxn>
              <a:cxn ang="0">
                <a:pos x="50" y="8"/>
              </a:cxn>
              <a:cxn ang="0">
                <a:pos x="38" y="35"/>
              </a:cxn>
              <a:cxn ang="0">
                <a:pos x="57" y="57"/>
              </a:cxn>
              <a:cxn ang="0">
                <a:pos x="38" y="35"/>
              </a:cxn>
              <a:cxn ang="0">
                <a:pos x="57" y="84"/>
              </a:cxn>
              <a:cxn ang="0">
                <a:pos x="34" y="61"/>
              </a:cxn>
              <a:cxn ang="0">
                <a:pos x="50" y="110"/>
              </a:cxn>
              <a:cxn ang="0">
                <a:pos x="38" y="92"/>
              </a:cxn>
              <a:cxn ang="0">
                <a:pos x="61" y="111"/>
              </a:cxn>
              <a:cxn ang="0">
                <a:pos x="77" y="91"/>
              </a:cxn>
              <a:cxn ang="0">
                <a:pos x="61" y="111"/>
              </a:cxn>
              <a:cxn ang="0">
                <a:pos x="93" y="99"/>
              </a:cxn>
              <a:cxn ang="0">
                <a:pos x="80" y="92"/>
              </a:cxn>
              <a:cxn ang="0">
                <a:pos x="61" y="84"/>
              </a:cxn>
              <a:cxn ang="0">
                <a:pos x="84" y="61"/>
              </a:cxn>
              <a:cxn ang="0">
                <a:pos x="61" y="57"/>
              </a:cxn>
              <a:cxn ang="0">
                <a:pos x="80" y="35"/>
              </a:cxn>
              <a:cxn ang="0">
                <a:pos x="61" y="57"/>
              </a:cxn>
              <a:cxn ang="0">
                <a:pos x="35" y="33"/>
              </a:cxn>
              <a:cxn ang="0">
                <a:pos x="7" y="57"/>
              </a:cxn>
              <a:cxn ang="0">
                <a:pos x="7" y="61"/>
              </a:cxn>
              <a:cxn ang="0">
                <a:pos x="36" y="89"/>
              </a:cxn>
              <a:cxn ang="0">
                <a:pos x="7" y="61"/>
              </a:cxn>
              <a:cxn ang="0">
                <a:pos x="82" y="89"/>
              </a:cxn>
              <a:cxn ang="0">
                <a:pos x="111" y="61"/>
              </a:cxn>
              <a:cxn ang="0">
                <a:pos x="95" y="96"/>
              </a:cxn>
            </a:cxnLst>
            <a:rect l="0" t="0" r="r" b="b"/>
            <a:pathLst>
              <a:path w="118" h="119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31" name="TextBox 143"/>
          <p:cNvSpPr txBox="1"/>
          <p:nvPr/>
        </p:nvSpPr>
        <p:spPr>
          <a:xfrm>
            <a:off x="1828558" y="4982529"/>
            <a:ext cx="246465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Box 143"/>
          <p:cNvSpPr txBox="1"/>
          <p:nvPr/>
        </p:nvSpPr>
        <p:spPr>
          <a:xfrm>
            <a:off x="2759209" y="1868109"/>
            <a:ext cx="2464655" cy="1060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143"/>
          <p:cNvSpPr txBox="1"/>
          <p:nvPr/>
        </p:nvSpPr>
        <p:spPr>
          <a:xfrm>
            <a:off x="7297143" y="5351275"/>
            <a:ext cx="246465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43"/>
          <p:cNvSpPr txBox="1"/>
          <p:nvPr/>
        </p:nvSpPr>
        <p:spPr>
          <a:xfrm>
            <a:off x="8768389" y="2017929"/>
            <a:ext cx="246465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11" grpId="0" animBg="1"/>
      <p:bldP spid="29" grpId="0" animBg="1"/>
      <p:bldP spid="30" grpId="0" animBg="1"/>
      <p:bldP spid="41" grpId="0" animBg="1"/>
      <p:bldP spid="57" grpId="0" animBg="1"/>
      <p:bldP spid="31" grpId="0"/>
      <p:bldP spid="32" grpId="0"/>
      <p:bldP spid="36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5039" y="904399"/>
            <a:ext cx="6358563" cy="3096344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4103445" y="1959521"/>
            <a:ext cx="4401862" cy="44018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040967" y="1897043"/>
            <a:ext cx="4526819" cy="4526819"/>
          </a:xfrm>
          <a:prstGeom prst="ellipse">
            <a:avLst/>
          </a:prstGeom>
          <a:noFill/>
          <a:ln w="38100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02862" flipH="1">
            <a:off x="3386343" y="4201659"/>
            <a:ext cx="1656184" cy="19652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46709">
            <a:off x="6979523" y="4588531"/>
            <a:ext cx="1639089" cy="2095884"/>
          </a:xfrm>
          <a:prstGeom prst="rect">
            <a:avLst/>
          </a:prstGeom>
        </p:spPr>
      </p:pic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4213476" y="3906526"/>
            <a:ext cx="42918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800" cap="all" dirty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谢谢聆听</a:t>
            </a: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4590207" y="4376808"/>
            <a:ext cx="353836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00" cap="all" dirty="0">
                <a:solidFill>
                  <a:srgbClr val="39A097"/>
                </a:solidFill>
                <a:cs typeface="Arial" panose="020B0604020202020204" pitchFamily="34" charset="0"/>
              </a:rPr>
              <a:t>|</a:t>
            </a:r>
            <a:r>
              <a:rPr lang="zh-CN" altLang="en-US" sz="900" cap="all" dirty="0">
                <a:solidFill>
                  <a:srgbClr val="39A097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900" cap="all" dirty="0">
                <a:solidFill>
                  <a:srgbClr val="39A097"/>
                </a:solidFill>
                <a:cs typeface="Arial" panose="020B0604020202020204" pitchFamily="34" charset="0"/>
              </a:rPr>
              <a:t>|</a:t>
            </a:r>
            <a:r>
              <a:rPr lang="zh-CN" altLang="en-US" sz="900" cap="all" dirty="0">
                <a:solidFill>
                  <a:srgbClr val="39A097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900" cap="all" dirty="0">
                <a:solidFill>
                  <a:srgbClr val="39A097"/>
                </a:solidFill>
                <a:cs typeface="Arial" panose="020B0604020202020204" pitchFamily="34" charset="0"/>
              </a:rPr>
              <a:t>|</a:t>
            </a:r>
            <a:r>
              <a:rPr lang="zh-CN" altLang="en-US" sz="900" cap="all" dirty="0">
                <a:solidFill>
                  <a:srgbClr val="39A097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900" cap="all" dirty="0">
                <a:solidFill>
                  <a:srgbClr val="39A097"/>
                </a:solidFill>
                <a:cs typeface="Arial" panose="020B0604020202020204" pitchFamily="34" charset="0"/>
              </a:rPr>
              <a:t>|</a:t>
            </a:r>
            <a:r>
              <a:rPr lang="zh-CN" altLang="en-US" sz="900" cap="all" dirty="0">
                <a:solidFill>
                  <a:srgbClr val="39A097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900" cap="all" dirty="0">
                <a:solidFill>
                  <a:srgbClr val="39A097"/>
                </a:solidFill>
                <a:cs typeface="Arial" panose="020B0604020202020204" pitchFamily="34" charset="0"/>
              </a:rPr>
              <a:t>|</a:t>
            </a:r>
            <a:endParaRPr lang="zh-CN" altLang="en-US" sz="900" cap="all" dirty="0">
              <a:solidFill>
                <a:srgbClr val="39A097"/>
              </a:solidFill>
              <a:cs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5508086" y="5281002"/>
            <a:ext cx="17026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200" b="1" cap="all" dirty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汇报</a:t>
            </a:r>
            <a:r>
              <a:rPr lang="zh-CN" altLang="en-US" sz="1200" b="1" cap="all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人：</a:t>
            </a:r>
            <a:endParaRPr lang="zh-CN" altLang="en-US" sz="1200" cap="all" dirty="0">
              <a:solidFill>
                <a:srgbClr val="39A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349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849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20" grpId="0"/>
      <p:bldP spid="20" grpId="1"/>
      <p:bldP spid="21" grpId="0"/>
      <p:bldP spid="21" grpId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0774" y="2476500"/>
            <a:ext cx="8017202" cy="312046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773191" y="3487869"/>
            <a:ext cx="3312368" cy="1224136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567601" y="4221485"/>
            <a:ext cx="1723549" cy="40011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40" name="矩形 39"/>
          <p:cNvSpPr/>
          <p:nvPr/>
        </p:nvSpPr>
        <p:spPr>
          <a:xfrm>
            <a:off x="6140675" y="3436654"/>
            <a:ext cx="577401" cy="83099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720233" y="3441989"/>
            <a:ext cx="3418284" cy="13158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0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728878" y="4537059"/>
            <a:ext cx="699953" cy="26391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28878" y="2649481"/>
            <a:ext cx="699953" cy="261049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4429919" y="1946660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29919" y="3601876"/>
            <a:ext cx="691348" cy="2381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4429919" y="3834238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429919" y="5489454"/>
            <a:ext cx="691348" cy="24670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2"/>
          <p:cNvSpPr/>
          <p:nvPr/>
        </p:nvSpPr>
        <p:spPr bwMode="auto">
          <a:xfrm>
            <a:off x="4429919" y="5730421"/>
            <a:ext cx="3597300" cy="694216"/>
          </a:xfrm>
          <a:custGeom>
            <a:avLst/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2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4429919" y="2899055"/>
            <a:ext cx="3998912" cy="702823"/>
          </a:xfrm>
          <a:custGeom>
            <a:avLst/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429919" y="4789501"/>
            <a:ext cx="3998912" cy="699953"/>
          </a:xfrm>
          <a:custGeom>
            <a:avLst/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38881" y="5856642"/>
            <a:ext cx="763063" cy="441774"/>
            <a:chOff x="5238881" y="5604205"/>
            <a:chExt cx="763063" cy="441774"/>
          </a:xfrm>
        </p:grpSpPr>
        <p:sp>
          <p:nvSpPr>
            <p:cNvPr id="19" name="Freeform 79"/>
            <p:cNvSpPr/>
            <p:nvPr/>
          </p:nvSpPr>
          <p:spPr bwMode="auto">
            <a:xfrm>
              <a:off x="5238881" y="5652973"/>
              <a:ext cx="203676" cy="344239"/>
            </a:xfrm>
            <a:custGeom>
              <a:avLst/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avLst/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93"/>
              <p:cNvSpPr/>
              <p:nvPr/>
            </p:nvSpPr>
            <p:spPr bwMode="auto">
              <a:xfrm>
                <a:off x="5657705" y="5905416"/>
                <a:ext cx="28687" cy="22949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94"/>
              <p:cNvSpPr/>
              <p:nvPr/>
            </p:nvSpPr>
            <p:spPr bwMode="auto">
              <a:xfrm>
                <a:off x="5792532" y="5687397"/>
                <a:ext cx="103272" cy="111879"/>
              </a:xfrm>
              <a:custGeom>
                <a:avLst/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95"/>
              <p:cNvSpPr/>
              <p:nvPr/>
            </p:nvSpPr>
            <p:spPr bwMode="auto">
              <a:xfrm>
                <a:off x="5715079" y="5747638"/>
                <a:ext cx="123353" cy="120484"/>
              </a:xfrm>
              <a:custGeom>
                <a:avLst/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96"/>
              <p:cNvSpPr/>
              <p:nvPr/>
            </p:nvSpPr>
            <p:spPr bwMode="auto">
              <a:xfrm>
                <a:off x="5680655" y="5716084"/>
                <a:ext cx="123353" cy="123353"/>
              </a:xfrm>
              <a:custGeom>
                <a:avLst/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97"/>
              <p:cNvSpPr/>
              <p:nvPr/>
            </p:nvSpPr>
            <p:spPr bwMode="auto">
              <a:xfrm>
                <a:off x="5663443" y="5833698"/>
                <a:ext cx="86060" cy="94667"/>
              </a:xfrm>
              <a:custGeom>
                <a:avLst/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98"/>
              <p:cNvSpPr/>
              <p:nvPr/>
            </p:nvSpPr>
            <p:spPr bwMode="auto">
              <a:xfrm>
                <a:off x="5749503" y="5782062"/>
                <a:ext cx="117616" cy="129091"/>
              </a:xfrm>
              <a:custGeom>
                <a:avLst/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839593" y="4918590"/>
            <a:ext cx="745852" cy="441774"/>
            <a:chOff x="6839593" y="4666153"/>
            <a:chExt cx="745852" cy="441774"/>
          </a:xfrm>
        </p:grpSpPr>
        <p:sp>
          <p:nvSpPr>
            <p:cNvPr id="29" name="Freeform 81"/>
            <p:cNvSpPr/>
            <p:nvPr/>
          </p:nvSpPr>
          <p:spPr bwMode="auto">
            <a:xfrm>
              <a:off x="7381769" y="4714921"/>
              <a:ext cx="203676" cy="344239"/>
            </a:xfrm>
            <a:custGeom>
              <a:avLst/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avLst/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avLst/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avLst/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avLst/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839593" y="3028145"/>
            <a:ext cx="745852" cy="444643"/>
            <a:chOff x="6839593" y="2775708"/>
            <a:chExt cx="745852" cy="444643"/>
          </a:xfrm>
        </p:grpSpPr>
        <p:sp>
          <p:nvSpPr>
            <p:cNvPr id="36" name="Freeform 83"/>
            <p:cNvSpPr/>
            <p:nvPr/>
          </p:nvSpPr>
          <p:spPr bwMode="auto">
            <a:xfrm>
              <a:off x="7381769" y="2824475"/>
              <a:ext cx="203676" cy="347109"/>
            </a:xfrm>
            <a:custGeom>
              <a:avLst/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avLst/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avLst/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07"/>
              <p:cNvSpPr/>
              <p:nvPr/>
            </p:nvSpPr>
            <p:spPr bwMode="auto">
              <a:xfrm>
                <a:off x="6991631" y="3102734"/>
                <a:ext cx="131958" cy="17212"/>
              </a:xfrm>
              <a:custGeom>
                <a:avLst/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238881" y="2078618"/>
            <a:ext cx="763063" cy="438906"/>
            <a:chOff x="5238881" y="1826181"/>
            <a:chExt cx="763063" cy="438906"/>
          </a:xfrm>
        </p:grpSpPr>
        <p:sp>
          <p:nvSpPr>
            <p:cNvPr id="46" name="Freeform 80"/>
            <p:cNvSpPr/>
            <p:nvPr/>
          </p:nvSpPr>
          <p:spPr bwMode="auto">
            <a:xfrm>
              <a:off x="5238881" y="1872080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avLst/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avLst/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38881" y="3963328"/>
            <a:ext cx="763063" cy="444643"/>
            <a:chOff x="5238881" y="3710891"/>
            <a:chExt cx="763063" cy="444643"/>
          </a:xfrm>
        </p:grpSpPr>
        <p:sp>
          <p:nvSpPr>
            <p:cNvPr id="51" name="Freeform 82"/>
            <p:cNvSpPr/>
            <p:nvPr/>
          </p:nvSpPr>
          <p:spPr bwMode="auto">
            <a:xfrm>
              <a:off x="5238881" y="3759658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</p:grpSpPr>
          <p:sp>
            <p:nvSpPr>
              <p:cNvPr id="53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avLst/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11"/>
              <p:cNvSpPr/>
              <p:nvPr/>
            </p:nvSpPr>
            <p:spPr bwMode="auto">
              <a:xfrm>
                <a:off x="5651968" y="3817031"/>
                <a:ext cx="255312" cy="226625"/>
              </a:xfrm>
              <a:custGeom>
                <a:avLst/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12"/>
              <p:cNvSpPr/>
              <p:nvPr/>
            </p:nvSpPr>
            <p:spPr bwMode="auto">
              <a:xfrm>
                <a:off x="5692129" y="3822769"/>
                <a:ext cx="209413" cy="180726"/>
              </a:xfrm>
              <a:custGeom>
                <a:avLst/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6" name="Text Placeholder 7"/>
          <p:cNvSpPr txBox="1"/>
          <p:nvPr/>
        </p:nvSpPr>
        <p:spPr>
          <a:xfrm>
            <a:off x="1367972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1733202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1367972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1733202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1367972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1733202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902441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3" name="Text Placeholder 2"/>
          <p:cNvSpPr txBox="1"/>
          <p:nvPr/>
        </p:nvSpPr>
        <p:spPr>
          <a:xfrm>
            <a:off x="8902441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902441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5" name="Text Placeholder 2"/>
          <p:cNvSpPr txBox="1"/>
          <p:nvPr/>
        </p:nvSpPr>
        <p:spPr>
          <a:xfrm>
            <a:off x="8902441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 Placeholder 7"/>
          <p:cNvSpPr txBox="1"/>
          <p:nvPr/>
        </p:nvSpPr>
        <p:spPr>
          <a:xfrm>
            <a:off x="8902441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7" name="Text Placeholder 2"/>
          <p:cNvSpPr txBox="1"/>
          <p:nvPr/>
        </p:nvSpPr>
        <p:spPr>
          <a:xfrm>
            <a:off x="8902441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  <p:custDataLst>
      <p:tags r:id="rId1"/>
    </p:custData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"/>
          <p:cNvSpPr/>
          <p:nvPr/>
        </p:nvSpPr>
        <p:spPr>
          <a:xfrm>
            <a:off x="2439240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0935" y="4620038"/>
            <a:ext cx="1161843" cy="1161842"/>
          </a:xfrm>
          <a:prstGeom prst="ellipse">
            <a:avLst/>
          </a:pr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658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354" y="2153575"/>
            <a:ext cx="1161843" cy="1161842"/>
          </a:xfrm>
          <a:prstGeom prst="ellipse">
            <a:avLst/>
          </a:prstGeom>
          <a:solidFill>
            <a:srgbClr val="70C4BC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511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206" y="4620038"/>
            <a:ext cx="1161843" cy="1161842"/>
          </a:xfrm>
          <a:prstGeom prst="ellipse">
            <a:avLst/>
          </a:pr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89933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628" y="2153575"/>
            <a:ext cx="1161843" cy="1161842"/>
          </a:xfrm>
          <a:prstGeom prst="ellipse">
            <a:avLst/>
          </a:prstGeom>
          <a:solidFill>
            <a:srgbClr val="70C4BC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48" y="3968006"/>
            <a:ext cx="12871067" cy="87459"/>
          </a:xfrm>
          <a:prstGeom prst="rect">
            <a:avLst/>
          </a:pr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<a:no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067483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983903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8818177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6905754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5" name="TextBox 23"/>
          <p:cNvSpPr txBox="1"/>
          <p:nvPr/>
        </p:nvSpPr>
        <p:spPr>
          <a:xfrm>
            <a:off x="1603825" y="2761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TextBox 24"/>
          <p:cNvSpPr txBox="1"/>
          <p:nvPr/>
        </p:nvSpPr>
        <p:spPr>
          <a:xfrm>
            <a:off x="1603826" y="2445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7" name="TextBox 23"/>
          <p:cNvSpPr txBox="1"/>
          <p:nvPr/>
        </p:nvSpPr>
        <p:spPr>
          <a:xfrm>
            <a:off x="4321625" y="5682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24"/>
          <p:cNvSpPr txBox="1"/>
          <p:nvPr/>
        </p:nvSpPr>
        <p:spPr>
          <a:xfrm>
            <a:off x="4321626" y="5366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9" name="TextBox 23"/>
          <p:cNvSpPr txBox="1"/>
          <p:nvPr/>
        </p:nvSpPr>
        <p:spPr>
          <a:xfrm>
            <a:off x="6239325" y="17962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TextBox 24"/>
          <p:cNvSpPr txBox="1"/>
          <p:nvPr/>
        </p:nvSpPr>
        <p:spPr>
          <a:xfrm>
            <a:off x="6239326" y="14798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91" name="TextBox 23"/>
          <p:cNvSpPr txBox="1"/>
          <p:nvPr/>
        </p:nvSpPr>
        <p:spPr>
          <a:xfrm>
            <a:off x="8931725" y="47426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2" name="TextBox 24"/>
          <p:cNvSpPr txBox="1"/>
          <p:nvPr/>
        </p:nvSpPr>
        <p:spPr>
          <a:xfrm>
            <a:off x="8931726" y="44262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矩形 32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4308526" y="1541236"/>
            <a:ext cx="3914324" cy="4078060"/>
            <a:chOff x="2825749" y="2120770"/>
            <a:chExt cx="3465283" cy="3610236"/>
          </a:xfrm>
        </p:grpSpPr>
        <p:sp>
          <p:nvSpPr>
            <p:cNvPr id="3" name="Freeform 18"/>
            <p:cNvSpPr/>
            <p:nvPr/>
          </p:nvSpPr>
          <p:spPr bwMode="auto">
            <a:xfrm>
              <a:off x="2825749" y="5015300"/>
              <a:ext cx="3465283" cy="715706"/>
            </a:xfrm>
            <a:custGeom>
              <a:avLst/>
              <a:gdLst>
                <a:gd name="T0" fmla="*/ 0 w 1530"/>
                <a:gd name="T1" fmla="*/ 0 h 316"/>
                <a:gd name="T2" fmla="*/ 1530 w 1530"/>
                <a:gd name="T3" fmla="*/ 0 h 316"/>
                <a:gd name="T4" fmla="*/ 1530 w 1530"/>
                <a:gd name="T5" fmla="*/ 214 h 316"/>
                <a:gd name="T6" fmla="*/ 1524 w 1530"/>
                <a:gd name="T7" fmla="*/ 228 h 316"/>
                <a:gd name="T8" fmla="*/ 1504 w 1530"/>
                <a:gd name="T9" fmla="*/ 241 h 316"/>
                <a:gd name="T10" fmla="*/ 1469 w 1530"/>
                <a:gd name="T11" fmla="*/ 253 h 316"/>
                <a:gd name="T12" fmla="*/ 1427 w 1530"/>
                <a:gd name="T13" fmla="*/ 265 h 316"/>
                <a:gd name="T14" fmla="*/ 1372 w 1530"/>
                <a:gd name="T15" fmla="*/ 275 h 316"/>
                <a:gd name="T16" fmla="*/ 1307 w 1530"/>
                <a:gd name="T17" fmla="*/ 285 h 316"/>
                <a:gd name="T18" fmla="*/ 1232 w 1530"/>
                <a:gd name="T19" fmla="*/ 296 h 316"/>
                <a:gd name="T20" fmla="*/ 1151 w 1530"/>
                <a:gd name="T21" fmla="*/ 302 h 316"/>
                <a:gd name="T22" fmla="*/ 1063 w 1530"/>
                <a:gd name="T23" fmla="*/ 308 h 316"/>
                <a:gd name="T24" fmla="*/ 968 w 1530"/>
                <a:gd name="T25" fmla="*/ 312 h 316"/>
                <a:gd name="T26" fmla="*/ 869 w 1530"/>
                <a:gd name="T27" fmla="*/ 316 h 316"/>
                <a:gd name="T28" fmla="*/ 765 w 1530"/>
                <a:gd name="T29" fmla="*/ 316 h 316"/>
                <a:gd name="T30" fmla="*/ 662 w 1530"/>
                <a:gd name="T31" fmla="*/ 316 h 316"/>
                <a:gd name="T32" fmla="*/ 562 w 1530"/>
                <a:gd name="T33" fmla="*/ 312 h 316"/>
                <a:gd name="T34" fmla="*/ 467 w 1530"/>
                <a:gd name="T35" fmla="*/ 308 h 316"/>
                <a:gd name="T36" fmla="*/ 380 w 1530"/>
                <a:gd name="T37" fmla="*/ 302 h 316"/>
                <a:gd name="T38" fmla="*/ 298 w 1530"/>
                <a:gd name="T39" fmla="*/ 296 h 316"/>
                <a:gd name="T40" fmla="*/ 223 w 1530"/>
                <a:gd name="T41" fmla="*/ 285 h 316"/>
                <a:gd name="T42" fmla="*/ 158 w 1530"/>
                <a:gd name="T43" fmla="*/ 275 h 316"/>
                <a:gd name="T44" fmla="*/ 104 w 1530"/>
                <a:gd name="T45" fmla="*/ 265 h 316"/>
                <a:gd name="T46" fmla="*/ 59 w 1530"/>
                <a:gd name="T47" fmla="*/ 253 h 316"/>
                <a:gd name="T48" fmla="*/ 27 w 1530"/>
                <a:gd name="T49" fmla="*/ 241 h 316"/>
                <a:gd name="T50" fmla="*/ 6 w 1530"/>
                <a:gd name="T51" fmla="*/ 228 h 316"/>
                <a:gd name="T52" fmla="*/ 0 w 1530"/>
                <a:gd name="T53" fmla="*/ 214 h 316"/>
                <a:gd name="T54" fmla="*/ 0 w 1530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30" h="316">
                  <a:moveTo>
                    <a:pt x="0" y="0"/>
                  </a:moveTo>
                  <a:lnTo>
                    <a:pt x="1530" y="0"/>
                  </a:lnTo>
                  <a:lnTo>
                    <a:pt x="1530" y="214"/>
                  </a:lnTo>
                  <a:lnTo>
                    <a:pt x="1524" y="228"/>
                  </a:lnTo>
                  <a:lnTo>
                    <a:pt x="1504" y="241"/>
                  </a:lnTo>
                  <a:lnTo>
                    <a:pt x="1469" y="253"/>
                  </a:lnTo>
                  <a:lnTo>
                    <a:pt x="1427" y="265"/>
                  </a:lnTo>
                  <a:lnTo>
                    <a:pt x="1372" y="275"/>
                  </a:lnTo>
                  <a:lnTo>
                    <a:pt x="1307" y="285"/>
                  </a:lnTo>
                  <a:lnTo>
                    <a:pt x="1232" y="296"/>
                  </a:lnTo>
                  <a:lnTo>
                    <a:pt x="1151" y="302"/>
                  </a:lnTo>
                  <a:lnTo>
                    <a:pt x="1063" y="308"/>
                  </a:lnTo>
                  <a:lnTo>
                    <a:pt x="968" y="312"/>
                  </a:lnTo>
                  <a:lnTo>
                    <a:pt x="869" y="316"/>
                  </a:lnTo>
                  <a:lnTo>
                    <a:pt x="765" y="316"/>
                  </a:lnTo>
                  <a:lnTo>
                    <a:pt x="662" y="316"/>
                  </a:lnTo>
                  <a:lnTo>
                    <a:pt x="562" y="312"/>
                  </a:lnTo>
                  <a:lnTo>
                    <a:pt x="467" y="308"/>
                  </a:lnTo>
                  <a:lnTo>
                    <a:pt x="380" y="302"/>
                  </a:lnTo>
                  <a:lnTo>
                    <a:pt x="298" y="296"/>
                  </a:lnTo>
                  <a:lnTo>
                    <a:pt x="223" y="285"/>
                  </a:lnTo>
                  <a:lnTo>
                    <a:pt x="158" y="275"/>
                  </a:lnTo>
                  <a:lnTo>
                    <a:pt x="104" y="265"/>
                  </a:lnTo>
                  <a:lnTo>
                    <a:pt x="59" y="253"/>
                  </a:lnTo>
                  <a:lnTo>
                    <a:pt x="27" y="241"/>
                  </a:lnTo>
                  <a:lnTo>
                    <a:pt x="6" y="228"/>
                  </a:lnTo>
                  <a:lnTo>
                    <a:pt x="0" y="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C4B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" name="Freeform 19"/>
            <p:cNvSpPr/>
            <p:nvPr/>
          </p:nvSpPr>
          <p:spPr bwMode="auto">
            <a:xfrm>
              <a:off x="2825749" y="4779752"/>
              <a:ext cx="3465283" cy="462038"/>
            </a:xfrm>
            <a:custGeom>
              <a:avLst/>
              <a:gdLst>
                <a:gd name="T0" fmla="*/ 765 w 1530"/>
                <a:gd name="T1" fmla="*/ 0 h 204"/>
                <a:gd name="T2" fmla="*/ 869 w 1530"/>
                <a:gd name="T3" fmla="*/ 0 h 204"/>
                <a:gd name="T4" fmla="*/ 968 w 1530"/>
                <a:gd name="T5" fmla="*/ 2 h 204"/>
                <a:gd name="T6" fmla="*/ 1063 w 1530"/>
                <a:gd name="T7" fmla="*/ 8 h 204"/>
                <a:gd name="T8" fmla="*/ 1151 w 1530"/>
                <a:gd name="T9" fmla="*/ 12 h 204"/>
                <a:gd name="T10" fmla="*/ 1232 w 1530"/>
                <a:gd name="T11" fmla="*/ 21 h 204"/>
                <a:gd name="T12" fmla="*/ 1307 w 1530"/>
                <a:gd name="T13" fmla="*/ 29 h 204"/>
                <a:gd name="T14" fmla="*/ 1372 w 1530"/>
                <a:gd name="T15" fmla="*/ 39 h 204"/>
                <a:gd name="T16" fmla="*/ 1427 w 1530"/>
                <a:gd name="T17" fmla="*/ 51 h 204"/>
                <a:gd name="T18" fmla="*/ 1469 w 1530"/>
                <a:gd name="T19" fmla="*/ 61 h 204"/>
                <a:gd name="T20" fmla="*/ 1504 w 1530"/>
                <a:gd name="T21" fmla="*/ 76 h 204"/>
                <a:gd name="T22" fmla="*/ 1524 w 1530"/>
                <a:gd name="T23" fmla="*/ 88 h 204"/>
                <a:gd name="T24" fmla="*/ 1530 w 1530"/>
                <a:gd name="T25" fmla="*/ 102 h 204"/>
                <a:gd name="T26" fmla="*/ 1524 w 1530"/>
                <a:gd name="T27" fmla="*/ 116 h 204"/>
                <a:gd name="T28" fmla="*/ 1504 w 1530"/>
                <a:gd name="T29" fmla="*/ 129 h 204"/>
                <a:gd name="T30" fmla="*/ 1469 w 1530"/>
                <a:gd name="T31" fmla="*/ 143 h 204"/>
                <a:gd name="T32" fmla="*/ 1427 w 1530"/>
                <a:gd name="T33" fmla="*/ 153 h 204"/>
                <a:gd name="T34" fmla="*/ 1372 w 1530"/>
                <a:gd name="T35" fmla="*/ 165 h 204"/>
                <a:gd name="T36" fmla="*/ 1307 w 1530"/>
                <a:gd name="T37" fmla="*/ 175 h 204"/>
                <a:gd name="T38" fmla="*/ 1232 w 1530"/>
                <a:gd name="T39" fmla="*/ 184 h 204"/>
                <a:gd name="T40" fmla="*/ 1151 w 1530"/>
                <a:gd name="T41" fmla="*/ 190 h 204"/>
                <a:gd name="T42" fmla="*/ 1063 w 1530"/>
                <a:gd name="T43" fmla="*/ 196 h 204"/>
                <a:gd name="T44" fmla="*/ 968 w 1530"/>
                <a:gd name="T45" fmla="*/ 202 h 204"/>
                <a:gd name="T46" fmla="*/ 869 w 1530"/>
                <a:gd name="T47" fmla="*/ 204 h 204"/>
                <a:gd name="T48" fmla="*/ 765 w 1530"/>
                <a:gd name="T49" fmla="*/ 204 h 204"/>
                <a:gd name="T50" fmla="*/ 662 w 1530"/>
                <a:gd name="T51" fmla="*/ 204 h 204"/>
                <a:gd name="T52" fmla="*/ 562 w 1530"/>
                <a:gd name="T53" fmla="*/ 202 h 204"/>
                <a:gd name="T54" fmla="*/ 467 w 1530"/>
                <a:gd name="T55" fmla="*/ 196 h 204"/>
                <a:gd name="T56" fmla="*/ 380 w 1530"/>
                <a:gd name="T57" fmla="*/ 190 h 204"/>
                <a:gd name="T58" fmla="*/ 298 w 1530"/>
                <a:gd name="T59" fmla="*/ 184 h 204"/>
                <a:gd name="T60" fmla="*/ 223 w 1530"/>
                <a:gd name="T61" fmla="*/ 175 h 204"/>
                <a:gd name="T62" fmla="*/ 158 w 1530"/>
                <a:gd name="T63" fmla="*/ 165 h 204"/>
                <a:gd name="T64" fmla="*/ 104 w 1530"/>
                <a:gd name="T65" fmla="*/ 153 h 204"/>
                <a:gd name="T66" fmla="*/ 59 w 1530"/>
                <a:gd name="T67" fmla="*/ 143 h 204"/>
                <a:gd name="T68" fmla="*/ 27 w 1530"/>
                <a:gd name="T69" fmla="*/ 129 h 204"/>
                <a:gd name="T70" fmla="*/ 6 w 1530"/>
                <a:gd name="T71" fmla="*/ 116 h 204"/>
                <a:gd name="T72" fmla="*/ 0 w 1530"/>
                <a:gd name="T73" fmla="*/ 102 h 204"/>
                <a:gd name="T74" fmla="*/ 6 w 1530"/>
                <a:gd name="T75" fmla="*/ 88 h 204"/>
                <a:gd name="T76" fmla="*/ 27 w 1530"/>
                <a:gd name="T77" fmla="*/ 76 h 204"/>
                <a:gd name="T78" fmla="*/ 59 w 1530"/>
                <a:gd name="T79" fmla="*/ 61 h 204"/>
                <a:gd name="T80" fmla="*/ 104 w 1530"/>
                <a:gd name="T81" fmla="*/ 51 h 204"/>
                <a:gd name="T82" fmla="*/ 158 w 1530"/>
                <a:gd name="T83" fmla="*/ 39 h 204"/>
                <a:gd name="T84" fmla="*/ 223 w 1530"/>
                <a:gd name="T85" fmla="*/ 29 h 204"/>
                <a:gd name="T86" fmla="*/ 298 w 1530"/>
                <a:gd name="T87" fmla="*/ 21 h 204"/>
                <a:gd name="T88" fmla="*/ 380 w 1530"/>
                <a:gd name="T89" fmla="*/ 12 h 204"/>
                <a:gd name="T90" fmla="*/ 467 w 1530"/>
                <a:gd name="T91" fmla="*/ 8 h 204"/>
                <a:gd name="T92" fmla="*/ 562 w 1530"/>
                <a:gd name="T93" fmla="*/ 2 h 204"/>
                <a:gd name="T94" fmla="*/ 662 w 1530"/>
                <a:gd name="T95" fmla="*/ 0 h 204"/>
                <a:gd name="T96" fmla="*/ 765 w 1530"/>
                <a:gd name="T9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0" h="204">
                  <a:moveTo>
                    <a:pt x="765" y="0"/>
                  </a:moveTo>
                  <a:lnTo>
                    <a:pt x="869" y="0"/>
                  </a:lnTo>
                  <a:lnTo>
                    <a:pt x="968" y="2"/>
                  </a:lnTo>
                  <a:lnTo>
                    <a:pt x="1063" y="8"/>
                  </a:lnTo>
                  <a:lnTo>
                    <a:pt x="1151" y="12"/>
                  </a:lnTo>
                  <a:lnTo>
                    <a:pt x="1232" y="21"/>
                  </a:lnTo>
                  <a:lnTo>
                    <a:pt x="1307" y="29"/>
                  </a:lnTo>
                  <a:lnTo>
                    <a:pt x="1372" y="39"/>
                  </a:lnTo>
                  <a:lnTo>
                    <a:pt x="1427" y="51"/>
                  </a:lnTo>
                  <a:lnTo>
                    <a:pt x="1469" y="61"/>
                  </a:lnTo>
                  <a:lnTo>
                    <a:pt x="1504" y="76"/>
                  </a:lnTo>
                  <a:lnTo>
                    <a:pt x="1524" y="88"/>
                  </a:lnTo>
                  <a:lnTo>
                    <a:pt x="1530" y="102"/>
                  </a:lnTo>
                  <a:lnTo>
                    <a:pt x="1524" y="116"/>
                  </a:lnTo>
                  <a:lnTo>
                    <a:pt x="1504" y="129"/>
                  </a:lnTo>
                  <a:lnTo>
                    <a:pt x="1469" y="143"/>
                  </a:lnTo>
                  <a:lnTo>
                    <a:pt x="1427" y="153"/>
                  </a:lnTo>
                  <a:lnTo>
                    <a:pt x="1372" y="165"/>
                  </a:lnTo>
                  <a:lnTo>
                    <a:pt x="1307" y="175"/>
                  </a:lnTo>
                  <a:lnTo>
                    <a:pt x="1232" y="184"/>
                  </a:lnTo>
                  <a:lnTo>
                    <a:pt x="1151" y="190"/>
                  </a:lnTo>
                  <a:lnTo>
                    <a:pt x="1063" y="196"/>
                  </a:lnTo>
                  <a:lnTo>
                    <a:pt x="968" y="202"/>
                  </a:lnTo>
                  <a:lnTo>
                    <a:pt x="869" y="204"/>
                  </a:lnTo>
                  <a:lnTo>
                    <a:pt x="765" y="204"/>
                  </a:lnTo>
                  <a:lnTo>
                    <a:pt x="662" y="204"/>
                  </a:lnTo>
                  <a:lnTo>
                    <a:pt x="562" y="202"/>
                  </a:lnTo>
                  <a:lnTo>
                    <a:pt x="467" y="196"/>
                  </a:lnTo>
                  <a:lnTo>
                    <a:pt x="380" y="190"/>
                  </a:lnTo>
                  <a:lnTo>
                    <a:pt x="298" y="184"/>
                  </a:lnTo>
                  <a:lnTo>
                    <a:pt x="223" y="175"/>
                  </a:lnTo>
                  <a:lnTo>
                    <a:pt x="158" y="165"/>
                  </a:lnTo>
                  <a:lnTo>
                    <a:pt x="104" y="153"/>
                  </a:lnTo>
                  <a:lnTo>
                    <a:pt x="59" y="143"/>
                  </a:lnTo>
                  <a:lnTo>
                    <a:pt x="27" y="129"/>
                  </a:lnTo>
                  <a:lnTo>
                    <a:pt x="6" y="116"/>
                  </a:lnTo>
                  <a:lnTo>
                    <a:pt x="0" y="102"/>
                  </a:lnTo>
                  <a:lnTo>
                    <a:pt x="6" y="88"/>
                  </a:lnTo>
                  <a:lnTo>
                    <a:pt x="27" y="76"/>
                  </a:lnTo>
                  <a:lnTo>
                    <a:pt x="59" y="61"/>
                  </a:lnTo>
                  <a:lnTo>
                    <a:pt x="104" y="51"/>
                  </a:lnTo>
                  <a:lnTo>
                    <a:pt x="158" y="39"/>
                  </a:lnTo>
                  <a:lnTo>
                    <a:pt x="223" y="29"/>
                  </a:lnTo>
                  <a:lnTo>
                    <a:pt x="298" y="21"/>
                  </a:lnTo>
                  <a:lnTo>
                    <a:pt x="380" y="12"/>
                  </a:lnTo>
                  <a:lnTo>
                    <a:pt x="467" y="8"/>
                  </a:lnTo>
                  <a:lnTo>
                    <a:pt x="562" y="2"/>
                  </a:lnTo>
                  <a:lnTo>
                    <a:pt x="662" y="0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rgbClr val="39A09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22"/>
            <p:cNvSpPr/>
            <p:nvPr/>
          </p:nvSpPr>
          <p:spPr bwMode="auto">
            <a:xfrm>
              <a:off x="3065827" y="4544203"/>
              <a:ext cx="2987392" cy="604727"/>
            </a:xfrm>
            <a:custGeom>
              <a:avLst/>
              <a:gdLst>
                <a:gd name="T0" fmla="*/ 0 w 1319"/>
                <a:gd name="T1" fmla="*/ 0 h 267"/>
                <a:gd name="T2" fmla="*/ 1319 w 1319"/>
                <a:gd name="T3" fmla="*/ 0 h 267"/>
                <a:gd name="T4" fmla="*/ 1319 w 1319"/>
                <a:gd name="T5" fmla="*/ 177 h 267"/>
                <a:gd name="T6" fmla="*/ 1310 w 1319"/>
                <a:gd name="T7" fmla="*/ 192 h 267"/>
                <a:gd name="T8" fmla="*/ 1290 w 1319"/>
                <a:gd name="T9" fmla="*/ 204 h 267"/>
                <a:gd name="T10" fmla="*/ 1258 w 1319"/>
                <a:gd name="T11" fmla="*/ 216 h 267"/>
                <a:gd name="T12" fmla="*/ 1213 w 1319"/>
                <a:gd name="T13" fmla="*/ 226 h 267"/>
                <a:gd name="T14" fmla="*/ 1156 w 1319"/>
                <a:gd name="T15" fmla="*/ 237 h 267"/>
                <a:gd name="T16" fmla="*/ 1091 w 1319"/>
                <a:gd name="T17" fmla="*/ 245 h 267"/>
                <a:gd name="T18" fmla="*/ 1018 w 1319"/>
                <a:gd name="T19" fmla="*/ 253 h 267"/>
                <a:gd name="T20" fmla="*/ 937 w 1319"/>
                <a:gd name="T21" fmla="*/ 259 h 267"/>
                <a:gd name="T22" fmla="*/ 850 w 1319"/>
                <a:gd name="T23" fmla="*/ 263 h 267"/>
                <a:gd name="T24" fmla="*/ 757 w 1319"/>
                <a:gd name="T25" fmla="*/ 265 h 267"/>
                <a:gd name="T26" fmla="*/ 659 w 1319"/>
                <a:gd name="T27" fmla="*/ 267 h 267"/>
                <a:gd name="T28" fmla="*/ 562 w 1319"/>
                <a:gd name="T29" fmla="*/ 265 h 267"/>
                <a:gd name="T30" fmla="*/ 468 w 1319"/>
                <a:gd name="T31" fmla="*/ 263 h 267"/>
                <a:gd name="T32" fmla="*/ 381 w 1319"/>
                <a:gd name="T33" fmla="*/ 259 h 267"/>
                <a:gd name="T34" fmla="*/ 300 w 1319"/>
                <a:gd name="T35" fmla="*/ 253 h 267"/>
                <a:gd name="T36" fmla="*/ 227 w 1319"/>
                <a:gd name="T37" fmla="*/ 245 h 267"/>
                <a:gd name="T38" fmla="*/ 162 w 1319"/>
                <a:gd name="T39" fmla="*/ 237 h 267"/>
                <a:gd name="T40" fmla="*/ 105 w 1319"/>
                <a:gd name="T41" fmla="*/ 226 h 267"/>
                <a:gd name="T42" fmla="*/ 61 w 1319"/>
                <a:gd name="T43" fmla="*/ 216 h 267"/>
                <a:gd name="T44" fmla="*/ 28 w 1319"/>
                <a:gd name="T45" fmla="*/ 204 h 267"/>
                <a:gd name="T46" fmla="*/ 6 w 1319"/>
                <a:gd name="T47" fmla="*/ 192 h 267"/>
                <a:gd name="T48" fmla="*/ 0 w 1319"/>
                <a:gd name="T49" fmla="*/ 177 h 267"/>
                <a:gd name="T50" fmla="*/ 0 w 1319"/>
                <a:gd name="T5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19" h="267">
                  <a:moveTo>
                    <a:pt x="0" y="0"/>
                  </a:moveTo>
                  <a:lnTo>
                    <a:pt x="1319" y="0"/>
                  </a:lnTo>
                  <a:lnTo>
                    <a:pt x="1319" y="177"/>
                  </a:lnTo>
                  <a:lnTo>
                    <a:pt x="1310" y="192"/>
                  </a:lnTo>
                  <a:lnTo>
                    <a:pt x="1290" y="204"/>
                  </a:lnTo>
                  <a:lnTo>
                    <a:pt x="1258" y="216"/>
                  </a:lnTo>
                  <a:lnTo>
                    <a:pt x="1213" y="226"/>
                  </a:lnTo>
                  <a:lnTo>
                    <a:pt x="1156" y="237"/>
                  </a:lnTo>
                  <a:lnTo>
                    <a:pt x="1091" y="245"/>
                  </a:lnTo>
                  <a:lnTo>
                    <a:pt x="1018" y="253"/>
                  </a:lnTo>
                  <a:lnTo>
                    <a:pt x="937" y="259"/>
                  </a:lnTo>
                  <a:lnTo>
                    <a:pt x="850" y="263"/>
                  </a:lnTo>
                  <a:lnTo>
                    <a:pt x="757" y="265"/>
                  </a:lnTo>
                  <a:lnTo>
                    <a:pt x="659" y="267"/>
                  </a:lnTo>
                  <a:lnTo>
                    <a:pt x="562" y="265"/>
                  </a:lnTo>
                  <a:lnTo>
                    <a:pt x="468" y="263"/>
                  </a:lnTo>
                  <a:lnTo>
                    <a:pt x="381" y="259"/>
                  </a:lnTo>
                  <a:lnTo>
                    <a:pt x="300" y="253"/>
                  </a:lnTo>
                  <a:lnTo>
                    <a:pt x="227" y="245"/>
                  </a:lnTo>
                  <a:lnTo>
                    <a:pt x="162" y="237"/>
                  </a:lnTo>
                  <a:lnTo>
                    <a:pt x="105" y="226"/>
                  </a:lnTo>
                  <a:lnTo>
                    <a:pt x="61" y="216"/>
                  </a:lnTo>
                  <a:lnTo>
                    <a:pt x="28" y="204"/>
                  </a:lnTo>
                  <a:lnTo>
                    <a:pt x="6" y="192"/>
                  </a:lnTo>
                  <a:lnTo>
                    <a:pt x="0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D2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23"/>
            <p:cNvSpPr/>
            <p:nvPr/>
          </p:nvSpPr>
          <p:spPr bwMode="auto">
            <a:xfrm>
              <a:off x="3065827" y="4342629"/>
              <a:ext cx="2987392" cy="400886"/>
            </a:xfrm>
            <a:custGeom>
              <a:avLst/>
              <a:gdLst>
                <a:gd name="T0" fmla="*/ 659 w 1319"/>
                <a:gd name="T1" fmla="*/ 0 h 177"/>
                <a:gd name="T2" fmla="*/ 757 w 1319"/>
                <a:gd name="T3" fmla="*/ 2 h 177"/>
                <a:gd name="T4" fmla="*/ 850 w 1319"/>
                <a:gd name="T5" fmla="*/ 4 h 177"/>
                <a:gd name="T6" fmla="*/ 937 w 1319"/>
                <a:gd name="T7" fmla="*/ 8 h 177"/>
                <a:gd name="T8" fmla="*/ 1018 w 1319"/>
                <a:gd name="T9" fmla="*/ 14 h 177"/>
                <a:gd name="T10" fmla="*/ 1091 w 1319"/>
                <a:gd name="T11" fmla="*/ 22 h 177"/>
                <a:gd name="T12" fmla="*/ 1156 w 1319"/>
                <a:gd name="T13" fmla="*/ 30 h 177"/>
                <a:gd name="T14" fmla="*/ 1213 w 1319"/>
                <a:gd name="T15" fmla="*/ 40 h 177"/>
                <a:gd name="T16" fmla="*/ 1258 w 1319"/>
                <a:gd name="T17" fmla="*/ 50 h 177"/>
                <a:gd name="T18" fmla="*/ 1290 w 1319"/>
                <a:gd name="T19" fmla="*/ 63 h 177"/>
                <a:gd name="T20" fmla="*/ 1310 w 1319"/>
                <a:gd name="T21" fmla="*/ 75 h 177"/>
                <a:gd name="T22" fmla="*/ 1319 w 1319"/>
                <a:gd name="T23" fmla="*/ 89 h 177"/>
                <a:gd name="T24" fmla="*/ 1310 w 1319"/>
                <a:gd name="T25" fmla="*/ 101 h 177"/>
                <a:gd name="T26" fmla="*/ 1290 w 1319"/>
                <a:gd name="T27" fmla="*/ 114 h 177"/>
                <a:gd name="T28" fmla="*/ 1258 w 1319"/>
                <a:gd name="T29" fmla="*/ 126 h 177"/>
                <a:gd name="T30" fmla="*/ 1213 w 1319"/>
                <a:gd name="T31" fmla="*/ 136 h 177"/>
                <a:gd name="T32" fmla="*/ 1156 w 1319"/>
                <a:gd name="T33" fmla="*/ 146 h 177"/>
                <a:gd name="T34" fmla="*/ 1091 w 1319"/>
                <a:gd name="T35" fmla="*/ 156 h 177"/>
                <a:gd name="T36" fmla="*/ 1018 w 1319"/>
                <a:gd name="T37" fmla="*/ 163 h 177"/>
                <a:gd name="T38" fmla="*/ 937 w 1319"/>
                <a:gd name="T39" fmla="*/ 169 h 177"/>
                <a:gd name="T40" fmla="*/ 850 w 1319"/>
                <a:gd name="T41" fmla="*/ 173 h 177"/>
                <a:gd name="T42" fmla="*/ 757 w 1319"/>
                <a:gd name="T43" fmla="*/ 177 h 177"/>
                <a:gd name="T44" fmla="*/ 659 w 1319"/>
                <a:gd name="T45" fmla="*/ 177 h 177"/>
                <a:gd name="T46" fmla="*/ 562 w 1319"/>
                <a:gd name="T47" fmla="*/ 177 h 177"/>
                <a:gd name="T48" fmla="*/ 468 w 1319"/>
                <a:gd name="T49" fmla="*/ 173 h 177"/>
                <a:gd name="T50" fmla="*/ 381 w 1319"/>
                <a:gd name="T51" fmla="*/ 169 h 177"/>
                <a:gd name="T52" fmla="*/ 300 w 1319"/>
                <a:gd name="T53" fmla="*/ 163 h 177"/>
                <a:gd name="T54" fmla="*/ 227 w 1319"/>
                <a:gd name="T55" fmla="*/ 156 h 177"/>
                <a:gd name="T56" fmla="*/ 162 w 1319"/>
                <a:gd name="T57" fmla="*/ 146 h 177"/>
                <a:gd name="T58" fmla="*/ 105 w 1319"/>
                <a:gd name="T59" fmla="*/ 136 h 177"/>
                <a:gd name="T60" fmla="*/ 61 w 1319"/>
                <a:gd name="T61" fmla="*/ 126 h 177"/>
                <a:gd name="T62" fmla="*/ 28 w 1319"/>
                <a:gd name="T63" fmla="*/ 114 h 177"/>
                <a:gd name="T64" fmla="*/ 6 w 1319"/>
                <a:gd name="T65" fmla="*/ 101 h 177"/>
                <a:gd name="T66" fmla="*/ 0 w 1319"/>
                <a:gd name="T67" fmla="*/ 89 h 177"/>
                <a:gd name="T68" fmla="*/ 6 w 1319"/>
                <a:gd name="T69" fmla="*/ 75 h 177"/>
                <a:gd name="T70" fmla="*/ 28 w 1319"/>
                <a:gd name="T71" fmla="*/ 63 h 177"/>
                <a:gd name="T72" fmla="*/ 61 w 1319"/>
                <a:gd name="T73" fmla="*/ 50 h 177"/>
                <a:gd name="T74" fmla="*/ 105 w 1319"/>
                <a:gd name="T75" fmla="*/ 40 h 177"/>
                <a:gd name="T76" fmla="*/ 162 w 1319"/>
                <a:gd name="T77" fmla="*/ 30 h 177"/>
                <a:gd name="T78" fmla="*/ 227 w 1319"/>
                <a:gd name="T79" fmla="*/ 22 h 177"/>
                <a:gd name="T80" fmla="*/ 300 w 1319"/>
                <a:gd name="T81" fmla="*/ 14 h 177"/>
                <a:gd name="T82" fmla="*/ 381 w 1319"/>
                <a:gd name="T83" fmla="*/ 8 h 177"/>
                <a:gd name="T84" fmla="*/ 468 w 1319"/>
                <a:gd name="T85" fmla="*/ 4 h 177"/>
                <a:gd name="T86" fmla="*/ 562 w 1319"/>
                <a:gd name="T87" fmla="*/ 2 h 177"/>
                <a:gd name="T88" fmla="*/ 659 w 1319"/>
                <a:gd name="T8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19" h="177">
                  <a:moveTo>
                    <a:pt x="659" y="0"/>
                  </a:moveTo>
                  <a:lnTo>
                    <a:pt x="757" y="2"/>
                  </a:lnTo>
                  <a:lnTo>
                    <a:pt x="850" y="4"/>
                  </a:lnTo>
                  <a:lnTo>
                    <a:pt x="937" y="8"/>
                  </a:lnTo>
                  <a:lnTo>
                    <a:pt x="1018" y="14"/>
                  </a:lnTo>
                  <a:lnTo>
                    <a:pt x="1091" y="22"/>
                  </a:lnTo>
                  <a:lnTo>
                    <a:pt x="1156" y="30"/>
                  </a:lnTo>
                  <a:lnTo>
                    <a:pt x="1213" y="40"/>
                  </a:lnTo>
                  <a:lnTo>
                    <a:pt x="1258" y="50"/>
                  </a:lnTo>
                  <a:lnTo>
                    <a:pt x="1290" y="63"/>
                  </a:lnTo>
                  <a:lnTo>
                    <a:pt x="1310" y="75"/>
                  </a:lnTo>
                  <a:lnTo>
                    <a:pt x="1319" y="89"/>
                  </a:lnTo>
                  <a:lnTo>
                    <a:pt x="1310" y="101"/>
                  </a:lnTo>
                  <a:lnTo>
                    <a:pt x="1290" y="114"/>
                  </a:lnTo>
                  <a:lnTo>
                    <a:pt x="1258" y="126"/>
                  </a:lnTo>
                  <a:lnTo>
                    <a:pt x="1213" y="136"/>
                  </a:lnTo>
                  <a:lnTo>
                    <a:pt x="1156" y="146"/>
                  </a:lnTo>
                  <a:lnTo>
                    <a:pt x="1091" y="156"/>
                  </a:lnTo>
                  <a:lnTo>
                    <a:pt x="1018" y="163"/>
                  </a:lnTo>
                  <a:lnTo>
                    <a:pt x="937" y="169"/>
                  </a:lnTo>
                  <a:lnTo>
                    <a:pt x="850" y="173"/>
                  </a:lnTo>
                  <a:lnTo>
                    <a:pt x="757" y="177"/>
                  </a:lnTo>
                  <a:lnTo>
                    <a:pt x="659" y="177"/>
                  </a:lnTo>
                  <a:lnTo>
                    <a:pt x="562" y="177"/>
                  </a:lnTo>
                  <a:lnTo>
                    <a:pt x="468" y="173"/>
                  </a:lnTo>
                  <a:lnTo>
                    <a:pt x="381" y="169"/>
                  </a:lnTo>
                  <a:lnTo>
                    <a:pt x="300" y="163"/>
                  </a:lnTo>
                  <a:lnTo>
                    <a:pt x="227" y="156"/>
                  </a:lnTo>
                  <a:lnTo>
                    <a:pt x="162" y="146"/>
                  </a:lnTo>
                  <a:lnTo>
                    <a:pt x="105" y="136"/>
                  </a:lnTo>
                  <a:lnTo>
                    <a:pt x="61" y="126"/>
                  </a:lnTo>
                  <a:lnTo>
                    <a:pt x="28" y="114"/>
                  </a:lnTo>
                  <a:lnTo>
                    <a:pt x="6" y="101"/>
                  </a:lnTo>
                  <a:lnTo>
                    <a:pt x="0" y="89"/>
                  </a:lnTo>
                  <a:lnTo>
                    <a:pt x="6" y="75"/>
                  </a:lnTo>
                  <a:lnTo>
                    <a:pt x="28" y="63"/>
                  </a:lnTo>
                  <a:lnTo>
                    <a:pt x="61" y="50"/>
                  </a:lnTo>
                  <a:lnTo>
                    <a:pt x="105" y="40"/>
                  </a:lnTo>
                  <a:lnTo>
                    <a:pt x="162" y="30"/>
                  </a:lnTo>
                  <a:lnTo>
                    <a:pt x="227" y="22"/>
                  </a:lnTo>
                  <a:lnTo>
                    <a:pt x="300" y="14"/>
                  </a:lnTo>
                  <a:lnTo>
                    <a:pt x="381" y="8"/>
                  </a:lnTo>
                  <a:lnTo>
                    <a:pt x="468" y="4"/>
                  </a:lnTo>
                  <a:lnTo>
                    <a:pt x="562" y="2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19D7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26"/>
            <p:cNvSpPr/>
            <p:nvPr/>
          </p:nvSpPr>
          <p:spPr bwMode="auto">
            <a:xfrm>
              <a:off x="3290052" y="4143318"/>
              <a:ext cx="2536678" cy="520925"/>
            </a:xfrm>
            <a:custGeom>
              <a:avLst/>
              <a:gdLst>
                <a:gd name="T0" fmla="*/ 0 w 1120"/>
                <a:gd name="T1" fmla="*/ 0 h 230"/>
                <a:gd name="T2" fmla="*/ 1120 w 1120"/>
                <a:gd name="T3" fmla="*/ 0 h 230"/>
                <a:gd name="T4" fmla="*/ 1120 w 1120"/>
                <a:gd name="T5" fmla="*/ 153 h 230"/>
                <a:gd name="T6" fmla="*/ 1114 w 1120"/>
                <a:gd name="T7" fmla="*/ 167 h 230"/>
                <a:gd name="T8" fmla="*/ 1092 w 1120"/>
                <a:gd name="T9" fmla="*/ 177 h 230"/>
                <a:gd name="T10" fmla="*/ 1057 w 1120"/>
                <a:gd name="T11" fmla="*/ 189 h 230"/>
                <a:gd name="T12" fmla="*/ 1013 w 1120"/>
                <a:gd name="T13" fmla="*/ 200 h 230"/>
                <a:gd name="T14" fmla="*/ 956 w 1120"/>
                <a:gd name="T15" fmla="*/ 208 h 230"/>
                <a:gd name="T16" fmla="*/ 891 w 1120"/>
                <a:gd name="T17" fmla="*/ 216 h 230"/>
                <a:gd name="T18" fmla="*/ 818 w 1120"/>
                <a:gd name="T19" fmla="*/ 222 h 230"/>
                <a:gd name="T20" fmla="*/ 737 w 1120"/>
                <a:gd name="T21" fmla="*/ 226 h 230"/>
                <a:gd name="T22" fmla="*/ 651 w 1120"/>
                <a:gd name="T23" fmla="*/ 230 h 230"/>
                <a:gd name="T24" fmla="*/ 560 w 1120"/>
                <a:gd name="T25" fmla="*/ 230 h 230"/>
                <a:gd name="T26" fmla="*/ 469 w 1120"/>
                <a:gd name="T27" fmla="*/ 230 h 230"/>
                <a:gd name="T28" fmla="*/ 384 w 1120"/>
                <a:gd name="T29" fmla="*/ 226 h 230"/>
                <a:gd name="T30" fmla="*/ 302 w 1120"/>
                <a:gd name="T31" fmla="*/ 222 h 230"/>
                <a:gd name="T32" fmla="*/ 229 w 1120"/>
                <a:gd name="T33" fmla="*/ 216 h 230"/>
                <a:gd name="T34" fmla="*/ 164 w 1120"/>
                <a:gd name="T35" fmla="*/ 208 h 230"/>
                <a:gd name="T36" fmla="*/ 108 w 1120"/>
                <a:gd name="T37" fmla="*/ 200 h 230"/>
                <a:gd name="T38" fmla="*/ 63 w 1120"/>
                <a:gd name="T39" fmla="*/ 189 h 230"/>
                <a:gd name="T40" fmla="*/ 29 w 1120"/>
                <a:gd name="T41" fmla="*/ 177 h 230"/>
                <a:gd name="T42" fmla="*/ 6 w 1120"/>
                <a:gd name="T43" fmla="*/ 167 h 230"/>
                <a:gd name="T44" fmla="*/ 0 w 1120"/>
                <a:gd name="T45" fmla="*/ 153 h 230"/>
                <a:gd name="T46" fmla="*/ 0 w 1120"/>
                <a:gd name="T4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20" h="230">
                  <a:moveTo>
                    <a:pt x="0" y="0"/>
                  </a:moveTo>
                  <a:lnTo>
                    <a:pt x="1120" y="0"/>
                  </a:lnTo>
                  <a:lnTo>
                    <a:pt x="1120" y="153"/>
                  </a:lnTo>
                  <a:lnTo>
                    <a:pt x="1114" y="167"/>
                  </a:lnTo>
                  <a:lnTo>
                    <a:pt x="1092" y="177"/>
                  </a:lnTo>
                  <a:lnTo>
                    <a:pt x="1057" y="189"/>
                  </a:lnTo>
                  <a:lnTo>
                    <a:pt x="1013" y="200"/>
                  </a:lnTo>
                  <a:lnTo>
                    <a:pt x="956" y="208"/>
                  </a:lnTo>
                  <a:lnTo>
                    <a:pt x="891" y="216"/>
                  </a:lnTo>
                  <a:lnTo>
                    <a:pt x="818" y="222"/>
                  </a:lnTo>
                  <a:lnTo>
                    <a:pt x="737" y="226"/>
                  </a:lnTo>
                  <a:lnTo>
                    <a:pt x="651" y="230"/>
                  </a:lnTo>
                  <a:lnTo>
                    <a:pt x="560" y="230"/>
                  </a:lnTo>
                  <a:lnTo>
                    <a:pt x="469" y="230"/>
                  </a:lnTo>
                  <a:lnTo>
                    <a:pt x="384" y="226"/>
                  </a:lnTo>
                  <a:lnTo>
                    <a:pt x="302" y="222"/>
                  </a:lnTo>
                  <a:lnTo>
                    <a:pt x="229" y="216"/>
                  </a:lnTo>
                  <a:lnTo>
                    <a:pt x="164" y="208"/>
                  </a:lnTo>
                  <a:lnTo>
                    <a:pt x="108" y="200"/>
                  </a:lnTo>
                  <a:lnTo>
                    <a:pt x="63" y="189"/>
                  </a:lnTo>
                  <a:lnTo>
                    <a:pt x="29" y="177"/>
                  </a:lnTo>
                  <a:lnTo>
                    <a:pt x="6" y="167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C4B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27"/>
            <p:cNvSpPr/>
            <p:nvPr/>
          </p:nvSpPr>
          <p:spPr bwMode="auto">
            <a:xfrm>
              <a:off x="3290052" y="3966657"/>
              <a:ext cx="2536678" cy="346529"/>
            </a:xfrm>
            <a:custGeom>
              <a:avLst/>
              <a:gdLst>
                <a:gd name="T0" fmla="*/ 560 w 1120"/>
                <a:gd name="T1" fmla="*/ 0 h 153"/>
                <a:gd name="T2" fmla="*/ 651 w 1120"/>
                <a:gd name="T3" fmla="*/ 0 h 153"/>
                <a:gd name="T4" fmla="*/ 737 w 1120"/>
                <a:gd name="T5" fmla="*/ 4 h 153"/>
                <a:gd name="T6" fmla="*/ 818 w 1120"/>
                <a:gd name="T7" fmla="*/ 9 h 153"/>
                <a:gd name="T8" fmla="*/ 891 w 1120"/>
                <a:gd name="T9" fmla="*/ 15 h 153"/>
                <a:gd name="T10" fmla="*/ 956 w 1120"/>
                <a:gd name="T11" fmla="*/ 23 h 153"/>
                <a:gd name="T12" fmla="*/ 1013 w 1120"/>
                <a:gd name="T13" fmla="*/ 31 h 153"/>
                <a:gd name="T14" fmla="*/ 1057 w 1120"/>
                <a:gd name="T15" fmla="*/ 41 h 153"/>
                <a:gd name="T16" fmla="*/ 1092 w 1120"/>
                <a:gd name="T17" fmla="*/ 53 h 153"/>
                <a:gd name="T18" fmla="*/ 1114 w 1120"/>
                <a:gd name="T19" fmla="*/ 64 h 153"/>
                <a:gd name="T20" fmla="*/ 1120 w 1120"/>
                <a:gd name="T21" fmla="*/ 76 h 153"/>
                <a:gd name="T22" fmla="*/ 1114 w 1120"/>
                <a:gd name="T23" fmla="*/ 90 h 153"/>
                <a:gd name="T24" fmla="*/ 1092 w 1120"/>
                <a:gd name="T25" fmla="*/ 100 h 153"/>
                <a:gd name="T26" fmla="*/ 1057 w 1120"/>
                <a:gd name="T27" fmla="*/ 113 h 153"/>
                <a:gd name="T28" fmla="*/ 1013 w 1120"/>
                <a:gd name="T29" fmla="*/ 123 h 153"/>
                <a:gd name="T30" fmla="*/ 956 w 1120"/>
                <a:gd name="T31" fmla="*/ 131 h 153"/>
                <a:gd name="T32" fmla="*/ 891 w 1120"/>
                <a:gd name="T33" fmla="*/ 139 h 153"/>
                <a:gd name="T34" fmla="*/ 818 w 1120"/>
                <a:gd name="T35" fmla="*/ 145 h 153"/>
                <a:gd name="T36" fmla="*/ 737 w 1120"/>
                <a:gd name="T37" fmla="*/ 149 h 153"/>
                <a:gd name="T38" fmla="*/ 651 w 1120"/>
                <a:gd name="T39" fmla="*/ 153 h 153"/>
                <a:gd name="T40" fmla="*/ 560 w 1120"/>
                <a:gd name="T41" fmla="*/ 153 h 153"/>
                <a:gd name="T42" fmla="*/ 469 w 1120"/>
                <a:gd name="T43" fmla="*/ 153 h 153"/>
                <a:gd name="T44" fmla="*/ 384 w 1120"/>
                <a:gd name="T45" fmla="*/ 149 h 153"/>
                <a:gd name="T46" fmla="*/ 302 w 1120"/>
                <a:gd name="T47" fmla="*/ 145 h 153"/>
                <a:gd name="T48" fmla="*/ 229 w 1120"/>
                <a:gd name="T49" fmla="*/ 139 h 153"/>
                <a:gd name="T50" fmla="*/ 164 w 1120"/>
                <a:gd name="T51" fmla="*/ 131 h 153"/>
                <a:gd name="T52" fmla="*/ 108 w 1120"/>
                <a:gd name="T53" fmla="*/ 123 h 153"/>
                <a:gd name="T54" fmla="*/ 63 w 1120"/>
                <a:gd name="T55" fmla="*/ 113 h 153"/>
                <a:gd name="T56" fmla="*/ 29 w 1120"/>
                <a:gd name="T57" fmla="*/ 100 h 153"/>
                <a:gd name="T58" fmla="*/ 6 w 1120"/>
                <a:gd name="T59" fmla="*/ 90 h 153"/>
                <a:gd name="T60" fmla="*/ 0 w 1120"/>
                <a:gd name="T61" fmla="*/ 76 h 153"/>
                <a:gd name="T62" fmla="*/ 6 w 1120"/>
                <a:gd name="T63" fmla="*/ 64 h 153"/>
                <a:gd name="T64" fmla="*/ 29 w 1120"/>
                <a:gd name="T65" fmla="*/ 53 h 153"/>
                <a:gd name="T66" fmla="*/ 63 w 1120"/>
                <a:gd name="T67" fmla="*/ 41 h 153"/>
                <a:gd name="T68" fmla="*/ 108 w 1120"/>
                <a:gd name="T69" fmla="*/ 31 h 153"/>
                <a:gd name="T70" fmla="*/ 164 w 1120"/>
                <a:gd name="T71" fmla="*/ 23 h 153"/>
                <a:gd name="T72" fmla="*/ 229 w 1120"/>
                <a:gd name="T73" fmla="*/ 15 h 153"/>
                <a:gd name="T74" fmla="*/ 302 w 1120"/>
                <a:gd name="T75" fmla="*/ 9 h 153"/>
                <a:gd name="T76" fmla="*/ 384 w 1120"/>
                <a:gd name="T77" fmla="*/ 4 h 153"/>
                <a:gd name="T78" fmla="*/ 469 w 1120"/>
                <a:gd name="T79" fmla="*/ 0 h 153"/>
                <a:gd name="T80" fmla="*/ 560 w 1120"/>
                <a:gd name="T8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0" h="153">
                  <a:moveTo>
                    <a:pt x="560" y="0"/>
                  </a:moveTo>
                  <a:lnTo>
                    <a:pt x="651" y="0"/>
                  </a:lnTo>
                  <a:lnTo>
                    <a:pt x="737" y="4"/>
                  </a:lnTo>
                  <a:lnTo>
                    <a:pt x="818" y="9"/>
                  </a:lnTo>
                  <a:lnTo>
                    <a:pt x="891" y="15"/>
                  </a:lnTo>
                  <a:lnTo>
                    <a:pt x="956" y="23"/>
                  </a:lnTo>
                  <a:lnTo>
                    <a:pt x="1013" y="31"/>
                  </a:lnTo>
                  <a:lnTo>
                    <a:pt x="1057" y="41"/>
                  </a:lnTo>
                  <a:lnTo>
                    <a:pt x="1092" y="53"/>
                  </a:lnTo>
                  <a:lnTo>
                    <a:pt x="1114" y="64"/>
                  </a:lnTo>
                  <a:lnTo>
                    <a:pt x="1120" y="76"/>
                  </a:lnTo>
                  <a:lnTo>
                    <a:pt x="1114" y="90"/>
                  </a:lnTo>
                  <a:lnTo>
                    <a:pt x="1092" y="100"/>
                  </a:lnTo>
                  <a:lnTo>
                    <a:pt x="1057" y="113"/>
                  </a:lnTo>
                  <a:lnTo>
                    <a:pt x="1013" y="123"/>
                  </a:lnTo>
                  <a:lnTo>
                    <a:pt x="956" y="131"/>
                  </a:lnTo>
                  <a:lnTo>
                    <a:pt x="891" y="139"/>
                  </a:lnTo>
                  <a:lnTo>
                    <a:pt x="818" y="145"/>
                  </a:lnTo>
                  <a:lnTo>
                    <a:pt x="737" y="149"/>
                  </a:lnTo>
                  <a:lnTo>
                    <a:pt x="651" y="153"/>
                  </a:lnTo>
                  <a:lnTo>
                    <a:pt x="560" y="153"/>
                  </a:lnTo>
                  <a:lnTo>
                    <a:pt x="469" y="153"/>
                  </a:lnTo>
                  <a:lnTo>
                    <a:pt x="384" y="149"/>
                  </a:lnTo>
                  <a:lnTo>
                    <a:pt x="302" y="145"/>
                  </a:lnTo>
                  <a:lnTo>
                    <a:pt x="229" y="139"/>
                  </a:lnTo>
                  <a:lnTo>
                    <a:pt x="164" y="131"/>
                  </a:lnTo>
                  <a:lnTo>
                    <a:pt x="108" y="123"/>
                  </a:lnTo>
                  <a:lnTo>
                    <a:pt x="63" y="113"/>
                  </a:lnTo>
                  <a:lnTo>
                    <a:pt x="29" y="100"/>
                  </a:lnTo>
                  <a:lnTo>
                    <a:pt x="6" y="90"/>
                  </a:lnTo>
                  <a:lnTo>
                    <a:pt x="0" y="76"/>
                  </a:lnTo>
                  <a:lnTo>
                    <a:pt x="6" y="64"/>
                  </a:lnTo>
                  <a:lnTo>
                    <a:pt x="29" y="53"/>
                  </a:lnTo>
                  <a:lnTo>
                    <a:pt x="63" y="41"/>
                  </a:lnTo>
                  <a:lnTo>
                    <a:pt x="108" y="31"/>
                  </a:lnTo>
                  <a:lnTo>
                    <a:pt x="164" y="23"/>
                  </a:lnTo>
                  <a:lnTo>
                    <a:pt x="229" y="15"/>
                  </a:lnTo>
                  <a:lnTo>
                    <a:pt x="302" y="9"/>
                  </a:lnTo>
                  <a:lnTo>
                    <a:pt x="384" y="4"/>
                  </a:lnTo>
                  <a:lnTo>
                    <a:pt x="469" y="0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39A09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30"/>
            <p:cNvSpPr/>
            <p:nvPr/>
          </p:nvSpPr>
          <p:spPr bwMode="auto">
            <a:xfrm>
              <a:off x="3496157" y="3805849"/>
              <a:ext cx="2124468" cy="434859"/>
            </a:xfrm>
            <a:custGeom>
              <a:avLst/>
              <a:gdLst>
                <a:gd name="T0" fmla="*/ 0 w 938"/>
                <a:gd name="T1" fmla="*/ 0 h 192"/>
                <a:gd name="T2" fmla="*/ 938 w 938"/>
                <a:gd name="T3" fmla="*/ 0 h 192"/>
                <a:gd name="T4" fmla="*/ 938 w 938"/>
                <a:gd name="T5" fmla="*/ 128 h 192"/>
                <a:gd name="T6" fmla="*/ 930 w 938"/>
                <a:gd name="T7" fmla="*/ 139 h 192"/>
                <a:gd name="T8" fmla="*/ 907 w 938"/>
                <a:gd name="T9" fmla="*/ 151 h 192"/>
                <a:gd name="T10" fmla="*/ 873 w 938"/>
                <a:gd name="T11" fmla="*/ 159 h 192"/>
                <a:gd name="T12" fmla="*/ 828 w 938"/>
                <a:gd name="T13" fmla="*/ 169 h 192"/>
                <a:gd name="T14" fmla="*/ 771 w 938"/>
                <a:gd name="T15" fmla="*/ 177 h 192"/>
                <a:gd name="T16" fmla="*/ 705 w 938"/>
                <a:gd name="T17" fmla="*/ 184 h 192"/>
                <a:gd name="T18" fmla="*/ 634 w 938"/>
                <a:gd name="T19" fmla="*/ 188 h 192"/>
                <a:gd name="T20" fmla="*/ 552 w 938"/>
                <a:gd name="T21" fmla="*/ 192 h 192"/>
                <a:gd name="T22" fmla="*/ 469 w 938"/>
                <a:gd name="T23" fmla="*/ 192 h 192"/>
                <a:gd name="T24" fmla="*/ 384 w 938"/>
                <a:gd name="T25" fmla="*/ 192 h 192"/>
                <a:gd name="T26" fmla="*/ 305 w 938"/>
                <a:gd name="T27" fmla="*/ 188 h 192"/>
                <a:gd name="T28" fmla="*/ 232 w 938"/>
                <a:gd name="T29" fmla="*/ 184 h 192"/>
                <a:gd name="T30" fmla="*/ 167 w 938"/>
                <a:gd name="T31" fmla="*/ 177 h 192"/>
                <a:gd name="T32" fmla="*/ 110 w 938"/>
                <a:gd name="T33" fmla="*/ 169 h 192"/>
                <a:gd name="T34" fmla="*/ 65 w 938"/>
                <a:gd name="T35" fmla="*/ 159 h 192"/>
                <a:gd name="T36" fmla="*/ 31 w 938"/>
                <a:gd name="T37" fmla="*/ 151 h 192"/>
                <a:gd name="T38" fmla="*/ 9 w 938"/>
                <a:gd name="T39" fmla="*/ 139 h 192"/>
                <a:gd name="T40" fmla="*/ 0 w 938"/>
                <a:gd name="T41" fmla="*/ 128 h 192"/>
                <a:gd name="T42" fmla="*/ 0 w 938"/>
                <a:gd name="T4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8" h="192">
                  <a:moveTo>
                    <a:pt x="0" y="0"/>
                  </a:moveTo>
                  <a:lnTo>
                    <a:pt x="938" y="0"/>
                  </a:lnTo>
                  <a:lnTo>
                    <a:pt x="938" y="128"/>
                  </a:lnTo>
                  <a:lnTo>
                    <a:pt x="930" y="139"/>
                  </a:lnTo>
                  <a:lnTo>
                    <a:pt x="907" y="151"/>
                  </a:lnTo>
                  <a:lnTo>
                    <a:pt x="873" y="159"/>
                  </a:lnTo>
                  <a:lnTo>
                    <a:pt x="828" y="169"/>
                  </a:lnTo>
                  <a:lnTo>
                    <a:pt x="771" y="177"/>
                  </a:lnTo>
                  <a:lnTo>
                    <a:pt x="705" y="184"/>
                  </a:lnTo>
                  <a:lnTo>
                    <a:pt x="634" y="188"/>
                  </a:lnTo>
                  <a:lnTo>
                    <a:pt x="552" y="192"/>
                  </a:lnTo>
                  <a:lnTo>
                    <a:pt x="469" y="192"/>
                  </a:lnTo>
                  <a:lnTo>
                    <a:pt x="384" y="192"/>
                  </a:lnTo>
                  <a:lnTo>
                    <a:pt x="305" y="188"/>
                  </a:lnTo>
                  <a:lnTo>
                    <a:pt x="232" y="184"/>
                  </a:lnTo>
                  <a:lnTo>
                    <a:pt x="167" y="177"/>
                  </a:lnTo>
                  <a:lnTo>
                    <a:pt x="110" y="169"/>
                  </a:lnTo>
                  <a:lnTo>
                    <a:pt x="65" y="159"/>
                  </a:lnTo>
                  <a:lnTo>
                    <a:pt x="31" y="151"/>
                  </a:lnTo>
                  <a:lnTo>
                    <a:pt x="9" y="139"/>
                  </a:lnTo>
                  <a:lnTo>
                    <a:pt x="0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D2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31"/>
            <p:cNvSpPr/>
            <p:nvPr/>
          </p:nvSpPr>
          <p:spPr bwMode="auto">
            <a:xfrm>
              <a:off x="3496157" y="3658632"/>
              <a:ext cx="2124468" cy="289906"/>
            </a:xfrm>
            <a:custGeom>
              <a:avLst/>
              <a:gdLst>
                <a:gd name="T0" fmla="*/ 469 w 938"/>
                <a:gd name="T1" fmla="*/ 0 h 128"/>
                <a:gd name="T2" fmla="*/ 552 w 938"/>
                <a:gd name="T3" fmla="*/ 0 h 128"/>
                <a:gd name="T4" fmla="*/ 634 w 938"/>
                <a:gd name="T5" fmla="*/ 4 h 128"/>
                <a:gd name="T6" fmla="*/ 705 w 938"/>
                <a:gd name="T7" fmla="*/ 8 h 128"/>
                <a:gd name="T8" fmla="*/ 771 w 938"/>
                <a:gd name="T9" fmla="*/ 14 h 128"/>
                <a:gd name="T10" fmla="*/ 828 w 938"/>
                <a:gd name="T11" fmla="*/ 22 h 128"/>
                <a:gd name="T12" fmla="*/ 873 w 938"/>
                <a:gd name="T13" fmla="*/ 30 h 128"/>
                <a:gd name="T14" fmla="*/ 907 w 938"/>
                <a:gd name="T15" fmla="*/ 41 h 128"/>
                <a:gd name="T16" fmla="*/ 930 w 938"/>
                <a:gd name="T17" fmla="*/ 51 h 128"/>
                <a:gd name="T18" fmla="*/ 938 w 938"/>
                <a:gd name="T19" fmla="*/ 63 h 128"/>
                <a:gd name="T20" fmla="*/ 930 w 938"/>
                <a:gd name="T21" fmla="*/ 75 h 128"/>
                <a:gd name="T22" fmla="*/ 907 w 938"/>
                <a:gd name="T23" fmla="*/ 85 h 128"/>
                <a:gd name="T24" fmla="*/ 873 w 938"/>
                <a:gd name="T25" fmla="*/ 96 h 128"/>
                <a:gd name="T26" fmla="*/ 828 w 938"/>
                <a:gd name="T27" fmla="*/ 104 h 128"/>
                <a:gd name="T28" fmla="*/ 771 w 938"/>
                <a:gd name="T29" fmla="*/ 112 h 128"/>
                <a:gd name="T30" fmla="*/ 705 w 938"/>
                <a:gd name="T31" fmla="*/ 118 h 128"/>
                <a:gd name="T32" fmla="*/ 634 w 938"/>
                <a:gd name="T33" fmla="*/ 124 h 128"/>
                <a:gd name="T34" fmla="*/ 552 w 938"/>
                <a:gd name="T35" fmla="*/ 126 h 128"/>
                <a:gd name="T36" fmla="*/ 469 w 938"/>
                <a:gd name="T37" fmla="*/ 128 h 128"/>
                <a:gd name="T38" fmla="*/ 384 w 938"/>
                <a:gd name="T39" fmla="*/ 126 h 128"/>
                <a:gd name="T40" fmla="*/ 305 w 938"/>
                <a:gd name="T41" fmla="*/ 124 h 128"/>
                <a:gd name="T42" fmla="*/ 232 w 938"/>
                <a:gd name="T43" fmla="*/ 118 h 128"/>
                <a:gd name="T44" fmla="*/ 167 w 938"/>
                <a:gd name="T45" fmla="*/ 112 h 128"/>
                <a:gd name="T46" fmla="*/ 110 w 938"/>
                <a:gd name="T47" fmla="*/ 104 h 128"/>
                <a:gd name="T48" fmla="*/ 65 w 938"/>
                <a:gd name="T49" fmla="*/ 96 h 128"/>
                <a:gd name="T50" fmla="*/ 31 w 938"/>
                <a:gd name="T51" fmla="*/ 85 h 128"/>
                <a:gd name="T52" fmla="*/ 9 w 938"/>
                <a:gd name="T53" fmla="*/ 75 h 128"/>
                <a:gd name="T54" fmla="*/ 0 w 938"/>
                <a:gd name="T55" fmla="*/ 63 h 128"/>
                <a:gd name="T56" fmla="*/ 9 w 938"/>
                <a:gd name="T57" fmla="*/ 51 h 128"/>
                <a:gd name="T58" fmla="*/ 31 w 938"/>
                <a:gd name="T59" fmla="*/ 41 h 128"/>
                <a:gd name="T60" fmla="*/ 65 w 938"/>
                <a:gd name="T61" fmla="*/ 30 h 128"/>
                <a:gd name="T62" fmla="*/ 110 w 938"/>
                <a:gd name="T63" fmla="*/ 22 h 128"/>
                <a:gd name="T64" fmla="*/ 167 w 938"/>
                <a:gd name="T65" fmla="*/ 14 h 128"/>
                <a:gd name="T66" fmla="*/ 232 w 938"/>
                <a:gd name="T67" fmla="*/ 8 h 128"/>
                <a:gd name="T68" fmla="*/ 305 w 938"/>
                <a:gd name="T69" fmla="*/ 4 h 128"/>
                <a:gd name="T70" fmla="*/ 384 w 938"/>
                <a:gd name="T71" fmla="*/ 0 h 128"/>
                <a:gd name="T72" fmla="*/ 469 w 93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8" h="128">
                  <a:moveTo>
                    <a:pt x="469" y="0"/>
                  </a:moveTo>
                  <a:lnTo>
                    <a:pt x="552" y="0"/>
                  </a:lnTo>
                  <a:lnTo>
                    <a:pt x="634" y="4"/>
                  </a:lnTo>
                  <a:lnTo>
                    <a:pt x="705" y="8"/>
                  </a:lnTo>
                  <a:lnTo>
                    <a:pt x="771" y="14"/>
                  </a:lnTo>
                  <a:lnTo>
                    <a:pt x="828" y="22"/>
                  </a:lnTo>
                  <a:lnTo>
                    <a:pt x="873" y="30"/>
                  </a:lnTo>
                  <a:lnTo>
                    <a:pt x="907" y="41"/>
                  </a:lnTo>
                  <a:lnTo>
                    <a:pt x="930" y="51"/>
                  </a:lnTo>
                  <a:lnTo>
                    <a:pt x="938" y="63"/>
                  </a:lnTo>
                  <a:lnTo>
                    <a:pt x="930" y="75"/>
                  </a:lnTo>
                  <a:lnTo>
                    <a:pt x="907" y="85"/>
                  </a:lnTo>
                  <a:lnTo>
                    <a:pt x="873" y="96"/>
                  </a:lnTo>
                  <a:lnTo>
                    <a:pt x="828" y="104"/>
                  </a:lnTo>
                  <a:lnTo>
                    <a:pt x="771" y="112"/>
                  </a:lnTo>
                  <a:lnTo>
                    <a:pt x="705" y="118"/>
                  </a:lnTo>
                  <a:lnTo>
                    <a:pt x="634" y="124"/>
                  </a:lnTo>
                  <a:lnTo>
                    <a:pt x="552" y="126"/>
                  </a:lnTo>
                  <a:lnTo>
                    <a:pt x="469" y="128"/>
                  </a:lnTo>
                  <a:lnTo>
                    <a:pt x="384" y="126"/>
                  </a:lnTo>
                  <a:lnTo>
                    <a:pt x="305" y="124"/>
                  </a:lnTo>
                  <a:lnTo>
                    <a:pt x="232" y="118"/>
                  </a:lnTo>
                  <a:lnTo>
                    <a:pt x="167" y="112"/>
                  </a:lnTo>
                  <a:lnTo>
                    <a:pt x="110" y="104"/>
                  </a:lnTo>
                  <a:lnTo>
                    <a:pt x="65" y="96"/>
                  </a:lnTo>
                  <a:lnTo>
                    <a:pt x="31" y="85"/>
                  </a:lnTo>
                  <a:lnTo>
                    <a:pt x="9" y="75"/>
                  </a:lnTo>
                  <a:lnTo>
                    <a:pt x="0" y="63"/>
                  </a:lnTo>
                  <a:lnTo>
                    <a:pt x="9" y="51"/>
                  </a:lnTo>
                  <a:lnTo>
                    <a:pt x="31" y="41"/>
                  </a:lnTo>
                  <a:lnTo>
                    <a:pt x="65" y="30"/>
                  </a:lnTo>
                  <a:lnTo>
                    <a:pt x="110" y="22"/>
                  </a:lnTo>
                  <a:lnTo>
                    <a:pt x="167" y="14"/>
                  </a:lnTo>
                  <a:lnTo>
                    <a:pt x="232" y="8"/>
                  </a:lnTo>
                  <a:lnTo>
                    <a:pt x="305" y="4"/>
                  </a:lnTo>
                  <a:lnTo>
                    <a:pt x="384" y="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19D7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34"/>
            <p:cNvSpPr/>
            <p:nvPr/>
          </p:nvSpPr>
          <p:spPr bwMode="auto">
            <a:xfrm>
              <a:off x="3690937" y="3445732"/>
              <a:ext cx="1737172" cy="430329"/>
            </a:xfrm>
            <a:custGeom>
              <a:avLst/>
              <a:gdLst>
                <a:gd name="T0" fmla="*/ 0 w 767"/>
                <a:gd name="T1" fmla="*/ 0 h 190"/>
                <a:gd name="T2" fmla="*/ 767 w 767"/>
                <a:gd name="T3" fmla="*/ 0 h 190"/>
                <a:gd name="T4" fmla="*/ 767 w 767"/>
                <a:gd name="T5" fmla="*/ 133 h 190"/>
                <a:gd name="T6" fmla="*/ 761 w 767"/>
                <a:gd name="T7" fmla="*/ 143 h 190"/>
                <a:gd name="T8" fmla="*/ 742 w 767"/>
                <a:gd name="T9" fmla="*/ 151 h 190"/>
                <a:gd name="T10" fmla="*/ 714 w 767"/>
                <a:gd name="T11" fmla="*/ 161 h 190"/>
                <a:gd name="T12" fmla="*/ 675 w 767"/>
                <a:gd name="T13" fmla="*/ 169 h 190"/>
                <a:gd name="T14" fmla="*/ 631 w 767"/>
                <a:gd name="T15" fmla="*/ 175 h 190"/>
                <a:gd name="T16" fmla="*/ 576 w 767"/>
                <a:gd name="T17" fmla="*/ 181 h 190"/>
                <a:gd name="T18" fmla="*/ 517 w 767"/>
                <a:gd name="T19" fmla="*/ 186 h 190"/>
                <a:gd name="T20" fmla="*/ 452 w 767"/>
                <a:gd name="T21" fmla="*/ 188 h 190"/>
                <a:gd name="T22" fmla="*/ 383 w 767"/>
                <a:gd name="T23" fmla="*/ 190 h 190"/>
                <a:gd name="T24" fmla="*/ 314 w 767"/>
                <a:gd name="T25" fmla="*/ 188 h 190"/>
                <a:gd name="T26" fmla="*/ 249 w 767"/>
                <a:gd name="T27" fmla="*/ 186 h 190"/>
                <a:gd name="T28" fmla="*/ 190 w 767"/>
                <a:gd name="T29" fmla="*/ 181 h 190"/>
                <a:gd name="T30" fmla="*/ 136 w 767"/>
                <a:gd name="T31" fmla="*/ 175 h 190"/>
                <a:gd name="T32" fmla="*/ 91 w 767"/>
                <a:gd name="T33" fmla="*/ 169 h 190"/>
                <a:gd name="T34" fmla="*/ 52 w 767"/>
                <a:gd name="T35" fmla="*/ 161 h 190"/>
                <a:gd name="T36" fmla="*/ 24 w 767"/>
                <a:gd name="T37" fmla="*/ 151 h 190"/>
                <a:gd name="T38" fmla="*/ 6 w 767"/>
                <a:gd name="T39" fmla="*/ 143 h 190"/>
                <a:gd name="T40" fmla="*/ 0 w 767"/>
                <a:gd name="T41" fmla="*/ 133 h 190"/>
                <a:gd name="T42" fmla="*/ 0 w 767"/>
                <a:gd name="T4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7" h="190">
                  <a:moveTo>
                    <a:pt x="0" y="0"/>
                  </a:moveTo>
                  <a:lnTo>
                    <a:pt x="767" y="0"/>
                  </a:lnTo>
                  <a:lnTo>
                    <a:pt x="767" y="133"/>
                  </a:lnTo>
                  <a:lnTo>
                    <a:pt x="761" y="143"/>
                  </a:lnTo>
                  <a:lnTo>
                    <a:pt x="742" y="151"/>
                  </a:lnTo>
                  <a:lnTo>
                    <a:pt x="714" y="161"/>
                  </a:lnTo>
                  <a:lnTo>
                    <a:pt x="675" y="169"/>
                  </a:lnTo>
                  <a:lnTo>
                    <a:pt x="631" y="175"/>
                  </a:lnTo>
                  <a:lnTo>
                    <a:pt x="576" y="181"/>
                  </a:lnTo>
                  <a:lnTo>
                    <a:pt x="517" y="186"/>
                  </a:lnTo>
                  <a:lnTo>
                    <a:pt x="452" y="188"/>
                  </a:lnTo>
                  <a:lnTo>
                    <a:pt x="383" y="190"/>
                  </a:lnTo>
                  <a:lnTo>
                    <a:pt x="314" y="188"/>
                  </a:lnTo>
                  <a:lnTo>
                    <a:pt x="249" y="186"/>
                  </a:lnTo>
                  <a:lnTo>
                    <a:pt x="190" y="181"/>
                  </a:lnTo>
                  <a:lnTo>
                    <a:pt x="136" y="175"/>
                  </a:lnTo>
                  <a:lnTo>
                    <a:pt x="91" y="169"/>
                  </a:lnTo>
                  <a:lnTo>
                    <a:pt x="52" y="161"/>
                  </a:lnTo>
                  <a:lnTo>
                    <a:pt x="24" y="151"/>
                  </a:lnTo>
                  <a:lnTo>
                    <a:pt x="6" y="143"/>
                  </a:lnTo>
                  <a:lnTo>
                    <a:pt x="0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C4B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35"/>
            <p:cNvSpPr/>
            <p:nvPr/>
          </p:nvSpPr>
          <p:spPr bwMode="auto">
            <a:xfrm>
              <a:off x="3690937" y="3316632"/>
              <a:ext cx="1737172" cy="253668"/>
            </a:xfrm>
            <a:custGeom>
              <a:avLst/>
              <a:gdLst>
                <a:gd name="T0" fmla="*/ 383 w 767"/>
                <a:gd name="T1" fmla="*/ 0 h 112"/>
                <a:gd name="T2" fmla="*/ 452 w 767"/>
                <a:gd name="T3" fmla="*/ 0 h 112"/>
                <a:gd name="T4" fmla="*/ 517 w 767"/>
                <a:gd name="T5" fmla="*/ 4 h 112"/>
                <a:gd name="T6" fmla="*/ 576 w 767"/>
                <a:gd name="T7" fmla="*/ 8 h 112"/>
                <a:gd name="T8" fmla="*/ 631 w 767"/>
                <a:gd name="T9" fmla="*/ 12 h 112"/>
                <a:gd name="T10" fmla="*/ 675 w 767"/>
                <a:gd name="T11" fmla="*/ 20 h 112"/>
                <a:gd name="T12" fmla="*/ 714 w 767"/>
                <a:gd name="T13" fmla="*/ 29 h 112"/>
                <a:gd name="T14" fmla="*/ 742 w 767"/>
                <a:gd name="T15" fmla="*/ 37 h 112"/>
                <a:gd name="T16" fmla="*/ 761 w 767"/>
                <a:gd name="T17" fmla="*/ 47 h 112"/>
                <a:gd name="T18" fmla="*/ 767 w 767"/>
                <a:gd name="T19" fmla="*/ 57 h 112"/>
                <a:gd name="T20" fmla="*/ 761 w 767"/>
                <a:gd name="T21" fmla="*/ 67 h 112"/>
                <a:gd name="T22" fmla="*/ 742 w 767"/>
                <a:gd name="T23" fmla="*/ 75 h 112"/>
                <a:gd name="T24" fmla="*/ 714 w 767"/>
                <a:gd name="T25" fmla="*/ 86 h 112"/>
                <a:gd name="T26" fmla="*/ 675 w 767"/>
                <a:gd name="T27" fmla="*/ 94 h 112"/>
                <a:gd name="T28" fmla="*/ 631 w 767"/>
                <a:gd name="T29" fmla="*/ 100 h 112"/>
                <a:gd name="T30" fmla="*/ 576 w 767"/>
                <a:gd name="T31" fmla="*/ 106 h 112"/>
                <a:gd name="T32" fmla="*/ 517 w 767"/>
                <a:gd name="T33" fmla="*/ 110 h 112"/>
                <a:gd name="T34" fmla="*/ 452 w 767"/>
                <a:gd name="T35" fmla="*/ 112 h 112"/>
                <a:gd name="T36" fmla="*/ 383 w 767"/>
                <a:gd name="T37" fmla="*/ 112 h 112"/>
                <a:gd name="T38" fmla="*/ 314 w 767"/>
                <a:gd name="T39" fmla="*/ 112 h 112"/>
                <a:gd name="T40" fmla="*/ 249 w 767"/>
                <a:gd name="T41" fmla="*/ 110 h 112"/>
                <a:gd name="T42" fmla="*/ 190 w 767"/>
                <a:gd name="T43" fmla="*/ 106 h 112"/>
                <a:gd name="T44" fmla="*/ 136 w 767"/>
                <a:gd name="T45" fmla="*/ 100 h 112"/>
                <a:gd name="T46" fmla="*/ 91 w 767"/>
                <a:gd name="T47" fmla="*/ 94 h 112"/>
                <a:gd name="T48" fmla="*/ 52 w 767"/>
                <a:gd name="T49" fmla="*/ 86 h 112"/>
                <a:gd name="T50" fmla="*/ 24 w 767"/>
                <a:gd name="T51" fmla="*/ 75 h 112"/>
                <a:gd name="T52" fmla="*/ 6 w 767"/>
                <a:gd name="T53" fmla="*/ 67 h 112"/>
                <a:gd name="T54" fmla="*/ 0 w 767"/>
                <a:gd name="T55" fmla="*/ 57 h 112"/>
                <a:gd name="T56" fmla="*/ 6 w 767"/>
                <a:gd name="T57" fmla="*/ 47 h 112"/>
                <a:gd name="T58" fmla="*/ 24 w 767"/>
                <a:gd name="T59" fmla="*/ 37 h 112"/>
                <a:gd name="T60" fmla="*/ 52 w 767"/>
                <a:gd name="T61" fmla="*/ 29 h 112"/>
                <a:gd name="T62" fmla="*/ 91 w 767"/>
                <a:gd name="T63" fmla="*/ 20 h 112"/>
                <a:gd name="T64" fmla="*/ 136 w 767"/>
                <a:gd name="T65" fmla="*/ 12 h 112"/>
                <a:gd name="T66" fmla="*/ 190 w 767"/>
                <a:gd name="T67" fmla="*/ 8 h 112"/>
                <a:gd name="T68" fmla="*/ 249 w 767"/>
                <a:gd name="T69" fmla="*/ 4 h 112"/>
                <a:gd name="T70" fmla="*/ 314 w 767"/>
                <a:gd name="T71" fmla="*/ 0 h 112"/>
                <a:gd name="T72" fmla="*/ 383 w 767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7" h="112">
                  <a:moveTo>
                    <a:pt x="383" y="0"/>
                  </a:moveTo>
                  <a:lnTo>
                    <a:pt x="452" y="0"/>
                  </a:lnTo>
                  <a:lnTo>
                    <a:pt x="517" y="4"/>
                  </a:lnTo>
                  <a:lnTo>
                    <a:pt x="576" y="8"/>
                  </a:lnTo>
                  <a:lnTo>
                    <a:pt x="631" y="12"/>
                  </a:lnTo>
                  <a:lnTo>
                    <a:pt x="675" y="20"/>
                  </a:lnTo>
                  <a:lnTo>
                    <a:pt x="714" y="29"/>
                  </a:lnTo>
                  <a:lnTo>
                    <a:pt x="742" y="37"/>
                  </a:lnTo>
                  <a:lnTo>
                    <a:pt x="761" y="47"/>
                  </a:lnTo>
                  <a:lnTo>
                    <a:pt x="767" y="57"/>
                  </a:lnTo>
                  <a:lnTo>
                    <a:pt x="761" y="67"/>
                  </a:lnTo>
                  <a:lnTo>
                    <a:pt x="742" y="75"/>
                  </a:lnTo>
                  <a:lnTo>
                    <a:pt x="714" y="86"/>
                  </a:lnTo>
                  <a:lnTo>
                    <a:pt x="675" y="94"/>
                  </a:lnTo>
                  <a:lnTo>
                    <a:pt x="631" y="100"/>
                  </a:lnTo>
                  <a:lnTo>
                    <a:pt x="576" y="106"/>
                  </a:lnTo>
                  <a:lnTo>
                    <a:pt x="517" y="110"/>
                  </a:lnTo>
                  <a:lnTo>
                    <a:pt x="452" y="112"/>
                  </a:lnTo>
                  <a:lnTo>
                    <a:pt x="383" y="112"/>
                  </a:lnTo>
                  <a:lnTo>
                    <a:pt x="314" y="112"/>
                  </a:lnTo>
                  <a:lnTo>
                    <a:pt x="249" y="110"/>
                  </a:lnTo>
                  <a:lnTo>
                    <a:pt x="190" y="106"/>
                  </a:lnTo>
                  <a:lnTo>
                    <a:pt x="136" y="100"/>
                  </a:lnTo>
                  <a:lnTo>
                    <a:pt x="91" y="94"/>
                  </a:lnTo>
                  <a:lnTo>
                    <a:pt x="52" y="86"/>
                  </a:lnTo>
                  <a:lnTo>
                    <a:pt x="24" y="75"/>
                  </a:lnTo>
                  <a:lnTo>
                    <a:pt x="6" y="67"/>
                  </a:lnTo>
                  <a:lnTo>
                    <a:pt x="0" y="57"/>
                  </a:lnTo>
                  <a:lnTo>
                    <a:pt x="6" y="47"/>
                  </a:lnTo>
                  <a:lnTo>
                    <a:pt x="24" y="37"/>
                  </a:lnTo>
                  <a:lnTo>
                    <a:pt x="52" y="29"/>
                  </a:lnTo>
                  <a:lnTo>
                    <a:pt x="91" y="20"/>
                  </a:lnTo>
                  <a:lnTo>
                    <a:pt x="136" y="12"/>
                  </a:lnTo>
                  <a:lnTo>
                    <a:pt x="190" y="8"/>
                  </a:lnTo>
                  <a:lnTo>
                    <a:pt x="249" y="4"/>
                  </a:lnTo>
                  <a:lnTo>
                    <a:pt x="314" y="0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39A09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37"/>
            <p:cNvSpPr/>
            <p:nvPr/>
          </p:nvSpPr>
          <p:spPr bwMode="auto">
            <a:xfrm>
              <a:off x="4035201" y="2120770"/>
              <a:ext cx="1046380" cy="1302313"/>
            </a:xfrm>
            <a:custGeom>
              <a:avLst/>
              <a:gdLst>
                <a:gd name="T0" fmla="*/ 231 w 462"/>
                <a:gd name="T1" fmla="*/ 0 h 575"/>
                <a:gd name="T2" fmla="*/ 284 w 462"/>
                <a:gd name="T3" fmla="*/ 6 h 575"/>
                <a:gd name="T4" fmla="*/ 333 w 462"/>
                <a:gd name="T5" fmla="*/ 25 h 575"/>
                <a:gd name="T6" fmla="*/ 375 w 462"/>
                <a:gd name="T7" fmla="*/ 51 h 575"/>
                <a:gd name="T8" fmla="*/ 412 w 462"/>
                <a:gd name="T9" fmla="*/ 88 h 575"/>
                <a:gd name="T10" fmla="*/ 438 w 462"/>
                <a:gd name="T11" fmla="*/ 131 h 575"/>
                <a:gd name="T12" fmla="*/ 456 w 462"/>
                <a:gd name="T13" fmla="*/ 180 h 575"/>
                <a:gd name="T14" fmla="*/ 462 w 462"/>
                <a:gd name="T15" fmla="*/ 233 h 575"/>
                <a:gd name="T16" fmla="*/ 462 w 462"/>
                <a:gd name="T17" fmla="*/ 575 h 575"/>
                <a:gd name="T18" fmla="*/ 0 w 462"/>
                <a:gd name="T19" fmla="*/ 575 h 575"/>
                <a:gd name="T20" fmla="*/ 0 w 462"/>
                <a:gd name="T21" fmla="*/ 233 h 575"/>
                <a:gd name="T22" fmla="*/ 6 w 462"/>
                <a:gd name="T23" fmla="*/ 180 h 575"/>
                <a:gd name="T24" fmla="*/ 22 w 462"/>
                <a:gd name="T25" fmla="*/ 131 h 575"/>
                <a:gd name="T26" fmla="*/ 51 w 462"/>
                <a:gd name="T27" fmla="*/ 88 h 575"/>
                <a:gd name="T28" fmla="*/ 87 w 462"/>
                <a:gd name="T29" fmla="*/ 51 h 575"/>
                <a:gd name="T30" fmla="*/ 130 w 462"/>
                <a:gd name="T31" fmla="*/ 25 h 575"/>
                <a:gd name="T32" fmla="*/ 178 w 462"/>
                <a:gd name="T33" fmla="*/ 6 h 575"/>
                <a:gd name="T34" fmla="*/ 231 w 462"/>
                <a:gd name="T35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2" h="575">
                  <a:moveTo>
                    <a:pt x="231" y="0"/>
                  </a:moveTo>
                  <a:lnTo>
                    <a:pt x="284" y="6"/>
                  </a:lnTo>
                  <a:lnTo>
                    <a:pt x="333" y="25"/>
                  </a:lnTo>
                  <a:lnTo>
                    <a:pt x="375" y="51"/>
                  </a:lnTo>
                  <a:lnTo>
                    <a:pt x="412" y="88"/>
                  </a:lnTo>
                  <a:lnTo>
                    <a:pt x="438" y="131"/>
                  </a:lnTo>
                  <a:lnTo>
                    <a:pt x="456" y="180"/>
                  </a:lnTo>
                  <a:lnTo>
                    <a:pt x="462" y="233"/>
                  </a:lnTo>
                  <a:lnTo>
                    <a:pt x="462" y="575"/>
                  </a:lnTo>
                  <a:lnTo>
                    <a:pt x="0" y="575"/>
                  </a:lnTo>
                  <a:lnTo>
                    <a:pt x="0" y="233"/>
                  </a:lnTo>
                  <a:lnTo>
                    <a:pt x="6" y="180"/>
                  </a:lnTo>
                  <a:lnTo>
                    <a:pt x="22" y="131"/>
                  </a:lnTo>
                  <a:lnTo>
                    <a:pt x="51" y="88"/>
                  </a:lnTo>
                  <a:lnTo>
                    <a:pt x="87" y="51"/>
                  </a:lnTo>
                  <a:lnTo>
                    <a:pt x="130" y="25"/>
                  </a:lnTo>
                  <a:lnTo>
                    <a:pt x="178" y="6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DBD2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334437" y="2526214"/>
            <a:ext cx="1862502" cy="3093082"/>
            <a:chOff x="2846333" y="3123382"/>
            <a:chExt cx="1648841" cy="2738252"/>
          </a:xfrm>
        </p:grpSpPr>
        <p:sp>
          <p:nvSpPr>
            <p:cNvPr id="5" name="Freeform 20"/>
            <p:cNvSpPr/>
            <p:nvPr/>
          </p:nvSpPr>
          <p:spPr bwMode="auto">
            <a:xfrm>
              <a:off x="2846333" y="5345239"/>
              <a:ext cx="1648841" cy="516395"/>
            </a:xfrm>
            <a:custGeom>
              <a:avLst/>
              <a:gdLst>
                <a:gd name="T0" fmla="*/ 0 w 728"/>
                <a:gd name="T1" fmla="*/ 0 h 228"/>
                <a:gd name="T2" fmla="*/ 114 w 728"/>
                <a:gd name="T3" fmla="*/ 8 h 228"/>
                <a:gd name="T4" fmla="*/ 235 w 728"/>
                <a:gd name="T5" fmla="*/ 12 h 228"/>
                <a:gd name="T6" fmla="*/ 365 w 728"/>
                <a:gd name="T7" fmla="*/ 12 h 228"/>
                <a:gd name="T8" fmla="*/ 495 w 728"/>
                <a:gd name="T9" fmla="*/ 12 h 228"/>
                <a:gd name="T10" fmla="*/ 617 w 728"/>
                <a:gd name="T11" fmla="*/ 8 h 228"/>
                <a:gd name="T12" fmla="*/ 728 w 728"/>
                <a:gd name="T13" fmla="*/ 0 h 228"/>
                <a:gd name="T14" fmla="*/ 728 w 728"/>
                <a:gd name="T15" fmla="*/ 216 h 228"/>
                <a:gd name="T16" fmla="*/ 617 w 728"/>
                <a:gd name="T17" fmla="*/ 222 h 228"/>
                <a:gd name="T18" fmla="*/ 495 w 728"/>
                <a:gd name="T19" fmla="*/ 226 h 228"/>
                <a:gd name="T20" fmla="*/ 365 w 728"/>
                <a:gd name="T21" fmla="*/ 228 h 228"/>
                <a:gd name="T22" fmla="*/ 235 w 728"/>
                <a:gd name="T23" fmla="*/ 226 h 228"/>
                <a:gd name="T24" fmla="*/ 114 w 728"/>
                <a:gd name="T25" fmla="*/ 222 h 228"/>
                <a:gd name="T26" fmla="*/ 0 w 728"/>
                <a:gd name="T27" fmla="*/ 216 h 228"/>
                <a:gd name="T28" fmla="*/ 0 w 728"/>
                <a:gd name="T2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8" h="228">
                  <a:moveTo>
                    <a:pt x="0" y="0"/>
                  </a:moveTo>
                  <a:lnTo>
                    <a:pt x="114" y="8"/>
                  </a:lnTo>
                  <a:lnTo>
                    <a:pt x="235" y="12"/>
                  </a:lnTo>
                  <a:lnTo>
                    <a:pt x="365" y="12"/>
                  </a:lnTo>
                  <a:lnTo>
                    <a:pt x="495" y="12"/>
                  </a:lnTo>
                  <a:lnTo>
                    <a:pt x="617" y="8"/>
                  </a:lnTo>
                  <a:lnTo>
                    <a:pt x="728" y="0"/>
                  </a:lnTo>
                  <a:lnTo>
                    <a:pt x="728" y="216"/>
                  </a:lnTo>
                  <a:lnTo>
                    <a:pt x="617" y="222"/>
                  </a:lnTo>
                  <a:lnTo>
                    <a:pt x="495" y="226"/>
                  </a:lnTo>
                  <a:lnTo>
                    <a:pt x="365" y="228"/>
                  </a:lnTo>
                  <a:lnTo>
                    <a:pt x="235" y="226"/>
                  </a:lnTo>
                  <a:lnTo>
                    <a:pt x="114" y="222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1"/>
            <p:cNvSpPr/>
            <p:nvPr/>
          </p:nvSpPr>
          <p:spPr bwMode="auto">
            <a:xfrm>
              <a:off x="2846333" y="5216141"/>
              <a:ext cx="1648841" cy="156278"/>
            </a:xfrm>
            <a:custGeom>
              <a:avLst/>
              <a:gdLst>
                <a:gd name="T0" fmla="*/ 91 w 728"/>
                <a:gd name="T1" fmla="*/ 0 h 69"/>
                <a:gd name="T2" fmla="*/ 176 w 728"/>
                <a:gd name="T3" fmla="*/ 4 h 69"/>
                <a:gd name="T4" fmla="*/ 268 w 728"/>
                <a:gd name="T5" fmla="*/ 8 h 69"/>
                <a:gd name="T6" fmla="*/ 365 w 728"/>
                <a:gd name="T7" fmla="*/ 10 h 69"/>
                <a:gd name="T8" fmla="*/ 461 w 728"/>
                <a:gd name="T9" fmla="*/ 8 h 69"/>
                <a:gd name="T10" fmla="*/ 554 w 728"/>
                <a:gd name="T11" fmla="*/ 4 h 69"/>
                <a:gd name="T12" fmla="*/ 639 w 728"/>
                <a:gd name="T13" fmla="*/ 0 h 69"/>
                <a:gd name="T14" fmla="*/ 728 w 728"/>
                <a:gd name="T15" fmla="*/ 57 h 69"/>
                <a:gd name="T16" fmla="*/ 625 w 728"/>
                <a:gd name="T17" fmla="*/ 63 h 69"/>
                <a:gd name="T18" fmla="*/ 513 w 728"/>
                <a:gd name="T19" fmla="*/ 67 h 69"/>
                <a:gd name="T20" fmla="*/ 396 w 728"/>
                <a:gd name="T21" fmla="*/ 69 h 69"/>
                <a:gd name="T22" fmla="*/ 365 w 728"/>
                <a:gd name="T23" fmla="*/ 69 h 69"/>
                <a:gd name="T24" fmla="*/ 335 w 728"/>
                <a:gd name="T25" fmla="*/ 69 h 69"/>
                <a:gd name="T26" fmla="*/ 217 w 728"/>
                <a:gd name="T27" fmla="*/ 67 h 69"/>
                <a:gd name="T28" fmla="*/ 105 w 728"/>
                <a:gd name="T29" fmla="*/ 63 h 69"/>
                <a:gd name="T30" fmla="*/ 0 w 728"/>
                <a:gd name="T31" fmla="*/ 57 h 69"/>
                <a:gd name="T32" fmla="*/ 91 w 728"/>
                <a:gd name="T3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69">
                  <a:moveTo>
                    <a:pt x="91" y="0"/>
                  </a:moveTo>
                  <a:lnTo>
                    <a:pt x="176" y="4"/>
                  </a:lnTo>
                  <a:lnTo>
                    <a:pt x="268" y="8"/>
                  </a:lnTo>
                  <a:lnTo>
                    <a:pt x="365" y="10"/>
                  </a:lnTo>
                  <a:lnTo>
                    <a:pt x="461" y="8"/>
                  </a:lnTo>
                  <a:lnTo>
                    <a:pt x="554" y="4"/>
                  </a:lnTo>
                  <a:lnTo>
                    <a:pt x="639" y="0"/>
                  </a:lnTo>
                  <a:lnTo>
                    <a:pt x="728" y="57"/>
                  </a:lnTo>
                  <a:lnTo>
                    <a:pt x="625" y="63"/>
                  </a:lnTo>
                  <a:lnTo>
                    <a:pt x="513" y="67"/>
                  </a:lnTo>
                  <a:lnTo>
                    <a:pt x="396" y="69"/>
                  </a:lnTo>
                  <a:lnTo>
                    <a:pt x="365" y="69"/>
                  </a:lnTo>
                  <a:lnTo>
                    <a:pt x="335" y="69"/>
                  </a:lnTo>
                  <a:lnTo>
                    <a:pt x="217" y="67"/>
                  </a:lnTo>
                  <a:lnTo>
                    <a:pt x="105" y="63"/>
                  </a:lnTo>
                  <a:lnTo>
                    <a:pt x="0" y="57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4"/>
            <p:cNvSpPr/>
            <p:nvPr/>
          </p:nvSpPr>
          <p:spPr bwMode="auto">
            <a:xfrm>
              <a:off x="2961843" y="4851493"/>
              <a:ext cx="1424617" cy="441654"/>
            </a:xfrm>
            <a:custGeom>
              <a:avLst/>
              <a:gdLst>
                <a:gd name="T0" fmla="*/ 0 w 629"/>
                <a:gd name="T1" fmla="*/ 0 h 195"/>
                <a:gd name="T2" fmla="*/ 97 w 629"/>
                <a:gd name="T3" fmla="*/ 6 h 195"/>
                <a:gd name="T4" fmla="*/ 203 w 629"/>
                <a:gd name="T5" fmla="*/ 10 h 195"/>
                <a:gd name="T6" fmla="*/ 314 w 629"/>
                <a:gd name="T7" fmla="*/ 10 h 195"/>
                <a:gd name="T8" fmla="*/ 426 w 629"/>
                <a:gd name="T9" fmla="*/ 10 h 195"/>
                <a:gd name="T10" fmla="*/ 531 w 629"/>
                <a:gd name="T11" fmla="*/ 6 h 195"/>
                <a:gd name="T12" fmla="*/ 629 w 629"/>
                <a:gd name="T13" fmla="*/ 0 h 195"/>
                <a:gd name="T14" fmla="*/ 629 w 629"/>
                <a:gd name="T15" fmla="*/ 185 h 195"/>
                <a:gd name="T16" fmla="*/ 531 w 629"/>
                <a:gd name="T17" fmla="*/ 191 h 195"/>
                <a:gd name="T18" fmla="*/ 426 w 629"/>
                <a:gd name="T19" fmla="*/ 195 h 195"/>
                <a:gd name="T20" fmla="*/ 314 w 629"/>
                <a:gd name="T21" fmla="*/ 195 h 195"/>
                <a:gd name="T22" fmla="*/ 203 w 629"/>
                <a:gd name="T23" fmla="*/ 195 h 195"/>
                <a:gd name="T24" fmla="*/ 97 w 629"/>
                <a:gd name="T25" fmla="*/ 191 h 195"/>
                <a:gd name="T26" fmla="*/ 0 w 629"/>
                <a:gd name="T27" fmla="*/ 185 h 195"/>
                <a:gd name="T28" fmla="*/ 0 w 629"/>
                <a:gd name="T2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9" h="195">
                  <a:moveTo>
                    <a:pt x="0" y="0"/>
                  </a:moveTo>
                  <a:lnTo>
                    <a:pt x="97" y="6"/>
                  </a:lnTo>
                  <a:lnTo>
                    <a:pt x="203" y="10"/>
                  </a:lnTo>
                  <a:lnTo>
                    <a:pt x="314" y="10"/>
                  </a:lnTo>
                  <a:lnTo>
                    <a:pt x="426" y="10"/>
                  </a:lnTo>
                  <a:lnTo>
                    <a:pt x="531" y="6"/>
                  </a:lnTo>
                  <a:lnTo>
                    <a:pt x="629" y="0"/>
                  </a:lnTo>
                  <a:lnTo>
                    <a:pt x="629" y="185"/>
                  </a:lnTo>
                  <a:lnTo>
                    <a:pt x="531" y="191"/>
                  </a:lnTo>
                  <a:lnTo>
                    <a:pt x="426" y="195"/>
                  </a:lnTo>
                  <a:lnTo>
                    <a:pt x="314" y="195"/>
                  </a:lnTo>
                  <a:lnTo>
                    <a:pt x="203" y="195"/>
                  </a:lnTo>
                  <a:lnTo>
                    <a:pt x="97" y="191"/>
                  </a:lnTo>
                  <a:lnTo>
                    <a:pt x="0" y="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5"/>
            <p:cNvSpPr/>
            <p:nvPr/>
          </p:nvSpPr>
          <p:spPr bwMode="auto">
            <a:xfrm>
              <a:off x="2961843" y="4735984"/>
              <a:ext cx="1424617" cy="138159"/>
            </a:xfrm>
            <a:custGeom>
              <a:avLst/>
              <a:gdLst>
                <a:gd name="T0" fmla="*/ 77 w 629"/>
                <a:gd name="T1" fmla="*/ 0 h 61"/>
                <a:gd name="T2" fmla="*/ 190 w 629"/>
                <a:gd name="T3" fmla="*/ 6 h 61"/>
                <a:gd name="T4" fmla="*/ 314 w 629"/>
                <a:gd name="T5" fmla="*/ 10 h 61"/>
                <a:gd name="T6" fmla="*/ 438 w 629"/>
                <a:gd name="T7" fmla="*/ 6 h 61"/>
                <a:gd name="T8" fmla="*/ 552 w 629"/>
                <a:gd name="T9" fmla="*/ 0 h 61"/>
                <a:gd name="T10" fmla="*/ 629 w 629"/>
                <a:gd name="T11" fmla="*/ 51 h 61"/>
                <a:gd name="T12" fmla="*/ 537 w 629"/>
                <a:gd name="T13" fmla="*/ 57 h 61"/>
                <a:gd name="T14" fmla="*/ 442 w 629"/>
                <a:gd name="T15" fmla="*/ 59 h 61"/>
                <a:gd name="T16" fmla="*/ 341 w 629"/>
                <a:gd name="T17" fmla="*/ 61 h 61"/>
                <a:gd name="T18" fmla="*/ 314 w 629"/>
                <a:gd name="T19" fmla="*/ 61 h 61"/>
                <a:gd name="T20" fmla="*/ 288 w 629"/>
                <a:gd name="T21" fmla="*/ 61 h 61"/>
                <a:gd name="T22" fmla="*/ 186 w 629"/>
                <a:gd name="T23" fmla="*/ 59 h 61"/>
                <a:gd name="T24" fmla="*/ 91 w 629"/>
                <a:gd name="T25" fmla="*/ 57 h 61"/>
                <a:gd name="T26" fmla="*/ 0 w 629"/>
                <a:gd name="T27" fmla="*/ 51 h 61"/>
                <a:gd name="T28" fmla="*/ 77 w 629"/>
                <a:gd name="T2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9" h="61">
                  <a:moveTo>
                    <a:pt x="77" y="0"/>
                  </a:moveTo>
                  <a:lnTo>
                    <a:pt x="190" y="6"/>
                  </a:lnTo>
                  <a:lnTo>
                    <a:pt x="314" y="10"/>
                  </a:lnTo>
                  <a:lnTo>
                    <a:pt x="438" y="6"/>
                  </a:lnTo>
                  <a:lnTo>
                    <a:pt x="552" y="0"/>
                  </a:lnTo>
                  <a:lnTo>
                    <a:pt x="629" y="51"/>
                  </a:lnTo>
                  <a:lnTo>
                    <a:pt x="537" y="57"/>
                  </a:lnTo>
                  <a:lnTo>
                    <a:pt x="442" y="59"/>
                  </a:lnTo>
                  <a:lnTo>
                    <a:pt x="341" y="61"/>
                  </a:lnTo>
                  <a:lnTo>
                    <a:pt x="314" y="61"/>
                  </a:lnTo>
                  <a:lnTo>
                    <a:pt x="288" y="61"/>
                  </a:lnTo>
                  <a:lnTo>
                    <a:pt x="186" y="59"/>
                  </a:lnTo>
                  <a:lnTo>
                    <a:pt x="91" y="57"/>
                  </a:lnTo>
                  <a:lnTo>
                    <a:pt x="0" y="5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8"/>
            <p:cNvSpPr/>
            <p:nvPr/>
          </p:nvSpPr>
          <p:spPr bwMode="auto">
            <a:xfrm>
              <a:off x="3066028" y="4425693"/>
              <a:ext cx="1209452" cy="382767"/>
            </a:xfrm>
            <a:custGeom>
              <a:avLst/>
              <a:gdLst>
                <a:gd name="T0" fmla="*/ 0 w 534"/>
                <a:gd name="T1" fmla="*/ 0 h 169"/>
                <a:gd name="T2" fmla="*/ 84 w 534"/>
                <a:gd name="T3" fmla="*/ 4 h 169"/>
                <a:gd name="T4" fmla="*/ 173 w 534"/>
                <a:gd name="T5" fmla="*/ 8 h 169"/>
                <a:gd name="T6" fmla="*/ 268 w 534"/>
                <a:gd name="T7" fmla="*/ 8 h 169"/>
                <a:gd name="T8" fmla="*/ 364 w 534"/>
                <a:gd name="T9" fmla="*/ 8 h 169"/>
                <a:gd name="T10" fmla="*/ 453 w 534"/>
                <a:gd name="T11" fmla="*/ 4 h 169"/>
                <a:gd name="T12" fmla="*/ 534 w 534"/>
                <a:gd name="T13" fmla="*/ 0 h 169"/>
                <a:gd name="T14" fmla="*/ 534 w 534"/>
                <a:gd name="T15" fmla="*/ 161 h 169"/>
                <a:gd name="T16" fmla="*/ 453 w 534"/>
                <a:gd name="T17" fmla="*/ 165 h 169"/>
                <a:gd name="T18" fmla="*/ 364 w 534"/>
                <a:gd name="T19" fmla="*/ 169 h 169"/>
                <a:gd name="T20" fmla="*/ 268 w 534"/>
                <a:gd name="T21" fmla="*/ 169 h 169"/>
                <a:gd name="T22" fmla="*/ 173 w 534"/>
                <a:gd name="T23" fmla="*/ 169 h 169"/>
                <a:gd name="T24" fmla="*/ 84 w 534"/>
                <a:gd name="T25" fmla="*/ 165 h 169"/>
                <a:gd name="T26" fmla="*/ 0 w 534"/>
                <a:gd name="T27" fmla="*/ 161 h 169"/>
                <a:gd name="T28" fmla="*/ 0 w 534"/>
                <a:gd name="T2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4" h="169">
                  <a:moveTo>
                    <a:pt x="0" y="0"/>
                  </a:moveTo>
                  <a:lnTo>
                    <a:pt x="84" y="4"/>
                  </a:lnTo>
                  <a:lnTo>
                    <a:pt x="173" y="8"/>
                  </a:lnTo>
                  <a:lnTo>
                    <a:pt x="268" y="8"/>
                  </a:lnTo>
                  <a:lnTo>
                    <a:pt x="364" y="8"/>
                  </a:lnTo>
                  <a:lnTo>
                    <a:pt x="453" y="4"/>
                  </a:lnTo>
                  <a:lnTo>
                    <a:pt x="534" y="0"/>
                  </a:lnTo>
                  <a:lnTo>
                    <a:pt x="534" y="161"/>
                  </a:lnTo>
                  <a:lnTo>
                    <a:pt x="453" y="165"/>
                  </a:lnTo>
                  <a:lnTo>
                    <a:pt x="364" y="169"/>
                  </a:lnTo>
                  <a:lnTo>
                    <a:pt x="268" y="169"/>
                  </a:lnTo>
                  <a:lnTo>
                    <a:pt x="173" y="169"/>
                  </a:lnTo>
                  <a:lnTo>
                    <a:pt x="84" y="165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9"/>
            <p:cNvSpPr/>
            <p:nvPr/>
          </p:nvSpPr>
          <p:spPr bwMode="auto">
            <a:xfrm>
              <a:off x="3066028" y="4323774"/>
              <a:ext cx="1209452" cy="120040"/>
            </a:xfrm>
            <a:custGeom>
              <a:avLst/>
              <a:gdLst>
                <a:gd name="T0" fmla="*/ 67 w 534"/>
                <a:gd name="T1" fmla="*/ 0 h 53"/>
                <a:gd name="T2" fmla="*/ 163 w 534"/>
                <a:gd name="T3" fmla="*/ 6 h 53"/>
                <a:gd name="T4" fmla="*/ 268 w 534"/>
                <a:gd name="T5" fmla="*/ 8 h 53"/>
                <a:gd name="T6" fmla="*/ 374 w 534"/>
                <a:gd name="T7" fmla="*/ 6 h 53"/>
                <a:gd name="T8" fmla="*/ 469 w 534"/>
                <a:gd name="T9" fmla="*/ 0 h 53"/>
                <a:gd name="T10" fmla="*/ 534 w 534"/>
                <a:gd name="T11" fmla="*/ 45 h 53"/>
                <a:gd name="T12" fmla="*/ 459 w 534"/>
                <a:gd name="T13" fmla="*/ 49 h 53"/>
                <a:gd name="T14" fmla="*/ 376 w 534"/>
                <a:gd name="T15" fmla="*/ 51 h 53"/>
                <a:gd name="T16" fmla="*/ 290 w 534"/>
                <a:gd name="T17" fmla="*/ 53 h 53"/>
                <a:gd name="T18" fmla="*/ 268 w 534"/>
                <a:gd name="T19" fmla="*/ 53 h 53"/>
                <a:gd name="T20" fmla="*/ 246 w 534"/>
                <a:gd name="T21" fmla="*/ 53 h 53"/>
                <a:gd name="T22" fmla="*/ 159 w 534"/>
                <a:gd name="T23" fmla="*/ 51 h 53"/>
                <a:gd name="T24" fmla="*/ 77 w 534"/>
                <a:gd name="T25" fmla="*/ 49 h 53"/>
                <a:gd name="T26" fmla="*/ 0 w 534"/>
                <a:gd name="T27" fmla="*/ 45 h 53"/>
                <a:gd name="T28" fmla="*/ 67 w 534"/>
                <a:gd name="T2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4" h="53">
                  <a:moveTo>
                    <a:pt x="67" y="0"/>
                  </a:moveTo>
                  <a:lnTo>
                    <a:pt x="163" y="6"/>
                  </a:lnTo>
                  <a:lnTo>
                    <a:pt x="268" y="8"/>
                  </a:lnTo>
                  <a:lnTo>
                    <a:pt x="374" y="6"/>
                  </a:lnTo>
                  <a:lnTo>
                    <a:pt x="469" y="0"/>
                  </a:lnTo>
                  <a:lnTo>
                    <a:pt x="534" y="45"/>
                  </a:lnTo>
                  <a:lnTo>
                    <a:pt x="459" y="49"/>
                  </a:lnTo>
                  <a:lnTo>
                    <a:pt x="376" y="51"/>
                  </a:lnTo>
                  <a:lnTo>
                    <a:pt x="290" y="53"/>
                  </a:lnTo>
                  <a:lnTo>
                    <a:pt x="268" y="53"/>
                  </a:lnTo>
                  <a:lnTo>
                    <a:pt x="246" y="53"/>
                  </a:lnTo>
                  <a:lnTo>
                    <a:pt x="159" y="51"/>
                  </a:lnTo>
                  <a:lnTo>
                    <a:pt x="77" y="49"/>
                  </a:lnTo>
                  <a:lnTo>
                    <a:pt x="0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2"/>
            <p:cNvSpPr/>
            <p:nvPr/>
          </p:nvSpPr>
          <p:spPr bwMode="auto">
            <a:xfrm>
              <a:off x="3167948" y="4061046"/>
              <a:ext cx="1010141" cy="323880"/>
            </a:xfrm>
            <a:custGeom>
              <a:avLst/>
              <a:gdLst>
                <a:gd name="T0" fmla="*/ 0 w 446"/>
                <a:gd name="T1" fmla="*/ 0 h 143"/>
                <a:gd name="T2" fmla="*/ 69 w 446"/>
                <a:gd name="T3" fmla="*/ 4 h 143"/>
                <a:gd name="T4" fmla="*/ 144 w 446"/>
                <a:gd name="T5" fmla="*/ 6 h 143"/>
                <a:gd name="T6" fmla="*/ 223 w 446"/>
                <a:gd name="T7" fmla="*/ 8 h 143"/>
                <a:gd name="T8" fmla="*/ 302 w 446"/>
                <a:gd name="T9" fmla="*/ 6 h 143"/>
                <a:gd name="T10" fmla="*/ 377 w 446"/>
                <a:gd name="T11" fmla="*/ 4 h 143"/>
                <a:gd name="T12" fmla="*/ 446 w 446"/>
                <a:gd name="T13" fmla="*/ 0 h 143"/>
                <a:gd name="T14" fmla="*/ 446 w 446"/>
                <a:gd name="T15" fmla="*/ 135 h 143"/>
                <a:gd name="T16" fmla="*/ 377 w 446"/>
                <a:gd name="T17" fmla="*/ 139 h 143"/>
                <a:gd name="T18" fmla="*/ 302 w 446"/>
                <a:gd name="T19" fmla="*/ 141 h 143"/>
                <a:gd name="T20" fmla="*/ 223 w 446"/>
                <a:gd name="T21" fmla="*/ 143 h 143"/>
                <a:gd name="T22" fmla="*/ 144 w 446"/>
                <a:gd name="T23" fmla="*/ 141 h 143"/>
                <a:gd name="T24" fmla="*/ 69 w 446"/>
                <a:gd name="T25" fmla="*/ 139 h 143"/>
                <a:gd name="T26" fmla="*/ 0 w 446"/>
                <a:gd name="T27" fmla="*/ 135 h 143"/>
                <a:gd name="T28" fmla="*/ 0 w 446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6" h="143">
                  <a:moveTo>
                    <a:pt x="0" y="0"/>
                  </a:moveTo>
                  <a:lnTo>
                    <a:pt x="69" y="4"/>
                  </a:lnTo>
                  <a:lnTo>
                    <a:pt x="144" y="6"/>
                  </a:lnTo>
                  <a:lnTo>
                    <a:pt x="223" y="8"/>
                  </a:lnTo>
                  <a:lnTo>
                    <a:pt x="302" y="6"/>
                  </a:lnTo>
                  <a:lnTo>
                    <a:pt x="377" y="4"/>
                  </a:lnTo>
                  <a:lnTo>
                    <a:pt x="446" y="0"/>
                  </a:lnTo>
                  <a:lnTo>
                    <a:pt x="446" y="135"/>
                  </a:lnTo>
                  <a:lnTo>
                    <a:pt x="377" y="139"/>
                  </a:lnTo>
                  <a:lnTo>
                    <a:pt x="302" y="141"/>
                  </a:lnTo>
                  <a:lnTo>
                    <a:pt x="223" y="143"/>
                  </a:lnTo>
                  <a:lnTo>
                    <a:pt x="144" y="141"/>
                  </a:lnTo>
                  <a:lnTo>
                    <a:pt x="69" y="139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3"/>
            <p:cNvSpPr/>
            <p:nvPr/>
          </p:nvSpPr>
          <p:spPr bwMode="auto">
            <a:xfrm>
              <a:off x="3167948" y="3977245"/>
              <a:ext cx="1010141" cy="101921"/>
            </a:xfrm>
            <a:custGeom>
              <a:avLst/>
              <a:gdLst>
                <a:gd name="T0" fmla="*/ 55 w 446"/>
                <a:gd name="T1" fmla="*/ 0 h 45"/>
                <a:gd name="T2" fmla="*/ 136 w 446"/>
                <a:gd name="T3" fmla="*/ 4 h 45"/>
                <a:gd name="T4" fmla="*/ 223 w 446"/>
                <a:gd name="T5" fmla="*/ 7 h 45"/>
                <a:gd name="T6" fmla="*/ 310 w 446"/>
                <a:gd name="T7" fmla="*/ 4 h 45"/>
                <a:gd name="T8" fmla="*/ 392 w 446"/>
                <a:gd name="T9" fmla="*/ 0 h 45"/>
                <a:gd name="T10" fmla="*/ 446 w 446"/>
                <a:gd name="T11" fmla="*/ 37 h 45"/>
                <a:gd name="T12" fmla="*/ 349 w 446"/>
                <a:gd name="T13" fmla="*/ 41 h 45"/>
                <a:gd name="T14" fmla="*/ 241 w 446"/>
                <a:gd name="T15" fmla="*/ 45 h 45"/>
                <a:gd name="T16" fmla="*/ 223 w 446"/>
                <a:gd name="T17" fmla="*/ 45 h 45"/>
                <a:gd name="T18" fmla="*/ 205 w 446"/>
                <a:gd name="T19" fmla="*/ 45 h 45"/>
                <a:gd name="T20" fmla="*/ 97 w 446"/>
                <a:gd name="T21" fmla="*/ 41 h 45"/>
                <a:gd name="T22" fmla="*/ 0 w 446"/>
                <a:gd name="T23" fmla="*/ 37 h 45"/>
                <a:gd name="T24" fmla="*/ 55 w 446"/>
                <a:gd name="T2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6" h="45">
                  <a:moveTo>
                    <a:pt x="55" y="0"/>
                  </a:moveTo>
                  <a:lnTo>
                    <a:pt x="136" y="4"/>
                  </a:lnTo>
                  <a:lnTo>
                    <a:pt x="223" y="7"/>
                  </a:lnTo>
                  <a:lnTo>
                    <a:pt x="310" y="4"/>
                  </a:lnTo>
                  <a:lnTo>
                    <a:pt x="392" y="0"/>
                  </a:lnTo>
                  <a:lnTo>
                    <a:pt x="446" y="37"/>
                  </a:lnTo>
                  <a:lnTo>
                    <a:pt x="349" y="41"/>
                  </a:lnTo>
                  <a:lnTo>
                    <a:pt x="241" y="45"/>
                  </a:lnTo>
                  <a:lnTo>
                    <a:pt x="223" y="45"/>
                  </a:lnTo>
                  <a:lnTo>
                    <a:pt x="205" y="45"/>
                  </a:lnTo>
                  <a:lnTo>
                    <a:pt x="97" y="41"/>
                  </a:lnTo>
                  <a:lnTo>
                    <a:pt x="0" y="3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 bwMode="auto">
            <a:xfrm>
              <a:off x="3260809" y="3123382"/>
              <a:ext cx="826686" cy="577546"/>
            </a:xfrm>
            <a:custGeom>
              <a:avLst/>
              <a:gdLst>
                <a:gd name="connsiteX0" fmla="*/ 412211 w 826686"/>
                <a:gd name="connsiteY0" fmla="*/ 0 h 577546"/>
                <a:gd name="connsiteX1" fmla="*/ 683998 w 826686"/>
                <a:gd name="connsiteY1" fmla="*/ 163072 h 577546"/>
                <a:gd name="connsiteX2" fmla="*/ 564884 w 826686"/>
                <a:gd name="connsiteY2" fmla="*/ 163072 h 577546"/>
                <a:gd name="connsiteX3" fmla="*/ 826686 w 826686"/>
                <a:gd name="connsiteY3" fmla="*/ 563957 h 577546"/>
                <a:gd name="connsiteX4" fmla="*/ 647760 w 826686"/>
                <a:gd name="connsiteY4" fmla="*/ 573016 h 577546"/>
                <a:gd name="connsiteX5" fmla="*/ 443919 w 826686"/>
                <a:gd name="connsiteY5" fmla="*/ 577546 h 577546"/>
                <a:gd name="connsiteX6" fmla="*/ 412211 w 826686"/>
                <a:gd name="connsiteY6" fmla="*/ 577546 h 577546"/>
                <a:gd name="connsiteX7" fmla="*/ 375972 w 826686"/>
                <a:gd name="connsiteY7" fmla="*/ 577546 h 577546"/>
                <a:gd name="connsiteX8" fmla="*/ 178927 w 826686"/>
                <a:gd name="connsiteY8" fmla="*/ 573016 h 577546"/>
                <a:gd name="connsiteX9" fmla="*/ 0 w 826686"/>
                <a:gd name="connsiteY9" fmla="*/ 563957 h 577546"/>
                <a:gd name="connsiteX10" fmla="*/ 259757 w 826686"/>
                <a:gd name="connsiteY10" fmla="*/ 163072 h 577546"/>
                <a:gd name="connsiteX11" fmla="*/ 135894 w 826686"/>
                <a:gd name="connsiteY11" fmla="*/ 163072 h 57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686" h="577546">
                  <a:moveTo>
                    <a:pt x="412211" y="0"/>
                  </a:moveTo>
                  <a:lnTo>
                    <a:pt x="683998" y="163072"/>
                  </a:lnTo>
                  <a:lnTo>
                    <a:pt x="564884" y="163072"/>
                  </a:lnTo>
                  <a:lnTo>
                    <a:pt x="826686" y="563957"/>
                  </a:lnTo>
                  <a:lnTo>
                    <a:pt x="647760" y="573016"/>
                  </a:lnTo>
                  <a:lnTo>
                    <a:pt x="443919" y="577546"/>
                  </a:lnTo>
                  <a:lnTo>
                    <a:pt x="412211" y="577546"/>
                  </a:lnTo>
                  <a:lnTo>
                    <a:pt x="375972" y="577546"/>
                  </a:lnTo>
                  <a:lnTo>
                    <a:pt x="178927" y="573016"/>
                  </a:lnTo>
                  <a:lnTo>
                    <a:pt x="0" y="563957"/>
                  </a:lnTo>
                  <a:lnTo>
                    <a:pt x="259757" y="163072"/>
                  </a:lnTo>
                  <a:lnTo>
                    <a:pt x="135894" y="163072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1" name="Freeform 36"/>
            <p:cNvSpPr/>
            <p:nvPr/>
          </p:nvSpPr>
          <p:spPr bwMode="auto">
            <a:xfrm>
              <a:off x="3260809" y="3687339"/>
              <a:ext cx="826686" cy="328410"/>
            </a:xfrm>
            <a:custGeom>
              <a:avLst/>
              <a:gdLst>
                <a:gd name="T0" fmla="*/ 0 w 365"/>
                <a:gd name="T1" fmla="*/ 0 h 145"/>
                <a:gd name="T2" fmla="*/ 87 w 365"/>
                <a:gd name="T3" fmla="*/ 6 h 145"/>
                <a:gd name="T4" fmla="*/ 182 w 365"/>
                <a:gd name="T5" fmla="*/ 6 h 145"/>
                <a:gd name="T6" fmla="*/ 278 w 365"/>
                <a:gd name="T7" fmla="*/ 6 h 145"/>
                <a:gd name="T8" fmla="*/ 365 w 365"/>
                <a:gd name="T9" fmla="*/ 0 h 145"/>
                <a:gd name="T10" fmla="*/ 365 w 365"/>
                <a:gd name="T11" fmla="*/ 139 h 145"/>
                <a:gd name="T12" fmla="*/ 278 w 365"/>
                <a:gd name="T13" fmla="*/ 143 h 145"/>
                <a:gd name="T14" fmla="*/ 182 w 365"/>
                <a:gd name="T15" fmla="*/ 145 h 145"/>
                <a:gd name="T16" fmla="*/ 87 w 365"/>
                <a:gd name="T17" fmla="*/ 143 h 145"/>
                <a:gd name="T18" fmla="*/ 0 w 365"/>
                <a:gd name="T19" fmla="*/ 139 h 145"/>
                <a:gd name="T20" fmla="*/ 0 w 365"/>
                <a:gd name="T2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5" h="145">
                  <a:moveTo>
                    <a:pt x="0" y="0"/>
                  </a:moveTo>
                  <a:lnTo>
                    <a:pt x="87" y="6"/>
                  </a:lnTo>
                  <a:lnTo>
                    <a:pt x="182" y="6"/>
                  </a:lnTo>
                  <a:lnTo>
                    <a:pt x="278" y="6"/>
                  </a:lnTo>
                  <a:lnTo>
                    <a:pt x="365" y="0"/>
                  </a:lnTo>
                  <a:lnTo>
                    <a:pt x="365" y="139"/>
                  </a:lnTo>
                  <a:lnTo>
                    <a:pt x="278" y="143"/>
                  </a:lnTo>
                  <a:lnTo>
                    <a:pt x="182" y="145"/>
                  </a:lnTo>
                  <a:lnTo>
                    <a:pt x="87" y="143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 flipH="1">
            <a:off x="2413156" y="3154601"/>
            <a:ext cx="3924558" cy="667738"/>
            <a:chOff x="5898258" y="3477440"/>
            <a:chExt cx="3474343" cy="591137"/>
          </a:xfrm>
          <a:solidFill>
            <a:srgbClr val="70C4BC"/>
          </a:solidFill>
        </p:grpSpPr>
        <p:sp>
          <p:nvSpPr>
            <p:cNvPr id="25" name="Freeform 40"/>
            <p:cNvSpPr/>
            <p:nvPr/>
          </p:nvSpPr>
          <p:spPr bwMode="auto">
            <a:xfrm>
              <a:off x="5898258" y="3957597"/>
              <a:ext cx="110980" cy="110980"/>
            </a:xfrm>
            <a:custGeom>
              <a:avLst/>
              <a:gdLst>
                <a:gd name="T0" fmla="*/ 25 w 49"/>
                <a:gd name="T1" fmla="*/ 0 h 49"/>
                <a:gd name="T2" fmla="*/ 33 w 49"/>
                <a:gd name="T3" fmla="*/ 2 h 49"/>
                <a:gd name="T4" fmla="*/ 39 w 49"/>
                <a:gd name="T5" fmla="*/ 6 h 49"/>
                <a:gd name="T6" fmla="*/ 45 w 49"/>
                <a:gd name="T7" fmla="*/ 11 h 49"/>
                <a:gd name="T8" fmla="*/ 47 w 49"/>
                <a:gd name="T9" fmla="*/ 19 h 49"/>
                <a:gd name="T10" fmla="*/ 49 w 49"/>
                <a:gd name="T11" fmla="*/ 25 h 49"/>
                <a:gd name="T12" fmla="*/ 47 w 49"/>
                <a:gd name="T13" fmla="*/ 33 h 49"/>
                <a:gd name="T14" fmla="*/ 45 w 49"/>
                <a:gd name="T15" fmla="*/ 41 h 49"/>
                <a:gd name="T16" fmla="*/ 39 w 49"/>
                <a:gd name="T17" fmla="*/ 45 h 49"/>
                <a:gd name="T18" fmla="*/ 33 w 49"/>
                <a:gd name="T19" fmla="*/ 49 h 49"/>
                <a:gd name="T20" fmla="*/ 25 w 49"/>
                <a:gd name="T21" fmla="*/ 49 h 49"/>
                <a:gd name="T22" fmla="*/ 17 w 49"/>
                <a:gd name="T23" fmla="*/ 49 h 49"/>
                <a:gd name="T24" fmla="*/ 11 w 49"/>
                <a:gd name="T25" fmla="*/ 45 h 49"/>
                <a:gd name="T26" fmla="*/ 5 w 49"/>
                <a:gd name="T27" fmla="*/ 41 h 49"/>
                <a:gd name="T28" fmla="*/ 0 w 49"/>
                <a:gd name="T29" fmla="*/ 33 h 49"/>
                <a:gd name="T30" fmla="*/ 0 w 49"/>
                <a:gd name="T31" fmla="*/ 25 h 49"/>
                <a:gd name="T32" fmla="*/ 0 w 49"/>
                <a:gd name="T33" fmla="*/ 19 h 49"/>
                <a:gd name="T34" fmla="*/ 5 w 49"/>
                <a:gd name="T35" fmla="*/ 11 h 49"/>
                <a:gd name="T36" fmla="*/ 11 w 49"/>
                <a:gd name="T37" fmla="*/ 6 h 49"/>
                <a:gd name="T38" fmla="*/ 17 w 49"/>
                <a:gd name="T39" fmla="*/ 2 h 49"/>
                <a:gd name="T40" fmla="*/ 25 w 49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33" y="2"/>
                  </a:lnTo>
                  <a:lnTo>
                    <a:pt x="39" y="6"/>
                  </a:lnTo>
                  <a:lnTo>
                    <a:pt x="45" y="11"/>
                  </a:lnTo>
                  <a:lnTo>
                    <a:pt x="47" y="19"/>
                  </a:lnTo>
                  <a:lnTo>
                    <a:pt x="49" y="25"/>
                  </a:lnTo>
                  <a:lnTo>
                    <a:pt x="47" y="33"/>
                  </a:lnTo>
                  <a:lnTo>
                    <a:pt x="45" y="41"/>
                  </a:lnTo>
                  <a:lnTo>
                    <a:pt x="39" y="45"/>
                  </a:lnTo>
                  <a:lnTo>
                    <a:pt x="33" y="49"/>
                  </a:lnTo>
                  <a:lnTo>
                    <a:pt x="25" y="49"/>
                  </a:lnTo>
                  <a:lnTo>
                    <a:pt x="17" y="49"/>
                  </a:lnTo>
                  <a:lnTo>
                    <a:pt x="11" y="45"/>
                  </a:lnTo>
                  <a:lnTo>
                    <a:pt x="5" y="41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5" y="11"/>
                  </a:lnTo>
                  <a:lnTo>
                    <a:pt x="11" y="6"/>
                  </a:lnTo>
                  <a:lnTo>
                    <a:pt x="17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1"/>
            <p:cNvSpPr/>
            <p:nvPr/>
          </p:nvSpPr>
          <p:spPr bwMode="auto">
            <a:xfrm>
              <a:off x="5945820" y="3477440"/>
              <a:ext cx="3426781" cy="545839"/>
            </a:xfrm>
            <a:custGeom>
              <a:avLst/>
              <a:gdLst>
                <a:gd name="T0" fmla="*/ 270 w 1513"/>
                <a:gd name="T1" fmla="*/ 0 h 241"/>
                <a:gd name="T2" fmla="*/ 1513 w 1513"/>
                <a:gd name="T3" fmla="*/ 0 h 241"/>
                <a:gd name="T4" fmla="*/ 1513 w 1513"/>
                <a:gd name="T5" fmla="*/ 11 h 241"/>
                <a:gd name="T6" fmla="*/ 270 w 1513"/>
                <a:gd name="T7" fmla="*/ 11 h 241"/>
                <a:gd name="T8" fmla="*/ 249 w 1513"/>
                <a:gd name="T9" fmla="*/ 15 h 241"/>
                <a:gd name="T10" fmla="*/ 229 w 1513"/>
                <a:gd name="T11" fmla="*/ 23 h 241"/>
                <a:gd name="T12" fmla="*/ 213 w 1513"/>
                <a:gd name="T13" fmla="*/ 35 h 241"/>
                <a:gd name="T14" fmla="*/ 8 w 1513"/>
                <a:gd name="T15" fmla="*/ 241 h 241"/>
                <a:gd name="T16" fmla="*/ 0 w 1513"/>
                <a:gd name="T17" fmla="*/ 235 h 241"/>
                <a:gd name="T18" fmla="*/ 205 w 1513"/>
                <a:gd name="T19" fmla="*/ 27 h 241"/>
                <a:gd name="T20" fmla="*/ 225 w 1513"/>
                <a:gd name="T21" fmla="*/ 13 h 241"/>
                <a:gd name="T22" fmla="*/ 245 w 1513"/>
                <a:gd name="T23" fmla="*/ 4 h 241"/>
                <a:gd name="T24" fmla="*/ 270 w 1513"/>
                <a:gd name="T2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13" h="241">
                  <a:moveTo>
                    <a:pt x="270" y="0"/>
                  </a:moveTo>
                  <a:lnTo>
                    <a:pt x="1513" y="0"/>
                  </a:lnTo>
                  <a:lnTo>
                    <a:pt x="1513" y="11"/>
                  </a:lnTo>
                  <a:lnTo>
                    <a:pt x="270" y="11"/>
                  </a:lnTo>
                  <a:lnTo>
                    <a:pt x="249" y="15"/>
                  </a:lnTo>
                  <a:lnTo>
                    <a:pt x="229" y="23"/>
                  </a:lnTo>
                  <a:lnTo>
                    <a:pt x="213" y="35"/>
                  </a:lnTo>
                  <a:lnTo>
                    <a:pt x="8" y="241"/>
                  </a:lnTo>
                  <a:lnTo>
                    <a:pt x="0" y="235"/>
                  </a:lnTo>
                  <a:lnTo>
                    <a:pt x="205" y="27"/>
                  </a:lnTo>
                  <a:lnTo>
                    <a:pt x="225" y="13"/>
                  </a:lnTo>
                  <a:lnTo>
                    <a:pt x="245" y="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212456" y="2582392"/>
            <a:ext cx="4072943" cy="667738"/>
            <a:chOff x="5766895" y="3085613"/>
            <a:chExt cx="3605706" cy="591137"/>
          </a:xfrm>
          <a:solidFill>
            <a:srgbClr val="70C4BC"/>
          </a:solidFill>
        </p:grpSpPr>
        <p:sp>
          <p:nvSpPr>
            <p:cNvPr id="27" name="Freeform 42"/>
            <p:cNvSpPr/>
            <p:nvPr/>
          </p:nvSpPr>
          <p:spPr bwMode="auto">
            <a:xfrm>
              <a:off x="5766895" y="3565770"/>
              <a:ext cx="108715" cy="110980"/>
            </a:xfrm>
            <a:custGeom>
              <a:avLst/>
              <a:gdLst>
                <a:gd name="T0" fmla="*/ 24 w 48"/>
                <a:gd name="T1" fmla="*/ 0 h 49"/>
                <a:gd name="T2" fmla="*/ 30 w 48"/>
                <a:gd name="T3" fmla="*/ 0 h 49"/>
                <a:gd name="T4" fmla="*/ 38 w 48"/>
                <a:gd name="T5" fmla="*/ 4 h 49"/>
                <a:gd name="T6" fmla="*/ 42 w 48"/>
                <a:gd name="T7" fmla="*/ 10 h 49"/>
                <a:gd name="T8" fmla="*/ 46 w 48"/>
                <a:gd name="T9" fmla="*/ 16 h 49"/>
                <a:gd name="T10" fmla="*/ 48 w 48"/>
                <a:gd name="T11" fmla="*/ 25 h 49"/>
                <a:gd name="T12" fmla="*/ 46 w 48"/>
                <a:gd name="T13" fmla="*/ 33 h 49"/>
                <a:gd name="T14" fmla="*/ 42 w 48"/>
                <a:gd name="T15" fmla="*/ 39 h 49"/>
                <a:gd name="T16" fmla="*/ 38 w 48"/>
                <a:gd name="T17" fmla="*/ 43 h 49"/>
                <a:gd name="T18" fmla="*/ 30 w 48"/>
                <a:gd name="T19" fmla="*/ 47 h 49"/>
                <a:gd name="T20" fmla="*/ 24 w 48"/>
                <a:gd name="T21" fmla="*/ 49 h 49"/>
                <a:gd name="T22" fmla="*/ 16 w 48"/>
                <a:gd name="T23" fmla="*/ 47 h 49"/>
                <a:gd name="T24" fmla="*/ 10 w 48"/>
                <a:gd name="T25" fmla="*/ 43 h 49"/>
                <a:gd name="T26" fmla="*/ 4 w 48"/>
                <a:gd name="T27" fmla="*/ 39 h 49"/>
                <a:gd name="T28" fmla="*/ 0 w 48"/>
                <a:gd name="T29" fmla="*/ 33 h 49"/>
                <a:gd name="T30" fmla="*/ 0 w 48"/>
                <a:gd name="T31" fmla="*/ 25 h 49"/>
                <a:gd name="T32" fmla="*/ 0 w 48"/>
                <a:gd name="T33" fmla="*/ 16 h 49"/>
                <a:gd name="T34" fmla="*/ 4 w 48"/>
                <a:gd name="T35" fmla="*/ 10 h 49"/>
                <a:gd name="T36" fmla="*/ 10 w 48"/>
                <a:gd name="T37" fmla="*/ 4 h 49"/>
                <a:gd name="T38" fmla="*/ 16 w 48"/>
                <a:gd name="T39" fmla="*/ 0 h 49"/>
                <a:gd name="T40" fmla="*/ 24 w 48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lnTo>
                    <a:pt x="30" y="0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6"/>
                  </a:lnTo>
                  <a:lnTo>
                    <a:pt x="48" y="25"/>
                  </a:lnTo>
                  <a:lnTo>
                    <a:pt x="46" y="33"/>
                  </a:lnTo>
                  <a:lnTo>
                    <a:pt x="42" y="39"/>
                  </a:lnTo>
                  <a:lnTo>
                    <a:pt x="38" y="43"/>
                  </a:lnTo>
                  <a:lnTo>
                    <a:pt x="30" y="47"/>
                  </a:lnTo>
                  <a:lnTo>
                    <a:pt x="24" y="49"/>
                  </a:lnTo>
                  <a:lnTo>
                    <a:pt x="16" y="47"/>
                  </a:lnTo>
                  <a:lnTo>
                    <a:pt x="10" y="43"/>
                  </a:lnTo>
                  <a:lnTo>
                    <a:pt x="4" y="39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3"/>
            <p:cNvSpPr/>
            <p:nvPr/>
          </p:nvSpPr>
          <p:spPr bwMode="auto">
            <a:xfrm>
              <a:off x="5812193" y="3085613"/>
              <a:ext cx="3560408" cy="545839"/>
            </a:xfrm>
            <a:custGeom>
              <a:avLst/>
              <a:gdLst>
                <a:gd name="T0" fmla="*/ 270 w 1572"/>
                <a:gd name="T1" fmla="*/ 0 h 241"/>
                <a:gd name="T2" fmla="*/ 1572 w 1572"/>
                <a:gd name="T3" fmla="*/ 0 h 241"/>
                <a:gd name="T4" fmla="*/ 1572 w 1572"/>
                <a:gd name="T5" fmla="*/ 10 h 241"/>
                <a:gd name="T6" fmla="*/ 270 w 1572"/>
                <a:gd name="T7" fmla="*/ 10 h 241"/>
                <a:gd name="T8" fmla="*/ 247 w 1572"/>
                <a:gd name="T9" fmla="*/ 12 h 241"/>
                <a:gd name="T10" fmla="*/ 229 w 1572"/>
                <a:gd name="T11" fmla="*/ 21 h 241"/>
                <a:gd name="T12" fmla="*/ 213 w 1572"/>
                <a:gd name="T13" fmla="*/ 33 h 241"/>
                <a:gd name="T14" fmla="*/ 8 w 1572"/>
                <a:gd name="T15" fmla="*/ 241 h 241"/>
                <a:gd name="T16" fmla="*/ 0 w 1572"/>
                <a:gd name="T17" fmla="*/ 232 h 241"/>
                <a:gd name="T18" fmla="*/ 205 w 1572"/>
                <a:gd name="T19" fmla="*/ 27 h 241"/>
                <a:gd name="T20" fmla="*/ 223 w 1572"/>
                <a:gd name="T21" fmla="*/ 10 h 241"/>
                <a:gd name="T22" fmla="*/ 245 w 1572"/>
                <a:gd name="T23" fmla="*/ 2 h 241"/>
                <a:gd name="T24" fmla="*/ 270 w 1572"/>
                <a:gd name="T2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2" h="241">
                  <a:moveTo>
                    <a:pt x="270" y="0"/>
                  </a:moveTo>
                  <a:lnTo>
                    <a:pt x="1572" y="0"/>
                  </a:lnTo>
                  <a:lnTo>
                    <a:pt x="1572" y="10"/>
                  </a:lnTo>
                  <a:lnTo>
                    <a:pt x="270" y="10"/>
                  </a:lnTo>
                  <a:lnTo>
                    <a:pt x="247" y="12"/>
                  </a:lnTo>
                  <a:lnTo>
                    <a:pt x="229" y="21"/>
                  </a:lnTo>
                  <a:lnTo>
                    <a:pt x="213" y="33"/>
                  </a:lnTo>
                  <a:lnTo>
                    <a:pt x="8" y="241"/>
                  </a:lnTo>
                  <a:lnTo>
                    <a:pt x="0" y="232"/>
                  </a:lnTo>
                  <a:lnTo>
                    <a:pt x="205" y="27"/>
                  </a:lnTo>
                  <a:lnTo>
                    <a:pt x="223" y="10"/>
                  </a:lnTo>
                  <a:lnTo>
                    <a:pt x="245" y="2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208124" y="3726810"/>
            <a:ext cx="3778730" cy="667738"/>
            <a:chOff x="6027357" y="3912299"/>
            <a:chExt cx="3345244" cy="591137"/>
          </a:xfrm>
          <a:solidFill>
            <a:srgbClr val="70C4BC"/>
          </a:solidFill>
        </p:grpSpPr>
        <p:sp>
          <p:nvSpPr>
            <p:cNvPr id="29" name="Freeform 44"/>
            <p:cNvSpPr/>
            <p:nvPr/>
          </p:nvSpPr>
          <p:spPr bwMode="auto">
            <a:xfrm>
              <a:off x="6027357" y="4392456"/>
              <a:ext cx="110980" cy="110980"/>
            </a:xfrm>
            <a:custGeom>
              <a:avLst/>
              <a:gdLst>
                <a:gd name="T0" fmla="*/ 25 w 49"/>
                <a:gd name="T1" fmla="*/ 0 h 49"/>
                <a:gd name="T2" fmla="*/ 33 w 49"/>
                <a:gd name="T3" fmla="*/ 2 h 49"/>
                <a:gd name="T4" fmla="*/ 39 w 49"/>
                <a:gd name="T5" fmla="*/ 6 h 49"/>
                <a:gd name="T6" fmla="*/ 45 w 49"/>
                <a:gd name="T7" fmla="*/ 10 h 49"/>
                <a:gd name="T8" fmla="*/ 49 w 49"/>
                <a:gd name="T9" fmla="*/ 18 h 49"/>
                <a:gd name="T10" fmla="*/ 49 w 49"/>
                <a:gd name="T11" fmla="*/ 24 h 49"/>
                <a:gd name="T12" fmla="*/ 49 w 49"/>
                <a:gd name="T13" fmla="*/ 33 h 49"/>
                <a:gd name="T14" fmla="*/ 45 w 49"/>
                <a:gd name="T15" fmla="*/ 39 h 49"/>
                <a:gd name="T16" fmla="*/ 39 w 49"/>
                <a:gd name="T17" fmla="*/ 45 h 49"/>
                <a:gd name="T18" fmla="*/ 33 w 49"/>
                <a:gd name="T19" fmla="*/ 49 h 49"/>
                <a:gd name="T20" fmla="*/ 25 w 49"/>
                <a:gd name="T21" fmla="*/ 49 h 49"/>
                <a:gd name="T22" fmla="*/ 17 w 49"/>
                <a:gd name="T23" fmla="*/ 49 h 49"/>
                <a:gd name="T24" fmla="*/ 10 w 49"/>
                <a:gd name="T25" fmla="*/ 45 h 49"/>
                <a:gd name="T26" fmla="*/ 4 w 49"/>
                <a:gd name="T27" fmla="*/ 39 h 49"/>
                <a:gd name="T28" fmla="*/ 2 w 49"/>
                <a:gd name="T29" fmla="*/ 33 h 49"/>
                <a:gd name="T30" fmla="*/ 0 w 49"/>
                <a:gd name="T31" fmla="*/ 24 h 49"/>
                <a:gd name="T32" fmla="*/ 2 w 49"/>
                <a:gd name="T33" fmla="*/ 18 h 49"/>
                <a:gd name="T34" fmla="*/ 4 w 49"/>
                <a:gd name="T35" fmla="*/ 10 h 49"/>
                <a:gd name="T36" fmla="*/ 10 w 49"/>
                <a:gd name="T37" fmla="*/ 6 h 49"/>
                <a:gd name="T38" fmla="*/ 17 w 49"/>
                <a:gd name="T39" fmla="*/ 2 h 49"/>
                <a:gd name="T40" fmla="*/ 25 w 49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33" y="2"/>
                  </a:lnTo>
                  <a:lnTo>
                    <a:pt x="39" y="6"/>
                  </a:lnTo>
                  <a:lnTo>
                    <a:pt x="45" y="10"/>
                  </a:lnTo>
                  <a:lnTo>
                    <a:pt x="49" y="18"/>
                  </a:lnTo>
                  <a:lnTo>
                    <a:pt x="49" y="24"/>
                  </a:lnTo>
                  <a:lnTo>
                    <a:pt x="49" y="33"/>
                  </a:lnTo>
                  <a:lnTo>
                    <a:pt x="45" y="39"/>
                  </a:lnTo>
                  <a:lnTo>
                    <a:pt x="39" y="45"/>
                  </a:lnTo>
                  <a:lnTo>
                    <a:pt x="33" y="49"/>
                  </a:lnTo>
                  <a:lnTo>
                    <a:pt x="25" y="49"/>
                  </a:lnTo>
                  <a:lnTo>
                    <a:pt x="17" y="49"/>
                  </a:lnTo>
                  <a:lnTo>
                    <a:pt x="10" y="45"/>
                  </a:lnTo>
                  <a:lnTo>
                    <a:pt x="4" y="39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7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5"/>
            <p:cNvSpPr/>
            <p:nvPr/>
          </p:nvSpPr>
          <p:spPr bwMode="auto">
            <a:xfrm>
              <a:off x="6074920" y="3912299"/>
              <a:ext cx="3297681" cy="543574"/>
            </a:xfrm>
            <a:custGeom>
              <a:avLst/>
              <a:gdLst>
                <a:gd name="T0" fmla="*/ 269 w 1456"/>
                <a:gd name="T1" fmla="*/ 0 h 240"/>
                <a:gd name="T2" fmla="*/ 1456 w 1456"/>
                <a:gd name="T3" fmla="*/ 0 h 240"/>
                <a:gd name="T4" fmla="*/ 1456 w 1456"/>
                <a:gd name="T5" fmla="*/ 10 h 240"/>
                <a:gd name="T6" fmla="*/ 269 w 1456"/>
                <a:gd name="T7" fmla="*/ 10 h 240"/>
                <a:gd name="T8" fmla="*/ 249 w 1456"/>
                <a:gd name="T9" fmla="*/ 14 h 240"/>
                <a:gd name="T10" fmla="*/ 229 w 1456"/>
                <a:gd name="T11" fmla="*/ 22 h 240"/>
                <a:gd name="T12" fmla="*/ 213 w 1456"/>
                <a:gd name="T13" fmla="*/ 35 h 240"/>
                <a:gd name="T14" fmla="*/ 8 w 1456"/>
                <a:gd name="T15" fmla="*/ 240 h 240"/>
                <a:gd name="T16" fmla="*/ 0 w 1456"/>
                <a:gd name="T17" fmla="*/ 234 h 240"/>
                <a:gd name="T18" fmla="*/ 207 w 1456"/>
                <a:gd name="T19" fmla="*/ 26 h 240"/>
                <a:gd name="T20" fmla="*/ 225 w 1456"/>
                <a:gd name="T21" fmla="*/ 12 h 240"/>
                <a:gd name="T22" fmla="*/ 247 w 1456"/>
                <a:gd name="T23" fmla="*/ 4 h 240"/>
                <a:gd name="T24" fmla="*/ 269 w 1456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6" h="240">
                  <a:moveTo>
                    <a:pt x="269" y="0"/>
                  </a:moveTo>
                  <a:lnTo>
                    <a:pt x="1456" y="0"/>
                  </a:lnTo>
                  <a:lnTo>
                    <a:pt x="1456" y="10"/>
                  </a:lnTo>
                  <a:lnTo>
                    <a:pt x="269" y="10"/>
                  </a:lnTo>
                  <a:lnTo>
                    <a:pt x="249" y="14"/>
                  </a:lnTo>
                  <a:lnTo>
                    <a:pt x="229" y="22"/>
                  </a:lnTo>
                  <a:lnTo>
                    <a:pt x="213" y="35"/>
                  </a:lnTo>
                  <a:lnTo>
                    <a:pt x="8" y="240"/>
                  </a:lnTo>
                  <a:lnTo>
                    <a:pt x="0" y="234"/>
                  </a:lnTo>
                  <a:lnTo>
                    <a:pt x="207" y="26"/>
                  </a:lnTo>
                  <a:lnTo>
                    <a:pt x="225" y="12"/>
                  </a:lnTo>
                  <a:lnTo>
                    <a:pt x="247" y="4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 flipH="1">
            <a:off x="2685233" y="4299019"/>
            <a:ext cx="3663603" cy="667738"/>
            <a:chOff x="6129277" y="4392456"/>
            <a:chExt cx="3243324" cy="591137"/>
          </a:xfrm>
          <a:solidFill>
            <a:srgbClr val="70C4BC"/>
          </a:solidFill>
        </p:grpSpPr>
        <p:sp>
          <p:nvSpPr>
            <p:cNvPr id="31" name="Freeform 46"/>
            <p:cNvSpPr/>
            <p:nvPr/>
          </p:nvSpPr>
          <p:spPr bwMode="auto">
            <a:xfrm>
              <a:off x="6129277" y="4872613"/>
              <a:ext cx="110980" cy="110980"/>
            </a:xfrm>
            <a:custGeom>
              <a:avLst/>
              <a:gdLst>
                <a:gd name="T0" fmla="*/ 24 w 49"/>
                <a:gd name="T1" fmla="*/ 0 h 49"/>
                <a:gd name="T2" fmla="*/ 30 w 49"/>
                <a:gd name="T3" fmla="*/ 2 h 49"/>
                <a:gd name="T4" fmla="*/ 38 w 49"/>
                <a:gd name="T5" fmla="*/ 4 h 49"/>
                <a:gd name="T6" fmla="*/ 43 w 49"/>
                <a:gd name="T7" fmla="*/ 10 h 49"/>
                <a:gd name="T8" fmla="*/ 47 w 49"/>
                <a:gd name="T9" fmla="*/ 16 h 49"/>
                <a:gd name="T10" fmla="*/ 49 w 49"/>
                <a:gd name="T11" fmla="*/ 24 h 49"/>
                <a:gd name="T12" fmla="*/ 47 w 49"/>
                <a:gd name="T13" fmla="*/ 32 h 49"/>
                <a:gd name="T14" fmla="*/ 43 w 49"/>
                <a:gd name="T15" fmla="*/ 39 h 49"/>
                <a:gd name="T16" fmla="*/ 38 w 49"/>
                <a:gd name="T17" fmla="*/ 45 h 49"/>
                <a:gd name="T18" fmla="*/ 30 w 49"/>
                <a:gd name="T19" fmla="*/ 49 h 49"/>
                <a:gd name="T20" fmla="*/ 24 w 49"/>
                <a:gd name="T21" fmla="*/ 49 h 49"/>
                <a:gd name="T22" fmla="*/ 16 w 49"/>
                <a:gd name="T23" fmla="*/ 49 h 49"/>
                <a:gd name="T24" fmla="*/ 10 w 49"/>
                <a:gd name="T25" fmla="*/ 45 h 49"/>
                <a:gd name="T26" fmla="*/ 4 w 49"/>
                <a:gd name="T27" fmla="*/ 39 h 49"/>
                <a:gd name="T28" fmla="*/ 0 w 49"/>
                <a:gd name="T29" fmla="*/ 32 h 49"/>
                <a:gd name="T30" fmla="*/ 0 w 49"/>
                <a:gd name="T31" fmla="*/ 24 h 49"/>
                <a:gd name="T32" fmla="*/ 0 w 49"/>
                <a:gd name="T33" fmla="*/ 16 h 49"/>
                <a:gd name="T34" fmla="*/ 4 w 49"/>
                <a:gd name="T35" fmla="*/ 10 h 49"/>
                <a:gd name="T36" fmla="*/ 10 w 49"/>
                <a:gd name="T37" fmla="*/ 4 h 49"/>
                <a:gd name="T38" fmla="*/ 16 w 49"/>
                <a:gd name="T39" fmla="*/ 2 h 49"/>
                <a:gd name="T40" fmla="*/ 24 w 49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lnTo>
                    <a:pt x="30" y="2"/>
                  </a:lnTo>
                  <a:lnTo>
                    <a:pt x="38" y="4"/>
                  </a:lnTo>
                  <a:lnTo>
                    <a:pt x="43" y="10"/>
                  </a:lnTo>
                  <a:lnTo>
                    <a:pt x="47" y="16"/>
                  </a:lnTo>
                  <a:lnTo>
                    <a:pt x="49" y="24"/>
                  </a:lnTo>
                  <a:lnTo>
                    <a:pt x="47" y="32"/>
                  </a:lnTo>
                  <a:lnTo>
                    <a:pt x="43" y="39"/>
                  </a:lnTo>
                  <a:lnTo>
                    <a:pt x="38" y="45"/>
                  </a:lnTo>
                  <a:lnTo>
                    <a:pt x="30" y="49"/>
                  </a:lnTo>
                  <a:lnTo>
                    <a:pt x="24" y="49"/>
                  </a:lnTo>
                  <a:lnTo>
                    <a:pt x="16" y="49"/>
                  </a:lnTo>
                  <a:lnTo>
                    <a:pt x="10" y="45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7"/>
            <p:cNvSpPr/>
            <p:nvPr/>
          </p:nvSpPr>
          <p:spPr bwMode="auto">
            <a:xfrm>
              <a:off x="6174575" y="4392456"/>
              <a:ext cx="3198026" cy="543574"/>
            </a:xfrm>
            <a:custGeom>
              <a:avLst/>
              <a:gdLst>
                <a:gd name="T0" fmla="*/ 270 w 1412"/>
                <a:gd name="T1" fmla="*/ 0 h 240"/>
                <a:gd name="T2" fmla="*/ 1412 w 1412"/>
                <a:gd name="T3" fmla="*/ 0 h 240"/>
                <a:gd name="T4" fmla="*/ 1412 w 1412"/>
                <a:gd name="T5" fmla="*/ 10 h 240"/>
                <a:gd name="T6" fmla="*/ 270 w 1412"/>
                <a:gd name="T7" fmla="*/ 10 h 240"/>
                <a:gd name="T8" fmla="*/ 248 w 1412"/>
                <a:gd name="T9" fmla="*/ 12 h 240"/>
                <a:gd name="T10" fmla="*/ 229 w 1412"/>
                <a:gd name="T11" fmla="*/ 20 h 240"/>
                <a:gd name="T12" fmla="*/ 213 w 1412"/>
                <a:gd name="T13" fmla="*/ 35 h 240"/>
                <a:gd name="T14" fmla="*/ 6 w 1412"/>
                <a:gd name="T15" fmla="*/ 240 h 240"/>
                <a:gd name="T16" fmla="*/ 0 w 1412"/>
                <a:gd name="T17" fmla="*/ 232 h 240"/>
                <a:gd name="T18" fmla="*/ 205 w 1412"/>
                <a:gd name="T19" fmla="*/ 26 h 240"/>
                <a:gd name="T20" fmla="*/ 223 w 1412"/>
                <a:gd name="T21" fmla="*/ 12 h 240"/>
                <a:gd name="T22" fmla="*/ 246 w 1412"/>
                <a:gd name="T23" fmla="*/ 2 h 240"/>
                <a:gd name="T24" fmla="*/ 270 w 141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2" h="240">
                  <a:moveTo>
                    <a:pt x="270" y="0"/>
                  </a:moveTo>
                  <a:lnTo>
                    <a:pt x="1412" y="0"/>
                  </a:lnTo>
                  <a:lnTo>
                    <a:pt x="1412" y="10"/>
                  </a:lnTo>
                  <a:lnTo>
                    <a:pt x="270" y="10"/>
                  </a:lnTo>
                  <a:lnTo>
                    <a:pt x="248" y="12"/>
                  </a:lnTo>
                  <a:lnTo>
                    <a:pt x="229" y="20"/>
                  </a:lnTo>
                  <a:lnTo>
                    <a:pt x="213" y="35"/>
                  </a:lnTo>
                  <a:lnTo>
                    <a:pt x="6" y="240"/>
                  </a:lnTo>
                  <a:lnTo>
                    <a:pt x="0" y="232"/>
                  </a:lnTo>
                  <a:lnTo>
                    <a:pt x="205" y="26"/>
                  </a:lnTo>
                  <a:lnTo>
                    <a:pt x="223" y="12"/>
                  </a:lnTo>
                  <a:lnTo>
                    <a:pt x="246" y="2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226033" y="4956751"/>
            <a:ext cx="3507542" cy="667738"/>
            <a:chOff x="6267435" y="4913381"/>
            <a:chExt cx="3105166" cy="591137"/>
          </a:xfrm>
          <a:solidFill>
            <a:srgbClr val="70C4BC"/>
          </a:solidFill>
        </p:grpSpPr>
        <p:sp>
          <p:nvSpPr>
            <p:cNvPr id="33" name="Freeform 48"/>
            <p:cNvSpPr/>
            <p:nvPr/>
          </p:nvSpPr>
          <p:spPr bwMode="auto">
            <a:xfrm>
              <a:off x="6267435" y="5393538"/>
              <a:ext cx="108715" cy="110980"/>
            </a:xfrm>
            <a:custGeom>
              <a:avLst/>
              <a:gdLst>
                <a:gd name="T0" fmla="*/ 24 w 48"/>
                <a:gd name="T1" fmla="*/ 0 h 49"/>
                <a:gd name="T2" fmla="*/ 32 w 48"/>
                <a:gd name="T3" fmla="*/ 2 h 49"/>
                <a:gd name="T4" fmla="*/ 40 w 48"/>
                <a:gd name="T5" fmla="*/ 6 h 49"/>
                <a:gd name="T6" fmla="*/ 44 w 48"/>
                <a:gd name="T7" fmla="*/ 10 h 49"/>
                <a:gd name="T8" fmla="*/ 48 w 48"/>
                <a:gd name="T9" fmla="*/ 19 h 49"/>
                <a:gd name="T10" fmla="*/ 48 w 48"/>
                <a:gd name="T11" fmla="*/ 25 h 49"/>
                <a:gd name="T12" fmla="*/ 48 w 48"/>
                <a:gd name="T13" fmla="*/ 33 h 49"/>
                <a:gd name="T14" fmla="*/ 44 w 48"/>
                <a:gd name="T15" fmla="*/ 39 h 49"/>
                <a:gd name="T16" fmla="*/ 40 w 48"/>
                <a:gd name="T17" fmla="*/ 45 h 49"/>
                <a:gd name="T18" fmla="*/ 32 w 48"/>
                <a:gd name="T19" fmla="*/ 49 h 49"/>
                <a:gd name="T20" fmla="*/ 24 w 48"/>
                <a:gd name="T21" fmla="*/ 49 h 49"/>
                <a:gd name="T22" fmla="*/ 18 w 48"/>
                <a:gd name="T23" fmla="*/ 49 h 49"/>
                <a:gd name="T24" fmla="*/ 10 w 48"/>
                <a:gd name="T25" fmla="*/ 45 h 49"/>
                <a:gd name="T26" fmla="*/ 6 w 48"/>
                <a:gd name="T27" fmla="*/ 39 h 49"/>
                <a:gd name="T28" fmla="*/ 2 w 48"/>
                <a:gd name="T29" fmla="*/ 33 h 49"/>
                <a:gd name="T30" fmla="*/ 0 w 48"/>
                <a:gd name="T31" fmla="*/ 25 h 49"/>
                <a:gd name="T32" fmla="*/ 2 w 48"/>
                <a:gd name="T33" fmla="*/ 19 h 49"/>
                <a:gd name="T34" fmla="*/ 6 w 48"/>
                <a:gd name="T35" fmla="*/ 10 h 49"/>
                <a:gd name="T36" fmla="*/ 10 w 48"/>
                <a:gd name="T37" fmla="*/ 6 h 49"/>
                <a:gd name="T38" fmla="*/ 18 w 48"/>
                <a:gd name="T39" fmla="*/ 2 h 49"/>
                <a:gd name="T40" fmla="*/ 24 w 48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lnTo>
                    <a:pt x="32" y="2"/>
                  </a:lnTo>
                  <a:lnTo>
                    <a:pt x="40" y="6"/>
                  </a:lnTo>
                  <a:lnTo>
                    <a:pt x="44" y="10"/>
                  </a:lnTo>
                  <a:lnTo>
                    <a:pt x="48" y="19"/>
                  </a:lnTo>
                  <a:lnTo>
                    <a:pt x="48" y="25"/>
                  </a:lnTo>
                  <a:lnTo>
                    <a:pt x="48" y="33"/>
                  </a:lnTo>
                  <a:lnTo>
                    <a:pt x="44" y="39"/>
                  </a:lnTo>
                  <a:lnTo>
                    <a:pt x="40" y="45"/>
                  </a:lnTo>
                  <a:lnTo>
                    <a:pt x="32" y="49"/>
                  </a:lnTo>
                  <a:lnTo>
                    <a:pt x="24" y="49"/>
                  </a:lnTo>
                  <a:lnTo>
                    <a:pt x="18" y="49"/>
                  </a:lnTo>
                  <a:lnTo>
                    <a:pt x="10" y="45"/>
                  </a:lnTo>
                  <a:lnTo>
                    <a:pt x="6" y="39"/>
                  </a:lnTo>
                  <a:lnTo>
                    <a:pt x="2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9"/>
            <p:cNvSpPr/>
            <p:nvPr/>
          </p:nvSpPr>
          <p:spPr bwMode="auto">
            <a:xfrm>
              <a:off x="6317263" y="4913381"/>
              <a:ext cx="3055338" cy="545839"/>
            </a:xfrm>
            <a:custGeom>
              <a:avLst/>
              <a:gdLst>
                <a:gd name="T0" fmla="*/ 270 w 1349"/>
                <a:gd name="T1" fmla="*/ 0 h 241"/>
                <a:gd name="T2" fmla="*/ 1349 w 1349"/>
                <a:gd name="T3" fmla="*/ 0 h 241"/>
                <a:gd name="T4" fmla="*/ 1349 w 1349"/>
                <a:gd name="T5" fmla="*/ 10 h 241"/>
                <a:gd name="T6" fmla="*/ 270 w 1349"/>
                <a:gd name="T7" fmla="*/ 10 h 241"/>
                <a:gd name="T8" fmla="*/ 248 w 1349"/>
                <a:gd name="T9" fmla="*/ 14 h 241"/>
                <a:gd name="T10" fmla="*/ 229 w 1349"/>
                <a:gd name="T11" fmla="*/ 23 h 241"/>
                <a:gd name="T12" fmla="*/ 213 w 1349"/>
                <a:gd name="T13" fmla="*/ 35 h 241"/>
                <a:gd name="T14" fmla="*/ 6 w 1349"/>
                <a:gd name="T15" fmla="*/ 241 h 241"/>
                <a:gd name="T16" fmla="*/ 0 w 1349"/>
                <a:gd name="T17" fmla="*/ 235 h 241"/>
                <a:gd name="T18" fmla="*/ 205 w 1349"/>
                <a:gd name="T19" fmla="*/ 27 h 241"/>
                <a:gd name="T20" fmla="*/ 223 w 1349"/>
                <a:gd name="T21" fmla="*/ 12 h 241"/>
                <a:gd name="T22" fmla="*/ 246 w 1349"/>
                <a:gd name="T23" fmla="*/ 4 h 241"/>
                <a:gd name="T24" fmla="*/ 270 w 1349"/>
                <a:gd name="T2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9" h="241">
                  <a:moveTo>
                    <a:pt x="270" y="0"/>
                  </a:moveTo>
                  <a:lnTo>
                    <a:pt x="1349" y="0"/>
                  </a:lnTo>
                  <a:lnTo>
                    <a:pt x="1349" y="10"/>
                  </a:lnTo>
                  <a:lnTo>
                    <a:pt x="270" y="10"/>
                  </a:lnTo>
                  <a:lnTo>
                    <a:pt x="248" y="14"/>
                  </a:lnTo>
                  <a:lnTo>
                    <a:pt x="229" y="23"/>
                  </a:lnTo>
                  <a:lnTo>
                    <a:pt x="213" y="35"/>
                  </a:lnTo>
                  <a:lnTo>
                    <a:pt x="6" y="241"/>
                  </a:lnTo>
                  <a:lnTo>
                    <a:pt x="0" y="235"/>
                  </a:lnTo>
                  <a:lnTo>
                    <a:pt x="205" y="27"/>
                  </a:lnTo>
                  <a:lnTo>
                    <a:pt x="223" y="12"/>
                  </a:lnTo>
                  <a:lnTo>
                    <a:pt x="246" y="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TextBox 23"/>
          <p:cNvSpPr txBox="1"/>
          <p:nvPr/>
        </p:nvSpPr>
        <p:spPr>
          <a:xfrm>
            <a:off x="1595202" y="3228418"/>
            <a:ext cx="243276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2407007" y="28245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5" name="TextBox 23"/>
          <p:cNvSpPr txBox="1"/>
          <p:nvPr/>
        </p:nvSpPr>
        <p:spPr>
          <a:xfrm>
            <a:off x="1595202" y="4424004"/>
            <a:ext cx="243276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2407007" y="402012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TextBox 23"/>
          <p:cNvSpPr txBox="1"/>
          <p:nvPr/>
        </p:nvSpPr>
        <p:spPr>
          <a:xfrm>
            <a:off x="8643939" y="2652050"/>
            <a:ext cx="246595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8643939" y="224817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8643939" y="3836145"/>
            <a:ext cx="246595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8643939" y="343226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8643939" y="5063620"/>
            <a:ext cx="246595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8643939" y="465974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矩形 52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267202" y="1450497"/>
            <a:ext cx="1567674" cy="3454106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585650" y="1450497"/>
            <a:ext cx="1567673" cy="3454106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9286715" y="1450497"/>
            <a:ext cx="1348198" cy="3454106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966525" y="1450497"/>
            <a:ext cx="1569415" cy="3454106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286715" y="1680422"/>
            <a:ext cx="654939" cy="1949140"/>
            <a:chOff x="9286715" y="1680422"/>
            <a:chExt cx="654939" cy="1949140"/>
          </a:xfrm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DBD24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DBD24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267202" y="1680422"/>
            <a:ext cx="658423" cy="1949140"/>
            <a:chOff x="2267202" y="1680422"/>
            <a:chExt cx="658423" cy="1949140"/>
          </a:xfrm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70C4BC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70C4BC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585650" y="1680422"/>
            <a:ext cx="656681" cy="1949140"/>
            <a:chOff x="4585650" y="1680422"/>
            <a:chExt cx="656681" cy="1949140"/>
          </a:xfrm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solidFill>
              <a:srgbClr val="EF8877"/>
            </a:solidFill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DBD24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BD24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DBD24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692946" y="4096380"/>
            <a:ext cx="7539950" cy="656681"/>
            <a:chOff x="2692946" y="4096380"/>
            <a:chExt cx="7539950" cy="656681"/>
          </a:xfrm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966525" y="1680422"/>
            <a:ext cx="658423" cy="1949140"/>
            <a:chOff x="6966525" y="1680422"/>
            <a:chExt cx="658423" cy="1949140"/>
          </a:xfrm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solidFill>
              <a:schemeClr val="bg1">
                <a:lumMod val="65000"/>
              </a:schemeClr>
            </a:solidFill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70C4BC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70C4BC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0C4BC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318892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318893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3900167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3900168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6490967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90968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072242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072243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0" name="矩形 59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val 5"/>
          <p:cNvSpPr>
            <a:spLocks noChangeArrowheads="1"/>
          </p:cNvSpPr>
          <p:nvPr/>
        </p:nvSpPr>
        <p:spPr bwMode="auto">
          <a:xfrm>
            <a:off x="1364837" y="2353399"/>
            <a:ext cx="1604767" cy="1604767"/>
          </a:xfrm>
          <a:prstGeom prst="ellipse">
            <a:avLst/>
          </a:pr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id-ID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Oval 5"/>
          <p:cNvSpPr>
            <a:spLocks noChangeArrowheads="1"/>
          </p:cNvSpPr>
          <p:nvPr/>
        </p:nvSpPr>
        <p:spPr bwMode="auto">
          <a:xfrm>
            <a:off x="4191736" y="2353402"/>
            <a:ext cx="1604767" cy="1604767"/>
          </a:xfrm>
          <a:prstGeom prst="ellipse">
            <a:avLst/>
          </a:prstGeom>
          <a:solidFill>
            <a:srgbClr val="70C4BC"/>
          </a:solidFill>
          <a:ln>
            <a:noFill/>
          </a:ln>
        </p:spPr>
        <p:txBody>
          <a:bodyPr vert="horz" wrap="square" lIns="96417" tIns="48208" rIns="96417" bIns="48208" numCol="1" anchor="t" anchorCtr="0" compatLnSpc="1"/>
          <a:lstStyle/>
          <a:p>
            <a:pPr>
              <a:lnSpc>
                <a:spcPct val="130000"/>
              </a:lnSpc>
            </a:pPr>
            <a:endParaRPr lang="id-ID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4008660" y="2170326"/>
            <a:ext cx="1969750" cy="1969750"/>
            <a:chOff x="3800237" y="2257147"/>
            <a:chExt cx="1868076" cy="1868076"/>
          </a:xfrm>
          <a:solidFill>
            <a:srgbClr val="70C4BC"/>
          </a:solidFill>
        </p:grpSpPr>
        <p:sp>
          <p:nvSpPr>
            <p:cNvPr id="100" name="Freeform 99"/>
            <p:cNvSpPr/>
            <p:nvPr/>
          </p:nvSpPr>
          <p:spPr bwMode="auto">
            <a:xfrm>
              <a:off x="5176020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4756252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5477110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5477110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5176020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4756252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4287036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3937595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3800237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3800237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3937595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4287036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2" name="Oval 5"/>
          <p:cNvSpPr>
            <a:spLocks noChangeArrowheads="1"/>
          </p:cNvSpPr>
          <p:nvPr/>
        </p:nvSpPr>
        <p:spPr bwMode="auto">
          <a:xfrm>
            <a:off x="7087378" y="2353402"/>
            <a:ext cx="1604767" cy="1604767"/>
          </a:xfrm>
          <a:prstGeom prst="ellipse">
            <a:avLst/>
          </a:pr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id-ID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6904303" y="2170326"/>
            <a:ext cx="1969750" cy="1969750"/>
            <a:chOff x="6546413" y="2257147"/>
            <a:chExt cx="1868076" cy="1868076"/>
          </a:xfrm>
          <a:solidFill>
            <a:srgbClr val="FDBD24"/>
          </a:solidFill>
        </p:grpSpPr>
        <p:sp>
          <p:nvSpPr>
            <p:cNvPr id="114" name="Freeform 6"/>
            <p:cNvSpPr/>
            <p:nvPr/>
          </p:nvSpPr>
          <p:spPr bwMode="auto">
            <a:xfrm>
              <a:off x="7922196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Freeform 7"/>
            <p:cNvSpPr/>
            <p:nvPr/>
          </p:nvSpPr>
          <p:spPr bwMode="auto">
            <a:xfrm>
              <a:off x="7502428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Freeform 8"/>
            <p:cNvSpPr/>
            <p:nvPr/>
          </p:nvSpPr>
          <p:spPr bwMode="auto">
            <a:xfrm>
              <a:off x="8223286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Freeform 9"/>
            <p:cNvSpPr/>
            <p:nvPr/>
          </p:nvSpPr>
          <p:spPr bwMode="auto">
            <a:xfrm>
              <a:off x="8223286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Freeform 10"/>
            <p:cNvSpPr/>
            <p:nvPr/>
          </p:nvSpPr>
          <p:spPr bwMode="auto">
            <a:xfrm>
              <a:off x="7922196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reeform 11"/>
            <p:cNvSpPr/>
            <p:nvPr/>
          </p:nvSpPr>
          <p:spPr bwMode="auto">
            <a:xfrm>
              <a:off x="7502428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reeform 12"/>
            <p:cNvSpPr/>
            <p:nvPr/>
          </p:nvSpPr>
          <p:spPr bwMode="auto">
            <a:xfrm>
              <a:off x="7033212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Freeform 13"/>
            <p:cNvSpPr/>
            <p:nvPr/>
          </p:nvSpPr>
          <p:spPr bwMode="auto">
            <a:xfrm>
              <a:off x="6683771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Freeform 14"/>
            <p:cNvSpPr/>
            <p:nvPr/>
          </p:nvSpPr>
          <p:spPr bwMode="auto">
            <a:xfrm>
              <a:off x="6546413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Freeform 15"/>
            <p:cNvSpPr/>
            <p:nvPr/>
          </p:nvSpPr>
          <p:spPr bwMode="auto">
            <a:xfrm>
              <a:off x="6546413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Freeform 16"/>
            <p:cNvSpPr/>
            <p:nvPr/>
          </p:nvSpPr>
          <p:spPr bwMode="auto">
            <a:xfrm>
              <a:off x="6683771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17"/>
            <p:cNvSpPr/>
            <p:nvPr/>
          </p:nvSpPr>
          <p:spPr bwMode="auto">
            <a:xfrm>
              <a:off x="7033212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6" name="Oval 5"/>
          <p:cNvSpPr>
            <a:spLocks noChangeArrowheads="1"/>
          </p:cNvSpPr>
          <p:nvPr/>
        </p:nvSpPr>
        <p:spPr bwMode="auto">
          <a:xfrm>
            <a:off x="9924613" y="2353402"/>
            <a:ext cx="1604767" cy="1604767"/>
          </a:xfrm>
          <a:prstGeom prst="ellipse">
            <a:avLst/>
          </a:prstGeom>
          <a:solidFill>
            <a:srgbClr val="70C4BC"/>
          </a:solidFill>
          <a:ln>
            <a:noFill/>
          </a:ln>
        </p:spPr>
        <p:txBody>
          <a:bodyPr vert="horz" wrap="square" lIns="96417" tIns="48208" rIns="96417" bIns="48208" numCol="1" anchor="t" anchorCtr="0" compatLnSpc="1"/>
          <a:lstStyle/>
          <a:p>
            <a:pPr>
              <a:lnSpc>
                <a:spcPct val="130000"/>
              </a:lnSpc>
            </a:pPr>
            <a:endParaRPr lang="id-ID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9741537" y="2170326"/>
            <a:ext cx="1969750" cy="1969750"/>
            <a:chOff x="9237196" y="2257147"/>
            <a:chExt cx="1868076" cy="1868076"/>
          </a:xfrm>
          <a:solidFill>
            <a:srgbClr val="70C4BC"/>
          </a:solidFill>
        </p:grpSpPr>
        <p:sp>
          <p:nvSpPr>
            <p:cNvPr id="128" name="Freeform 6"/>
            <p:cNvSpPr/>
            <p:nvPr/>
          </p:nvSpPr>
          <p:spPr bwMode="auto">
            <a:xfrm>
              <a:off x="10612979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Freeform 7"/>
            <p:cNvSpPr/>
            <p:nvPr/>
          </p:nvSpPr>
          <p:spPr bwMode="auto">
            <a:xfrm>
              <a:off x="10193211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8"/>
            <p:cNvSpPr/>
            <p:nvPr/>
          </p:nvSpPr>
          <p:spPr bwMode="auto">
            <a:xfrm>
              <a:off x="10914069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Freeform 9"/>
            <p:cNvSpPr/>
            <p:nvPr/>
          </p:nvSpPr>
          <p:spPr bwMode="auto">
            <a:xfrm>
              <a:off x="10914069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10"/>
            <p:cNvSpPr/>
            <p:nvPr/>
          </p:nvSpPr>
          <p:spPr bwMode="auto">
            <a:xfrm>
              <a:off x="10612979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1"/>
            <p:cNvSpPr/>
            <p:nvPr/>
          </p:nvSpPr>
          <p:spPr bwMode="auto">
            <a:xfrm>
              <a:off x="10193211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Freeform 12"/>
            <p:cNvSpPr/>
            <p:nvPr/>
          </p:nvSpPr>
          <p:spPr bwMode="auto">
            <a:xfrm>
              <a:off x="9723995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Freeform 13"/>
            <p:cNvSpPr/>
            <p:nvPr/>
          </p:nvSpPr>
          <p:spPr bwMode="auto">
            <a:xfrm>
              <a:off x="9374554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Freeform 14"/>
            <p:cNvSpPr/>
            <p:nvPr/>
          </p:nvSpPr>
          <p:spPr bwMode="auto">
            <a:xfrm>
              <a:off x="9237196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Freeform 15"/>
            <p:cNvSpPr/>
            <p:nvPr/>
          </p:nvSpPr>
          <p:spPr bwMode="auto">
            <a:xfrm>
              <a:off x="9237196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6"/>
            <p:cNvSpPr/>
            <p:nvPr/>
          </p:nvSpPr>
          <p:spPr bwMode="auto">
            <a:xfrm>
              <a:off x="9374554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7"/>
            <p:cNvSpPr/>
            <p:nvPr/>
          </p:nvSpPr>
          <p:spPr bwMode="auto">
            <a:xfrm>
              <a:off x="9723995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181763" y="2170326"/>
            <a:ext cx="1969750" cy="1969750"/>
            <a:chOff x="1119258" y="2257147"/>
            <a:chExt cx="1868076" cy="1868076"/>
          </a:xfrm>
          <a:solidFill>
            <a:srgbClr val="FDBD24"/>
          </a:solidFill>
        </p:grpSpPr>
        <p:sp>
          <p:nvSpPr>
            <p:cNvPr id="141" name="Freeform 6"/>
            <p:cNvSpPr/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2" name="Freeform 7"/>
            <p:cNvSpPr/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" name="Freeform 8"/>
            <p:cNvSpPr/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4" name="Freeform 9"/>
            <p:cNvSpPr/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5" name="Freeform 10"/>
            <p:cNvSpPr/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6" name="Freeform 11"/>
            <p:cNvSpPr/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Freeform 12"/>
            <p:cNvSpPr/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8" name="Freeform 13"/>
            <p:cNvSpPr/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9" name="Freeform 14"/>
            <p:cNvSpPr/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0" name="Freeform 15"/>
            <p:cNvSpPr/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1" name="Freeform 16"/>
            <p:cNvSpPr/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2" name="Freeform 17"/>
            <p:cNvSpPr/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918342" y="5005334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918342" y="5314068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748785" y="5005334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3748785" y="5314068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640211" y="5005334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640211" y="5314068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550527" y="5005334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9550527" y="5314068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7578352" y="2862931"/>
            <a:ext cx="627228" cy="586856"/>
            <a:chOff x="6964363" y="2108200"/>
            <a:chExt cx="690562" cy="646113"/>
          </a:xfrm>
          <a:solidFill>
            <a:schemeClr val="bg1"/>
          </a:solidFill>
        </p:grpSpPr>
        <p:sp>
          <p:nvSpPr>
            <p:cNvPr id="162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0511431" y="2811685"/>
            <a:ext cx="431129" cy="625787"/>
            <a:chOff x="9856788" y="2057400"/>
            <a:chExt cx="474662" cy="688975"/>
          </a:xfrm>
          <a:solidFill>
            <a:schemeClr val="bg1"/>
          </a:solidFill>
        </p:grpSpPr>
        <p:sp>
          <p:nvSpPr>
            <p:cNvPr id="165" name="Freeform 110"/>
            <p:cNvSpPr>
              <a:spLocks noEditPoints="1"/>
            </p:cNvSpPr>
            <p:nvPr/>
          </p:nvSpPr>
          <p:spPr bwMode="auto">
            <a:xfrm>
              <a:off x="9856788" y="2057400"/>
              <a:ext cx="474662" cy="688975"/>
            </a:xfrm>
            <a:custGeom>
              <a:avLst/>
              <a:gdLst>
                <a:gd name="T0" fmla="*/ 1009 w 11063"/>
                <a:gd name="T1" fmla="*/ 1454 h 16058"/>
                <a:gd name="T2" fmla="*/ 1036 w 11063"/>
                <a:gd name="T3" fmla="*/ 1334 h 16058"/>
                <a:gd name="T4" fmla="*/ 1091 w 11063"/>
                <a:gd name="T5" fmla="*/ 1225 h 16058"/>
                <a:gd name="T6" fmla="*/ 1171 w 11063"/>
                <a:gd name="T7" fmla="*/ 1134 h 16058"/>
                <a:gd name="T8" fmla="*/ 1268 w 11063"/>
                <a:gd name="T9" fmla="*/ 1065 h 16058"/>
                <a:gd name="T10" fmla="*/ 1383 w 11063"/>
                <a:gd name="T11" fmla="*/ 1020 h 16058"/>
                <a:gd name="T12" fmla="*/ 1509 w 11063"/>
                <a:gd name="T13" fmla="*/ 1004 h 16058"/>
                <a:gd name="T14" fmla="*/ 9655 w 11063"/>
                <a:gd name="T15" fmla="*/ 1014 h 16058"/>
                <a:gd name="T16" fmla="*/ 9772 w 11063"/>
                <a:gd name="T17" fmla="*/ 1053 h 16058"/>
                <a:gd name="T18" fmla="*/ 9874 w 11063"/>
                <a:gd name="T19" fmla="*/ 1118 h 16058"/>
                <a:gd name="T20" fmla="*/ 9957 w 11063"/>
                <a:gd name="T21" fmla="*/ 1205 h 16058"/>
                <a:gd name="T22" fmla="*/ 10018 w 11063"/>
                <a:gd name="T23" fmla="*/ 1310 h 16058"/>
                <a:gd name="T24" fmla="*/ 10051 w 11063"/>
                <a:gd name="T25" fmla="*/ 1429 h 16058"/>
                <a:gd name="T26" fmla="*/ 10057 w 11063"/>
                <a:gd name="T27" fmla="*/ 13044 h 16058"/>
                <a:gd name="T28" fmla="*/ 10057 w 11063"/>
                <a:gd name="T29" fmla="*/ 14553 h 16058"/>
                <a:gd name="T30" fmla="*/ 10041 w 11063"/>
                <a:gd name="T31" fmla="*/ 14677 h 16058"/>
                <a:gd name="T32" fmla="*/ 9996 w 11063"/>
                <a:gd name="T33" fmla="*/ 14791 h 16058"/>
                <a:gd name="T34" fmla="*/ 9927 w 11063"/>
                <a:gd name="T35" fmla="*/ 14890 h 16058"/>
                <a:gd name="T36" fmla="*/ 9835 w 11063"/>
                <a:gd name="T37" fmla="*/ 14968 h 16058"/>
                <a:gd name="T38" fmla="*/ 9727 w 11063"/>
                <a:gd name="T39" fmla="*/ 15023 h 16058"/>
                <a:gd name="T40" fmla="*/ 9606 w 11063"/>
                <a:gd name="T41" fmla="*/ 15051 h 16058"/>
                <a:gd name="T42" fmla="*/ 1457 w 11063"/>
                <a:gd name="T43" fmla="*/ 15051 h 16058"/>
                <a:gd name="T44" fmla="*/ 1336 w 11063"/>
                <a:gd name="T45" fmla="*/ 15024 h 16058"/>
                <a:gd name="T46" fmla="*/ 1227 w 11063"/>
                <a:gd name="T47" fmla="*/ 14969 h 16058"/>
                <a:gd name="T48" fmla="*/ 1136 w 11063"/>
                <a:gd name="T49" fmla="*/ 14890 h 16058"/>
                <a:gd name="T50" fmla="*/ 1066 w 11063"/>
                <a:gd name="T51" fmla="*/ 14791 h 16058"/>
                <a:gd name="T52" fmla="*/ 1022 w 11063"/>
                <a:gd name="T53" fmla="*/ 14678 h 16058"/>
                <a:gd name="T54" fmla="*/ 1006 w 11063"/>
                <a:gd name="T55" fmla="*/ 14553 h 16058"/>
                <a:gd name="T56" fmla="*/ 1509 w 11063"/>
                <a:gd name="T57" fmla="*/ 1 h 16058"/>
                <a:gd name="T58" fmla="*/ 1131 w 11063"/>
                <a:gd name="T59" fmla="*/ 48 h 16058"/>
                <a:gd name="T60" fmla="*/ 789 w 11063"/>
                <a:gd name="T61" fmla="*/ 183 h 16058"/>
                <a:gd name="T62" fmla="*/ 494 w 11063"/>
                <a:gd name="T63" fmla="*/ 391 h 16058"/>
                <a:gd name="T64" fmla="*/ 257 w 11063"/>
                <a:gd name="T65" fmla="*/ 664 h 16058"/>
                <a:gd name="T66" fmla="*/ 92 w 11063"/>
                <a:gd name="T67" fmla="*/ 989 h 16058"/>
                <a:gd name="T68" fmla="*/ 8 w 11063"/>
                <a:gd name="T69" fmla="*/ 1352 h 16058"/>
                <a:gd name="T70" fmla="*/ 8 w 11063"/>
                <a:gd name="T71" fmla="*/ 14706 h 16058"/>
                <a:gd name="T72" fmla="*/ 92 w 11063"/>
                <a:gd name="T73" fmla="*/ 15070 h 16058"/>
                <a:gd name="T74" fmla="*/ 257 w 11063"/>
                <a:gd name="T75" fmla="*/ 15395 h 16058"/>
                <a:gd name="T76" fmla="*/ 494 w 11063"/>
                <a:gd name="T77" fmla="*/ 15667 h 16058"/>
                <a:gd name="T78" fmla="*/ 789 w 11063"/>
                <a:gd name="T79" fmla="*/ 15876 h 16058"/>
                <a:gd name="T80" fmla="*/ 1131 w 11063"/>
                <a:gd name="T81" fmla="*/ 16011 h 16058"/>
                <a:gd name="T82" fmla="*/ 1509 w 11063"/>
                <a:gd name="T83" fmla="*/ 16058 h 16058"/>
                <a:gd name="T84" fmla="*/ 9858 w 11063"/>
                <a:gd name="T85" fmla="*/ 16027 h 16058"/>
                <a:gd name="T86" fmla="*/ 10208 w 11063"/>
                <a:gd name="T87" fmla="*/ 15909 h 16058"/>
                <a:gd name="T88" fmla="*/ 10514 w 11063"/>
                <a:gd name="T89" fmla="*/ 15714 h 16058"/>
                <a:gd name="T90" fmla="*/ 10763 w 11063"/>
                <a:gd name="T91" fmla="*/ 15453 h 16058"/>
                <a:gd name="T92" fmla="*/ 10944 w 11063"/>
                <a:gd name="T93" fmla="*/ 15138 h 16058"/>
                <a:gd name="T94" fmla="*/ 11046 w 11063"/>
                <a:gd name="T95" fmla="*/ 14781 h 16058"/>
                <a:gd name="T96" fmla="*/ 11061 w 11063"/>
                <a:gd name="T97" fmla="*/ 1428 h 16058"/>
                <a:gd name="T98" fmla="*/ 10996 w 11063"/>
                <a:gd name="T99" fmla="*/ 1058 h 16058"/>
                <a:gd name="T100" fmla="*/ 10845 w 11063"/>
                <a:gd name="T101" fmla="*/ 725 h 16058"/>
                <a:gd name="T102" fmla="*/ 10620 w 11063"/>
                <a:gd name="T103" fmla="*/ 441 h 16058"/>
                <a:gd name="T104" fmla="*/ 10337 w 11063"/>
                <a:gd name="T105" fmla="*/ 218 h 16058"/>
                <a:gd name="T106" fmla="*/ 10003 w 11063"/>
                <a:gd name="T107" fmla="*/ 67 h 16058"/>
                <a:gd name="T108" fmla="*/ 9632 w 11063"/>
                <a:gd name="T109" fmla="*/ 2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63" h="16058">
                  <a:moveTo>
                    <a:pt x="10057" y="2509"/>
                  </a:moveTo>
                  <a:lnTo>
                    <a:pt x="1006" y="2510"/>
                  </a:lnTo>
                  <a:lnTo>
                    <a:pt x="1006" y="1505"/>
                  </a:lnTo>
                  <a:lnTo>
                    <a:pt x="1007" y="1480"/>
                  </a:lnTo>
                  <a:lnTo>
                    <a:pt x="1009" y="1454"/>
                  </a:lnTo>
                  <a:lnTo>
                    <a:pt x="1012" y="1429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7"/>
                  </a:lnTo>
                  <a:lnTo>
                    <a:pt x="1036" y="1334"/>
                  </a:lnTo>
                  <a:lnTo>
                    <a:pt x="1045" y="1311"/>
                  </a:lnTo>
                  <a:lnTo>
                    <a:pt x="1055" y="1289"/>
                  </a:lnTo>
                  <a:lnTo>
                    <a:pt x="1066" y="1267"/>
                  </a:lnTo>
                  <a:lnTo>
                    <a:pt x="1078" y="1245"/>
                  </a:lnTo>
                  <a:lnTo>
                    <a:pt x="1091" y="1225"/>
                  </a:lnTo>
                  <a:lnTo>
                    <a:pt x="1105" y="1205"/>
                  </a:lnTo>
                  <a:lnTo>
                    <a:pt x="1120" y="1186"/>
                  </a:lnTo>
                  <a:lnTo>
                    <a:pt x="1136" y="1168"/>
                  </a:lnTo>
                  <a:lnTo>
                    <a:pt x="1153" y="1151"/>
                  </a:lnTo>
                  <a:lnTo>
                    <a:pt x="1171" y="1134"/>
                  </a:lnTo>
                  <a:lnTo>
                    <a:pt x="1189" y="1119"/>
                  </a:lnTo>
                  <a:lnTo>
                    <a:pt x="1208" y="1104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5"/>
                  </a:lnTo>
                  <a:lnTo>
                    <a:pt x="1290" y="1054"/>
                  </a:lnTo>
                  <a:lnTo>
                    <a:pt x="1312" y="1044"/>
                  </a:lnTo>
                  <a:lnTo>
                    <a:pt x="1336" y="1035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5"/>
                  </a:lnTo>
                  <a:lnTo>
                    <a:pt x="1432" y="1010"/>
                  </a:lnTo>
                  <a:lnTo>
                    <a:pt x="1457" y="1007"/>
                  </a:lnTo>
                  <a:lnTo>
                    <a:pt x="1482" y="1005"/>
                  </a:lnTo>
                  <a:lnTo>
                    <a:pt x="1509" y="1004"/>
                  </a:lnTo>
                  <a:lnTo>
                    <a:pt x="9554" y="1004"/>
                  </a:lnTo>
                  <a:lnTo>
                    <a:pt x="9581" y="1005"/>
                  </a:lnTo>
                  <a:lnTo>
                    <a:pt x="9606" y="1007"/>
                  </a:lnTo>
                  <a:lnTo>
                    <a:pt x="9631" y="1010"/>
                  </a:lnTo>
                  <a:lnTo>
                    <a:pt x="9655" y="1014"/>
                  </a:lnTo>
                  <a:lnTo>
                    <a:pt x="9680" y="1020"/>
                  </a:lnTo>
                  <a:lnTo>
                    <a:pt x="9703" y="1027"/>
                  </a:lnTo>
                  <a:lnTo>
                    <a:pt x="9727" y="1034"/>
                  </a:lnTo>
                  <a:lnTo>
                    <a:pt x="9750" y="1043"/>
                  </a:lnTo>
                  <a:lnTo>
                    <a:pt x="9772" y="1053"/>
                  </a:lnTo>
                  <a:lnTo>
                    <a:pt x="9794" y="1064"/>
                  </a:lnTo>
                  <a:lnTo>
                    <a:pt x="9815" y="1076"/>
                  </a:lnTo>
                  <a:lnTo>
                    <a:pt x="9835" y="1089"/>
                  </a:lnTo>
                  <a:lnTo>
                    <a:pt x="9855" y="1103"/>
                  </a:lnTo>
                  <a:lnTo>
                    <a:pt x="9874" y="1118"/>
                  </a:lnTo>
                  <a:lnTo>
                    <a:pt x="9892" y="1134"/>
                  </a:lnTo>
                  <a:lnTo>
                    <a:pt x="9909" y="1151"/>
                  </a:lnTo>
                  <a:lnTo>
                    <a:pt x="9927" y="1168"/>
                  </a:lnTo>
                  <a:lnTo>
                    <a:pt x="9943" y="1186"/>
                  </a:lnTo>
                  <a:lnTo>
                    <a:pt x="9957" y="1205"/>
                  </a:lnTo>
                  <a:lnTo>
                    <a:pt x="9971" y="1225"/>
                  </a:lnTo>
                  <a:lnTo>
                    <a:pt x="9984" y="1245"/>
                  </a:lnTo>
                  <a:lnTo>
                    <a:pt x="9996" y="1267"/>
                  </a:lnTo>
                  <a:lnTo>
                    <a:pt x="10008" y="1288"/>
                  </a:lnTo>
                  <a:lnTo>
                    <a:pt x="10018" y="1310"/>
                  </a:lnTo>
                  <a:lnTo>
                    <a:pt x="10026" y="1333"/>
                  </a:lnTo>
                  <a:lnTo>
                    <a:pt x="10034" y="1356"/>
                  </a:lnTo>
                  <a:lnTo>
                    <a:pt x="10041" y="1380"/>
                  </a:lnTo>
                  <a:lnTo>
                    <a:pt x="10047" y="1404"/>
                  </a:lnTo>
                  <a:lnTo>
                    <a:pt x="10051" y="1429"/>
                  </a:lnTo>
                  <a:lnTo>
                    <a:pt x="10054" y="1454"/>
                  </a:lnTo>
                  <a:lnTo>
                    <a:pt x="10056" y="1479"/>
                  </a:lnTo>
                  <a:lnTo>
                    <a:pt x="10057" y="1505"/>
                  </a:lnTo>
                  <a:lnTo>
                    <a:pt x="10057" y="2509"/>
                  </a:lnTo>
                  <a:close/>
                  <a:moveTo>
                    <a:pt x="10057" y="13044"/>
                  </a:moveTo>
                  <a:lnTo>
                    <a:pt x="1006" y="13045"/>
                  </a:lnTo>
                  <a:lnTo>
                    <a:pt x="1006" y="3011"/>
                  </a:lnTo>
                  <a:lnTo>
                    <a:pt x="10057" y="3011"/>
                  </a:lnTo>
                  <a:lnTo>
                    <a:pt x="10057" y="13044"/>
                  </a:lnTo>
                  <a:close/>
                  <a:moveTo>
                    <a:pt x="10057" y="14553"/>
                  </a:moveTo>
                  <a:lnTo>
                    <a:pt x="10056" y="14578"/>
                  </a:lnTo>
                  <a:lnTo>
                    <a:pt x="10054" y="14604"/>
                  </a:lnTo>
                  <a:lnTo>
                    <a:pt x="10051" y="14629"/>
                  </a:lnTo>
                  <a:lnTo>
                    <a:pt x="10047" y="14653"/>
                  </a:lnTo>
                  <a:lnTo>
                    <a:pt x="10041" y="14677"/>
                  </a:lnTo>
                  <a:lnTo>
                    <a:pt x="10034" y="14701"/>
                  </a:lnTo>
                  <a:lnTo>
                    <a:pt x="10026" y="14724"/>
                  </a:lnTo>
                  <a:lnTo>
                    <a:pt x="10018" y="14747"/>
                  </a:lnTo>
                  <a:lnTo>
                    <a:pt x="10008" y="14769"/>
                  </a:lnTo>
                  <a:lnTo>
                    <a:pt x="9996" y="14791"/>
                  </a:lnTo>
                  <a:lnTo>
                    <a:pt x="9984" y="14813"/>
                  </a:lnTo>
                  <a:lnTo>
                    <a:pt x="9971" y="14833"/>
                  </a:lnTo>
                  <a:lnTo>
                    <a:pt x="9957" y="14853"/>
                  </a:lnTo>
                  <a:lnTo>
                    <a:pt x="9943" y="14872"/>
                  </a:lnTo>
                  <a:lnTo>
                    <a:pt x="9927" y="14890"/>
                  </a:lnTo>
                  <a:lnTo>
                    <a:pt x="9909" y="14907"/>
                  </a:lnTo>
                  <a:lnTo>
                    <a:pt x="9892" y="14924"/>
                  </a:lnTo>
                  <a:lnTo>
                    <a:pt x="9874" y="14939"/>
                  </a:lnTo>
                  <a:lnTo>
                    <a:pt x="9855" y="14954"/>
                  </a:lnTo>
                  <a:lnTo>
                    <a:pt x="9835" y="14968"/>
                  </a:lnTo>
                  <a:lnTo>
                    <a:pt x="9815" y="14981"/>
                  </a:lnTo>
                  <a:lnTo>
                    <a:pt x="9794" y="14993"/>
                  </a:lnTo>
                  <a:lnTo>
                    <a:pt x="9772" y="15004"/>
                  </a:lnTo>
                  <a:lnTo>
                    <a:pt x="9750" y="15014"/>
                  </a:lnTo>
                  <a:lnTo>
                    <a:pt x="9727" y="15023"/>
                  </a:lnTo>
                  <a:lnTo>
                    <a:pt x="9703" y="15031"/>
                  </a:lnTo>
                  <a:lnTo>
                    <a:pt x="9680" y="15038"/>
                  </a:lnTo>
                  <a:lnTo>
                    <a:pt x="9655" y="15043"/>
                  </a:lnTo>
                  <a:lnTo>
                    <a:pt x="9631" y="15048"/>
                  </a:lnTo>
                  <a:lnTo>
                    <a:pt x="9606" y="15051"/>
                  </a:lnTo>
                  <a:lnTo>
                    <a:pt x="9581" y="15053"/>
                  </a:lnTo>
                  <a:lnTo>
                    <a:pt x="9554" y="15054"/>
                  </a:lnTo>
                  <a:lnTo>
                    <a:pt x="1509" y="15054"/>
                  </a:lnTo>
                  <a:lnTo>
                    <a:pt x="1482" y="15053"/>
                  </a:lnTo>
                  <a:lnTo>
                    <a:pt x="1457" y="15051"/>
                  </a:lnTo>
                  <a:lnTo>
                    <a:pt x="1432" y="15048"/>
                  </a:lnTo>
                  <a:lnTo>
                    <a:pt x="1407" y="15044"/>
                  </a:lnTo>
                  <a:lnTo>
                    <a:pt x="1383" y="15038"/>
                  </a:lnTo>
                  <a:lnTo>
                    <a:pt x="1359" y="15031"/>
                  </a:lnTo>
                  <a:lnTo>
                    <a:pt x="1336" y="15024"/>
                  </a:lnTo>
                  <a:lnTo>
                    <a:pt x="1312" y="15015"/>
                  </a:lnTo>
                  <a:lnTo>
                    <a:pt x="1290" y="15005"/>
                  </a:lnTo>
                  <a:lnTo>
                    <a:pt x="1268" y="14994"/>
                  </a:lnTo>
                  <a:lnTo>
                    <a:pt x="1248" y="14982"/>
                  </a:lnTo>
                  <a:lnTo>
                    <a:pt x="1227" y="14969"/>
                  </a:lnTo>
                  <a:lnTo>
                    <a:pt x="1208" y="14955"/>
                  </a:lnTo>
                  <a:lnTo>
                    <a:pt x="1189" y="14940"/>
                  </a:lnTo>
                  <a:lnTo>
                    <a:pt x="1171" y="14924"/>
                  </a:lnTo>
                  <a:lnTo>
                    <a:pt x="1153" y="14907"/>
                  </a:lnTo>
                  <a:lnTo>
                    <a:pt x="1136" y="14890"/>
                  </a:lnTo>
                  <a:lnTo>
                    <a:pt x="1120" y="14872"/>
                  </a:lnTo>
                  <a:lnTo>
                    <a:pt x="1105" y="14853"/>
                  </a:lnTo>
                  <a:lnTo>
                    <a:pt x="1091" y="14833"/>
                  </a:lnTo>
                  <a:lnTo>
                    <a:pt x="1078" y="14813"/>
                  </a:lnTo>
                  <a:lnTo>
                    <a:pt x="1066" y="14791"/>
                  </a:lnTo>
                  <a:lnTo>
                    <a:pt x="1055" y="14770"/>
                  </a:lnTo>
                  <a:lnTo>
                    <a:pt x="1045" y="14748"/>
                  </a:lnTo>
                  <a:lnTo>
                    <a:pt x="1036" y="14725"/>
                  </a:lnTo>
                  <a:lnTo>
                    <a:pt x="1028" y="14702"/>
                  </a:lnTo>
                  <a:lnTo>
                    <a:pt x="1022" y="14678"/>
                  </a:lnTo>
                  <a:lnTo>
                    <a:pt x="1016" y="14654"/>
                  </a:lnTo>
                  <a:lnTo>
                    <a:pt x="1012" y="14629"/>
                  </a:lnTo>
                  <a:lnTo>
                    <a:pt x="1009" y="14604"/>
                  </a:lnTo>
                  <a:lnTo>
                    <a:pt x="1007" y="14579"/>
                  </a:lnTo>
                  <a:lnTo>
                    <a:pt x="1006" y="14553"/>
                  </a:lnTo>
                  <a:lnTo>
                    <a:pt x="1006" y="13547"/>
                  </a:lnTo>
                  <a:lnTo>
                    <a:pt x="10057" y="13546"/>
                  </a:lnTo>
                  <a:lnTo>
                    <a:pt x="10057" y="14553"/>
                  </a:lnTo>
                  <a:close/>
                  <a:moveTo>
                    <a:pt x="9554" y="0"/>
                  </a:moveTo>
                  <a:lnTo>
                    <a:pt x="1509" y="1"/>
                  </a:lnTo>
                  <a:lnTo>
                    <a:pt x="1431" y="3"/>
                  </a:lnTo>
                  <a:lnTo>
                    <a:pt x="1354" y="8"/>
                  </a:lnTo>
                  <a:lnTo>
                    <a:pt x="1278" y="18"/>
                  </a:lnTo>
                  <a:lnTo>
                    <a:pt x="1204" y="31"/>
                  </a:lnTo>
                  <a:lnTo>
                    <a:pt x="1131" y="48"/>
                  </a:lnTo>
                  <a:lnTo>
                    <a:pt x="1060" y="68"/>
                  </a:lnTo>
                  <a:lnTo>
                    <a:pt x="990" y="92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89" y="183"/>
                  </a:lnTo>
                  <a:lnTo>
                    <a:pt x="726" y="219"/>
                  </a:lnTo>
                  <a:lnTo>
                    <a:pt x="665" y="258"/>
                  </a:lnTo>
                  <a:lnTo>
                    <a:pt x="605" y="300"/>
                  </a:lnTo>
                  <a:lnTo>
                    <a:pt x="549" y="344"/>
                  </a:lnTo>
                  <a:lnTo>
                    <a:pt x="494" y="391"/>
                  </a:lnTo>
                  <a:lnTo>
                    <a:pt x="442" y="442"/>
                  </a:lnTo>
                  <a:lnTo>
                    <a:pt x="391" y="494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7" y="664"/>
                  </a:lnTo>
                  <a:lnTo>
                    <a:pt x="218" y="726"/>
                  </a:lnTo>
                  <a:lnTo>
                    <a:pt x="182" y="789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9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2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8"/>
                  </a:lnTo>
                  <a:lnTo>
                    <a:pt x="0" y="1505"/>
                  </a:lnTo>
                  <a:lnTo>
                    <a:pt x="0" y="14553"/>
                  </a:lnTo>
                  <a:lnTo>
                    <a:pt x="2" y="14630"/>
                  </a:lnTo>
                  <a:lnTo>
                    <a:pt x="8" y="14706"/>
                  </a:lnTo>
                  <a:lnTo>
                    <a:pt x="17" y="14781"/>
                  </a:lnTo>
                  <a:lnTo>
                    <a:pt x="30" y="14856"/>
                  </a:lnTo>
                  <a:lnTo>
                    <a:pt x="47" y="14929"/>
                  </a:lnTo>
                  <a:lnTo>
                    <a:pt x="67" y="15000"/>
                  </a:lnTo>
                  <a:lnTo>
                    <a:pt x="92" y="15070"/>
                  </a:lnTo>
                  <a:lnTo>
                    <a:pt x="119" y="15139"/>
                  </a:lnTo>
                  <a:lnTo>
                    <a:pt x="149" y="15205"/>
                  </a:lnTo>
                  <a:lnTo>
                    <a:pt x="182" y="15270"/>
                  </a:lnTo>
                  <a:lnTo>
                    <a:pt x="218" y="15333"/>
                  </a:lnTo>
                  <a:lnTo>
                    <a:pt x="257" y="15395"/>
                  </a:lnTo>
                  <a:lnTo>
                    <a:pt x="300" y="15453"/>
                  </a:lnTo>
                  <a:lnTo>
                    <a:pt x="344" y="15510"/>
                  </a:lnTo>
                  <a:lnTo>
                    <a:pt x="391" y="15565"/>
                  </a:lnTo>
                  <a:lnTo>
                    <a:pt x="442" y="15617"/>
                  </a:lnTo>
                  <a:lnTo>
                    <a:pt x="494" y="15667"/>
                  </a:lnTo>
                  <a:lnTo>
                    <a:pt x="549" y="15714"/>
                  </a:lnTo>
                  <a:lnTo>
                    <a:pt x="605" y="15759"/>
                  </a:lnTo>
                  <a:lnTo>
                    <a:pt x="665" y="15801"/>
                  </a:lnTo>
                  <a:lnTo>
                    <a:pt x="726" y="15840"/>
                  </a:lnTo>
                  <a:lnTo>
                    <a:pt x="789" y="15876"/>
                  </a:lnTo>
                  <a:lnTo>
                    <a:pt x="854" y="15909"/>
                  </a:lnTo>
                  <a:lnTo>
                    <a:pt x="921" y="15940"/>
                  </a:lnTo>
                  <a:lnTo>
                    <a:pt x="990" y="15967"/>
                  </a:lnTo>
                  <a:lnTo>
                    <a:pt x="1060" y="15991"/>
                  </a:lnTo>
                  <a:lnTo>
                    <a:pt x="1131" y="16011"/>
                  </a:lnTo>
                  <a:lnTo>
                    <a:pt x="1204" y="16028"/>
                  </a:lnTo>
                  <a:lnTo>
                    <a:pt x="1278" y="16041"/>
                  </a:lnTo>
                  <a:lnTo>
                    <a:pt x="1354" y="16050"/>
                  </a:lnTo>
                  <a:lnTo>
                    <a:pt x="1431" y="16056"/>
                  </a:lnTo>
                  <a:lnTo>
                    <a:pt x="1509" y="16058"/>
                  </a:lnTo>
                  <a:lnTo>
                    <a:pt x="9554" y="16057"/>
                  </a:lnTo>
                  <a:lnTo>
                    <a:pt x="9632" y="16055"/>
                  </a:lnTo>
                  <a:lnTo>
                    <a:pt x="9708" y="16050"/>
                  </a:lnTo>
                  <a:lnTo>
                    <a:pt x="9784" y="16040"/>
                  </a:lnTo>
                  <a:lnTo>
                    <a:pt x="9858" y="16027"/>
                  </a:lnTo>
                  <a:lnTo>
                    <a:pt x="9932" y="16010"/>
                  </a:lnTo>
                  <a:lnTo>
                    <a:pt x="10003" y="15990"/>
                  </a:lnTo>
                  <a:lnTo>
                    <a:pt x="10073" y="15966"/>
                  </a:lnTo>
                  <a:lnTo>
                    <a:pt x="10142" y="15940"/>
                  </a:lnTo>
                  <a:lnTo>
                    <a:pt x="10208" y="15909"/>
                  </a:lnTo>
                  <a:lnTo>
                    <a:pt x="10274" y="15875"/>
                  </a:lnTo>
                  <a:lnTo>
                    <a:pt x="10337" y="15839"/>
                  </a:lnTo>
                  <a:lnTo>
                    <a:pt x="10397" y="15800"/>
                  </a:lnTo>
                  <a:lnTo>
                    <a:pt x="10457" y="15758"/>
                  </a:lnTo>
                  <a:lnTo>
                    <a:pt x="10514" y="15714"/>
                  </a:lnTo>
                  <a:lnTo>
                    <a:pt x="10568" y="15667"/>
                  </a:lnTo>
                  <a:lnTo>
                    <a:pt x="10620" y="15616"/>
                  </a:lnTo>
                  <a:lnTo>
                    <a:pt x="10671" y="15564"/>
                  </a:lnTo>
                  <a:lnTo>
                    <a:pt x="10718" y="15510"/>
                  </a:lnTo>
                  <a:lnTo>
                    <a:pt x="10763" y="15453"/>
                  </a:lnTo>
                  <a:lnTo>
                    <a:pt x="10806" y="15394"/>
                  </a:lnTo>
                  <a:lnTo>
                    <a:pt x="10845" y="15332"/>
                  </a:lnTo>
                  <a:lnTo>
                    <a:pt x="10881" y="15269"/>
                  </a:lnTo>
                  <a:lnTo>
                    <a:pt x="10914" y="15205"/>
                  </a:lnTo>
                  <a:lnTo>
                    <a:pt x="10944" y="15138"/>
                  </a:lnTo>
                  <a:lnTo>
                    <a:pt x="10971" y="15069"/>
                  </a:lnTo>
                  <a:lnTo>
                    <a:pt x="10996" y="15000"/>
                  </a:lnTo>
                  <a:lnTo>
                    <a:pt x="11016" y="14928"/>
                  </a:lnTo>
                  <a:lnTo>
                    <a:pt x="11032" y="14856"/>
                  </a:lnTo>
                  <a:lnTo>
                    <a:pt x="11046" y="14781"/>
                  </a:lnTo>
                  <a:lnTo>
                    <a:pt x="11055" y="14706"/>
                  </a:lnTo>
                  <a:lnTo>
                    <a:pt x="11061" y="14630"/>
                  </a:lnTo>
                  <a:lnTo>
                    <a:pt x="11063" y="14553"/>
                  </a:lnTo>
                  <a:lnTo>
                    <a:pt x="11063" y="1505"/>
                  </a:lnTo>
                  <a:lnTo>
                    <a:pt x="11061" y="1428"/>
                  </a:lnTo>
                  <a:lnTo>
                    <a:pt x="11055" y="1352"/>
                  </a:lnTo>
                  <a:lnTo>
                    <a:pt x="11046" y="1277"/>
                  </a:lnTo>
                  <a:lnTo>
                    <a:pt x="11032" y="1202"/>
                  </a:lnTo>
                  <a:lnTo>
                    <a:pt x="11016" y="1129"/>
                  </a:lnTo>
                  <a:lnTo>
                    <a:pt x="10996" y="1058"/>
                  </a:lnTo>
                  <a:lnTo>
                    <a:pt x="10971" y="988"/>
                  </a:lnTo>
                  <a:lnTo>
                    <a:pt x="10944" y="919"/>
                  </a:lnTo>
                  <a:lnTo>
                    <a:pt x="10914" y="853"/>
                  </a:lnTo>
                  <a:lnTo>
                    <a:pt x="10881" y="788"/>
                  </a:lnTo>
                  <a:lnTo>
                    <a:pt x="10845" y="725"/>
                  </a:lnTo>
                  <a:lnTo>
                    <a:pt x="10806" y="663"/>
                  </a:lnTo>
                  <a:lnTo>
                    <a:pt x="10763" y="605"/>
                  </a:lnTo>
                  <a:lnTo>
                    <a:pt x="10718" y="548"/>
                  </a:lnTo>
                  <a:lnTo>
                    <a:pt x="10671" y="493"/>
                  </a:lnTo>
                  <a:lnTo>
                    <a:pt x="10620" y="441"/>
                  </a:lnTo>
                  <a:lnTo>
                    <a:pt x="10568" y="391"/>
                  </a:lnTo>
                  <a:lnTo>
                    <a:pt x="10514" y="344"/>
                  </a:lnTo>
                  <a:lnTo>
                    <a:pt x="10457" y="299"/>
                  </a:lnTo>
                  <a:lnTo>
                    <a:pt x="10397" y="257"/>
                  </a:lnTo>
                  <a:lnTo>
                    <a:pt x="10337" y="218"/>
                  </a:lnTo>
                  <a:lnTo>
                    <a:pt x="10274" y="182"/>
                  </a:lnTo>
                  <a:lnTo>
                    <a:pt x="10208" y="149"/>
                  </a:lnTo>
                  <a:lnTo>
                    <a:pt x="10142" y="118"/>
                  </a:lnTo>
                  <a:lnTo>
                    <a:pt x="10073" y="91"/>
                  </a:lnTo>
                  <a:lnTo>
                    <a:pt x="10003" y="67"/>
                  </a:lnTo>
                  <a:lnTo>
                    <a:pt x="9932" y="47"/>
                  </a:lnTo>
                  <a:lnTo>
                    <a:pt x="9858" y="30"/>
                  </a:lnTo>
                  <a:lnTo>
                    <a:pt x="9784" y="17"/>
                  </a:lnTo>
                  <a:lnTo>
                    <a:pt x="9708" y="8"/>
                  </a:lnTo>
                  <a:lnTo>
                    <a:pt x="9632" y="2"/>
                  </a:lnTo>
                  <a:lnTo>
                    <a:pt x="95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Freeform 111"/>
            <p:cNvSpPr/>
            <p:nvPr/>
          </p:nvSpPr>
          <p:spPr bwMode="auto">
            <a:xfrm>
              <a:off x="10050463" y="2122488"/>
              <a:ext cx="87312" cy="20638"/>
            </a:xfrm>
            <a:custGeom>
              <a:avLst/>
              <a:gdLst>
                <a:gd name="T0" fmla="*/ 2010 w 2011"/>
                <a:gd name="T1" fmla="*/ 276 h 502"/>
                <a:gd name="T2" fmla="*/ 2003 w 2011"/>
                <a:gd name="T3" fmla="*/ 314 h 502"/>
                <a:gd name="T4" fmla="*/ 1991 w 2011"/>
                <a:gd name="T5" fmla="*/ 349 h 502"/>
                <a:gd name="T6" fmla="*/ 1975 w 2011"/>
                <a:gd name="T7" fmla="*/ 382 h 502"/>
                <a:gd name="T8" fmla="*/ 1954 w 2011"/>
                <a:gd name="T9" fmla="*/ 411 h 502"/>
                <a:gd name="T10" fmla="*/ 1929 w 2011"/>
                <a:gd name="T11" fmla="*/ 437 h 502"/>
                <a:gd name="T12" fmla="*/ 1900 w 2011"/>
                <a:gd name="T13" fmla="*/ 459 h 502"/>
                <a:gd name="T14" fmla="*/ 1868 w 2011"/>
                <a:gd name="T15" fmla="*/ 477 h 502"/>
                <a:gd name="T16" fmla="*/ 1834 w 2011"/>
                <a:gd name="T17" fmla="*/ 491 h 502"/>
                <a:gd name="T18" fmla="*/ 1798 w 2011"/>
                <a:gd name="T19" fmla="*/ 499 h 502"/>
                <a:gd name="T20" fmla="*/ 1760 w 2011"/>
                <a:gd name="T21" fmla="*/ 502 h 502"/>
                <a:gd name="T22" fmla="*/ 225 w 2011"/>
                <a:gd name="T23" fmla="*/ 501 h 502"/>
                <a:gd name="T24" fmla="*/ 188 w 2011"/>
                <a:gd name="T25" fmla="*/ 494 h 502"/>
                <a:gd name="T26" fmla="*/ 153 w 2011"/>
                <a:gd name="T27" fmla="*/ 482 h 502"/>
                <a:gd name="T28" fmla="*/ 120 w 2011"/>
                <a:gd name="T29" fmla="*/ 466 h 502"/>
                <a:gd name="T30" fmla="*/ 91 w 2011"/>
                <a:gd name="T31" fmla="*/ 445 h 502"/>
                <a:gd name="T32" fmla="*/ 65 w 2011"/>
                <a:gd name="T33" fmla="*/ 420 h 502"/>
                <a:gd name="T34" fmla="*/ 43 w 2011"/>
                <a:gd name="T35" fmla="*/ 392 h 502"/>
                <a:gd name="T36" fmla="*/ 25 w 2011"/>
                <a:gd name="T37" fmla="*/ 360 h 502"/>
                <a:gd name="T38" fmla="*/ 11 w 2011"/>
                <a:gd name="T39" fmla="*/ 326 h 502"/>
                <a:gd name="T40" fmla="*/ 3 w 2011"/>
                <a:gd name="T41" fmla="*/ 289 h 502"/>
                <a:gd name="T42" fmla="*/ 0 w 2011"/>
                <a:gd name="T43" fmla="*/ 251 h 502"/>
                <a:gd name="T44" fmla="*/ 3 w 2011"/>
                <a:gd name="T45" fmla="*/ 213 h 502"/>
                <a:gd name="T46" fmla="*/ 11 w 2011"/>
                <a:gd name="T47" fmla="*/ 177 h 502"/>
                <a:gd name="T48" fmla="*/ 25 w 2011"/>
                <a:gd name="T49" fmla="*/ 143 h 502"/>
                <a:gd name="T50" fmla="*/ 43 w 2011"/>
                <a:gd name="T51" fmla="*/ 111 h 502"/>
                <a:gd name="T52" fmla="*/ 65 w 2011"/>
                <a:gd name="T53" fmla="*/ 83 h 502"/>
                <a:gd name="T54" fmla="*/ 91 w 2011"/>
                <a:gd name="T55" fmla="*/ 58 h 502"/>
                <a:gd name="T56" fmla="*/ 120 w 2011"/>
                <a:gd name="T57" fmla="*/ 37 h 502"/>
                <a:gd name="T58" fmla="*/ 153 w 2011"/>
                <a:gd name="T59" fmla="*/ 21 h 502"/>
                <a:gd name="T60" fmla="*/ 188 w 2011"/>
                <a:gd name="T61" fmla="*/ 8 h 502"/>
                <a:gd name="T62" fmla="*/ 225 w 2011"/>
                <a:gd name="T63" fmla="*/ 1 h 502"/>
                <a:gd name="T64" fmla="*/ 1760 w 2011"/>
                <a:gd name="T65" fmla="*/ 0 h 502"/>
                <a:gd name="T66" fmla="*/ 1798 w 2011"/>
                <a:gd name="T67" fmla="*/ 3 h 502"/>
                <a:gd name="T68" fmla="*/ 1834 w 2011"/>
                <a:gd name="T69" fmla="*/ 11 h 502"/>
                <a:gd name="T70" fmla="*/ 1868 w 2011"/>
                <a:gd name="T71" fmla="*/ 26 h 502"/>
                <a:gd name="T72" fmla="*/ 1900 w 2011"/>
                <a:gd name="T73" fmla="*/ 44 h 502"/>
                <a:gd name="T74" fmla="*/ 1929 w 2011"/>
                <a:gd name="T75" fmla="*/ 66 h 502"/>
                <a:gd name="T76" fmla="*/ 1954 w 2011"/>
                <a:gd name="T77" fmla="*/ 92 h 502"/>
                <a:gd name="T78" fmla="*/ 1975 w 2011"/>
                <a:gd name="T79" fmla="*/ 121 h 502"/>
                <a:gd name="T80" fmla="*/ 1991 w 2011"/>
                <a:gd name="T81" fmla="*/ 154 h 502"/>
                <a:gd name="T82" fmla="*/ 2003 w 2011"/>
                <a:gd name="T83" fmla="*/ 189 h 502"/>
                <a:gd name="T84" fmla="*/ 2010 w 2011"/>
                <a:gd name="T85" fmla="*/ 22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1" h="502">
                  <a:moveTo>
                    <a:pt x="2011" y="251"/>
                  </a:moveTo>
                  <a:lnTo>
                    <a:pt x="2011" y="264"/>
                  </a:lnTo>
                  <a:lnTo>
                    <a:pt x="2010" y="276"/>
                  </a:lnTo>
                  <a:lnTo>
                    <a:pt x="2008" y="289"/>
                  </a:lnTo>
                  <a:lnTo>
                    <a:pt x="2006" y="302"/>
                  </a:lnTo>
                  <a:lnTo>
                    <a:pt x="2003" y="314"/>
                  </a:lnTo>
                  <a:lnTo>
                    <a:pt x="2000" y="326"/>
                  </a:lnTo>
                  <a:lnTo>
                    <a:pt x="1996" y="338"/>
                  </a:lnTo>
                  <a:lnTo>
                    <a:pt x="1991" y="349"/>
                  </a:lnTo>
                  <a:lnTo>
                    <a:pt x="1986" y="360"/>
                  </a:lnTo>
                  <a:lnTo>
                    <a:pt x="1981" y="371"/>
                  </a:lnTo>
                  <a:lnTo>
                    <a:pt x="1975" y="382"/>
                  </a:lnTo>
                  <a:lnTo>
                    <a:pt x="1968" y="392"/>
                  </a:lnTo>
                  <a:lnTo>
                    <a:pt x="1961" y="402"/>
                  </a:lnTo>
                  <a:lnTo>
                    <a:pt x="1954" y="411"/>
                  </a:lnTo>
                  <a:lnTo>
                    <a:pt x="1946" y="420"/>
                  </a:lnTo>
                  <a:lnTo>
                    <a:pt x="1938" y="429"/>
                  </a:lnTo>
                  <a:lnTo>
                    <a:pt x="1929" y="437"/>
                  </a:lnTo>
                  <a:lnTo>
                    <a:pt x="1920" y="445"/>
                  </a:lnTo>
                  <a:lnTo>
                    <a:pt x="1910" y="452"/>
                  </a:lnTo>
                  <a:lnTo>
                    <a:pt x="1900" y="459"/>
                  </a:lnTo>
                  <a:lnTo>
                    <a:pt x="1890" y="466"/>
                  </a:lnTo>
                  <a:lnTo>
                    <a:pt x="1879" y="472"/>
                  </a:lnTo>
                  <a:lnTo>
                    <a:pt x="1868" y="477"/>
                  </a:lnTo>
                  <a:lnTo>
                    <a:pt x="1857" y="482"/>
                  </a:lnTo>
                  <a:lnTo>
                    <a:pt x="1846" y="487"/>
                  </a:lnTo>
                  <a:lnTo>
                    <a:pt x="1834" y="491"/>
                  </a:lnTo>
                  <a:lnTo>
                    <a:pt x="1822" y="494"/>
                  </a:lnTo>
                  <a:lnTo>
                    <a:pt x="1810" y="497"/>
                  </a:lnTo>
                  <a:lnTo>
                    <a:pt x="1798" y="499"/>
                  </a:lnTo>
                  <a:lnTo>
                    <a:pt x="1785" y="501"/>
                  </a:lnTo>
                  <a:lnTo>
                    <a:pt x="1773" y="502"/>
                  </a:lnTo>
                  <a:lnTo>
                    <a:pt x="1760" y="502"/>
                  </a:lnTo>
                  <a:lnTo>
                    <a:pt x="251" y="502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499"/>
                  </a:lnTo>
                  <a:lnTo>
                    <a:pt x="200" y="497"/>
                  </a:lnTo>
                  <a:lnTo>
                    <a:pt x="188" y="494"/>
                  </a:lnTo>
                  <a:lnTo>
                    <a:pt x="176" y="491"/>
                  </a:lnTo>
                  <a:lnTo>
                    <a:pt x="165" y="487"/>
                  </a:lnTo>
                  <a:lnTo>
                    <a:pt x="153" y="482"/>
                  </a:lnTo>
                  <a:lnTo>
                    <a:pt x="142" y="477"/>
                  </a:lnTo>
                  <a:lnTo>
                    <a:pt x="132" y="472"/>
                  </a:lnTo>
                  <a:lnTo>
                    <a:pt x="120" y="466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5"/>
                  </a:lnTo>
                  <a:lnTo>
                    <a:pt x="82" y="437"/>
                  </a:lnTo>
                  <a:lnTo>
                    <a:pt x="73" y="429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2"/>
                  </a:lnTo>
                  <a:lnTo>
                    <a:pt x="43" y="392"/>
                  </a:lnTo>
                  <a:lnTo>
                    <a:pt x="36" y="382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8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89"/>
                  </a:lnTo>
                  <a:lnTo>
                    <a:pt x="1" y="276"/>
                  </a:lnTo>
                  <a:lnTo>
                    <a:pt x="0" y="264"/>
                  </a:lnTo>
                  <a:lnTo>
                    <a:pt x="0" y="251"/>
                  </a:lnTo>
                  <a:lnTo>
                    <a:pt x="0" y="238"/>
                  </a:lnTo>
                  <a:lnTo>
                    <a:pt x="1" y="225"/>
                  </a:lnTo>
                  <a:lnTo>
                    <a:pt x="3" y="213"/>
                  </a:lnTo>
                  <a:lnTo>
                    <a:pt x="5" y="201"/>
                  </a:lnTo>
                  <a:lnTo>
                    <a:pt x="8" y="189"/>
                  </a:lnTo>
                  <a:lnTo>
                    <a:pt x="11" y="177"/>
                  </a:lnTo>
                  <a:lnTo>
                    <a:pt x="15" y="165"/>
                  </a:lnTo>
                  <a:lnTo>
                    <a:pt x="20" y="154"/>
                  </a:lnTo>
                  <a:lnTo>
                    <a:pt x="25" y="143"/>
                  </a:lnTo>
                  <a:lnTo>
                    <a:pt x="30" y="132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3"/>
                  </a:lnTo>
                  <a:lnTo>
                    <a:pt x="73" y="74"/>
                  </a:lnTo>
                  <a:lnTo>
                    <a:pt x="82" y="66"/>
                  </a:lnTo>
                  <a:lnTo>
                    <a:pt x="91" y="58"/>
                  </a:lnTo>
                  <a:lnTo>
                    <a:pt x="100" y="51"/>
                  </a:lnTo>
                  <a:lnTo>
                    <a:pt x="110" y="44"/>
                  </a:lnTo>
                  <a:lnTo>
                    <a:pt x="120" y="37"/>
                  </a:lnTo>
                  <a:lnTo>
                    <a:pt x="132" y="31"/>
                  </a:lnTo>
                  <a:lnTo>
                    <a:pt x="142" y="26"/>
                  </a:lnTo>
                  <a:lnTo>
                    <a:pt x="153" y="21"/>
                  </a:lnTo>
                  <a:lnTo>
                    <a:pt x="165" y="15"/>
                  </a:lnTo>
                  <a:lnTo>
                    <a:pt x="176" y="11"/>
                  </a:lnTo>
                  <a:lnTo>
                    <a:pt x="188" y="8"/>
                  </a:lnTo>
                  <a:lnTo>
                    <a:pt x="200" y="5"/>
                  </a:lnTo>
                  <a:lnTo>
                    <a:pt x="213" y="3"/>
                  </a:lnTo>
                  <a:lnTo>
                    <a:pt x="225" y="1"/>
                  </a:lnTo>
                  <a:lnTo>
                    <a:pt x="238" y="0"/>
                  </a:lnTo>
                  <a:lnTo>
                    <a:pt x="251" y="0"/>
                  </a:lnTo>
                  <a:lnTo>
                    <a:pt x="1760" y="0"/>
                  </a:lnTo>
                  <a:lnTo>
                    <a:pt x="1773" y="0"/>
                  </a:lnTo>
                  <a:lnTo>
                    <a:pt x="1785" y="1"/>
                  </a:lnTo>
                  <a:lnTo>
                    <a:pt x="1798" y="3"/>
                  </a:lnTo>
                  <a:lnTo>
                    <a:pt x="1810" y="5"/>
                  </a:lnTo>
                  <a:lnTo>
                    <a:pt x="1822" y="8"/>
                  </a:lnTo>
                  <a:lnTo>
                    <a:pt x="1834" y="11"/>
                  </a:lnTo>
                  <a:lnTo>
                    <a:pt x="1846" y="15"/>
                  </a:lnTo>
                  <a:lnTo>
                    <a:pt x="1857" y="21"/>
                  </a:lnTo>
                  <a:lnTo>
                    <a:pt x="1868" y="26"/>
                  </a:lnTo>
                  <a:lnTo>
                    <a:pt x="1879" y="31"/>
                  </a:lnTo>
                  <a:lnTo>
                    <a:pt x="1890" y="37"/>
                  </a:lnTo>
                  <a:lnTo>
                    <a:pt x="1900" y="44"/>
                  </a:lnTo>
                  <a:lnTo>
                    <a:pt x="1910" y="51"/>
                  </a:lnTo>
                  <a:lnTo>
                    <a:pt x="1920" y="58"/>
                  </a:lnTo>
                  <a:lnTo>
                    <a:pt x="1929" y="66"/>
                  </a:lnTo>
                  <a:lnTo>
                    <a:pt x="1938" y="74"/>
                  </a:lnTo>
                  <a:lnTo>
                    <a:pt x="1946" y="83"/>
                  </a:lnTo>
                  <a:lnTo>
                    <a:pt x="1954" y="92"/>
                  </a:lnTo>
                  <a:lnTo>
                    <a:pt x="1961" y="101"/>
                  </a:lnTo>
                  <a:lnTo>
                    <a:pt x="1968" y="111"/>
                  </a:lnTo>
                  <a:lnTo>
                    <a:pt x="1975" y="121"/>
                  </a:lnTo>
                  <a:lnTo>
                    <a:pt x="1981" y="132"/>
                  </a:lnTo>
                  <a:lnTo>
                    <a:pt x="1986" y="143"/>
                  </a:lnTo>
                  <a:lnTo>
                    <a:pt x="1991" y="154"/>
                  </a:lnTo>
                  <a:lnTo>
                    <a:pt x="1996" y="165"/>
                  </a:lnTo>
                  <a:lnTo>
                    <a:pt x="2000" y="177"/>
                  </a:lnTo>
                  <a:lnTo>
                    <a:pt x="2003" y="189"/>
                  </a:lnTo>
                  <a:lnTo>
                    <a:pt x="2006" y="201"/>
                  </a:lnTo>
                  <a:lnTo>
                    <a:pt x="2008" y="213"/>
                  </a:lnTo>
                  <a:lnTo>
                    <a:pt x="2010" y="225"/>
                  </a:lnTo>
                  <a:lnTo>
                    <a:pt x="2011" y="238"/>
                  </a:lnTo>
                  <a:lnTo>
                    <a:pt x="2011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Freeform 112"/>
            <p:cNvSpPr/>
            <p:nvPr/>
          </p:nvSpPr>
          <p:spPr bwMode="auto">
            <a:xfrm>
              <a:off x="10072688" y="2660650"/>
              <a:ext cx="42862" cy="20638"/>
            </a:xfrm>
            <a:custGeom>
              <a:avLst/>
              <a:gdLst>
                <a:gd name="T0" fmla="*/ 1004 w 1005"/>
                <a:gd name="T1" fmla="*/ 277 h 503"/>
                <a:gd name="T2" fmla="*/ 997 w 1005"/>
                <a:gd name="T3" fmla="*/ 314 h 503"/>
                <a:gd name="T4" fmla="*/ 985 w 1005"/>
                <a:gd name="T5" fmla="*/ 349 h 503"/>
                <a:gd name="T6" fmla="*/ 969 w 1005"/>
                <a:gd name="T7" fmla="*/ 381 h 503"/>
                <a:gd name="T8" fmla="*/ 948 w 1005"/>
                <a:gd name="T9" fmla="*/ 411 h 503"/>
                <a:gd name="T10" fmla="*/ 923 w 1005"/>
                <a:gd name="T11" fmla="*/ 437 h 503"/>
                <a:gd name="T12" fmla="*/ 894 w 1005"/>
                <a:gd name="T13" fmla="*/ 459 h 503"/>
                <a:gd name="T14" fmla="*/ 863 w 1005"/>
                <a:gd name="T15" fmla="*/ 477 h 503"/>
                <a:gd name="T16" fmla="*/ 828 w 1005"/>
                <a:gd name="T17" fmla="*/ 491 h 503"/>
                <a:gd name="T18" fmla="*/ 792 w 1005"/>
                <a:gd name="T19" fmla="*/ 500 h 503"/>
                <a:gd name="T20" fmla="*/ 754 w 1005"/>
                <a:gd name="T21" fmla="*/ 503 h 503"/>
                <a:gd name="T22" fmla="*/ 225 w 1005"/>
                <a:gd name="T23" fmla="*/ 501 h 503"/>
                <a:gd name="T24" fmla="*/ 188 w 1005"/>
                <a:gd name="T25" fmla="*/ 495 h 503"/>
                <a:gd name="T26" fmla="*/ 153 w 1005"/>
                <a:gd name="T27" fmla="*/ 482 h 503"/>
                <a:gd name="T28" fmla="*/ 120 w 1005"/>
                <a:gd name="T29" fmla="*/ 465 h 503"/>
                <a:gd name="T30" fmla="*/ 91 w 1005"/>
                <a:gd name="T31" fmla="*/ 444 h 503"/>
                <a:gd name="T32" fmla="*/ 65 w 1005"/>
                <a:gd name="T33" fmla="*/ 420 h 503"/>
                <a:gd name="T34" fmla="*/ 43 w 1005"/>
                <a:gd name="T35" fmla="*/ 391 h 503"/>
                <a:gd name="T36" fmla="*/ 25 w 1005"/>
                <a:gd name="T37" fmla="*/ 360 h 503"/>
                <a:gd name="T38" fmla="*/ 11 w 1005"/>
                <a:gd name="T39" fmla="*/ 326 h 503"/>
                <a:gd name="T40" fmla="*/ 3 w 1005"/>
                <a:gd name="T41" fmla="*/ 290 h 503"/>
                <a:gd name="T42" fmla="*/ 0 w 1005"/>
                <a:gd name="T43" fmla="*/ 252 h 503"/>
                <a:gd name="T44" fmla="*/ 3 w 1005"/>
                <a:gd name="T45" fmla="*/ 214 h 503"/>
                <a:gd name="T46" fmla="*/ 11 w 1005"/>
                <a:gd name="T47" fmla="*/ 176 h 503"/>
                <a:gd name="T48" fmla="*/ 25 w 1005"/>
                <a:gd name="T49" fmla="*/ 142 h 503"/>
                <a:gd name="T50" fmla="*/ 43 w 1005"/>
                <a:gd name="T51" fmla="*/ 111 h 503"/>
                <a:gd name="T52" fmla="*/ 65 w 1005"/>
                <a:gd name="T53" fmla="*/ 82 h 503"/>
                <a:gd name="T54" fmla="*/ 91 w 1005"/>
                <a:gd name="T55" fmla="*/ 58 h 503"/>
                <a:gd name="T56" fmla="*/ 120 w 1005"/>
                <a:gd name="T57" fmla="*/ 37 h 503"/>
                <a:gd name="T58" fmla="*/ 153 w 1005"/>
                <a:gd name="T59" fmla="*/ 20 h 503"/>
                <a:gd name="T60" fmla="*/ 188 w 1005"/>
                <a:gd name="T61" fmla="*/ 8 h 503"/>
                <a:gd name="T62" fmla="*/ 225 w 1005"/>
                <a:gd name="T63" fmla="*/ 2 h 503"/>
                <a:gd name="T64" fmla="*/ 754 w 1005"/>
                <a:gd name="T65" fmla="*/ 0 h 503"/>
                <a:gd name="T66" fmla="*/ 792 w 1005"/>
                <a:gd name="T67" fmla="*/ 3 h 503"/>
                <a:gd name="T68" fmla="*/ 828 w 1005"/>
                <a:gd name="T69" fmla="*/ 12 h 503"/>
                <a:gd name="T70" fmla="*/ 863 w 1005"/>
                <a:gd name="T71" fmla="*/ 25 h 503"/>
                <a:gd name="T72" fmla="*/ 894 w 1005"/>
                <a:gd name="T73" fmla="*/ 43 h 503"/>
                <a:gd name="T74" fmla="*/ 923 w 1005"/>
                <a:gd name="T75" fmla="*/ 65 h 503"/>
                <a:gd name="T76" fmla="*/ 948 w 1005"/>
                <a:gd name="T77" fmla="*/ 92 h 503"/>
                <a:gd name="T78" fmla="*/ 969 w 1005"/>
                <a:gd name="T79" fmla="*/ 121 h 503"/>
                <a:gd name="T80" fmla="*/ 985 w 1005"/>
                <a:gd name="T81" fmla="*/ 153 h 503"/>
                <a:gd name="T82" fmla="*/ 997 w 1005"/>
                <a:gd name="T83" fmla="*/ 188 h 503"/>
                <a:gd name="T84" fmla="*/ 1004 w 1005"/>
                <a:gd name="T85" fmla="*/ 2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5" h="503">
                  <a:moveTo>
                    <a:pt x="1005" y="252"/>
                  </a:moveTo>
                  <a:lnTo>
                    <a:pt x="1005" y="264"/>
                  </a:lnTo>
                  <a:lnTo>
                    <a:pt x="1004" y="277"/>
                  </a:lnTo>
                  <a:lnTo>
                    <a:pt x="1002" y="290"/>
                  </a:lnTo>
                  <a:lnTo>
                    <a:pt x="1000" y="302"/>
                  </a:lnTo>
                  <a:lnTo>
                    <a:pt x="997" y="314"/>
                  </a:lnTo>
                  <a:lnTo>
                    <a:pt x="994" y="326"/>
                  </a:lnTo>
                  <a:lnTo>
                    <a:pt x="990" y="337"/>
                  </a:lnTo>
                  <a:lnTo>
                    <a:pt x="985" y="349"/>
                  </a:lnTo>
                  <a:lnTo>
                    <a:pt x="980" y="360"/>
                  </a:lnTo>
                  <a:lnTo>
                    <a:pt x="975" y="371"/>
                  </a:lnTo>
                  <a:lnTo>
                    <a:pt x="969" y="381"/>
                  </a:lnTo>
                  <a:lnTo>
                    <a:pt x="962" y="391"/>
                  </a:lnTo>
                  <a:lnTo>
                    <a:pt x="955" y="401"/>
                  </a:lnTo>
                  <a:lnTo>
                    <a:pt x="948" y="411"/>
                  </a:lnTo>
                  <a:lnTo>
                    <a:pt x="940" y="420"/>
                  </a:lnTo>
                  <a:lnTo>
                    <a:pt x="932" y="428"/>
                  </a:lnTo>
                  <a:lnTo>
                    <a:pt x="923" y="437"/>
                  </a:lnTo>
                  <a:lnTo>
                    <a:pt x="914" y="444"/>
                  </a:lnTo>
                  <a:lnTo>
                    <a:pt x="904" y="452"/>
                  </a:lnTo>
                  <a:lnTo>
                    <a:pt x="894" y="459"/>
                  </a:lnTo>
                  <a:lnTo>
                    <a:pt x="884" y="465"/>
                  </a:lnTo>
                  <a:lnTo>
                    <a:pt x="874" y="471"/>
                  </a:lnTo>
                  <a:lnTo>
                    <a:pt x="863" y="477"/>
                  </a:lnTo>
                  <a:lnTo>
                    <a:pt x="851" y="482"/>
                  </a:lnTo>
                  <a:lnTo>
                    <a:pt x="840" y="486"/>
                  </a:lnTo>
                  <a:lnTo>
                    <a:pt x="828" y="491"/>
                  </a:lnTo>
                  <a:lnTo>
                    <a:pt x="816" y="495"/>
                  </a:lnTo>
                  <a:lnTo>
                    <a:pt x="804" y="497"/>
                  </a:lnTo>
                  <a:lnTo>
                    <a:pt x="792" y="500"/>
                  </a:lnTo>
                  <a:lnTo>
                    <a:pt x="779" y="501"/>
                  </a:lnTo>
                  <a:lnTo>
                    <a:pt x="767" y="502"/>
                  </a:lnTo>
                  <a:lnTo>
                    <a:pt x="754" y="503"/>
                  </a:lnTo>
                  <a:lnTo>
                    <a:pt x="251" y="503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500"/>
                  </a:lnTo>
                  <a:lnTo>
                    <a:pt x="200" y="497"/>
                  </a:lnTo>
                  <a:lnTo>
                    <a:pt x="188" y="495"/>
                  </a:lnTo>
                  <a:lnTo>
                    <a:pt x="176" y="491"/>
                  </a:lnTo>
                  <a:lnTo>
                    <a:pt x="165" y="486"/>
                  </a:lnTo>
                  <a:lnTo>
                    <a:pt x="153" y="482"/>
                  </a:lnTo>
                  <a:lnTo>
                    <a:pt x="141" y="477"/>
                  </a:lnTo>
                  <a:lnTo>
                    <a:pt x="131" y="471"/>
                  </a:lnTo>
                  <a:lnTo>
                    <a:pt x="120" y="465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4"/>
                  </a:lnTo>
                  <a:lnTo>
                    <a:pt x="82" y="437"/>
                  </a:lnTo>
                  <a:lnTo>
                    <a:pt x="73" y="428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1"/>
                  </a:lnTo>
                  <a:lnTo>
                    <a:pt x="43" y="391"/>
                  </a:lnTo>
                  <a:lnTo>
                    <a:pt x="36" y="381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7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90"/>
                  </a:lnTo>
                  <a:lnTo>
                    <a:pt x="1" y="277"/>
                  </a:lnTo>
                  <a:lnTo>
                    <a:pt x="0" y="264"/>
                  </a:lnTo>
                  <a:lnTo>
                    <a:pt x="0" y="252"/>
                  </a:lnTo>
                  <a:lnTo>
                    <a:pt x="0" y="239"/>
                  </a:lnTo>
                  <a:lnTo>
                    <a:pt x="1" y="226"/>
                  </a:lnTo>
                  <a:lnTo>
                    <a:pt x="3" y="214"/>
                  </a:lnTo>
                  <a:lnTo>
                    <a:pt x="5" y="200"/>
                  </a:lnTo>
                  <a:lnTo>
                    <a:pt x="8" y="188"/>
                  </a:lnTo>
                  <a:lnTo>
                    <a:pt x="11" y="176"/>
                  </a:lnTo>
                  <a:lnTo>
                    <a:pt x="15" y="165"/>
                  </a:lnTo>
                  <a:lnTo>
                    <a:pt x="20" y="153"/>
                  </a:lnTo>
                  <a:lnTo>
                    <a:pt x="25" y="142"/>
                  </a:lnTo>
                  <a:lnTo>
                    <a:pt x="30" y="131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2"/>
                  </a:lnTo>
                  <a:lnTo>
                    <a:pt x="73" y="74"/>
                  </a:lnTo>
                  <a:lnTo>
                    <a:pt x="82" y="65"/>
                  </a:lnTo>
                  <a:lnTo>
                    <a:pt x="91" y="58"/>
                  </a:lnTo>
                  <a:lnTo>
                    <a:pt x="100" y="50"/>
                  </a:lnTo>
                  <a:lnTo>
                    <a:pt x="110" y="43"/>
                  </a:lnTo>
                  <a:lnTo>
                    <a:pt x="120" y="37"/>
                  </a:lnTo>
                  <a:lnTo>
                    <a:pt x="131" y="31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5" y="16"/>
                  </a:lnTo>
                  <a:lnTo>
                    <a:pt x="176" y="12"/>
                  </a:lnTo>
                  <a:lnTo>
                    <a:pt x="188" y="8"/>
                  </a:lnTo>
                  <a:lnTo>
                    <a:pt x="200" y="6"/>
                  </a:lnTo>
                  <a:lnTo>
                    <a:pt x="213" y="3"/>
                  </a:lnTo>
                  <a:lnTo>
                    <a:pt x="225" y="2"/>
                  </a:lnTo>
                  <a:lnTo>
                    <a:pt x="238" y="1"/>
                  </a:lnTo>
                  <a:lnTo>
                    <a:pt x="251" y="0"/>
                  </a:lnTo>
                  <a:lnTo>
                    <a:pt x="754" y="0"/>
                  </a:lnTo>
                  <a:lnTo>
                    <a:pt x="767" y="1"/>
                  </a:lnTo>
                  <a:lnTo>
                    <a:pt x="779" y="2"/>
                  </a:lnTo>
                  <a:lnTo>
                    <a:pt x="792" y="3"/>
                  </a:lnTo>
                  <a:lnTo>
                    <a:pt x="804" y="6"/>
                  </a:lnTo>
                  <a:lnTo>
                    <a:pt x="816" y="8"/>
                  </a:lnTo>
                  <a:lnTo>
                    <a:pt x="828" y="12"/>
                  </a:lnTo>
                  <a:lnTo>
                    <a:pt x="840" y="16"/>
                  </a:lnTo>
                  <a:lnTo>
                    <a:pt x="851" y="20"/>
                  </a:lnTo>
                  <a:lnTo>
                    <a:pt x="863" y="25"/>
                  </a:lnTo>
                  <a:lnTo>
                    <a:pt x="874" y="31"/>
                  </a:lnTo>
                  <a:lnTo>
                    <a:pt x="884" y="37"/>
                  </a:lnTo>
                  <a:lnTo>
                    <a:pt x="894" y="43"/>
                  </a:lnTo>
                  <a:lnTo>
                    <a:pt x="904" y="50"/>
                  </a:lnTo>
                  <a:lnTo>
                    <a:pt x="914" y="58"/>
                  </a:lnTo>
                  <a:lnTo>
                    <a:pt x="923" y="65"/>
                  </a:lnTo>
                  <a:lnTo>
                    <a:pt x="932" y="74"/>
                  </a:lnTo>
                  <a:lnTo>
                    <a:pt x="940" y="82"/>
                  </a:lnTo>
                  <a:lnTo>
                    <a:pt x="948" y="92"/>
                  </a:lnTo>
                  <a:lnTo>
                    <a:pt x="955" y="101"/>
                  </a:lnTo>
                  <a:lnTo>
                    <a:pt x="962" y="111"/>
                  </a:lnTo>
                  <a:lnTo>
                    <a:pt x="969" y="121"/>
                  </a:lnTo>
                  <a:lnTo>
                    <a:pt x="975" y="131"/>
                  </a:lnTo>
                  <a:lnTo>
                    <a:pt x="980" y="142"/>
                  </a:lnTo>
                  <a:lnTo>
                    <a:pt x="985" y="153"/>
                  </a:lnTo>
                  <a:lnTo>
                    <a:pt x="990" y="165"/>
                  </a:lnTo>
                  <a:lnTo>
                    <a:pt x="994" y="176"/>
                  </a:lnTo>
                  <a:lnTo>
                    <a:pt x="997" y="188"/>
                  </a:lnTo>
                  <a:lnTo>
                    <a:pt x="1000" y="200"/>
                  </a:lnTo>
                  <a:lnTo>
                    <a:pt x="1002" y="214"/>
                  </a:lnTo>
                  <a:lnTo>
                    <a:pt x="1004" y="226"/>
                  </a:lnTo>
                  <a:lnTo>
                    <a:pt x="1005" y="239"/>
                  </a:lnTo>
                  <a:lnTo>
                    <a:pt x="1005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910848" y="2849895"/>
            <a:ext cx="547924" cy="627229"/>
            <a:chOff x="2005013" y="4152900"/>
            <a:chExt cx="603250" cy="690563"/>
          </a:xfrm>
          <a:solidFill>
            <a:schemeClr val="bg1"/>
          </a:solidFill>
        </p:grpSpPr>
        <p:sp>
          <p:nvSpPr>
            <p:cNvPr id="169" name="Freeform 193"/>
            <p:cNvSpPr>
              <a:spLocks noEditPoints="1"/>
            </p:cNvSpPr>
            <p:nvPr/>
          </p:nvSpPr>
          <p:spPr bwMode="auto">
            <a:xfrm>
              <a:off x="2005013" y="4152900"/>
              <a:ext cx="603250" cy="690563"/>
            </a:xfrm>
            <a:custGeom>
              <a:avLst/>
              <a:gdLst>
                <a:gd name="T0" fmla="*/ 4158 w 14060"/>
                <a:gd name="T1" fmla="*/ 5259 h 16095"/>
                <a:gd name="T2" fmla="*/ 1877 w 14060"/>
                <a:gd name="T3" fmla="*/ 4442 h 16095"/>
                <a:gd name="T4" fmla="*/ 1004 w 14060"/>
                <a:gd name="T5" fmla="*/ 3269 h 16095"/>
                <a:gd name="T6" fmla="*/ 1877 w 14060"/>
                <a:gd name="T7" fmla="*/ 2095 h 16095"/>
                <a:gd name="T8" fmla="*/ 4158 w 14060"/>
                <a:gd name="T9" fmla="*/ 1279 h 16095"/>
                <a:gd name="T10" fmla="*/ 7340 w 14060"/>
                <a:gd name="T11" fmla="*/ 1009 h 16095"/>
                <a:gd name="T12" fmla="*/ 10399 w 14060"/>
                <a:gd name="T13" fmla="*/ 1392 h 16095"/>
                <a:gd name="T14" fmla="*/ 12461 w 14060"/>
                <a:gd name="T15" fmla="*/ 2288 h 16095"/>
                <a:gd name="T16" fmla="*/ 13025 w 14060"/>
                <a:gd name="T17" fmla="*/ 3501 h 16095"/>
                <a:gd name="T18" fmla="*/ 11859 w 14060"/>
                <a:gd name="T19" fmla="*/ 4623 h 16095"/>
                <a:gd name="T20" fmla="*/ 9376 w 14060"/>
                <a:gd name="T21" fmla="*/ 5355 h 16095"/>
                <a:gd name="T22" fmla="*/ 13055 w 14060"/>
                <a:gd name="T23" fmla="*/ 6798 h 16095"/>
                <a:gd name="T24" fmla="*/ 12329 w 14060"/>
                <a:gd name="T25" fmla="*/ 7877 h 16095"/>
                <a:gd name="T26" fmla="*/ 10154 w 14060"/>
                <a:gd name="T27" fmla="*/ 8729 h 16095"/>
                <a:gd name="T28" fmla="*/ 7030 w 14060"/>
                <a:gd name="T29" fmla="*/ 9053 h 16095"/>
                <a:gd name="T30" fmla="*/ 3906 w 14060"/>
                <a:gd name="T31" fmla="*/ 8729 h 16095"/>
                <a:gd name="T32" fmla="*/ 1731 w 14060"/>
                <a:gd name="T33" fmla="*/ 7877 h 16095"/>
                <a:gd name="T34" fmla="*/ 1005 w 14060"/>
                <a:gd name="T35" fmla="*/ 6798 h 16095"/>
                <a:gd name="T36" fmla="*/ 2178 w 14060"/>
                <a:gd name="T37" fmla="*/ 5717 h 16095"/>
                <a:gd name="T38" fmla="*/ 4255 w 14060"/>
                <a:gd name="T39" fmla="*/ 6300 h 16095"/>
                <a:gd name="T40" fmla="*/ 6598 w 14060"/>
                <a:gd name="T41" fmla="*/ 6533 h 16095"/>
                <a:gd name="T42" fmla="*/ 8968 w 14060"/>
                <a:gd name="T43" fmla="*/ 6425 h 16095"/>
                <a:gd name="T44" fmla="*/ 11177 w 14060"/>
                <a:gd name="T45" fmla="*/ 5970 h 16095"/>
                <a:gd name="T46" fmla="*/ 12929 w 14060"/>
                <a:gd name="T47" fmla="*/ 5154 h 16095"/>
                <a:gd name="T48" fmla="*/ 12866 w 14060"/>
                <a:gd name="T49" fmla="*/ 10385 h 16095"/>
                <a:gd name="T50" fmla="*/ 11291 w 14060"/>
                <a:gd name="T51" fmla="*/ 11413 h 16095"/>
                <a:gd name="T52" fmla="*/ 8535 w 14060"/>
                <a:gd name="T53" fmla="*/ 12001 h 16095"/>
                <a:gd name="T54" fmla="*/ 5238 w 14060"/>
                <a:gd name="T55" fmla="*/ 11971 h 16095"/>
                <a:gd name="T56" fmla="*/ 2570 w 14060"/>
                <a:gd name="T57" fmla="*/ 11335 h 16095"/>
                <a:gd name="T58" fmla="*/ 1127 w 14060"/>
                <a:gd name="T59" fmla="*/ 10277 h 16095"/>
                <a:gd name="T60" fmla="*/ 1334 w 14060"/>
                <a:gd name="T61" fmla="*/ 8216 h 16095"/>
                <a:gd name="T62" fmla="*/ 3083 w 14060"/>
                <a:gd name="T63" fmla="*/ 9035 h 16095"/>
                <a:gd name="T64" fmla="*/ 5412 w 14060"/>
                <a:gd name="T65" fmla="*/ 9477 h 16095"/>
                <a:gd name="T66" fmla="*/ 7960 w 14060"/>
                <a:gd name="T67" fmla="*/ 9530 h 16095"/>
                <a:gd name="T68" fmla="*/ 10383 w 14060"/>
                <a:gd name="T69" fmla="*/ 9193 h 16095"/>
                <a:gd name="T70" fmla="*/ 12328 w 14060"/>
                <a:gd name="T71" fmla="*/ 8477 h 16095"/>
                <a:gd name="T72" fmla="*/ 12986 w 14060"/>
                <a:gd name="T73" fmla="*/ 13170 h 16095"/>
                <a:gd name="T74" fmla="*/ 11680 w 14060"/>
                <a:gd name="T75" fmla="*/ 14265 h 16095"/>
                <a:gd name="T76" fmla="*/ 9102 w 14060"/>
                <a:gd name="T77" fmla="*/ 14951 h 16095"/>
                <a:gd name="T78" fmla="*/ 5816 w 14060"/>
                <a:gd name="T79" fmla="*/ 15043 h 16095"/>
                <a:gd name="T80" fmla="*/ 2979 w 14060"/>
                <a:gd name="T81" fmla="*/ 14501 h 16095"/>
                <a:gd name="T82" fmla="*/ 1275 w 14060"/>
                <a:gd name="T83" fmla="*/ 13499 h 16095"/>
                <a:gd name="T84" fmla="*/ 1459 w 14060"/>
                <a:gd name="T85" fmla="*/ 11324 h 16095"/>
                <a:gd name="T86" fmla="*/ 3277 w 14060"/>
                <a:gd name="T87" fmla="*/ 12109 h 16095"/>
                <a:gd name="T88" fmla="*/ 5640 w 14060"/>
                <a:gd name="T89" fmla="*/ 12516 h 16095"/>
                <a:gd name="T90" fmla="*/ 8191 w 14060"/>
                <a:gd name="T91" fmla="*/ 12534 h 16095"/>
                <a:gd name="T92" fmla="*/ 10586 w 14060"/>
                <a:gd name="T93" fmla="*/ 12162 h 16095"/>
                <a:gd name="T94" fmla="*/ 12468 w 14060"/>
                <a:gd name="T95" fmla="*/ 11410 h 16095"/>
                <a:gd name="T96" fmla="*/ 5756 w 14060"/>
                <a:gd name="T97" fmla="*/ 48 h 16095"/>
                <a:gd name="T98" fmla="*/ 2501 w 14060"/>
                <a:gd name="T99" fmla="*/ 695 h 16095"/>
                <a:gd name="T100" fmla="*/ 359 w 14060"/>
                <a:gd name="T101" fmla="*/ 2134 h 16095"/>
                <a:gd name="T102" fmla="*/ 163 w 14060"/>
                <a:gd name="T103" fmla="*/ 13611 h 16095"/>
                <a:gd name="T104" fmla="*/ 2001 w 14060"/>
                <a:gd name="T105" fmla="*/ 15199 h 16095"/>
                <a:gd name="T106" fmla="*/ 5124 w 14060"/>
                <a:gd name="T107" fmla="*/ 15985 h 16095"/>
                <a:gd name="T108" fmla="*/ 8621 w 14060"/>
                <a:gd name="T109" fmla="*/ 16020 h 16095"/>
                <a:gd name="T110" fmla="*/ 11814 w 14060"/>
                <a:gd name="T111" fmla="*/ 15302 h 16095"/>
                <a:gd name="T112" fmla="*/ 13808 w 14060"/>
                <a:gd name="T113" fmla="*/ 13789 h 16095"/>
                <a:gd name="T114" fmla="*/ 13808 w 14060"/>
                <a:gd name="T115" fmla="*/ 2305 h 16095"/>
                <a:gd name="T116" fmla="*/ 11814 w 14060"/>
                <a:gd name="T117" fmla="*/ 792 h 16095"/>
                <a:gd name="T118" fmla="*/ 8621 w 14060"/>
                <a:gd name="T119" fmla="*/ 75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60" h="16095">
                  <a:moveTo>
                    <a:pt x="7030" y="5533"/>
                  </a:moveTo>
                  <a:lnTo>
                    <a:pt x="6720" y="5530"/>
                  </a:lnTo>
                  <a:lnTo>
                    <a:pt x="6413" y="5521"/>
                  </a:lnTo>
                  <a:lnTo>
                    <a:pt x="6112" y="5507"/>
                  </a:lnTo>
                  <a:lnTo>
                    <a:pt x="5816" y="5486"/>
                  </a:lnTo>
                  <a:lnTo>
                    <a:pt x="5524" y="5461"/>
                  </a:lnTo>
                  <a:lnTo>
                    <a:pt x="5238" y="5431"/>
                  </a:lnTo>
                  <a:lnTo>
                    <a:pt x="4958" y="5395"/>
                  </a:lnTo>
                  <a:lnTo>
                    <a:pt x="4684" y="5355"/>
                  </a:lnTo>
                  <a:lnTo>
                    <a:pt x="4418" y="5309"/>
                  </a:lnTo>
                  <a:lnTo>
                    <a:pt x="4158" y="5259"/>
                  </a:lnTo>
                  <a:lnTo>
                    <a:pt x="3906" y="5205"/>
                  </a:lnTo>
                  <a:lnTo>
                    <a:pt x="3661" y="5145"/>
                  </a:lnTo>
                  <a:lnTo>
                    <a:pt x="3425" y="5083"/>
                  </a:lnTo>
                  <a:lnTo>
                    <a:pt x="3197" y="5016"/>
                  </a:lnTo>
                  <a:lnTo>
                    <a:pt x="2979" y="4944"/>
                  </a:lnTo>
                  <a:lnTo>
                    <a:pt x="2769" y="4870"/>
                  </a:lnTo>
                  <a:lnTo>
                    <a:pt x="2570" y="4791"/>
                  </a:lnTo>
                  <a:lnTo>
                    <a:pt x="2380" y="4709"/>
                  </a:lnTo>
                  <a:lnTo>
                    <a:pt x="2201" y="4623"/>
                  </a:lnTo>
                  <a:lnTo>
                    <a:pt x="2034" y="4535"/>
                  </a:lnTo>
                  <a:lnTo>
                    <a:pt x="1877" y="4442"/>
                  </a:lnTo>
                  <a:lnTo>
                    <a:pt x="1731" y="4348"/>
                  </a:lnTo>
                  <a:lnTo>
                    <a:pt x="1599" y="4250"/>
                  </a:lnTo>
                  <a:lnTo>
                    <a:pt x="1477" y="4149"/>
                  </a:lnTo>
                  <a:lnTo>
                    <a:pt x="1370" y="4047"/>
                  </a:lnTo>
                  <a:lnTo>
                    <a:pt x="1275" y="3942"/>
                  </a:lnTo>
                  <a:lnTo>
                    <a:pt x="1194" y="3835"/>
                  </a:lnTo>
                  <a:lnTo>
                    <a:pt x="1127" y="3725"/>
                  </a:lnTo>
                  <a:lnTo>
                    <a:pt x="1074" y="3613"/>
                  </a:lnTo>
                  <a:lnTo>
                    <a:pt x="1035" y="3501"/>
                  </a:lnTo>
                  <a:lnTo>
                    <a:pt x="1012" y="3386"/>
                  </a:lnTo>
                  <a:lnTo>
                    <a:pt x="1004" y="3269"/>
                  </a:lnTo>
                  <a:lnTo>
                    <a:pt x="1012" y="3153"/>
                  </a:lnTo>
                  <a:lnTo>
                    <a:pt x="1035" y="3038"/>
                  </a:lnTo>
                  <a:lnTo>
                    <a:pt x="1074" y="2924"/>
                  </a:lnTo>
                  <a:lnTo>
                    <a:pt x="1127" y="2813"/>
                  </a:lnTo>
                  <a:lnTo>
                    <a:pt x="1194" y="2703"/>
                  </a:lnTo>
                  <a:lnTo>
                    <a:pt x="1275" y="2596"/>
                  </a:lnTo>
                  <a:lnTo>
                    <a:pt x="1370" y="2491"/>
                  </a:lnTo>
                  <a:lnTo>
                    <a:pt x="1477" y="2388"/>
                  </a:lnTo>
                  <a:lnTo>
                    <a:pt x="1599" y="2288"/>
                  </a:lnTo>
                  <a:lnTo>
                    <a:pt x="1731" y="2190"/>
                  </a:lnTo>
                  <a:lnTo>
                    <a:pt x="1877" y="2095"/>
                  </a:lnTo>
                  <a:lnTo>
                    <a:pt x="2034" y="2004"/>
                  </a:lnTo>
                  <a:lnTo>
                    <a:pt x="2201" y="1915"/>
                  </a:lnTo>
                  <a:lnTo>
                    <a:pt x="2380" y="1830"/>
                  </a:lnTo>
                  <a:lnTo>
                    <a:pt x="2570" y="1747"/>
                  </a:lnTo>
                  <a:lnTo>
                    <a:pt x="2769" y="1669"/>
                  </a:lnTo>
                  <a:lnTo>
                    <a:pt x="2979" y="1593"/>
                  </a:lnTo>
                  <a:lnTo>
                    <a:pt x="3197" y="1523"/>
                  </a:lnTo>
                  <a:lnTo>
                    <a:pt x="3425" y="1456"/>
                  </a:lnTo>
                  <a:lnTo>
                    <a:pt x="3661" y="1392"/>
                  </a:lnTo>
                  <a:lnTo>
                    <a:pt x="3906" y="1334"/>
                  </a:lnTo>
                  <a:lnTo>
                    <a:pt x="4158" y="1279"/>
                  </a:lnTo>
                  <a:lnTo>
                    <a:pt x="4418" y="1229"/>
                  </a:lnTo>
                  <a:lnTo>
                    <a:pt x="4684" y="1184"/>
                  </a:lnTo>
                  <a:lnTo>
                    <a:pt x="4958" y="1143"/>
                  </a:lnTo>
                  <a:lnTo>
                    <a:pt x="5238" y="1108"/>
                  </a:lnTo>
                  <a:lnTo>
                    <a:pt x="5524" y="1077"/>
                  </a:lnTo>
                  <a:lnTo>
                    <a:pt x="5816" y="1052"/>
                  </a:lnTo>
                  <a:lnTo>
                    <a:pt x="6112" y="1032"/>
                  </a:lnTo>
                  <a:lnTo>
                    <a:pt x="6413" y="1018"/>
                  </a:lnTo>
                  <a:lnTo>
                    <a:pt x="6720" y="1009"/>
                  </a:lnTo>
                  <a:lnTo>
                    <a:pt x="7030" y="1006"/>
                  </a:lnTo>
                  <a:lnTo>
                    <a:pt x="7340" y="1009"/>
                  </a:lnTo>
                  <a:lnTo>
                    <a:pt x="7647" y="1018"/>
                  </a:lnTo>
                  <a:lnTo>
                    <a:pt x="7948" y="1032"/>
                  </a:lnTo>
                  <a:lnTo>
                    <a:pt x="8244" y="1052"/>
                  </a:lnTo>
                  <a:lnTo>
                    <a:pt x="8536" y="1077"/>
                  </a:lnTo>
                  <a:lnTo>
                    <a:pt x="8822" y="1108"/>
                  </a:lnTo>
                  <a:lnTo>
                    <a:pt x="9102" y="1143"/>
                  </a:lnTo>
                  <a:lnTo>
                    <a:pt x="9376" y="1184"/>
                  </a:lnTo>
                  <a:lnTo>
                    <a:pt x="9642" y="1229"/>
                  </a:lnTo>
                  <a:lnTo>
                    <a:pt x="9902" y="1279"/>
                  </a:lnTo>
                  <a:lnTo>
                    <a:pt x="10154" y="1334"/>
                  </a:lnTo>
                  <a:lnTo>
                    <a:pt x="10399" y="1392"/>
                  </a:lnTo>
                  <a:lnTo>
                    <a:pt x="10635" y="1456"/>
                  </a:lnTo>
                  <a:lnTo>
                    <a:pt x="10863" y="1523"/>
                  </a:lnTo>
                  <a:lnTo>
                    <a:pt x="11081" y="1593"/>
                  </a:lnTo>
                  <a:lnTo>
                    <a:pt x="11291" y="1669"/>
                  </a:lnTo>
                  <a:lnTo>
                    <a:pt x="11490" y="1747"/>
                  </a:lnTo>
                  <a:lnTo>
                    <a:pt x="11680" y="1830"/>
                  </a:lnTo>
                  <a:lnTo>
                    <a:pt x="11859" y="1915"/>
                  </a:lnTo>
                  <a:lnTo>
                    <a:pt x="12026" y="2004"/>
                  </a:lnTo>
                  <a:lnTo>
                    <a:pt x="12183" y="2095"/>
                  </a:lnTo>
                  <a:lnTo>
                    <a:pt x="12329" y="2190"/>
                  </a:lnTo>
                  <a:lnTo>
                    <a:pt x="12461" y="2288"/>
                  </a:lnTo>
                  <a:lnTo>
                    <a:pt x="12583" y="2388"/>
                  </a:lnTo>
                  <a:lnTo>
                    <a:pt x="12690" y="2491"/>
                  </a:lnTo>
                  <a:lnTo>
                    <a:pt x="12785" y="2596"/>
                  </a:lnTo>
                  <a:lnTo>
                    <a:pt x="12866" y="2703"/>
                  </a:lnTo>
                  <a:lnTo>
                    <a:pt x="12933" y="2813"/>
                  </a:lnTo>
                  <a:lnTo>
                    <a:pt x="12986" y="2924"/>
                  </a:lnTo>
                  <a:lnTo>
                    <a:pt x="13025" y="3038"/>
                  </a:lnTo>
                  <a:lnTo>
                    <a:pt x="13048" y="3153"/>
                  </a:lnTo>
                  <a:lnTo>
                    <a:pt x="13056" y="3269"/>
                  </a:lnTo>
                  <a:lnTo>
                    <a:pt x="13048" y="3386"/>
                  </a:lnTo>
                  <a:lnTo>
                    <a:pt x="13025" y="3501"/>
                  </a:lnTo>
                  <a:lnTo>
                    <a:pt x="12986" y="3613"/>
                  </a:lnTo>
                  <a:lnTo>
                    <a:pt x="12933" y="3725"/>
                  </a:lnTo>
                  <a:lnTo>
                    <a:pt x="12866" y="3835"/>
                  </a:lnTo>
                  <a:lnTo>
                    <a:pt x="12785" y="3942"/>
                  </a:lnTo>
                  <a:lnTo>
                    <a:pt x="12690" y="4047"/>
                  </a:lnTo>
                  <a:lnTo>
                    <a:pt x="12583" y="4149"/>
                  </a:lnTo>
                  <a:lnTo>
                    <a:pt x="12461" y="4250"/>
                  </a:lnTo>
                  <a:lnTo>
                    <a:pt x="12329" y="4348"/>
                  </a:lnTo>
                  <a:lnTo>
                    <a:pt x="12183" y="4442"/>
                  </a:lnTo>
                  <a:lnTo>
                    <a:pt x="12026" y="4535"/>
                  </a:lnTo>
                  <a:lnTo>
                    <a:pt x="11859" y="4623"/>
                  </a:lnTo>
                  <a:lnTo>
                    <a:pt x="11680" y="4709"/>
                  </a:lnTo>
                  <a:lnTo>
                    <a:pt x="11490" y="4791"/>
                  </a:lnTo>
                  <a:lnTo>
                    <a:pt x="11291" y="4870"/>
                  </a:lnTo>
                  <a:lnTo>
                    <a:pt x="11081" y="4944"/>
                  </a:lnTo>
                  <a:lnTo>
                    <a:pt x="10863" y="5016"/>
                  </a:lnTo>
                  <a:lnTo>
                    <a:pt x="10635" y="5083"/>
                  </a:lnTo>
                  <a:lnTo>
                    <a:pt x="10399" y="5145"/>
                  </a:lnTo>
                  <a:lnTo>
                    <a:pt x="10154" y="5205"/>
                  </a:lnTo>
                  <a:lnTo>
                    <a:pt x="9902" y="5259"/>
                  </a:lnTo>
                  <a:lnTo>
                    <a:pt x="9642" y="5309"/>
                  </a:lnTo>
                  <a:lnTo>
                    <a:pt x="9376" y="5355"/>
                  </a:lnTo>
                  <a:lnTo>
                    <a:pt x="9102" y="5395"/>
                  </a:lnTo>
                  <a:lnTo>
                    <a:pt x="8822" y="5431"/>
                  </a:lnTo>
                  <a:lnTo>
                    <a:pt x="8536" y="5461"/>
                  </a:lnTo>
                  <a:lnTo>
                    <a:pt x="8244" y="5486"/>
                  </a:lnTo>
                  <a:lnTo>
                    <a:pt x="7948" y="5507"/>
                  </a:lnTo>
                  <a:lnTo>
                    <a:pt x="7647" y="5521"/>
                  </a:lnTo>
                  <a:lnTo>
                    <a:pt x="7340" y="5530"/>
                  </a:lnTo>
                  <a:lnTo>
                    <a:pt x="7030" y="5533"/>
                  </a:lnTo>
                  <a:close/>
                  <a:moveTo>
                    <a:pt x="13056" y="6790"/>
                  </a:moveTo>
                  <a:lnTo>
                    <a:pt x="13054" y="6790"/>
                  </a:lnTo>
                  <a:lnTo>
                    <a:pt x="13055" y="6798"/>
                  </a:lnTo>
                  <a:lnTo>
                    <a:pt x="13056" y="6805"/>
                  </a:lnTo>
                  <a:lnTo>
                    <a:pt x="13048" y="6921"/>
                  </a:lnTo>
                  <a:lnTo>
                    <a:pt x="13025" y="7036"/>
                  </a:lnTo>
                  <a:lnTo>
                    <a:pt x="12986" y="7148"/>
                  </a:lnTo>
                  <a:lnTo>
                    <a:pt x="12933" y="7259"/>
                  </a:lnTo>
                  <a:lnTo>
                    <a:pt x="12866" y="7367"/>
                  </a:lnTo>
                  <a:lnTo>
                    <a:pt x="12785" y="7474"/>
                  </a:lnTo>
                  <a:lnTo>
                    <a:pt x="12690" y="7579"/>
                  </a:lnTo>
                  <a:lnTo>
                    <a:pt x="12582" y="7680"/>
                  </a:lnTo>
                  <a:lnTo>
                    <a:pt x="12461" y="7780"/>
                  </a:lnTo>
                  <a:lnTo>
                    <a:pt x="12329" y="7877"/>
                  </a:lnTo>
                  <a:lnTo>
                    <a:pt x="12183" y="7971"/>
                  </a:lnTo>
                  <a:lnTo>
                    <a:pt x="12026" y="8063"/>
                  </a:lnTo>
                  <a:lnTo>
                    <a:pt x="11859" y="8151"/>
                  </a:lnTo>
                  <a:lnTo>
                    <a:pt x="11680" y="8236"/>
                  </a:lnTo>
                  <a:lnTo>
                    <a:pt x="11490" y="8317"/>
                  </a:lnTo>
                  <a:lnTo>
                    <a:pt x="11291" y="8396"/>
                  </a:lnTo>
                  <a:lnTo>
                    <a:pt x="11081" y="8470"/>
                  </a:lnTo>
                  <a:lnTo>
                    <a:pt x="10862" y="8540"/>
                  </a:lnTo>
                  <a:lnTo>
                    <a:pt x="10635" y="8607"/>
                  </a:lnTo>
                  <a:lnTo>
                    <a:pt x="10399" y="8670"/>
                  </a:lnTo>
                  <a:lnTo>
                    <a:pt x="10154" y="8729"/>
                  </a:lnTo>
                  <a:lnTo>
                    <a:pt x="9902" y="8782"/>
                  </a:lnTo>
                  <a:lnTo>
                    <a:pt x="9642" y="8832"/>
                  </a:lnTo>
                  <a:lnTo>
                    <a:pt x="9375" y="8876"/>
                  </a:lnTo>
                  <a:lnTo>
                    <a:pt x="9102" y="8917"/>
                  </a:lnTo>
                  <a:lnTo>
                    <a:pt x="8822" y="8953"/>
                  </a:lnTo>
                  <a:lnTo>
                    <a:pt x="8535" y="8983"/>
                  </a:lnTo>
                  <a:lnTo>
                    <a:pt x="8244" y="9008"/>
                  </a:lnTo>
                  <a:lnTo>
                    <a:pt x="7948" y="9027"/>
                  </a:lnTo>
                  <a:lnTo>
                    <a:pt x="7646" y="9041"/>
                  </a:lnTo>
                  <a:lnTo>
                    <a:pt x="7340" y="9050"/>
                  </a:lnTo>
                  <a:lnTo>
                    <a:pt x="7030" y="9053"/>
                  </a:lnTo>
                  <a:lnTo>
                    <a:pt x="6720" y="9050"/>
                  </a:lnTo>
                  <a:lnTo>
                    <a:pt x="6414" y="9041"/>
                  </a:lnTo>
                  <a:lnTo>
                    <a:pt x="6112" y="9027"/>
                  </a:lnTo>
                  <a:lnTo>
                    <a:pt x="5816" y="9008"/>
                  </a:lnTo>
                  <a:lnTo>
                    <a:pt x="5525" y="8983"/>
                  </a:lnTo>
                  <a:lnTo>
                    <a:pt x="5238" y="8953"/>
                  </a:lnTo>
                  <a:lnTo>
                    <a:pt x="4958" y="8917"/>
                  </a:lnTo>
                  <a:lnTo>
                    <a:pt x="4685" y="8876"/>
                  </a:lnTo>
                  <a:lnTo>
                    <a:pt x="4418" y="8832"/>
                  </a:lnTo>
                  <a:lnTo>
                    <a:pt x="4158" y="8782"/>
                  </a:lnTo>
                  <a:lnTo>
                    <a:pt x="3906" y="8729"/>
                  </a:lnTo>
                  <a:lnTo>
                    <a:pt x="3661" y="8670"/>
                  </a:lnTo>
                  <a:lnTo>
                    <a:pt x="3425" y="8607"/>
                  </a:lnTo>
                  <a:lnTo>
                    <a:pt x="3197" y="8540"/>
                  </a:lnTo>
                  <a:lnTo>
                    <a:pt x="2979" y="8470"/>
                  </a:lnTo>
                  <a:lnTo>
                    <a:pt x="2769" y="8396"/>
                  </a:lnTo>
                  <a:lnTo>
                    <a:pt x="2570" y="8317"/>
                  </a:lnTo>
                  <a:lnTo>
                    <a:pt x="2380" y="8236"/>
                  </a:lnTo>
                  <a:lnTo>
                    <a:pt x="2201" y="8151"/>
                  </a:lnTo>
                  <a:lnTo>
                    <a:pt x="2034" y="8063"/>
                  </a:lnTo>
                  <a:lnTo>
                    <a:pt x="1877" y="7971"/>
                  </a:lnTo>
                  <a:lnTo>
                    <a:pt x="1731" y="7877"/>
                  </a:lnTo>
                  <a:lnTo>
                    <a:pt x="1599" y="7780"/>
                  </a:lnTo>
                  <a:lnTo>
                    <a:pt x="1477" y="7680"/>
                  </a:lnTo>
                  <a:lnTo>
                    <a:pt x="1370" y="7579"/>
                  </a:lnTo>
                  <a:lnTo>
                    <a:pt x="1275" y="7474"/>
                  </a:lnTo>
                  <a:lnTo>
                    <a:pt x="1194" y="7367"/>
                  </a:lnTo>
                  <a:lnTo>
                    <a:pt x="1127" y="7259"/>
                  </a:lnTo>
                  <a:lnTo>
                    <a:pt x="1074" y="7148"/>
                  </a:lnTo>
                  <a:lnTo>
                    <a:pt x="1035" y="7036"/>
                  </a:lnTo>
                  <a:lnTo>
                    <a:pt x="1012" y="6921"/>
                  </a:lnTo>
                  <a:lnTo>
                    <a:pt x="1004" y="6805"/>
                  </a:lnTo>
                  <a:lnTo>
                    <a:pt x="1005" y="6798"/>
                  </a:lnTo>
                  <a:lnTo>
                    <a:pt x="1006" y="6790"/>
                  </a:lnTo>
                  <a:lnTo>
                    <a:pt x="1004" y="6790"/>
                  </a:lnTo>
                  <a:lnTo>
                    <a:pt x="1004" y="5062"/>
                  </a:lnTo>
                  <a:lnTo>
                    <a:pt x="1131" y="5154"/>
                  </a:lnTo>
                  <a:lnTo>
                    <a:pt x="1263" y="5244"/>
                  </a:lnTo>
                  <a:lnTo>
                    <a:pt x="1402" y="5330"/>
                  </a:lnTo>
                  <a:lnTo>
                    <a:pt x="1547" y="5414"/>
                  </a:lnTo>
                  <a:lnTo>
                    <a:pt x="1697" y="5493"/>
                  </a:lnTo>
                  <a:lnTo>
                    <a:pt x="1852" y="5571"/>
                  </a:lnTo>
                  <a:lnTo>
                    <a:pt x="2013" y="5645"/>
                  </a:lnTo>
                  <a:lnTo>
                    <a:pt x="2178" y="5717"/>
                  </a:lnTo>
                  <a:lnTo>
                    <a:pt x="2348" y="5784"/>
                  </a:lnTo>
                  <a:lnTo>
                    <a:pt x="2523" y="5850"/>
                  </a:lnTo>
                  <a:lnTo>
                    <a:pt x="2701" y="5911"/>
                  </a:lnTo>
                  <a:lnTo>
                    <a:pt x="2883" y="5970"/>
                  </a:lnTo>
                  <a:lnTo>
                    <a:pt x="3070" y="6027"/>
                  </a:lnTo>
                  <a:lnTo>
                    <a:pt x="3260" y="6080"/>
                  </a:lnTo>
                  <a:lnTo>
                    <a:pt x="3453" y="6129"/>
                  </a:lnTo>
                  <a:lnTo>
                    <a:pt x="3650" y="6176"/>
                  </a:lnTo>
                  <a:lnTo>
                    <a:pt x="3848" y="6221"/>
                  </a:lnTo>
                  <a:lnTo>
                    <a:pt x="4050" y="6262"/>
                  </a:lnTo>
                  <a:lnTo>
                    <a:pt x="4255" y="6300"/>
                  </a:lnTo>
                  <a:lnTo>
                    <a:pt x="4461" y="6336"/>
                  </a:lnTo>
                  <a:lnTo>
                    <a:pt x="4670" y="6369"/>
                  </a:lnTo>
                  <a:lnTo>
                    <a:pt x="4880" y="6399"/>
                  </a:lnTo>
                  <a:lnTo>
                    <a:pt x="5092" y="6425"/>
                  </a:lnTo>
                  <a:lnTo>
                    <a:pt x="5305" y="6449"/>
                  </a:lnTo>
                  <a:lnTo>
                    <a:pt x="5519" y="6470"/>
                  </a:lnTo>
                  <a:lnTo>
                    <a:pt x="5733" y="6488"/>
                  </a:lnTo>
                  <a:lnTo>
                    <a:pt x="5949" y="6503"/>
                  </a:lnTo>
                  <a:lnTo>
                    <a:pt x="6165" y="6516"/>
                  </a:lnTo>
                  <a:lnTo>
                    <a:pt x="6382" y="6527"/>
                  </a:lnTo>
                  <a:lnTo>
                    <a:pt x="6598" y="6533"/>
                  </a:lnTo>
                  <a:lnTo>
                    <a:pt x="6814" y="6538"/>
                  </a:lnTo>
                  <a:lnTo>
                    <a:pt x="7030" y="6539"/>
                  </a:lnTo>
                  <a:lnTo>
                    <a:pt x="7246" y="6538"/>
                  </a:lnTo>
                  <a:lnTo>
                    <a:pt x="7462" y="6533"/>
                  </a:lnTo>
                  <a:lnTo>
                    <a:pt x="7678" y="6527"/>
                  </a:lnTo>
                  <a:lnTo>
                    <a:pt x="7895" y="6516"/>
                  </a:lnTo>
                  <a:lnTo>
                    <a:pt x="8111" y="6503"/>
                  </a:lnTo>
                  <a:lnTo>
                    <a:pt x="8327" y="6488"/>
                  </a:lnTo>
                  <a:lnTo>
                    <a:pt x="8541" y="6470"/>
                  </a:lnTo>
                  <a:lnTo>
                    <a:pt x="8755" y="6449"/>
                  </a:lnTo>
                  <a:lnTo>
                    <a:pt x="8968" y="6425"/>
                  </a:lnTo>
                  <a:lnTo>
                    <a:pt x="9180" y="6399"/>
                  </a:lnTo>
                  <a:lnTo>
                    <a:pt x="9390" y="6369"/>
                  </a:lnTo>
                  <a:lnTo>
                    <a:pt x="9599" y="6336"/>
                  </a:lnTo>
                  <a:lnTo>
                    <a:pt x="9805" y="6300"/>
                  </a:lnTo>
                  <a:lnTo>
                    <a:pt x="10010" y="6262"/>
                  </a:lnTo>
                  <a:lnTo>
                    <a:pt x="10212" y="6221"/>
                  </a:lnTo>
                  <a:lnTo>
                    <a:pt x="10410" y="6176"/>
                  </a:lnTo>
                  <a:lnTo>
                    <a:pt x="10607" y="6129"/>
                  </a:lnTo>
                  <a:lnTo>
                    <a:pt x="10800" y="6080"/>
                  </a:lnTo>
                  <a:lnTo>
                    <a:pt x="10990" y="6027"/>
                  </a:lnTo>
                  <a:lnTo>
                    <a:pt x="11177" y="5970"/>
                  </a:lnTo>
                  <a:lnTo>
                    <a:pt x="11358" y="5911"/>
                  </a:lnTo>
                  <a:lnTo>
                    <a:pt x="11537" y="5850"/>
                  </a:lnTo>
                  <a:lnTo>
                    <a:pt x="11712" y="5784"/>
                  </a:lnTo>
                  <a:lnTo>
                    <a:pt x="11882" y="5717"/>
                  </a:lnTo>
                  <a:lnTo>
                    <a:pt x="12047" y="5645"/>
                  </a:lnTo>
                  <a:lnTo>
                    <a:pt x="12208" y="5571"/>
                  </a:lnTo>
                  <a:lnTo>
                    <a:pt x="12363" y="5493"/>
                  </a:lnTo>
                  <a:lnTo>
                    <a:pt x="12513" y="5414"/>
                  </a:lnTo>
                  <a:lnTo>
                    <a:pt x="12658" y="5330"/>
                  </a:lnTo>
                  <a:lnTo>
                    <a:pt x="12797" y="5244"/>
                  </a:lnTo>
                  <a:lnTo>
                    <a:pt x="12929" y="5154"/>
                  </a:lnTo>
                  <a:lnTo>
                    <a:pt x="13056" y="5062"/>
                  </a:lnTo>
                  <a:lnTo>
                    <a:pt x="13056" y="6790"/>
                  </a:lnTo>
                  <a:close/>
                  <a:moveTo>
                    <a:pt x="13056" y="9808"/>
                  </a:moveTo>
                  <a:lnTo>
                    <a:pt x="13054" y="9808"/>
                  </a:lnTo>
                  <a:lnTo>
                    <a:pt x="13055" y="9816"/>
                  </a:lnTo>
                  <a:lnTo>
                    <a:pt x="13056" y="9824"/>
                  </a:lnTo>
                  <a:lnTo>
                    <a:pt x="13048" y="9940"/>
                  </a:lnTo>
                  <a:lnTo>
                    <a:pt x="13025" y="10053"/>
                  </a:lnTo>
                  <a:lnTo>
                    <a:pt x="12986" y="10166"/>
                  </a:lnTo>
                  <a:lnTo>
                    <a:pt x="12933" y="10277"/>
                  </a:lnTo>
                  <a:lnTo>
                    <a:pt x="12866" y="10385"/>
                  </a:lnTo>
                  <a:lnTo>
                    <a:pt x="12785" y="10492"/>
                  </a:lnTo>
                  <a:lnTo>
                    <a:pt x="12690" y="10597"/>
                  </a:lnTo>
                  <a:lnTo>
                    <a:pt x="12582" y="10698"/>
                  </a:lnTo>
                  <a:lnTo>
                    <a:pt x="12461" y="10798"/>
                  </a:lnTo>
                  <a:lnTo>
                    <a:pt x="12329" y="10895"/>
                  </a:lnTo>
                  <a:lnTo>
                    <a:pt x="12183" y="10989"/>
                  </a:lnTo>
                  <a:lnTo>
                    <a:pt x="12026" y="11080"/>
                  </a:lnTo>
                  <a:lnTo>
                    <a:pt x="11859" y="11169"/>
                  </a:lnTo>
                  <a:lnTo>
                    <a:pt x="11680" y="11253"/>
                  </a:lnTo>
                  <a:lnTo>
                    <a:pt x="11490" y="11335"/>
                  </a:lnTo>
                  <a:lnTo>
                    <a:pt x="11291" y="11413"/>
                  </a:lnTo>
                  <a:lnTo>
                    <a:pt x="11081" y="11488"/>
                  </a:lnTo>
                  <a:lnTo>
                    <a:pt x="10862" y="11558"/>
                  </a:lnTo>
                  <a:lnTo>
                    <a:pt x="10635" y="11625"/>
                  </a:lnTo>
                  <a:lnTo>
                    <a:pt x="10399" y="11688"/>
                  </a:lnTo>
                  <a:lnTo>
                    <a:pt x="10154" y="11746"/>
                  </a:lnTo>
                  <a:lnTo>
                    <a:pt x="9902" y="11800"/>
                  </a:lnTo>
                  <a:lnTo>
                    <a:pt x="9642" y="11850"/>
                  </a:lnTo>
                  <a:lnTo>
                    <a:pt x="9375" y="11895"/>
                  </a:lnTo>
                  <a:lnTo>
                    <a:pt x="9102" y="11934"/>
                  </a:lnTo>
                  <a:lnTo>
                    <a:pt x="8822" y="11971"/>
                  </a:lnTo>
                  <a:lnTo>
                    <a:pt x="8535" y="12001"/>
                  </a:lnTo>
                  <a:lnTo>
                    <a:pt x="8244" y="12026"/>
                  </a:lnTo>
                  <a:lnTo>
                    <a:pt x="7948" y="12045"/>
                  </a:lnTo>
                  <a:lnTo>
                    <a:pt x="7646" y="12060"/>
                  </a:lnTo>
                  <a:lnTo>
                    <a:pt x="7340" y="12068"/>
                  </a:lnTo>
                  <a:lnTo>
                    <a:pt x="7030" y="12071"/>
                  </a:lnTo>
                  <a:lnTo>
                    <a:pt x="6720" y="12068"/>
                  </a:lnTo>
                  <a:lnTo>
                    <a:pt x="6414" y="12060"/>
                  </a:lnTo>
                  <a:lnTo>
                    <a:pt x="6112" y="12045"/>
                  </a:lnTo>
                  <a:lnTo>
                    <a:pt x="5816" y="12026"/>
                  </a:lnTo>
                  <a:lnTo>
                    <a:pt x="5525" y="12001"/>
                  </a:lnTo>
                  <a:lnTo>
                    <a:pt x="5238" y="11971"/>
                  </a:lnTo>
                  <a:lnTo>
                    <a:pt x="4958" y="11934"/>
                  </a:lnTo>
                  <a:lnTo>
                    <a:pt x="4685" y="11895"/>
                  </a:lnTo>
                  <a:lnTo>
                    <a:pt x="4418" y="11850"/>
                  </a:lnTo>
                  <a:lnTo>
                    <a:pt x="4158" y="11800"/>
                  </a:lnTo>
                  <a:lnTo>
                    <a:pt x="3906" y="11746"/>
                  </a:lnTo>
                  <a:lnTo>
                    <a:pt x="3661" y="11688"/>
                  </a:lnTo>
                  <a:lnTo>
                    <a:pt x="3425" y="11625"/>
                  </a:lnTo>
                  <a:lnTo>
                    <a:pt x="3197" y="11558"/>
                  </a:lnTo>
                  <a:lnTo>
                    <a:pt x="2979" y="11488"/>
                  </a:lnTo>
                  <a:lnTo>
                    <a:pt x="2769" y="11413"/>
                  </a:lnTo>
                  <a:lnTo>
                    <a:pt x="2570" y="11335"/>
                  </a:lnTo>
                  <a:lnTo>
                    <a:pt x="2380" y="11253"/>
                  </a:lnTo>
                  <a:lnTo>
                    <a:pt x="2201" y="11169"/>
                  </a:lnTo>
                  <a:lnTo>
                    <a:pt x="2034" y="11080"/>
                  </a:lnTo>
                  <a:lnTo>
                    <a:pt x="1877" y="10989"/>
                  </a:lnTo>
                  <a:lnTo>
                    <a:pt x="1731" y="10895"/>
                  </a:lnTo>
                  <a:lnTo>
                    <a:pt x="1599" y="10798"/>
                  </a:lnTo>
                  <a:lnTo>
                    <a:pt x="1477" y="10698"/>
                  </a:lnTo>
                  <a:lnTo>
                    <a:pt x="1370" y="10597"/>
                  </a:lnTo>
                  <a:lnTo>
                    <a:pt x="1275" y="10492"/>
                  </a:lnTo>
                  <a:lnTo>
                    <a:pt x="1194" y="10385"/>
                  </a:lnTo>
                  <a:lnTo>
                    <a:pt x="1127" y="10277"/>
                  </a:lnTo>
                  <a:lnTo>
                    <a:pt x="1074" y="10166"/>
                  </a:lnTo>
                  <a:lnTo>
                    <a:pt x="1035" y="10053"/>
                  </a:lnTo>
                  <a:lnTo>
                    <a:pt x="1012" y="9940"/>
                  </a:lnTo>
                  <a:lnTo>
                    <a:pt x="1004" y="9824"/>
                  </a:lnTo>
                  <a:lnTo>
                    <a:pt x="1005" y="9816"/>
                  </a:lnTo>
                  <a:lnTo>
                    <a:pt x="1006" y="9808"/>
                  </a:lnTo>
                  <a:lnTo>
                    <a:pt x="1004" y="9808"/>
                  </a:lnTo>
                  <a:lnTo>
                    <a:pt x="1004" y="7929"/>
                  </a:lnTo>
                  <a:lnTo>
                    <a:pt x="1106" y="8027"/>
                  </a:lnTo>
                  <a:lnTo>
                    <a:pt x="1215" y="8124"/>
                  </a:lnTo>
                  <a:lnTo>
                    <a:pt x="1334" y="8216"/>
                  </a:lnTo>
                  <a:lnTo>
                    <a:pt x="1459" y="8306"/>
                  </a:lnTo>
                  <a:lnTo>
                    <a:pt x="1592" y="8393"/>
                  </a:lnTo>
                  <a:lnTo>
                    <a:pt x="1732" y="8477"/>
                  </a:lnTo>
                  <a:lnTo>
                    <a:pt x="1880" y="8558"/>
                  </a:lnTo>
                  <a:lnTo>
                    <a:pt x="2034" y="8635"/>
                  </a:lnTo>
                  <a:lnTo>
                    <a:pt x="2194" y="8709"/>
                  </a:lnTo>
                  <a:lnTo>
                    <a:pt x="2361" y="8781"/>
                  </a:lnTo>
                  <a:lnTo>
                    <a:pt x="2534" y="8849"/>
                  </a:lnTo>
                  <a:lnTo>
                    <a:pt x="2712" y="8915"/>
                  </a:lnTo>
                  <a:lnTo>
                    <a:pt x="2895" y="8976"/>
                  </a:lnTo>
                  <a:lnTo>
                    <a:pt x="3083" y="9035"/>
                  </a:lnTo>
                  <a:lnTo>
                    <a:pt x="3277" y="9092"/>
                  </a:lnTo>
                  <a:lnTo>
                    <a:pt x="3474" y="9144"/>
                  </a:lnTo>
                  <a:lnTo>
                    <a:pt x="3677" y="9193"/>
                  </a:lnTo>
                  <a:lnTo>
                    <a:pt x="3883" y="9241"/>
                  </a:lnTo>
                  <a:lnTo>
                    <a:pt x="4091" y="9284"/>
                  </a:lnTo>
                  <a:lnTo>
                    <a:pt x="4305" y="9324"/>
                  </a:lnTo>
                  <a:lnTo>
                    <a:pt x="4521" y="9360"/>
                  </a:lnTo>
                  <a:lnTo>
                    <a:pt x="4740" y="9394"/>
                  </a:lnTo>
                  <a:lnTo>
                    <a:pt x="4962" y="9426"/>
                  </a:lnTo>
                  <a:lnTo>
                    <a:pt x="5186" y="9453"/>
                  </a:lnTo>
                  <a:lnTo>
                    <a:pt x="5412" y="9477"/>
                  </a:lnTo>
                  <a:lnTo>
                    <a:pt x="5640" y="9498"/>
                  </a:lnTo>
                  <a:lnTo>
                    <a:pt x="5869" y="9516"/>
                  </a:lnTo>
                  <a:lnTo>
                    <a:pt x="6100" y="9530"/>
                  </a:lnTo>
                  <a:lnTo>
                    <a:pt x="6332" y="9541"/>
                  </a:lnTo>
                  <a:lnTo>
                    <a:pt x="6564" y="9549"/>
                  </a:lnTo>
                  <a:lnTo>
                    <a:pt x="6797" y="9554"/>
                  </a:lnTo>
                  <a:lnTo>
                    <a:pt x="7030" y="9556"/>
                  </a:lnTo>
                  <a:lnTo>
                    <a:pt x="7263" y="9554"/>
                  </a:lnTo>
                  <a:lnTo>
                    <a:pt x="7496" y="9549"/>
                  </a:lnTo>
                  <a:lnTo>
                    <a:pt x="7728" y="9541"/>
                  </a:lnTo>
                  <a:lnTo>
                    <a:pt x="7960" y="9530"/>
                  </a:lnTo>
                  <a:lnTo>
                    <a:pt x="8191" y="9516"/>
                  </a:lnTo>
                  <a:lnTo>
                    <a:pt x="8420" y="9498"/>
                  </a:lnTo>
                  <a:lnTo>
                    <a:pt x="8648" y="9477"/>
                  </a:lnTo>
                  <a:lnTo>
                    <a:pt x="8874" y="9453"/>
                  </a:lnTo>
                  <a:lnTo>
                    <a:pt x="9098" y="9426"/>
                  </a:lnTo>
                  <a:lnTo>
                    <a:pt x="9320" y="9394"/>
                  </a:lnTo>
                  <a:lnTo>
                    <a:pt x="9539" y="9360"/>
                  </a:lnTo>
                  <a:lnTo>
                    <a:pt x="9755" y="9324"/>
                  </a:lnTo>
                  <a:lnTo>
                    <a:pt x="9969" y="9284"/>
                  </a:lnTo>
                  <a:lnTo>
                    <a:pt x="10177" y="9241"/>
                  </a:lnTo>
                  <a:lnTo>
                    <a:pt x="10383" y="9193"/>
                  </a:lnTo>
                  <a:lnTo>
                    <a:pt x="10586" y="9144"/>
                  </a:lnTo>
                  <a:lnTo>
                    <a:pt x="10783" y="9092"/>
                  </a:lnTo>
                  <a:lnTo>
                    <a:pt x="10977" y="9035"/>
                  </a:lnTo>
                  <a:lnTo>
                    <a:pt x="11165" y="8976"/>
                  </a:lnTo>
                  <a:lnTo>
                    <a:pt x="11348" y="8915"/>
                  </a:lnTo>
                  <a:lnTo>
                    <a:pt x="11526" y="8849"/>
                  </a:lnTo>
                  <a:lnTo>
                    <a:pt x="11699" y="8781"/>
                  </a:lnTo>
                  <a:lnTo>
                    <a:pt x="11866" y="8709"/>
                  </a:lnTo>
                  <a:lnTo>
                    <a:pt x="12026" y="8635"/>
                  </a:lnTo>
                  <a:lnTo>
                    <a:pt x="12180" y="8558"/>
                  </a:lnTo>
                  <a:lnTo>
                    <a:pt x="12328" y="8477"/>
                  </a:lnTo>
                  <a:lnTo>
                    <a:pt x="12468" y="8393"/>
                  </a:lnTo>
                  <a:lnTo>
                    <a:pt x="12601" y="8306"/>
                  </a:lnTo>
                  <a:lnTo>
                    <a:pt x="12726" y="8216"/>
                  </a:lnTo>
                  <a:lnTo>
                    <a:pt x="12845" y="8124"/>
                  </a:lnTo>
                  <a:lnTo>
                    <a:pt x="12954" y="8027"/>
                  </a:lnTo>
                  <a:lnTo>
                    <a:pt x="13056" y="7929"/>
                  </a:lnTo>
                  <a:lnTo>
                    <a:pt x="13056" y="9808"/>
                  </a:lnTo>
                  <a:close/>
                  <a:moveTo>
                    <a:pt x="13056" y="12826"/>
                  </a:moveTo>
                  <a:lnTo>
                    <a:pt x="13048" y="12942"/>
                  </a:lnTo>
                  <a:lnTo>
                    <a:pt x="13025" y="13057"/>
                  </a:lnTo>
                  <a:lnTo>
                    <a:pt x="12986" y="13170"/>
                  </a:lnTo>
                  <a:lnTo>
                    <a:pt x="12933" y="13281"/>
                  </a:lnTo>
                  <a:lnTo>
                    <a:pt x="12866" y="13391"/>
                  </a:lnTo>
                  <a:lnTo>
                    <a:pt x="12785" y="13499"/>
                  </a:lnTo>
                  <a:lnTo>
                    <a:pt x="12690" y="13603"/>
                  </a:lnTo>
                  <a:lnTo>
                    <a:pt x="12583" y="13707"/>
                  </a:lnTo>
                  <a:lnTo>
                    <a:pt x="12461" y="13806"/>
                  </a:lnTo>
                  <a:lnTo>
                    <a:pt x="12329" y="13904"/>
                  </a:lnTo>
                  <a:lnTo>
                    <a:pt x="12183" y="13999"/>
                  </a:lnTo>
                  <a:lnTo>
                    <a:pt x="12026" y="14091"/>
                  </a:lnTo>
                  <a:lnTo>
                    <a:pt x="11859" y="14180"/>
                  </a:lnTo>
                  <a:lnTo>
                    <a:pt x="11680" y="14265"/>
                  </a:lnTo>
                  <a:lnTo>
                    <a:pt x="11490" y="14348"/>
                  </a:lnTo>
                  <a:lnTo>
                    <a:pt x="11291" y="14426"/>
                  </a:lnTo>
                  <a:lnTo>
                    <a:pt x="11081" y="14501"/>
                  </a:lnTo>
                  <a:lnTo>
                    <a:pt x="10863" y="14572"/>
                  </a:lnTo>
                  <a:lnTo>
                    <a:pt x="10635" y="14639"/>
                  </a:lnTo>
                  <a:lnTo>
                    <a:pt x="10399" y="14703"/>
                  </a:lnTo>
                  <a:lnTo>
                    <a:pt x="10154" y="14761"/>
                  </a:lnTo>
                  <a:lnTo>
                    <a:pt x="9902" y="14815"/>
                  </a:lnTo>
                  <a:lnTo>
                    <a:pt x="9642" y="14866"/>
                  </a:lnTo>
                  <a:lnTo>
                    <a:pt x="9376" y="14911"/>
                  </a:lnTo>
                  <a:lnTo>
                    <a:pt x="9102" y="14951"/>
                  </a:lnTo>
                  <a:lnTo>
                    <a:pt x="8822" y="14987"/>
                  </a:lnTo>
                  <a:lnTo>
                    <a:pt x="8536" y="15018"/>
                  </a:lnTo>
                  <a:lnTo>
                    <a:pt x="8244" y="15043"/>
                  </a:lnTo>
                  <a:lnTo>
                    <a:pt x="7948" y="15063"/>
                  </a:lnTo>
                  <a:lnTo>
                    <a:pt x="7647" y="15077"/>
                  </a:lnTo>
                  <a:lnTo>
                    <a:pt x="7340" y="15086"/>
                  </a:lnTo>
                  <a:lnTo>
                    <a:pt x="7030" y="15089"/>
                  </a:lnTo>
                  <a:lnTo>
                    <a:pt x="6720" y="15086"/>
                  </a:lnTo>
                  <a:lnTo>
                    <a:pt x="6413" y="15077"/>
                  </a:lnTo>
                  <a:lnTo>
                    <a:pt x="6112" y="15063"/>
                  </a:lnTo>
                  <a:lnTo>
                    <a:pt x="5816" y="15043"/>
                  </a:lnTo>
                  <a:lnTo>
                    <a:pt x="5524" y="15018"/>
                  </a:lnTo>
                  <a:lnTo>
                    <a:pt x="5238" y="14987"/>
                  </a:lnTo>
                  <a:lnTo>
                    <a:pt x="4958" y="14951"/>
                  </a:lnTo>
                  <a:lnTo>
                    <a:pt x="4684" y="14911"/>
                  </a:lnTo>
                  <a:lnTo>
                    <a:pt x="4418" y="14866"/>
                  </a:lnTo>
                  <a:lnTo>
                    <a:pt x="4158" y="14815"/>
                  </a:lnTo>
                  <a:lnTo>
                    <a:pt x="3906" y="14761"/>
                  </a:lnTo>
                  <a:lnTo>
                    <a:pt x="3661" y="14703"/>
                  </a:lnTo>
                  <a:lnTo>
                    <a:pt x="3425" y="14639"/>
                  </a:lnTo>
                  <a:lnTo>
                    <a:pt x="3197" y="14572"/>
                  </a:lnTo>
                  <a:lnTo>
                    <a:pt x="2979" y="14501"/>
                  </a:lnTo>
                  <a:lnTo>
                    <a:pt x="2769" y="14426"/>
                  </a:lnTo>
                  <a:lnTo>
                    <a:pt x="2570" y="14348"/>
                  </a:lnTo>
                  <a:lnTo>
                    <a:pt x="2380" y="14265"/>
                  </a:lnTo>
                  <a:lnTo>
                    <a:pt x="2201" y="14180"/>
                  </a:lnTo>
                  <a:lnTo>
                    <a:pt x="2034" y="14091"/>
                  </a:lnTo>
                  <a:lnTo>
                    <a:pt x="1877" y="13999"/>
                  </a:lnTo>
                  <a:lnTo>
                    <a:pt x="1731" y="13904"/>
                  </a:lnTo>
                  <a:lnTo>
                    <a:pt x="1599" y="13806"/>
                  </a:lnTo>
                  <a:lnTo>
                    <a:pt x="1477" y="13707"/>
                  </a:lnTo>
                  <a:lnTo>
                    <a:pt x="1370" y="13603"/>
                  </a:lnTo>
                  <a:lnTo>
                    <a:pt x="1275" y="13499"/>
                  </a:lnTo>
                  <a:lnTo>
                    <a:pt x="1194" y="13391"/>
                  </a:lnTo>
                  <a:lnTo>
                    <a:pt x="1127" y="13281"/>
                  </a:lnTo>
                  <a:lnTo>
                    <a:pt x="1074" y="13170"/>
                  </a:lnTo>
                  <a:lnTo>
                    <a:pt x="1035" y="13057"/>
                  </a:lnTo>
                  <a:lnTo>
                    <a:pt x="1012" y="12942"/>
                  </a:lnTo>
                  <a:lnTo>
                    <a:pt x="1004" y="12826"/>
                  </a:lnTo>
                  <a:lnTo>
                    <a:pt x="1004" y="10947"/>
                  </a:lnTo>
                  <a:lnTo>
                    <a:pt x="1106" y="11045"/>
                  </a:lnTo>
                  <a:lnTo>
                    <a:pt x="1215" y="11141"/>
                  </a:lnTo>
                  <a:lnTo>
                    <a:pt x="1334" y="11234"/>
                  </a:lnTo>
                  <a:lnTo>
                    <a:pt x="1459" y="11324"/>
                  </a:lnTo>
                  <a:lnTo>
                    <a:pt x="1592" y="11410"/>
                  </a:lnTo>
                  <a:lnTo>
                    <a:pt x="1732" y="11495"/>
                  </a:lnTo>
                  <a:lnTo>
                    <a:pt x="1880" y="11575"/>
                  </a:lnTo>
                  <a:lnTo>
                    <a:pt x="2034" y="11653"/>
                  </a:lnTo>
                  <a:lnTo>
                    <a:pt x="2194" y="11727"/>
                  </a:lnTo>
                  <a:lnTo>
                    <a:pt x="2361" y="11799"/>
                  </a:lnTo>
                  <a:lnTo>
                    <a:pt x="2534" y="11867"/>
                  </a:lnTo>
                  <a:lnTo>
                    <a:pt x="2712" y="11932"/>
                  </a:lnTo>
                  <a:lnTo>
                    <a:pt x="2895" y="11994"/>
                  </a:lnTo>
                  <a:lnTo>
                    <a:pt x="3083" y="12053"/>
                  </a:lnTo>
                  <a:lnTo>
                    <a:pt x="3277" y="12109"/>
                  </a:lnTo>
                  <a:lnTo>
                    <a:pt x="3474" y="12162"/>
                  </a:lnTo>
                  <a:lnTo>
                    <a:pt x="3677" y="12211"/>
                  </a:lnTo>
                  <a:lnTo>
                    <a:pt x="3883" y="12258"/>
                  </a:lnTo>
                  <a:lnTo>
                    <a:pt x="4091" y="12302"/>
                  </a:lnTo>
                  <a:lnTo>
                    <a:pt x="4305" y="12342"/>
                  </a:lnTo>
                  <a:lnTo>
                    <a:pt x="4521" y="12378"/>
                  </a:lnTo>
                  <a:lnTo>
                    <a:pt x="4740" y="12412"/>
                  </a:lnTo>
                  <a:lnTo>
                    <a:pt x="4962" y="12443"/>
                  </a:lnTo>
                  <a:lnTo>
                    <a:pt x="5186" y="12471"/>
                  </a:lnTo>
                  <a:lnTo>
                    <a:pt x="5412" y="12495"/>
                  </a:lnTo>
                  <a:lnTo>
                    <a:pt x="5640" y="12516"/>
                  </a:lnTo>
                  <a:lnTo>
                    <a:pt x="5869" y="12534"/>
                  </a:lnTo>
                  <a:lnTo>
                    <a:pt x="6100" y="12548"/>
                  </a:lnTo>
                  <a:lnTo>
                    <a:pt x="6332" y="12559"/>
                  </a:lnTo>
                  <a:lnTo>
                    <a:pt x="6564" y="12567"/>
                  </a:lnTo>
                  <a:lnTo>
                    <a:pt x="6797" y="12572"/>
                  </a:lnTo>
                  <a:lnTo>
                    <a:pt x="7030" y="12574"/>
                  </a:lnTo>
                  <a:lnTo>
                    <a:pt x="7263" y="12572"/>
                  </a:lnTo>
                  <a:lnTo>
                    <a:pt x="7496" y="12567"/>
                  </a:lnTo>
                  <a:lnTo>
                    <a:pt x="7728" y="12559"/>
                  </a:lnTo>
                  <a:lnTo>
                    <a:pt x="7960" y="12548"/>
                  </a:lnTo>
                  <a:lnTo>
                    <a:pt x="8191" y="12534"/>
                  </a:lnTo>
                  <a:lnTo>
                    <a:pt x="8420" y="12516"/>
                  </a:lnTo>
                  <a:lnTo>
                    <a:pt x="8648" y="12495"/>
                  </a:lnTo>
                  <a:lnTo>
                    <a:pt x="8874" y="12471"/>
                  </a:lnTo>
                  <a:lnTo>
                    <a:pt x="9098" y="12443"/>
                  </a:lnTo>
                  <a:lnTo>
                    <a:pt x="9320" y="12412"/>
                  </a:lnTo>
                  <a:lnTo>
                    <a:pt x="9539" y="12378"/>
                  </a:lnTo>
                  <a:lnTo>
                    <a:pt x="9755" y="12342"/>
                  </a:lnTo>
                  <a:lnTo>
                    <a:pt x="9969" y="12302"/>
                  </a:lnTo>
                  <a:lnTo>
                    <a:pt x="10177" y="12258"/>
                  </a:lnTo>
                  <a:lnTo>
                    <a:pt x="10383" y="12211"/>
                  </a:lnTo>
                  <a:lnTo>
                    <a:pt x="10586" y="12162"/>
                  </a:lnTo>
                  <a:lnTo>
                    <a:pt x="10783" y="12109"/>
                  </a:lnTo>
                  <a:lnTo>
                    <a:pt x="10977" y="12053"/>
                  </a:lnTo>
                  <a:lnTo>
                    <a:pt x="11165" y="11994"/>
                  </a:lnTo>
                  <a:lnTo>
                    <a:pt x="11348" y="11932"/>
                  </a:lnTo>
                  <a:lnTo>
                    <a:pt x="11526" y="11867"/>
                  </a:lnTo>
                  <a:lnTo>
                    <a:pt x="11699" y="11799"/>
                  </a:lnTo>
                  <a:lnTo>
                    <a:pt x="11866" y="11727"/>
                  </a:lnTo>
                  <a:lnTo>
                    <a:pt x="12026" y="11653"/>
                  </a:lnTo>
                  <a:lnTo>
                    <a:pt x="12180" y="11575"/>
                  </a:lnTo>
                  <a:lnTo>
                    <a:pt x="12328" y="11495"/>
                  </a:lnTo>
                  <a:lnTo>
                    <a:pt x="12468" y="11410"/>
                  </a:lnTo>
                  <a:lnTo>
                    <a:pt x="12601" y="11324"/>
                  </a:lnTo>
                  <a:lnTo>
                    <a:pt x="12726" y="11234"/>
                  </a:lnTo>
                  <a:lnTo>
                    <a:pt x="12845" y="11141"/>
                  </a:lnTo>
                  <a:lnTo>
                    <a:pt x="12954" y="11045"/>
                  </a:lnTo>
                  <a:lnTo>
                    <a:pt x="13056" y="10947"/>
                  </a:lnTo>
                  <a:lnTo>
                    <a:pt x="13056" y="12826"/>
                  </a:lnTo>
                  <a:close/>
                  <a:moveTo>
                    <a:pt x="7030" y="0"/>
                  </a:moveTo>
                  <a:lnTo>
                    <a:pt x="6712" y="3"/>
                  </a:lnTo>
                  <a:lnTo>
                    <a:pt x="6393" y="12"/>
                  </a:lnTo>
                  <a:lnTo>
                    <a:pt x="6074" y="27"/>
                  </a:lnTo>
                  <a:lnTo>
                    <a:pt x="5756" y="48"/>
                  </a:lnTo>
                  <a:lnTo>
                    <a:pt x="5439" y="75"/>
                  </a:lnTo>
                  <a:lnTo>
                    <a:pt x="5124" y="110"/>
                  </a:lnTo>
                  <a:lnTo>
                    <a:pt x="4812" y="149"/>
                  </a:lnTo>
                  <a:lnTo>
                    <a:pt x="4503" y="195"/>
                  </a:lnTo>
                  <a:lnTo>
                    <a:pt x="4199" y="247"/>
                  </a:lnTo>
                  <a:lnTo>
                    <a:pt x="3900" y="306"/>
                  </a:lnTo>
                  <a:lnTo>
                    <a:pt x="3605" y="370"/>
                  </a:lnTo>
                  <a:lnTo>
                    <a:pt x="3318" y="442"/>
                  </a:lnTo>
                  <a:lnTo>
                    <a:pt x="3037" y="520"/>
                  </a:lnTo>
                  <a:lnTo>
                    <a:pt x="2765" y="604"/>
                  </a:lnTo>
                  <a:lnTo>
                    <a:pt x="2501" y="695"/>
                  </a:lnTo>
                  <a:lnTo>
                    <a:pt x="2246" y="792"/>
                  </a:lnTo>
                  <a:lnTo>
                    <a:pt x="2001" y="896"/>
                  </a:lnTo>
                  <a:lnTo>
                    <a:pt x="1766" y="1007"/>
                  </a:lnTo>
                  <a:lnTo>
                    <a:pt x="1543" y="1124"/>
                  </a:lnTo>
                  <a:lnTo>
                    <a:pt x="1332" y="1247"/>
                  </a:lnTo>
                  <a:lnTo>
                    <a:pt x="1133" y="1378"/>
                  </a:lnTo>
                  <a:lnTo>
                    <a:pt x="948" y="1515"/>
                  </a:lnTo>
                  <a:lnTo>
                    <a:pt x="778" y="1660"/>
                  </a:lnTo>
                  <a:lnTo>
                    <a:pt x="623" y="1811"/>
                  </a:lnTo>
                  <a:lnTo>
                    <a:pt x="482" y="1969"/>
                  </a:lnTo>
                  <a:lnTo>
                    <a:pt x="359" y="2134"/>
                  </a:lnTo>
                  <a:lnTo>
                    <a:pt x="252" y="2305"/>
                  </a:lnTo>
                  <a:lnTo>
                    <a:pt x="163" y="2484"/>
                  </a:lnTo>
                  <a:lnTo>
                    <a:pt x="93" y="2670"/>
                  </a:lnTo>
                  <a:lnTo>
                    <a:pt x="42" y="2862"/>
                  </a:lnTo>
                  <a:lnTo>
                    <a:pt x="11" y="3062"/>
                  </a:lnTo>
                  <a:lnTo>
                    <a:pt x="0" y="3269"/>
                  </a:lnTo>
                  <a:lnTo>
                    <a:pt x="0" y="12826"/>
                  </a:lnTo>
                  <a:lnTo>
                    <a:pt x="11" y="13033"/>
                  </a:lnTo>
                  <a:lnTo>
                    <a:pt x="42" y="13232"/>
                  </a:lnTo>
                  <a:lnTo>
                    <a:pt x="93" y="13425"/>
                  </a:lnTo>
                  <a:lnTo>
                    <a:pt x="163" y="13611"/>
                  </a:lnTo>
                  <a:lnTo>
                    <a:pt x="252" y="13789"/>
                  </a:lnTo>
                  <a:lnTo>
                    <a:pt x="359" y="13961"/>
                  </a:lnTo>
                  <a:lnTo>
                    <a:pt x="482" y="14126"/>
                  </a:lnTo>
                  <a:lnTo>
                    <a:pt x="623" y="14284"/>
                  </a:lnTo>
                  <a:lnTo>
                    <a:pt x="778" y="14435"/>
                  </a:lnTo>
                  <a:lnTo>
                    <a:pt x="948" y="14579"/>
                  </a:lnTo>
                  <a:lnTo>
                    <a:pt x="1133" y="14717"/>
                  </a:lnTo>
                  <a:lnTo>
                    <a:pt x="1332" y="14847"/>
                  </a:lnTo>
                  <a:lnTo>
                    <a:pt x="1543" y="14971"/>
                  </a:lnTo>
                  <a:lnTo>
                    <a:pt x="1766" y="15088"/>
                  </a:lnTo>
                  <a:lnTo>
                    <a:pt x="2001" y="15199"/>
                  </a:lnTo>
                  <a:lnTo>
                    <a:pt x="2246" y="15302"/>
                  </a:lnTo>
                  <a:lnTo>
                    <a:pt x="2501" y="15400"/>
                  </a:lnTo>
                  <a:lnTo>
                    <a:pt x="2765" y="15490"/>
                  </a:lnTo>
                  <a:lnTo>
                    <a:pt x="3037" y="15575"/>
                  </a:lnTo>
                  <a:lnTo>
                    <a:pt x="3318" y="15652"/>
                  </a:lnTo>
                  <a:lnTo>
                    <a:pt x="3605" y="15724"/>
                  </a:lnTo>
                  <a:lnTo>
                    <a:pt x="3900" y="15789"/>
                  </a:lnTo>
                  <a:lnTo>
                    <a:pt x="4199" y="15848"/>
                  </a:lnTo>
                  <a:lnTo>
                    <a:pt x="4503" y="15900"/>
                  </a:lnTo>
                  <a:lnTo>
                    <a:pt x="4812" y="15946"/>
                  </a:lnTo>
                  <a:lnTo>
                    <a:pt x="5124" y="15985"/>
                  </a:lnTo>
                  <a:lnTo>
                    <a:pt x="5439" y="16020"/>
                  </a:lnTo>
                  <a:lnTo>
                    <a:pt x="5756" y="16047"/>
                  </a:lnTo>
                  <a:lnTo>
                    <a:pt x="6074" y="16068"/>
                  </a:lnTo>
                  <a:lnTo>
                    <a:pt x="6393" y="16083"/>
                  </a:lnTo>
                  <a:lnTo>
                    <a:pt x="6712" y="16092"/>
                  </a:lnTo>
                  <a:lnTo>
                    <a:pt x="7030" y="16095"/>
                  </a:lnTo>
                  <a:lnTo>
                    <a:pt x="7348" y="16092"/>
                  </a:lnTo>
                  <a:lnTo>
                    <a:pt x="7667" y="16083"/>
                  </a:lnTo>
                  <a:lnTo>
                    <a:pt x="7986" y="16068"/>
                  </a:lnTo>
                  <a:lnTo>
                    <a:pt x="8304" y="16047"/>
                  </a:lnTo>
                  <a:lnTo>
                    <a:pt x="8621" y="16020"/>
                  </a:lnTo>
                  <a:lnTo>
                    <a:pt x="8936" y="15985"/>
                  </a:lnTo>
                  <a:lnTo>
                    <a:pt x="9248" y="15946"/>
                  </a:lnTo>
                  <a:lnTo>
                    <a:pt x="9557" y="15900"/>
                  </a:lnTo>
                  <a:lnTo>
                    <a:pt x="9861" y="15848"/>
                  </a:lnTo>
                  <a:lnTo>
                    <a:pt x="10160" y="15789"/>
                  </a:lnTo>
                  <a:lnTo>
                    <a:pt x="10455" y="15724"/>
                  </a:lnTo>
                  <a:lnTo>
                    <a:pt x="10742" y="15652"/>
                  </a:lnTo>
                  <a:lnTo>
                    <a:pt x="11023" y="15575"/>
                  </a:lnTo>
                  <a:lnTo>
                    <a:pt x="11295" y="15490"/>
                  </a:lnTo>
                  <a:lnTo>
                    <a:pt x="11559" y="15400"/>
                  </a:lnTo>
                  <a:lnTo>
                    <a:pt x="11814" y="15302"/>
                  </a:lnTo>
                  <a:lnTo>
                    <a:pt x="12059" y="15199"/>
                  </a:lnTo>
                  <a:lnTo>
                    <a:pt x="12294" y="15088"/>
                  </a:lnTo>
                  <a:lnTo>
                    <a:pt x="12517" y="14971"/>
                  </a:lnTo>
                  <a:lnTo>
                    <a:pt x="12728" y="14847"/>
                  </a:lnTo>
                  <a:lnTo>
                    <a:pt x="12927" y="14717"/>
                  </a:lnTo>
                  <a:lnTo>
                    <a:pt x="13112" y="14579"/>
                  </a:lnTo>
                  <a:lnTo>
                    <a:pt x="13282" y="14435"/>
                  </a:lnTo>
                  <a:lnTo>
                    <a:pt x="13437" y="14284"/>
                  </a:lnTo>
                  <a:lnTo>
                    <a:pt x="13578" y="14126"/>
                  </a:lnTo>
                  <a:lnTo>
                    <a:pt x="13701" y="13961"/>
                  </a:lnTo>
                  <a:lnTo>
                    <a:pt x="13808" y="13789"/>
                  </a:lnTo>
                  <a:lnTo>
                    <a:pt x="13897" y="13611"/>
                  </a:lnTo>
                  <a:lnTo>
                    <a:pt x="13967" y="13425"/>
                  </a:lnTo>
                  <a:lnTo>
                    <a:pt x="14018" y="13232"/>
                  </a:lnTo>
                  <a:lnTo>
                    <a:pt x="14049" y="13033"/>
                  </a:lnTo>
                  <a:lnTo>
                    <a:pt x="14060" y="12826"/>
                  </a:lnTo>
                  <a:lnTo>
                    <a:pt x="14060" y="3269"/>
                  </a:lnTo>
                  <a:lnTo>
                    <a:pt x="14049" y="3062"/>
                  </a:lnTo>
                  <a:lnTo>
                    <a:pt x="14018" y="2862"/>
                  </a:lnTo>
                  <a:lnTo>
                    <a:pt x="13967" y="2670"/>
                  </a:lnTo>
                  <a:lnTo>
                    <a:pt x="13897" y="2484"/>
                  </a:lnTo>
                  <a:lnTo>
                    <a:pt x="13808" y="2305"/>
                  </a:lnTo>
                  <a:lnTo>
                    <a:pt x="13701" y="2134"/>
                  </a:lnTo>
                  <a:lnTo>
                    <a:pt x="13578" y="1969"/>
                  </a:lnTo>
                  <a:lnTo>
                    <a:pt x="13437" y="1811"/>
                  </a:lnTo>
                  <a:lnTo>
                    <a:pt x="13282" y="1660"/>
                  </a:lnTo>
                  <a:lnTo>
                    <a:pt x="13112" y="1515"/>
                  </a:lnTo>
                  <a:lnTo>
                    <a:pt x="12927" y="1378"/>
                  </a:lnTo>
                  <a:lnTo>
                    <a:pt x="12728" y="1247"/>
                  </a:lnTo>
                  <a:lnTo>
                    <a:pt x="12517" y="1124"/>
                  </a:lnTo>
                  <a:lnTo>
                    <a:pt x="12294" y="1007"/>
                  </a:lnTo>
                  <a:lnTo>
                    <a:pt x="12059" y="896"/>
                  </a:lnTo>
                  <a:lnTo>
                    <a:pt x="11814" y="792"/>
                  </a:lnTo>
                  <a:lnTo>
                    <a:pt x="11559" y="695"/>
                  </a:lnTo>
                  <a:lnTo>
                    <a:pt x="11295" y="604"/>
                  </a:lnTo>
                  <a:lnTo>
                    <a:pt x="11023" y="520"/>
                  </a:lnTo>
                  <a:lnTo>
                    <a:pt x="10742" y="442"/>
                  </a:lnTo>
                  <a:lnTo>
                    <a:pt x="10455" y="370"/>
                  </a:lnTo>
                  <a:lnTo>
                    <a:pt x="10160" y="306"/>
                  </a:lnTo>
                  <a:lnTo>
                    <a:pt x="9861" y="247"/>
                  </a:lnTo>
                  <a:lnTo>
                    <a:pt x="9557" y="195"/>
                  </a:lnTo>
                  <a:lnTo>
                    <a:pt x="9248" y="149"/>
                  </a:lnTo>
                  <a:lnTo>
                    <a:pt x="8936" y="110"/>
                  </a:lnTo>
                  <a:lnTo>
                    <a:pt x="8621" y="75"/>
                  </a:lnTo>
                  <a:lnTo>
                    <a:pt x="8304" y="48"/>
                  </a:lnTo>
                  <a:lnTo>
                    <a:pt x="7986" y="27"/>
                  </a:lnTo>
                  <a:lnTo>
                    <a:pt x="7667" y="12"/>
                  </a:lnTo>
                  <a:lnTo>
                    <a:pt x="7348" y="3"/>
                  </a:lnTo>
                  <a:lnTo>
                    <a:pt x="70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194"/>
            <p:cNvSpPr/>
            <p:nvPr/>
          </p:nvSpPr>
          <p:spPr bwMode="auto">
            <a:xfrm>
              <a:off x="2479676" y="4692650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1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4 h 1006"/>
                <a:gd name="T66" fmla="*/ 16 w 1004"/>
                <a:gd name="T67" fmla="*/ 629 h 1006"/>
                <a:gd name="T68" fmla="*/ 39 w 1004"/>
                <a:gd name="T69" fmla="*/ 699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5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4 h 1006"/>
                <a:gd name="T82" fmla="*/ 426 w 1004"/>
                <a:gd name="T83" fmla="*/ 1000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4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4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195"/>
            <p:cNvSpPr/>
            <p:nvPr/>
          </p:nvSpPr>
          <p:spPr bwMode="auto">
            <a:xfrm>
              <a:off x="2479676" y="4562475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2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2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40 h 1006"/>
                <a:gd name="T38" fmla="*/ 628 w 1004"/>
                <a:gd name="T39" fmla="*/ 17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1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3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5 h 1006"/>
                <a:gd name="T66" fmla="*/ 16 w 1004"/>
                <a:gd name="T67" fmla="*/ 629 h 1006"/>
                <a:gd name="T68" fmla="*/ 39 w 1004"/>
                <a:gd name="T69" fmla="*/ 700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6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3 h 1006"/>
                <a:gd name="T82" fmla="*/ 426 w 1004"/>
                <a:gd name="T83" fmla="*/ 1000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3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2"/>
                  </a:lnTo>
                  <a:lnTo>
                    <a:pt x="840" y="876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2"/>
                  </a:lnTo>
                  <a:lnTo>
                    <a:pt x="965" y="700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5"/>
                  </a:lnTo>
                  <a:lnTo>
                    <a:pt x="1003" y="530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8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3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40"/>
                  </a:lnTo>
                  <a:lnTo>
                    <a:pt x="675" y="31"/>
                  </a:lnTo>
                  <a:lnTo>
                    <a:pt x="652" y="23"/>
                  </a:lnTo>
                  <a:lnTo>
                    <a:pt x="628" y="17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7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6" y="40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3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8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30"/>
                  </a:lnTo>
                  <a:lnTo>
                    <a:pt x="3" y="555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700"/>
                  </a:lnTo>
                  <a:lnTo>
                    <a:pt x="49" y="722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6"/>
                  </a:lnTo>
                  <a:lnTo>
                    <a:pt x="183" y="892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3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196"/>
            <p:cNvSpPr/>
            <p:nvPr/>
          </p:nvSpPr>
          <p:spPr bwMode="auto">
            <a:xfrm>
              <a:off x="2479676" y="4433888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89 h 1006"/>
                <a:gd name="T4" fmla="*/ 698 w 1004"/>
                <a:gd name="T5" fmla="*/ 966 h 1006"/>
                <a:gd name="T6" fmla="*/ 762 w 1004"/>
                <a:gd name="T7" fmla="*/ 933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4 h 1006"/>
                <a:gd name="T14" fmla="*/ 955 w 1004"/>
                <a:gd name="T15" fmla="*/ 721 h 1006"/>
                <a:gd name="T16" fmla="*/ 981 w 1004"/>
                <a:gd name="T17" fmla="*/ 652 h 1006"/>
                <a:gd name="T18" fmla="*/ 998 w 1004"/>
                <a:gd name="T19" fmla="*/ 579 h 1006"/>
                <a:gd name="T20" fmla="*/ 1004 w 1004"/>
                <a:gd name="T21" fmla="*/ 503 h 1006"/>
                <a:gd name="T22" fmla="*/ 998 w 1004"/>
                <a:gd name="T23" fmla="*/ 426 h 1006"/>
                <a:gd name="T24" fmla="*/ 981 w 1004"/>
                <a:gd name="T25" fmla="*/ 353 h 1006"/>
                <a:gd name="T26" fmla="*/ 955 w 1004"/>
                <a:gd name="T27" fmla="*/ 284 h 1006"/>
                <a:gd name="T28" fmla="*/ 919 w 1004"/>
                <a:gd name="T29" fmla="*/ 221 h 1006"/>
                <a:gd name="T30" fmla="*/ 874 w 1004"/>
                <a:gd name="T31" fmla="*/ 165 h 1006"/>
                <a:gd name="T32" fmla="*/ 822 w 1004"/>
                <a:gd name="T33" fmla="*/ 114 h 1006"/>
                <a:gd name="T34" fmla="*/ 762 w 1004"/>
                <a:gd name="T35" fmla="*/ 72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0 h 1006"/>
                <a:gd name="T50" fmla="*/ 202 w 1004"/>
                <a:gd name="T51" fmla="*/ 99 h 1006"/>
                <a:gd name="T52" fmla="*/ 147 w 1004"/>
                <a:gd name="T53" fmla="*/ 146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1 h 1006"/>
                <a:gd name="T62" fmla="*/ 1 w 1004"/>
                <a:gd name="T63" fmla="*/ 476 h 1006"/>
                <a:gd name="T64" fmla="*/ 3 w 1004"/>
                <a:gd name="T65" fmla="*/ 554 h 1006"/>
                <a:gd name="T66" fmla="*/ 16 w 1004"/>
                <a:gd name="T67" fmla="*/ 628 h 1006"/>
                <a:gd name="T68" fmla="*/ 39 w 1004"/>
                <a:gd name="T69" fmla="*/ 699 h 1006"/>
                <a:gd name="T70" fmla="*/ 72 w 1004"/>
                <a:gd name="T71" fmla="*/ 763 h 1006"/>
                <a:gd name="T72" fmla="*/ 115 w 1004"/>
                <a:gd name="T73" fmla="*/ 822 h 1006"/>
                <a:gd name="T74" fmla="*/ 165 w 1004"/>
                <a:gd name="T75" fmla="*/ 875 h 1006"/>
                <a:gd name="T76" fmla="*/ 221 w 1004"/>
                <a:gd name="T77" fmla="*/ 920 h 1006"/>
                <a:gd name="T78" fmla="*/ 284 w 1004"/>
                <a:gd name="T79" fmla="*/ 956 h 1006"/>
                <a:gd name="T80" fmla="*/ 353 w 1004"/>
                <a:gd name="T81" fmla="*/ 983 h 1006"/>
                <a:gd name="T82" fmla="*/ 426 w 1004"/>
                <a:gd name="T83" fmla="*/ 999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999"/>
                  </a:lnTo>
                  <a:lnTo>
                    <a:pt x="604" y="995"/>
                  </a:lnTo>
                  <a:lnTo>
                    <a:pt x="628" y="989"/>
                  </a:lnTo>
                  <a:lnTo>
                    <a:pt x="652" y="983"/>
                  </a:lnTo>
                  <a:lnTo>
                    <a:pt x="675" y="975"/>
                  </a:lnTo>
                  <a:lnTo>
                    <a:pt x="698" y="966"/>
                  </a:lnTo>
                  <a:lnTo>
                    <a:pt x="720" y="956"/>
                  </a:lnTo>
                  <a:lnTo>
                    <a:pt x="741" y="945"/>
                  </a:lnTo>
                  <a:lnTo>
                    <a:pt x="762" y="933"/>
                  </a:lnTo>
                  <a:lnTo>
                    <a:pt x="783" y="920"/>
                  </a:lnTo>
                  <a:lnTo>
                    <a:pt x="803" y="906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2"/>
                  </a:lnTo>
                  <a:lnTo>
                    <a:pt x="905" y="803"/>
                  </a:lnTo>
                  <a:lnTo>
                    <a:pt x="919" y="784"/>
                  </a:lnTo>
                  <a:lnTo>
                    <a:pt x="932" y="763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2"/>
                  </a:lnTo>
                  <a:lnTo>
                    <a:pt x="988" y="628"/>
                  </a:lnTo>
                  <a:lnTo>
                    <a:pt x="994" y="604"/>
                  </a:lnTo>
                  <a:lnTo>
                    <a:pt x="998" y="579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6"/>
                  </a:lnTo>
                  <a:lnTo>
                    <a:pt x="1001" y="451"/>
                  </a:lnTo>
                  <a:lnTo>
                    <a:pt x="998" y="426"/>
                  </a:lnTo>
                  <a:lnTo>
                    <a:pt x="994" y="401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6"/>
                  </a:lnTo>
                  <a:lnTo>
                    <a:pt x="955" y="284"/>
                  </a:lnTo>
                  <a:lnTo>
                    <a:pt x="944" y="263"/>
                  </a:lnTo>
                  <a:lnTo>
                    <a:pt x="932" y="242"/>
                  </a:lnTo>
                  <a:lnTo>
                    <a:pt x="919" y="221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6"/>
                  </a:lnTo>
                  <a:lnTo>
                    <a:pt x="840" y="130"/>
                  </a:lnTo>
                  <a:lnTo>
                    <a:pt x="822" y="114"/>
                  </a:lnTo>
                  <a:lnTo>
                    <a:pt x="803" y="99"/>
                  </a:lnTo>
                  <a:lnTo>
                    <a:pt x="783" y="85"/>
                  </a:lnTo>
                  <a:lnTo>
                    <a:pt x="762" y="72"/>
                  </a:lnTo>
                  <a:lnTo>
                    <a:pt x="741" y="60"/>
                  </a:lnTo>
                  <a:lnTo>
                    <a:pt x="720" y="49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49"/>
                  </a:lnTo>
                  <a:lnTo>
                    <a:pt x="262" y="60"/>
                  </a:lnTo>
                  <a:lnTo>
                    <a:pt x="242" y="72"/>
                  </a:lnTo>
                  <a:lnTo>
                    <a:pt x="221" y="85"/>
                  </a:lnTo>
                  <a:lnTo>
                    <a:pt x="202" y="99"/>
                  </a:lnTo>
                  <a:lnTo>
                    <a:pt x="183" y="114"/>
                  </a:lnTo>
                  <a:lnTo>
                    <a:pt x="165" y="130"/>
                  </a:lnTo>
                  <a:lnTo>
                    <a:pt x="147" y="146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1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6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79"/>
                  </a:lnTo>
                  <a:lnTo>
                    <a:pt x="10" y="604"/>
                  </a:lnTo>
                  <a:lnTo>
                    <a:pt x="16" y="628"/>
                  </a:lnTo>
                  <a:lnTo>
                    <a:pt x="22" y="652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3"/>
                  </a:lnTo>
                  <a:lnTo>
                    <a:pt x="86" y="784"/>
                  </a:lnTo>
                  <a:lnTo>
                    <a:pt x="100" y="803"/>
                  </a:lnTo>
                  <a:lnTo>
                    <a:pt x="115" y="822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6"/>
                  </a:lnTo>
                  <a:lnTo>
                    <a:pt x="221" y="920"/>
                  </a:lnTo>
                  <a:lnTo>
                    <a:pt x="242" y="933"/>
                  </a:lnTo>
                  <a:lnTo>
                    <a:pt x="262" y="945"/>
                  </a:lnTo>
                  <a:lnTo>
                    <a:pt x="284" y="956"/>
                  </a:lnTo>
                  <a:lnTo>
                    <a:pt x="306" y="966"/>
                  </a:lnTo>
                  <a:lnTo>
                    <a:pt x="330" y="975"/>
                  </a:lnTo>
                  <a:lnTo>
                    <a:pt x="353" y="983"/>
                  </a:lnTo>
                  <a:lnTo>
                    <a:pt x="377" y="989"/>
                  </a:lnTo>
                  <a:lnTo>
                    <a:pt x="401" y="995"/>
                  </a:lnTo>
                  <a:lnTo>
                    <a:pt x="426" y="999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711560" y="2849894"/>
            <a:ext cx="628671" cy="627229"/>
            <a:chOff x="2790825" y="4152900"/>
            <a:chExt cx="692150" cy="690563"/>
          </a:xfrm>
          <a:solidFill>
            <a:schemeClr val="bg1"/>
          </a:solidFill>
        </p:grpSpPr>
        <p:sp>
          <p:nvSpPr>
            <p:cNvPr id="174" name="Freeform 200"/>
            <p:cNvSpPr>
              <a:spLocks noEditPoints="1"/>
            </p:cNvSpPr>
            <p:nvPr/>
          </p:nvSpPr>
          <p:spPr bwMode="auto">
            <a:xfrm>
              <a:off x="2790825" y="4152900"/>
              <a:ext cx="692150" cy="690563"/>
            </a:xfrm>
            <a:custGeom>
              <a:avLst/>
              <a:gdLst>
                <a:gd name="T0" fmla="*/ 3529 w 16132"/>
                <a:gd name="T1" fmla="*/ 12574 h 16095"/>
                <a:gd name="T2" fmla="*/ 1156 w 16132"/>
                <a:gd name="T3" fmla="*/ 9639 h 16095"/>
                <a:gd name="T4" fmla="*/ 3459 w 16132"/>
                <a:gd name="T5" fmla="*/ 6841 h 16095"/>
                <a:gd name="T6" fmla="*/ 6612 w 16132"/>
                <a:gd name="T7" fmla="*/ 4902 h 16095"/>
                <a:gd name="T8" fmla="*/ 9339 w 16132"/>
                <a:gd name="T9" fmla="*/ 2534 h 16095"/>
                <a:gd name="T10" fmla="*/ 11655 w 16132"/>
                <a:gd name="T11" fmla="*/ 2575 h 16095"/>
                <a:gd name="T12" fmla="*/ 14497 w 16132"/>
                <a:gd name="T13" fmla="*/ 5410 h 16095"/>
                <a:gd name="T14" fmla="*/ 13598 w 16132"/>
                <a:gd name="T15" fmla="*/ 8480 h 16095"/>
                <a:gd name="T16" fmla="*/ 10587 w 16132"/>
                <a:gd name="T17" fmla="*/ 10562 h 16095"/>
                <a:gd name="T18" fmla="*/ 7575 w 16132"/>
                <a:gd name="T19" fmla="*/ 12645 h 16095"/>
                <a:gd name="T20" fmla="*/ 10795 w 16132"/>
                <a:gd name="T21" fmla="*/ 295 h 16095"/>
                <a:gd name="T22" fmla="*/ 10560 w 16132"/>
                <a:gd name="T23" fmla="*/ 121 h 16095"/>
                <a:gd name="T24" fmla="*/ 10290 w 16132"/>
                <a:gd name="T25" fmla="*/ 22 h 16095"/>
                <a:gd name="T26" fmla="*/ 10002 w 16132"/>
                <a:gd name="T27" fmla="*/ 3 h 16095"/>
                <a:gd name="T28" fmla="*/ 9708 w 16132"/>
                <a:gd name="T29" fmla="*/ 71 h 16095"/>
                <a:gd name="T30" fmla="*/ 9445 w 16132"/>
                <a:gd name="T31" fmla="*/ 226 h 16095"/>
                <a:gd name="T32" fmla="*/ 9253 w 16132"/>
                <a:gd name="T33" fmla="*/ 434 h 16095"/>
                <a:gd name="T34" fmla="*/ 9129 w 16132"/>
                <a:gd name="T35" fmla="*/ 679 h 16095"/>
                <a:gd name="T36" fmla="*/ 8916 w 16132"/>
                <a:gd name="T37" fmla="*/ 1244 h 16095"/>
                <a:gd name="T38" fmla="*/ 8610 w 16132"/>
                <a:gd name="T39" fmla="*/ 1810 h 16095"/>
                <a:gd name="T40" fmla="*/ 8220 w 16132"/>
                <a:gd name="T41" fmla="*/ 2338 h 16095"/>
                <a:gd name="T42" fmla="*/ 7686 w 16132"/>
                <a:gd name="T43" fmla="*/ 2886 h 16095"/>
                <a:gd name="T44" fmla="*/ 6944 w 16132"/>
                <a:gd name="T45" fmla="*/ 3480 h 16095"/>
                <a:gd name="T46" fmla="*/ 6121 w 16132"/>
                <a:gd name="T47" fmla="*/ 4023 h 16095"/>
                <a:gd name="T48" fmla="*/ 4611 w 16132"/>
                <a:gd name="T49" fmla="*/ 4912 h 16095"/>
                <a:gd name="T50" fmla="*/ 3435 w 16132"/>
                <a:gd name="T51" fmla="*/ 5632 h 16095"/>
                <a:gd name="T52" fmla="*/ 2514 w 16132"/>
                <a:gd name="T53" fmla="*/ 6295 h 16095"/>
                <a:gd name="T54" fmla="*/ 1677 w 16132"/>
                <a:gd name="T55" fmla="*/ 7047 h 16095"/>
                <a:gd name="T56" fmla="*/ 1059 w 16132"/>
                <a:gd name="T57" fmla="*/ 7768 h 16095"/>
                <a:gd name="T58" fmla="*/ 561 w 16132"/>
                <a:gd name="T59" fmla="*/ 8540 h 16095"/>
                <a:gd name="T60" fmla="*/ 178 w 16132"/>
                <a:gd name="T61" fmla="*/ 9371 h 16095"/>
                <a:gd name="T62" fmla="*/ 8 w 16132"/>
                <a:gd name="T63" fmla="*/ 9931 h 16095"/>
                <a:gd name="T64" fmla="*/ 16 w 16132"/>
                <a:gd name="T65" fmla="*/ 10235 h 16095"/>
                <a:gd name="T66" fmla="*/ 113 w 16132"/>
                <a:gd name="T67" fmla="*/ 10522 h 16095"/>
                <a:gd name="T68" fmla="*/ 295 w 16132"/>
                <a:gd name="T69" fmla="*/ 10771 h 16095"/>
                <a:gd name="T70" fmla="*/ 5543 w 16132"/>
                <a:gd name="T71" fmla="*/ 15959 h 16095"/>
                <a:gd name="T72" fmla="*/ 5811 w 16132"/>
                <a:gd name="T73" fmla="*/ 16066 h 16095"/>
                <a:gd name="T74" fmla="*/ 6098 w 16132"/>
                <a:gd name="T75" fmla="*/ 16094 h 16095"/>
                <a:gd name="T76" fmla="*/ 6391 w 16132"/>
                <a:gd name="T77" fmla="*/ 16036 h 16095"/>
                <a:gd name="T78" fmla="*/ 6660 w 16132"/>
                <a:gd name="T79" fmla="*/ 15890 h 16095"/>
                <a:gd name="T80" fmla="*/ 6861 w 16132"/>
                <a:gd name="T81" fmla="*/ 15686 h 16095"/>
                <a:gd name="T82" fmla="*/ 6992 w 16132"/>
                <a:gd name="T83" fmla="*/ 15445 h 16095"/>
                <a:gd name="T84" fmla="*/ 7187 w 16132"/>
                <a:gd name="T85" fmla="*/ 14915 h 16095"/>
                <a:gd name="T86" fmla="*/ 7483 w 16132"/>
                <a:gd name="T87" fmla="*/ 14346 h 16095"/>
                <a:gd name="T88" fmla="*/ 7864 w 16132"/>
                <a:gd name="T89" fmla="*/ 13814 h 16095"/>
                <a:gd name="T90" fmla="*/ 8370 w 16132"/>
                <a:gd name="T91" fmla="*/ 13278 h 16095"/>
                <a:gd name="T92" fmla="*/ 9101 w 16132"/>
                <a:gd name="T93" fmla="*/ 12678 h 16095"/>
                <a:gd name="T94" fmla="*/ 9917 w 16132"/>
                <a:gd name="T95" fmla="*/ 12131 h 16095"/>
                <a:gd name="T96" fmla="*/ 11308 w 16132"/>
                <a:gd name="T97" fmla="*/ 11309 h 16095"/>
                <a:gd name="T98" fmla="*/ 12591 w 16132"/>
                <a:gd name="T99" fmla="*/ 10530 h 16095"/>
                <a:gd name="T100" fmla="*/ 13519 w 16132"/>
                <a:gd name="T101" fmla="*/ 9876 h 16095"/>
                <a:gd name="T102" fmla="*/ 14379 w 16132"/>
                <a:gd name="T103" fmla="*/ 9125 h 16095"/>
                <a:gd name="T104" fmla="*/ 15011 w 16132"/>
                <a:gd name="T105" fmla="*/ 8410 h 16095"/>
                <a:gd name="T106" fmla="*/ 15522 w 16132"/>
                <a:gd name="T107" fmla="*/ 7643 h 16095"/>
                <a:gd name="T108" fmla="*/ 15916 w 16132"/>
                <a:gd name="T109" fmla="*/ 6818 h 16095"/>
                <a:gd name="T110" fmla="*/ 16119 w 16132"/>
                <a:gd name="T111" fmla="*/ 6198 h 16095"/>
                <a:gd name="T112" fmla="*/ 16122 w 16132"/>
                <a:gd name="T113" fmla="*/ 5893 h 16095"/>
                <a:gd name="T114" fmla="*/ 16034 w 16132"/>
                <a:gd name="T115" fmla="*/ 5603 h 16095"/>
                <a:gd name="T116" fmla="*/ 15861 w 16132"/>
                <a:gd name="T117" fmla="*/ 5350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32" h="16095">
                  <a:moveTo>
                    <a:pt x="6050" y="15089"/>
                  </a:moveTo>
                  <a:lnTo>
                    <a:pt x="5736" y="14776"/>
                  </a:lnTo>
                  <a:lnTo>
                    <a:pt x="5422" y="14463"/>
                  </a:lnTo>
                  <a:lnTo>
                    <a:pt x="5108" y="14150"/>
                  </a:lnTo>
                  <a:lnTo>
                    <a:pt x="4792" y="13835"/>
                  </a:lnTo>
                  <a:lnTo>
                    <a:pt x="4477" y="13520"/>
                  </a:lnTo>
                  <a:lnTo>
                    <a:pt x="4161" y="13205"/>
                  </a:lnTo>
                  <a:lnTo>
                    <a:pt x="3844" y="12889"/>
                  </a:lnTo>
                  <a:lnTo>
                    <a:pt x="3529" y="12574"/>
                  </a:lnTo>
                  <a:lnTo>
                    <a:pt x="3213" y="12258"/>
                  </a:lnTo>
                  <a:lnTo>
                    <a:pt x="2897" y="11943"/>
                  </a:lnTo>
                  <a:lnTo>
                    <a:pt x="2581" y="11629"/>
                  </a:lnTo>
                  <a:lnTo>
                    <a:pt x="2266" y="11314"/>
                  </a:lnTo>
                  <a:lnTo>
                    <a:pt x="1950" y="10999"/>
                  </a:lnTo>
                  <a:lnTo>
                    <a:pt x="1635" y="10685"/>
                  </a:lnTo>
                  <a:lnTo>
                    <a:pt x="1322" y="10372"/>
                  </a:lnTo>
                  <a:lnTo>
                    <a:pt x="1008" y="10059"/>
                  </a:lnTo>
                  <a:lnTo>
                    <a:pt x="1156" y="9639"/>
                  </a:lnTo>
                  <a:lnTo>
                    <a:pt x="1330" y="9246"/>
                  </a:lnTo>
                  <a:lnTo>
                    <a:pt x="1529" y="8877"/>
                  </a:lnTo>
                  <a:lnTo>
                    <a:pt x="1750" y="8531"/>
                  </a:lnTo>
                  <a:lnTo>
                    <a:pt x="1993" y="8206"/>
                  </a:lnTo>
                  <a:lnTo>
                    <a:pt x="2254" y="7902"/>
                  </a:lnTo>
                  <a:lnTo>
                    <a:pt x="2534" y="7615"/>
                  </a:lnTo>
                  <a:lnTo>
                    <a:pt x="2829" y="7343"/>
                  </a:lnTo>
                  <a:lnTo>
                    <a:pt x="3138" y="7086"/>
                  </a:lnTo>
                  <a:lnTo>
                    <a:pt x="3459" y="6841"/>
                  </a:lnTo>
                  <a:lnTo>
                    <a:pt x="3791" y="6607"/>
                  </a:lnTo>
                  <a:lnTo>
                    <a:pt x="4131" y="6382"/>
                  </a:lnTo>
                  <a:lnTo>
                    <a:pt x="4479" y="6162"/>
                  </a:lnTo>
                  <a:lnTo>
                    <a:pt x="4832" y="5950"/>
                  </a:lnTo>
                  <a:lnTo>
                    <a:pt x="5187" y="5740"/>
                  </a:lnTo>
                  <a:lnTo>
                    <a:pt x="5545" y="5533"/>
                  </a:lnTo>
                  <a:lnTo>
                    <a:pt x="5903" y="5324"/>
                  </a:lnTo>
                  <a:lnTo>
                    <a:pt x="6259" y="5115"/>
                  </a:lnTo>
                  <a:lnTo>
                    <a:pt x="6612" y="4902"/>
                  </a:lnTo>
                  <a:lnTo>
                    <a:pt x="6960" y="4684"/>
                  </a:lnTo>
                  <a:lnTo>
                    <a:pt x="7300" y="4458"/>
                  </a:lnTo>
                  <a:lnTo>
                    <a:pt x="7631" y="4224"/>
                  </a:lnTo>
                  <a:lnTo>
                    <a:pt x="7953" y="3979"/>
                  </a:lnTo>
                  <a:lnTo>
                    <a:pt x="8262" y="3722"/>
                  </a:lnTo>
                  <a:lnTo>
                    <a:pt x="8557" y="3450"/>
                  </a:lnTo>
                  <a:lnTo>
                    <a:pt x="8835" y="3164"/>
                  </a:lnTo>
                  <a:lnTo>
                    <a:pt x="9097" y="2858"/>
                  </a:lnTo>
                  <a:lnTo>
                    <a:pt x="9339" y="2534"/>
                  </a:lnTo>
                  <a:lnTo>
                    <a:pt x="9561" y="2188"/>
                  </a:lnTo>
                  <a:lnTo>
                    <a:pt x="9760" y="1820"/>
                  </a:lnTo>
                  <a:lnTo>
                    <a:pt x="9934" y="1425"/>
                  </a:lnTo>
                  <a:lnTo>
                    <a:pt x="10083" y="1006"/>
                  </a:lnTo>
                  <a:lnTo>
                    <a:pt x="10396" y="1319"/>
                  </a:lnTo>
                  <a:lnTo>
                    <a:pt x="10710" y="1632"/>
                  </a:lnTo>
                  <a:lnTo>
                    <a:pt x="11024" y="1945"/>
                  </a:lnTo>
                  <a:lnTo>
                    <a:pt x="11340" y="2260"/>
                  </a:lnTo>
                  <a:lnTo>
                    <a:pt x="11655" y="2575"/>
                  </a:lnTo>
                  <a:lnTo>
                    <a:pt x="11971" y="2890"/>
                  </a:lnTo>
                  <a:lnTo>
                    <a:pt x="12288" y="3205"/>
                  </a:lnTo>
                  <a:lnTo>
                    <a:pt x="12603" y="3521"/>
                  </a:lnTo>
                  <a:lnTo>
                    <a:pt x="12920" y="3836"/>
                  </a:lnTo>
                  <a:lnTo>
                    <a:pt x="13235" y="4152"/>
                  </a:lnTo>
                  <a:lnTo>
                    <a:pt x="13551" y="4466"/>
                  </a:lnTo>
                  <a:lnTo>
                    <a:pt x="13866" y="4781"/>
                  </a:lnTo>
                  <a:lnTo>
                    <a:pt x="14182" y="5095"/>
                  </a:lnTo>
                  <a:lnTo>
                    <a:pt x="14497" y="5410"/>
                  </a:lnTo>
                  <a:lnTo>
                    <a:pt x="14810" y="5723"/>
                  </a:lnTo>
                  <a:lnTo>
                    <a:pt x="15124" y="6036"/>
                  </a:lnTo>
                  <a:lnTo>
                    <a:pt x="14977" y="6455"/>
                  </a:lnTo>
                  <a:lnTo>
                    <a:pt x="14802" y="6848"/>
                  </a:lnTo>
                  <a:lnTo>
                    <a:pt x="14603" y="7218"/>
                  </a:lnTo>
                  <a:lnTo>
                    <a:pt x="14382" y="7564"/>
                  </a:lnTo>
                  <a:lnTo>
                    <a:pt x="14139" y="7888"/>
                  </a:lnTo>
                  <a:lnTo>
                    <a:pt x="13878" y="8192"/>
                  </a:lnTo>
                  <a:lnTo>
                    <a:pt x="13598" y="8480"/>
                  </a:lnTo>
                  <a:lnTo>
                    <a:pt x="13303" y="8752"/>
                  </a:lnTo>
                  <a:lnTo>
                    <a:pt x="12994" y="9008"/>
                  </a:lnTo>
                  <a:lnTo>
                    <a:pt x="12673" y="9254"/>
                  </a:lnTo>
                  <a:lnTo>
                    <a:pt x="12341" y="9488"/>
                  </a:lnTo>
                  <a:lnTo>
                    <a:pt x="12001" y="9713"/>
                  </a:lnTo>
                  <a:lnTo>
                    <a:pt x="11653" y="9932"/>
                  </a:lnTo>
                  <a:lnTo>
                    <a:pt x="11300" y="10145"/>
                  </a:lnTo>
                  <a:lnTo>
                    <a:pt x="10945" y="10354"/>
                  </a:lnTo>
                  <a:lnTo>
                    <a:pt x="10587" y="10562"/>
                  </a:lnTo>
                  <a:lnTo>
                    <a:pt x="10229" y="10770"/>
                  </a:lnTo>
                  <a:lnTo>
                    <a:pt x="9873" y="10980"/>
                  </a:lnTo>
                  <a:lnTo>
                    <a:pt x="9520" y="11192"/>
                  </a:lnTo>
                  <a:lnTo>
                    <a:pt x="9173" y="11410"/>
                  </a:lnTo>
                  <a:lnTo>
                    <a:pt x="8832" y="11637"/>
                  </a:lnTo>
                  <a:lnTo>
                    <a:pt x="8501" y="11871"/>
                  </a:lnTo>
                  <a:lnTo>
                    <a:pt x="8179" y="12116"/>
                  </a:lnTo>
                  <a:lnTo>
                    <a:pt x="7870" y="12373"/>
                  </a:lnTo>
                  <a:lnTo>
                    <a:pt x="7575" y="12645"/>
                  </a:lnTo>
                  <a:lnTo>
                    <a:pt x="7297" y="12931"/>
                  </a:lnTo>
                  <a:lnTo>
                    <a:pt x="7035" y="13237"/>
                  </a:lnTo>
                  <a:lnTo>
                    <a:pt x="6793" y="13561"/>
                  </a:lnTo>
                  <a:lnTo>
                    <a:pt x="6571" y="13907"/>
                  </a:lnTo>
                  <a:lnTo>
                    <a:pt x="6372" y="14275"/>
                  </a:lnTo>
                  <a:lnTo>
                    <a:pt x="6198" y="14670"/>
                  </a:lnTo>
                  <a:lnTo>
                    <a:pt x="6050" y="15089"/>
                  </a:lnTo>
                  <a:close/>
                  <a:moveTo>
                    <a:pt x="15837" y="5324"/>
                  </a:moveTo>
                  <a:lnTo>
                    <a:pt x="10795" y="295"/>
                  </a:lnTo>
                  <a:lnTo>
                    <a:pt x="10772" y="272"/>
                  </a:lnTo>
                  <a:lnTo>
                    <a:pt x="10747" y="249"/>
                  </a:lnTo>
                  <a:lnTo>
                    <a:pt x="10723" y="228"/>
                  </a:lnTo>
                  <a:lnTo>
                    <a:pt x="10697" y="208"/>
                  </a:lnTo>
                  <a:lnTo>
                    <a:pt x="10670" y="189"/>
                  </a:lnTo>
                  <a:lnTo>
                    <a:pt x="10644" y="170"/>
                  </a:lnTo>
                  <a:lnTo>
                    <a:pt x="10617" y="153"/>
                  </a:lnTo>
                  <a:lnTo>
                    <a:pt x="10589" y="136"/>
                  </a:lnTo>
                  <a:lnTo>
                    <a:pt x="10560" y="121"/>
                  </a:lnTo>
                  <a:lnTo>
                    <a:pt x="10532" y="106"/>
                  </a:lnTo>
                  <a:lnTo>
                    <a:pt x="10503" y="92"/>
                  </a:lnTo>
                  <a:lnTo>
                    <a:pt x="10474" y="78"/>
                  </a:lnTo>
                  <a:lnTo>
                    <a:pt x="10444" y="66"/>
                  </a:lnTo>
                  <a:lnTo>
                    <a:pt x="10414" y="56"/>
                  </a:lnTo>
                  <a:lnTo>
                    <a:pt x="10384" y="46"/>
                  </a:lnTo>
                  <a:lnTo>
                    <a:pt x="10353" y="37"/>
                  </a:lnTo>
                  <a:lnTo>
                    <a:pt x="10321" y="29"/>
                  </a:lnTo>
                  <a:lnTo>
                    <a:pt x="10290" y="22"/>
                  </a:lnTo>
                  <a:lnTo>
                    <a:pt x="10259" y="16"/>
                  </a:lnTo>
                  <a:lnTo>
                    <a:pt x="10228" y="10"/>
                  </a:lnTo>
                  <a:lnTo>
                    <a:pt x="10195" y="6"/>
                  </a:lnTo>
                  <a:lnTo>
                    <a:pt x="10163" y="3"/>
                  </a:lnTo>
                  <a:lnTo>
                    <a:pt x="10131" y="1"/>
                  </a:lnTo>
                  <a:lnTo>
                    <a:pt x="10099" y="0"/>
                  </a:lnTo>
                  <a:lnTo>
                    <a:pt x="10066" y="0"/>
                  </a:lnTo>
                  <a:lnTo>
                    <a:pt x="10034" y="1"/>
                  </a:lnTo>
                  <a:lnTo>
                    <a:pt x="10002" y="3"/>
                  </a:lnTo>
                  <a:lnTo>
                    <a:pt x="9970" y="6"/>
                  </a:lnTo>
                  <a:lnTo>
                    <a:pt x="9937" y="11"/>
                  </a:lnTo>
                  <a:lnTo>
                    <a:pt x="9905" y="16"/>
                  </a:lnTo>
                  <a:lnTo>
                    <a:pt x="9873" y="22"/>
                  </a:lnTo>
                  <a:lnTo>
                    <a:pt x="9841" y="29"/>
                  </a:lnTo>
                  <a:lnTo>
                    <a:pt x="9806" y="38"/>
                  </a:lnTo>
                  <a:lnTo>
                    <a:pt x="9773" y="48"/>
                  </a:lnTo>
                  <a:lnTo>
                    <a:pt x="9741" y="59"/>
                  </a:lnTo>
                  <a:lnTo>
                    <a:pt x="9708" y="71"/>
                  </a:lnTo>
                  <a:lnTo>
                    <a:pt x="9676" y="84"/>
                  </a:lnTo>
                  <a:lnTo>
                    <a:pt x="9645" y="99"/>
                  </a:lnTo>
                  <a:lnTo>
                    <a:pt x="9615" y="115"/>
                  </a:lnTo>
                  <a:lnTo>
                    <a:pt x="9584" y="131"/>
                  </a:lnTo>
                  <a:lnTo>
                    <a:pt x="9555" y="148"/>
                  </a:lnTo>
                  <a:lnTo>
                    <a:pt x="9527" y="166"/>
                  </a:lnTo>
                  <a:lnTo>
                    <a:pt x="9499" y="185"/>
                  </a:lnTo>
                  <a:lnTo>
                    <a:pt x="9472" y="205"/>
                  </a:lnTo>
                  <a:lnTo>
                    <a:pt x="9445" y="226"/>
                  </a:lnTo>
                  <a:lnTo>
                    <a:pt x="9419" y="248"/>
                  </a:lnTo>
                  <a:lnTo>
                    <a:pt x="9394" y="271"/>
                  </a:lnTo>
                  <a:lnTo>
                    <a:pt x="9370" y="295"/>
                  </a:lnTo>
                  <a:lnTo>
                    <a:pt x="9348" y="316"/>
                  </a:lnTo>
                  <a:lnTo>
                    <a:pt x="9328" y="339"/>
                  </a:lnTo>
                  <a:lnTo>
                    <a:pt x="9308" y="362"/>
                  </a:lnTo>
                  <a:lnTo>
                    <a:pt x="9289" y="385"/>
                  </a:lnTo>
                  <a:lnTo>
                    <a:pt x="9271" y="409"/>
                  </a:lnTo>
                  <a:lnTo>
                    <a:pt x="9253" y="434"/>
                  </a:lnTo>
                  <a:lnTo>
                    <a:pt x="9237" y="459"/>
                  </a:lnTo>
                  <a:lnTo>
                    <a:pt x="9220" y="485"/>
                  </a:lnTo>
                  <a:lnTo>
                    <a:pt x="9204" y="511"/>
                  </a:lnTo>
                  <a:lnTo>
                    <a:pt x="9190" y="538"/>
                  </a:lnTo>
                  <a:lnTo>
                    <a:pt x="9176" y="565"/>
                  </a:lnTo>
                  <a:lnTo>
                    <a:pt x="9163" y="592"/>
                  </a:lnTo>
                  <a:lnTo>
                    <a:pt x="9151" y="621"/>
                  </a:lnTo>
                  <a:lnTo>
                    <a:pt x="9140" y="650"/>
                  </a:lnTo>
                  <a:lnTo>
                    <a:pt x="9129" y="679"/>
                  </a:lnTo>
                  <a:lnTo>
                    <a:pt x="9120" y="708"/>
                  </a:lnTo>
                  <a:lnTo>
                    <a:pt x="9097" y="777"/>
                  </a:lnTo>
                  <a:lnTo>
                    <a:pt x="9074" y="846"/>
                  </a:lnTo>
                  <a:lnTo>
                    <a:pt x="9051" y="913"/>
                  </a:lnTo>
                  <a:lnTo>
                    <a:pt x="9026" y="981"/>
                  </a:lnTo>
                  <a:lnTo>
                    <a:pt x="9000" y="1047"/>
                  </a:lnTo>
                  <a:lnTo>
                    <a:pt x="8973" y="1114"/>
                  </a:lnTo>
                  <a:lnTo>
                    <a:pt x="8945" y="1180"/>
                  </a:lnTo>
                  <a:lnTo>
                    <a:pt x="8916" y="1244"/>
                  </a:lnTo>
                  <a:lnTo>
                    <a:pt x="8887" y="1310"/>
                  </a:lnTo>
                  <a:lnTo>
                    <a:pt x="8855" y="1373"/>
                  </a:lnTo>
                  <a:lnTo>
                    <a:pt x="8823" y="1437"/>
                  </a:lnTo>
                  <a:lnTo>
                    <a:pt x="8791" y="1501"/>
                  </a:lnTo>
                  <a:lnTo>
                    <a:pt x="8757" y="1563"/>
                  </a:lnTo>
                  <a:lnTo>
                    <a:pt x="8721" y="1626"/>
                  </a:lnTo>
                  <a:lnTo>
                    <a:pt x="8686" y="1687"/>
                  </a:lnTo>
                  <a:lnTo>
                    <a:pt x="8649" y="1748"/>
                  </a:lnTo>
                  <a:lnTo>
                    <a:pt x="8610" y="1810"/>
                  </a:lnTo>
                  <a:lnTo>
                    <a:pt x="8571" y="1870"/>
                  </a:lnTo>
                  <a:lnTo>
                    <a:pt x="8532" y="1929"/>
                  </a:lnTo>
                  <a:lnTo>
                    <a:pt x="8490" y="1990"/>
                  </a:lnTo>
                  <a:lnTo>
                    <a:pt x="8448" y="2048"/>
                  </a:lnTo>
                  <a:lnTo>
                    <a:pt x="8405" y="2107"/>
                  </a:lnTo>
                  <a:lnTo>
                    <a:pt x="8360" y="2166"/>
                  </a:lnTo>
                  <a:lnTo>
                    <a:pt x="8315" y="2223"/>
                  </a:lnTo>
                  <a:lnTo>
                    <a:pt x="8268" y="2280"/>
                  </a:lnTo>
                  <a:lnTo>
                    <a:pt x="8220" y="2338"/>
                  </a:lnTo>
                  <a:lnTo>
                    <a:pt x="8172" y="2394"/>
                  </a:lnTo>
                  <a:lnTo>
                    <a:pt x="8121" y="2450"/>
                  </a:lnTo>
                  <a:lnTo>
                    <a:pt x="8071" y="2507"/>
                  </a:lnTo>
                  <a:lnTo>
                    <a:pt x="8019" y="2562"/>
                  </a:lnTo>
                  <a:lnTo>
                    <a:pt x="7966" y="2617"/>
                  </a:lnTo>
                  <a:lnTo>
                    <a:pt x="7912" y="2672"/>
                  </a:lnTo>
                  <a:lnTo>
                    <a:pt x="7838" y="2744"/>
                  </a:lnTo>
                  <a:lnTo>
                    <a:pt x="7763" y="2816"/>
                  </a:lnTo>
                  <a:lnTo>
                    <a:pt x="7686" y="2886"/>
                  </a:lnTo>
                  <a:lnTo>
                    <a:pt x="7608" y="2955"/>
                  </a:lnTo>
                  <a:lnTo>
                    <a:pt x="7530" y="3024"/>
                  </a:lnTo>
                  <a:lnTo>
                    <a:pt x="7449" y="3091"/>
                  </a:lnTo>
                  <a:lnTo>
                    <a:pt x="7367" y="3158"/>
                  </a:lnTo>
                  <a:lnTo>
                    <a:pt x="7285" y="3224"/>
                  </a:lnTo>
                  <a:lnTo>
                    <a:pt x="7201" y="3288"/>
                  </a:lnTo>
                  <a:lnTo>
                    <a:pt x="7116" y="3353"/>
                  </a:lnTo>
                  <a:lnTo>
                    <a:pt x="7031" y="3416"/>
                  </a:lnTo>
                  <a:lnTo>
                    <a:pt x="6944" y="3480"/>
                  </a:lnTo>
                  <a:lnTo>
                    <a:pt x="6856" y="3542"/>
                  </a:lnTo>
                  <a:lnTo>
                    <a:pt x="6767" y="3603"/>
                  </a:lnTo>
                  <a:lnTo>
                    <a:pt x="6678" y="3665"/>
                  </a:lnTo>
                  <a:lnTo>
                    <a:pt x="6587" y="3725"/>
                  </a:lnTo>
                  <a:lnTo>
                    <a:pt x="6495" y="3785"/>
                  </a:lnTo>
                  <a:lnTo>
                    <a:pt x="6402" y="3846"/>
                  </a:lnTo>
                  <a:lnTo>
                    <a:pt x="6310" y="3905"/>
                  </a:lnTo>
                  <a:lnTo>
                    <a:pt x="6215" y="3963"/>
                  </a:lnTo>
                  <a:lnTo>
                    <a:pt x="6121" y="4023"/>
                  </a:lnTo>
                  <a:lnTo>
                    <a:pt x="6025" y="4081"/>
                  </a:lnTo>
                  <a:lnTo>
                    <a:pt x="5930" y="4139"/>
                  </a:lnTo>
                  <a:lnTo>
                    <a:pt x="5833" y="4198"/>
                  </a:lnTo>
                  <a:lnTo>
                    <a:pt x="5637" y="4314"/>
                  </a:lnTo>
                  <a:lnTo>
                    <a:pt x="5440" y="4430"/>
                  </a:lnTo>
                  <a:lnTo>
                    <a:pt x="5241" y="4546"/>
                  </a:lnTo>
                  <a:lnTo>
                    <a:pt x="5039" y="4663"/>
                  </a:lnTo>
                  <a:lnTo>
                    <a:pt x="4825" y="4786"/>
                  </a:lnTo>
                  <a:lnTo>
                    <a:pt x="4611" y="4912"/>
                  </a:lnTo>
                  <a:lnTo>
                    <a:pt x="4395" y="5038"/>
                  </a:lnTo>
                  <a:lnTo>
                    <a:pt x="4180" y="5165"/>
                  </a:lnTo>
                  <a:lnTo>
                    <a:pt x="4073" y="5231"/>
                  </a:lnTo>
                  <a:lnTo>
                    <a:pt x="3966" y="5296"/>
                  </a:lnTo>
                  <a:lnTo>
                    <a:pt x="3860" y="5362"/>
                  </a:lnTo>
                  <a:lnTo>
                    <a:pt x="3753" y="5428"/>
                  </a:lnTo>
                  <a:lnTo>
                    <a:pt x="3647" y="5495"/>
                  </a:lnTo>
                  <a:lnTo>
                    <a:pt x="3541" y="5564"/>
                  </a:lnTo>
                  <a:lnTo>
                    <a:pt x="3435" y="5632"/>
                  </a:lnTo>
                  <a:lnTo>
                    <a:pt x="3330" y="5702"/>
                  </a:lnTo>
                  <a:lnTo>
                    <a:pt x="3226" y="5773"/>
                  </a:lnTo>
                  <a:lnTo>
                    <a:pt x="3123" y="5844"/>
                  </a:lnTo>
                  <a:lnTo>
                    <a:pt x="3020" y="5917"/>
                  </a:lnTo>
                  <a:lnTo>
                    <a:pt x="2917" y="5990"/>
                  </a:lnTo>
                  <a:lnTo>
                    <a:pt x="2815" y="6065"/>
                  </a:lnTo>
                  <a:lnTo>
                    <a:pt x="2713" y="6140"/>
                  </a:lnTo>
                  <a:lnTo>
                    <a:pt x="2613" y="6218"/>
                  </a:lnTo>
                  <a:lnTo>
                    <a:pt x="2514" y="6295"/>
                  </a:lnTo>
                  <a:lnTo>
                    <a:pt x="2415" y="6375"/>
                  </a:lnTo>
                  <a:lnTo>
                    <a:pt x="2317" y="6455"/>
                  </a:lnTo>
                  <a:lnTo>
                    <a:pt x="2220" y="6538"/>
                  </a:lnTo>
                  <a:lnTo>
                    <a:pt x="2125" y="6621"/>
                  </a:lnTo>
                  <a:lnTo>
                    <a:pt x="2031" y="6706"/>
                  </a:lnTo>
                  <a:lnTo>
                    <a:pt x="1937" y="6792"/>
                  </a:lnTo>
                  <a:lnTo>
                    <a:pt x="1844" y="6880"/>
                  </a:lnTo>
                  <a:lnTo>
                    <a:pt x="1753" y="6969"/>
                  </a:lnTo>
                  <a:lnTo>
                    <a:pt x="1677" y="7047"/>
                  </a:lnTo>
                  <a:lnTo>
                    <a:pt x="1602" y="7124"/>
                  </a:lnTo>
                  <a:lnTo>
                    <a:pt x="1529" y="7203"/>
                  </a:lnTo>
                  <a:lnTo>
                    <a:pt x="1457" y="7282"/>
                  </a:lnTo>
                  <a:lnTo>
                    <a:pt x="1387" y="7361"/>
                  </a:lnTo>
                  <a:lnTo>
                    <a:pt x="1319" y="7441"/>
                  </a:lnTo>
                  <a:lnTo>
                    <a:pt x="1251" y="7521"/>
                  </a:lnTo>
                  <a:lnTo>
                    <a:pt x="1186" y="7603"/>
                  </a:lnTo>
                  <a:lnTo>
                    <a:pt x="1121" y="7685"/>
                  </a:lnTo>
                  <a:lnTo>
                    <a:pt x="1059" y="7768"/>
                  </a:lnTo>
                  <a:lnTo>
                    <a:pt x="998" y="7850"/>
                  </a:lnTo>
                  <a:lnTo>
                    <a:pt x="938" y="7935"/>
                  </a:lnTo>
                  <a:lnTo>
                    <a:pt x="880" y="8018"/>
                  </a:lnTo>
                  <a:lnTo>
                    <a:pt x="823" y="8104"/>
                  </a:lnTo>
                  <a:lnTo>
                    <a:pt x="767" y="8189"/>
                  </a:lnTo>
                  <a:lnTo>
                    <a:pt x="714" y="8276"/>
                  </a:lnTo>
                  <a:lnTo>
                    <a:pt x="661" y="8363"/>
                  </a:lnTo>
                  <a:lnTo>
                    <a:pt x="610" y="8451"/>
                  </a:lnTo>
                  <a:lnTo>
                    <a:pt x="561" y="8540"/>
                  </a:lnTo>
                  <a:lnTo>
                    <a:pt x="513" y="8629"/>
                  </a:lnTo>
                  <a:lnTo>
                    <a:pt x="466" y="8719"/>
                  </a:lnTo>
                  <a:lnTo>
                    <a:pt x="420" y="8810"/>
                  </a:lnTo>
                  <a:lnTo>
                    <a:pt x="377" y="8902"/>
                  </a:lnTo>
                  <a:lnTo>
                    <a:pt x="335" y="8994"/>
                  </a:lnTo>
                  <a:lnTo>
                    <a:pt x="293" y="9088"/>
                  </a:lnTo>
                  <a:lnTo>
                    <a:pt x="254" y="9181"/>
                  </a:lnTo>
                  <a:lnTo>
                    <a:pt x="216" y="9276"/>
                  </a:lnTo>
                  <a:lnTo>
                    <a:pt x="178" y="9371"/>
                  </a:lnTo>
                  <a:lnTo>
                    <a:pt x="143" y="9468"/>
                  </a:lnTo>
                  <a:lnTo>
                    <a:pt x="109" y="9564"/>
                  </a:lnTo>
                  <a:lnTo>
                    <a:pt x="77" y="9663"/>
                  </a:lnTo>
                  <a:lnTo>
                    <a:pt x="45" y="9762"/>
                  </a:lnTo>
                  <a:lnTo>
                    <a:pt x="35" y="9795"/>
                  </a:lnTo>
                  <a:lnTo>
                    <a:pt x="27" y="9829"/>
                  </a:lnTo>
                  <a:lnTo>
                    <a:pt x="19" y="9863"/>
                  </a:lnTo>
                  <a:lnTo>
                    <a:pt x="13" y="9896"/>
                  </a:lnTo>
                  <a:lnTo>
                    <a:pt x="8" y="9931"/>
                  </a:lnTo>
                  <a:lnTo>
                    <a:pt x="5" y="9965"/>
                  </a:lnTo>
                  <a:lnTo>
                    <a:pt x="2" y="9999"/>
                  </a:lnTo>
                  <a:lnTo>
                    <a:pt x="0" y="10033"/>
                  </a:lnTo>
                  <a:lnTo>
                    <a:pt x="0" y="10067"/>
                  </a:lnTo>
                  <a:lnTo>
                    <a:pt x="1" y="10101"/>
                  </a:lnTo>
                  <a:lnTo>
                    <a:pt x="3" y="10135"/>
                  </a:lnTo>
                  <a:lnTo>
                    <a:pt x="6" y="10168"/>
                  </a:lnTo>
                  <a:lnTo>
                    <a:pt x="10" y="10202"/>
                  </a:lnTo>
                  <a:lnTo>
                    <a:pt x="16" y="10235"/>
                  </a:lnTo>
                  <a:lnTo>
                    <a:pt x="22" y="10269"/>
                  </a:lnTo>
                  <a:lnTo>
                    <a:pt x="29" y="10301"/>
                  </a:lnTo>
                  <a:lnTo>
                    <a:pt x="38" y="10334"/>
                  </a:lnTo>
                  <a:lnTo>
                    <a:pt x="48" y="10366"/>
                  </a:lnTo>
                  <a:lnTo>
                    <a:pt x="58" y="10398"/>
                  </a:lnTo>
                  <a:lnTo>
                    <a:pt x="71" y="10430"/>
                  </a:lnTo>
                  <a:lnTo>
                    <a:pt x="84" y="10461"/>
                  </a:lnTo>
                  <a:lnTo>
                    <a:pt x="98" y="10492"/>
                  </a:lnTo>
                  <a:lnTo>
                    <a:pt x="113" y="10522"/>
                  </a:lnTo>
                  <a:lnTo>
                    <a:pt x="129" y="10552"/>
                  </a:lnTo>
                  <a:lnTo>
                    <a:pt x="146" y="10581"/>
                  </a:lnTo>
                  <a:lnTo>
                    <a:pt x="164" y="10611"/>
                  </a:lnTo>
                  <a:lnTo>
                    <a:pt x="184" y="10639"/>
                  </a:lnTo>
                  <a:lnTo>
                    <a:pt x="204" y="10666"/>
                  </a:lnTo>
                  <a:lnTo>
                    <a:pt x="225" y="10693"/>
                  </a:lnTo>
                  <a:lnTo>
                    <a:pt x="248" y="10719"/>
                  </a:lnTo>
                  <a:lnTo>
                    <a:pt x="271" y="10745"/>
                  </a:lnTo>
                  <a:lnTo>
                    <a:pt x="295" y="10771"/>
                  </a:lnTo>
                  <a:lnTo>
                    <a:pt x="5337" y="15800"/>
                  </a:lnTo>
                  <a:lnTo>
                    <a:pt x="5360" y="15823"/>
                  </a:lnTo>
                  <a:lnTo>
                    <a:pt x="5385" y="15846"/>
                  </a:lnTo>
                  <a:lnTo>
                    <a:pt x="5409" y="15867"/>
                  </a:lnTo>
                  <a:lnTo>
                    <a:pt x="5435" y="15887"/>
                  </a:lnTo>
                  <a:lnTo>
                    <a:pt x="5462" y="15906"/>
                  </a:lnTo>
                  <a:lnTo>
                    <a:pt x="5488" y="15925"/>
                  </a:lnTo>
                  <a:lnTo>
                    <a:pt x="5515" y="15942"/>
                  </a:lnTo>
                  <a:lnTo>
                    <a:pt x="5543" y="15959"/>
                  </a:lnTo>
                  <a:lnTo>
                    <a:pt x="5572" y="15974"/>
                  </a:lnTo>
                  <a:lnTo>
                    <a:pt x="5600" y="15989"/>
                  </a:lnTo>
                  <a:lnTo>
                    <a:pt x="5629" y="16003"/>
                  </a:lnTo>
                  <a:lnTo>
                    <a:pt x="5658" y="16017"/>
                  </a:lnTo>
                  <a:lnTo>
                    <a:pt x="5688" y="16029"/>
                  </a:lnTo>
                  <a:lnTo>
                    <a:pt x="5718" y="16039"/>
                  </a:lnTo>
                  <a:lnTo>
                    <a:pt x="5749" y="16049"/>
                  </a:lnTo>
                  <a:lnTo>
                    <a:pt x="5779" y="16058"/>
                  </a:lnTo>
                  <a:lnTo>
                    <a:pt x="5811" y="16066"/>
                  </a:lnTo>
                  <a:lnTo>
                    <a:pt x="5842" y="16073"/>
                  </a:lnTo>
                  <a:lnTo>
                    <a:pt x="5873" y="16079"/>
                  </a:lnTo>
                  <a:lnTo>
                    <a:pt x="5904" y="16085"/>
                  </a:lnTo>
                  <a:lnTo>
                    <a:pt x="5937" y="16089"/>
                  </a:lnTo>
                  <a:lnTo>
                    <a:pt x="5969" y="16092"/>
                  </a:lnTo>
                  <a:lnTo>
                    <a:pt x="6001" y="16094"/>
                  </a:lnTo>
                  <a:lnTo>
                    <a:pt x="6033" y="16095"/>
                  </a:lnTo>
                  <a:lnTo>
                    <a:pt x="6066" y="16095"/>
                  </a:lnTo>
                  <a:lnTo>
                    <a:pt x="6098" y="16094"/>
                  </a:lnTo>
                  <a:lnTo>
                    <a:pt x="6130" y="16092"/>
                  </a:lnTo>
                  <a:lnTo>
                    <a:pt x="6162" y="16089"/>
                  </a:lnTo>
                  <a:lnTo>
                    <a:pt x="6195" y="16084"/>
                  </a:lnTo>
                  <a:lnTo>
                    <a:pt x="6227" y="16079"/>
                  </a:lnTo>
                  <a:lnTo>
                    <a:pt x="6259" y="16073"/>
                  </a:lnTo>
                  <a:lnTo>
                    <a:pt x="6291" y="16066"/>
                  </a:lnTo>
                  <a:lnTo>
                    <a:pt x="6326" y="16057"/>
                  </a:lnTo>
                  <a:lnTo>
                    <a:pt x="6359" y="16047"/>
                  </a:lnTo>
                  <a:lnTo>
                    <a:pt x="6391" y="16036"/>
                  </a:lnTo>
                  <a:lnTo>
                    <a:pt x="6424" y="16024"/>
                  </a:lnTo>
                  <a:lnTo>
                    <a:pt x="6456" y="16009"/>
                  </a:lnTo>
                  <a:lnTo>
                    <a:pt x="6487" y="15995"/>
                  </a:lnTo>
                  <a:lnTo>
                    <a:pt x="6517" y="15980"/>
                  </a:lnTo>
                  <a:lnTo>
                    <a:pt x="6548" y="15964"/>
                  </a:lnTo>
                  <a:lnTo>
                    <a:pt x="6577" y="15947"/>
                  </a:lnTo>
                  <a:lnTo>
                    <a:pt x="6605" y="15929"/>
                  </a:lnTo>
                  <a:lnTo>
                    <a:pt x="6633" y="15909"/>
                  </a:lnTo>
                  <a:lnTo>
                    <a:pt x="6660" y="15890"/>
                  </a:lnTo>
                  <a:lnTo>
                    <a:pt x="6687" y="15869"/>
                  </a:lnTo>
                  <a:lnTo>
                    <a:pt x="6713" y="15847"/>
                  </a:lnTo>
                  <a:lnTo>
                    <a:pt x="6738" y="15823"/>
                  </a:lnTo>
                  <a:lnTo>
                    <a:pt x="6762" y="15800"/>
                  </a:lnTo>
                  <a:lnTo>
                    <a:pt x="6784" y="15778"/>
                  </a:lnTo>
                  <a:lnTo>
                    <a:pt x="6804" y="15756"/>
                  </a:lnTo>
                  <a:lnTo>
                    <a:pt x="6824" y="15733"/>
                  </a:lnTo>
                  <a:lnTo>
                    <a:pt x="6843" y="15710"/>
                  </a:lnTo>
                  <a:lnTo>
                    <a:pt x="6861" y="15686"/>
                  </a:lnTo>
                  <a:lnTo>
                    <a:pt x="6879" y="15661"/>
                  </a:lnTo>
                  <a:lnTo>
                    <a:pt x="6895" y="15635"/>
                  </a:lnTo>
                  <a:lnTo>
                    <a:pt x="6912" y="15610"/>
                  </a:lnTo>
                  <a:lnTo>
                    <a:pt x="6928" y="15584"/>
                  </a:lnTo>
                  <a:lnTo>
                    <a:pt x="6942" y="15557"/>
                  </a:lnTo>
                  <a:lnTo>
                    <a:pt x="6956" y="15530"/>
                  </a:lnTo>
                  <a:lnTo>
                    <a:pt x="6969" y="15501"/>
                  </a:lnTo>
                  <a:lnTo>
                    <a:pt x="6981" y="15473"/>
                  </a:lnTo>
                  <a:lnTo>
                    <a:pt x="6992" y="15445"/>
                  </a:lnTo>
                  <a:lnTo>
                    <a:pt x="7003" y="15416"/>
                  </a:lnTo>
                  <a:lnTo>
                    <a:pt x="7012" y="15386"/>
                  </a:lnTo>
                  <a:lnTo>
                    <a:pt x="7035" y="15317"/>
                  </a:lnTo>
                  <a:lnTo>
                    <a:pt x="7058" y="15249"/>
                  </a:lnTo>
                  <a:lnTo>
                    <a:pt x="7081" y="15181"/>
                  </a:lnTo>
                  <a:lnTo>
                    <a:pt x="7106" y="15113"/>
                  </a:lnTo>
                  <a:lnTo>
                    <a:pt x="7132" y="15047"/>
                  </a:lnTo>
                  <a:lnTo>
                    <a:pt x="7159" y="14980"/>
                  </a:lnTo>
                  <a:lnTo>
                    <a:pt x="7187" y="14915"/>
                  </a:lnTo>
                  <a:lnTo>
                    <a:pt x="7216" y="14850"/>
                  </a:lnTo>
                  <a:lnTo>
                    <a:pt x="7245" y="14784"/>
                  </a:lnTo>
                  <a:lnTo>
                    <a:pt x="7277" y="14721"/>
                  </a:lnTo>
                  <a:lnTo>
                    <a:pt x="7309" y="14657"/>
                  </a:lnTo>
                  <a:lnTo>
                    <a:pt x="7341" y="14593"/>
                  </a:lnTo>
                  <a:lnTo>
                    <a:pt x="7375" y="14531"/>
                  </a:lnTo>
                  <a:lnTo>
                    <a:pt x="7411" y="14468"/>
                  </a:lnTo>
                  <a:lnTo>
                    <a:pt x="7446" y="14407"/>
                  </a:lnTo>
                  <a:lnTo>
                    <a:pt x="7483" y="14346"/>
                  </a:lnTo>
                  <a:lnTo>
                    <a:pt x="7522" y="14284"/>
                  </a:lnTo>
                  <a:lnTo>
                    <a:pt x="7561" y="14224"/>
                  </a:lnTo>
                  <a:lnTo>
                    <a:pt x="7601" y="14165"/>
                  </a:lnTo>
                  <a:lnTo>
                    <a:pt x="7642" y="14104"/>
                  </a:lnTo>
                  <a:lnTo>
                    <a:pt x="7684" y="14046"/>
                  </a:lnTo>
                  <a:lnTo>
                    <a:pt x="7727" y="13987"/>
                  </a:lnTo>
                  <a:lnTo>
                    <a:pt x="7773" y="13929"/>
                  </a:lnTo>
                  <a:lnTo>
                    <a:pt x="7818" y="13871"/>
                  </a:lnTo>
                  <a:lnTo>
                    <a:pt x="7864" y="13814"/>
                  </a:lnTo>
                  <a:lnTo>
                    <a:pt x="7912" y="13756"/>
                  </a:lnTo>
                  <a:lnTo>
                    <a:pt x="7961" y="13700"/>
                  </a:lnTo>
                  <a:lnTo>
                    <a:pt x="8011" y="13644"/>
                  </a:lnTo>
                  <a:lnTo>
                    <a:pt x="8062" y="13588"/>
                  </a:lnTo>
                  <a:lnTo>
                    <a:pt x="8113" y="13532"/>
                  </a:lnTo>
                  <a:lnTo>
                    <a:pt x="8167" y="13478"/>
                  </a:lnTo>
                  <a:lnTo>
                    <a:pt x="8221" y="13422"/>
                  </a:lnTo>
                  <a:lnTo>
                    <a:pt x="8295" y="13350"/>
                  </a:lnTo>
                  <a:lnTo>
                    <a:pt x="8370" y="13278"/>
                  </a:lnTo>
                  <a:lnTo>
                    <a:pt x="8446" y="13208"/>
                  </a:lnTo>
                  <a:lnTo>
                    <a:pt x="8524" y="13139"/>
                  </a:lnTo>
                  <a:lnTo>
                    <a:pt x="8603" y="13070"/>
                  </a:lnTo>
                  <a:lnTo>
                    <a:pt x="8683" y="13003"/>
                  </a:lnTo>
                  <a:lnTo>
                    <a:pt x="8765" y="12936"/>
                  </a:lnTo>
                  <a:lnTo>
                    <a:pt x="8847" y="12871"/>
                  </a:lnTo>
                  <a:lnTo>
                    <a:pt x="8931" y="12806"/>
                  </a:lnTo>
                  <a:lnTo>
                    <a:pt x="9016" y="12741"/>
                  </a:lnTo>
                  <a:lnTo>
                    <a:pt x="9101" y="12678"/>
                  </a:lnTo>
                  <a:lnTo>
                    <a:pt x="9188" y="12615"/>
                  </a:lnTo>
                  <a:lnTo>
                    <a:pt x="9277" y="12553"/>
                  </a:lnTo>
                  <a:lnTo>
                    <a:pt x="9366" y="12491"/>
                  </a:lnTo>
                  <a:lnTo>
                    <a:pt x="9455" y="12430"/>
                  </a:lnTo>
                  <a:lnTo>
                    <a:pt x="9546" y="12369"/>
                  </a:lnTo>
                  <a:lnTo>
                    <a:pt x="9638" y="12309"/>
                  </a:lnTo>
                  <a:lnTo>
                    <a:pt x="9730" y="12249"/>
                  </a:lnTo>
                  <a:lnTo>
                    <a:pt x="9823" y="12190"/>
                  </a:lnTo>
                  <a:lnTo>
                    <a:pt x="9917" y="12131"/>
                  </a:lnTo>
                  <a:lnTo>
                    <a:pt x="10012" y="12072"/>
                  </a:lnTo>
                  <a:lnTo>
                    <a:pt x="10107" y="12014"/>
                  </a:lnTo>
                  <a:lnTo>
                    <a:pt x="10203" y="11956"/>
                  </a:lnTo>
                  <a:lnTo>
                    <a:pt x="10300" y="11897"/>
                  </a:lnTo>
                  <a:lnTo>
                    <a:pt x="10495" y="11781"/>
                  </a:lnTo>
                  <a:lnTo>
                    <a:pt x="10692" y="11665"/>
                  </a:lnTo>
                  <a:lnTo>
                    <a:pt x="10892" y="11549"/>
                  </a:lnTo>
                  <a:lnTo>
                    <a:pt x="11093" y="11432"/>
                  </a:lnTo>
                  <a:lnTo>
                    <a:pt x="11308" y="11309"/>
                  </a:lnTo>
                  <a:lnTo>
                    <a:pt x="11522" y="11183"/>
                  </a:lnTo>
                  <a:lnTo>
                    <a:pt x="11737" y="11056"/>
                  </a:lnTo>
                  <a:lnTo>
                    <a:pt x="11952" y="10929"/>
                  </a:lnTo>
                  <a:lnTo>
                    <a:pt x="12059" y="10864"/>
                  </a:lnTo>
                  <a:lnTo>
                    <a:pt x="12166" y="10799"/>
                  </a:lnTo>
                  <a:lnTo>
                    <a:pt x="12272" y="10732"/>
                  </a:lnTo>
                  <a:lnTo>
                    <a:pt x="12379" y="10666"/>
                  </a:lnTo>
                  <a:lnTo>
                    <a:pt x="12485" y="10599"/>
                  </a:lnTo>
                  <a:lnTo>
                    <a:pt x="12591" y="10530"/>
                  </a:lnTo>
                  <a:lnTo>
                    <a:pt x="12697" y="10462"/>
                  </a:lnTo>
                  <a:lnTo>
                    <a:pt x="12802" y="10392"/>
                  </a:lnTo>
                  <a:lnTo>
                    <a:pt x="12906" y="10321"/>
                  </a:lnTo>
                  <a:lnTo>
                    <a:pt x="13009" y="10249"/>
                  </a:lnTo>
                  <a:lnTo>
                    <a:pt x="13113" y="10177"/>
                  </a:lnTo>
                  <a:lnTo>
                    <a:pt x="13215" y="10104"/>
                  </a:lnTo>
                  <a:lnTo>
                    <a:pt x="13317" y="10029"/>
                  </a:lnTo>
                  <a:lnTo>
                    <a:pt x="13419" y="9954"/>
                  </a:lnTo>
                  <a:lnTo>
                    <a:pt x="13519" y="9876"/>
                  </a:lnTo>
                  <a:lnTo>
                    <a:pt x="13618" y="9799"/>
                  </a:lnTo>
                  <a:lnTo>
                    <a:pt x="13717" y="9719"/>
                  </a:lnTo>
                  <a:lnTo>
                    <a:pt x="13815" y="9639"/>
                  </a:lnTo>
                  <a:lnTo>
                    <a:pt x="13912" y="9556"/>
                  </a:lnTo>
                  <a:lnTo>
                    <a:pt x="14007" y="9473"/>
                  </a:lnTo>
                  <a:lnTo>
                    <a:pt x="14101" y="9388"/>
                  </a:lnTo>
                  <a:lnTo>
                    <a:pt x="14195" y="9302"/>
                  </a:lnTo>
                  <a:lnTo>
                    <a:pt x="14288" y="9214"/>
                  </a:lnTo>
                  <a:lnTo>
                    <a:pt x="14379" y="9125"/>
                  </a:lnTo>
                  <a:lnTo>
                    <a:pt x="14455" y="9047"/>
                  </a:lnTo>
                  <a:lnTo>
                    <a:pt x="14530" y="8970"/>
                  </a:lnTo>
                  <a:lnTo>
                    <a:pt x="14602" y="8891"/>
                  </a:lnTo>
                  <a:lnTo>
                    <a:pt x="14675" y="8813"/>
                  </a:lnTo>
                  <a:lnTo>
                    <a:pt x="14745" y="8734"/>
                  </a:lnTo>
                  <a:lnTo>
                    <a:pt x="14813" y="8653"/>
                  </a:lnTo>
                  <a:lnTo>
                    <a:pt x="14881" y="8573"/>
                  </a:lnTo>
                  <a:lnTo>
                    <a:pt x="14946" y="8491"/>
                  </a:lnTo>
                  <a:lnTo>
                    <a:pt x="15011" y="8410"/>
                  </a:lnTo>
                  <a:lnTo>
                    <a:pt x="15073" y="8327"/>
                  </a:lnTo>
                  <a:lnTo>
                    <a:pt x="15134" y="8244"/>
                  </a:lnTo>
                  <a:lnTo>
                    <a:pt x="15194" y="8160"/>
                  </a:lnTo>
                  <a:lnTo>
                    <a:pt x="15252" y="8076"/>
                  </a:lnTo>
                  <a:lnTo>
                    <a:pt x="15309" y="7990"/>
                  </a:lnTo>
                  <a:lnTo>
                    <a:pt x="15365" y="7905"/>
                  </a:lnTo>
                  <a:lnTo>
                    <a:pt x="15418" y="7818"/>
                  </a:lnTo>
                  <a:lnTo>
                    <a:pt x="15471" y="7731"/>
                  </a:lnTo>
                  <a:lnTo>
                    <a:pt x="15522" y="7643"/>
                  </a:lnTo>
                  <a:lnTo>
                    <a:pt x="15571" y="7555"/>
                  </a:lnTo>
                  <a:lnTo>
                    <a:pt x="15619" y="7465"/>
                  </a:lnTo>
                  <a:lnTo>
                    <a:pt x="15666" y="7375"/>
                  </a:lnTo>
                  <a:lnTo>
                    <a:pt x="15712" y="7284"/>
                  </a:lnTo>
                  <a:lnTo>
                    <a:pt x="15755" y="7192"/>
                  </a:lnTo>
                  <a:lnTo>
                    <a:pt x="15797" y="7100"/>
                  </a:lnTo>
                  <a:lnTo>
                    <a:pt x="15839" y="7007"/>
                  </a:lnTo>
                  <a:lnTo>
                    <a:pt x="15878" y="6913"/>
                  </a:lnTo>
                  <a:lnTo>
                    <a:pt x="15916" y="6818"/>
                  </a:lnTo>
                  <a:lnTo>
                    <a:pt x="15954" y="6723"/>
                  </a:lnTo>
                  <a:lnTo>
                    <a:pt x="15989" y="6626"/>
                  </a:lnTo>
                  <a:lnTo>
                    <a:pt x="16023" y="6530"/>
                  </a:lnTo>
                  <a:lnTo>
                    <a:pt x="16055" y="6431"/>
                  </a:lnTo>
                  <a:lnTo>
                    <a:pt x="16087" y="6332"/>
                  </a:lnTo>
                  <a:lnTo>
                    <a:pt x="16097" y="6299"/>
                  </a:lnTo>
                  <a:lnTo>
                    <a:pt x="16105" y="6265"/>
                  </a:lnTo>
                  <a:lnTo>
                    <a:pt x="16113" y="6232"/>
                  </a:lnTo>
                  <a:lnTo>
                    <a:pt x="16119" y="6198"/>
                  </a:lnTo>
                  <a:lnTo>
                    <a:pt x="16124" y="6163"/>
                  </a:lnTo>
                  <a:lnTo>
                    <a:pt x="16127" y="6129"/>
                  </a:lnTo>
                  <a:lnTo>
                    <a:pt x="16130" y="6095"/>
                  </a:lnTo>
                  <a:lnTo>
                    <a:pt x="16132" y="6062"/>
                  </a:lnTo>
                  <a:lnTo>
                    <a:pt x="16132" y="6028"/>
                  </a:lnTo>
                  <a:lnTo>
                    <a:pt x="16131" y="5993"/>
                  </a:lnTo>
                  <a:lnTo>
                    <a:pt x="16129" y="5960"/>
                  </a:lnTo>
                  <a:lnTo>
                    <a:pt x="16126" y="5926"/>
                  </a:lnTo>
                  <a:lnTo>
                    <a:pt x="16122" y="5893"/>
                  </a:lnTo>
                  <a:lnTo>
                    <a:pt x="16116" y="5860"/>
                  </a:lnTo>
                  <a:lnTo>
                    <a:pt x="16110" y="5826"/>
                  </a:lnTo>
                  <a:lnTo>
                    <a:pt x="16103" y="5793"/>
                  </a:lnTo>
                  <a:lnTo>
                    <a:pt x="16094" y="5761"/>
                  </a:lnTo>
                  <a:lnTo>
                    <a:pt x="16084" y="5729"/>
                  </a:lnTo>
                  <a:lnTo>
                    <a:pt x="16074" y="5697"/>
                  </a:lnTo>
                  <a:lnTo>
                    <a:pt x="16061" y="5664"/>
                  </a:lnTo>
                  <a:lnTo>
                    <a:pt x="16048" y="5633"/>
                  </a:lnTo>
                  <a:lnTo>
                    <a:pt x="16034" y="5603"/>
                  </a:lnTo>
                  <a:lnTo>
                    <a:pt x="16019" y="5573"/>
                  </a:lnTo>
                  <a:lnTo>
                    <a:pt x="16003" y="5543"/>
                  </a:lnTo>
                  <a:lnTo>
                    <a:pt x="15986" y="5514"/>
                  </a:lnTo>
                  <a:lnTo>
                    <a:pt x="15968" y="5484"/>
                  </a:lnTo>
                  <a:lnTo>
                    <a:pt x="15948" y="5456"/>
                  </a:lnTo>
                  <a:lnTo>
                    <a:pt x="15928" y="5429"/>
                  </a:lnTo>
                  <a:lnTo>
                    <a:pt x="15907" y="5402"/>
                  </a:lnTo>
                  <a:lnTo>
                    <a:pt x="15884" y="5375"/>
                  </a:lnTo>
                  <a:lnTo>
                    <a:pt x="15861" y="5350"/>
                  </a:lnTo>
                  <a:lnTo>
                    <a:pt x="15837" y="5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Freeform 201"/>
            <p:cNvSpPr>
              <a:spLocks noEditPoints="1"/>
            </p:cNvSpPr>
            <p:nvPr/>
          </p:nvSpPr>
          <p:spPr bwMode="auto">
            <a:xfrm>
              <a:off x="3043238" y="4397375"/>
              <a:ext cx="185738" cy="193675"/>
            </a:xfrm>
            <a:custGeom>
              <a:avLst/>
              <a:gdLst>
                <a:gd name="T0" fmla="*/ 3132 w 4362"/>
                <a:gd name="T1" fmla="*/ 3096 h 4518"/>
                <a:gd name="T2" fmla="*/ 2633 w 4362"/>
                <a:gd name="T3" fmla="*/ 2415 h 4518"/>
                <a:gd name="T4" fmla="*/ 3056 w 4362"/>
                <a:gd name="T5" fmla="*/ 2277 h 4518"/>
                <a:gd name="T6" fmla="*/ 3379 w 4362"/>
                <a:gd name="T7" fmla="*/ 2332 h 4518"/>
                <a:gd name="T8" fmla="*/ 3583 w 4362"/>
                <a:gd name="T9" fmla="*/ 2521 h 4518"/>
                <a:gd name="T10" fmla="*/ 3655 w 4362"/>
                <a:gd name="T11" fmla="*/ 2803 h 4518"/>
                <a:gd name="T12" fmla="*/ 1124 w 4362"/>
                <a:gd name="T13" fmla="*/ 2140 h 4518"/>
                <a:gd name="T14" fmla="*/ 801 w 4362"/>
                <a:gd name="T15" fmla="*/ 1993 h 4518"/>
                <a:gd name="T16" fmla="*/ 680 w 4362"/>
                <a:gd name="T17" fmla="*/ 1678 h 4518"/>
                <a:gd name="T18" fmla="*/ 821 w 4362"/>
                <a:gd name="T19" fmla="*/ 1269 h 4518"/>
                <a:gd name="T20" fmla="*/ 1394 w 4362"/>
                <a:gd name="T21" fmla="*/ 1652 h 4518"/>
                <a:gd name="T22" fmla="*/ 1411 w 4362"/>
                <a:gd name="T23" fmla="*/ 2093 h 4518"/>
                <a:gd name="T24" fmla="*/ 3840 w 4362"/>
                <a:gd name="T25" fmla="*/ 1684 h 4518"/>
                <a:gd name="T26" fmla="*/ 3406 w 4362"/>
                <a:gd name="T27" fmla="*/ 1499 h 4518"/>
                <a:gd name="T28" fmla="*/ 2969 w 4362"/>
                <a:gd name="T29" fmla="*/ 1472 h 4518"/>
                <a:gd name="T30" fmla="*/ 2528 w 4362"/>
                <a:gd name="T31" fmla="*/ 1573 h 4518"/>
                <a:gd name="T32" fmla="*/ 1732 w 4362"/>
                <a:gd name="T33" fmla="*/ 1516 h 4518"/>
                <a:gd name="T34" fmla="*/ 1241 w 4362"/>
                <a:gd name="T35" fmla="*/ 847 h 4518"/>
                <a:gd name="T36" fmla="*/ 1571 w 4362"/>
                <a:gd name="T37" fmla="*/ 732 h 4518"/>
                <a:gd name="T38" fmla="*/ 2116 w 4362"/>
                <a:gd name="T39" fmla="*/ 825 h 4518"/>
                <a:gd name="T40" fmla="*/ 2348 w 4362"/>
                <a:gd name="T41" fmla="*/ 801 h 4518"/>
                <a:gd name="T42" fmla="*/ 2491 w 4362"/>
                <a:gd name="T43" fmla="*/ 617 h 4518"/>
                <a:gd name="T44" fmla="*/ 2475 w 4362"/>
                <a:gd name="T45" fmla="*/ 366 h 4518"/>
                <a:gd name="T46" fmla="*/ 2240 w 4362"/>
                <a:gd name="T47" fmla="*/ 108 h 4518"/>
                <a:gd name="T48" fmla="*/ 1861 w 4362"/>
                <a:gd name="T49" fmla="*/ 2 h 4518"/>
                <a:gd name="T50" fmla="*/ 1447 w 4362"/>
                <a:gd name="T51" fmla="*/ 51 h 4518"/>
                <a:gd name="T52" fmla="*/ 1028 w 4362"/>
                <a:gd name="T53" fmla="*/ 241 h 4518"/>
                <a:gd name="T54" fmla="*/ 593 w 4362"/>
                <a:gd name="T55" fmla="*/ 342 h 4518"/>
                <a:gd name="T56" fmla="*/ 417 w 4362"/>
                <a:gd name="T57" fmla="*/ 344 h 4518"/>
                <a:gd name="T58" fmla="*/ 317 w 4362"/>
                <a:gd name="T59" fmla="*/ 504 h 4518"/>
                <a:gd name="T60" fmla="*/ 456 w 4362"/>
                <a:gd name="T61" fmla="*/ 721 h 4518"/>
                <a:gd name="T62" fmla="*/ 211 w 4362"/>
                <a:gd name="T63" fmla="*/ 1149 h 4518"/>
                <a:gd name="T64" fmla="*/ 34 w 4362"/>
                <a:gd name="T65" fmla="*/ 1621 h 4518"/>
                <a:gd name="T66" fmla="*/ 10 w 4362"/>
                <a:gd name="T67" fmla="*/ 2070 h 4518"/>
                <a:gd name="T68" fmla="*/ 158 w 4362"/>
                <a:gd name="T69" fmla="*/ 2459 h 4518"/>
                <a:gd name="T70" fmla="*/ 474 w 4362"/>
                <a:gd name="T71" fmla="*/ 2756 h 4518"/>
                <a:gd name="T72" fmla="*/ 828 w 4362"/>
                <a:gd name="T73" fmla="*/ 2905 h 4518"/>
                <a:gd name="T74" fmla="*/ 1261 w 4362"/>
                <a:gd name="T75" fmla="*/ 2929 h 4518"/>
                <a:gd name="T76" fmla="*/ 2177 w 4362"/>
                <a:gd name="T77" fmla="*/ 2653 h 4518"/>
                <a:gd name="T78" fmla="*/ 2973 w 4362"/>
                <a:gd name="T79" fmla="*/ 3437 h 4518"/>
                <a:gd name="T80" fmla="*/ 2902 w 4362"/>
                <a:gd name="T81" fmla="*/ 3773 h 4518"/>
                <a:gd name="T82" fmla="*/ 2620 w 4362"/>
                <a:gd name="T83" fmla="*/ 3814 h 4518"/>
                <a:gd name="T84" fmla="*/ 2301 w 4362"/>
                <a:gd name="T85" fmla="*/ 3676 h 4518"/>
                <a:gd name="T86" fmla="*/ 1951 w 4362"/>
                <a:gd name="T87" fmla="*/ 3525 h 4518"/>
                <a:gd name="T88" fmla="*/ 1747 w 4362"/>
                <a:gd name="T89" fmla="*/ 3591 h 4518"/>
                <a:gd name="T90" fmla="*/ 1591 w 4362"/>
                <a:gd name="T91" fmla="*/ 3790 h 4518"/>
                <a:gd name="T92" fmla="*/ 1619 w 4362"/>
                <a:gd name="T93" fmla="*/ 4034 h 4518"/>
                <a:gd name="T94" fmla="*/ 1834 w 4362"/>
                <a:gd name="T95" fmla="*/ 4277 h 4518"/>
                <a:gd name="T96" fmla="*/ 2170 w 4362"/>
                <a:gd name="T97" fmla="*/ 4454 h 4518"/>
                <a:gd name="T98" fmla="*/ 2588 w 4362"/>
                <a:gd name="T99" fmla="*/ 4518 h 4518"/>
                <a:gd name="T100" fmla="*/ 3057 w 4362"/>
                <a:gd name="T101" fmla="*/ 4420 h 4518"/>
                <a:gd name="T102" fmla="*/ 3543 w 4362"/>
                <a:gd name="T103" fmla="*/ 4094 h 4518"/>
                <a:gd name="T104" fmla="*/ 3921 w 4362"/>
                <a:gd name="T105" fmla="*/ 4346 h 4518"/>
                <a:gd name="T106" fmla="*/ 4078 w 4362"/>
                <a:gd name="T107" fmla="*/ 4315 h 4518"/>
                <a:gd name="T108" fmla="*/ 4164 w 4362"/>
                <a:gd name="T109" fmla="*/ 4161 h 4518"/>
                <a:gd name="T110" fmla="*/ 4000 w 4362"/>
                <a:gd name="T111" fmla="*/ 3928 h 4518"/>
                <a:gd name="T112" fmla="*/ 4060 w 4362"/>
                <a:gd name="T113" fmla="*/ 3466 h 4518"/>
                <a:gd name="T114" fmla="*/ 4292 w 4362"/>
                <a:gd name="T115" fmla="*/ 2963 h 4518"/>
                <a:gd name="T116" fmla="*/ 4361 w 4362"/>
                <a:gd name="T117" fmla="*/ 2501 h 4518"/>
                <a:gd name="T118" fmla="*/ 4260 w 4362"/>
                <a:gd name="T119" fmla="*/ 2107 h 4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62" h="4518">
                  <a:moveTo>
                    <a:pt x="3555" y="3147"/>
                  </a:moveTo>
                  <a:lnTo>
                    <a:pt x="3538" y="3178"/>
                  </a:lnTo>
                  <a:lnTo>
                    <a:pt x="3520" y="3209"/>
                  </a:lnTo>
                  <a:lnTo>
                    <a:pt x="3501" y="3238"/>
                  </a:lnTo>
                  <a:lnTo>
                    <a:pt x="3481" y="3266"/>
                  </a:lnTo>
                  <a:lnTo>
                    <a:pt x="3461" y="3293"/>
                  </a:lnTo>
                  <a:lnTo>
                    <a:pt x="3441" y="3319"/>
                  </a:lnTo>
                  <a:lnTo>
                    <a:pt x="3419" y="3345"/>
                  </a:lnTo>
                  <a:lnTo>
                    <a:pt x="3397" y="3371"/>
                  </a:lnTo>
                  <a:lnTo>
                    <a:pt x="3343" y="3316"/>
                  </a:lnTo>
                  <a:lnTo>
                    <a:pt x="3291" y="3262"/>
                  </a:lnTo>
                  <a:lnTo>
                    <a:pt x="3237" y="3208"/>
                  </a:lnTo>
                  <a:lnTo>
                    <a:pt x="3185" y="3151"/>
                  </a:lnTo>
                  <a:lnTo>
                    <a:pt x="3132" y="3096"/>
                  </a:lnTo>
                  <a:lnTo>
                    <a:pt x="3079" y="3040"/>
                  </a:lnTo>
                  <a:lnTo>
                    <a:pt x="3026" y="2982"/>
                  </a:lnTo>
                  <a:lnTo>
                    <a:pt x="2973" y="2925"/>
                  </a:lnTo>
                  <a:lnTo>
                    <a:pt x="2920" y="2867"/>
                  </a:lnTo>
                  <a:lnTo>
                    <a:pt x="2867" y="2808"/>
                  </a:lnTo>
                  <a:lnTo>
                    <a:pt x="2814" y="2750"/>
                  </a:lnTo>
                  <a:lnTo>
                    <a:pt x="2762" y="2690"/>
                  </a:lnTo>
                  <a:lnTo>
                    <a:pt x="2708" y="2631"/>
                  </a:lnTo>
                  <a:lnTo>
                    <a:pt x="2656" y="2572"/>
                  </a:lnTo>
                  <a:lnTo>
                    <a:pt x="2602" y="2511"/>
                  </a:lnTo>
                  <a:lnTo>
                    <a:pt x="2550" y="2452"/>
                  </a:lnTo>
                  <a:lnTo>
                    <a:pt x="2577" y="2440"/>
                  </a:lnTo>
                  <a:lnTo>
                    <a:pt x="2604" y="2427"/>
                  </a:lnTo>
                  <a:lnTo>
                    <a:pt x="2633" y="2415"/>
                  </a:lnTo>
                  <a:lnTo>
                    <a:pt x="2661" y="2403"/>
                  </a:lnTo>
                  <a:lnTo>
                    <a:pt x="2690" y="2390"/>
                  </a:lnTo>
                  <a:lnTo>
                    <a:pt x="2719" y="2377"/>
                  </a:lnTo>
                  <a:lnTo>
                    <a:pt x="2748" y="2365"/>
                  </a:lnTo>
                  <a:lnTo>
                    <a:pt x="2779" y="2351"/>
                  </a:lnTo>
                  <a:lnTo>
                    <a:pt x="2810" y="2339"/>
                  </a:lnTo>
                  <a:lnTo>
                    <a:pt x="2840" y="2328"/>
                  </a:lnTo>
                  <a:lnTo>
                    <a:pt x="2871" y="2318"/>
                  </a:lnTo>
                  <a:lnTo>
                    <a:pt x="2902" y="2308"/>
                  </a:lnTo>
                  <a:lnTo>
                    <a:pt x="2932" y="2300"/>
                  </a:lnTo>
                  <a:lnTo>
                    <a:pt x="2963" y="2293"/>
                  </a:lnTo>
                  <a:lnTo>
                    <a:pt x="2993" y="2286"/>
                  </a:lnTo>
                  <a:lnTo>
                    <a:pt x="3025" y="2281"/>
                  </a:lnTo>
                  <a:lnTo>
                    <a:pt x="3056" y="2277"/>
                  </a:lnTo>
                  <a:lnTo>
                    <a:pt x="3087" y="2274"/>
                  </a:lnTo>
                  <a:lnTo>
                    <a:pt x="3119" y="2273"/>
                  </a:lnTo>
                  <a:lnTo>
                    <a:pt x="3149" y="2274"/>
                  </a:lnTo>
                  <a:lnTo>
                    <a:pt x="3180" y="2276"/>
                  </a:lnTo>
                  <a:lnTo>
                    <a:pt x="3211" y="2280"/>
                  </a:lnTo>
                  <a:lnTo>
                    <a:pt x="3243" y="2285"/>
                  </a:lnTo>
                  <a:lnTo>
                    <a:pt x="3274" y="2292"/>
                  </a:lnTo>
                  <a:lnTo>
                    <a:pt x="3289" y="2296"/>
                  </a:lnTo>
                  <a:lnTo>
                    <a:pt x="3304" y="2300"/>
                  </a:lnTo>
                  <a:lnTo>
                    <a:pt x="3319" y="2306"/>
                  </a:lnTo>
                  <a:lnTo>
                    <a:pt x="3334" y="2311"/>
                  </a:lnTo>
                  <a:lnTo>
                    <a:pt x="3349" y="2318"/>
                  </a:lnTo>
                  <a:lnTo>
                    <a:pt x="3364" y="2325"/>
                  </a:lnTo>
                  <a:lnTo>
                    <a:pt x="3379" y="2332"/>
                  </a:lnTo>
                  <a:lnTo>
                    <a:pt x="3393" y="2340"/>
                  </a:lnTo>
                  <a:lnTo>
                    <a:pt x="3408" y="2349"/>
                  </a:lnTo>
                  <a:lnTo>
                    <a:pt x="3422" y="2359"/>
                  </a:lnTo>
                  <a:lnTo>
                    <a:pt x="3436" y="2369"/>
                  </a:lnTo>
                  <a:lnTo>
                    <a:pt x="3450" y="2379"/>
                  </a:lnTo>
                  <a:lnTo>
                    <a:pt x="3463" y="2390"/>
                  </a:lnTo>
                  <a:lnTo>
                    <a:pt x="3477" y="2401"/>
                  </a:lnTo>
                  <a:lnTo>
                    <a:pt x="3492" y="2413"/>
                  </a:lnTo>
                  <a:lnTo>
                    <a:pt x="3505" y="2426"/>
                  </a:lnTo>
                  <a:lnTo>
                    <a:pt x="3530" y="2453"/>
                  </a:lnTo>
                  <a:lnTo>
                    <a:pt x="3553" y="2480"/>
                  </a:lnTo>
                  <a:lnTo>
                    <a:pt x="3564" y="2493"/>
                  </a:lnTo>
                  <a:lnTo>
                    <a:pt x="3573" y="2507"/>
                  </a:lnTo>
                  <a:lnTo>
                    <a:pt x="3583" y="2521"/>
                  </a:lnTo>
                  <a:lnTo>
                    <a:pt x="3591" y="2535"/>
                  </a:lnTo>
                  <a:lnTo>
                    <a:pt x="3599" y="2549"/>
                  </a:lnTo>
                  <a:lnTo>
                    <a:pt x="3608" y="2563"/>
                  </a:lnTo>
                  <a:lnTo>
                    <a:pt x="3615" y="2578"/>
                  </a:lnTo>
                  <a:lnTo>
                    <a:pt x="3621" y="2592"/>
                  </a:lnTo>
                  <a:lnTo>
                    <a:pt x="3626" y="2606"/>
                  </a:lnTo>
                  <a:lnTo>
                    <a:pt x="3631" y="2621"/>
                  </a:lnTo>
                  <a:lnTo>
                    <a:pt x="3635" y="2635"/>
                  </a:lnTo>
                  <a:lnTo>
                    <a:pt x="3639" y="2650"/>
                  </a:lnTo>
                  <a:lnTo>
                    <a:pt x="3645" y="2680"/>
                  </a:lnTo>
                  <a:lnTo>
                    <a:pt x="3650" y="2711"/>
                  </a:lnTo>
                  <a:lnTo>
                    <a:pt x="3653" y="2742"/>
                  </a:lnTo>
                  <a:lnTo>
                    <a:pt x="3655" y="2772"/>
                  </a:lnTo>
                  <a:lnTo>
                    <a:pt x="3655" y="2803"/>
                  </a:lnTo>
                  <a:lnTo>
                    <a:pt x="3653" y="2833"/>
                  </a:lnTo>
                  <a:lnTo>
                    <a:pt x="3650" y="2865"/>
                  </a:lnTo>
                  <a:lnTo>
                    <a:pt x="3646" y="2896"/>
                  </a:lnTo>
                  <a:lnTo>
                    <a:pt x="3640" y="2927"/>
                  </a:lnTo>
                  <a:lnTo>
                    <a:pt x="3632" y="2958"/>
                  </a:lnTo>
                  <a:lnTo>
                    <a:pt x="3623" y="2989"/>
                  </a:lnTo>
                  <a:lnTo>
                    <a:pt x="3613" y="3021"/>
                  </a:lnTo>
                  <a:lnTo>
                    <a:pt x="3600" y="3053"/>
                  </a:lnTo>
                  <a:lnTo>
                    <a:pt x="3586" y="3084"/>
                  </a:lnTo>
                  <a:lnTo>
                    <a:pt x="3571" y="3116"/>
                  </a:lnTo>
                  <a:lnTo>
                    <a:pt x="3555" y="3147"/>
                  </a:lnTo>
                  <a:close/>
                  <a:moveTo>
                    <a:pt x="1177" y="2140"/>
                  </a:moveTo>
                  <a:lnTo>
                    <a:pt x="1150" y="2141"/>
                  </a:lnTo>
                  <a:lnTo>
                    <a:pt x="1124" y="2140"/>
                  </a:lnTo>
                  <a:lnTo>
                    <a:pt x="1099" y="2138"/>
                  </a:lnTo>
                  <a:lnTo>
                    <a:pt x="1074" y="2135"/>
                  </a:lnTo>
                  <a:lnTo>
                    <a:pt x="1049" y="2130"/>
                  </a:lnTo>
                  <a:lnTo>
                    <a:pt x="1024" y="2124"/>
                  </a:lnTo>
                  <a:lnTo>
                    <a:pt x="1000" y="2117"/>
                  </a:lnTo>
                  <a:lnTo>
                    <a:pt x="976" y="2109"/>
                  </a:lnTo>
                  <a:lnTo>
                    <a:pt x="953" y="2099"/>
                  </a:lnTo>
                  <a:lnTo>
                    <a:pt x="931" y="2088"/>
                  </a:lnTo>
                  <a:lnTo>
                    <a:pt x="907" y="2076"/>
                  </a:lnTo>
                  <a:lnTo>
                    <a:pt x="885" y="2062"/>
                  </a:lnTo>
                  <a:lnTo>
                    <a:pt x="864" y="2047"/>
                  </a:lnTo>
                  <a:lnTo>
                    <a:pt x="843" y="2031"/>
                  </a:lnTo>
                  <a:lnTo>
                    <a:pt x="822" y="2012"/>
                  </a:lnTo>
                  <a:lnTo>
                    <a:pt x="801" y="1993"/>
                  </a:lnTo>
                  <a:lnTo>
                    <a:pt x="784" y="1977"/>
                  </a:lnTo>
                  <a:lnTo>
                    <a:pt x="769" y="1959"/>
                  </a:lnTo>
                  <a:lnTo>
                    <a:pt x="755" y="1940"/>
                  </a:lnTo>
                  <a:lnTo>
                    <a:pt x="742" y="1920"/>
                  </a:lnTo>
                  <a:lnTo>
                    <a:pt x="730" y="1900"/>
                  </a:lnTo>
                  <a:lnTo>
                    <a:pt x="720" y="1878"/>
                  </a:lnTo>
                  <a:lnTo>
                    <a:pt x="711" y="1856"/>
                  </a:lnTo>
                  <a:lnTo>
                    <a:pt x="703" y="1831"/>
                  </a:lnTo>
                  <a:lnTo>
                    <a:pt x="696" y="1807"/>
                  </a:lnTo>
                  <a:lnTo>
                    <a:pt x="690" y="1783"/>
                  </a:lnTo>
                  <a:lnTo>
                    <a:pt x="686" y="1758"/>
                  </a:lnTo>
                  <a:lnTo>
                    <a:pt x="683" y="1732"/>
                  </a:lnTo>
                  <a:lnTo>
                    <a:pt x="681" y="1705"/>
                  </a:lnTo>
                  <a:lnTo>
                    <a:pt x="680" y="1678"/>
                  </a:lnTo>
                  <a:lnTo>
                    <a:pt x="681" y="1650"/>
                  </a:lnTo>
                  <a:lnTo>
                    <a:pt x="684" y="1622"/>
                  </a:lnTo>
                  <a:lnTo>
                    <a:pt x="687" y="1593"/>
                  </a:lnTo>
                  <a:lnTo>
                    <a:pt x="691" y="1564"/>
                  </a:lnTo>
                  <a:lnTo>
                    <a:pt x="698" y="1536"/>
                  </a:lnTo>
                  <a:lnTo>
                    <a:pt x="705" y="1507"/>
                  </a:lnTo>
                  <a:lnTo>
                    <a:pt x="715" y="1476"/>
                  </a:lnTo>
                  <a:lnTo>
                    <a:pt x="725" y="1447"/>
                  </a:lnTo>
                  <a:lnTo>
                    <a:pt x="738" y="1418"/>
                  </a:lnTo>
                  <a:lnTo>
                    <a:pt x="752" y="1388"/>
                  </a:lnTo>
                  <a:lnTo>
                    <a:pt x="766" y="1358"/>
                  </a:lnTo>
                  <a:lnTo>
                    <a:pt x="783" y="1328"/>
                  </a:lnTo>
                  <a:lnTo>
                    <a:pt x="802" y="1298"/>
                  </a:lnTo>
                  <a:lnTo>
                    <a:pt x="821" y="1269"/>
                  </a:lnTo>
                  <a:lnTo>
                    <a:pt x="842" y="1240"/>
                  </a:lnTo>
                  <a:lnTo>
                    <a:pt x="865" y="1210"/>
                  </a:lnTo>
                  <a:lnTo>
                    <a:pt x="889" y="1181"/>
                  </a:lnTo>
                  <a:lnTo>
                    <a:pt x="915" y="1152"/>
                  </a:lnTo>
                  <a:lnTo>
                    <a:pt x="963" y="1200"/>
                  </a:lnTo>
                  <a:lnTo>
                    <a:pt x="1011" y="1248"/>
                  </a:lnTo>
                  <a:lnTo>
                    <a:pt x="1060" y="1297"/>
                  </a:lnTo>
                  <a:lnTo>
                    <a:pt x="1107" y="1347"/>
                  </a:lnTo>
                  <a:lnTo>
                    <a:pt x="1154" y="1397"/>
                  </a:lnTo>
                  <a:lnTo>
                    <a:pt x="1203" y="1447"/>
                  </a:lnTo>
                  <a:lnTo>
                    <a:pt x="1250" y="1497"/>
                  </a:lnTo>
                  <a:lnTo>
                    <a:pt x="1299" y="1549"/>
                  </a:lnTo>
                  <a:lnTo>
                    <a:pt x="1346" y="1600"/>
                  </a:lnTo>
                  <a:lnTo>
                    <a:pt x="1394" y="1652"/>
                  </a:lnTo>
                  <a:lnTo>
                    <a:pt x="1442" y="1705"/>
                  </a:lnTo>
                  <a:lnTo>
                    <a:pt x="1490" y="1758"/>
                  </a:lnTo>
                  <a:lnTo>
                    <a:pt x="1538" y="1810"/>
                  </a:lnTo>
                  <a:lnTo>
                    <a:pt x="1586" y="1864"/>
                  </a:lnTo>
                  <a:lnTo>
                    <a:pt x="1633" y="1918"/>
                  </a:lnTo>
                  <a:lnTo>
                    <a:pt x="1682" y="1971"/>
                  </a:lnTo>
                  <a:lnTo>
                    <a:pt x="1645" y="1990"/>
                  </a:lnTo>
                  <a:lnTo>
                    <a:pt x="1610" y="2008"/>
                  </a:lnTo>
                  <a:lnTo>
                    <a:pt x="1575" y="2026"/>
                  </a:lnTo>
                  <a:lnTo>
                    <a:pt x="1541" y="2042"/>
                  </a:lnTo>
                  <a:lnTo>
                    <a:pt x="1507" y="2057"/>
                  </a:lnTo>
                  <a:lnTo>
                    <a:pt x="1474" y="2070"/>
                  </a:lnTo>
                  <a:lnTo>
                    <a:pt x="1442" y="2082"/>
                  </a:lnTo>
                  <a:lnTo>
                    <a:pt x="1411" y="2093"/>
                  </a:lnTo>
                  <a:lnTo>
                    <a:pt x="1379" y="2103"/>
                  </a:lnTo>
                  <a:lnTo>
                    <a:pt x="1348" y="2112"/>
                  </a:lnTo>
                  <a:lnTo>
                    <a:pt x="1319" y="2120"/>
                  </a:lnTo>
                  <a:lnTo>
                    <a:pt x="1289" y="2126"/>
                  </a:lnTo>
                  <a:lnTo>
                    <a:pt x="1260" y="2131"/>
                  </a:lnTo>
                  <a:lnTo>
                    <a:pt x="1232" y="2135"/>
                  </a:lnTo>
                  <a:lnTo>
                    <a:pt x="1204" y="2138"/>
                  </a:lnTo>
                  <a:lnTo>
                    <a:pt x="1177" y="2140"/>
                  </a:lnTo>
                  <a:close/>
                  <a:moveTo>
                    <a:pt x="3995" y="1799"/>
                  </a:moveTo>
                  <a:lnTo>
                    <a:pt x="3964" y="1774"/>
                  </a:lnTo>
                  <a:lnTo>
                    <a:pt x="3933" y="1750"/>
                  </a:lnTo>
                  <a:lnTo>
                    <a:pt x="3903" y="1727"/>
                  </a:lnTo>
                  <a:lnTo>
                    <a:pt x="3872" y="1705"/>
                  </a:lnTo>
                  <a:lnTo>
                    <a:pt x="3840" y="1684"/>
                  </a:lnTo>
                  <a:lnTo>
                    <a:pt x="3810" y="1663"/>
                  </a:lnTo>
                  <a:lnTo>
                    <a:pt x="3779" y="1644"/>
                  </a:lnTo>
                  <a:lnTo>
                    <a:pt x="3748" y="1626"/>
                  </a:lnTo>
                  <a:lnTo>
                    <a:pt x="3716" y="1610"/>
                  </a:lnTo>
                  <a:lnTo>
                    <a:pt x="3686" y="1594"/>
                  </a:lnTo>
                  <a:lnTo>
                    <a:pt x="3655" y="1579"/>
                  </a:lnTo>
                  <a:lnTo>
                    <a:pt x="3624" y="1566"/>
                  </a:lnTo>
                  <a:lnTo>
                    <a:pt x="3592" y="1554"/>
                  </a:lnTo>
                  <a:lnTo>
                    <a:pt x="3561" y="1542"/>
                  </a:lnTo>
                  <a:lnTo>
                    <a:pt x="3530" y="1532"/>
                  </a:lnTo>
                  <a:lnTo>
                    <a:pt x="3499" y="1523"/>
                  </a:lnTo>
                  <a:lnTo>
                    <a:pt x="3468" y="1515"/>
                  </a:lnTo>
                  <a:lnTo>
                    <a:pt x="3437" y="1507"/>
                  </a:lnTo>
                  <a:lnTo>
                    <a:pt x="3406" y="1499"/>
                  </a:lnTo>
                  <a:lnTo>
                    <a:pt x="3375" y="1493"/>
                  </a:lnTo>
                  <a:lnTo>
                    <a:pt x="3344" y="1487"/>
                  </a:lnTo>
                  <a:lnTo>
                    <a:pt x="3313" y="1482"/>
                  </a:lnTo>
                  <a:lnTo>
                    <a:pt x="3282" y="1478"/>
                  </a:lnTo>
                  <a:lnTo>
                    <a:pt x="3251" y="1474"/>
                  </a:lnTo>
                  <a:lnTo>
                    <a:pt x="3219" y="1471"/>
                  </a:lnTo>
                  <a:lnTo>
                    <a:pt x="3188" y="1469"/>
                  </a:lnTo>
                  <a:lnTo>
                    <a:pt x="3157" y="1467"/>
                  </a:lnTo>
                  <a:lnTo>
                    <a:pt x="3126" y="1466"/>
                  </a:lnTo>
                  <a:lnTo>
                    <a:pt x="3094" y="1466"/>
                  </a:lnTo>
                  <a:lnTo>
                    <a:pt x="3063" y="1466"/>
                  </a:lnTo>
                  <a:lnTo>
                    <a:pt x="3032" y="1467"/>
                  </a:lnTo>
                  <a:lnTo>
                    <a:pt x="3001" y="1469"/>
                  </a:lnTo>
                  <a:lnTo>
                    <a:pt x="2969" y="1472"/>
                  </a:lnTo>
                  <a:lnTo>
                    <a:pt x="2938" y="1475"/>
                  </a:lnTo>
                  <a:lnTo>
                    <a:pt x="2907" y="1479"/>
                  </a:lnTo>
                  <a:lnTo>
                    <a:pt x="2876" y="1483"/>
                  </a:lnTo>
                  <a:lnTo>
                    <a:pt x="2844" y="1488"/>
                  </a:lnTo>
                  <a:lnTo>
                    <a:pt x="2813" y="1494"/>
                  </a:lnTo>
                  <a:lnTo>
                    <a:pt x="2782" y="1500"/>
                  </a:lnTo>
                  <a:lnTo>
                    <a:pt x="2751" y="1508"/>
                  </a:lnTo>
                  <a:lnTo>
                    <a:pt x="2718" y="1515"/>
                  </a:lnTo>
                  <a:lnTo>
                    <a:pt x="2687" y="1523"/>
                  </a:lnTo>
                  <a:lnTo>
                    <a:pt x="2655" y="1532"/>
                  </a:lnTo>
                  <a:lnTo>
                    <a:pt x="2623" y="1541"/>
                  </a:lnTo>
                  <a:lnTo>
                    <a:pt x="2591" y="1551"/>
                  </a:lnTo>
                  <a:lnTo>
                    <a:pt x="2560" y="1562"/>
                  </a:lnTo>
                  <a:lnTo>
                    <a:pt x="2528" y="1573"/>
                  </a:lnTo>
                  <a:lnTo>
                    <a:pt x="2496" y="1585"/>
                  </a:lnTo>
                  <a:lnTo>
                    <a:pt x="2433" y="1609"/>
                  </a:lnTo>
                  <a:lnTo>
                    <a:pt x="2369" y="1635"/>
                  </a:lnTo>
                  <a:lnTo>
                    <a:pt x="2306" y="1661"/>
                  </a:lnTo>
                  <a:lnTo>
                    <a:pt x="2241" y="1688"/>
                  </a:lnTo>
                  <a:lnTo>
                    <a:pt x="2178" y="1716"/>
                  </a:lnTo>
                  <a:lnTo>
                    <a:pt x="2114" y="1744"/>
                  </a:lnTo>
                  <a:lnTo>
                    <a:pt x="2050" y="1774"/>
                  </a:lnTo>
                  <a:lnTo>
                    <a:pt x="1986" y="1804"/>
                  </a:lnTo>
                  <a:lnTo>
                    <a:pt x="1935" y="1746"/>
                  </a:lnTo>
                  <a:lnTo>
                    <a:pt x="1884" y="1689"/>
                  </a:lnTo>
                  <a:lnTo>
                    <a:pt x="1833" y="1630"/>
                  </a:lnTo>
                  <a:lnTo>
                    <a:pt x="1783" y="1573"/>
                  </a:lnTo>
                  <a:lnTo>
                    <a:pt x="1732" y="1516"/>
                  </a:lnTo>
                  <a:lnTo>
                    <a:pt x="1681" y="1458"/>
                  </a:lnTo>
                  <a:lnTo>
                    <a:pt x="1630" y="1401"/>
                  </a:lnTo>
                  <a:lnTo>
                    <a:pt x="1580" y="1344"/>
                  </a:lnTo>
                  <a:lnTo>
                    <a:pt x="1529" y="1287"/>
                  </a:lnTo>
                  <a:lnTo>
                    <a:pt x="1478" y="1231"/>
                  </a:lnTo>
                  <a:lnTo>
                    <a:pt x="1428" y="1176"/>
                  </a:lnTo>
                  <a:lnTo>
                    <a:pt x="1376" y="1120"/>
                  </a:lnTo>
                  <a:lnTo>
                    <a:pt x="1326" y="1065"/>
                  </a:lnTo>
                  <a:lnTo>
                    <a:pt x="1274" y="1011"/>
                  </a:lnTo>
                  <a:lnTo>
                    <a:pt x="1224" y="956"/>
                  </a:lnTo>
                  <a:lnTo>
                    <a:pt x="1174" y="903"/>
                  </a:lnTo>
                  <a:lnTo>
                    <a:pt x="1196" y="883"/>
                  </a:lnTo>
                  <a:lnTo>
                    <a:pt x="1219" y="864"/>
                  </a:lnTo>
                  <a:lnTo>
                    <a:pt x="1241" y="847"/>
                  </a:lnTo>
                  <a:lnTo>
                    <a:pt x="1264" y="830"/>
                  </a:lnTo>
                  <a:lnTo>
                    <a:pt x="1287" y="815"/>
                  </a:lnTo>
                  <a:lnTo>
                    <a:pt x="1309" y="801"/>
                  </a:lnTo>
                  <a:lnTo>
                    <a:pt x="1331" y="789"/>
                  </a:lnTo>
                  <a:lnTo>
                    <a:pt x="1353" y="777"/>
                  </a:lnTo>
                  <a:lnTo>
                    <a:pt x="1375" y="768"/>
                  </a:lnTo>
                  <a:lnTo>
                    <a:pt x="1397" y="759"/>
                  </a:lnTo>
                  <a:lnTo>
                    <a:pt x="1420" y="751"/>
                  </a:lnTo>
                  <a:lnTo>
                    <a:pt x="1442" y="745"/>
                  </a:lnTo>
                  <a:lnTo>
                    <a:pt x="1463" y="740"/>
                  </a:lnTo>
                  <a:lnTo>
                    <a:pt x="1485" y="737"/>
                  </a:lnTo>
                  <a:lnTo>
                    <a:pt x="1506" y="734"/>
                  </a:lnTo>
                  <a:lnTo>
                    <a:pt x="1527" y="733"/>
                  </a:lnTo>
                  <a:lnTo>
                    <a:pt x="1571" y="732"/>
                  </a:lnTo>
                  <a:lnTo>
                    <a:pt x="1613" y="732"/>
                  </a:lnTo>
                  <a:lnTo>
                    <a:pt x="1655" y="734"/>
                  </a:lnTo>
                  <a:lnTo>
                    <a:pt x="1696" y="737"/>
                  </a:lnTo>
                  <a:lnTo>
                    <a:pt x="1737" y="742"/>
                  </a:lnTo>
                  <a:lnTo>
                    <a:pt x="1778" y="749"/>
                  </a:lnTo>
                  <a:lnTo>
                    <a:pt x="1817" y="757"/>
                  </a:lnTo>
                  <a:lnTo>
                    <a:pt x="1856" y="766"/>
                  </a:lnTo>
                  <a:lnTo>
                    <a:pt x="1897" y="776"/>
                  </a:lnTo>
                  <a:lnTo>
                    <a:pt x="1935" y="785"/>
                  </a:lnTo>
                  <a:lnTo>
                    <a:pt x="1972" y="794"/>
                  </a:lnTo>
                  <a:lnTo>
                    <a:pt x="2009" y="802"/>
                  </a:lnTo>
                  <a:lnTo>
                    <a:pt x="2046" y="810"/>
                  </a:lnTo>
                  <a:lnTo>
                    <a:pt x="2081" y="818"/>
                  </a:lnTo>
                  <a:lnTo>
                    <a:pt x="2116" y="825"/>
                  </a:lnTo>
                  <a:lnTo>
                    <a:pt x="2151" y="833"/>
                  </a:lnTo>
                  <a:lnTo>
                    <a:pt x="2167" y="836"/>
                  </a:lnTo>
                  <a:lnTo>
                    <a:pt x="2184" y="838"/>
                  </a:lnTo>
                  <a:lnTo>
                    <a:pt x="2200" y="839"/>
                  </a:lnTo>
                  <a:lnTo>
                    <a:pt x="2216" y="840"/>
                  </a:lnTo>
                  <a:lnTo>
                    <a:pt x="2231" y="839"/>
                  </a:lnTo>
                  <a:lnTo>
                    <a:pt x="2247" y="837"/>
                  </a:lnTo>
                  <a:lnTo>
                    <a:pt x="2263" y="835"/>
                  </a:lnTo>
                  <a:lnTo>
                    <a:pt x="2278" y="832"/>
                  </a:lnTo>
                  <a:lnTo>
                    <a:pt x="2292" y="827"/>
                  </a:lnTo>
                  <a:lnTo>
                    <a:pt x="2307" y="822"/>
                  </a:lnTo>
                  <a:lnTo>
                    <a:pt x="2321" y="816"/>
                  </a:lnTo>
                  <a:lnTo>
                    <a:pt x="2335" y="809"/>
                  </a:lnTo>
                  <a:lnTo>
                    <a:pt x="2348" y="801"/>
                  </a:lnTo>
                  <a:lnTo>
                    <a:pt x="2362" y="792"/>
                  </a:lnTo>
                  <a:lnTo>
                    <a:pt x="2375" y="783"/>
                  </a:lnTo>
                  <a:lnTo>
                    <a:pt x="2389" y="773"/>
                  </a:lnTo>
                  <a:lnTo>
                    <a:pt x="2402" y="761"/>
                  </a:lnTo>
                  <a:lnTo>
                    <a:pt x="2414" y="748"/>
                  </a:lnTo>
                  <a:lnTo>
                    <a:pt x="2426" y="735"/>
                  </a:lnTo>
                  <a:lnTo>
                    <a:pt x="2437" y="722"/>
                  </a:lnTo>
                  <a:lnTo>
                    <a:pt x="2447" y="709"/>
                  </a:lnTo>
                  <a:lnTo>
                    <a:pt x="2456" y="695"/>
                  </a:lnTo>
                  <a:lnTo>
                    <a:pt x="2465" y="680"/>
                  </a:lnTo>
                  <a:lnTo>
                    <a:pt x="2473" y="665"/>
                  </a:lnTo>
                  <a:lnTo>
                    <a:pt x="2480" y="649"/>
                  </a:lnTo>
                  <a:lnTo>
                    <a:pt x="2486" y="633"/>
                  </a:lnTo>
                  <a:lnTo>
                    <a:pt x="2491" y="617"/>
                  </a:lnTo>
                  <a:lnTo>
                    <a:pt x="2496" y="600"/>
                  </a:lnTo>
                  <a:lnTo>
                    <a:pt x="2500" y="584"/>
                  </a:lnTo>
                  <a:lnTo>
                    <a:pt x="2503" y="566"/>
                  </a:lnTo>
                  <a:lnTo>
                    <a:pt x="2507" y="549"/>
                  </a:lnTo>
                  <a:lnTo>
                    <a:pt x="2508" y="530"/>
                  </a:lnTo>
                  <a:lnTo>
                    <a:pt x="2508" y="512"/>
                  </a:lnTo>
                  <a:lnTo>
                    <a:pt x="2508" y="494"/>
                  </a:lnTo>
                  <a:lnTo>
                    <a:pt x="2505" y="474"/>
                  </a:lnTo>
                  <a:lnTo>
                    <a:pt x="2503" y="456"/>
                  </a:lnTo>
                  <a:lnTo>
                    <a:pt x="2499" y="438"/>
                  </a:lnTo>
                  <a:lnTo>
                    <a:pt x="2495" y="420"/>
                  </a:lnTo>
                  <a:lnTo>
                    <a:pt x="2489" y="402"/>
                  </a:lnTo>
                  <a:lnTo>
                    <a:pt x="2482" y="384"/>
                  </a:lnTo>
                  <a:lnTo>
                    <a:pt x="2475" y="366"/>
                  </a:lnTo>
                  <a:lnTo>
                    <a:pt x="2466" y="348"/>
                  </a:lnTo>
                  <a:lnTo>
                    <a:pt x="2456" y="330"/>
                  </a:lnTo>
                  <a:lnTo>
                    <a:pt x="2446" y="311"/>
                  </a:lnTo>
                  <a:lnTo>
                    <a:pt x="2434" y="293"/>
                  </a:lnTo>
                  <a:lnTo>
                    <a:pt x="2421" y="276"/>
                  </a:lnTo>
                  <a:lnTo>
                    <a:pt x="2407" y="258"/>
                  </a:lnTo>
                  <a:lnTo>
                    <a:pt x="2393" y="240"/>
                  </a:lnTo>
                  <a:lnTo>
                    <a:pt x="2372" y="218"/>
                  </a:lnTo>
                  <a:lnTo>
                    <a:pt x="2351" y="197"/>
                  </a:lnTo>
                  <a:lnTo>
                    <a:pt x="2330" y="177"/>
                  </a:lnTo>
                  <a:lnTo>
                    <a:pt x="2308" y="159"/>
                  </a:lnTo>
                  <a:lnTo>
                    <a:pt x="2286" y="140"/>
                  </a:lnTo>
                  <a:lnTo>
                    <a:pt x="2264" y="123"/>
                  </a:lnTo>
                  <a:lnTo>
                    <a:pt x="2240" y="108"/>
                  </a:lnTo>
                  <a:lnTo>
                    <a:pt x="2216" y="93"/>
                  </a:lnTo>
                  <a:lnTo>
                    <a:pt x="2192" y="80"/>
                  </a:lnTo>
                  <a:lnTo>
                    <a:pt x="2167" y="68"/>
                  </a:lnTo>
                  <a:lnTo>
                    <a:pt x="2142" y="57"/>
                  </a:lnTo>
                  <a:lnTo>
                    <a:pt x="2115" y="47"/>
                  </a:lnTo>
                  <a:lnTo>
                    <a:pt x="2088" y="38"/>
                  </a:lnTo>
                  <a:lnTo>
                    <a:pt x="2061" y="30"/>
                  </a:lnTo>
                  <a:lnTo>
                    <a:pt x="2033" y="23"/>
                  </a:lnTo>
                  <a:lnTo>
                    <a:pt x="2004" y="18"/>
                  </a:lnTo>
                  <a:lnTo>
                    <a:pt x="1976" y="13"/>
                  </a:lnTo>
                  <a:lnTo>
                    <a:pt x="1947" y="9"/>
                  </a:lnTo>
                  <a:lnTo>
                    <a:pt x="1919" y="6"/>
                  </a:lnTo>
                  <a:lnTo>
                    <a:pt x="1889" y="3"/>
                  </a:lnTo>
                  <a:lnTo>
                    <a:pt x="1861" y="2"/>
                  </a:lnTo>
                  <a:lnTo>
                    <a:pt x="1832" y="0"/>
                  </a:lnTo>
                  <a:lnTo>
                    <a:pt x="1803" y="0"/>
                  </a:lnTo>
                  <a:lnTo>
                    <a:pt x="1774" y="0"/>
                  </a:lnTo>
                  <a:lnTo>
                    <a:pt x="1744" y="1"/>
                  </a:lnTo>
                  <a:lnTo>
                    <a:pt x="1715" y="3"/>
                  </a:lnTo>
                  <a:lnTo>
                    <a:pt x="1685" y="5"/>
                  </a:lnTo>
                  <a:lnTo>
                    <a:pt x="1656" y="8"/>
                  </a:lnTo>
                  <a:lnTo>
                    <a:pt x="1625" y="12"/>
                  </a:lnTo>
                  <a:lnTo>
                    <a:pt x="1596" y="17"/>
                  </a:lnTo>
                  <a:lnTo>
                    <a:pt x="1566" y="22"/>
                  </a:lnTo>
                  <a:lnTo>
                    <a:pt x="1536" y="29"/>
                  </a:lnTo>
                  <a:lnTo>
                    <a:pt x="1505" y="36"/>
                  </a:lnTo>
                  <a:lnTo>
                    <a:pt x="1476" y="43"/>
                  </a:lnTo>
                  <a:lnTo>
                    <a:pt x="1447" y="51"/>
                  </a:lnTo>
                  <a:lnTo>
                    <a:pt x="1418" y="60"/>
                  </a:lnTo>
                  <a:lnTo>
                    <a:pt x="1388" y="69"/>
                  </a:lnTo>
                  <a:lnTo>
                    <a:pt x="1359" y="79"/>
                  </a:lnTo>
                  <a:lnTo>
                    <a:pt x="1331" y="89"/>
                  </a:lnTo>
                  <a:lnTo>
                    <a:pt x="1303" y="100"/>
                  </a:lnTo>
                  <a:lnTo>
                    <a:pt x="1274" y="112"/>
                  </a:lnTo>
                  <a:lnTo>
                    <a:pt x="1246" y="124"/>
                  </a:lnTo>
                  <a:lnTo>
                    <a:pt x="1218" y="136"/>
                  </a:lnTo>
                  <a:lnTo>
                    <a:pt x="1190" y="151"/>
                  </a:lnTo>
                  <a:lnTo>
                    <a:pt x="1163" y="164"/>
                  </a:lnTo>
                  <a:lnTo>
                    <a:pt x="1135" y="179"/>
                  </a:lnTo>
                  <a:lnTo>
                    <a:pt x="1108" y="194"/>
                  </a:lnTo>
                  <a:lnTo>
                    <a:pt x="1081" y="209"/>
                  </a:lnTo>
                  <a:lnTo>
                    <a:pt x="1028" y="241"/>
                  </a:lnTo>
                  <a:lnTo>
                    <a:pt x="978" y="272"/>
                  </a:lnTo>
                  <a:lnTo>
                    <a:pt x="932" y="304"/>
                  </a:lnTo>
                  <a:lnTo>
                    <a:pt x="886" y="337"/>
                  </a:lnTo>
                  <a:lnTo>
                    <a:pt x="845" y="369"/>
                  </a:lnTo>
                  <a:lnTo>
                    <a:pt x="806" y="401"/>
                  </a:lnTo>
                  <a:lnTo>
                    <a:pt x="769" y="432"/>
                  </a:lnTo>
                  <a:lnTo>
                    <a:pt x="736" y="464"/>
                  </a:lnTo>
                  <a:lnTo>
                    <a:pt x="712" y="441"/>
                  </a:lnTo>
                  <a:lnTo>
                    <a:pt x="687" y="418"/>
                  </a:lnTo>
                  <a:lnTo>
                    <a:pt x="662" y="395"/>
                  </a:lnTo>
                  <a:lnTo>
                    <a:pt x="637" y="372"/>
                  </a:lnTo>
                  <a:lnTo>
                    <a:pt x="623" y="360"/>
                  </a:lnTo>
                  <a:lnTo>
                    <a:pt x="609" y="350"/>
                  </a:lnTo>
                  <a:lnTo>
                    <a:pt x="593" y="342"/>
                  </a:lnTo>
                  <a:lnTo>
                    <a:pt x="577" y="335"/>
                  </a:lnTo>
                  <a:lnTo>
                    <a:pt x="559" y="329"/>
                  </a:lnTo>
                  <a:lnTo>
                    <a:pt x="540" y="325"/>
                  </a:lnTo>
                  <a:lnTo>
                    <a:pt x="521" y="323"/>
                  </a:lnTo>
                  <a:lnTo>
                    <a:pt x="502" y="323"/>
                  </a:lnTo>
                  <a:lnTo>
                    <a:pt x="491" y="323"/>
                  </a:lnTo>
                  <a:lnTo>
                    <a:pt x="482" y="324"/>
                  </a:lnTo>
                  <a:lnTo>
                    <a:pt x="472" y="325"/>
                  </a:lnTo>
                  <a:lnTo>
                    <a:pt x="462" y="327"/>
                  </a:lnTo>
                  <a:lnTo>
                    <a:pt x="453" y="329"/>
                  </a:lnTo>
                  <a:lnTo>
                    <a:pt x="444" y="332"/>
                  </a:lnTo>
                  <a:lnTo>
                    <a:pt x="435" y="336"/>
                  </a:lnTo>
                  <a:lnTo>
                    <a:pt x="426" y="340"/>
                  </a:lnTo>
                  <a:lnTo>
                    <a:pt x="417" y="344"/>
                  </a:lnTo>
                  <a:lnTo>
                    <a:pt x="409" y="349"/>
                  </a:lnTo>
                  <a:lnTo>
                    <a:pt x="401" y="355"/>
                  </a:lnTo>
                  <a:lnTo>
                    <a:pt x="393" y="360"/>
                  </a:lnTo>
                  <a:lnTo>
                    <a:pt x="378" y="374"/>
                  </a:lnTo>
                  <a:lnTo>
                    <a:pt x="364" y="389"/>
                  </a:lnTo>
                  <a:lnTo>
                    <a:pt x="351" y="405"/>
                  </a:lnTo>
                  <a:lnTo>
                    <a:pt x="341" y="422"/>
                  </a:lnTo>
                  <a:lnTo>
                    <a:pt x="332" y="439"/>
                  </a:lnTo>
                  <a:lnTo>
                    <a:pt x="325" y="457"/>
                  </a:lnTo>
                  <a:lnTo>
                    <a:pt x="322" y="466"/>
                  </a:lnTo>
                  <a:lnTo>
                    <a:pt x="320" y="475"/>
                  </a:lnTo>
                  <a:lnTo>
                    <a:pt x="318" y="484"/>
                  </a:lnTo>
                  <a:lnTo>
                    <a:pt x="317" y="494"/>
                  </a:lnTo>
                  <a:lnTo>
                    <a:pt x="317" y="504"/>
                  </a:lnTo>
                  <a:lnTo>
                    <a:pt x="316" y="513"/>
                  </a:lnTo>
                  <a:lnTo>
                    <a:pt x="317" y="523"/>
                  </a:lnTo>
                  <a:lnTo>
                    <a:pt x="318" y="533"/>
                  </a:lnTo>
                  <a:lnTo>
                    <a:pt x="321" y="552"/>
                  </a:lnTo>
                  <a:lnTo>
                    <a:pt x="325" y="570"/>
                  </a:lnTo>
                  <a:lnTo>
                    <a:pt x="330" y="588"/>
                  </a:lnTo>
                  <a:lnTo>
                    <a:pt x="338" y="604"/>
                  </a:lnTo>
                  <a:lnTo>
                    <a:pt x="346" y="619"/>
                  </a:lnTo>
                  <a:lnTo>
                    <a:pt x="357" y="633"/>
                  </a:lnTo>
                  <a:lnTo>
                    <a:pt x="368" y="646"/>
                  </a:lnTo>
                  <a:lnTo>
                    <a:pt x="381" y="660"/>
                  </a:lnTo>
                  <a:lnTo>
                    <a:pt x="406" y="680"/>
                  </a:lnTo>
                  <a:lnTo>
                    <a:pt x="431" y="700"/>
                  </a:lnTo>
                  <a:lnTo>
                    <a:pt x="456" y="721"/>
                  </a:lnTo>
                  <a:lnTo>
                    <a:pt x="480" y="743"/>
                  </a:lnTo>
                  <a:lnTo>
                    <a:pt x="456" y="772"/>
                  </a:lnTo>
                  <a:lnTo>
                    <a:pt x="433" y="801"/>
                  </a:lnTo>
                  <a:lnTo>
                    <a:pt x="410" y="832"/>
                  </a:lnTo>
                  <a:lnTo>
                    <a:pt x="387" y="862"/>
                  </a:lnTo>
                  <a:lnTo>
                    <a:pt x="366" y="893"/>
                  </a:lnTo>
                  <a:lnTo>
                    <a:pt x="345" y="924"/>
                  </a:lnTo>
                  <a:lnTo>
                    <a:pt x="324" y="955"/>
                  </a:lnTo>
                  <a:lnTo>
                    <a:pt x="303" y="986"/>
                  </a:lnTo>
                  <a:lnTo>
                    <a:pt x="284" y="1019"/>
                  </a:lnTo>
                  <a:lnTo>
                    <a:pt x="265" y="1051"/>
                  </a:lnTo>
                  <a:lnTo>
                    <a:pt x="246" y="1084"/>
                  </a:lnTo>
                  <a:lnTo>
                    <a:pt x="228" y="1116"/>
                  </a:lnTo>
                  <a:lnTo>
                    <a:pt x="211" y="1149"/>
                  </a:lnTo>
                  <a:lnTo>
                    <a:pt x="194" y="1183"/>
                  </a:lnTo>
                  <a:lnTo>
                    <a:pt x="177" y="1217"/>
                  </a:lnTo>
                  <a:lnTo>
                    <a:pt x="161" y="1251"/>
                  </a:lnTo>
                  <a:lnTo>
                    <a:pt x="146" y="1284"/>
                  </a:lnTo>
                  <a:lnTo>
                    <a:pt x="131" y="1318"/>
                  </a:lnTo>
                  <a:lnTo>
                    <a:pt x="117" y="1353"/>
                  </a:lnTo>
                  <a:lnTo>
                    <a:pt x="104" y="1387"/>
                  </a:lnTo>
                  <a:lnTo>
                    <a:pt x="92" y="1420"/>
                  </a:lnTo>
                  <a:lnTo>
                    <a:pt x="81" y="1454"/>
                  </a:lnTo>
                  <a:lnTo>
                    <a:pt x="70" y="1487"/>
                  </a:lnTo>
                  <a:lnTo>
                    <a:pt x="59" y="1521"/>
                  </a:lnTo>
                  <a:lnTo>
                    <a:pt x="50" y="1555"/>
                  </a:lnTo>
                  <a:lnTo>
                    <a:pt x="42" y="1588"/>
                  </a:lnTo>
                  <a:lnTo>
                    <a:pt x="34" y="1621"/>
                  </a:lnTo>
                  <a:lnTo>
                    <a:pt x="27" y="1654"/>
                  </a:lnTo>
                  <a:lnTo>
                    <a:pt x="21" y="1688"/>
                  </a:lnTo>
                  <a:lnTo>
                    <a:pt x="16" y="1721"/>
                  </a:lnTo>
                  <a:lnTo>
                    <a:pt x="11" y="1754"/>
                  </a:lnTo>
                  <a:lnTo>
                    <a:pt x="8" y="1787"/>
                  </a:lnTo>
                  <a:lnTo>
                    <a:pt x="4" y="1819"/>
                  </a:lnTo>
                  <a:lnTo>
                    <a:pt x="2" y="1852"/>
                  </a:lnTo>
                  <a:lnTo>
                    <a:pt x="1" y="1884"/>
                  </a:lnTo>
                  <a:lnTo>
                    <a:pt x="0" y="1916"/>
                  </a:lnTo>
                  <a:lnTo>
                    <a:pt x="0" y="1947"/>
                  </a:lnTo>
                  <a:lnTo>
                    <a:pt x="1" y="1978"/>
                  </a:lnTo>
                  <a:lnTo>
                    <a:pt x="4" y="2009"/>
                  </a:lnTo>
                  <a:lnTo>
                    <a:pt x="6" y="2040"/>
                  </a:lnTo>
                  <a:lnTo>
                    <a:pt x="10" y="2070"/>
                  </a:lnTo>
                  <a:lnTo>
                    <a:pt x="15" y="2100"/>
                  </a:lnTo>
                  <a:lnTo>
                    <a:pt x="20" y="2129"/>
                  </a:lnTo>
                  <a:lnTo>
                    <a:pt x="26" y="2158"/>
                  </a:lnTo>
                  <a:lnTo>
                    <a:pt x="34" y="2188"/>
                  </a:lnTo>
                  <a:lnTo>
                    <a:pt x="42" y="2217"/>
                  </a:lnTo>
                  <a:lnTo>
                    <a:pt x="50" y="2245"/>
                  </a:lnTo>
                  <a:lnTo>
                    <a:pt x="60" y="2273"/>
                  </a:lnTo>
                  <a:lnTo>
                    <a:pt x="72" y="2301"/>
                  </a:lnTo>
                  <a:lnTo>
                    <a:pt x="83" y="2328"/>
                  </a:lnTo>
                  <a:lnTo>
                    <a:pt x="96" y="2356"/>
                  </a:lnTo>
                  <a:lnTo>
                    <a:pt x="110" y="2382"/>
                  </a:lnTo>
                  <a:lnTo>
                    <a:pt x="125" y="2408"/>
                  </a:lnTo>
                  <a:lnTo>
                    <a:pt x="141" y="2433"/>
                  </a:lnTo>
                  <a:lnTo>
                    <a:pt x="158" y="2459"/>
                  </a:lnTo>
                  <a:lnTo>
                    <a:pt x="176" y="2483"/>
                  </a:lnTo>
                  <a:lnTo>
                    <a:pt x="196" y="2508"/>
                  </a:lnTo>
                  <a:lnTo>
                    <a:pt x="216" y="2533"/>
                  </a:lnTo>
                  <a:lnTo>
                    <a:pt x="237" y="2556"/>
                  </a:lnTo>
                  <a:lnTo>
                    <a:pt x="259" y="2580"/>
                  </a:lnTo>
                  <a:lnTo>
                    <a:pt x="282" y="2603"/>
                  </a:lnTo>
                  <a:lnTo>
                    <a:pt x="308" y="2626"/>
                  </a:lnTo>
                  <a:lnTo>
                    <a:pt x="333" y="2649"/>
                  </a:lnTo>
                  <a:lnTo>
                    <a:pt x="360" y="2672"/>
                  </a:lnTo>
                  <a:lnTo>
                    <a:pt x="382" y="2690"/>
                  </a:lnTo>
                  <a:lnTo>
                    <a:pt x="405" y="2708"/>
                  </a:lnTo>
                  <a:lnTo>
                    <a:pt x="427" y="2724"/>
                  </a:lnTo>
                  <a:lnTo>
                    <a:pt x="451" y="2740"/>
                  </a:lnTo>
                  <a:lnTo>
                    <a:pt x="474" y="2756"/>
                  </a:lnTo>
                  <a:lnTo>
                    <a:pt x="498" y="2771"/>
                  </a:lnTo>
                  <a:lnTo>
                    <a:pt x="522" y="2785"/>
                  </a:lnTo>
                  <a:lnTo>
                    <a:pt x="545" y="2798"/>
                  </a:lnTo>
                  <a:lnTo>
                    <a:pt x="571" y="2811"/>
                  </a:lnTo>
                  <a:lnTo>
                    <a:pt x="595" y="2823"/>
                  </a:lnTo>
                  <a:lnTo>
                    <a:pt x="620" y="2834"/>
                  </a:lnTo>
                  <a:lnTo>
                    <a:pt x="645" y="2845"/>
                  </a:lnTo>
                  <a:lnTo>
                    <a:pt x="670" y="2856"/>
                  </a:lnTo>
                  <a:lnTo>
                    <a:pt x="696" y="2866"/>
                  </a:lnTo>
                  <a:lnTo>
                    <a:pt x="722" y="2875"/>
                  </a:lnTo>
                  <a:lnTo>
                    <a:pt x="748" y="2883"/>
                  </a:lnTo>
                  <a:lnTo>
                    <a:pt x="774" y="2891"/>
                  </a:lnTo>
                  <a:lnTo>
                    <a:pt x="802" y="2898"/>
                  </a:lnTo>
                  <a:lnTo>
                    <a:pt x="828" y="2905"/>
                  </a:lnTo>
                  <a:lnTo>
                    <a:pt x="855" y="2910"/>
                  </a:lnTo>
                  <a:lnTo>
                    <a:pt x="882" y="2916"/>
                  </a:lnTo>
                  <a:lnTo>
                    <a:pt x="910" y="2920"/>
                  </a:lnTo>
                  <a:lnTo>
                    <a:pt x="938" y="2924"/>
                  </a:lnTo>
                  <a:lnTo>
                    <a:pt x="966" y="2928"/>
                  </a:lnTo>
                  <a:lnTo>
                    <a:pt x="995" y="2931"/>
                  </a:lnTo>
                  <a:lnTo>
                    <a:pt x="1023" y="2933"/>
                  </a:lnTo>
                  <a:lnTo>
                    <a:pt x="1053" y="2934"/>
                  </a:lnTo>
                  <a:lnTo>
                    <a:pt x="1082" y="2935"/>
                  </a:lnTo>
                  <a:lnTo>
                    <a:pt x="1111" y="2936"/>
                  </a:lnTo>
                  <a:lnTo>
                    <a:pt x="1140" y="2935"/>
                  </a:lnTo>
                  <a:lnTo>
                    <a:pt x="1171" y="2935"/>
                  </a:lnTo>
                  <a:lnTo>
                    <a:pt x="1201" y="2933"/>
                  </a:lnTo>
                  <a:lnTo>
                    <a:pt x="1261" y="2929"/>
                  </a:lnTo>
                  <a:lnTo>
                    <a:pt x="1323" y="2922"/>
                  </a:lnTo>
                  <a:lnTo>
                    <a:pt x="1385" y="2914"/>
                  </a:lnTo>
                  <a:lnTo>
                    <a:pt x="1448" y="2904"/>
                  </a:lnTo>
                  <a:lnTo>
                    <a:pt x="1511" y="2892"/>
                  </a:lnTo>
                  <a:lnTo>
                    <a:pt x="1575" y="2878"/>
                  </a:lnTo>
                  <a:lnTo>
                    <a:pt x="1639" y="2862"/>
                  </a:lnTo>
                  <a:lnTo>
                    <a:pt x="1705" y="2842"/>
                  </a:lnTo>
                  <a:lnTo>
                    <a:pt x="1770" y="2822"/>
                  </a:lnTo>
                  <a:lnTo>
                    <a:pt x="1836" y="2800"/>
                  </a:lnTo>
                  <a:lnTo>
                    <a:pt x="1904" y="2775"/>
                  </a:lnTo>
                  <a:lnTo>
                    <a:pt x="1971" y="2748"/>
                  </a:lnTo>
                  <a:lnTo>
                    <a:pt x="2039" y="2719"/>
                  </a:lnTo>
                  <a:lnTo>
                    <a:pt x="2107" y="2687"/>
                  </a:lnTo>
                  <a:lnTo>
                    <a:pt x="2177" y="2653"/>
                  </a:lnTo>
                  <a:lnTo>
                    <a:pt x="2246" y="2617"/>
                  </a:lnTo>
                  <a:lnTo>
                    <a:pt x="2302" y="2681"/>
                  </a:lnTo>
                  <a:lnTo>
                    <a:pt x="2358" y="2745"/>
                  </a:lnTo>
                  <a:lnTo>
                    <a:pt x="2414" y="2809"/>
                  </a:lnTo>
                  <a:lnTo>
                    <a:pt x="2470" y="2874"/>
                  </a:lnTo>
                  <a:lnTo>
                    <a:pt x="2526" y="2937"/>
                  </a:lnTo>
                  <a:lnTo>
                    <a:pt x="2582" y="3000"/>
                  </a:lnTo>
                  <a:lnTo>
                    <a:pt x="2638" y="3064"/>
                  </a:lnTo>
                  <a:lnTo>
                    <a:pt x="2693" y="3127"/>
                  </a:lnTo>
                  <a:lnTo>
                    <a:pt x="2749" y="3189"/>
                  </a:lnTo>
                  <a:lnTo>
                    <a:pt x="2805" y="3252"/>
                  </a:lnTo>
                  <a:lnTo>
                    <a:pt x="2861" y="3314"/>
                  </a:lnTo>
                  <a:lnTo>
                    <a:pt x="2917" y="3376"/>
                  </a:lnTo>
                  <a:lnTo>
                    <a:pt x="2973" y="3437"/>
                  </a:lnTo>
                  <a:lnTo>
                    <a:pt x="3029" y="3497"/>
                  </a:lnTo>
                  <a:lnTo>
                    <a:pt x="3085" y="3558"/>
                  </a:lnTo>
                  <a:lnTo>
                    <a:pt x="3141" y="3617"/>
                  </a:lnTo>
                  <a:lnTo>
                    <a:pt x="3118" y="3636"/>
                  </a:lnTo>
                  <a:lnTo>
                    <a:pt x="3094" y="3655"/>
                  </a:lnTo>
                  <a:lnTo>
                    <a:pt x="3071" y="3672"/>
                  </a:lnTo>
                  <a:lnTo>
                    <a:pt x="3049" y="3688"/>
                  </a:lnTo>
                  <a:lnTo>
                    <a:pt x="3027" y="3703"/>
                  </a:lnTo>
                  <a:lnTo>
                    <a:pt x="3006" y="3718"/>
                  </a:lnTo>
                  <a:lnTo>
                    <a:pt x="2984" y="3731"/>
                  </a:lnTo>
                  <a:lnTo>
                    <a:pt x="2963" y="3743"/>
                  </a:lnTo>
                  <a:lnTo>
                    <a:pt x="2942" y="3754"/>
                  </a:lnTo>
                  <a:lnTo>
                    <a:pt x="2922" y="3764"/>
                  </a:lnTo>
                  <a:lnTo>
                    <a:pt x="2902" y="3773"/>
                  </a:lnTo>
                  <a:lnTo>
                    <a:pt x="2883" y="3781"/>
                  </a:lnTo>
                  <a:lnTo>
                    <a:pt x="2863" y="3788"/>
                  </a:lnTo>
                  <a:lnTo>
                    <a:pt x="2844" y="3794"/>
                  </a:lnTo>
                  <a:lnTo>
                    <a:pt x="2825" y="3799"/>
                  </a:lnTo>
                  <a:lnTo>
                    <a:pt x="2807" y="3804"/>
                  </a:lnTo>
                  <a:lnTo>
                    <a:pt x="2771" y="3810"/>
                  </a:lnTo>
                  <a:lnTo>
                    <a:pt x="2735" y="3815"/>
                  </a:lnTo>
                  <a:lnTo>
                    <a:pt x="2718" y="3816"/>
                  </a:lnTo>
                  <a:lnTo>
                    <a:pt x="2701" y="3817"/>
                  </a:lnTo>
                  <a:lnTo>
                    <a:pt x="2685" y="3818"/>
                  </a:lnTo>
                  <a:lnTo>
                    <a:pt x="2668" y="3818"/>
                  </a:lnTo>
                  <a:lnTo>
                    <a:pt x="2652" y="3817"/>
                  </a:lnTo>
                  <a:lnTo>
                    <a:pt x="2636" y="3816"/>
                  </a:lnTo>
                  <a:lnTo>
                    <a:pt x="2620" y="3814"/>
                  </a:lnTo>
                  <a:lnTo>
                    <a:pt x="2604" y="3812"/>
                  </a:lnTo>
                  <a:lnTo>
                    <a:pt x="2589" y="3809"/>
                  </a:lnTo>
                  <a:lnTo>
                    <a:pt x="2574" y="3806"/>
                  </a:lnTo>
                  <a:lnTo>
                    <a:pt x="2559" y="3803"/>
                  </a:lnTo>
                  <a:lnTo>
                    <a:pt x="2544" y="3799"/>
                  </a:lnTo>
                  <a:lnTo>
                    <a:pt x="2515" y="3789"/>
                  </a:lnTo>
                  <a:lnTo>
                    <a:pt x="2486" y="3778"/>
                  </a:lnTo>
                  <a:lnTo>
                    <a:pt x="2458" y="3767"/>
                  </a:lnTo>
                  <a:lnTo>
                    <a:pt x="2430" y="3754"/>
                  </a:lnTo>
                  <a:lnTo>
                    <a:pt x="2403" y="3740"/>
                  </a:lnTo>
                  <a:lnTo>
                    <a:pt x="2376" y="3726"/>
                  </a:lnTo>
                  <a:lnTo>
                    <a:pt x="2351" y="3710"/>
                  </a:lnTo>
                  <a:lnTo>
                    <a:pt x="2325" y="3693"/>
                  </a:lnTo>
                  <a:lnTo>
                    <a:pt x="2301" y="3676"/>
                  </a:lnTo>
                  <a:lnTo>
                    <a:pt x="2276" y="3660"/>
                  </a:lnTo>
                  <a:lnTo>
                    <a:pt x="2250" y="3644"/>
                  </a:lnTo>
                  <a:lnTo>
                    <a:pt x="2225" y="3629"/>
                  </a:lnTo>
                  <a:lnTo>
                    <a:pt x="2201" y="3615"/>
                  </a:lnTo>
                  <a:lnTo>
                    <a:pt x="2176" y="3601"/>
                  </a:lnTo>
                  <a:lnTo>
                    <a:pt x="2152" y="3588"/>
                  </a:lnTo>
                  <a:lnTo>
                    <a:pt x="2126" y="3576"/>
                  </a:lnTo>
                  <a:lnTo>
                    <a:pt x="2102" y="3565"/>
                  </a:lnTo>
                  <a:lnTo>
                    <a:pt x="2077" y="3555"/>
                  </a:lnTo>
                  <a:lnTo>
                    <a:pt x="2053" y="3546"/>
                  </a:lnTo>
                  <a:lnTo>
                    <a:pt x="2028" y="3539"/>
                  </a:lnTo>
                  <a:lnTo>
                    <a:pt x="2002" y="3532"/>
                  </a:lnTo>
                  <a:lnTo>
                    <a:pt x="1977" y="3528"/>
                  </a:lnTo>
                  <a:lnTo>
                    <a:pt x="1951" y="3525"/>
                  </a:lnTo>
                  <a:lnTo>
                    <a:pt x="1926" y="3524"/>
                  </a:lnTo>
                  <a:lnTo>
                    <a:pt x="1913" y="3524"/>
                  </a:lnTo>
                  <a:lnTo>
                    <a:pt x="1900" y="3525"/>
                  </a:lnTo>
                  <a:lnTo>
                    <a:pt x="1886" y="3527"/>
                  </a:lnTo>
                  <a:lnTo>
                    <a:pt x="1873" y="3530"/>
                  </a:lnTo>
                  <a:lnTo>
                    <a:pt x="1859" y="3533"/>
                  </a:lnTo>
                  <a:lnTo>
                    <a:pt x="1846" y="3537"/>
                  </a:lnTo>
                  <a:lnTo>
                    <a:pt x="1832" y="3543"/>
                  </a:lnTo>
                  <a:lnTo>
                    <a:pt x="1819" y="3549"/>
                  </a:lnTo>
                  <a:lnTo>
                    <a:pt x="1805" y="3556"/>
                  </a:lnTo>
                  <a:lnTo>
                    <a:pt x="1791" y="3563"/>
                  </a:lnTo>
                  <a:lnTo>
                    <a:pt x="1777" y="3572"/>
                  </a:lnTo>
                  <a:lnTo>
                    <a:pt x="1762" y="3581"/>
                  </a:lnTo>
                  <a:lnTo>
                    <a:pt x="1747" y="3591"/>
                  </a:lnTo>
                  <a:lnTo>
                    <a:pt x="1733" y="3601"/>
                  </a:lnTo>
                  <a:lnTo>
                    <a:pt x="1718" y="3613"/>
                  </a:lnTo>
                  <a:lnTo>
                    <a:pt x="1703" y="3625"/>
                  </a:lnTo>
                  <a:lnTo>
                    <a:pt x="1688" y="3639"/>
                  </a:lnTo>
                  <a:lnTo>
                    <a:pt x="1674" y="3653"/>
                  </a:lnTo>
                  <a:lnTo>
                    <a:pt x="1661" y="3667"/>
                  </a:lnTo>
                  <a:lnTo>
                    <a:pt x="1648" y="3681"/>
                  </a:lnTo>
                  <a:lnTo>
                    <a:pt x="1637" y="3696"/>
                  </a:lnTo>
                  <a:lnTo>
                    <a:pt x="1627" y="3712"/>
                  </a:lnTo>
                  <a:lnTo>
                    <a:pt x="1618" y="3727"/>
                  </a:lnTo>
                  <a:lnTo>
                    <a:pt x="1610" y="3742"/>
                  </a:lnTo>
                  <a:lnTo>
                    <a:pt x="1603" y="3758"/>
                  </a:lnTo>
                  <a:lnTo>
                    <a:pt x="1596" y="3774"/>
                  </a:lnTo>
                  <a:lnTo>
                    <a:pt x="1591" y="3790"/>
                  </a:lnTo>
                  <a:lnTo>
                    <a:pt x="1587" y="3806"/>
                  </a:lnTo>
                  <a:lnTo>
                    <a:pt x="1583" y="3823"/>
                  </a:lnTo>
                  <a:lnTo>
                    <a:pt x="1581" y="3840"/>
                  </a:lnTo>
                  <a:lnTo>
                    <a:pt x="1580" y="3857"/>
                  </a:lnTo>
                  <a:lnTo>
                    <a:pt x="1579" y="3875"/>
                  </a:lnTo>
                  <a:lnTo>
                    <a:pt x="1580" y="3893"/>
                  </a:lnTo>
                  <a:lnTo>
                    <a:pt x="1581" y="3911"/>
                  </a:lnTo>
                  <a:lnTo>
                    <a:pt x="1584" y="3928"/>
                  </a:lnTo>
                  <a:lnTo>
                    <a:pt x="1587" y="3946"/>
                  </a:lnTo>
                  <a:lnTo>
                    <a:pt x="1592" y="3963"/>
                  </a:lnTo>
                  <a:lnTo>
                    <a:pt x="1597" y="3981"/>
                  </a:lnTo>
                  <a:lnTo>
                    <a:pt x="1604" y="3998"/>
                  </a:lnTo>
                  <a:lnTo>
                    <a:pt x="1611" y="4016"/>
                  </a:lnTo>
                  <a:lnTo>
                    <a:pt x="1619" y="4034"/>
                  </a:lnTo>
                  <a:lnTo>
                    <a:pt x="1629" y="4053"/>
                  </a:lnTo>
                  <a:lnTo>
                    <a:pt x="1639" y="4071"/>
                  </a:lnTo>
                  <a:lnTo>
                    <a:pt x="1652" y="4088"/>
                  </a:lnTo>
                  <a:lnTo>
                    <a:pt x="1664" y="4106"/>
                  </a:lnTo>
                  <a:lnTo>
                    <a:pt x="1677" y="4124"/>
                  </a:lnTo>
                  <a:lnTo>
                    <a:pt x="1692" y="4142"/>
                  </a:lnTo>
                  <a:lnTo>
                    <a:pt x="1707" y="4160"/>
                  </a:lnTo>
                  <a:lnTo>
                    <a:pt x="1723" y="4178"/>
                  </a:lnTo>
                  <a:lnTo>
                    <a:pt x="1740" y="4195"/>
                  </a:lnTo>
                  <a:lnTo>
                    <a:pt x="1757" y="4212"/>
                  </a:lnTo>
                  <a:lnTo>
                    <a:pt x="1776" y="4230"/>
                  </a:lnTo>
                  <a:lnTo>
                    <a:pt x="1795" y="4246"/>
                  </a:lnTo>
                  <a:lnTo>
                    <a:pt x="1814" y="4262"/>
                  </a:lnTo>
                  <a:lnTo>
                    <a:pt x="1834" y="4277"/>
                  </a:lnTo>
                  <a:lnTo>
                    <a:pt x="1854" y="4293"/>
                  </a:lnTo>
                  <a:lnTo>
                    <a:pt x="1875" y="4307"/>
                  </a:lnTo>
                  <a:lnTo>
                    <a:pt x="1898" y="4322"/>
                  </a:lnTo>
                  <a:lnTo>
                    <a:pt x="1920" y="4336"/>
                  </a:lnTo>
                  <a:lnTo>
                    <a:pt x="1942" y="4349"/>
                  </a:lnTo>
                  <a:lnTo>
                    <a:pt x="1965" y="4363"/>
                  </a:lnTo>
                  <a:lnTo>
                    <a:pt x="1989" y="4375"/>
                  </a:lnTo>
                  <a:lnTo>
                    <a:pt x="2013" y="4389"/>
                  </a:lnTo>
                  <a:lnTo>
                    <a:pt x="2039" y="4401"/>
                  </a:lnTo>
                  <a:lnTo>
                    <a:pt x="2064" y="4413"/>
                  </a:lnTo>
                  <a:lnTo>
                    <a:pt x="2090" y="4424"/>
                  </a:lnTo>
                  <a:lnTo>
                    <a:pt x="2116" y="4434"/>
                  </a:lnTo>
                  <a:lnTo>
                    <a:pt x="2144" y="4444"/>
                  </a:lnTo>
                  <a:lnTo>
                    <a:pt x="2170" y="4454"/>
                  </a:lnTo>
                  <a:lnTo>
                    <a:pt x="2198" y="4462"/>
                  </a:lnTo>
                  <a:lnTo>
                    <a:pt x="2225" y="4471"/>
                  </a:lnTo>
                  <a:lnTo>
                    <a:pt x="2253" y="4478"/>
                  </a:lnTo>
                  <a:lnTo>
                    <a:pt x="2283" y="4485"/>
                  </a:lnTo>
                  <a:lnTo>
                    <a:pt x="2311" y="4491"/>
                  </a:lnTo>
                  <a:lnTo>
                    <a:pt x="2340" y="4497"/>
                  </a:lnTo>
                  <a:lnTo>
                    <a:pt x="2370" y="4502"/>
                  </a:lnTo>
                  <a:lnTo>
                    <a:pt x="2401" y="4506"/>
                  </a:lnTo>
                  <a:lnTo>
                    <a:pt x="2431" y="4510"/>
                  </a:lnTo>
                  <a:lnTo>
                    <a:pt x="2462" y="4513"/>
                  </a:lnTo>
                  <a:lnTo>
                    <a:pt x="2493" y="4516"/>
                  </a:lnTo>
                  <a:lnTo>
                    <a:pt x="2525" y="4517"/>
                  </a:lnTo>
                  <a:lnTo>
                    <a:pt x="2556" y="4518"/>
                  </a:lnTo>
                  <a:lnTo>
                    <a:pt x="2588" y="4518"/>
                  </a:lnTo>
                  <a:lnTo>
                    <a:pt x="2620" y="4517"/>
                  </a:lnTo>
                  <a:lnTo>
                    <a:pt x="2653" y="4515"/>
                  </a:lnTo>
                  <a:lnTo>
                    <a:pt x="2685" y="4513"/>
                  </a:lnTo>
                  <a:lnTo>
                    <a:pt x="2717" y="4509"/>
                  </a:lnTo>
                  <a:lnTo>
                    <a:pt x="2751" y="4504"/>
                  </a:lnTo>
                  <a:lnTo>
                    <a:pt x="2784" y="4499"/>
                  </a:lnTo>
                  <a:lnTo>
                    <a:pt x="2817" y="4492"/>
                  </a:lnTo>
                  <a:lnTo>
                    <a:pt x="2850" y="4485"/>
                  </a:lnTo>
                  <a:lnTo>
                    <a:pt x="2885" y="4477"/>
                  </a:lnTo>
                  <a:lnTo>
                    <a:pt x="2919" y="4467"/>
                  </a:lnTo>
                  <a:lnTo>
                    <a:pt x="2953" y="4457"/>
                  </a:lnTo>
                  <a:lnTo>
                    <a:pt x="2987" y="4446"/>
                  </a:lnTo>
                  <a:lnTo>
                    <a:pt x="3023" y="4434"/>
                  </a:lnTo>
                  <a:lnTo>
                    <a:pt x="3057" y="4420"/>
                  </a:lnTo>
                  <a:lnTo>
                    <a:pt x="3092" y="4406"/>
                  </a:lnTo>
                  <a:lnTo>
                    <a:pt x="3128" y="4390"/>
                  </a:lnTo>
                  <a:lnTo>
                    <a:pt x="3162" y="4372"/>
                  </a:lnTo>
                  <a:lnTo>
                    <a:pt x="3197" y="4353"/>
                  </a:lnTo>
                  <a:lnTo>
                    <a:pt x="3231" y="4333"/>
                  </a:lnTo>
                  <a:lnTo>
                    <a:pt x="3267" y="4312"/>
                  </a:lnTo>
                  <a:lnTo>
                    <a:pt x="3301" y="4290"/>
                  </a:lnTo>
                  <a:lnTo>
                    <a:pt x="3336" y="4266"/>
                  </a:lnTo>
                  <a:lnTo>
                    <a:pt x="3371" y="4241"/>
                  </a:lnTo>
                  <a:lnTo>
                    <a:pt x="3405" y="4213"/>
                  </a:lnTo>
                  <a:lnTo>
                    <a:pt x="3440" y="4185"/>
                  </a:lnTo>
                  <a:lnTo>
                    <a:pt x="3474" y="4156"/>
                  </a:lnTo>
                  <a:lnTo>
                    <a:pt x="3509" y="4126"/>
                  </a:lnTo>
                  <a:lnTo>
                    <a:pt x="3543" y="4094"/>
                  </a:lnTo>
                  <a:lnTo>
                    <a:pt x="3576" y="4060"/>
                  </a:lnTo>
                  <a:lnTo>
                    <a:pt x="3610" y="4092"/>
                  </a:lnTo>
                  <a:lnTo>
                    <a:pt x="3643" y="4123"/>
                  </a:lnTo>
                  <a:lnTo>
                    <a:pt x="3676" y="4154"/>
                  </a:lnTo>
                  <a:lnTo>
                    <a:pt x="3709" y="4185"/>
                  </a:lnTo>
                  <a:lnTo>
                    <a:pt x="3743" y="4215"/>
                  </a:lnTo>
                  <a:lnTo>
                    <a:pt x="3776" y="4246"/>
                  </a:lnTo>
                  <a:lnTo>
                    <a:pt x="3808" y="4276"/>
                  </a:lnTo>
                  <a:lnTo>
                    <a:pt x="3841" y="4306"/>
                  </a:lnTo>
                  <a:lnTo>
                    <a:pt x="3856" y="4317"/>
                  </a:lnTo>
                  <a:lnTo>
                    <a:pt x="3872" y="4326"/>
                  </a:lnTo>
                  <a:lnTo>
                    <a:pt x="3887" y="4335"/>
                  </a:lnTo>
                  <a:lnTo>
                    <a:pt x="3904" y="4341"/>
                  </a:lnTo>
                  <a:lnTo>
                    <a:pt x="3921" y="4346"/>
                  </a:lnTo>
                  <a:lnTo>
                    <a:pt x="3940" y="4349"/>
                  </a:lnTo>
                  <a:lnTo>
                    <a:pt x="3959" y="4350"/>
                  </a:lnTo>
                  <a:lnTo>
                    <a:pt x="3980" y="4350"/>
                  </a:lnTo>
                  <a:lnTo>
                    <a:pt x="3990" y="4349"/>
                  </a:lnTo>
                  <a:lnTo>
                    <a:pt x="3999" y="4348"/>
                  </a:lnTo>
                  <a:lnTo>
                    <a:pt x="4009" y="4346"/>
                  </a:lnTo>
                  <a:lnTo>
                    <a:pt x="4018" y="4344"/>
                  </a:lnTo>
                  <a:lnTo>
                    <a:pt x="4027" y="4341"/>
                  </a:lnTo>
                  <a:lnTo>
                    <a:pt x="4036" y="4338"/>
                  </a:lnTo>
                  <a:lnTo>
                    <a:pt x="4045" y="4334"/>
                  </a:lnTo>
                  <a:lnTo>
                    <a:pt x="4053" y="4330"/>
                  </a:lnTo>
                  <a:lnTo>
                    <a:pt x="4062" y="4325"/>
                  </a:lnTo>
                  <a:lnTo>
                    <a:pt x="4070" y="4320"/>
                  </a:lnTo>
                  <a:lnTo>
                    <a:pt x="4078" y="4315"/>
                  </a:lnTo>
                  <a:lnTo>
                    <a:pt x="4086" y="4308"/>
                  </a:lnTo>
                  <a:lnTo>
                    <a:pt x="4102" y="4295"/>
                  </a:lnTo>
                  <a:lnTo>
                    <a:pt x="4116" y="4279"/>
                  </a:lnTo>
                  <a:lnTo>
                    <a:pt x="4129" y="4262"/>
                  </a:lnTo>
                  <a:lnTo>
                    <a:pt x="4140" y="4245"/>
                  </a:lnTo>
                  <a:lnTo>
                    <a:pt x="4144" y="4236"/>
                  </a:lnTo>
                  <a:lnTo>
                    <a:pt x="4148" y="4227"/>
                  </a:lnTo>
                  <a:lnTo>
                    <a:pt x="4152" y="4218"/>
                  </a:lnTo>
                  <a:lnTo>
                    <a:pt x="4155" y="4207"/>
                  </a:lnTo>
                  <a:lnTo>
                    <a:pt x="4158" y="4198"/>
                  </a:lnTo>
                  <a:lnTo>
                    <a:pt x="4160" y="4189"/>
                  </a:lnTo>
                  <a:lnTo>
                    <a:pt x="4162" y="4180"/>
                  </a:lnTo>
                  <a:lnTo>
                    <a:pt x="4163" y="4170"/>
                  </a:lnTo>
                  <a:lnTo>
                    <a:pt x="4164" y="4161"/>
                  </a:lnTo>
                  <a:lnTo>
                    <a:pt x="4164" y="4151"/>
                  </a:lnTo>
                  <a:lnTo>
                    <a:pt x="4163" y="4141"/>
                  </a:lnTo>
                  <a:lnTo>
                    <a:pt x="4163" y="4131"/>
                  </a:lnTo>
                  <a:lnTo>
                    <a:pt x="4160" y="4112"/>
                  </a:lnTo>
                  <a:lnTo>
                    <a:pt x="4156" y="4094"/>
                  </a:lnTo>
                  <a:lnTo>
                    <a:pt x="4150" y="4078"/>
                  </a:lnTo>
                  <a:lnTo>
                    <a:pt x="4143" y="4062"/>
                  </a:lnTo>
                  <a:lnTo>
                    <a:pt x="4134" y="4046"/>
                  </a:lnTo>
                  <a:lnTo>
                    <a:pt x="4124" y="4032"/>
                  </a:lnTo>
                  <a:lnTo>
                    <a:pt x="4113" y="4020"/>
                  </a:lnTo>
                  <a:lnTo>
                    <a:pt x="4100" y="4009"/>
                  </a:lnTo>
                  <a:lnTo>
                    <a:pt x="4066" y="3982"/>
                  </a:lnTo>
                  <a:lnTo>
                    <a:pt x="4033" y="3955"/>
                  </a:lnTo>
                  <a:lnTo>
                    <a:pt x="4000" y="3928"/>
                  </a:lnTo>
                  <a:lnTo>
                    <a:pt x="3966" y="3900"/>
                  </a:lnTo>
                  <a:lnTo>
                    <a:pt x="3933" y="3871"/>
                  </a:lnTo>
                  <a:lnTo>
                    <a:pt x="3900" y="3843"/>
                  </a:lnTo>
                  <a:lnTo>
                    <a:pt x="3867" y="3814"/>
                  </a:lnTo>
                  <a:lnTo>
                    <a:pt x="3833" y="3785"/>
                  </a:lnTo>
                  <a:lnTo>
                    <a:pt x="3862" y="3751"/>
                  </a:lnTo>
                  <a:lnTo>
                    <a:pt x="3889" y="3716"/>
                  </a:lnTo>
                  <a:lnTo>
                    <a:pt x="3915" y="3680"/>
                  </a:lnTo>
                  <a:lnTo>
                    <a:pt x="3941" y="3645"/>
                  </a:lnTo>
                  <a:lnTo>
                    <a:pt x="3966" y="3609"/>
                  </a:lnTo>
                  <a:lnTo>
                    <a:pt x="3991" y="3574"/>
                  </a:lnTo>
                  <a:lnTo>
                    <a:pt x="4015" y="3537"/>
                  </a:lnTo>
                  <a:lnTo>
                    <a:pt x="4037" y="3502"/>
                  </a:lnTo>
                  <a:lnTo>
                    <a:pt x="4060" y="3466"/>
                  </a:lnTo>
                  <a:lnTo>
                    <a:pt x="4081" y="3430"/>
                  </a:lnTo>
                  <a:lnTo>
                    <a:pt x="4103" y="3394"/>
                  </a:lnTo>
                  <a:lnTo>
                    <a:pt x="4122" y="3357"/>
                  </a:lnTo>
                  <a:lnTo>
                    <a:pt x="4142" y="3321"/>
                  </a:lnTo>
                  <a:lnTo>
                    <a:pt x="4160" y="3285"/>
                  </a:lnTo>
                  <a:lnTo>
                    <a:pt x="4178" y="3250"/>
                  </a:lnTo>
                  <a:lnTo>
                    <a:pt x="4195" y="3214"/>
                  </a:lnTo>
                  <a:lnTo>
                    <a:pt x="4211" y="3177"/>
                  </a:lnTo>
                  <a:lnTo>
                    <a:pt x="4228" y="3141"/>
                  </a:lnTo>
                  <a:lnTo>
                    <a:pt x="4242" y="3105"/>
                  </a:lnTo>
                  <a:lnTo>
                    <a:pt x="4256" y="3070"/>
                  </a:lnTo>
                  <a:lnTo>
                    <a:pt x="4269" y="3034"/>
                  </a:lnTo>
                  <a:lnTo>
                    <a:pt x="4281" y="2998"/>
                  </a:lnTo>
                  <a:lnTo>
                    <a:pt x="4292" y="2963"/>
                  </a:lnTo>
                  <a:lnTo>
                    <a:pt x="4302" y="2929"/>
                  </a:lnTo>
                  <a:lnTo>
                    <a:pt x="4312" y="2895"/>
                  </a:lnTo>
                  <a:lnTo>
                    <a:pt x="4320" y="2859"/>
                  </a:lnTo>
                  <a:lnTo>
                    <a:pt x="4328" y="2826"/>
                  </a:lnTo>
                  <a:lnTo>
                    <a:pt x="4335" y="2792"/>
                  </a:lnTo>
                  <a:lnTo>
                    <a:pt x="4342" y="2759"/>
                  </a:lnTo>
                  <a:lnTo>
                    <a:pt x="4348" y="2726"/>
                  </a:lnTo>
                  <a:lnTo>
                    <a:pt x="4352" y="2693"/>
                  </a:lnTo>
                  <a:lnTo>
                    <a:pt x="4356" y="2660"/>
                  </a:lnTo>
                  <a:lnTo>
                    <a:pt x="4359" y="2627"/>
                  </a:lnTo>
                  <a:lnTo>
                    <a:pt x="4361" y="2596"/>
                  </a:lnTo>
                  <a:lnTo>
                    <a:pt x="4362" y="2564"/>
                  </a:lnTo>
                  <a:lnTo>
                    <a:pt x="4362" y="2533"/>
                  </a:lnTo>
                  <a:lnTo>
                    <a:pt x="4361" y="2501"/>
                  </a:lnTo>
                  <a:lnTo>
                    <a:pt x="4360" y="2471"/>
                  </a:lnTo>
                  <a:lnTo>
                    <a:pt x="4357" y="2441"/>
                  </a:lnTo>
                  <a:lnTo>
                    <a:pt x="4354" y="2412"/>
                  </a:lnTo>
                  <a:lnTo>
                    <a:pt x="4350" y="2382"/>
                  </a:lnTo>
                  <a:lnTo>
                    <a:pt x="4345" y="2354"/>
                  </a:lnTo>
                  <a:lnTo>
                    <a:pt x="4338" y="2324"/>
                  </a:lnTo>
                  <a:lnTo>
                    <a:pt x="4331" y="2296"/>
                  </a:lnTo>
                  <a:lnTo>
                    <a:pt x="4323" y="2268"/>
                  </a:lnTo>
                  <a:lnTo>
                    <a:pt x="4315" y="2241"/>
                  </a:lnTo>
                  <a:lnTo>
                    <a:pt x="4306" y="2214"/>
                  </a:lnTo>
                  <a:lnTo>
                    <a:pt x="4296" y="2187"/>
                  </a:lnTo>
                  <a:lnTo>
                    <a:pt x="4285" y="2159"/>
                  </a:lnTo>
                  <a:lnTo>
                    <a:pt x="4273" y="2133"/>
                  </a:lnTo>
                  <a:lnTo>
                    <a:pt x="4260" y="2107"/>
                  </a:lnTo>
                  <a:lnTo>
                    <a:pt x="4245" y="2082"/>
                  </a:lnTo>
                  <a:lnTo>
                    <a:pt x="4230" y="2057"/>
                  </a:lnTo>
                  <a:lnTo>
                    <a:pt x="4213" y="2032"/>
                  </a:lnTo>
                  <a:lnTo>
                    <a:pt x="4196" y="2007"/>
                  </a:lnTo>
                  <a:lnTo>
                    <a:pt x="4178" y="1983"/>
                  </a:lnTo>
                  <a:lnTo>
                    <a:pt x="4159" y="1960"/>
                  </a:lnTo>
                  <a:lnTo>
                    <a:pt x="4139" y="1936"/>
                  </a:lnTo>
                  <a:lnTo>
                    <a:pt x="4118" y="1913"/>
                  </a:lnTo>
                  <a:lnTo>
                    <a:pt x="4095" y="1890"/>
                  </a:lnTo>
                  <a:lnTo>
                    <a:pt x="4071" y="1867"/>
                  </a:lnTo>
                  <a:lnTo>
                    <a:pt x="4047" y="1845"/>
                  </a:lnTo>
                  <a:lnTo>
                    <a:pt x="4022" y="1821"/>
                  </a:lnTo>
                  <a:lnTo>
                    <a:pt x="3995" y="17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202"/>
            <p:cNvSpPr/>
            <p:nvPr/>
          </p:nvSpPr>
          <p:spPr bwMode="auto">
            <a:xfrm>
              <a:off x="3022600" y="4629150"/>
              <a:ext cx="104775" cy="109538"/>
            </a:xfrm>
            <a:custGeom>
              <a:avLst/>
              <a:gdLst>
                <a:gd name="T0" fmla="*/ 1968 w 2440"/>
                <a:gd name="T1" fmla="*/ 101 h 2551"/>
                <a:gd name="T2" fmla="*/ 1793 w 2440"/>
                <a:gd name="T3" fmla="*/ 240 h 2551"/>
                <a:gd name="T4" fmla="*/ 1619 w 2440"/>
                <a:gd name="T5" fmla="*/ 382 h 2551"/>
                <a:gd name="T6" fmla="*/ 1449 w 2440"/>
                <a:gd name="T7" fmla="*/ 528 h 2551"/>
                <a:gd name="T8" fmla="*/ 1283 w 2440"/>
                <a:gd name="T9" fmla="*/ 680 h 2551"/>
                <a:gd name="T10" fmla="*/ 1120 w 2440"/>
                <a:gd name="T11" fmla="*/ 836 h 2551"/>
                <a:gd name="T12" fmla="*/ 969 w 2440"/>
                <a:gd name="T13" fmla="*/ 992 h 2551"/>
                <a:gd name="T14" fmla="*/ 824 w 2440"/>
                <a:gd name="T15" fmla="*/ 1150 h 2551"/>
                <a:gd name="T16" fmla="*/ 684 w 2440"/>
                <a:gd name="T17" fmla="*/ 1310 h 2551"/>
                <a:gd name="T18" fmla="*/ 551 w 2440"/>
                <a:gd name="T19" fmla="*/ 1472 h 2551"/>
                <a:gd name="T20" fmla="*/ 425 w 2440"/>
                <a:gd name="T21" fmla="*/ 1636 h 2551"/>
                <a:gd name="T22" fmla="*/ 40 w 2440"/>
                <a:gd name="T23" fmla="*/ 2162 h 2551"/>
                <a:gd name="T24" fmla="*/ 12 w 2440"/>
                <a:gd name="T25" fmla="*/ 2221 h 2551"/>
                <a:gd name="T26" fmla="*/ 0 w 2440"/>
                <a:gd name="T27" fmla="*/ 2282 h 2551"/>
                <a:gd name="T28" fmla="*/ 4 w 2440"/>
                <a:gd name="T29" fmla="*/ 2345 h 2551"/>
                <a:gd name="T30" fmla="*/ 23 w 2440"/>
                <a:gd name="T31" fmla="*/ 2406 h 2551"/>
                <a:gd name="T32" fmla="*/ 59 w 2440"/>
                <a:gd name="T33" fmla="*/ 2461 h 2551"/>
                <a:gd name="T34" fmla="*/ 93 w 2440"/>
                <a:gd name="T35" fmla="*/ 2494 h 2551"/>
                <a:gd name="T36" fmla="*/ 123 w 2440"/>
                <a:gd name="T37" fmla="*/ 2516 h 2551"/>
                <a:gd name="T38" fmla="*/ 156 w 2440"/>
                <a:gd name="T39" fmla="*/ 2532 h 2551"/>
                <a:gd name="T40" fmla="*/ 192 w 2440"/>
                <a:gd name="T41" fmla="*/ 2544 h 2551"/>
                <a:gd name="T42" fmla="*/ 228 w 2440"/>
                <a:gd name="T43" fmla="*/ 2550 h 2551"/>
                <a:gd name="T44" fmla="*/ 264 w 2440"/>
                <a:gd name="T45" fmla="*/ 2551 h 2551"/>
                <a:gd name="T46" fmla="*/ 301 w 2440"/>
                <a:gd name="T47" fmla="*/ 2547 h 2551"/>
                <a:gd name="T48" fmla="*/ 336 w 2440"/>
                <a:gd name="T49" fmla="*/ 2536 h 2551"/>
                <a:gd name="T50" fmla="*/ 370 w 2440"/>
                <a:gd name="T51" fmla="*/ 2522 h 2551"/>
                <a:gd name="T52" fmla="*/ 402 w 2440"/>
                <a:gd name="T53" fmla="*/ 2502 h 2551"/>
                <a:gd name="T54" fmla="*/ 432 w 2440"/>
                <a:gd name="T55" fmla="*/ 2477 h 2551"/>
                <a:gd name="T56" fmla="*/ 461 w 2440"/>
                <a:gd name="T57" fmla="*/ 2440 h 2551"/>
                <a:gd name="T58" fmla="*/ 829 w 2440"/>
                <a:gd name="T59" fmla="*/ 1936 h 2551"/>
                <a:gd name="T60" fmla="*/ 946 w 2440"/>
                <a:gd name="T61" fmla="*/ 1784 h 2551"/>
                <a:gd name="T62" fmla="*/ 1070 w 2440"/>
                <a:gd name="T63" fmla="*/ 1633 h 2551"/>
                <a:gd name="T64" fmla="*/ 1200 w 2440"/>
                <a:gd name="T65" fmla="*/ 1484 h 2551"/>
                <a:gd name="T66" fmla="*/ 1336 w 2440"/>
                <a:gd name="T67" fmla="*/ 1337 h 2551"/>
                <a:gd name="T68" fmla="*/ 1477 w 2440"/>
                <a:gd name="T69" fmla="*/ 1193 h 2551"/>
                <a:gd name="T70" fmla="*/ 1634 w 2440"/>
                <a:gd name="T71" fmla="*/ 1040 h 2551"/>
                <a:gd name="T72" fmla="*/ 1791 w 2440"/>
                <a:gd name="T73" fmla="*/ 898 h 2551"/>
                <a:gd name="T74" fmla="*/ 1948 w 2440"/>
                <a:gd name="T75" fmla="*/ 762 h 2551"/>
                <a:gd name="T76" fmla="*/ 2111 w 2440"/>
                <a:gd name="T77" fmla="*/ 629 h 2551"/>
                <a:gd name="T78" fmla="*/ 2282 w 2440"/>
                <a:gd name="T79" fmla="*/ 495 h 2551"/>
                <a:gd name="T80" fmla="*/ 2353 w 2440"/>
                <a:gd name="T81" fmla="*/ 440 h 2551"/>
                <a:gd name="T82" fmla="*/ 2383 w 2440"/>
                <a:gd name="T83" fmla="*/ 410 h 2551"/>
                <a:gd name="T84" fmla="*/ 2405 w 2440"/>
                <a:gd name="T85" fmla="*/ 379 h 2551"/>
                <a:gd name="T86" fmla="*/ 2421 w 2440"/>
                <a:gd name="T87" fmla="*/ 346 h 2551"/>
                <a:gd name="T88" fmla="*/ 2433 w 2440"/>
                <a:gd name="T89" fmla="*/ 311 h 2551"/>
                <a:gd name="T90" fmla="*/ 2439 w 2440"/>
                <a:gd name="T91" fmla="*/ 275 h 2551"/>
                <a:gd name="T92" fmla="*/ 2439 w 2440"/>
                <a:gd name="T93" fmla="*/ 239 h 2551"/>
                <a:gd name="T94" fmla="*/ 2435 w 2440"/>
                <a:gd name="T95" fmla="*/ 203 h 2551"/>
                <a:gd name="T96" fmla="*/ 2426 w 2440"/>
                <a:gd name="T97" fmla="*/ 168 h 2551"/>
                <a:gd name="T98" fmla="*/ 2411 w 2440"/>
                <a:gd name="T99" fmla="*/ 133 h 2551"/>
                <a:gd name="T100" fmla="*/ 2391 w 2440"/>
                <a:gd name="T101" fmla="*/ 101 h 2551"/>
                <a:gd name="T102" fmla="*/ 2365 w 2440"/>
                <a:gd name="T103" fmla="*/ 72 h 2551"/>
                <a:gd name="T104" fmla="*/ 2338 w 2440"/>
                <a:gd name="T105" fmla="*/ 49 h 2551"/>
                <a:gd name="T106" fmla="*/ 2309 w 2440"/>
                <a:gd name="T107" fmla="*/ 30 h 2551"/>
                <a:gd name="T108" fmla="*/ 2277 w 2440"/>
                <a:gd name="T109" fmla="*/ 16 h 2551"/>
                <a:gd name="T110" fmla="*/ 2244 w 2440"/>
                <a:gd name="T111" fmla="*/ 6 h 2551"/>
                <a:gd name="T112" fmla="*/ 2211 w 2440"/>
                <a:gd name="T113" fmla="*/ 1 h 2551"/>
                <a:gd name="T114" fmla="*/ 2154 w 2440"/>
                <a:gd name="T115" fmla="*/ 2 h 2551"/>
                <a:gd name="T116" fmla="*/ 2120 w 2440"/>
                <a:gd name="T117" fmla="*/ 9 h 2551"/>
                <a:gd name="T118" fmla="*/ 2088 w 2440"/>
                <a:gd name="T119" fmla="*/ 20 h 2551"/>
                <a:gd name="T120" fmla="*/ 2057 w 2440"/>
                <a:gd name="T121" fmla="*/ 36 h 2551"/>
                <a:gd name="T122" fmla="*/ 2029 w 2440"/>
                <a:gd name="T123" fmla="*/ 56 h 2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40" h="2551">
                  <a:moveTo>
                    <a:pt x="2029" y="56"/>
                  </a:moveTo>
                  <a:lnTo>
                    <a:pt x="2028" y="56"/>
                  </a:lnTo>
                  <a:lnTo>
                    <a:pt x="1968" y="101"/>
                  </a:lnTo>
                  <a:lnTo>
                    <a:pt x="1910" y="147"/>
                  </a:lnTo>
                  <a:lnTo>
                    <a:pt x="1851" y="193"/>
                  </a:lnTo>
                  <a:lnTo>
                    <a:pt x="1793" y="240"/>
                  </a:lnTo>
                  <a:lnTo>
                    <a:pt x="1734" y="286"/>
                  </a:lnTo>
                  <a:lnTo>
                    <a:pt x="1677" y="333"/>
                  </a:lnTo>
                  <a:lnTo>
                    <a:pt x="1619" y="382"/>
                  </a:lnTo>
                  <a:lnTo>
                    <a:pt x="1562" y="430"/>
                  </a:lnTo>
                  <a:lnTo>
                    <a:pt x="1505" y="478"/>
                  </a:lnTo>
                  <a:lnTo>
                    <a:pt x="1449" y="528"/>
                  </a:lnTo>
                  <a:lnTo>
                    <a:pt x="1394" y="578"/>
                  </a:lnTo>
                  <a:lnTo>
                    <a:pt x="1337" y="628"/>
                  </a:lnTo>
                  <a:lnTo>
                    <a:pt x="1283" y="680"/>
                  </a:lnTo>
                  <a:lnTo>
                    <a:pt x="1228" y="732"/>
                  </a:lnTo>
                  <a:lnTo>
                    <a:pt x="1174" y="784"/>
                  </a:lnTo>
                  <a:lnTo>
                    <a:pt x="1120" y="836"/>
                  </a:lnTo>
                  <a:lnTo>
                    <a:pt x="1069" y="889"/>
                  </a:lnTo>
                  <a:lnTo>
                    <a:pt x="1018" y="940"/>
                  </a:lnTo>
                  <a:lnTo>
                    <a:pt x="969" y="992"/>
                  </a:lnTo>
                  <a:lnTo>
                    <a:pt x="920" y="1045"/>
                  </a:lnTo>
                  <a:lnTo>
                    <a:pt x="871" y="1097"/>
                  </a:lnTo>
                  <a:lnTo>
                    <a:pt x="824" y="1150"/>
                  </a:lnTo>
                  <a:lnTo>
                    <a:pt x="776" y="1203"/>
                  </a:lnTo>
                  <a:lnTo>
                    <a:pt x="730" y="1257"/>
                  </a:lnTo>
                  <a:lnTo>
                    <a:pt x="684" y="1310"/>
                  </a:lnTo>
                  <a:lnTo>
                    <a:pt x="639" y="1364"/>
                  </a:lnTo>
                  <a:lnTo>
                    <a:pt x="594" y="1418"/>
                  </a:lnTo>
                  <a:lnTo>
                    <a:pt x="551" y="1472"/>
                  </a:lnTo>
                  <a:lnTo>
                    <a:pt x="508" y="1527"/>
                  </a:lnTo>
                  <a:lnTo>
                    <a:pt x="466" y="1582"/>
                  </a:lnTo>
                  <a:lnTo>
                    <a:pt x="425" y="1636"/>
                  </a:lnTo>
                  <a:lnTo>
                    <a:pt x="383" y="1692"/>
                  </a:lnTo>
                  <a:lnTo>
                    <a:pt x="39" y="2161"/>
                  </a:lnTo>
                  <a:lnTo>
                    <a:pt x="40" y="2162"/>
                  </a:lnTo>
                  <a:lnTo>
                    <a:pt x="29" y="2180"/>
                  </a:lnTo>
                  <a:lnTo>
                    <a:pt x="20" y="2201"/>
                  </a:lnTo>
                  <a:lnTo>
                    <a:pt x="12" y="2221"/>
                  </a:lnTo>
                  <a:lnTo>
                    <a:pt x="6" y="2241"/>
                  </a:lnTo>
                  <a:lnTo>
                    <a:pt x="2" y="2262"/>
                  </a:lnTo>
                  <a:lnTo>
                    <a:pt x="0" y="2282"/>
                  </a:lnTo>
                  <a:lnTo>
                    <a:pt x="0" y="2303"/>
                  </a:lnTo>
                  <a:lnTo>
                    <a:pt x="1" y="2324"/>
                  </a:lnTo>
                  <a:lnTo>
                    <a:pt x="4" y="2345"/>
                  </a:lnTo>
                  <a:lnTo>
                    <a:pt x="8" y="2365"/>
                  </a:lnTo>
                  <a:lnTo>
                    <a:pt x="15" y="2387"/>
                  </a:lnTo>
                  <a:lnTo>
                    <a:pt x="23" y="2406"/>
                  </a:lnTo>
                  <a:lnTo>
                    <a:pt x="33" y="2425"/>
                  </a:lnTo>
                  <a:lnTo>
                    <a:pt x="44" y="2443"/>
                  </a:lnTo>
                  <a:lnTo>
                    <a:pt x="59" y="2461"/>
                  </a:lnTo>
                  <a:lnTo>
                    <a:pt x="74" y="2477"/>
                  </a:lnTo>
                  <a:lnTo>
                    <a:pt x="83" y="2486"/>
                  </a:lnTo>
                  <a:lnTo>
                    <a:pt x="93" y="2494"/>
                  </a:lnTo>
                  <a:lnTo>
                    <a:pt x="103" y="2502"/>
                  </a:lnTo>
                  <a:lnTo>
                    <a:pt x="113" y="2509"/>
                  </a:lnTo>
                  <a:lnTo>
                    <a:pt x="123" y="2516"/>
                  </a:lnTo>
                  <a:lnTo>
                    <a:pt x="134" y="2522"/>
                  </a:lnTo>
                  <a:lnTo>
                    <a:pt x="145" y="2527"/>
                  </a:lnTo>
                  <a:lnTo>
                    <a:pt x="156" y="2532"/>
                  </a:lnTo>
                  <a:lnTo>
                    <a:pt x="168" y="2536"/>
                  </a:lnTo>
                  <a:lnTo>
                    <a:pt x="180" y="2541"/>
                  </a:lnTo>
                  <a:lnTo>
                    <a:pt x="192" y="2544"/>
                  </a:lnTo>
                  <a:lnTo>
                    <a:pt x="204" y="2547"/>
                  </a:lnTo>
                  <a:lnTo>
                    <a:pt x="216" y="2549"/>
                  </a:lnTo>
                  <a:lnTo>
                    <a:pt x="228" y="2550"/>
                  </a:lnTo>
                  <a:lnTo>
                    <a:pt x="240" y="2551"/>
                  </a:lnTo>
                  <a:lnTo>
                    <a:pt x="252" y="2551"/>
                  </a:lnTo>
                  <a:lnTo>
                    <a:pt x="264" y="2551"/>
                  </a:lnTo>
                  <a:lnTo>
                    <a:pt x="276" y="2550"/>
                  </a:lnTo>
                  <a:lnTo>
                    <a:pt x="288" y="2549"/>
                  </a:lnTo>
                  <a:lnTo>
                    <a:pt x="301" y="2547"/>
                  </a:lnTo>
                  <a:lnTo>
                    <a:pt x="313" y="2544"/>
                  </a:lnTo>
                  <a:lnTo>
                    <a:pt x="324" y="2541"/>
                  </a:lnTo>
                  <a:lnTo>
                    <a:pt x="336" y="2536"/>
                  </a:lnTo>
                  <a:lnTo>
                    <a:pt x="347" y="2532"/>
                  </a:lnTo>
                  <a:lnTo>
                    <a:pt x="359" y="2527"/>
                  </a:lnTo>
                  <a:lnTo>
                    <a:pt x="370" y="2522"/>
                  </a:lnTo>
                  <a:lnTo>
                    <a:pt x="381" y="2516"/>
                  </a:lnTo>
                  <a:lnTo>
                    <a:pt x="391" y="2509"/>
                  </a:lnTo>
                  <a:lnTo>
                    <a:pt x="402" y="2502"/>
                  </a:lnTo>
                  <a:lnTo>
                    <a:pt x="412" y="2494"/>
                  </a:lnTo>
                  <a:lnTo>
                    <a:pt x="422" y="2486"/>
                  </a:lnTo>
                  <a:lnTo>
                    <a:pt x="432" y="2477"/>
                  </a:lnTo>
                  <a:lnTo>
                    <a:pt x="442" y="2465"/>
                  </a:lnTo>
                  <a:lnTo>
                    <a:pt x="452" y="2453"/>
                  </a:lnTo>
                  <a:lnTo>
                    <a:pt x="461" y="2440"/>
                  </a:lnTo>
                  <a:lnTo>
                    <a:pt x="469" y="2427"/>
                  </a:lnTo>
                  <a:lnTo>
                    <a:pt x="791" y="1987"/>
                  </a:lnTo>
                  <a:lnTo>
                    <a:pt x="829" y="1936"/>
                  </a:lnTo>
                  <a:lnTo>
                    <a:pt x="867" y="1886"/>
                  </a:lnTo>
                  <a:lnTo>
                    <a:pt x="907" y="1834"/>
                  </a:lnTo>
                  <a:lnTo>
                    <a:pt x="946" y="1784"/>
                  </a:lnTo>
                  <a:lnTo>
                    <a:pt x="987" y="1734"/>
                  </a:lnTo>
                  <a:lnTo>
                    <a:pt x="1029" y="1683"/>
                  </a:lnTo>
                  <a:lnTo>
                    <a:pt x="1070" y="1633"/>
                  </a:lnTo>
                  <a:lnTo>
                    <a:pt x="1113" y="1583"/>
                  </a:lnTo>
                  <a:lnTo>
                    <a:pt x="1157" y="1534"/>
                  </a:lnTo>
                  <a:lnTo>
                    <a:pt x="1200" y="1484"/>
                  </a:lnTo>
                  <a:lnTo>
                    <a:pt x="1244" y="1435"/>
                  </a:lnTo>
                  <a:lnTo>
                    <a:pt x="1290" y="1386"/>
                  </a:lnTo>
                  <a:lnTo>
                    <a:pt x="1336" y="1337"/>
                  </a:lnTo>
                  <a:lnTo>
                    <a:pt x="1382" y="1288"/>
                  </a:lnTo>
                  <a:lnTo>
                    <a:pt x="1429" y="1241"/>
                  </a:lnTo>
                  <a:lnTo>
                    <a:pt x="1477" y="1193"/>
                  </a:lnTo>
                  <a:lnTo>
                    <a:pt x="1530" y="1140"/>
                  </a:lnTo>
                  <a:lnTo>
                    <a:pt x="1582" y="1090"/>
                  </a:lnTo>
                  <a:lnTo>
                    <a:pt x="1634" y="1040"/>
                  </a:lnTo>
                  <a:lnTo>
                    <a:pt x="1686" y="991"/>
                  </a:lnTo>
                  <a:lnTo>
                    <a:pt x="1738" y="944"/>
                  </a:lnTo>
                  <a:lnTo>
                    <a:pt x="1791" y="898"/>
                  </a:lnTo>
                  <a:lnTo>
                    <a:pt x="1842" y="852"/>
                  </a:lnTo>
                  <a:lnTo>
                    <a:pt x="1896" y="806"/>
                  </a:lnTo>
                  <a:lnTo>
                    <a:pt x="1948" y="762"/>
                  </a:lnTo>
                  <a:lnTo>
                    <a:pt x="2001" y="718"/>
                  </a:lnTo>
                  <a:lnTo>
                    <a:pt x="2056" y="673"/>
                  </a:lnTo>
                  <a:lnTo>
                    <a:pt x="2111" y="629"/>
                  </a:lnTo>
                  <a:lnTo>
                    <a:pt x="2167" y="585"/>
                  </a:lnTo>
                  <a:lnTo>
                    <a:pt x="2223" y="541"/>
                  </a:lnTo>
                  <a:lnTo>
                    <a:pt x="2282" y="495"/>
                  </a:lnTo>
                  <a:lnTo>
                    <a:pt x="2341" y="450"/>
                  </a:lnTo>
                  <a:lnTo>
                    <a:pt x="2340" y="449"/>
                  </a:lnTo>
                  <a:lnTo>
                    <a:pt x="2353" y="440"/>
                  </a:lnTo>
                  <a:lnTo>
                    <a:pt x="2365" y="429"/>
                  </a:lnTo>
                  <a:lnTo>
                    <a:pt x="2375" y="419"/>
                  </a:lnTo>
                  <a:lnTo>
                    <a:pt x="2383" y="410"/>
                  </a:lnTo>
                  <a:lnTo>
                    <a:pt x="2391" y="400"/>
                  </a:lnTo>
                  <a:lnTo>
                    <a:pt x="2398" y="390"/>
                  </a:lnTo>
                  <a:lnTo>
                    <a:pt x="2405" y="379"/>
                  </a:lnTo>
                  <a:lnTo>
                    <a:pt x="2411" y="368"/>
                  </a:lnTo>
                  <a:lnTo>
                    <a:pt x="2416" y="357"/>
                  </a:lnTo>
                  <a:lnTo>
                    <a:pt x="2421" y="346"/>
                  </a:lnTo>
                  <a:lnTo>
                    <a:pt x="2426" y="334"/>
                  </a:lnTo>
                  <a:lnTo>
                    <a:pt x="2429" y="322"/>
                  </a:lnTo>
                  <a:lnTo>
                    <a:pt x="2433" y="311"/>
                  </a:lnTo>
                  <a:lnTo>
                    <a:pt x="2435" y="299"/>
                  </a:lnTo>
                  <a:lnTo>
                    <a:pt x="2437" y="287"/>
                  </a:lnTo>
                  <a:lnTo>
                    <a:pt x="2439" y="275"/>
                  </a:lnTo>
                  <a:lnTo>
                    <a:pt x="2439" y="263"/>
                  </a:lnTo>
                  <a:lnTo>
                    <a:pt x="2440" y="251"/>
                  </a:lnTo>
                  <a:lnTo>
                    <a:pt x="2439" y="239"/>
                  </a:lnTo>
                  <a:lnTo>
                    <a:pt x="2439" y="227"/>
                  </a:lnTo>
                  <a:lnTo>
                    <a:pt x="2437" y="215"/>
                  </a:lnTo>
                  <a:lnTo>
                    <a:pt x="2435" y="203"/>
                  </a:lnTo>
                  <a:lnTo>
                    <a:pt x="2433" y="191"/>
                  </a:lnTo>
                  <a:lnTo>
                    <a:pt x="2429" y="179"/>
                  </a:lnTo>
                  <a:lnTo>
                    <a:pt x="2426" y="168"/>
                  </a:lnTo>
                  <a:lnTo>
                    <a:pt x="2421" y="155"/>
                  </a:lnTo>
                  <a:lnTo>
                    <a:pt x="2416" y="144"/>
                  </a:lnTo>
                  <a:lnTo>
                    <a:pt x="2411" y="133"/>
                  </a:lnTo>
                  <a:lnTo>
                    <a:pt x="2405" y="122"/>
                  </a:lnTo>
                  <a:lnTo>
                    <a:pt x="2398" y="112"/>
                  </a:lnTo>
                  <a:lnTo>
                    <a:pt x="2391" y="101"/>
                  </a:lnTo>
                  <a:lnTo>
                    <a:pt x="2383" y="91"/>
                  </a:lnTo>
                  <a:lnTo>
                    <a:pt x="2375" y="82"/>
                  </a:lnTo>
                  <a:lnTo>
                    <a:pt x="2365" y="72"/>
                  </a:lnTo>
                  <a:lnTo>
                    <a:pt x="2356" y="64"/>
                  </a:lnTo>
                  <a:lnTo>
                    <a:pt x="2347" y="56"/>
                  </a:lnTo>
                  <a:lnTo>
                    <a:pt x="2338" y="49"/>
                  </a:lnTo>
                  <a:lnTo>
                    <a:pt x="2329" y="42"/>
                  </a:lnTo>
                  <a:lnTo>
                    <a:pt x="2319" y="36"/>
                  </a:lnTo>
                  <a:lnTo>
                    <a:pt x="2309" y="30"/>
                  </a:lnTo>
                  <a:lnTo>
                    <a:pt x="2298" y="25"/>
                  </a:lnTo>
                  <a:lnTo>
                    <a:pt x="2288" y="20"/>
                  </a:lnTo>
                  <a:lnTo>
                    <a:pt x="2277" y="16"/>
                  </a:lnTo>
                  <a:lnTo>
                    <a:pt x="2267" y="12"/>
                  </a:lnTo>
                  <a:lnTo>
                    <a:pt x="2256" y="9"/>
                  </a:lnTo>
                  <a:lnTo>
                    <a:pt x="2244" y="6"/>
                  </a:lnTo>
                  <a:lnTo>
                    <a:pt x="2233" y="4"/>
                  </a:lnTo>
                  <a:lnTo>
                    <a:pt x="2222" y="2"/>
                  </a:lnTo>
                  <a:lnTo>
                    <a:pt x="2211" y="1"/>
                  </a:lnTo>
                  <a:lnTo>
                    <a:pt x="2199" y="0"/>
                  </a:lnTo>
                  <a:lnTo>
                    <a:pt x="2177" y="0"/>
                  </a:lnTo>
                  <a:lnTo>
                    <a:pt x="2154" y="2"/>
                  </a:lnTo>
                  <a:lnTo>
                    <a:pt x="2143" y="4"/>
                  </a:lnTo>
                  <a:lnTo>
                    <a:pt x="2132" y="6"/>
                  </a:lnTo>
                  <a:lnTo>
                    <a:pt x="2120" y="9"/>
                  </a:lnTo>
                  <a:lnTo>
                    <a:pt x="2109" y="12"/>
                  </a:lnTo>
                  <a:lnTo>
                    <a:pt x="2099" y="16"/>
                  </a:lnTo>
                  <a:lnTo>
                    <a:pt x="2088" y="20"/>
                  </a:lnTo>
                  <a:lnTo>
                    <a:pt x="2078" y="25"/>
                  </a:lnTo>
                  <a:lnTo>
                    <a:pt x="2067" y="30"/>
                  </a:lnTo>
                  <a:lnTo>
                    <a:pt x="2057" y="36"/>
                  </a:lnTo>
                  <a:lnTo>
                    <a:pt x="2048" y="42"/>
                  </a:lnTo>
                  <a:lnTo>
                    <a:pt x="2038" y="49"/>
                  </a:lnTo>
                  <a:lnTo>
                    <a:pt x="20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203"/>
            <p:cNvSpPr/>
            <p:nvPr/>
          </p:nvSpPr>
          <p:spPr bwMode="auto">
            <a:xfrm>
              <a:off x="3146425" y="4259263"/>
              <a:ext cx="106363" cy="111125"/>
            </a:xfrm>
            <a:custGeom>
              <a:avLst/>
              <a:gdLst>
                <a:gd name="T0" fmla="*/ 830 w 2478"/>
                <a:gd name="T1" fmla="*/ 1534 h 2592"/>
                <a:gd name="T2" fmla="*/ 622 w 2478"/>
                <a:gd name="T3" fmla="*/ 1720 h 2592"/>
                <a:gd name="T4" fmla="*/ 408 w 2478"/>
                <a:gd name="T5" fmla="*/ 1899 h 2592"/>
                <a:gd name="T6" fmla="*/ 189 w 2478"/>
                <a:gd name="T7" fmla="*/ 2072 h 2592"/>
                <a:gd name="T8" fmla="*/ 89 w 2478"/>
                <a:gd name="T9" fmla="*/ 2144 h 2592"/>
                <a:gd name="T10" fmla="*/ 49 w 2478"/>
                <a:gd name="T11" fmla="*/ 2187 h 2592"/>
                <a:gd name="T12" fmla="*/ 24 w 2478"/>
                <a:gd name="T13" fmla="*/ 2230 h 2592"/>
                <a:gd name="T14" fmla="*/ 7 w 2478"/>
                <a:gd name="T15" fmla="*/ 2277 h 2592"/>
                <a:gd name="T16" fmla="*/ 1 w 2478"/>
                <a:gd name="T17" fmla="*/ 2325 h 2592"/>
                <a:gd name="T18" fmla="*/ 3 w 2478"/>
                <a:gd name="T19" fmla="*/ 2374 h 2592"/>
                <a:gd name="T20" fmla="*/ 14 w 2478"/>
                <a:gd name="T21" fmla="*/ 2421 h 2592"/>
                <a:gd name="T22" fmla="*/ 35 w 2478"/>
                <a:gd name="T23" fmla="*/ 2466 h 2592"/>
                <a:gd name="T24" fmla="*/ 65 w 2478"/>
                <a:gd name="T25" fmla="*/ 2508 h 2592"/>
                <a:gd name="T26" fmla="*/ 104 w 2478"/>
                <a:gd name="T27" fmla="*/ 2542 h 2592"/>
                <a:gd name="T28" fmla="*/ 145 w 2478"/>
                <a:gd name="T29" fmla="*/ 2567 h 2592"/>
                <a:gd name="T30" fmla="*/ 190 w 2478"/>
                <a:gd name="T31" fmla="*/ 2584 h 2592"/>
                <a:gd name="T32" fmla="*/ 238 w 2478"/>
                <a:gd name="T33" fmla="*/ 2591 h 2592"/>
                <a:gd name="T34" fmla="*/ 285 w 2478"/>
                <a:gd name="T35" fmla="*/ 2590 h 2592"/>
                <a:gd name="T36" fmla="*/ 333 w 2478"/>
                <a:gd name="T37" fmla="*/ 2579 h 2592"/>
                <a:gd name="T38" fmla="*/ 377 w 2478"/>
                <a:gd name="T39" fmla="*/ 2560 h 2592"/>
                <a:gd name="T40" fmla="*/ 418 w 2478"/>
                <a:gd name="T41" fmla="*/ 2533 h 2592"/>
                <a:gd name="T42" fmla="*/ 547 w 2478"/>
                <a:gd name="T43" fmla="*/ 2434 h 2592"/>
                <a:gd name="T44" fmla="*/ 780 w 2478"/>
                <a:gd name="T45" fmla="*/ 2246 h 2592"/>
                <a:gd name="T46" fmla="*/ 1007 w 2478"/>
                <a:gd name="T47" fmla="*/ 2052 h 2592"/>
                <a:gd name="T48" fmla="*/ 1228 w 2478"/>
                <a:gd name="T49" fmla="*/ 1849 h 2592"/>
                <a:gd name="T50" fmla="*/ 1438 w 2478"/>
                <a:gd name="T51" fmla="*/ 1640 h 2592"/>
                <a:gd name="T52" fmla="*/ 1632 w 2478"/>
                <a:gd name="T53" fmla="*/ 1431 h 2592"/>
                <a:gd name="T54" fmla="*/ 1817 w 2478"/>
                <a:gd name="T55" fmla="*/ 1217 h 2592"/>
                <a:gd name="T56" fmla="*/ 1990 w 2478"/>
                <a:gd name="T57" fmla="*/ 1000 h 2592"/>
                <a:gd name="T58" fmla="*/ 2417 w 2478"/>
                <a:gd name="T59" fmla="*/ 417 h 2592"/>
                <a:gd name="T60" fmla="*/ 2444 w 2478"/>
                <a:gd name="T61" fmla="*/ 378 h 2592"/>
                <a:gd name="T62" fmla="*/ 2464 w 2478"/>
                <a:gd name="T63" fmla="*/ 335 h 2592"/>
                <a:gd name="T64" fmla="*/ 2475 w 2478"/>
                <a:gd name="T65" fmla="*/ 289 h 2592"/>
                <a:gd name="T66" fmla="*/ 2478 w 2478"/>
                <a:gd name="T67" fmla="*/ 243 h 2592"/>
                <a:gd name="T68" fmla="*/ 2472 w 2478"/>
                <a:gd name="T69" fmla="*/ 198 h 2592"/>
                <a:gd name="T70" fmla="*/ 2458 w 2478"/>
                <a:gd name="T71" fmla="*/ 154 h 2592"/>
                <a:gd name="T72" fmla="*/ 2435 w 2478"/>
                <a:gd name="T73" fmla="*/ 111 h 2592"/>
                <a:gd name="T74" fmla="*/ 2403 w 2478"/>
                <a:gd name="T75" fmla="*/ 74 h 2592"/>
                <a:gd name="T76" fmla="*/ 2363 w 2478"/>
                <a:gd name="T77" fmla="*/ 41 h 2592"/>
                <a:gd name="T78" fmla="*/ 2320 w 2478"/>
                <a:gd name="T79" fmla="*/ 18 h 2592"/>
                <a:gd name="T80" fmla="*/ 2272 w 2478"/>
                <a:gd name="T81" fmla="*/ 4 h 2592"/>
                <a:gd name="T82" fmla="*/ 2224 w 2478"/>
                <a:gd name="T83" fmla="*/ 0 h 2592"/>
                <a:gd name="T84" fmla="*/ 2176 w 2478"/>
                <a:gd name="T85" fmla="*/ 4 h 2592"/>
                <a:gd name="T86" fmla="*/ 2128 w 2478"/>
                <a:gd name="T87" fmla="*/ 18 h 2592"/>
                <a:gd name="T88" fmla="*/ 2084 w 2478"/>
                <a:gd name="T89" fmla="*/ 41 h 2592"/>
                <a:gd name="T90" fmla="*/ 2044 w 2478"/>
                <a:gd name="T91" fmla="*/ 74 h 2592"/>
                <a:gd name="T92" fmla="*/ 2000 w 2478"/>
                <a:gd name="T93" fmla="*/ 136 h 2592"/>
                <a:gd name="T94" fmla="*/ 1549 w 2478"/>
                <a:gd name="T95" fmla="*/ 746 h 2592"/>
                <a:gd name="T96" fmla="*/ 1386 w 2478"/>
                <a:gd name="T97" fmla="*/ 948 h 2592"/>
                <a:gd name="T98" fmla="*/ 1212 w 2478"/>
                <a:gd name="T99" fmla="*/ 1146 h 2592"/>
                <a:gd name="T100" fmla="*/ 1027 w 2478"/>
                <a:gd name="T101" fmla="*/ 1341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78" h="2592">
                  <a:moveTo>
                    <a:pt x="980" y="1388"/>
                  </a:moveTo>
                  <a:lnTo>
                    <a:pt x="929" y="1437"/>
                  </a:lnTo>
                  <a:lnTo>
                    <a:pt x="880" y="1485"/>
                  </a:lnTo>
                  <a:lnTo>
                    <a:pt x="830" y="1534"/>
                  </a:lnTo>
                  <a:lnTo>
                    <a:pt x="778" y="1581"/>
                  </a:lnTo>
                  <a:lnTo>
                    <a:pt x="727" y="1627"/>
                  </a:lnTo>
                  <a:lnTo>
                    <a:pt x="674" y="1674"/>
                  </a:lnTo>
                  <a:lnTo>
                    <a:pt x="622" y="1720"/>
                  </a:lnTo>
                  <a:lnTo>
                    <a:pt x="569" y="1765"/>
                  </a:lnTo>
                  <a:lnTo>
                    <a:pt x="516" y="1810"/>
                  </a:lnTo>
                  <a:lnTo>
                    <a:pt x="463" y="1855"/>
                  </a:lnTo>
                  <a:lnTo>
                    <a:pt x="408" y="1899"/>
                  </a:lnTo>
                  <a:lnTo>
                    <a:pt x="354" y="1942"/>
                  </a:lnTo>
                  <a:lnTo>
                    <a:pt x="299" y="1985"/>
                  </a:lnTo>
                  <a:lnTo>
                    <a:pt x="245" y="2029"/>
                  </a:lnTo>
                  <a:lnTo>
                    <a:pt x="189" y="2072"/>
                  </a:lnTo>
                  <a:lnTo>
                    <a:pt x="134" y="2114"/>
                  </a:lnTo>
                  <a:lnTo>
                    <a:pt x="119" y="2123"/>
                  </a:lnTo>
                  <a:lnTo>
                    <a:pt x="103" y="2133"/>
                  </a:lnTo>
                  <a:lnTo>
                    <a:pt x="89" y="2144"/>
                  </a:lnTo>
                  <a:lnTo>
                    <a:pt x="74" y="2157"/>
                  </a:lnTo>
                  <a:lnTo>
                    <a:pt x="65" y="2166"/>
                  </a:lnTo>
                  <a:lnTo>
                    <a:pt x="57" y="2177"/>
                  </a:lnTo>
                  <a:lnTo>
                    <a:pt x="49" y="2187"/>
                  </a:lnTo>
                  <a:lnTo>
                    <a:pt x="42" y="2198"/>
                  </a:lnTo>
                  <a:lnTo>
                    <a:pt x="35" y="2208"/>
                  </a:lnTo>
                  <a:lnTo>
                    <a:pt x="29" y="2219"/>
                  </a:lnTo>
                  <a:lnTo>
                    <a:pt x="24" y="2230"/>
                  </a:lnTo>
                  <a:lnTo>
                    <a:pt x="19" y="2242"/>
                  </a:lnTo>
                  <a:lnTo>
                    <a:pt x="14" y="2253"/>
                  </a:lnTo>
                  <a:lnTo>
                    <a:pt x="11" y="2265"/>
                  </a:lnTo>
                  <a:lnTo>
                    <a:pt x="7" y="2277"/>
                  </a:lnTo>
                  <a:lnTo>
                    <a:pt x="5" y="2288"/>
                  </a:lnTo>
                  <a:lnTo>
                    <a:pt x="3" y="2300"/>
                  </a:lnTo>
                  <a:lnTo>
                    <a:pt x="1" y="2313"/>
                  </a:lnTo>
                  <a:lnTo>
                    <a:pt x="1" y="2325"/>
                  </a:lnTo>
                  <a:lnTo>
                    <a:pt x="0" y="2338"/>
                  </a:lnTo>
                  <a:lnTo>
                    <a:pt x="1" y="2350"/>
                  </a:lnTo>
                  <a:lnTo>
                    <a:pt x="1" y="2362"/>
                  </a:lnTo>
                  <a:lnTo>
                    <a:pt x="3" y="2374"/>
                  </a:lnTo>
                  <a:lnTo>
                    <a:pt x="5" y="2386"/>
                  </a:lnTo>
                  <a:lnTo>
                    <a:pt x="7" y="2398"/>
                  </a:lnTo>
                  <a:lnTo>
                    <a:pt x="11" y="2410"/>
                  </a:lnTo>
                  <a:lnTo>
                    <a:pt x="14" y="2421"/>
                  </a:lnTo>
                  <a:lnTo>
                    <a:pt x="19" y="2433"/>
                  </a:lnTo>
                  <a:lnTo>
                    <a:pt x="24" y="2444"/>
                  </a:lnTo>
                  <a:lnTo>
                    <a:pt x="29" y="2455"/>
                  </a:lnTo>
                  <a:lnTo>
                    <a:pt x="35" y="2466"/>
                  </a:lnTo>
                  <a:lnTo>
                    <a:pt x="42" y="2477"/>
                  </a:lnTo>
                  <a:lnTo>
                    <a:pt x="49" y="2487"/>
                  </a:lnTo>
                  <a:lnTo>
                    <a:pt x="57" y="2497"/>
                  </a:lnTo>
                  <a:lnTo>
                    <a:pt x="65" y="2508"/>
                  </a:lnTo>
                  <a:lnTo>
                    <a:pt x="74" y="2517"/>
                  </a:lnTo>
                  <a:lnTo>
                    <a:pt x="83" y="2526"/>
                  </a:lnTo>
                  <a:lnTo>
                    <a:pt x="94" y="2534"/>
                  </a:lnTo>
                  <a:lnTo>
                    <a:pt x="104" y="2542"/>
                  </a:lnTo>
                  <a:lnTo>
                    <a:pt x="114" y="2549"/>
                  </a:lnTo>
                  <a:lnTo>
                    <a:pt x="124" y="2556"/>
                  </a:lnTo>
                  <a:lnTo>
                    <a:pt x="135" y="2562"/>
                  </a:lnTo>
                  <a:lnTo>
                    <a:pt x="145" y="2567"/>
                  </a:lnTo>
                  <a:lnTo>
                    <a:pt x="156" y="2572"/>
                  </a:lnTo>
                  <a:lnTo>
                    <a:pt x="168" y="2577"/>
                  </a:lnTo>
                  <a:lnTo>
                    <a:pt x="179" y="2580"/>
                  </a:lnTo>
                  <a:lnTo>
                    <a:pt x="190" y="2584"/>
                  </a:lnTo>
                  <a:lnTo>
                    <a:pt x="202" y="2586"/>
                  </a:lnTo>
                  <a:lnTo>
                    <a:pt x="215" y="2588"/>
                  </a:lnTo>
                  <a:lnTo>
                    <a:pt x="226" y="2590"/>
                  </a:lnTo>
                  <a:lnTo>
                    <a:pt x="238" y="2591"/>
                  </a:lnTo>
                  <a:lnTo>
                    <a:pt x="250" y="2592"/>
                  </a:lnTo>
                  <a:lnTo>
                    <a:pt x="262" y="2591"/>
                  </a:lnTo>
                  <a:lnTo>
                    <a:pt x="274" y="2591"/>
                  </a:lnTo>
                  <a:lnTo>
                    <a:pt x="285" y="2590"/>
                  </a:lnTo>
                  <a:lnTo>
                    <a:pt x="297" y="2588"/>
                  </a:lnTo>
                  <a:lnTo>
                    <a:pt x="309" y="2586"/>
                  </a:lnTo>
                  <a:lnTo>
                    <a:pt x="320" y="2583"/>
                  </a:lnTo>
                  <a:lnTo>
                    <a:pt x="333" y="2579"/>
                  </a:lnTo>
                  <a:lnTo>
                    <a:pt x="344" y="2576"/>
                  </a:lnTo>
                  <a:lnTo>
                    <a:pt x="355" y="2571"/>
                  </a:lnTo>
                  <a:lnTo>
                    <a:pt x="366" y="2566"/>
                  </a:lnTo>
                  <a:lnTo>
                    <a:pt x="377" y="2560"/>
                  </a:lnTo>
                  <a:lnTo>
                    <a:pt x="388" y="2554"/>
                  </a:lnTo>
                  <a:lnTo>
                    <a:pt x="398" y="2548"/>
                  </a:lnTo>
                  <a:lnTo>
                    <a:pt x="408" y="2540"/>
                  </a:lnTo>
                  <a:lnTo>
                    <a:pt x="418" y="2533"/>
                  </a:lnTo>
                  <a:lnTo>
                    <a:pt x="427" y="2524"/>
                  </a:lnTo>
                  <a:lnTo>
                    <a:pt x="429" y="2525"/>
                  </a:lnTo>
                  <a:lnTo>
                    <a:pt x="488" y="2479"/>
                  </a:lnTo>
                  <a:lnTo>
                    <a:pt x="547" y="2434"/>
                  </a:lnTo>
                  <a:lnTo>
                    <a:pt x="606" y="2388"/>
                  </a:lnTo>
                  <a:lnTo>
                    <a:pt x="664" y="2341"/>
                  </a:lnTo>
                  <a:lnTo>
                    <a:pt x="722" y="2293"/>
                  </a:lnTo>
                  <a:lnTo>
                    <a:pt x="780" y="2246"/>
                  </a:lnTo>
                  <a:lnTo>
                    <a:pt x="837" y="2199"/>
                  </a:lnTo>
                  <a:lnTo>
                    <a:pt x="894" y="2150"/>
                  </a:lnTo>
                  <a:lnTo>
                    <a:pt x="951" y="2101"/>
                  </a:lnTo>
                  <a:lnTo>
                    <a:pt x="1007" y="2052"/>
                  </a:lnTo>
                  <a:lnTo>
                    <a:pt x="1063" y="2003"/>
                  </a:lnTo>
                  <a:lnTo>
                    <a:pt x="1119" y="1951"/>
                  </a:lnTo>
                  <a:lnTo>
                    <a:pt x="1173" y="1901"/>
                  </a:lnTo>
                  <a:lnTo>
                    <a:pt x="1228" y="1849"/>
                  </a:lnTo>
                  <a:lnTo>
                    <a:pt x="1282" y="1796"/>
                  </a:lnTo>
                  <a:lnTo>
                    <a:pt x="1336" y="1744"/>
                  </a:lnTo>
                  <a:lnTo>
                    <a:pt x="1387" y="1693"/>
                  </a:lnTo>
                  <a:lnTo>
                    <a:pt x="1438" y="1640"/>
                  </a:lnTo>
                  <a:lnTo>
                    <a:pt x="1487" y="1589"/>
                  </a:lnTo>
                  <a:lnTo>
                    <a:pt x="1536" y="1537"/>
                  </a:lnTo>
                  <a:lnTo>
                    <a:pt x="1585" y="1483"/>
                  </a:lnTo>
                  <a:lnTo>
                    <a:pt x="1632" y="1431"/>
                  </a:lnTo>
                  <a:lnTo>
                    <a:pt x="1680" y="1378"/>
                  </a:lnTo>
                  <a:lnTo>
                    <a:pt x="1726" y="1325"/>
                  </a:lnTo>
                  <a:lnTo>
                    <a:pt x="1772" y="1271"/>
                  </a:lnTo>
                  <a:lnTo>
                    <a:pt x="1817" y="1217"/>
                  </a:lnTo>
                  <a:lnTo>
                    <a:pt x="1861" y="1164"/>
                  </a:lnTo>
                  <a:lnTo>
                    <a:pt x="1905" y="1109"/>
                  </a:lnTo>
                  <a:lnTo>
                    <a:pt x="1948" y="1055"/>
                  </a:lnTo>
                  <a:lnTo>
                    <a:pt x="1990" y="1000"/>
                  </a:lnTo>
                  <a:lnTo>
                    <a:pt x="2031" y="945"/>
                  </a:lnTo>
                  <a:lnTo>
                    <a:pt x="2073" y="890"/>
                  </a:lnTo>
                  <a:lnTo>
                    <a:pt x="2418" y="418"/>
                  </a:lnTo>
                  <a:lnTo>
                    <a:pt x="2417" y="417"/>
                  </a:lnTo>
                  <a:lnTo>
                    <a:pt x="2424" y="408"/>
                  </a:lnTo>
                  <a:lnTo>
                    <a:pt x="2432" y="398"/>
                  </a:lnTo>
                  <a:lnTo>
                    <a:pt x="2438" y="388"/>
                  </a:lnTo>
                  <a:lnTo>
                    <a:pt x="2444" y="378"/>
                  </a:lnTo>
                  <a:lnTo>
                    <a:pt x="2450" y="367"/>
                  </a:lnTo>
                  <a:lnTo>
                    <a:pt x="2455" y="357"/>
                  </a:lnTo>
                  <a:lnTo>
                    <a:pt x="2460" y="346"/>
                  </a:lnTo>
                  <a:lnTo>
                    <a:pt x="2464" y="335"/>
                  </a:lnTo>
                  <a:lnTo>
                    <a:pt x="2467" y="324"/>
                  </a:lnTo>
                  <a:lnTo>
                    <a:pt x="2470" y="313"/>
                  </a:lnTo>
                  <a:lnTo>
                    <a:pt x="2473" y="301"/>
                  </a:lnTo>
                  <a:lnTo>
                    <a:pt x="2475" y="289"/>
                  </a:lnTo>
                  <a:lnTo>
                    <a:pt x="2476" y="278"/>
                  </a:lnTo>
                  <a:lnTo>
                    <a:pt x="2477" y="266"/>
                  </a:lnTo>
                  <a:lnTo>
                    <a:pt x="2478" y="255"/>
                  </a:lnTo>
                  <a:lnTo>
                    <a:pt x="2478" y="243"/>
                  </a:lnTo>
                  <a:lnTo>
                    <a:pt x="2477" y="232"/>
                  </a:lnTo>
                  <a:lnTo>
                    <a:pt x="2476" y="220"/>
                  </a:lnTo>
                  <a:lnTo>
                    <a:pt x="2474" y="209"/>
                  </a:lnTo>
                  <a:lnTo>
                    <a:pt x="2472" y="198"/>
                  </a:lnTo>
                  <a:lnTo>
                    <a:pt x="2469" y="186"/>
                  </a:lnTo>
                  <a:lnTo>
                    <a:pt x="2466" y="175"/>
                  </a:lnTo>
                  <a:lnTo>
                    <a:pt x="2462" y="164"/>
                  </a:lnTo>
                  <a:lnTo>
                    <a:pt x="2458" y="154"/>
                  </a:lnTo>
                  <a:lnTo>
                    <a:pt x="2453" y="143"/>
                  </a:lnTo>
                  <a:lnTo>
                    <a:pt x="2447" y="132"/>
                  </a:lnTo>
                  <a:lnTo>
                    <a:pt x="2441" y="121"/>
                  </a:lnTo>
                  <a:lnTo>
                    <a:pt x="2435" y="111"/>
                  </a:lnTo>
                  <a:lnTo>
                    <a:pt x="2428" y="101"/>
                  </a:lnTo>
                  <a:lnTo>
                    <a:pt x="2420" y="92"/>
                  </a:lnTo>
                  <a:lnTo>
                    <a:pt x="2412" y="83"/>
                  </a:lnTo>
                  <a:lnTo>
                    <a:pt x="2403" y="74"/>
                  </a:lnTo>
                  <a:lnTo>
                    <a:pt x="2393" y="65"/>
                  </a:lnTo>
                  <a:lnTo>
                    <a:pt x="2384" y="56"/>
                  </a:lnTo>
                  <a:lnTo>
                    <a:pt x="2374" y="49"/>
                  </a:lnTo>
                  <a:lnTo>
                    <a:pt x="2363" y="41"/>
                  </a:lnTo>
                  <a:lnTo>
                    <a:pt x="2353" y="35"/>
                  </a:lnTo>
                  <a:lnTo>
                    <a:pt x="2342" y="29"/>
                  </a:lnTo>
                  <a:lnTo>
                    <a:pt x="2331" y="23"/>
                  </a:lnTo>
                  <a:lnTo>
                    <a:pt x="2320" y="18"/>
                  </a:lnTo>
                  <a:lnTo>
                    <a:pt x="2308" y="14"/>
                  </a:lnTo>
                  <a:lnTo>
                    <a:pt x="2297" y="10"/>
                  </a:lnTo>
                  <a:lnTo>
                    <a:pt x="2284" y="7"/>
                  </a:lnTo>
                  <a:lnTo>
                    <a:pt x="2272" y="4"/>
                  </a:lnTo>
                  <a:lnTo>
                    <a:pt x="2260" y="2"/>
                  </a:lnTo>
                  <a:lnTo>
                    <a:pt x="2248" y="1"/>
                  </a:lnTo>
                  <a:lnTo>
                    <a:pt x="2236" y="0"/>
                  </a:lnTo>
                  <a:lnTo>
                    <a:pt x="2224" y="0"/>
                  </a:lnTo>
                  <a:lnTo>
                    <a:pt x="2212" y="0"/>
                  </a:lnTo>
                  <a:lnTo>
                    <a:pt x="2200" y="1"/>
                  </a:lnTo>
                  <a:lnTo>
                    <a:pt x="2188" y="2"/>
                  </a:lnTo>
                  <a:lnTo>
                    <a:pt x="2176" y="4"/>
                  </a:lnTo>
                  <a:lnTo>
                    <a:pt x="2163" y="7"/>
                  </a:lnTo>
                  <a:lnTo>
                    <a:pt x="2151" y="10"/>
                  </a:lnTo>
                  <a:lnTo>
                    <a:pt x="2139" y="14"/>
                  </a:lnTo>
                  <a:lnTo>
                    <a:pt x="2128" y="18"/>
                  </a:lnTo>
                  <a:lnTo>
                    <a:pt x="2117" y="23"/>
                  </a:lnTo>
                  <a:lnTo>
                    <a:pt x="2105" y="29"/>
                  </a:lnTo>
                  <a:lnTo>
                    <a:pt x="2095" y="35"/>
                  </a:lnTo>
                  <a:lnTo>
                    <a:pt x="2084" y="41"/>
                  </a:lnTo>
                  <a:lnTo>
                    <a:pt x="2074" y="49"/>
                  </a:lnTo>
                  <a:lnTo>
                    <a:pt x="2063" y="56"/>
                  </a:lnTo>
                  <a:lnTo>
                    <a:pt x="2054" y="65"/>
                  </a:lnTo>
                  <a:lnTo>
                    <a:pt x="2044" y="74"/>
                  </a:lnTo>
                  <a:lnTo>
                    <a:pt x="2031" y="88"/>
                  </a:lnTo>
                  <a:lnTo>
                    <a:pt x="2019" y="103"/>
                  </a:lnTo>
                  <a:lnTo>
                    <a:pt x="2009" y="119"/>
                  </a:lnTo>
                  <a:lnTo>
                    <a:pt x="2000" y="136"/>
                  </a:lnTo>
                  <a:lnTo>
                    <a:pt x="1664" y="593"/>
                  </a:lnTo>
                  <a:lnTo>
                    <a:pt x="1627" y="645"/>
                  </a:lnTo>
                  <a:lnTo>
                    <a:pt x="1589" y="696"/>
                  </a:lnTo>
                  <a:lnTo>
                    <a:pt x="1549" y="746"/>
                  </a:lnTo>
                  <a:lnTo>
                    <a:pt x="1509" y="797"/>
                  </a:lnTo>
                  <a:lnTo>
                    <a:pt x="1469" y="848"/>
                  </a:lnTo>
                  <a:lnTo>
                    <a:pt x="1427" y="898"/>
                  </a:lnTo>
                  <a:lnTo>
                    <a:pt x="1386" y="948"/>
                  </a:lnTo>
                  <a:lnTo>
                    <a:pt x="1343" y="998"/>
                  </a:lnTo>
                  <a:lnTo>
                    <a:pt x="1299" y="1048"/>
                  </a:lnTo>
                  <a:lnTo>
                    <a:pt x="1256" y="1097"/>
                  </a:lnTo>
                  <a:lnTo>
                    <a:pt x="1212" y="1146"/>
                  </a:lnTo>
                  <a:lnTo>
                    <a:pt x="1166" y="1195"/>
                  </a:lnTo>
                  <a:lnTo>
                    <a:pt x="1120" y="1244"/>
                  </a:lnTo>
                  <a:lnTo>
                    <a:pt x="1074" y="1292"/>
                  </a:lnTo>
                  <a:lnTo>
                    <a:pt x="1027" y="1341"/>
                  </a:lnTo>
                  <a:lnTo>
                    <a:pt x="980" y="1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3" name="矩形 82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112" grpId="0" animBg="1"/>
      <p:bldP spid="126" grpId="0" animBg="1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0774" y="2476500"/>
            <a:ext cx="8017202" cy="312046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773191" y="3487869"/>
            <a:ext cx="3312368" cy="1224136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567601" y="4221485"/>
            <a:ext cx="1723549" cy="40011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40" name="矩形 39"/>
          <p:cNvSpPr/>
          <p:nvPr/>
        </p:nvSpPr>
        <p:spPr>
          <a:xfrm>
            <a:off x="6082966" y="3436654"/>
            <a:ext cx="692818" cy="83099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720233" y="3441989"/>
            <a:ext cx="3418284" cy="13158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0" grpId="0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10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2806</Words>
  <Application>Microsoft Office PowerPoint</Application>
  <PresentationFormat>自定义</PresentationFormat>
  <Paragraphs>299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Gill Sans</vt:lpstr>
      <vt:lpstr>Gungsuh</vt:lpstr>
      <vt:lpstr>Helvetica Light</vt:lpstr>
      <vt:lpstr>Lato</vt:lpstr>
      <vt:lpstr>Lato Regular</vt:lpstr>
      <vt:lpstr>MS PGothic</vt:lpstr>
      <vt:lpstr>나눔고딕</vt:lpstr>
      <vt:lpstr>宋体</vt:lpstr>
      <vt:lpstr>微软雅黑</vt:lpstr>
      <vt:lpstr>微软雅黑 Light</vt:lpstr>
      <vt:lpstr>Agency FB</vt:lpstr>
      <vt:lpstr>Arial</vt:lpstr>
      <vt:lpstr>Calibri</vt:lpstr>
      <vt:lpstr>Calibri Light</vt:lpstr>
      <vt:lpstr>Franklin Gothic Book</vt:lpstr>
      <vt:lpstr>Helvetica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2021-06-18T02:02:40Z</dcterms:created>
  <dcterms:modified xsi:type="dcterms:W3CDTF">2023-01-10T05:15:49Z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1EFB549653DB48BF921705888EC68196</vt:lpwstr>
  </property>
  <property fmtid="{D5CDD505-2E9C-101B-9397-08002B2CF9AE}" pid="3" name="KSOProductBuildVer">
    <vt:lpwstr>2052-11.1.0.10577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