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0"/>
  </p:notesMasterIdLst>
  <p:handoutMasterIdLst>
    <p:handoutMasterId r:id="rId21"/>
  </p:handoutMasterIdLst>
  <p:sldIdLst>
    <p:sldId id="282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A14"/>
    <a:srgbClr val="FA594C"/>
    <a:srgbClr val="645B16"/>
    <a:srgbClr val="9CB21A"/>
    <a:srgbClr val="8DA117"/>
    <a:srgbClr val="4C96FA"/>
    <a:srgbClr val="F1F0EB"/>
    <a:srgbClr val="F3F3ED"/>
    <a:srgbClr val="B4BF69"/>
    <a:srgbClr val="FE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6314" autoAdjust="0"/>
  </p:normalViewPr>
  <p:slideViewPr>
    <p:cSldViewPr snapToGrid="0">
      <p:cViewPr>
        <p:scale>
          <a:sx n="66" d="100"/>
          <a:sy n="66" d="100"/>
        </p:scale>
        <p:origin x="-2340" y="-105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F5B3-890F-4DA8-9468-5B31840C3CF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952C6-1CDA-46AD-8815-909031E1F5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952C6-1CDA-46AD-8815-909031E1F5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8047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230413"/>
            <a:ext cx="11928928" cy="692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230413"/>
            <a:ext cx="11928928" cy="692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F458-4768-4284-A834-65FDB68FFD7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B871-BDEC-4364-9749-9B27FB6081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11974286" cy="682171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46629" y="736377"/>
            <a:ext cx="10189028" cy="6057112"/>
            <a:chOff x="1146629" y="736377"/>
            <a:chExt cx="10189028" cy="60571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29" y="736377"/>
              <a:ext cx="10189028" cy="60571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770349" y="1296390"/>
              <a:ext cx="8717710" cy="4592178"/>
            </a:xfrm>
            <a:prstGeom prst="rect">
              <a:avLst/>
            </a:prstGeom>
            <a:pattFill prst="wdUpDiag">
              <a:fgClr>
                <a:srgbClr val="FED9D6"/>
              </a:fgClr>
              <a:bgClr>
                <a:schemeClr val="bg1"/>
              </a:bgClr>
            </a:patt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92" y="193221"/>
            <a:ext cx="3962400" cy="58674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32000"/>
              </a:prstClr>
            </a:outerShdw>
          </a:effectLst>
        </p:spPr>
      </p:pic>
      <p:sp>
        <p:nvSpPr>
          <p:cNvPr id="6" name="任意多边形: 形状 5"/>
          <p:cNvSpPr/>
          <p:nvPr/>
        </p:nvSpPr>
        <p:spPr>
          <a:xfrm>
            <a:off x="7912100" y="2948214"/>
            <a:ext cx="3632200" cy="3873500"/>
          </a:xfrm>
          <a:custGeom>
            <a:avLst/>
            <a:gdLst>
              <a:gd name="connsiteX0" fmla="*/ 3632200 w 3632200"/>
              <a:gd name="connsiteY0" fmla="*/ 0 h 3873500"/>
              <a:gd name="connsiteX1" fmla="*/ 3213100 w 3632200"/>
              <a:gd name="connsiteY1" fmla="*/ 0 h 3873500"/>
              <a:gd name="connsiteX2" fmla="*/ 0 w 3632200"/>
              <a:gd name="connsiteY2" fmla="*/ 3873500 h 3873500"/>
              <a:gd name="connsiteX3" fmla="*/ 3619500 w 3632200"/>
              <a:gd name="connsiteY3" fmla="*/ 3873500 h 3873500"/>
              <a:gd name="connsiteX4" fmla="*/ 3632200 w 363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873500">
                <a:moveTo>
                  <a:pt x="3632200" y="0"/>
                </a:moveTo>
                <a:lnTo>
                  <a:pt x="3213100" y="0"/>
                </a:lnTo>
                <a:lnTo>
                  <a:pt x="0" y="3873500"/>
                </a:lnTo>
                <a:lnTo>
                  <a:pt x="3619500" y="3873500"/>
                </a:lnTo>
                <a:cubicBezTo>
                  <a:pt x="3623733" y="2582333"/>
                  <a:pt x="3627967" y="1291167"/>
                  <a:pt x="3632200" y="0"/>
                </a:cubicBezTo>
                <a:close/>
              </a:path>
            </a:pathLst>
          </a:custGeom>
          <a:solidFill>
            <a:srgbClr val="FA594C"/>
          </a:solidFill>
          <a:ln>
            <a:solidFill>
              <a:schemeClr val="bg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flipH="1">
            <a:off x="647700" y="2948214"/>
            <a:ext cx="3632200" cy="3873500"/>
          </a:xfrm>
          <a:custGeom>
            <a:avLst/>
            <a:gdLst>
              <a:gd name="connsiteX0" fmla="*/ 3632200 w 3632200"/>
              <a:gd name="connsiteY0" fmla="*/ 0 h 3873500"/>
              <a:gd name="connsiteX1" fmla="*/ 3213100 w 3632200"/>
              <a:gd name="connsiteY1" fmla="*/ 0 h 3873500"/>
              <a:gd name="connsiteX2" fmla="*/ 0 w 3632200"/>
              <a:gd name="connsiteY2" fmla="*/ 3873500 h 3873500"/>
              <a:gd name="connsiteX3" fmla="*/ 3619500 w 3632200"/>
              <a:gd name="connsiteY3" fmla="*/ 3873500 h 3873500"/>
              <a:gd name="connsiteX4" fmla="*/ 3632200 w 363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873500">
                <a:moveTo>
                  <a:pt x="3632200" y="0"/>
                </a:moveTo>
                <a:lnTo>
                  <a:pt x="3213100" y="0"/>
                </a:lnTo>
                <a:lnTo>
                  <a:pt x="0" y="3873500"/>
                </a:lnTo>
                <a:lnTo>
                  <a:pt x="3619500" y="3873500"/>
                </a:lnTo>
                <a:cubicBezTo>
                  <a:pt x="3623733" y="2582333"/>
                  <a:pt x="3627967" y="1291167"/>
                  <a:pt x="3632200" y="0"/>
                </a:cubicBezTo>
                <a:close/>
              </a:path>
            </a:pathLst>
          </a:custGeom>
          <a:solidFill>
            <a:srgbClr val="FA594C"/>
          </a:solidFill>
          <a:ln>
            <a:solidFill>
              <a:schemeClr val="bg1"/>
            </a:solidFill>
          </a:ln>
          <a:effectLst>
            <a:outerShdw blurRad="177800" dist="381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30" y="4293506"/>
            <a:ext cx="1457325" cy="270510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2662237" y="5646056"/>
            <a:ext cx="6867524" cy="1175658"/>
          </a:xfrm>
          <a:custGeom>
            <a:avLst/>
            <a:gdLst>
              <a:gd name="connsiteX0" fmla="*/ 1062266 w 6867524"/>
              <a:gd name="connsiteY0" fmla="*/ 0 h 1175658"/>
              <a:gd name="connsiteX1" fmla="*/ 1075530 w 6867524"/>
              <a:gd name="connsiteY1" fmla="*/ 0 h 1175658"/>
              <a:gd name="connsiteX2" fmla="*/ 1533977 w 6867524"/>
              <a:gd name="connsiteY2" fmla="*/ 0 h 1175658"/>
              <a:gd name="connsiteX3" fmla="*/ 5333547 w 6867524"/>
              <a:gd name="connsiteY3" fmla="*/ 0 h 1175658"/>
              <a:gd name="connsiteX4" fmla="*/ 5791994 w 6867524"/>
              <a:gd name="connsiteY4" fmla="*/ 0 h 1175658"/>
              <a:gd name="connsiteX5" fmla="*/ 5805258 w 6867524"/>
              <a:gd name="connsiteY5" fmla="*/ 0 h 1175658"/>
              <a:gd name="connsiteX6" fmla="*/ 6867524 w 6867524"/>
              <a:gd name="connsiteY6" fmla="*/ 1175658 h 1175658"/>
              <a:gd name="connsiteX7" fmla="*/ 5791994 w 6867524"/>
              <a:gd name="connsiteY7" fmla="*/ 1175658 h 1175658"/>
              <a:gd name="connsiteX8" fmla="*/ 4271281 w 6867524"/>
              <a:gd name="connsiteY8" fmla="*/ 1175658 h 1175658"/>
              <a:gd name="connsiteX9" fmla="*/ 2596243 w 6867524"/>
              <a:gd name="connsiteY9" fmla="*/ 1175658 h 1175658"/>
              <a:gd name="connsiteX10" fmla="*/ 1075530 w 6867524"/>
              <a:gd name="connsiteY10" fmla="*/ 1175658 h 1175658"/>
              <a:gd name="connsiteX11" fmla="*/ 0 w 6867524"/>
              <a:gd name="connsiteY11" fmla="*/ 1175658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7524" h="1175658">
                <a:moveTo>
                  <a:pt x="1062266" y="0"/>
                </a:moveTo>
                <a:lnTo>
                  <a:pt x="1075530" y="0"/>
                </a:lnTo>
                <a:lnTo>
                  <a:pt x="1533977" y="0"/>
                </a:lnTo>
                <a:lnTo>
                  <a:pt x="5333547" y="0"/>
                </a:lnTo>
                <a:lnTo>
                  <a:pt x="5791994" y="0"/>
                </a:lnTo>
                <a:lnTo>
                  <a:pt x="5805258" y="0"/>
                </a:lnTo>
                <a:lnTo>
                  <a:pt x="6867524" y="1175658"/>
                </a:lnTo>
                <a:lnTo>
                  <a:pt x="5791994" y="1175658"/>
                </a:lnTo>
                <a:lnTo>
                  <a:pt x="4271281" y="1175658"/>
                </a:lnTo>
                <a:lnTo>
                  <a:pt x="2596243" y="1175658"/>
                </a:lnTo>
                <a:lnTo>
                  <a:pt x="1075530" y="1175658"/>
                </a:lnTo>
                <a:lnTo>
                  <a:pt x="0" y="1175658"/>
                </a:lnTo>
                <a:close/>
              </a:path>
            </a:pathLst>
          </a:custGeom>
          <a:solidFill>
            <a:srgbClr val="4C96FA"/>
          </a:solidFill>
          <a:ln>
            <a:solidFill>
              <a:schemeClr val="bg1"/>
            </a:solidFill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89" y="3725634"/>
            <a:ext cx="800100" cy="628650"/>
          </a:xfrm>
          <a:prstGeom prst="rect">
            <a:avLst/>
          </a:prstGeom>
        </p:spPr>
      </p:pic>
      <p:pic>
        <p:nvPicPr>
          <p:cNvPr id="11" name="PA-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4" y="5955393"/>
            <a:ext cx="3152775" cy="723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5" y="444498"/>
            <a:ext cx="699656" cy="44676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8" y="1884118"/>
            <a:ext cx="1048596" cy="66958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65" y="413649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65" y="4636037"/>
            <a:ext cx="779659" cy="49785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8" y="5890631"/>
            <a:ext cx="688490" cy="43963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17" name="PA-文本框 16"/>
          <p:cNvSpPr txBox="1"/>
          <p:nvPr>
            <p:custDataLst>
              <p:tags r:id="rId2"/>
            </p:custDataLst>
          </p:nvPr>
        </p:nvSpPr>
        <p:spPr>
          <a:xfrm>
            <a:off x="1900924" y="1280102"/>
            <a:ext cx="441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To my Dad</a:t>
            </a:r>
            <a:r>
              <a: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58644" y="2364750"/>
            <a:ext cx="4613764" cy="3322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b="1">
                <a:solidFill>
                  <a:srgbClr val="788A14"/>
                </a:solidFill>
                <a:cs typeface="+mn-ea"/>
                <a:sym typeface="+mn-lt"/>
              </a:rPr>
              <a:t>父亲节</a:t>
            </a:r>
            <a:endParaRPr lang="en-US" altLang="zh-CN" sz="11500" b="1">
              <a:solidFill>
                <a:srgbClr val="788A14"/>
              </a:solidFill>
              <a:cs typeface="+mn-ea"/>
              <a:sym typeface="+mn-lt"/>
            </a:endParaRPr>
          </a:p>
          <a:p>
            <a:pPr algn="ctr">
              <a:lnSpc>
                <a:spcPct val="90000"/>
              </a:lnSpc>
            </a:pPr>
            <a:r>
              <a:rPr lang="zh-CN" altLang="en-US" sz="11500" b="1">
                <a:solidFill>
                  <a:srgbClr val="4C96FA"/>
                </a:solidFill>
                <a:cs typeface="+mn-ea"/>
                <a:sym typeface="+mn-lt"/>
              </a:rPr>
              <a:t>快乐</a:t>
            </a:r>
          </a:p>
        </p:txBody>
      </p:sp>
      <p:sp>
        <p:nvSpPr>
          <p:cNvPr id="20" name="PA-文本框 19"/>
          <p:cNvSpPr txBox="1"/>
          <p:nvPr>
            <p:custDataLst>
              <p:tags r:id="rId3"/>
            </p:custDataLst>
          </p:nvPr>
        </p:nvSpPr>
        <p:spPr>
          <a:xfrm>
            <a:off x="6966491" y="5875469"/>
            <a:ext cx="177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cs typeface="+mn-ea"/>
                <a:sym typeface="+mn-lt"/>
              </a:rPr>
              <a:t>6.XX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5796" y="620828"/>
            <a:ext cx="4724572" cy="3262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54"/>
    </mc:Choice>
    <mc:Fallback xmlns="">
      <p:transition advTm="9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6224 -0.049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22222E-6 L 0.07396 -0.022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1.11111E-6 L -0.03567 -0.134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67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0.04531 0.08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41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48148E-6 L 0.0401 0.072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3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7703" y="577010"/>
            <a:ext cx="11169436" cy="5804741"/>
            <a:chOff x="647703" y="577010"/>
            <a:chExt cx="11169436" cy="5804741"/>
          </a:xfrm>
        </p:grpSpPr>
        <p:sp>
          <p:nvSpPr>
            <p:cNvPr id="5" name="矩形 4"/>
            <p:cNvSpPr/>
            <p:nvPr/>
          </p:nvSpPr>
          <p:spPr>
            <a:xfrm>
              <a:off x="647703" y="581329"/>
              <a:ext cx="5451189" cy="5800422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833" y="653130"/>
              <a:ext cx="5421538" cy="5718641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18" name="梯形 17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>
                <a:stCxn id="18" idx="1"/>
                <a:endCxn id="18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圆: 空心 27"/>
          <p:cNvSpPr/>
          <p:nvPr/>
        </p:nvSpPr>
        <p:spPr>
          <a:xfrm>
            <a:off x="834209" y="982404"/>
            <a:ext cx="4986020" cy="4986020"/>
          </a:xfrm>
          <a:prstGeom prst="donut">
            <a:avLst>
              <a:gd name="adj" fmla="val 49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64644" y="2425985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rgbClr val="788A14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慢慢的</a:t>
            </a: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我看懂了他悄逝的年华</a:t>
            </a: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深沉而沧桑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75" y="320084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71" y="6035872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6284074" y="1099595"/>
            <a:ext cx="4984455" cy="5112874"/>
            <a:chOff x="6284074" y="1099595"/>
            <a:chExt cx="4984455" cy="51128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074" y="1255129"/>
              <a:ext cx="4984455" cy="4957340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6423261" y="2960267"/>
              <a:ext cx="752457" cy="752457"/>
            </a:xfrm>
            <a:prstGeom prst="ellipse">
              <a:avLst/>
            </a:prstGeom>
            <a:solidFill>
              <a:srgbClr val="FA594C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2875303">
              <a:off x="7160670" y="1166777"/>
              <a:ext cx="974146" cy="839781"/>
            </a:xfrm>
            <a:prstGeom prst="triangle">
              <a:avLst/>
            </a:prstGeom>
            <a:solidFill>
              <a:srgbClr val="4C96F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2" y="1753697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70" y="230174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7" y="5971716"/>
            <a:ext cx="1273573" cy="81324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36" y="1593071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grpSp>
        <p:nvGrpSpPr>
          <p:cNvPr id="40" name="组合 39"/>
          <p:cNvGrpSpPr/>
          <p:nvPr/>
        </p:nvGrpSpPr>
        <p:grpSpPr>
          <a:xfrm>
            <a:off x="2043620" y="-17771"/>
            <a:ext cx="481318" cy="1603926"/>
            <a:chOff x="7007562" y="424312"/>
            <a:chExt cx="350200" cy="1166994"/>
          </a:xfrm>
        </p:grpSpPr>
        <p:sp>
          <p:nvSpPr>
            <p:cNvPr id="41" name="星形: 五角 40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>
              <a:stCxn id="41" idx="0"/>
            </p:cNvCxnSpPr>
            <p:nvPr/>
          </p:nvCxnSpPr>
          <p:spPr>
            <a:xfrm flipV="1">
              <a:off x="7182662" y="424312"/>
              <a:ext cx="0" cy="816793"/>
            </a:xfrm>
            <a:prstGeom prst="line">
              <a:avLst/>
            </a:prstGeom>
            <a:noFill/>
            <a:ln w="952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77136" y="0"/>
            <a:ext cx="481318" cy="2230598"/>
            <a:chOff x="7007562" y="-31646"/>
            <a:chExt cx="350200" cy="1622952"/>
          </a:xfrm>
        </p:grpSpPr>
        <p:sp>
          <p:nvSpPr>
            <p:cNvPr id="44" name="星形: 五角 43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>
              <a:stCxn id="44" idx="0"/>
            </p:cNvCxnSpPr>
            <p:nvPr/>
          </p:nvCxnSpPr>
          <p:spPr>
            <a:xfrm flipV="1">
              <a:off x="7182662" y="-31646"/>
              <a:ext cx="0" cy="1272752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Tm="65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4329" y="577010"/>
            <a:ext cx="11135500" cy="5804741"/>
            <a:chOff x="374329" y="577010"/>
            <a:chExt cx="11135500" cy="5804741"/>
          </a:xfrm>
        </p:grpSpPr>
        <p:grpSp>
          <p:nvGrpSpPr>
            <p:cNvPr id="5" name="组合 4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74329" y="577010"/>
              <a:ext cx="1296593" cy="759326"/>
              <a:chOff x="195171" y="437096"/>
              <a:chExt cx="2107140" cy="1234008"/>
            </a:xfrm>
          </p:grpSpPr>
          <p:sp>
            <p:nvSpPr>
              <p:cNvPr id="12" name="梯形 11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矩形 1"/>
            <p:cNvSpPr/>
            <p:nvPr/>
          </p:nvSpPr>
          <p:spPr>
            <a:xfrm>
              <a:off x="10755086" y="2206171"/>
              <a:ext cx="754743" cy="213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59507" y="2565400"/>
            <a:ext cx="3886200" cy="3276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正是这双手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为我的未来而辛劳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08" y="514307"/>
            <a:ext cx="7335306" cy="5770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577" y="4475139"/>
            <a:ext cx="1016845" cy="64931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09" y="161070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2" y="673355"/>
            <a:ext cx="532191" cy="33983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88" y="173835"/>
            <a:ext cx="989779" cy="63202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1" y="3399380"/>
            <a:ext cx="748450" cy="47792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6" y="6122399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2" y="843271"/>
            <a:ext cx="719217" cy="45925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4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33806" y="1644253"/>
            <a:ext cx="4982361" cy="3510243"/>
            <a:chOff x="6400803" y="1758573"/>
            <a:chExt cx="4982361" cy="3510243"/>
          </a:xfrm>
        </p:grpSpPr>
        <p:sp>
          <p:nvSpPr>
            <p:cNvPr id="9" name="任意多边形: 形状 8"/>
            <p:cNvSpPr/>
            <p:nvPr/>
          </p:nvSpPr>
          <p:spPr>
            <a:xfrm>
              <a:off x="6400803" y="1862482"/>
              <a:ext cx="4891152" cy="3406334"/>
            </a:xfrm>
            <a:custGeom>
              <a:avLst/>
              <a:gdLst>
                <a:gd name="connsiteX0" fmla="*/ 814414 w 4891152"/>
                <a:gd name="connsiteY0" fmla="*/ 464509 h 3402534"/>
                <a:gd name="connsiteX1" fmla="*/ 1453042 w 4891152"/>
                <a:gd name="connsiteY1" fmla="*/ 52 h 3402534"/>
                <a:gd name="connsiteX2" fmla="*/ 2106185 w 4891152"/>
                <a:gd name="connsiteY2" fmla="*/ 493538 h 3402534"/>
                <a:gd name="connsiteX3" fmla="*/ 2889957 w 4891152"/>
                <a:gd name="connsiteY3" fmla="*/ 188738 h 3402534"/>
                <a:gd name="connsiteX4" fmla="*/ 3296357 w 4891152"/>
                <a:gd name="connsiteY4" fmla="*/ 885423 h 3402534"/>
                <a:gd name="connsiteX5" fmla="*/ 4167214 w 4891152"/>
                <a:gd name="connsiteY5" fmla="*/ 493538 h 3402534"/>
                <a:gd name="connsiteX6" fmla="*/ 4689728 w 4891152"/>
                <a:gd name="connsiteY6" fmla="*/ 1349881 h 3402534"/>
                <a:gd name="connsiteX7" fmla="*/ 4254300 w 4891152"/>
                <a:gd name="connsiteY7" fmla="*/ 1596623 h 3402534"/>
                <a:gd name="connsiteX8" fmla="*/ 4820357 w 4891152"/>
                <a:gd name="connsiteY8" fmla="*/ 2061081 h 3402534"/>
                <a:gd name="connsiteX9" fmla="*/ 4791328 w 4891152"/>
                <a:gd name="connsiteY9" fmla="*/ 2699709 h 3402534"/>
                <a:gd name="connsiteX10" fmla="*/ 3993042 w 4891152"/>
                <a:gd name="connsiteY10" fmla="*/ 3106109 h 3402534"/>
                <a:gd name="connsiteX11" fmla="*/ 3397957 w 4891152"/>
                <a:gd name="connsiteY11" fmla="*/ 2481995 h 3402534"/>
                <a:gd name="connsiteX12" fmla="*/ 2730300 w 4891152"/>
                <a:gd name="connsiteY12" fmla="*/ 3396395 h 3402534"/>
                <a:gd name="connsiteX13" fmla="*/ 1932014 w 4891152"/>
                <a:gd name="connsiteY13" fmla="*/ 2902909 h 3402534"/>
                <a:gd name="connsiteX14" fmla="*/ 1264357 w 4891152"/>
                <a:gd name="connsiteY14" fmla="*/ 3338338 h 3402534"/>
                <a:gd name="connsiteX15" fmla="*/ 408014 w 4891152"/>
                <a:gd name="connsiteY15" fmla="*/ 3265766 h 3402534"/>
                <a:gd name="connsiteX16" fmla="*/ 466071 w 4891152"/>
                <a:gd name="connsiteY16" fmla="*/ 2452966 h 3402534"/>
                <a:gd name="connsiteX17" fmla="*/ 45157 w 4891152"/>
                <a:gd name="connsiteY17" fmla="*/ 1930452 h 3402534"/>
                <a:gd name="connsiteX18" fmla="*/ 88700 w 4891152"/>
                <a:gd name="connsiteY18" fmla="*/ 914452 h 3402534"/>
                <a:gd name="connsiteX19" fmla="*/ 727328 w 4891152"/>
                <a:gd name="connsiteY19" fmla="*/ 812852 h 3402534"/>
                <a:gd name="connsiteX20" fmla="*/ 814414 w 4891152"/>
                <a:gd name="connsiteY20" fmla="*/ 464509 h 3402534"/>
                <a:gd name="connsiteX0-1" fmla="*/ 727328 w 4891152"/>
                <a:gd name="connsiteY0-2" fmla="*/ 816652 h 3406334"/>
                <a:gd name="connsiteX1-3" fmla="*/ 1453042 w 4891152"/>
                <a:gd name="connsiteY1-4" fmla="*/ 3852 h 3406334"/>
                <a:gd name="connsiteX2-5" fmla="*/ 2106185 w 4891152"/>
                <a:gd name="connsiteY2-6" fmla="*/ 497338 h 3406334"/>
                <a:gd name="connsiteX3-7" fmla="*/ 2889957 w 4891152"/>
                <a:gd name="connsiteY3-8" fmla="*/ 192538 h 3406334"/>
                <a:gd name="connsiteX4-9" fmla="*/ 3296357 w 4891152"/>
                <a:gd name="connsiteY4-10" fmla="*/ 889223 h 3406334"/>
                <a:gd name="connsiteX5-11" fmla="*/ 4167214 w 4891152"/>
                <a:gd name="connsiteY5-12" fmla="*/ 497338 h 3406334"/>
                <a:gd name="connsiteX6-13" fmla="*/ 4689728 w 4891152"/>
                <a:gd name="connsiteY6-14" fmla="*/ 1353681 h 3406334"/>
                <a:gd name="connsiteX7-15" fmla="*/ 4254300 w 4891152"/>
                <a:gd name="connsiteY7-16" fmla="*/ 1600423 h 3406334"/>
                <a:gd name="connsiteX8-17" fmla="*/ 4820357 w 4891152"/>
                <a:gd name="connsiteY8-18" fmla="*/ 2064881 h 3406334"/>
                <a:gd name="connsiteX9-19" fmla="*/ 4791328 w 4891152"/>
                <a:gd name="connsiteY9-20" fmla="*/ 2703509 h 3406334"/>
                <a:gd name="connsiteX10-21" fmla="*/ 3993042 w 4891152"/>
                <a:gd name="connsiteY10-22" fmla="*/ 3109909 h 3406334"/>
                <a:gd name="connsiteX11-23" fmla="*/ 3397957 w 4891152"/>
                <a:gd name="connsiteY11-24" fmla="*/ 2485795 h 3406334"/>
                <a:gd name="connsiteX12-25" fmla="*/ 2730300 w 4891152"/>
                <a:gd name="connsiteY12-26" fmla="*/ 3400195 h 3406334"/>
                <a:gd name="connsiteX13-27" fmla="*/ 1932014 w 4891152"/>
                <a:gd name="connsiteY13-28" fmla="*/ 2906709 h 3406334"/>
                <a:gd name="connsiteX14-29" fmla="*/ 1264357 w 4891152"/>
                <a:gd name="connsiteY14-30" fmla="*/ 3342138 h 3406334"/>
                <a:gd name="connsiteX15-31" fmla="*/ 408014 w 4891152"/>
                <a:gd name="connsiteY15-32" fmla="*/ 3269566 h 3406334"/>
                <a:gd name="connsiteX16-33" fmla="*/ 466071 w 4891152"/>
                <a:gd name="connsiteY16-34" fmla="*/ 2456766 h 3406334"/>
                <a:gd name="connsiteX17-35" fmla="*/ 45157 w 4891152"/>
                <a:gd name="connsiteY17-36" fmla="*/ 1934252 h 3406334"/>
                <a:gd name="connsiteX18-37" fmla="*/ 88700 w 4891152"/>
                <a:gd name="connsiteY18-38" fmla="*/ 918252 h 3406334"/>
                <a:gd name="connsiteX19-39" fmla="*/ 727328 w 4891152"/>
                <a:gd name="connsiteY19-40" fmla="*/ 816652 h 340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4891152" h="3406334">
                  <a:moveTo>
                    <a:pt x="727328" y="816652"/>
                  </a:moveTo>
                  <a:cubicBezTo>
                    <a:pt x="954718" y="664252"/>
                    <a:pt x="1223233" y="57071"/>
                    <a:pt x="1453042" y="3852"/>
                  </a:cubicBezTo>
                  <a:cubicBezTo>
                    <a:pt x="1682851" y="-49367"/>
                    <a:pt x="1866699" y="465890"/>
                    <a:pt x="2106185" y="497338"/>
                  </a:cubicBezTo>
                  <a:cubicBezTo>
                    <a:pt x="2345671" y="528786"/>
                    <a:pt x="2691595" y="127224"/>
                    <a:pt x="2889957" y="192538"/>
                  </a:cubicBezTo>
                  <a:cubicBezTo>
                    <a:pt x="3088319" y="257852"/>
                    <a:pt x="3083481" y="838423"/>
                    <a:pt x="3296357" y="889223"/>
                  </a:cubicBezTo>
                  <a:cubicBezTo>
                    <a:pt x="3509233" y="940023"/>
                    <a:pt x="3934986" y="419928"/>
                    <a:pt x="4167214" y="497338"/>
                  </a:cubicBezTo>
                  <a:cubicBezTo>
                    <a:pt x="4399443" y="574748"/>
                    <a:pt x="4675214" y="1169834"/>
                    <a:pt x="4689728" y="1353681"/>
                  </a:cubicBezTo>
                  <a:cubicBezTo>
                    <a:pt x="4704242" y="1537529"/>
                    <a:pt x="4232529" y="1481890"/>
                    <a:pt x="4254300" y="1600423"/>
                  </a:cubicBezTo>
                  <a:cubicBezTo>
                    <a:pt x="4276071" y="1718956"/>
                    <a:pt x="4730852" y="1881034"/>
                    <a:pt x="4820357" y="2064881"/>
                  </a:cubicBezTo>
                  <a:cubicBezTo>
                    <a:pt x="4909862" y="2248728"/>
                    <a:pt x="4929214" y="2529338"/>
                    <a:pt x="4791328" y="2703509"/>
                  </a:cubicBezTo>
                  <a:cubicBezTo>
                    <a:pt x="4653442" y="2877680"/>
                    <a:pt x="4225271" y="3146195"/>
                    <a:pt x="3993042" y="3109909"/>
                  </a:cubicBezTo>
                  <a:cubicBezTo>
                    <a:pt x="3760814" y="3073623"/>
                    <a:pt x="3608414" y="2437414"/>
                    <a:pt x="3397957" y="2485795"/>
                  </a:cubicBezTo>
                  <a:cubicBezTo>
                    <a:pt x="3187500" y="2534176"/>
                    <a:pt x="2974624" y="3330043"/>
                    <a:pt x="2730300" y="3400195"/>
                  </a:cubicBezTo>
                  <a:cubicBezTo>
                    <a:pt x="2485976" y="3470347"/>
                    <a:pt x="2176338" y="2916385"/>
                    <a:pt x="1932014" y="2906709"/>
                  </a:cubicBezTo>
                  <a:cubicBezTo>
                    <a:pt x="1687690" y="2897033"/>
                    <a:pt x="1518357" y="3281662"/>
                    <a:pt x="1264357" y="3342138"/>
                  </a:cubicBezTo>
                  <a:cubicBezTo>
                    <a:pt x="1010357" y="3402614"/>
                    <a:pt x="541062" y="3417128"/>
                    <a:pt x="408014" y="3269566"/>
                  </a:cubicBezTo>
                  <a:cubicBezTo>
                    <a:pt x="274966" y="3122004"/>
                    <a:pt x="526547" y="2679318"/>
                    <a:pt x="466071" y="2456766"/>
                  </a:cubicBezTo>
                  <a:cubicBezTo>
                    <a:pt x="405595" y="2234214"/>
                    <a:pt x="108052" y="2190671"/>
                    <a:pt x="45157" y="1934252"/>
                  </a:cubicBezTo>
                  <a:cubicBezTo>
                    <a:pt x="-17738" y="1677833"/>
                    <a:pt x="-24995" y="1104519"/>
                    <a:pt x="88700" y="918252"/>
                  </a:cubicBezTo>
                  <a:cubicBezTo>
                    <a:pt x="202395" y="731985"/>
                    <a:pt x="499938" y="969052"/>
                    <a:pt x="727328" y="816652"/>
                  </a:cubicBezTo>
                  <a:close/>
                </a:path>
              </a:pathLst>
            </a:cu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492012" y="1758573"/>
              <a:ext cx="4891152" cy="3406334"/>
            </a:xfrm>
            <a:custGeom>
              <a:avLst/>
              <a:gdLst>
                <a:gd name="connsiteX0" fmla="*/ 814414 w 4891152"/>
                <a:gd name="connsiteY0" fmla="*/ 464509 h 3402534"/>
                <a:gd name="connsiteX1" fmla="*/ 1453042 w 4891152"/>
                <a:gd name="connsiteY1" fmla="*/ 52 h 3402534"/>
                <a:gd name="connsiteX2" fmla="*/ 2106185 w 4891152"/>
                <a:gd name="connsiteY2" fmla="*/ 493538 h 3402534"/>
                <a:gd name="connsiteX3" fmla="*/ 2889957 w 4891152"/>
                <a:gd name="connsiteY3" fmla="*/ 188738 h 3402534"/>
                <a:gd name="connsiteX4" fmla="*/ 3296357 w 4891152"/>
                <a:gd name="connsiteY4" fmla="*/ 885423 h 3402534"/>
                <a:gd name="connsiteX5" fmla="*/ 4167214 w 4891152"/>
                <a:gd name="connsiteY5" fmla="*/ 493538 h 3402534"/>
                <a:gd name="connsiteX6" fmla="*/ 4689728 w 4891152"/>
                <a:gd name="connsiteY6" fmla="*/ 1349881 h 3402534"/>
                <a:gd name="connsiteX7" fmla="*/ 4254300 w 4891152"/>
                <a:gd name="connsiteY7" fmla="*/ 1596623 h 3402534"/>
                <a:gd name="connsiteX8" fmla="*/ 4820357 w 4891152"/>
                <a:gd name="connsiteY8" fmla="*/ 2061081 h 3402534"/>
                <a:gd name="connsiteX9" fmla="*/ 4791328 w 4891152"/>
                <a:gd name="connsiteY9" fmla="*/ 2699709 h 3402534"/>
                <a:gd name="connsiteX10" fmla="*/ 3993042 w 4891152"/>
                <a:gd name="connsiteY10" fmla="*/ 3106109 h 3402534"/>
                <a:gd name="connsiteX11" fmla="*/ 3397957 w 4891152"/>
                <a:gd name="connsiteY11" fmla="*/ 2481995 h 3402534"/>
                <a:gd name="connsiteX12" fmla="*/ 2730300 w 4891152"/>
                <a:gd name="connsiteY12" fmla="*/ 3396395 h 3402534"/>
                <a:gd name="connsiteX13" fmla="*/ 1932014 w 4891152"/>
                <a:gd name="connsiteY13" fmla="*/ 2902909 h 3402534"/>
                <a:gd name="connsiteX14" fmla="*/ 1264357 w 4891152"/>
                <a:gd name="connsiteY14" fmla="*/ 3338338 h 3402534"/>
                <a:gd name="connsiteX15" fmla="*/ 408014 w 4891152"/>
                <a:gd name="connsiteY15" fmla="*/ 3265766 h 3402534"/>
                <a:gd name="connsiteX16" fmla="*/ 466071 w 4891152"/>
                <a:gd name="connsiteY16" fmla="*/ 2452966 h 3402534"/>
                <a:gd name="connsiteX17" fmla="*/ 45157 w 4891152"/>
                <a:gd name="connsiteY17" fmla="*/ 1930452 h 3402534"/>
                <a:gd name="connsiteX18" fmla="*/ 88700 w 4891152"/>
                <a:gd name="connsiteY18" fmla="*/ 914452 h 3402534"/>
                <a:gd name="connsiteX19" fmla="*/ 727328 w 4891152"/>
                <a:gd name="connsiteY19" fmla="*/ 812852 h 3402534"/>
                <a:gd name="connsiteX20" fmla="*/ 814414 w 4891152"/>
                <a:gd name="connsiteY20" fmla="*/ 464509 h 3402534"/>
                <a:gd name="connsiteX0-1" fmla="*/ 727328 w 4891152"/>
                <a:gd name="connsiteY0-2" fmla="*/ 816652 h 3406334"/>
                <a:gd name="connsiteX1-3" fmla="*/ 1453042 w 4891152"/>
                <a:gd name="connsiteY1-4" fmla="*/ 3852 h 3406334"/>
                <a:gd name="connsiteX2-5" fmla="*/ 2106185 w 4891152"/>
                <a:gd name="connsiteY2-6" fmla="*/ 497338 h 3406334"/>
                <a:gd name="connsiteX3-7" fmla="*/ 2889957 w 4891152"/>
                <a:gd name="connsiteY3-8" fmla="*/ 192538 h 3406334"/>
                <a:gd name="connsiteX4-9" fmla="*/ 3296357 w 4891152"/>
                <a:gd name="connsiteY4-10" fmla="*/ 889223 h 3406334"/>
                <a:gd name="connsiteX5-11" fmla="*/ 4167214 w 4891152"/>
                <a:gd name="connsiteY5-12" fmla="*/ 497338 h 3406334"/>
                <a:gd name="connsiteX6-13" fmla="*/ 4689728 w 4891152"/>
                <a:gd name="connsiteY6-14" fmla="*/ 1353681 h 3406334"/>
                <a:gd name="connsiteX7-15" fmla="*/ 4254300 w 4891152"/>
                <a:gd name="connsiteY7-16" fmla="*/ 1600423 h 3406334"/>
                <a:gd name="connsiteX8-17" fmla="*/ 4820357 w 4891152"/>
                <a:gd name="connsiteY8-18" fmla="*/ 2064881 h 3406334"/>
                <a:gd name="connsiteX9-19" fmla="*/ 4791328 w 4891152"/>
                <a:gd name="connsiteY9-20" fmla="*/ 2703509 h 3406334"/>
                <a:gd name="connsiteX10-21" fmla="*/ 3993042 w 4891152"/>
                <a:gd name="connsiteY10-22" fmla="*/ 3109909 h 3406334"/>
                <a:gd name="connsiteX11-23" fmla="*/ 3397957 w 4891152"/>
                <a:gd name="connsiteY11-24" fmla="*/ 2485795 h 3406334"/>
                <a:gd name="connsiteX12-25" fmla="*/ 2730300 w 4891152"/>
                <a:gd name="connsiteY12-26" fmla="*/ 3400195 h 3406334"/>
                <a:gd name="connsiteX13-27" fmla="*/ 1932014 w 4891152"/>
                <a:gd name="connsiteY13-28" fmla="*/ 2906709 h 3406334"/>
                <a:gd name="connsiteX14-29" fmla="*/ 1264357 w 4891152"/>
                <a:gd name="connsiteY14-30" fmla="*/ 3342138 h 3406334"/>
                <a:gd name="connsiteX15-31" fmla="*/ 408014 w 4891152"/>
                <a:gd name="connsiteY15-32" fmla="*/ 3269566 h 3406334"/>
                <a:gd name="connsiteX16-33" fmla="*/ 466071 w 4891152"/>
                <a:gd name="connsiteY16-34" fmla="*/ 2456766 h 3406334"/>
                <a:gd name="connsiteX17-35" fmla="*/ 45157 w 4891152"/>
                <a:gd name="connsiteY17-36" fmla="*/ 1934252 h 3406334"/>
                <a:gd name="connsiteX18-37" fmla="*/ 88700 w 4891152"/>
                <a:gd name="connsiteY18-38" fmla="*/ 918252 h 3406334"/>
                <a:gd name="connsiteX19-39" fmla="*/ 727328 w 4891152"/>
                <a:gd name="connsiteY19-40" fmla="*/ 816652 h 34063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4891152" h="3406334">
                  <a:moveTo>
                    <a:pt x="727328" y="816652"/>
                  </a:moveTo>
                  <a:cubicBezTo>
                    <a:pt x="954718" y="664252"/>
                    <a:pt x="1223233" y="57071"/>
                    <a:pt x="1453042" y="3852"/>
                  </a:cubicBezTo>
                  <a:cubicBezTo>
                    <a:pt x="1682851" y="-49367"/>
                    <a:pt x="1866699" y="465890"/>
                    <a:pt x="2106185" y="497338"/>
                  </a:cubicBezTo>
                  <a:cubicBezTo>
                    <a:pt x="2345671" y="528786"/>
                    <a:pt x="2691595" y="127224"/>
                    <a:pt x="2889957" y="192538"/>
                  </a:cubicBezTo>
                  <a:cubicBezTo>
                    <a:pt x="3088319" y="257852"/>
                    <a:pt x="3083481" y="838423"/>
                    <a:pt x="3296357" y="889223"/>
                  </a:cubicBezTo>
                  <a:cubicBezTo>
                    <a:pt x="3509233" y="940023"/>
                    <a:pt x="3934986" y="419928"/>
                    <a:pt x="4167214" y="497338"/>
                  </a:cubicBezTo>
                  <a:cubicBezTo>
                    <a:pt x="4399443" y="574748"/>
                    <a:pt x="4675214" y="1169834"/>
                    <a:pt x="4689728" y="1353681"/>
                  </a:cubicBezTo>
                  <a:cubicBezTo>
                    <a:pt x="4704242" y="1537529"/>
                    <a:pt x="4232529" y="1481890"/>
                    <a:pt x="4254300" y="1600423"/>
                  </a:cubicBezTo>
                  <a:cubicBezTo>
                    <a:pt x="4276071" y="1718956"/>
                    <a:pt x="4730852" y="1881034"/>
                    <a:pt x="4820357" y="2064881"/>
                  </a:cubicBezTo>
                  <a:cubicBezTo>
                    <a:pt x="4909862" y="2248728"/>
                    <a:pt x="4929214" y="2529338"/>
                    <a:pt x="4791328" y="2703509"/>
                  </a:cubicBezTo>
                  <a:cubicBezTo>
                    <a:pt x="4653442" y="2877680"/>
                    <a:pt x="4225271" y="3146195"/>
                    <a:pt x="3993042" y="3109909"/>
                  </a:cubicBezTo>
                  <a:cubicBezTo>
                    <a:pt x="3760814" y="3073623"/>
                    <a:pt x="3608414" y="2437414"/>
                    <a:pt x="3397957" y="2485795"/>
                  </a:cubicBezTo>
                  <a:cubicBezTo>
                    <a:pt x="3187500" y="2534176"/>
                    <a:pt x="2974624" y="3330043"/>
                    <a:pt x="2730300" y="3400195"/>
                  </a:cubicBezTo>
                  <a:cubicBezTo>
                    <a:pt x="2485976" y="3470347"/>
                    <a:pt x="2176338" y="2916385"/>
                    <a:pt x="1932014" y="2906709"/>
                  </a:cubicBezTo>
                  <a:cubicBezTo>
                    <a:pt x="1687690" y="2897033"/>
                    <a:pt x="1518357" y="3281662"/>
                    <a:pt x="1264357" y="3342138"/>
                  </a:cubicBezTo>
                  <a:cubicBezTo>
                    <a:pt x="1010357" y="3402614"/>
                    <a:pt x="541062" y="3417128"/>
                    <a:pt x="408014" y="3269566"/>
                  </a:cubicBezTo>
                  <a:cubicBezTo>
                    <a:pt x="274966" y="3122004"/>
                    <a:pt x="526547" y="2679318"/>
                    <a:pt x="466071" y="2456766"/>
                  </a:cubicBezTo>
                  <a:cubicBezTo>
                    <a:pt x="405595" y="2234214"/>
                    <a:pt x="108052" y="2190671"/>
                    <a:pt x="45157" y="1934252"/>
                  </a:cubicBezTo>
                  <a:cubicBezTo>
                    <a:pt x="-17738" y="1677833"/>
                    <a:pt x="-24995" y="1104519"/>
                    <a:pt x="88700" y="918252"/>
                  </a:cubicBezTo>
                  <a:cubicBezTo>
                    <a:pt x="202395" y="731985"/>
                    <a:pt x="499938" y="969052"/>
                    <a:pt x="727328" y="816652"/>
                  </a:cubicBezTo>
                  <a:close/>
                </a:path>
              </a:pathLst>
            </a:custGeom>
            <a:noFill/>
            <a:ln>
              <a:solidFill>
                <a:srgbClr val="8DA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997700" y="2697611"/>
            <a:ext cx="3886200" cy="1482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>
                <a:solidFill>
                  <a:schemeClr val="bg1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正是这双手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为我的成功而掩面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02" y="489199"/>
            <a:ext cx="6279901" cy="627990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84602" y="580834"/>
            <a:ext cx="3422797" cy="5800917"/>
            <a:chOff x="4287463" y="327754"/>
            <a:chExt cx="3422797" cy="6185521"/>
          </a:xfrm>
        </p:grpSpPr>
        <p:sp>
          <p:nvSpPr>
            <p:cNvPr id="11" name="矩形 10"/>
            <p:cNvSpPr/>
            <p:nvPr/>
          </p:nvSpPr>
          <p:spPr>
            <a:xfrm>
              <a:off x="5997293" y="327754"/>
              <a:ext cx="1712967" cy="6181883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6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4287463" y="331392"/>
              <a:ext cx="1712967" cy="6181883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6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829" y="2901370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" y="1461273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78" y="390571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781" y="1120841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2" y="6042440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22" y="6113492"/>
            <a:ext cx="723406" cy="46193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7" y="5201950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55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7703" y="577010"/>
            <a:ext cx="11169436" cy="5804741"/>
            <a:chOff x="647703" y="577010"/>
            <a:chExt cx="11169436" cy="5804741"/>
          </a:xfrm>
        </p:grpSpPr>
        <p:sp>
          <p:nvSpPr>
            <p:cNvPr id="6" name="矩形 5"/>
            <p:cNvSpPr/>
            <p:nvPr/>
          </p:nvSpPr>
          <p:spPr>
            <a:xfrm>
              <a:off x="647703" y="581329"/>
              <a:ext cx="5451189" cy="5800422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7703" y="2677355"/>
              <a:ext cx="5446729" cy="144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833" y="653130"/>
              <a:ext cx="5421538" cy="571864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15" name="梯形 14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75" y="320084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971" y="6035872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2" y="1753697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70" y="230174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8" y="5971717"/>
            <a:ext cx="1052062" cy="67179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36" y="1593071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2043620" y="-17771"/>
            <a:ext cx="481318" cy="1603926"/>
            <a:chOff x="7007562" y="424312"/>
            <a:chExt cx="350200" cy="1166994"/>
          </a:xfrm>
        </p:grpSpPr>
        <p:sp>
          <p:nvSpPr>
            <p:cNvPr id="23" name="星形: 五角 22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>
              <a:stCxn id="23" idx="0"/>
            </p:cNvCxnSpPr>
            <p:nvPr/>
          </p:nvCxnSpPr>
          <p:spPr>
            <a:xfrm flipV="1">
              <a:off x="7182662" y="424312"/>
              <a:ext cx="0" cy="816793"/>
            </a:xfrm>
            <a:prstGeom prst="line">
              <a:avLst/>
            </a:prstGeom>
            <a:noFill/>
            <a:ln w="952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877136" y="0"/>
            <a:ext cx="481318" cy="2230598"/>
            <a:chOff x="7007562" y="-31646"/>
            <a:chExt cx="350200" cy="1622952"/>
          </a:xfrm>
        </p:grpSpPr>
        <p:sp>
          <p:nvSpPr>
            <p:cNvPr id="26" name="星形: 五角 25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>
              <a:stCxn id="26" idx="0"/>
            </p:cNvCxnSpPr>
            <p:nvPr/>
          </p:nvCxnSpPr>
          <p:spPr>
            <a:xfrm flipV="1">
              <a:off x="7182662" y="-31646"/>
              <a:ext cx="0" cy="1272752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A-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810673" y="2705100"/>
            <a:ext cx="5195364" cy="1066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3200">
                <a:solidFill>
                  <a:srgbClr val="FA594C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>当我们放飞梦想，成为栋梁</a:t>
            </a:r>
            <a:r>
              <a:rPr lang="en-US" altLang="zh-CN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>他那微驼的背影，有些凄凉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r="26254" b="3507"/>
          <a:stretch>
            <a:fillRect/>
          </a:stretch>
        </p:blipFill>
        <p:spPr>
          <a:xfrm>
            <a:off x="5990608" y="775993"/>
            <a:ext cx="4646220" cy="54977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84703" y="674948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471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12527" y="1060704"/>
            <a:ext cx="2475806" cy="4837176"/>
            <a:chOff x="1712527" y="1060704"/>
            <a:chExt cx="2475806" cy="4837176"/>
          </a:xfrm>
        </p:grpSpPr>
        <p:sp>
          <p:nvSpPr>
            <p:cNvPr id="3" name="矩形: 圆角 2"/>
            <p:cNvSpPr/>
            <p:nvPr/>
          </p:nvSpPr>
          <p:spPr>
            <a:xfrm>
              <a:off x="1712527" y="1060704"/>
              <a:ext cx="2475806" cy="4837176"/>
            </a:xfrm>
            <a:prstGeom prst="roundRect">
              <a:avLst/>
            </a:prstGeom>
            <a:pattFill prst="wdUpDiag">
              <a:fgClr>
                <a:srgbClr val="FED9D6"/>
              </a:fgClr>
              <a:bgClr>
                <a:schemeClr val="bg1"/>
              </a:bgClr>
            </a:patt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2366014" y="1488930"/>
              <a:ext cx="1661993" cy="40340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8DA117"/>
                  </a:solidFill>
                  <a:latin typeface="手札体-简粗体" panose="03000700000000000000" pitchFamily="66" charset="-122"/>
                  <a:ea typeface="手札体-简粗体" panose="03000700000000000000" pitchFamily="66" charset="-122"/>
                </a:defRPr>
              </a:lvl1pPr>
            </a:lstStyle>
            <a:p>
              <a:r>
                <a:rPr lang="en-US" altLang="zh-CN"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lang="en-US" altLang="zh-CN">
                  <a:latin typeface="+mn-lt"/>
                  <a:ea typeface="+mn-ea"/>
                  <a:cs typeface="+mn-ea"/>
                  <a:sym typeface="+mn-lt"/>
                </a:rPr>
              </a:br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也许我们已身为父母羞于表达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49319" y="1060704"/>
            <a:ext cx="2475806" cy="4914927"/>
            <a:chOff x="8049319" y="1060704"/>
            <a:chExt cx="2475806" cy="4914927"/>
          </a:xfrm>
        </p:grpSpPr>
        <p:sp>
          <p:nvSpPr>
            <p:cNvPr id="23" name="矩形: 圆角 22"/>
            <p:cNvSpPr/>
            <p:nvPr/>
          </p:nvSpPr>
          <p:spPr>
            <a:xfrm>
              <a:off x="8049319" y="1060704"/>
              <a:ext cx="2475806" cy="4837176"/>
            </a:xfrm>
            <a:prstGeom prst="roundRect">
              <a:avLst/>
            </a:prstGeom>
            <a:pattFill prst="wdUpDiag">
              <a:fgClr>
                <a:srgbClr val="FED9D6"/>
              </a:fgClr>
              <a:bgClr>
                <a:schemeClr val="bg1"/>
              </a:bgClr>
            </a:patt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708561" y="1457180"/>
              <a:ext cx="1169551" cy="45184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>
                  <a:solidFill>
                    <a:srgbClr val="8DA117"/>
                  </a:solidFill>
                  <a:cs typeface="+mn-ea"/>
                  <a:sym typeface="+mn-lt"/>
                </a:rPr>
                <a:t>也许我们习惯且忽视了他的沉默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84602" y="580834"/>
            <a:ext cx="3422797" cy="5800917"/>
            <a:chOff x="4287463" y="327754"/>
            <a:chExt cx="3422797" cy="6185521"/>
          </a:xfrm>
        </p:grpSpPr>
        <p:sp>
          <p:nvSpPr>
            <p:cNvPr id="6" name="矩形 5"/>
            <p:cNvSpPr/>
            <p:nvPr/>
          </p:nvSpPr>
          <p:spPr>
            <a:xfrm>
              <a:off x="5997293" y="327754"/>
              <a:ext cx="1712967" cy="6181883"/>
            </a:xfrm>
            <a:prstGeom prst="rect">
              <a:avLst/>
            </a:prstGeom>
            <a:gradFill>
              <a:gsLst>
                <a:gs pos="0">
                  <a:schemeClr val="tx1">
                    <a:alpha val="22000"/>
                  </a:schemeClr>
                </a:gs>
                <a:gs pos="6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4287463" y="331392"/>
              <a:ext cx="1712967" cy="6181883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6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589891" y="270165"/>
            <a:ext cx="3013808" cy="6333832"/>
            <a:chOff x="2812" y="0"/>
            <a:chExt cx="2057" cy="4323"/>
          </a:xfrm>
        </p:grpSpPr>
        <p:sp>
          <p:nvSpPr>
            <p:cNvPr id="11" name="Freeform 5"/>
            <p:cNvSpPr/>
            <p:nvPr/>
          </p:nvSpPr>
          <p:spPr bwMode="auto">
            <a:xfrm>
              <a:off x="3459" y="990"/>
              <a:ext cx="906" cy="3333"/>
            </a:xfrm>
            <a:custGeom>
              <a:avLst/>
              <a:gdLst>
                <a:gd name="T0" fmla="*/ 55 w 1938"/>
                <a:gd name="T1" fmla="*/ 6173 h 7131"/>
                <a:gd name="T2" fmla="*/ 69 w 1938"/>
                <a:gd name="T3" fmla="*/ 2184 h 7131"/>
                <a:gd name="T4" fmla="*/ 531 w 1938"/>
                <a:gd name="T5" fmla="*/ 376 h 7131"/>
                <a:gd name="T6" fmla="*/ 672 w 1938"/>
                <a:gd name="T7" fmla="*/ 49 h 7131"/>
                <a:gd name="T8" fmla="*/ 695 w 1938"/>
                <a:gd name="T9" fmla="*/ 0 h 7131"/>
                <a:gd name="T10" fmla="*/ 732 w 1938"/>
                <a:gd name="T11" fmla="*/ 24 h 7131"/>
                <a:gd name="T12" fmla="*/ 769 w 1938"/>
                <a:gd name="T13" fmla="*/ 30 h 7131"/>
                <a:gd name="T14" fmla="*/ 846 w 1938"/>
                <a:gd name="T15" fmla="*/ 25 h 7131"/>
                <a:gd name="T16" fmla="*/ 903 w 1938"/>
                <a:gd name="T17" fmla="*/ 26 h 7131"/>
                <a:gd name="T18" fmla="*/ 947 w 1938"/>
                <a:gd name="T19" fmla="*/ 18 h 7131"/>
                <a:gd name="T20" fmla="*/ 976 w 1938"/>
                <a:gd name="T21" fmla="*/ 8 h 7131"/>
                <a:gd name="T22" fmla="*/ 1022 w 1938"/>
                <a:gd name="T23" fmla="*/ 71 h 7131"/>
                <a:gd name="T24" fmla="*/ 1192 w 1938"/>
                <a:gd name="T25" fmla="*/ 466 h 7131"/>
                <a:gd name="T26" fmla="*/ 1625 w 1938"/>
                <a:gd name="T27" fmla="*/ 2663 h 7131"/>
                <a:gd name="T28" fmla="*/ 1938 w 1938"/>
                <a:gd name="T29" fmla="*/ 6157 h 7131"/>
                <a:gd name="T30" fmla="*/ 1869 w 1938"/>
                <a:gd name="T31" fmla="*/ 6220 h 7131"/>
                <a:gd name="T32" fmla="*/ 1439 w 1938"/>
                <a:gd name="T33" fmla="*/ 6645 h 7131"/>
                <a:gd name="T34" fmla="*/ 949 w 1938"/>
                <a:gd name="T35" fmla="*/ 7123 h 7131"/>
                <a:gd name="T36" fmla="*/ 518 w 1938"/>
                <a:gd name="T37" fmla="*/ 6700 h 7131"/>
                <a:gd name="T38" fmla="*/ 229 w 1938"/>
                <a:gd name="T39" fmla="*/ 6408 h 7131"/>
                <a:gd name="T40" fmla="*/ 55 w 1938"/>
                <a:gd name="T41" fmla="*/ 6173 h 7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8" h="7131">
                  <a:moveTo>
                    <a:pt x="55" y="6173"/>
                  </a:moveTo>
                  <a:cubicBezTo>
                    <a:pt x="55" y="4848"/>
                    <a:pt x="0" y="3518"/>
                    <a:pt x="69" y="2184"/>
                  </a:cubicBezTo>
                  <a:cubicBezTo>
                    <a:pt x="99" y="1620"/>
                    <a:pt x="316" y="910"/>
                    <a:pt x="531" y="376"/>
                  </a:cubicBezTo>
                  <a:cubicBezTo>
                    <a:pt x="578" y="257"/>
                    <a:pt x="627" y="147"/>
                    <a:pt x="672" y="49"/>
                  </a:cubicBezTo>
                  <a:cubicBezTo>
                    <a:pt x="680" y="33"/>
                    <a:pt x="688" y="17"/>
                    <a:pt x="695" y="0"/>
                  </a:cubicBezTo>
                  <a:cubicBezTo>
                    <a:pt x="709" y="3"/>
                    <a:pt x="726" y="12"/>
                    <a:pt x="732" y="24"/>
                  </a:cubicBezTo>
                  <a:cubicBezTo>
                    <a:pt x="736" y="31"/>
                    <a:pt x="736" y="35"/>
                    <a:pt x="769" y="30"/>
                  </a:cubicBezTo>
                  <a:cubicBezTo>
                    <a:pt x="786" y="27"/>
                    <a:pt x="808" y="25"/>
                    <a:pt x="846" y="25"/>
                  </a:cubicBezTo>
                  <a:cubicBezTo>
                    <a:pt x="862" y="25"/>
                    <a:pt x="881" y="24"/>
                    <a:pt x="903" y="26"/>
                  </a:cubicBezTo>
                  <a:cubicBezTo>
                    <a:pt x="926" y="29"/>
                    <a:pt x="927" y="29"/>
                    <a:pt x="947" y="18"/>
                  </a:cubicBezTo>
                  <a:cubicBezTo>
                    <a:pt x="955" y="12"/>
                    <a:pt x="967" y="8"/>
                    <a:pt x="976" y="8"/>
                  </a:cubicBezTo>
                  <a:cubicBezTo>
                    <a:pt x="993" y="28"/>
                    <a:pt x="1008" y="49"/>
                    <a:pt x="1022" y="71"/>
                  </a:cubicBezTo>
                  <a:cubicBezTo>
                    <a:pt x="1104" y="192"/>
                    <a:pt x="1140" y="318"/>
                    <a:pt x="1192" y="466"/>
                  </a:cubicBezTo>
                  <a:cubicBezTo>
                    <a:pt x="1420" y="1123"/>
                    <a:pt x="1596" y="1914"/>
                    <a:pt x="1625" y="2663"/>
                  </a:cubicBezTo>
                  <a:cubicBezTo>
                    <a:pt x="1696" y="4433"/>
                    <a:pt x="1938" y="6157"/>
                    <a:pt x="1938" y="6157"/>
                  </a:cubicBezTo>
                  <a:cubicBezTo>
                    <a:pt x="1938" y="6157"/>
                    <a:pt x="1912" y="6180"/>
                    <a:pt x="1869" y="6220"/>
                  </a:cubicBezTo>
                  <a:cubicBezTo>
                    <a:pt x="1775" y="6304"/>
                    <a:pt x="1604" y="6465"/>
                    <a:pt x="1439" y="6645"/>
                  </a:cubicBezTo>
                  <a:cubicBezTo>
                    <a:pt x="1251" y="6850"/>
                    <a:pt x="1082" y="7088"/>
                    <a:pt x="949" y="7123"/>
                  </a:cubicBezTo>
                  <a:cubicBezTo>
                    <a:pt x="916" y="7131"/>
                    <a:pt x="727" y="6916"/>
                    <a:pt x="518" y="6700"/>
                  </a:cubicBezTo>
                  <a:cubicBezTo>
                    <a:pt x="417" y="6596"/>
                    <a:pt x="314" y="6497"/>
                    <a:pt x="229" y="6408"/>
                  </a:cubicBezTo>
                  <a:cubicBezTo>
                    <a:pt x="143" y="6318"/>
                    <a:pt x="78" y="6238"/>
                    <a:pt x="55" y="6173"/>
                  </a:cubicBezTo>
                </a:path>
              </a:pathLst>
            </a:custGeom>
            <a:solidFill>
              <a:srgbClr val="167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3579" y="615"/>
              <a:ext cx="467" cy="413"/>
            </a:xfrm>
            <a:custGeom>
              <a:avLst/>
              <a:gdLst>
                <a:gd name="T0" fmla="*/ 310 w 998"/>
                <a:gd name="T1" fmla="*/ 741 h 883"/>
                <a:gd name="T2" fmla="*/ 36 w 998"/>
                <a:gd name="T3" fmla="*/ 297 h 883"/>
                <a:gd name="T4" fmla="*/ 86 w 998"/>
                <a:gd name="T5" fmla="*/ 131 h 883"/>
                <a:gd name="T6" fmla="*/ 974 w 998"/>
                <a:gd name="T7" fmla="*/ 94 h 883"/>
                <a:gd name="T8" fmla="*/ 996 w 998"/>
                <a:gd name="T9" fmla="*/ 101 h 883"/>
                <a:gd name="T10" fmla="*/ 993 w 998"/>
                <a:gd name="T11" fmla="*/ 125 h 883"/>
                <a:gd name="T12" fmla="*/ 976 w 998"/>
                <a:gd name="T13" fmla="*/ 316 h 883"/>
                <a:gd name="T14" fmla="*/ 895 w 998"/>
                <a:gd name="T15" fmla="*/ 660 h 883"/>
                <a:gd name="T16" fmla="*/ 642 w 998"/>
                <a:gd name="T17" fmla="*/ 861 h 883"/>
                <a:gd name="T18" fmla="*/ 425 w 998"/>
                <a:gd name="T19" fmla="*/ 848 h 883"/>
                <a:gd name="T20" fmla="*/ 310 w 998"/>
                <a:gd name="T21" fmla="*/ 74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8" h="883">
                  <a:moveTo>
                    <a:pt x="310" y="741"/>
                  </a:moveTo>
                  <a:cubicBezTo>
                    <a:pt x="204" y="620"/>
                    <a:pt x="80" y="433"/>
                    <a:pt x="36" y="297"/>
                  </a:cubicBezTo>
                  <a:cubicBezTo>
                    <a:pt x="16" y="238"/>
                    <a:pt x="0" y="140"/>
                    <a:pt x="86" y="131"/>
                  </a:cubicBezTo>
                  <a:cubicBezTo>
                    <a:pt x="314" y="0"/>
                    <a:pt x="718" y="102"/>
                    <a:pt x="974" y="94"/>
                  </a:cubicBezTo>
                  <a:cubicBezTo>
                    <a:pt x="982" y="93"/>
                    <a:pt x="991" y="94"/>
                    <a:pt x="996" y="101"/>
                  </a:cubicBezTo>
                  <a:cubicBezTo>
                    <a:pt x="998" y="106"/>
                    <a:pt x="994" y="116"/>
                    <a:pt x="993" y="125"/>
                  </a:cubicBezTo>
                  <a:cubicBezTo>
                    <a:pt x="988" y="179"/>
                    <a:pt x="985" y="268"/>
                    <a:pt x="976" y="316"/>
                  </a:cubicBezTo>
                  <a:cubicBezTo>
                    <a:pt x="954" y="431"/>
                    <a:pt x="930" y="548"/>
                    <a:pt x="895" y="660"/>
                  </a:cubicBezTo>
                  <a:cubicBezTo>
                    <a:pt x="861" y="769"/>
                    <a:pt x="747" y="837"/>
                    <a:pt x="642" y="861"/>
                  </a:cubicBezTo>
                  <a:cubicBezTo>
                    <a:pt x="575" y="876"/>
                    <a:pt x="487" y="883"/>
                    <a:pt x="425" y="848"/>
                  </a:cubicBezTo>
                  <a:cubicBezTo>
                    <a:pt x="380" y="823"/>
                    <a:pt x="343" y="779"/>
                    <a:pt x="310" y="741"/>
                  </a:cubicBezTo>
                </a:path>
              </a:pathLst>
            </a:custGeom>
            <a:solidFill>
              <a:srgbClr val="167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910" y="14"/>
              <a:ext cx="959" cy="1201"/>
            </a:xfrm>
            <a:custGeom>
              <a:avLst/>
              <a:gdLst>
                <a:gd name="T0" fmla="*/ 787 w 959"/>
                <a:gd name="T1" fmla="*/ 0 h 1201"/>
                <a:gd name="T2" fmla="*/ 959 w 959"/>
                <a:gd name="T3" fmla="*/ 419 h 1201"/>
                <a:gd name="T4" fmla="*/ 330 w 959"/>
                <a:gd name="T5" fmla="*/ 1201 h 1201"/>
                <a:gd name="T6" fmla="*/ 0 w 959"/>
                <a:gd name="T7" fmla="*/ 626 h 1201"/>
                <a:gd name="T8" fmla="*/ 739 w 959"/>
                <a:gd name="T9" fmla="*/ 133 h 1201"/>
                <a:gd name="T10" fmla="*/ 787 w 959"/>
                <a:gd name="T11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" h="1201">
                  <a:moveTo>
                    <a:pt x="787" y="0"/>
                  </a:moveTo>
                  <a:lnTo>
                    <a:pt x="959" y="419"/>
                  </a:lnTo>
                  <a:lnTo>
                    <a:pt x="330" y="1201"/>
                  </a:lnTo>
                  <a:lnTo>
                    <a:pt x="0" y="626"/>
                  </a:lnTo>
                  <a:lnTo>
                    <a:pt x="739" y="133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2812" y="0"/>
              <a:ext cx="958" cy="1200"/>
            </a:xfrm>
            <a:custGeom>
              <a:avLst/>
              <a:gdLst>
                <a:gd name="T0" fmla="*/ 171 w 958"/>
                <a:gd name="T1" fmla="*/ 0 h 1200"/>
                <a:gd name="T2" fmla="*/ 0 w 958"/>
                <a:gd name="T3" fmla="*/ 419 h 1200"/>
                <a:gd name="T4" fmla="*/ 629 w 958"/>
                <a:gd name="T5" fmla="*/ 1200 h 1200"/>
                <a:gd name="T6" fmla="*/ 958 w 958"/>
                <a:gd name="T7" fmla="*/ 626 h 1200"/>
                <a:gd name="T8" fmla="*/ 219 w 958"/>
                <a:gd name="T9" fmla="*/ 132 h 1200"/>
                <a:gd name="T10" fmla="*/ 171 w 958"/>
                <a:gd name="T11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" h="1200">
                  <a:moveTo>
                    <a:pt x="171" y="0"/>
                  </a:moveTo>
                  <a:lnTo>
                    <a:pt x="0" y="419"/>
                  </a:lnTo>
                  <a:lnTo>
                    <a:pt x="629" y="1200"/>
                  </a:lnTo>
                  <a:lnTo>
                    <a:pt x="958" y="626"/>
                  </a:lnTo>
                  <a:lnTo>
                    <a:pt x="219" y="13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99" y="270165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21" y="373038"/>
            <a:ext cx="379638" cy="24241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0" y="2951138"/>
            <a:ext cx="602279" cy="38458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98" y="5975631"/>
            <a:ext cx="835994" cy="53382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61" y="6157353"/>
            <a:ext cx="551410" cy="35210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448" y="4550264"/>
            <a:ext cx="1019639" cy="65109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35" y="2050319"/>
            <a:ext cx="564304" cy="36033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63" y="864764"/>
            <a:ext cx="658010" cy="42017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39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38629" y="577010"/>
            <a:ext cx="11178510" cy="5804741"/>
            <a:chOff x="638629" y="577010"/>
            <a:chExt cx="11178510" cy="5804741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833" y="653130"/>
              <a:ext cx="5421538" cy="5718641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27" name="梯形 26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/>
              <p:cNvCxnSpPr>
                <a:stCxn id="27" idx="1"/>
                <a:endCxn id="27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38629" y="1917070"/>
              <a:ext cx="383754" cy="27129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57481" y="494217"/>
            <a:ext cx="4708526" cy="5521326"/>
            <a:chOff x="2349" y="535"/>
            <a:chExt cx="2966" cy="347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4" y="702"/>
              <a:ext cx="2272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2349" y="1349"/>
              <a:ext cx="2966" cy="2664"/>
            </a:xfrm>
            <a:custGeom>
              <a:avLst/>
              <a:gdLst>
                <a:gd name="T0" fmla="*/ 546 w 1093"/>
                <a:gd name="T1" fmla="*/ 39 h 983"/>
                <a:gd name="T2" fmla="*/ 171 w 1093"/>
                <a:gd name="T3" fmla="*/ 132 h 983"/>
                <a:gd name="T4" fmla="*/ 24 w 1093"/>
                <a:gd name="T5" fmla="*/ 539 h 983"/>
                <a:gd name="T6" fmla="*/ 566 w 1093"/>
                <a:gd name="T7" fmla="*/ 982 h 983"/>
                <a:gd name="T8" fmla="*/ 1081 w 1093"/>
                <a:gd name="T9" fmla="*/ 497 h 983"/>
                <a:gd name="T10" fmla="*/ 546 w 1093"/>
                <a:gd name="T11" fmla="*/ 3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3" h="983">
                  <a:moveTo>
                    <a:pt x="546" y="39"/>
                  </a:moveTo>
                  <a:cubicBezTo>
                    <a:pt x="456" y="47"/>
                    <a:pt x="285" y="27"/>
                    <a:pt x="171" y="132"/>
                  </a:cubicBezTo>
                  <a:cubicBezTo>
                    <a:pt x="57" y="237"/>
                    <a:pt x="0" y="365"/>
                    <a:pt x="24" y="539"/>
                  </a:cubicBezTo>
                  <a:cubicBezTo>
                    <a:pt x="48" y="713"/>
                    <a:pt x="158" y="983"/>
                    <a:pt x="566" y="982"/>
                  </a:cubicBezTo>
                  <a:cubicBezTo>
                    <a:pt x="975" y="982"/>
                    <a:pt x="1093" y="629"/>
                    <a:pt x="1081" y="497"/>
                  </a:cubicBezTo>
                  <a:cubicBezTo>
                    <a:pt x="1069" y="365"/>
                    <a:pt x="1012" y="0"/>
                    <a:pt x="546" y="39"/>
                  </a:cubicBezTo>
                  <a:close/>
                </a:path>
              </a:pathLst>
            </a:custGeom>
            <a:solidFill>
              <a:srgbClr val="9CB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455" y="1610"/>
              <a:ext cx="727" cy="346"/>
            </a:xfrm>
            <a:custGeom>
              <a:avLst/>
              <a:gdLst>
                <a:gd name="T0" fmla="*/ 19 w 340"/>
                <a:gd name="T1" fmla="*/ 63 h 162"/>
                <a:gd name="T2" fmla="*/ 334 w 340"/>
                <a:gd name="T3" fmla="*/ 81 h 162"/>
                <a:gd name="T4" fmla="*/ 19 w 340"/>
                <a:gd name="T5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0" h="162">
                  <a:moveTo>
                    <a:pt x="19" y="63"/>
                  </a:moveTo>
                  <a:cubicBezTo>
                    <a:pt x="0" y="123"/>
                    <a:pt x="328" y="162"/>
                    <a:pt x="334" y="81"/>
                  </a:cubicBezTo>
                  <a:cubicBezTo>
                    <a:pt x="340" y="0"/>
                    <a:pt x="40" y="0"/>
                    <a:pt x="19" y="63"/>
                  </a:cubicBezTo>
                  <a:close/>
                </a:path>
              </a:pathLst>
            </a:custGeom>
            <a:solidFill>
              <a:srgbClr val="788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662" y="1078"/>
              <a:ext cx="507" cy="724"/>
            </a:xfrm>
            <a:custGeom>
              <a:avLst/>
              <a:gdLst>
                <a:gd name="T0" fmla="*/ 201 w 237"/>
                <a:gd name="T1" fmla="*/ 0 h 339"/>
                <a:gd name="T2" fmla="*/ 237 w 237"/>
                <a:gd name="T3" fmla="*/ 45 h 339"/>
                <a:gd name="T4" fmla="*/ 108 w 237"/>
                <a:gd name="T5" fmla="*/ 339 h 339"/>
                <a:gd name="T6" fmla="*/ 61 w 237"/>
                <a:gd name="T7" fmla="*/ 339 h 339"/>
                <a:gd name="T8" fmla="*/ 201 w 237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339">
                  <a:moveTo>
                    <a:pt x="201" y="0"/>
                  </a:moveTo>
                  <a:cubicBezTo>
                    <a:pt x="237" y="45"/>
                    <a:pt x="237" y="45"/>
                    <a:pt x="237" y="45"/>
                  </a:cubicBezTo>
                  <a:cubicBezTo>
                    <a:pt x="237" y="45"/>
                    <a:pt x="96" y="126"/>
                    <a:pt x="108" y="339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1" y="339"/>
                    <a:pt x="0" y="194"/>
                    <a:pt x="201" y="0"/>
                  </a:cubicBezTo>
                  <a:close/>
                </a:path>
              </a:pathLst>
            </a:custGeom>
            <a:solidFill>
              <a:srgbClr val="645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138" y="535"/>
              <a:ext cx="948" cy="985"/>
            </a:xfrm>
            <a:custGeom>
              <a:avLst/>
              <a:gdLst>
                <a:gd name="T0" fmla="*/ 374 w 443"/>
                <a:gd name="T1" fmla="*/ 386 h 461"/>
                <a:gd name="T2" fmla="*/ 96 w 443"/>
                <a:gd name="T3" fmla="*/ 344 h 461"/>
                <a:gd name="T4" fmla="*/ 0 w 443"/>
                <a:gd name="T5" fmla="*/ 87 h 461"/>
                <a:gd name="T6" fmla="*/ 374 w 443"/>
                <a:gd name="T7" fmla="*/ 38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3" h="461">
                  <a:moveTo>
                    <a:pt x="374" y="386"/>
                  </a:moveTo>
                  <a:cubicBezTo>
                    <a:pt x="374" y="386"/>
                    <a:pt x="227" y="461"/>
                    <a:pt x="96" y="344"/>
                  </a:cubicBezTo>
                  <a:cubicBezTo>
                    <a:pt x="39" y="293"/>
                    <a:pt x="0" y="87"/>
                    <a:pt x="0" y="87"/>
                  </a:cubicBezTo>
                  <a:cubicBezTo>
                    <a:pt x="0" y="87"/>
                    <a:pt x="443" y="0"/>
                    <a:pt x="374" y="386"/>
                  </a:cubicBezTo>
                  <a:close/>
                </a:path>
              </a:pathLst>
            </a:custGeom>
            <a:solidFill>
              <a:srgbClr val="9CB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 rot="19542704">
              <a:off x="2477" y="2735"/>
              <a:ext cx="436" cy="787"/>
            </a:xfrm>
            <a:custGeom>
              <a:avLst/>
              <a:gdLst>
                <a:gd name="T0" fmla="*/ 204 w 204"/>
                <a:gd name="T1" fmla="*/ 0 h 368"/>
                <a:gd name="T2" fmla="*/ 60 w 204"/>
                <a:gd name="T3" fmla="*/ 368 h 368"/>
                <a:gd name="T4" fmla="*/ 204 w 204"/>
                <a:gd name="T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368">
                  <a:moveTo>
                    <a:pt x="204" y="0"/>
                  </a:moveTo>
                  <a:cubicBezTo>
                    <a:pt x="204" y="0"/>
                    <a:pt x="0" y="92"/>
                    <a:pt x="60" y="368"/>
                  </a:cubicBezTo>
                  <a:cubicBezTo>
                    <a:pt x="60" y="368"/>
                    <a:pt x="57" y="124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150" y="2651976"/>
            <a:ext cx="5168900" cy="3035300"/>
          </a:xfrm>
          <a:prstGeom prst="rect">
            <a:avLst/>
          </a:prstGeom>
        </p:spPr>
        <p:txBody>
          <a:bodyPr vert="eaVert"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3200">
                <a:solidFill>
                  <a:srgbClr val="8DA117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但是我要感谢，有一个节日可以让我将那深沉爱说出口可以团聚，其乐融融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444500"/>
            <a:ext cx="5594350" cy="5594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8" y="476249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51" y="2064393"/>
            <a:ext cx="877217" cy="56015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1" y="6098670"/>
            <a:ext cx="699915" cy="44693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8" y="6178690"/>
            <a:ext cx="397680" cy="253940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20" y="313257"/>
            <a:ext cx="792247" cy="50589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62" y="3586789"/>
            <a:ext cx="490994" cy="31352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519" y="6170093"/>
            <a:ext cx="652241" cy="41649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47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66750" y="580834"/>
            <a:ext cx="10880439" cy="5800917"/>
            <a:chOff x="666750" y="580834"/>
            <a:chExt cx="10880439" cy="5800917"/>
          </a:xfrm>
        </p:grpSpPr>
        <p:sp>
          <p:nvSpPr>
            <p:cNvPr id="6" name="矩形 5"/>
            <p:cNvSpPr/>
            <p:nvPr/>
          </p:nvSpPr>
          <p:spPr>
            <a:xfrm>
              <a:off x="6096000" y="581329"/>
              <a:ext cx="5451189" cy="5800422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66750" y="1339850"/>
              <a:ext cx="500063" cy="22928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思想气泡: 云 6"/>
          <p:cNvSpPr/>
          <p:nvPr/>
        </p:nvSpPr>
        <p:spPr>
          <a:xfrm>
            <a:off x="6329362" y="1339850"/>
            <a:ext cx="4695825" cy="2295525"/>
          </a:xfrm>
          <a:prstGeom prst="cloudCallout">
            <a:avLst>
              <a:gd name="adj1" fmla="val 32108"/>
              <a:gd name="adj2" fmla="val 712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791575" y="4168775"/>
            <a:ext cx="3200400" cy="11430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3200">
                <a:solidFill>
                  <a:srgbClr val="8DA117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亲爱</a:t>
            </a:r>
            <a:r>
              <a:rPr lang="zh-TW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的爸爸</a:t>
            </a:r>
            <a:endParaRPr lang="zh-TW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9286875" y="4816475"/>
            <a:ext cx="3124200" cy="990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3200">
                <a:solidFill>
                  <a:srgbClr val="8DA117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谢谢您</a:t>
            </a:r>
            <a:r>
              <a:rPr lang="en-US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!</a:t>
            </a:r>
            <a:endParaRPr lang="en-US" altLang="zh-TW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99275" y="1812924"/>
            <a:ext cx="5257800" cy="15240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3200">
                <a:solidFill>
                  <a:srgbClr val="8DA117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在这个特殊的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日子里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衷心的向您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说一句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r="8460"/>
          <a:stretch>
            <a:fillRect/>
          </a:stretch>
        </p:blipFill>
        <p:spPr>
          <a:xfrm>
            <a:off x="666750" y="924638"/>
            <a:ext cx="5429250" cy="4824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44" y="530525"/>
            <a:ext cx="596906" cy="38115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184955"/>
            <a:ext cx="1154115" cy="73696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" y="3635375"/>
            <a:ext cx="750206" cy="47904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54" y="5933362"/>
            <a:ext cx="910996" cy="581720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01" y="6325591"/>
            <a:ext cx="593499" cy="37898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682" y="4051805"/>
            <a:ext cx="843686" cy="53873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068" y="1812924"/>
            <a:ext cx="500063" cy="31931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12" y="149046"/>
            <a:ext cx="500063" cy="31931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43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0"/>
            <a:ext cx="11974286" cy="682171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46629" y="736377"/>
            <a:ext cx="10189028" cy="6057112"/>
            <a:chOff x="1146629" y="736377"/>
            <a:chExt cx="10189028" cy="60571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29" y="736377"/>
              <a:ext cx="10189028" cy="60571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770349" y="1296390"/>
              <a:ext cx="8717710" cy="4592178"/>
            </a:xfrm>
            <a:prstGeom prst="rect">
              <a:avLst/>
            </a:prstGeom>
            <a:pattFill prst="wdUpDiag">
              <a:fgClr>
                <a:srgbClr val="FED9D6"/>
              </a:fgClr>
              <a:bgClr>
                <a:schemeClr val="bg1"/>
              </a:bgClr>
            </a:patt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92" y="193221"/>
            <a:ext cx="3962400" cy="586740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32000"/>
              </a:prstClr>
            </a:outerShdw>
          </a:effectLst>
        </p:spPr>
      </p:pic>
      <p:sp>
        <p:nvSpPr>
          <p:cNvPr id="6" name="任意多边形: 形状 5"/>
          <p:cNvSpPr/>
          <p:nvPr/>
        </p:nvSpPr>
        <p:spPr>
          <a:xfrm>
            <a:off x="7912100" y="2948214"/>
            <a:ext cx="3632200" cy="3873500"/>
          </a:xfrm>
          <a:custGeom>
            <a:avLst/>
            <a:gdLst>
              <a:gd name="connsiteX0" fmla="*/ 3632200 w 3632200"/>
              <a:gd name="connsiteY0" fmla="*/ 0 h 3873500"/>
              <a:gd name="connsiteX1" fmla="*/ 3213100 w 3632200"/>
              <a:gd name="connsiteY1" fmla="*/ 0 h 3873500"/>
              <a:gd name="connsiteX2" fmla="*/ 0 w 3632200"/>
              <a:gd name="connsiteY2" fmla="*/ 3873500 h 3873500"/>
              <a:gd name="connsiteX3" fmla="*/ 3619500 w 3632200"/>
              <a:gd name="connsiteY3" fmla="*/ 3873500 h 3873500"/>
              <a:gd name="connsiteX4" fmla="*/ 3632200 w 363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873500">
                <a:moveTo>
                  <a:pt x="3632200" y="0"/>
                </a:moveTo>
                <a:lnTo>
                  <a:pt x="3213100" y="0"/>
                </a:lnTo>
                <a:lnTo>
                  <a:pt x="0" y="3873500"/>
                </a:lnTo>
                <a:lnTo>
                  <a:pt x="3619500" y="3873500"/>
                </a:lnTo>
                <a:cubicBezTo>
                  <a:pt x="3623733" y="2582333"/>
                  <a:pt x="3627967" y="1291167"/>
                  <a:pt x="3632200" y="0"/>
                </a:cubicBezTo>
                <a:close/>
              </a:path>
            </a:pathLst>
          </a:custGeom>
          <a:solidFill>
            <a:srgbClr val="FA594C"/>
          </a:solidFill>
          <a:ln>
            <a:solidFill>
              <a:schemeClr val="bg1"/>
            </a:solidFill>
          </a:ln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flipH="1">
            <a:off x="647700" y="2948214"/>
            <a:ext cx="3632200" cy="3873500"/>
          </a:xfrm>
          <a:custGeom>
            <a:avLst/>
            <a:gdLst>
              <a:gd name="connsiteX0" fmla="*/ 3632200 w 3632200"/>
              <a:gd name="connsiteY0" fmla="*/ 0 h 3873500"/>
              <a:gd name="connsiteX1" fmla="*/ 3213100 w 3632200"/>
              <a:gd name="connsiteY1" fmla="*/ 0 h 3873500"/>
              <a:gd name="connsiteX2" fmla="*/ 0 w 3632200"/>
              <a:gd name="connsiteY2" fmla="*/ 3873500 h 3873500"/>
              <a:gd name="connsiteX3" fmla="*/ 3619500 w 3632200"/>
              <a:gd name="connsiteY3" fmla="*/ 3873500 h 3873500"/>
              <a:gd name="connsiteX4" fmla="*/ 3632200 w 363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0" h="3873500">
                <a:moveTo>
                  <a:pt x="3632200" y="0"/>
                </a:moveTo>
                <a:lnTo>
                  <a:pt x="3213100" y="0"/>
                </a:lnTo>
                <a:lnTo>
                  <a:pt x="0" y="3873500"/>
                </a:lnTo>
                <a:lnTo>
                  <a:pt x="3619500" y="3873500"/>
                </a:lnTo>
                <a:cubicBezTo>
                  <a:pt x="3623733" y="2582333"/>
                  <a:pt x="3627967" y="1291167"/>
                  <a:pt x="3632200" y="0"/>
                </a:cubicBezTo>
                <a:close/>
              </a:path>
            </a:pathLst>
          </a:custGeom>
          <a:solidFill>
            <a:srgbClr val="FA594C"/>
          </a:solidFill>
          <a:ln>
            <a:solidFill>
              <a:schemeClr val="bg1"/>
            </a:solidFill>
          </a:ln>
          <a:effectLst>
            <a:outerShdw blurRad="177800" dist="381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30" y="4293506"/>
            <a:ext cx="1457325" cy="270510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2662237" y="5646056"/>
            <a:ext cx="6867524" cy="1175658"/>
          </a:xfrm>
          <a:custGeom>
            <a:avLst/>
            <a:gdLst>
              <a:gd name="connsiteX0" fmla="*/ 1062266 w 6867524"/>
              <a:gd name="connsiteY0" fmla="*/ 0 h 1175658"/>
              <a:gd name="connsiteX1" fmla="*/ 1075530 w 6867524"/>
              <a:gd name="connsiteY1" fmla="*/ 0 h 1175658"/>
              <a:gd name="connsiteX2" fmla="*/ 1533977 w 6867524"/>
              <a:gd name="connsiteY2" fmla="*/ 0 h 1175658"/>
              <a:gd name="connsiteX3" fmla="*/ 5333547 w 6867524"/>
              <a:gd name="connsiteY3" fmla="*/ 0 h 1175658"/>
              <a:gd name="connsiteX4" fmla="*/ 5791994 w 6867524"/>
              <a:gd name="connsiteY4" fmla="*/ 0 h 1175658"/>
              <a:gd name="connsiteX5" fmla="*/ 5805258 w 6867524"/>
              <a:gd name="connsiteY5" fmla="*/ 0 h 1175658"/>
              <a:gd name="connsiteX6" fmla="*/ 6867524 w 6867524"/>
              <a:gd name="connsiteY6" fmla="*/ 1175658 h 1175658"/>
              <a:gd name="connsiteX7" fmla="*/ 5791994 w 6867524"/>
              <a:gd name="connsiteY7" fmla="*/ 1175658 h 1175658"/>
              <a:gd name="connsiteX8" fmla="*/ 4271281 w 6867524"/>
              <a:gd name="connsiteY8" fmla="*/ 1175658 h 1175658"/>
              <a:gd name="connsiteX9" fmla="*/ 2596243 w 6867524"/>
              <a:gd name="connsiteY9" fmla="*/ 1175658 h 1175658"/>
              <a:gd name="connsiteX10" fmla="*/ 1075530 w 6867524"/>
              <a:gd name="connsiteY10" fmla="*/ 1175658 h 1175658"/>
              <a:gd name="connsiteX11" fmla="*/ 0 w 6867524"/>
              <a:gd name="connsiteY11" fmla="*/ 1175658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7524" h="1175658">
                <a:moveTo>
                  <a:pt x="1062266" y="0"/>
                </a:moveTo>
                <a:lnTo>
                  <a:pt x="1075530" y="0"/>
                </a:lnTo>
                <a:lnTo>
                  <a:pt x="1533977" y="0"/>
                </a:lnTo>
                <a:lnTo>
                  <a:pt x="5333547" y="0"/>
                </a:lnTo>
                <a:lnTo>
                  <a:pt x="5791994" y="0"/>
                </a:lnTo>
                <a:lnTo>
                  <a:pt x="5805258" y="0"/>
                </a:lnTo>
                <a:lnTo>
                  <a:pt x="6867524" y="1175658"/>
                </a:lnTo>
                <a:lnTo>
                  <a:pt x="5791994" y="1175658"/>
                </a:lnTo>
                <a:lnTo>
                  <a:pt x="4271281" y="1175658"/>
                </a:lnTo>
                <a:lnTo>
                  <a:pt x="2596243" y="1175658"/>
                </a:lnTo>
                <a:lnTo>
                  <a:pt x="1075530" y="1175658"/>
                </a:lnTo>
                <a:lnTo>
                  <a:pt x="0" y="1175658"/>
                </a:lnTo>
                <a:close/>
              </a:path>
            </a:pathLst>
          </a:custGeom>
          <a:solidFill>
            <a:srgbClr val="4C96FA"/>
          </a:solidFill>
          <a:ln>
            <a:solidFill>
              <a:schemeClr val="bg1"/>
            </a:solidFill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89" y="3725634"/>
            <a:ext cx="800100" cy="628650"/>
          </a:xfrm>
          <a:prstGeom prst="rect">
            <a:avLst/>
          </a:prstGeom>
        </p:spPr>
      </p:pic>
      <p:pic>
        <p:nvPicPr>
          <p:cNvPr id="11" name="PA-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2" y="5955393"/>
            <a:ext cx="3152775" cy="723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5" y="444498"/>
            <a:ext cx="699656" cy="44676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8" y="1884118"/>
            <a:ext cx="1048596" cy="66958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65" y="413649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65" y="4636037"/>
            <a:ext cx="779659" cy="49785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8" y="5890631"/>
            <a:ext cx="688490" cy="43963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17" name="PA-文本框 16"/>
          <p:cNvSpPr txBox="1"/>
          <p:nvPr>
            <p:custDataLst>
              <p:tags r:id="rId2"/>
            </p:custDataLst>
          </p:nvPr>
        </p:nvSpPr>
        <p:spPr>
          <a:xfrm>
            <a:off x="1900924" y="1280102"/>
            <a:ext cx="441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To my Dad</a:t>
            </a:r>
            <a:r>
              <a: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9998" y="2684064"/>
            <a:ext cx="7783285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1500" b="1">
                <a:solidFill>
                  <a:srgbClr val="4C96FA"/>
                </a:solidFill>
                <a:cs typeface="+mn-ea"/>
                <a:sym typeface="+mn-lt"/>
              </a:rPr>
              <a:t>I </a:t>
            </a:r>
            <a:r>
              <a:rPr lang="en-US" altLang="zh-CN" sz="11500" b="1">
                <a:solidFill>
                  <a:srgbClr val="FA594C"/>
                </a:solidFill>
                <a:cs typeface="+mn-ea"/>
                <a:sym typeface="+mn-lt"/>
              </a:rPr>
              <a:t>Love</a:t>
            </a:r>
            <a:r>
              <a:rPr lang="en-US" altLang="zh-CN" sz="11500" b="1">
                <a:solidFill>
                  <a:srgbClr val="4C96FA"/>
                </a:solidFill>
                <a:cs typeface="+mn-ea"/>
                <a:sym typeface="+mn-lt"/>
              </a:rPr>
              <a:t> </a:t>
            </a:r>
            <a:r>
              <a:rPr lang="en-US" altLang="zh-CN" sz="11500" b="1">
                <a:solidFill>
                  <a:srgbClr val="788A14"/>
                </a:solidFill>
                <a:cs typeface="+mn-ea"/>
                <a:sym typeface="+mn-lt"/>
              </a:rPr>
              <a:t>you</a:t>
            </a:r>
            <a:endParaRPr lang="zh-CN" altLang="en-US" sz="11500" b="1">
              <a:solidFill>
                <a:srgbClr val="788A14"/>
              </a:solidFill>
              <a:cs typeface="+mn-ea"/>
              <a:sym typeface="+mn-lt"/>
            </a:endParaRPr>
          </a:p>
        </p:txBody>
      </p:sp>
      <p:sp>
        <p:nvSpPr>
          <p:cNvPr id="20" name="PA-文本框 19"/>
          <p:cNvSpPr txBox="1"/>
          <p:nvPr>
            <p:custDataLst>
              <p:tags r:id="rId3"/>
            </p:custDataLst>
          </p:nvPr>
        </p:nvSpPr>
        <p:spPr>
          <a:xfrm>
            <a:off x="7024199" y="5875469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cs typeface="+mn-ea"/>
                <a:sym typeface="+mn-lt"/>
              </a:rPr>
              <a:t>6.16</a:t>
            </a:r>
            <a:endParaRPr lang="zh-CN" altLang="en-US" sz="5400" b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5796" y="620828"/>
            <a:ext cx="4724572" cy="3262102"/>
          </a:xfrm>
          <a:prstGeom prst="rect">
            <a:avLst/>
          </a:prstGeom>
        </p:spPr>
      </p:pic>
    </p:spTree>
  </p:cSld>
  <p:clrMapOvr>
    <a:masterClrMapping/>
  </p:clrMapOvr>
  <p:transition spd="slow" advTm="122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6224 -0.049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22222E-6 L 0.07396 -0.022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1.11111E-6 L -0.03567 -0.134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67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22222E-6 L -0.04531 0.08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41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autoRev="1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1.48148E-6 L 0.0401 0.072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363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25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47703" y="577010"/>
            <a:ext cx="11169436" cy="5804741"/>
            <a:chOff x="647703" y="577010"/>
            <a:chExt cx="11169436" cy="5804741"/>
          </a:xfrm>
        </p:grpSpPr>
        <p:grpSp>
          <p:nvGrpSpPr>
            <p:cNvPr id="7" name="组合 6"/>
            <p:cNvGrpSpPr/>
            <p:nvPr/>
          </p:nvGrpSpPr>
          <p:grpSpPr>
            <a:xfrm>
              <a:off x="647703" y="580834"/>
              <a:ext cx="10905668" cy="5800917"/>
              <a:chOff x="647703" y="580834"/>
              <a:chExt cx="10905668" cy="5800917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47703" y="580834"/>
                <a:ext cx="10905668" cy="5800917"/>
                <a:chOff x="647703" y="580834"/>
                <a:chExt cx="10905668" cy="5800917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1833" y="653130"/>
                  <a:ext cx="5421538" cy="5718641"/>
                </a:xfrm>
                <a:prstGeom prst="rect">
                  <a:avLst/>
                </a:prstGeom>
              </p:spPr>
            </p:pic>
            <p:sp>
              <p:nvSpPr>
                <p:cNvPr id="9" name="矩形 8"/>
                <p:cNvSpPr/>
                <p:nvPr/>
              </p:nvSpPr>
              <p:spPr>
                <a:xfrm>
                  <a:off x="647703" y="581329"/>
                  <a:ext cx="5451189" cy="5800422"/>
                </a:xfrm>
                <a:prstGeom prst="rect">
                  <a:avLst/>
                </a:prstGeom>
                <a:solidFill>
                  <a:srgbClr val="9CB2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7" name="组合 46"/>
                <p:cNvGrpSpPr/>
                <p:nvPr/>
              </p:nvGrpSpPr>
              <p:grpSpPr>
                <a:xfrm>
                  <a:off x="4384602" y="580834"/>
                  <a:ext cx="3422797" cy="5800917"/>
                  <a:chOff x="4287463" y="327754"/>
                  <a:chExt cx="3422797" cy="6185521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5997293" y="327754"/>
                    <a:ext cx="1712967" cy="6181883"/>
                  </a:xfrm>
                  <a:prstGeom prst="rect">
                    <a:avLst/>
                  </a:prstGeom>
                  <a:gradFill>
                    <a:gsLst>
                      <a:gs pos="0">
                        <a:schemeClr val="tx1">
                          <a:alpha val="22000"/>
                        </a:schemeClr>
                      </a:gs>
                      <a:gs pos="60000">
                        <a:schemeClr val="tx1">
                          <a:alpha val="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 flipH="1">
                    <a:off x="4287463" y="331392"/>
                    <a:ext cx="1712967" cy="6181883"/>
                  </a:xfrm>
                  <a:prstGeom prst="rect">
                    <a:avLst/>
                  </a:prstGeom>
                  <a:gradFill>
                    <a:gsLst>
                      <a:gs pos="0">
                        <a:schemeClr val="tx1">
                          <a:alpha val="10000"/>
                        </a:schemeClr>
                      </a:gs>
                      <a:gs pos="60000">
                        <a:schemeClr val="tx1">
                          <a:alpha val="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2" name="椭圆 31"/>
              <p:cNvSpPr/>
              <p:nvPr/>
            </p:nvSpPr>
            <p:spPr>
              <a:xfrm>
                <a:off x="1187378" y="816791"/>
                <a:ext cx="4327378" cy="5224418"/>
              </a:xfrm>
              <a:prstGeom prst="ellipse">
                <a:avLst/>
              </a:prstGeom>
              <a:solidFill>
                <a:srgbClr val="F3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45" name="梯形 44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6" name="直接连接符 45"/>
              <p:cNvCxnSpPr>
                <a:stCxn id="45" idx="1"/>
                <a:endCxn id="45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75" y="320084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90" y="5634348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10" y="1884325"/>
            <a:ext cx="4606720" cy="421024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423261" y="2960267"/>
            <a:ext cx="752457" cy="752457"/>
          </a:xfrm>
          <a:prstGeom prst="ellipse">
            <a:avLst/>
          </a:prstGeom>
          <a:solidFill>
            <a:srgbClr val="FA594C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81" y="1169462"/>
            <a:ext cx="1632468" cy="1632468"/>
          </a:xfrm>
          <a:prstGeom prst="rect">
            <a:avLst/>
          </a:prstGeom>
        </p:spPr>
      </p:pic>
      <p:sp>
        <p:nvSpPr>
          <p:cNvPr id="27" name="等腰三角形 26"/>
          <p:cNvSpPr/>
          <p:nvPr/>
        </p:nvSpPr>
        <p:spPr>
          <a:xfrm rot="2875303">
            <a:off x="7160670" y="1166777"/>
            <a:ext cx="974146" cy="839781"/>
          </a:xfrm>
          <a:prstGeom prst="triangle">
            <a:avLst/>
          </a:prstGeom>
          <a:solidFill>
            <a:srgbClr val="4C96F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2" y="1753697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70" y="230174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7" y="5971716"/>
            <a:ext cx="1273573" cy="81324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1707229" y="2011414"/>
            <a:ext cx="32778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788A14"/>
                </a:solidFill>
                <a:cs typeface="+mn-ea"/>
                <a:sym typeface="+mn-lt"/>
              </a:rPr>
              <a:t>父爱是一座山，挺拔而伟岸；父爱是一片海，浓郁而深远。他或许相貌平凡，但对你露出的笑容总是溢满宠溺；他或许谈吐并不优雅，但絮絮叨叨的都是对你的关心，祝父亲们节日快乐！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36" y="1593071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2043620" y="-17771"/>
            <a:ext cx="481318" cy="1603926"/>
            <a:chOff x="7007562" y="424312"/>
            <a:chExt cx="350200" cy="1166994"/>
          </a:xfrm>
        </p:grpSpPr>
        <p:sp>
          <p:nvSpPr>
            <p:cNvPr id="42" name="星形: 五角 41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>
              <a:stCxn id="42" idx="0"/>
            </p:cNvCxnSpPr>
            <p:nvPr/>
          </p:nvCxnSpPr>
          <p:spPr>
            <a:xfrm flipV="1">
              <a:off x="7182662" y="424312"/>
              <a:ext cx="0" cy="816793"/>
            </a:xfrm>
            <a:prstGeom prst="line">
              <a:avLst/>
            </a:prstGeom>
            <a:noFill/>
            <a:ln w="952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685014" y="0"/>
            <a:ext cx="339586" cy="1309598"/>
            <a:chOff x="7007562" y="240773"/>
            <a:chExt cx="350200" cy="1350533"/>
          </a:xfrm>
        </p:grpSpPr>
        <p:sp>
          <p:nvSpPr>
            <p:cNvPr id="39" name="星形: 五角 38"/>
            <p:cNvSpPr/>
            <p:nvPr/>
          </p:nvSpPr>
          <p:spPr>
            <a:xfrm>
              <a:off x="7007562" y="1241106"/>
              <a:ext cx="350200" cy="350200"/>
            </a:xfrm>
            <a:prstGeom prst="star5">
              <a:avLst/>
            </a:prstGeom>
            <a:noFill/>
            <a:ln w="2857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>
              <a:stCxn id="39" idx="0"/>
            </p:cNvCxnSpPr>
            <p:nvPr/>
          </p:nvCxnSpPr>
          <p:spPr>
            <a:xfrm flipV="1">
              <a:off x="7182662" y="240773"/>
              <a:ext cx="0" cy="1000333"/>
            </a:xfrm>
            <a:prstGeom prst="line">
              <a:avLst/>
            </a:prstGeom>
            <a:noFill/>
            <a:ln w="9525">
              <a:solidFill>
                <a:srgbClr val="788A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Tm="48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3504" y="575786"/>
            <a:ext cx="10988274" cy="5806725"/>
            <a:chOff x="603504" y="575786"/>
            <a:chExt cx="10988274" cy="5806725"/>
          </a:xfrm>
        </p:grpSpPr>
        <p:grpSp>
          <p:nvGrpSpPr>
            <p:cNvPr id="2" name="组合 1"/>
            <p:cNvGrpSpPr/>
            <p:nvPr/>
          </p:nvGrpSpPr>
          <p:grpSpPr>
            <a:xfrm>
              <a:off x="603504" y="575786"/>
              <a:ext cx="10988274" cy="5806725"/>
              <a:chOff x="362855" y="317237"/>
              <a:chExt cx="11465469" cy="6199676"/>
            </a:xfrm>
          </p:grpSpPr>
          <p:sp>
            <p:nvSpPr>
              <p:cNvPr id="120" name="矩形 119"/>
              <p:cNvSpPr/>
              <p:nvPr/>
            </p:nvSpPr>
            <p:spPr>
              <a:xfrm>
                <a:off x="406401" y="317237"/>
                <a:ext cx="11379047" cy="6181883"/>
              </a:xfrm>
              <a:prstGeom prst="rect">
                <a:avLst/>
              </a:prstGeom>
              <a:solidFill>
                <a:srgbClr val="B4BF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任意多边形: 形状 142"/>
              <p:cNvSpPr/>
              <p:nvPr/>
            </p:nvSpPr>
            <p:spPr>
              <a:xfrm>
                <a:off x="751128" y="713473"/>
                <a:ext cx="10721641" cy="5690728"/>
              </a:xfrm>
              <a:custGeom>
                <a:avLst/>
                <a:gdLst/>
                <a:ahLst/>
                <a:cxnLst/>
                <a:rect l="l" t="t" r="r" b="b"/>
                <a:pathLst>
                  <a:path w="10721641" h="5690728">
                    <a:moveTo>
                      <a:pt x="3995647" y="0"/>
                    </a:moveTo>
                    <a:cubicBezTo>
                      <a:pt x="4651651" y="0"/>
                      <a:pt x="5222262" y="156644"/>
                      <a:pt x="5514830" y="387393"/>
                    </a:cubicBezTo>
                    <a:lnTo>
                      <a:pt x="5556279" y="424257"/>
                    </a:lnTo>
                    <a:lnTo>
                      <a:pt x="5577902" y="411423"/>
                    </a:lnTo>
                    <a:cubicBezTo>
                      <a:pt x="5761652" y="322121"/>
                      <a:pt x="5983166" y="269976"/>
                      <a:pt x="6221609" y="269976"/>
                    </a:cubicBezTo>
                    <a:cubicBezTo>
                      <a:pt x="6569340" y="269976"/>
                      <a:pt x="6881065" y="380875"/>
                      <a:pt x="7092168" y="556188"/>
                    </a:cubicBezTo>
                    <a:lnTo>
                      <a:pt x="7108639" y="572439"/>
                    </a:lnTo>
                    <a:lnTo>
                      <a:pt x="7121856" y="562002"/>
                    </a:lnTo>
                    <a:cubicBezTo>
                      <a:pt x="7290917" y="451851"/>
                      <a:pt x="7524473" y="383721"/>
                      <a:pt x="7782451" y="383721"/>
                    </a:cubicBezTo>
                    <a:cubicBezTo>
                      <a:pt x="7983997" y="383721"/>
                      <a:pt x="8170636" y="425304"/>
                      <a:pt x="8323261" y="496021"/>
                    </a:cubicBezTo>
                    <a:lnTo>
                      <a:pt x="8388900" y="530461"/>
                    </a:lnTo>
                    <a:lnTo>
                      <a:pt x="8482591" y="431772"/>
                    </a:lnTo>
                    <a:cubicBezTo>
                      <a:pt x="8720412" y="236433"/>
                      <a:pt x="9126148" y="187667"/>
                      <a:pt x="9523703" y="334624"/>
                    </a:cubicBezTo>
                    <a:cubicBezTo>
                      <a:pt x="10053776" y="530568"/>
                      <a:pt x="10368577" y="1000266"/>
                      <a:pt x="10226830" y="1383722"/>
                    </a:cubicBezTo>
                    <a:lnTo>
                      <a:pt x="10213601" y="1408374"/>
                    </a:lnTo>
                    <a:lnTo>
                      <a:pt x="10328099" y="1476713"/>
                    </a:lnTo>
                    <a:cubicBezTo>
                      <a:pt x="10513272" y="1610668"/>
                      <a:pt x="10627804" y="1795726"/>
                      <a:pt x="10627804" y="2000134"/>
                    </a:cubicBezTo>
                    <a:cubicBezTo>
                      <a:pt x="10627804" y="2255645"/>
                      <a:pt x="10448848" y="2480919"/>
                      <a:pt x="10176659" y="2613944"/>
                    </a:cubicBezTo>
                    <a:lnTo>
                      <a:pt x="10117744" y="2637077"/>
                    </a:lnTo>
                    <a:lnTo>
                      <a:pt x="10131616" y="2654314"/>
                    </a:lnTo>
                    <a:cubicBezTo>
                      <a:pt x="10241948" y="2821751"/>
                      <a:pt x="10306372" y="3023600"/>
                      <a:pt x="10306372" y="3240875"/>
                    </a:cubicBezTo>
                    <a:cubicBezTo>
                      <a:pt x="10306372" y="3376672"/>
                      <a:pt x="10281206" y="3506443"/>
                      <a:pt x="10235395" y="3625553"/>
                    </a:cubicBezTo>
                    <a:lnTo>
                      <a:pt x="10186114" y="3725777"/>
                    </a:lnTo>
                    <a:lnTo>
                      <a:pt x="10223394" y="3745789"/>
                    </a:lnTo>
                    <a:cubicBezTo>
                      <a:pt x="10621043" y="3998885"/>
                      <a:pt x="10819679" y="4414391"/>
                      <a:pt x="10673866" y="4741039"/>
                    </a:cubicBezTo>
                    <a:cubicBezTo>
                      <a:pt x="10517638" y="5091018"/>
                      <a:pt x="10021460" y="5214744"/>
                      <a:pt x="9534837" y="5039032"/>
                    </a:cubicBezTo>
                    <a:lnTo>
                      <a:pt x="9469421" y="5012651"/>
                    </a:lnTo>
                    <a:lnTo>
                      <a:pt x="9427531" y="5049379"/>
                    </a:lnTo>
                    <a:cubicBezTo>
                      <a:pt x="9242357" y="5183334"/>
                      <a:pt x="8986543" y="5266187"/>
                      <a:pt x="8703978" y="5266187"/>
                    </a:cubicBezTo>
                    <a:cubicBezTo>
                      <a:pt x="8571526" y="5266187"/>
                      <a:pt x="8444951" y="5247982"/>
                      <a:pt x="8328775" y="5214842"/>
                    </a:cubicBezTo>
                    <a:lnTo>
                      <a:pt x="8225320" y="5179914"/>
                    </a:lnTo>
                    <a:lnTo>
                      <a:pt x="8200124" y="5238630"/>
                    </a:lnTo>
                    <a:cubicBezTo>
                      <a:pt x="8044785" y="5504309"/>
                      <a:pt x="7681127" y="5690728"/>
                      <a:pt x="7257279" y="5690728"/>
                    </a:cubicBezTo>
                    <a:cubicBezTo>
                      <a:pt x="6833432" y="5690728"/>
                      <a:pt x="6469773" y="5504309"/>
                      <a:pt x="6314434" y="5238630"/>
                    </a:cubicBezTo>
                    <a:lnTo>
                      <a:pt x="6306876" y="5221017"/>
                    </a:lnTo>
                    <a:lnTo>
                      <a:pt x="6216705" y="5300077"/>
                    </a:lnTo>
                    <a:cubicBezTo>
                      <a:pt x="6031532" y="5434032"/>
                      <a:pt x="5775717" y="5516885"/>
                      <a:pt x="5493152" y="5516885"/>
                    </a:cubicBezTo>
                    <a:cubicBezTo>
                      <a:pt x="5245908" y="5516885"/>
                      <a:pt x="5019145" y="5453451"/>
                      <a:pt x="4842265" y="5347853"/>
                    </a:cubicBezTo>
                    <a:lnTo>
                      <a:pt x="4793337" y="5313293"/>
                    </a:lnTo>
                    <a:lnTo>
                      <a:pt x="4784806" y="5316642"/>
                    </a:lnTo>
                    <a:cubicBezTo>
                      <a:pt x="4662385" y="5354100"/>
                      <a:pt x="4527790" y="5374813"/>
                      <a:pt x="4386507" y="5374813"/>
                    </a:cubicBezTo>
                    <a:cubicBezTo>
                      <a:pt x="4280545" y="5374813"/>
                      <a:pt x="4178345" y="5363162"/>
                      <a:pt x="4082222" y="5341534"/>
                    </a:cubicBezTo>
                    <a:lnTo>
                      <a:pt x="4077313" y="5340135"/>
                    </a:lnTo>
                    <a:lnTo>
                      <a:pt x="3972287" y="5381373"/>
                    </a:lnTo>
                    <a:cubicBezTo>
                      <a:pt x="3849866" y="5418831"/>
                      <a:pt x="3715271" y="5439544"/>
                      <a:pt x="3573988" y="5439544"/>
                    </a:cubicBezTo>
                    <a:cubicBezTo>
                      <a:pt x="3256103" y="5439544"/>
                      <a:pt x="2972074" y="5334684"/>
                      <a:pt x="2784393" y="5170170"/>
                    </a:cubicBezTo>
                    <a:lnTo>
                      <a:pt x="2744208" y="5129281"/>
                    </a:lnTo>
                    <a:lnTo>
                      <a:pt x="2643624" y="5151867"/>
                    </a:lnTo>
                    <a:cubicBezTo>
                      <a:pt x="2577012" y="5161728"/>
                      <a:pt x="2508043" y="5166906"/>
                      <a:pt x="2437402" y="5166906"/>
                    </a:cubicBezTo>
                    <a:cubicBezTo>
                      <a:pt x="2366761" y="5166906"/>
                      <a:pt x="2297791" y="5161728"/>
                      <a:pt x="2231180" y="5151867"/>
                    </a:cubicBezTo>
                    <a:lnTo>
                      <a:pt x="2162291" y="5136398"/>
                    </a:lnTo>
                    <a:lnTo>
                      <a:pt x="2116409" y="5185088"/>
                    </a:lnTo>
                    <a:cubicBezTo>
                      <a:pt x="1944812" y="5336043"/>
                      <a:pt x="1698035" y="5442846"/>
                      <a:pt x="1416750" y="5469714"/>
                    </a:cubicBezTo>
                    <a:cubicBezTo>
                      <a:pt x="854181" y="5523451"/>
                      <a:pt x="366616" y="5237103"/>
                      <a:pt x="327742" y="4830138"/>
                    </a:cubicBezTo>
                    <a:cubicBezTo>
                      <a:pt x="313164" y="4677527"/>
                      <a:pt x="363754" y="4529625"/>
                      <a:pt x="462353" y="4401528"/>
                    </a:cubicBezTo>
                    <a:lnTo>
                      <a:pt x="508764" y="4352278"/>
                    </a:lnTo>
                    <a:lnTo>
                      <a:pt x="414538" y="4308595"/>
                    </a:lnTo>
                    <a:cubicBezTo>
                      <a:pt x="150809" y="4159501"/>
                      <a:pt x="-14329" y="3923910"/>
                      <a:pt x="980" y="3668858"/>
                    </a:cubicBezTo>
                    <a:cubicBezTo>
                      <a:pt x="16288" y="3413807"/>
                      <a:pt x="208420" y="3199659"/>
                      <a:pt x="488089" y="3083181"/>
                    </a:cubicBezTo>
                    <a:lnTo>
                      <a:pt x="503236" y="3078259"/>
                    </a:lnTo>
                    <a:lnTo>
                      <a:pt x="475217" y="3013744"/>
                    </a:lnTo>
                    <a:cubicBezTo>
                      <a:pt x="423437" y="2860746"/>
                      <a:pt x="394804" y="2692532"/>
                      <a:pt x="394804" y="2515961"/>
                    </a:cubicBezTo>
                    <a:cubicBezTo>
                      <a:pt x="394804" y="2350426"/>
                      <a:pt x="419970" y="2192236"/>
                      <a:pt x="465781" y="2047042"/>
                    </a:cubicBezTo>
                    <a:lnTo>
                      <a:pt x="539286" y="1864817"/>
                    </a:lnTo>
                    <a:lnTo>
                      <a:pt x="492097" y="1826213"/>
                    </a:lnTo>
                    <a:cubicBezTo>
                      <a:pt x="267781" y="1606659"/>
                      <a:pt x="160893" y="1305533"/>
                      <a:pt x="236155" y="1014868"/>
                    </a:cubicBezTo>
                    <a:cubicBezTo>
                      <a:pt x="356573" y="549804"/>
                      <a:pt x="897694" y="287630"/>
                      <a:pt x="1444782" y="429287"/>
                    </a:cubicBezTo>
                    <a:lnTo>
                      <a:pt x="1454494" y="432252"/>
                    </a:lnTo>
                    <a:lnTo>
                      <a:pt x="1468493" y="414184"/>
                    </a:lnTo>
                    <a:cubicBezTo>
                      <a:pt x="1565986" y="310565"/>
                      <a:pt x="1694354" y="234066"/>
                      <a:pt x="1843494" y="200675"/>
                    </a:cubicBezTo>
                    <a:cubicBezTo>
                      <a:pt x="1893208" y="189545"/>
                      <a:pt x="1942876" y="183731"/>
                      <a:pt x="1991908" y="182858"/>
                    </a:cubicBezTo>
                    <a:cubicBezTo>
                      <a:pt x="2163520" y="179802"/>
                      <a:pt x="2327338" y="237268"/>
                      <a:pt x="2458021" y="339133"/>
                    </a:cubicBezTo>
                    <a:lnTo>
                      <a:pt x="2495624" y="373882"/>
                    </a:lnTo>
                    <a:lnTo>
                      <a:pt x="2563007" y="326360"/>
                    </a:lnTo>
                    <a:cubicBezTo>
                      <a:pt x="2873489" y="129458"/>
                      <a:pt x="3399284" y="0"/>
                      <a:pt x="3995647" y="0"/>
                    </a:cubicBezTo>
                    <a:close/>
                  </a:path>
                </a:pathLst>
              </a:custGeom>
              <a:solidFill>
                <a:srgbClr val="F3F3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393700" y="3770168"/>
                <a:ext cx="11410373" cy="2746745"/>
              </a:xfrm>
              <a:custGeom>
                <a:avLst/>
                <a:gdLst>
                  <a:gd name="connsiteX0" fmla="*/ 0 w 11436778"/>
                  <a:gd name="connsiteY0" fmla="*/ 0 h 2743199"/>
                  <a:gd name="connsiteX1" fmla="*/ 11436778 w 11436778"/>
                  <a:gd name="connsiteY1" fmla="*/ 0 h 2743199"/>
                  <a:gd name="connsiteX2" fmla="*/ 11436778 w 11436778"/>
                  <a:gd name="connsiteY2" fmla="*/ 2743199 h 2743199"/>
                  <a:gd name="connsiteX3" fmla="*/ 0 w 11436778"/>
                  <a:gd name="connsiteY3" fmla="*/ 2743199 h 2743199"/>
                  <a:gd name="connsiteX4" fmla="*/ 0 w 11436778"/>
                  <a:gd name="connsiteY4" fmla="*/ 0 h 2743199"/>
                  <a:gd name="connsiteX0-1" fmla="*/ 0 w 11436778"/>
                  <a:gd name="connsiteY0-2" fmla="*/ 0 h 2743199"/>
                  <a:gd name="connsiteX1-3" fmla="*/ 5848778 w 11436778"/>
                  <a:gd name="connsiteY1-4" fmla="*/ 2004786 h 2743199"/>
                  <a:gd name="connsiteX2-5" fmla="*/ 11436778 w 11436778"/>
                  <a:gd name="connsiteY2-6" fmla="*/ 0 h 2743199"/>
                  <a:gd name="connsiteX3-7" fmla="*/ 11436778 w 11436778"/>
                  <a:gd name="connsiteY3-8" fmla="*/ 2743199 h 2743199"/>
                  <a:gd name="connsiteX4-9" fmla="*/ 0 w 11436778"/>
                  <a:gd name="connsiteY4-10" fmla="*/ 2743199 h 2743199"/>
                  <a:gd name="connsiteX5" fmla="*/ 0 w 11436778"/>
                  <a:gd name="connsiteY5" fmla="*/ 0 h 2743199"/>
                  <a:gd name="connsiteX0-11" fmla="*/ 0 w 11436778"/>
                  <a:gd name="connsiteY0-12" fmla="*/ 0 h 2743199"/>
                  <a:gd name="connsiteX1-13" fmla="*/ 6293278 w 11436778"/>
                  <a:gd name="connsiteY1-14" fmla="*/ 1953986 h 2743199"/>
                  <a:gd name="connsiteX2-15" fmla="*/ 11436778 w 11436778"/>
                  <a:gd name="connsiteY2-16" fmla="*/ 0 h 2743199"/>
                  <a:gd name="connsiteX3-17" fmla="*/ 11436778 w 11436778"/>
                  <a:gd name="connsiteY3-18" fmla="*/ 2743199 h 2743199"/>
                  <a:gd name="connsiteX4-19" fmla="*/ 0 w 11436778"/>
                  <a:gd name="connsiteY4-20" fmla="*/ 2743199 h 2743199"/>
                  <a:gd name="connsiteX5-21" fmla="*/ 0 w 11436778"/>
                  <a:gd name="connsiteY5-22" fmla="*/ 0 h 2743199"/>
                  <a:gd name="connsiteX0-23" fmla="*/ 0 w 11436778"/>
                  <a:gd name="connsiteY0-24" fmla="*/ 0 h 2743199"/>
                  <a:gd name="connsiteX1-25" fmla="*/ 5848778 w 11436778"/>
                  <a:gd name="connsiteY1-26" fmla="*/ 1915886 h 2743199"/>
                  <a:gd name="connsiteX2-27" fmla="*/ 11436778 w 11436778"/>
                  <a:gd name="connsiteY2-28" fmla="*/ 0 h 2743199"/>
                  <a:gd name="connsiteX3-29" fmla="*/ 11436778 w 11436778"/>
                  <a:gd name="connsiteY3-30" fmla="*/ 2743199 h 2743199"/>
                  <a:gd name="connsiteX4-31" fmla="*/ 0 w 11436778"/>
                  <a:gd name="connsiteY4-32" fmla="*/ 2743199 h 2743199"/>
                  <a:gd name="connsiteX5-33" fmla="*/ 0 w 11436778"/>
                  <a:gd name="connsiteY5-34" fmla="*/ 0 h 2743199"/>
                  <a:gd name="connsiteX0-35" fmla="*/ 0 w 11436778"/>
                  <a:gd name="connsiteY0-36" fmla="*/ 0 h 2743199"/>
                  <a:gd name="connsiteX1-37" fmla="*/ 5848778 w 11436778"/>
                  <a:gd name="connsiteY1-38" fmla="*/ 1915886 h 2743199"/>
                  <a:gd name="connsiteX2-39" fmla="*/ 11436778 w 11436778"/>
                  <a:gd name="connsiteY2-40" fmla="*/ 0 h 2743199"/>
                  <a:gd name="connsiteX3-41" fmla="*/ 11436778 w 11436778"/>
                  <a:gd name="connsiteY3-42" fmla="*/ 2743199 h 2743199"/>
                  <a:gd name="connsiteX4-43" fmla="*/ 0 w 11436778"/>
                  <a:gd name="connsiteY4-44" fmla="*/ 2743199 h 2743199"/>
                  <a:gd name="connsiteX5-45" fmla="*/ 0 w 11436778"/>
                  <a:gd name="connsiteY5-46" fmla="*/ 0 h 2743199"/>
                  <a:gd name="connsiteX0-47" fmla="*/ 0 w 11436778"/>
                  <a:gd name="connsiteY0-48" fmla="*/ 0 h 2743199"/>
                  <a:gd name="connsiteX1-49" fmla="*/ 5848778 w 11436778"/>
                  <a:gd name="connsiteY1-50" fmla="*/ 1915886 h 2743199"/>
                  <a:gd name="connsiteX2-51" fmla="*/ 11436778 w 11436778"/>
                  <a:gd name="connsiteY2-52" fmla="*/ 0 h 2743199"/>
                  <a:gd name="connsiteX3-53" fmla="*/ 11436778 w 11436778"/>
                  <a:gd name="connsiteY3-54" fmla="*/ 2743199 h 2743199"/>
                  <a:gd name="connsiteX4-55" fmla="*/ 0 w 11436778"/>
                  <a:gd name="connsiteY4-56" fmla="*/ 2743199 h 2743199"/>
                  <a:gd name="connsiteX5-57" fmla="*/ 0 w 11436778"/>
                  <a:gd name="connsiteY5-58" fmla="*/ 0 h 2743199"/>
                  <a:gd name="connsiteX0-59" fmla="*/ 0 w 11436778"/>
                  <a:gd name="connsiteY0-60" fmla="*/ 0 h 2743199"/>
                  <a:gd name="connsiteX1-61" fmla="*/ 5772578 w 11436778"/>
                  <a:gd name="connsiteY1-62" fmla="*/ 1915886 h 2743199"/>
                  <a:gd name="connsiteX2-63" fmla="*/ 11436778 w 11436778"/>
                  <a:gd name="connsiteY2-64" fmla="*/ 0 h 2743199"/>
                  <a:gd name="connsiteX3-65" fmla="*/ 11436778 w 11436778"/>
                  <a:gd name="connsiteY3-66" fmla="*/ 2743199 h 2743199"/>
                  <a:gd name="connsiteX4-67" fmla="*/ 0 w 11436778"/>
                  <a:gd name="connsiteY4-68" fmla="*/ 2743199 h 2743199"/>
                  <a:gd name="connsiteX5-69" fmla="*/ 0 w 11436778"/>
                  <a:gd name="connsiteY5-70" fmla="*/ 0 h 2743199"/>
                  <a:gd name="connsiteX0-71" fmla="*/ 0 w 11436778"/>
                  <a:gd name="connsiteY0-72" fmla="*/ 0 h 2743199"/>
                  <a:gd name="connsiteX1-73" fmla="*/ 5772578 w 11436778"/>
                  <a:gd name="connsiteY1-74" fmla="*/ 1915886 h 2743199"/>
                  <a:gd name="connsiteX2-75" fmla="*/ 11436778 w 11436778"/>
                  <a:gd name="connsiteY2-76" fmla="*/ 0 h 2743199"/>
                  <a:gd name="connsiteX3-77" fmla="*/ 11436778 w 11436778"/>
                  <a:gd name="connsiteY3-78" fmla="*/ 2743199 h 2743199"/>
                  <a:gd name="connsiteX4-79" fmla="*/ 0 w 11436778"/>
                  <a:gd name="connsiteY4-80" fmla="*/ 2743199 h 2743199"/>
                  <a:gd name="connsiteX5-81" fmla="*/ 0 w 11436778"/>
                  <a:gd name="connsiteY5-82" fmla="*/ 0 h 2743199"/>
                  <a:gd name="connsiteX0-83" fmla="*/ 0 w 11467951"/>
                  <a:gd name="connsiteY0-84" fmla="*/ 228276 h 2971475"/>
                  <a:gd name="connsiteX1-85" fmla="*/ 5772578 w 11467951"/>
                  <a:gd name="connsiteY1-86" fmla="*/ 2144162 h 2971475"/>
                  <a:gd name="connsiteX2-87" fmla="*/ 11467951 w 11467951"/>
                  <a:gd name="connsiteY2-88" fmla="*/ 0 h 2971475"/>
                  <a:gd name="connsiteX3-89" fmla="*/ 11436778 w 11467951"/>
                  <a:gd name="connsiteY3-90" fmla="*/ 2971475 h 2971475"/>
                  <a:gd name="connsiteX4-91" fmla="*/ 0 w 11467951"/>
                  <a:gd name="connsiteY4-92" fmla="*/ 2971475 h 2971475"/>
                  <a:gd name="connsiteX5-93" fmla="*/ 0 w 11467951"/>
                  <a:gd name="connsiteY5-94" fmla="*/ 228276 h 2971475"/>
                  <a:gd name="connsiteX0-95" fmla="*/ 0 w 11436778"/>
                  <a:gd name="connsiteY0-96" fmla="*/ 228276 h 2971475"/>
                  <a:gd name="connsiteX1-97" fmla="*/ 5772578 w 11436778"/>
                  <a:gd name="connsiteY1-98" fmla="*/ 2144162 h 2971475"/>
                  <a:gd name="connsiteX2-99" fmla="*/ 11426387 w 11436778"/>
                  <a:gd name="connsiteY2-100" fmla="*/ 0 h 2971475"/>
                  <a:gd name="connsiteX3-101" fmla="*/ 11436778 w 11436778"/>
                  <a:gd name="connsiteY3-102" fmla="*/ 2971475 h 2971475"/>
                  <a:gd name="connsiteX4-103" fmla="*/ 0 w 11436778"/>
                  <a:gd name="connsiteY4-104" fmla="*/ 2971475 h 2971475"/>
                  <a:gd name="connsiteX5-105" fmla="*/ 0 w 11436778"/>
                  <a:gd name="connsiteY5-106" fmla="*/ 228276 h 2971475"/>
                  <a:gd name="connsiteX0-107" fmla="*/ 20782 w 11436778"/>
                  <a:gd name="connsiteY0-108" fmla="*/ 0 h 3028543"/>
                  <a:gd name="connsiteX1-109" fmla="*/ 5772578 w 11436778"/>
                  <a:gd name="connsiteY1-110" fmla="*/ 2201230 h 3028543"/>
                  <a:gd name="connsiteX2-111" fmla="*/ 11426387 w 11436778"/>
                  <a:gd name="connsiteY2-112" fmla="*/ 57068 h 3028543"/>
                  <a:gd name="connsiteX3-113" fmla="*/ 11436778 w 11436778"/>
                  <a:gd name="connsiteY3-114" fmla="*/ 3028543 h 3028543"/>
                  <a:gd name="connsiteX4-115" fmla="*/ 0 w 11436778"/>
                  <a:gd name="connsiteY4-116" fmla="*/ 3028543 h 3028543"/>
                  <a:gd name="connsiteX5-117" fmla="*/ 20782 w 11436778"/>
                  <a:gd name="connsiteY5-118" fmla="*/ 0 h 3028543"/>
                  <a:gd name="connsiteX0-119" fmla="*/ 20782 w 11436778"/>
                  <a:gd name="connsiteY0-120" fmla="*/ 0 h 3028543"/>
                  <a:gd name="connsiteX1-121" fmla="*/ 5772578 w 11436778"/>
                  <a:gd name="connsiteY1-122" fmla="*/ 2201230 h 3028543"/>
                  <a:gd name="connsiteX2-123" fmla="*/ 11426387 w 11436778"/>
                  <a:gd name="connsiteY2-124" fmla="*/ 57068 h 3028543"/>
                  <a:gd name="connsiteX3-125" fmla="*/ 11436778 w 11436778"/>
                  <a:gd name="connsiteY3-126" fmla="*/ 3028543 h 3028543"/>
                  <a:gd name="connsiteX4-127" fmla="*/ 0 w 11436778"/>
                  <a:gd name="connsiteY4-128" fmla="*/ 3028543 h 3028543"/>
                  <a:gd name="connsiteX5-129" fmla="*/ 20782 w 11436778"/>
                  <a:gd name="connsiteY5-130" fmla="*/ 0 h 3028543"/>
                  <a:gd name="connsiteX0-131" fmla="*/ 20782 w 11436778"/>
                  <a:gd name="connsiteY0-132" fmla="*/ 0 h 3028543"/>
                  <a:gd name="connsiteX1-133" fmla="*/ 5772578 w 11436778"/>
                  <a:gd name="connsiteY1-134" fmla="*/ 2201230 h 3028543"/>
                  <a:gd name="connsiteX2-135" fmla="*/ 11426387 w 11436778"/>
                  <a:gd name="connsiteY2-136" fmla="*/ 57068 h 3028543"/>
                  <a:gd name="connsiteX3-137" fmla="*/ 11436778 w 11436778"/>
                  <a:gd name="connsiteY3-138" fmla="*/ 3028543 h 3028543"/>
                  <a:gd name="connsiteX4-139" fmla="*/ 0 w 11436778"/>
                  <a:gd name="connsiteY4-140" fmla="*/ 3028543 h 3028543"/>
                  <a:gd name="connsiteX5-141" fmla="*/ 20782 w 11436778"/>
                  <a:gd name="connsiteY5-142" fmla="*/ 0 h 3028543"/>
                  <a:gd name="connsiteX0-143" fmla="*/ 10391 w 11436778"/>
                  <a:gd name="connsiteY0-144" fmla="*/ 0 h 2994301"/>
                  <a:gd name="connsiteX1-145" fmla="*/ 5772578 w 11436778"/>
                  <a:gd name="connsiteY1-146" fmla="*/ 2166988 h 2994301"/>
                  <a:gd name="connsiteX2-147" fmla="*/ 11426387 w 11436778"/>
                  <a:gd name="connsiteY2-148" fmla="*/ 22826 h 2994301"/>
                  <a:gd name="connsiteX3-149" fmla="*/ 11436778 w 11436778"/>
                  <a:gd name="connsiteY3-150" fmla="*/ 2994301 h 2994301"/>
                  <a:gd name="connsiteX4-151" fmla="*/ 0 w 11436778"/>
                  <a:gd name="connsiteY4-152" fmla="*/ 2994301 h 2994301"/>
                  <a:gd name="connsiteX5-153" fmla="*/ 10391 w 11436778"/>
                  <a:gd name="connsiteY5-154" fmla="*/ 0 h 2994301"/>
                  <a:gd name="connsiteX0-155" fmla="*/ 999 w 11437777"/>
                  <a:gd name="connsiteY0-156" fmla="*/ 0 h 3017129"/>
                  <a:gd name="connsiteX1-157" fmla="*/ 5773577 w 11437777"/>
                  <a:gd name="connsiteY1-158" fmla="*/ 2189816 h 3017129"/>
                  <a:gd name="connsiteX2-159" fmla="*/ 11427386 w 11437777"/>
                  <a:gd name="connsiteY2-160" fmla="*/ 45654 h 3017129"/>
                  <a:gd name="connsiteX3-161" fmla="*/ 11437777 w 11437777"/>
                  <a:gd name="connsiteY3-162" fmla="*/ 3017129 h 3017129"/>
                  <a:gd name="connsiteX4-163" fmla="*/ 999 w 11437777"/>
                  <a:gd name="connsiteY4-164" fmla="*/ 3017129 h 3017129"/>
                  <a:gd name="connsiteX5-165" fmla="*/ 999 w 11437777"/>
                  <a:gd name="connsiteY5-166" fmla="*/ 0 h 3017129"/>
                  <a:gd name="connsiteX0-167" fmla="*/ 999 w 11437777"/>
                  <a:gd name="connsiteY0-168" fmla="*/ 0 h 3017129"/>
                  <a:gd name="connsiteX1-169" fmla="*/ 5731914 w 11437777"/>
                  <a:gd name="connsiteY1-170" fmla="*/ 2189816 h 3017129"/>
                  <a:gd name="connsiteX2-171" fmla="*/ 11427386 w 11437777"/>
                  <a:gd name="connsiteY2-172" fmla="*/ 45654 h 3017129"/>
                  <a:gd name="connsiteX3-173" fmla="*/ 11437777 w 11437777"/>
                  <a:gd name="connsiteY3-174" fmla="*/ 3017129 h 3017129"/>
                  <a:gd name="connsiteX4-175" fmla="*/ 999 w 11437777"/>
                  <a:gd name="connsiteY4-176" fmla="*/ 3017129 h 3017129"/>
                  <a:gd name="connsiteX5-177" fmla="*/ 999 w 11437777"/>
                  <a:gd name="connsiteY5-178" fmla="*/ 0 h 3017129"/>
                  <a:gd name="connsiteX0-179" fmla="*/ 999 w 11437777"/>
                  <a:gd name="connsiteY0-180" fmla="*/ 0 h 3017129"/>
                  <a:gd name="connsiteX1-181" fmla="*/ 5721498 w 11437777"/>
                  <a:gd name="connsiteY1-182" fmla="*/ 2166990 h 3017129"/>
                  <a:gd name="connsiteX2-183" fmla="*/ 11427386 w 11437777"/>
                  <a:gd name="connsiteY2-184" fmla="*/ 45654 h 3017129"/>
                  <a:gd name="connsiteX3-185" fmla="*/ 11437777 w 11437777"/>
                  <a:gd name="connsiteY3-186" fmla="*/ 3017129 h 3017129"/>
                  <a:gd name="connsiteX4-187" fmla="*/ 999 w 11437777"/>
                  <a:gd name="connsiteY4-188" fmla="*/ 3017129 h 3017129"/>
                  <a:gd name="connsiteX5-189" fmla="*/ 999 w 11437777"/>
                  <a:gd name="connsiteY5-190" fmla="*/ 0 h 3017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1437777" h="3017129">
                    <a:moveTo>
                      <a:pt x="999" y="0"/>
                    </a:moveTo>
                    <a:cubicBezTo>
                      <a:pt x="1801657" y="764117"/>
                      <a:pt x="3997330" y="1598927"/>
                      <a:pt x="5721498" y="2166990"/>
                    </a:cubicBezTo>
                    <a:cubicBezTo>
                      <a:pt x="7419065" y="1401361"/>
                      <a:pt x="9564719" y="684283"/>
                      <a:pt x="11427386" y="45654"/>
                    </a:cubicBezTo>
                    <a:cubicBezTo>
                      <a:pt x="11430850" y="1036146"/>
                      <a:pt x="11434313" y="2026637"/>
                      <a:pt x="11437777" y="3017129"/>
                    </a:cubicBezTo>
                    <a:lnTo>
                      <a:pt x="999" y="3017129"/>
                    </a:lnTo>
                    <a:cubicBezTo>
                      <a:pt x="4463" y="2019029"/>
                      <a:pt x="-2465" y="998100"/>
                      <a:pt x="999" y="0"/>
                    </a:cubicBezTo>
                    <a:close/>
                  </a:path>
                </a:pathLst>
              </a:custGeom>
              <a:solidFill>
                <a:srgbClr val="8DA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6" name="组合 165"/>
              <p:cNvGrpSpPr/>
              <p:nvPr/>
            </p:nvGrpSpPr>
            <p:grpSpPr>
              <a:xfrm flipH="1">
                <a:off x="6045200" y="3773714"/>
                <a:ext cx="5783124" cy="2275115"/>
                <a:chOff x="362855" y="3773714"/>
                <a:chExt cx="5702854" cy="2275115"/>
              </a:xfrm>
            </p:grpSpPr>
            <p:sp>
              <p:nvSpPr>
                <p:cNvPr id="167" name="任意多边形: 形状 166"/>
                <p:cNvSpPr/>
                <p:nvPr/>
              </p:nvSpPr>
              <p:spPr>
                <a:xfrm>
                  <a:off x="362855" y="3773714"/>
                  <a:ext cx="5651047" cy="2275115"/>
                </a:xfrm>
                <a:custGeom>
                  <a:avLst/>
                  <a:gdLst>
                    <a:gd name="connsiteX0" fmla="*/ 0 w 5660572"/>
                    <a:gd name="connsiteY0" fmla="*/ 0 h 2046515"/>
                    <a:gd name="connsiteX1" fmla="*/ 5660572 w 5660572"/>
                    <a:gd name="connsiteY1" fmla="*/ 1988457 h 2046515"/>
                    <a:gd name="connsiteX2" fmla="*/ 2046514 w 5660572"/>
                    <a:gd name="connsiteY2" fmla="*/ 2046515 h 2046515"/>
                    <a:gd name="connsiteX3" fmla="*/ 0 w 5660572"/>
                    <a:gd name="connsiteY3" fmla="*/ 0 h 2046515"/>
                    <a:gd name="connsiteX0-1" fmla="*/ 0 w 5660572"/>
                    <a:gd name="connsiteY0-2" fmla="*/ 0 h 2046515"/>
                    <a:gd name="connsiteX1-3" fmla="*/ 5660572 w 5660572"/>
                    <a:gd name="connsiteY1-4" fmla="*/ 1988457 h 2046515"/>
                    <a:gd name="connsiteX2-5" fmla="*/ 2046514 w 5660572"/>
                    <a:gd name="connsiteY2-6" fmla="*/ 2046515 h 2046515"/>
                    <a:gd name="connsiteX3-7" fmla="*/ 1237343 w 5660572"/>
                    <a:gd name="connsiteY3-8" fmla="*/ 998311 h 2046515"/>
                    <a:gd name="connsiteX4" fmla="*/ 0 w 5660572"/>
                    <a:gd name="connsiteY4" fmla="*/ 0 h 2046515"/>
                    <a:gd name="connsiteX0-9" fmla="*/ 0 w 5660572"/>
                    <a:gd name="connsiteY0-10" fmla="*/ 0 h 2046515"/>
                    <a:gd name="connsiteX1-11" fmla="*/ 5660572 w 5660572"/>
                    <a:gd name="connsiteY1-12" fmla="*/ 1988457 h 2046515"/>
                    <a:gd name="connsiteX2-13" fmla="*/ 2046514 w 5660572"/>
                    <a:gd name="connsiteY2-14" fmla="*/ 2046515 h 2046515"/>
                    <a:gd name="connsiteX3-15" fmla="*/ 1237343 w 5660572"/>
                    <a:gd name="connsiteY3-16" fmla="*/ 998311 h 2046515"/>
                    <a:gd name="connsiteX4-17" fmla="*/ 0 w 5660572"/>
                    <a:gd name="connsiteY4-18" fmla="*/ 0 h 2046515"/>
                    <a:gd name="connsiteX0-19" fmla="*/ 0 w 5660572"/>
                    <a:gd name="connsiteY0-20" fmla="*/ 0 h 2046515"/>
                    <a:gd name="connsiteX1-21" fmla="*/ 5660572 w 5660572"/>
                    <a:gd name="connsiteY1-22" fmla="*/ 1988457 h 2046515"/>
                    <a:gd name="connsiteX2-23" fmla="*/ 2046514 w 5660572"/>
                    <a:gd name="connsiteY2-24" fmla="*/ 2046515 h 2046515"/>
                    <a:gd name="connsiteX3-25" fmla="*/ 1237343 w 5660572"/>
                    <a:gd name="connsiteY3-26" fmla="*/ 998311 h 2046515"/>
                    <a:gd name="connsiteX4-27" fmla="*/ 0 w 5660572"/>
                    <a:gd name="connsiteY4-28" fmla="*/ 0 h 2046515"/>
                    <a:gd name="connsiteX0-29" fmla="*/ 0 w 5660572"/>
                    <a:gd name="connsiteY0-30" fmla="*/ 0 h 2046515"/>
                    <a:gd name="connsiteX1-31" fmla="*/ 5660572 w 5660572"/>
                    <a:gd name="connsiteY1-32" fmla="*/ 1988457 h 2046515"/>
                    <a:gd name="connsiteX2-33" fmla="*/ 3504293 w 5660572"/>
                    <a:gd name="connsiteY2-34" fmla="*/ 1855561 h 2046515"/>
                    <a:gd name="connsiteX3-35" fmla="*/ 2046514 w 5660572"/>
                    <a:gd name="connsiteY3-36" fmla="*/ 2046515 h 2046515"/>
                    <a:gd name="connsiteX4-37" fmla="*/ 1237343 w 5660572"/>
                    <a:gd name="connsiteY4-38" fmla="*/ 998311 h 2046515"/>
                    <a:gd name="connsiteX5" fmla="*/ 0 w 5660572"/>
                    <a:gd name="connsiteY5" fmla="*/ 0 h 2046515"/>
                    <a:gd name="connsiteX0-39" fmla="*/ 0 w 5660572"/>
                    <a:gd name="connsiteY0-40" fmla="*/ 0 h 2046515"/>
                    <a:gd name="connsiteX1-41" fmla="*/ 5660572 w 5660572"/>
                    <a:gd name="connsiteY1-42" fmla="*/ 1988457 h 2046515"/>
                    <a:gd name="connsiteX2-43" fmla="*/ 3504293 w 5660572"/>
                    <a:gd name="connsiteY2-44" fmla="*/ 1855561 h 2046515"/>
                    <a:gd name="connsiteX3-45" fmla="*/ 2046514 w 5660572"/>
                    <a:gd name="connsiteY3-46" fmla="*/ 2046515 h 2046515"/>
                    <a:gd name="connsiteX4-47" fmla="*/ 1237343 w 5660572"/>
                    <a:gd name="connsiteY4-48" fmla="*/ 998311 h 2046515"/>
                    <a:gd name="connsiteX5-49" fmla="*/ 0 w 5660572"/>
                    <a:gd name="connsiteY5-50" fmla="*/ 0 h 2046515"/>
                    <a:gd name="connsiteX0-51" fmla="*/ 0 w 5660572"/>
                    <a:gd name="connsiteY0-52" fmla="*/ 0 h 2046515"/>
                    <a:gd name="connsiteX1-53" fmla="*/ 5660572 w 5660572"/>
                    <a:gd name="connsiteY1-54" fmla="*/ 1988457 h 2046515"/>
                    <a:gd name="connsiteX2-55" fmla="*/ 3504293 w 5660572"/>
                    <a:gd name="connsiteY2-56" fmla="*/ 1855561 h 2046515"/>
                    <a:gd name="connsiteX3-57" fmla="*/ 2046514 w 5660572"/>
                    <a:gd name="connsiteY3-58" fmla="*/ 2046515 h 2046515"/>
                    <a:gd name="connsiteX4-59" fmla="*/ 1237343 w 5660572"/>
                    <a:gd name="connsiteY4-60" fmla="*/ 998311 h 2046515"/>
                    <a:gd name="connsiteX5-61" fmla="*/ 0 w 5660572"/>
                    <a:gd name="connsiteY5-62" fmla="*/ 0 h 2046515"/>
                    <a:gd name="connsiteX0-63" fmla="*/ 0 w 5660572"/>
                    <a:gd name="connsiteY0-64" fmla="*/ 0 h 2046515"/>
                    <a:gd name="connsiteX1-65" fmla="*/ 5660572 w 5660572"/>
                    <a:gd name="connsiteY1-66" fmla="*/ 1988457 h 2046515"/>
                    <a:gd name="connsiteX2-67" fmla="*/ 3675743 w 5660572"/>
                    <a:gd name="connsiteY2-68" fmla="*/ 1855561 h 2046515"/>
                    <a:gd name="connsiteX3-69" fmla="*/ 2046514 w 5660572"/>
                    <a:gd name="connsiteY3-70" fmla="*/ 2046515 h 2046515"/>
                    <a:gd name="connsiteX4-71" fmla="*/ 1237343 w 5660572"/>
                    <a:gd name="connsiteY4-72" fmla="*/ 998311 h 2046515"/>
                    <a:gd name="connsiteX5-73" fmla="*/ 0 w 5660572"/>
                    <a:gd name="connsiteY5-74" fmla="*/ 0 h 2046515"/>
                    <a:gd name="connsiteX0-75" fmla="*/ 0 w 5660572"/>
                    <a:gd name="connsiteY0-76" fmla="*/ 0 h 2046515"/>
                    <a:gd name="connsiteX1-77" fmla="*/ 5660572 w 5660572"/>
                    <a:gd name="connsiteY1-78" fmla="*/ 1988457 h 2046515"/>
                    <a:gd name="connsiteX2-79" fmla="*/ 3675743 w 5660572"/>
                    <a:gd name="connsiteY2-80" fmla="*/ 1855561 h 2046515"/>
                    <a:gd name="connsiteX3-81" fmla="*/ 2046514 w 5660572"/>
                    <a:gd name="connsiteY3-82" fmla="*/ 2046515 h 2046515"/>
                    <a:gd name="connsiteX4-83" fmla="*/ 1237343 w 5660572"/>
                    <a:gd name="connsiteY4-84" fmla="*/ 998311 h 2046515"/>
                    <a:gd name="connsiteX5-85" fmla="*/ 0 w 5660572"/>
                    <a:gd name="connsiteY5-86" fmla="*/ 0 h 2046515"/>
                    <a:gd name="connsiteX0-87" fmla="*/ 0 w 5771107"/>
                    <a:gd name="connsiteY0-88" fmla="*/ 0 h 2089427"/>
                    <a:gd name="connsiteX1-89" fmla="*/ 5660572 w 5771107"/>
                    <a:gd name="connsiteY1-90" fmla="*/ 1988457 h 2089427"/>
                    <a:gd name="connsiteX2-91" fmla="*/ 3675743 w 5771107"/>
                    <a:gd name="connsiteY2-92" fmla="*/ 1855561 h 2089427"/>
                    <a:gd name="connsiteX3-93" fmla="*/ 2046514 w 5771107"/>
                    <a:gd name="connsiteY3-94" fmla="*/ 2046515 h 2089427"/>
                    <a:gd name="connsiteX4-95" fmla="*/ 1237343 w 5771107"/>
                    <a:gd name="connsiteY4-96" fmla="*/ 998311 h 2089427"/>
                    <a:gd name="connsiteX5-97" fmla="*/ 0 w 5771107"/>
                    <a:gd name="connsiteY5-98" fmla="*/ 0 h 2089427"/>
                    <a:gd name="connsiteX0-99" fmla="*/ 0 w 5779679"/>
                    <a:gd name="connsiteY0-100" fmla="*/ 0 h 2089427"/>
                    <a:gd name="connsiteX1-101" fmla="*/ 5660572 w 5779679"/>
                    <a:gd name="connsiteY1-102" fmla="*/ 1988457 h 2089427"/>
                    <a:gd name="connsiteX2-103" fmla="*/ 3675743 w 5779679"/>
                    <a:gd name="connsiteY2-104" fmla="*/ 1855561 h 2089427"/>
                    <a:gd name="connsiteX3-105" fmla="*/ 2046514 w 5779679"/>
                    <a:gd name="connsiteY3-106" fmla="*/ 2046515 h 2089427"/>
                    <a:gd name="connsiteX4-107" fmla="*/ 1237343 w 5779679"/>
                    <a:gd name="connsiteY4-108" fmla="*/ 998311 h 2089427"/>
                    <a:gd name="connsiteX5-109" fmla="*/ 0 w 5779679"/>
                    <a:gd name="connsiteY5-110" fmla="*/ 0 h 2089427"/>
                    <a:gd name="connsiteX0-111" fmla="*/ 0 w 5775558"/>
                    <a:gd name="connsiteY0-112" fmla="*/ 0 h 2099444"/>
                    <a:gd name="connsiteX1-113" fmla="*/ 5660572 w 5775558"/>
                    <a:gd name="connsiteY1-114" fmla="*/ 1988457 h 2099444"/>
                    <a:gd name="connsiteX2-115" fmla="*/ 3675743 w 5775558"/>
                    <a:gd name="connsiteY2-116" fmla="*/ 1855561 h 2099444"/>
                    <a:gd name="connsiteX3-117" fmla="*/ 2046514 w 5775558"/>
                    <a:gd name="connsiteY3-118" fmla="*/ 2046515 h 2099444"/>
                    <a:gd name="connsiteX4-119" fmla="*/ 1237343 w 5775558"/>
                    <a:gd name="connsiteY4-120" fmla="*/ 998311 h 2099444"/>
                    <a:gd name="connsiteX5-121" fmla="*/ 0 w 5775558"/>
                    <a:gd name="connsiteY5-122" fmla="*/ 0 h 2099444"/>
                    <a:gd name="connsiteX0-123" fmla="*/ 0 w 5774683"/>
                    <a:gd name="connsiteY0-124" fmla="*/ 0 h 2089827"/>
                    <a:gd name="connsiteX1-125" fmla="*/ 5660572 w 5774683"/>
                    <a:gd name="connsiteY1-126" fmla="*/ 1988457 h 2089827"/>
                    <a:gd name="connsiteX2-127" fmla="*/ 3656693 w 5774683"/>
                    <a:gd name="connsiteY2-128" fmla="*/ 1793649 h 2089827"/>
                    <a:gd name="connsiteX3-129" fmla="*/ 2046514 w 5774683"/>
                    <a:gd name="connsiteY3-130" fmla="*/ 2046515 h 2089827"/>
                    <a:gd name="connsiteX4-131" fmla="*/ 1237343 w 5774683"/>
                    <a:gd name="connsiteY4-132" fmla="*/ 998311 h 2089827"/>
                    <a:gd name="connsiteX5-133" fmla="*/ 0 w 5774683"/>
                    <a:gd name="connsiteY5-134" fmla="*/ 0 h 2089827"/>
                    <a:gd name="connsiteX0-135" fmla="*/ 0 w 5660572"/>
                    <a:gd name="connsiteY0-136" fmla="*/ 0 h 2046515"/>
                    <a:gd name="connsiteX1-137" fmla="*/ 5660572 w 5660572"/>
                    <a:gd name="connsiteY1-138" fmla="*/ 1988457 h 2046515"/>
                    <a:gd name="connsiteX2-139" fmla="*/ 3656693 w 5660572"/>
                    <a:gd name="connsiteY2-140" fmla="*/ 1793649 h 2046515"/>
                    <a:gd name="connsiteX3-141" fmla="*/ 2046514 w 5660572"/>
                    <a:gd name="connsiteY3-142" fmla="*/ 2046515 h 2046515"/>
                    <a:gd name="connsiteX4-143" fmla="*/ 1237343 w 5660572"/>
                    <a:gd name="connsiteY4-144" fmla="*/ 998311 h 2046515"/>
                    <a:gd name="connsiteX5-145" fmla="*/ 0 w 5660572"/>
                    <a:gd name="connsiteY5-146" fmla="*/ 0 h 2046515"/>
                    <a:gd name="connsiteX0-147" fmla="*/ 0 w 5660572"/>
                    <a:gd name="connsiteY0-148" fmla="*/ 0 h 2046515"/>
                    <a:gd name="connsiteX1-149" fmla="*/ 5660572 w 5660572"/>
                    <a:gd name="connsiteY1-150" fmla="*/ 1988457 h 2046515"/>
                    <a:gd name="connsiteX2-151" fmla="*/ 3656693 w 5660572"/>
                    <a:gd name="connsiteY2-152" fmla="*/ 1793649 h 2046515"/>
                    <a:gd name="connsiteX3-153" fmla="*/ 2046514 w 5660572"/>
                    <a:gd name="connsiteY3-154" fmla="*/ 2046515 h 2046515"/>
                    <a:gd name="connsiteX4-155" fmla="*/ 1237343 w 5660572"/>
                    <a:gd name="connsiteY4-156" fmla="*/ 998311 h 2046515"/>
                    <a:gd name="connsiteX5-157" fmla="*/ 0 w 5660572"/>
                    <a:gd name="connsiteY5-158" fmla="*/ 0 h 2046515"/>
                    <a:gd name="connsiteX0-159" fmla="*/ 0 w 5660572"/>
                    <a:gd name="connsiteY0-160" fmla="*/ 0 h 2046515"/>
                    <a:gd name="connsiteX1-161" fmla="*/ 5660572 w 5660572"/>
                    <a:gd name="connsiteY1-162" fmla="*/ 1988457 h 2046515"/>
                    <a:gd name="connsiteX2-163" fmla="*/ 3713843 w 5660572"/>
                    <a:gd name="connsiteY2-164" fmla="*/ 1711099 h 2046515"/>
                    <a:gd name="connsiteX3-165" fmla="*/ 2046514 w 5660572"/>
                    <a:gd name="connsiteY3-166" fmla="*/ 2046515 h 2046515"/>
                    <a:gd name="connsiteX4-167" fmla="*/ 1237343 w 5660572"/>
                    <a:gd name="connsiteY4-168" fmla="*/ 998311 h 2046515"/>
                    <a:gd name="connsiteX5-169" fmla="*/ 0 w 5660572"/>
                    <a:gd name="connsiteY5-170" fmla="*/ 0 h 2046515"/>
                    <a:gd name="connsiteX0-171" fmla="*/ 0 w 5660572"/>
                    <a:gd name="connsiteY0-172" fmla="*/ 0 h 2046515"/>
                    <a:gd name="connsiteX1-173" fmla="*/ 5660572 w 5660572"/>
                    <a:gd name="connsiteY1-174" fmla="*/ 1988457 h 2046515"/>
                    <a:gd name="connsiteX2-175" fmla="*/ 3707493 w 5660572"/>
                    <a:gd name="connsiteY2-176" fmla="*/ 1742849 h 2046515"/>
                    <a:gd name="connsiteX3-177" fmla="*/ 2046514 w 5660572"/>
                    <a:gd name="connsiteY3-178" fmla="*/ 2046515 h 2046515"/>
                    <a:gd name="connsiteX4-179" fmla="*/ 1237343 w 5660572"/>
                    <a:gd name="connsiteY4-180" fmla="*/ 998311 h 2046515"/>
                    <a:gd name="connsiteX5-181" fmla="*/ 0 w 5660572"/>
                    <a:gd name="connsiteY5-182" fmla="*/ 0 h 2046515"/>
                    <a:gd name="connsiteX0-183" fmla="*/ 0 w 5660572"/>
                    <a:gd name="connsiteY0-184" fmla="*/ 0 h 2046515"/>
                    <a:gd name="connsiteX1-185" fmla="*/ 2993408 w 5660572"/>
                    <a:gd name="connsiteY1-186" fmla="*/ 943759 h 2046515"/>
                    <a:gd name="connsiteX2-187" fmla="*/ 5660572 w 5660572"/>
                    <a:gd name="connsiteY2-188" fmla="*/ 1988457 h 2046515"/>
                    <a:gd name="connsiteX3-189" fmla="*/ 3707493 w 5660572"/>
                    <a:gd name="connsiteY3-190" fmla="*/ 1742849 h 2046515"/>
                    <a:gd name="connsiteX4-191" fmla="*/ 2046514 w 5660572"/>
                    <a:gd name="connsiteY4-192" fmla="*/ 2046515 h 2046515"/>
                    <a:gd name="connsiteX5-193" fmla="*/ 1237343 w 5660572"/>
                    <a:gd name="connsiteY5-194" fmla="*/ 998311 h 2046515"/>
                    <a:gd name="connsiteX6" fmla="*/ 0 w 5660572"/>
                    <a:gd name="connsiteY6" fmla="*/ 0 h 2046515"/>
                    <a:gd name="connsiteX0-195" fmla="*/ 0 w 5651047"/>
                    <a:gd name="connsiteY0-196" fmla="*/ 0 h 2046515"/>
                    <a:gd name="connsiteX1-197" fmla="*/ 2993408 w 5651047"/>
                    <a:gd name="connsiteY1-198" fmla="*/ 943759 h 2046515"/>
                    <a:gd name="connsiteX2-199" fmla="*/ 5651047 w 5651047"/>
                    <a:gd name="connsiteY2-200" fmla="*/ 1774259 h 2046515"/>
                    <a:gd name="connsiteX3-201" fmla="*/ 3707493 w 5651047"/>
                    <a:gd name="connsiteY3-202" fmla="*/ 1742849 h 2046515"/>
                    <a:gd name="connsiteX4-203" fmla="*/ 2046514 w 5651047"/>
                    <a:gd name="connsiteY4-204" fmla="*/ 2046515 h 2046515"/>
                    <a:gd name="connsiteX5-205" fmla="*/ 1237343 w 5651047"/>
                    <a:gd name="connsiteY5-206" fmla="*/ 998311 h 2046515"/>
                    <a:gd name="connsiteX6-207" fmla="*/ 0 w 5651047"/>
                    <a:gd name="connsiteY6-208" fmla="*/ 0 h 2046515"/>
                    <a:gd name="connsiteX0-209" fmla="*/ 0 w 5651047"/>
                    <a:gd name="connsiteY0-210" fmla="*/ 0 h 2046515"/>
                    <a:gd name="connsiteX1-211" fmla="*/ 2993408 w 5651047"/>
                    <a:gd name="connsiteY1-212" fmla="*/ 943759 h 2046515"/>
                    <a:gd name="connsiteX2-213" fmla="*/ 5651047 w 5651047"/>
                    <a:gd name="connsiteY2-214" fmla="*/ 1774259 h 2046515"/>
                    <a:gd name="connsiteX3-215" fmla="*/ 3593193 w 5651047"/>
                    <a:gd name="connsiteY3-216" fmla="*/ 1717145 h 2046515"/>
                    <a:gd name="connsiteX4-217" fmla="*/ 2046514 w 5651047"/>
                    <a:gd name="connsiteY4-218" fmla="*/ 2046515 h 2046515"/>
                    <a:gd name="connsiteX5-219" fmla="*/ 1237343 w 5651047"/>
                    <a:gd name="connsiteY5-220" fmla="*/ 998311 h 2046515"/>
                    <a:gd name="connsiteX6-221" fmla="*/ 0 w 5651047"/>
                    <a:gd name="connsiteY6-222" fmla="*/ 0 h 2046515"/>
                    <a:gd name="connsiteX0-223" fmla="*/ 0 w 5651047"/>
                    <a:gd name="connsiteY0-224" fmla="*/ 0 h 2046515"/>
                    <a:gd name="connsiteX1-225" fmla="*/ 2993408 w 5651047"/>
                    <a:gd name="connsiteY1-226" fmla="*/ 943759 h 2046515"/>
                    <a:gd name="connsiteX2-227" fmla="*/ 5651047 w 5651047"/>
                    <a:gd name="connsiteY2-228" fmla="*/ 1774259 h 2046515"/>
                    <a:gd name="connsiteX3-229" fmla="*/ 3488418 w 5651047"/>
                    <a:gd name="connsiteY3-230" fmla="*/ 1700009 h 2046515"/>
                    <a:gd name="connsiteX4-231" fmla="*/ 2046514 w 5651047"/>
                    <a:gd name="connsiteY4-232" fmla="*/ 2046515 h 2046515"/>
                    <a:gd name="connsiteX5-233" fmla="*/ 1237343 w 5651047"/>
                    <a:gd name="connsiteY5-234" fmla="*/ 998311 h 2046515"/>
                    <a:gd name="connsiteX6-235" fmla="*/ 0 w 5651047"/>
                    <a:gd name="connsiteY6-236" fmla="*/ 0 h 2046515"/>
                    <a:gd name="connsiteX0-237" fmla="*/ 0 w 5651047"/>
                    <a:gd name="connsiteY0-238" fmla="*/ 0 h 2046515"/>
                    <a:gd name="connsiteX1-239" fmla="*/ 2993408 w 5651047"/>
                    <a:gd name="connsiteY1-240" fmla="*/ 943759 h 2046515"/>
                    <a:gd name="connsiteX2-241" fmla="*/ 5651047 w 5651047"/>
                    <a:gd name="connsiteY2-242" fmla="*/ 1774259 h 2046515"/>
                    <a:gd name="connsiteX3-243" fmla="*/ 3507468 w 5651047"/>
                    <a:gd name="connsiteY3-244" fmla="*/ 1691441 h 2046515"/>
                    <a:gd name="connsiteX4-245" fmla="*/ 2046514 w 5651047"/>
                    <a:gd name="connsiteY4-246" fmla="*/ 2046515 h 2046515"/>
                    <a:gd name="connsiteX5-247" fmla="*/ 1237343 w 5651047"/>
                    <a:gd name="connsiteY5-248" fmla="*/ 998311 h 2046515"/>
                    <a:gd name="connsiteX6-249" fmla="*/ 0 w 5651047"/>
                    <a:gd name="connsiteY6-250" fmla="*/ 0 h 204651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  <a:cxn ang="0">
                      <a:pos x="connsiteX5-49" y="connsiteY5-50"/>
                    </a:cxn>
                    <a:cxn ang="0">
                      <a:pos x="connsiteX6-207" y="connsiteY6-208"/>
                    </a:cxn>
                  </a:cxnLst>
                  <a:rect l="l" t="t" r="r" b="b"/>
                  <a:pathLst>
                    <a:path w="5651047" h="2046515">
                      <a:moveTo>
                        <a:pt x="0" y="0"/>
                      </a:moveTo>
                      <a:cubicBezTo>
                        <a:pt x="956239" y="328441"/>
                        <a:pt x="2037169" y="615318"/>
                        <a:pt x="2993408" y="943759"/>
                      </a:cubicBezTo>
                      <a:lnTo>
                        <a:pt x="5651047" y="1774259"/>
                      </a:lnTo>
                      <a:cubicBezTo>
                        <a:pt x="4655457" y="1600655"/>
                        <a:pt x="4108223" y="1646065"/>
                        <a:pt x="3507468" y="1691441"/>
                      </a:cubicBezTo>
                      <a:cubicBezTo>
                        <a:pt x="2906713" y="1736817"/>
                        <a:pt x="2437190" y="1906664"/>
                        <a:pt x="2046514" y="2046515"/>
                      </a:cubicBezTo>
                      <a:cubicBezTo>
                        <a:pt x="1862515" y="1690764"/>
                        <a:pt x="1564217" y="1325487"/>
                        <a:pt x="1237343" y="998311"/>
                      </a:cubicBezTo>
                      <a:cubicBezTo>
                        <a:pt x="824895" y="665541"/>
                        <a:pt x="469598" y="275620"/>
                        <a:pt x="0" y="0"/>
                      </a:cubicBezTo>
                      <a:close/>
                    </a:path>
                  </a:pathLst>
                </a:custGeom>
                <a:solidFill>
                  <a:srgbClr val="788A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任意多边形: 形状 167"/>
                <p:cNvSpPr/>
                <p:nvPr/>
              </p:nvSpPr>
              <p:spPr>
                <a:xfrm>
                  <a:off x="405137" y="3777568"/>
                  <a:ext cx="5660572" cy="2046515"/>
                </a:xfrm>
                <a:custGeom>
                  <a:avLst/>
                  <a:gdLst>
                    <a:gd name="connsiteX0" fmla="*/ 0 w 5660572"/>
                    <a:gd name="connsiteY0" fmla="*/ 0 h 2046515"/>
                    <a:gd name="connsiteX1" fmla="*/ 5660572 w 5660572"/>
                    <a:gd name="connsiteY1" fmla="*/ 1988457 h 2046515"/>
                    <a:gd name="connsiteX2" fmla="*/ 2046514 w 5660572"/>
                    <a:gd name="connsiteY2" fmla="*/ 2046515 h 2046515"/>
                    <a:gd name="connsiteX3" fmla="*/ 0 w 5660572"/>
                    <a:gd name="connsiteY3" fmla="*/ 0 h 2046515"/>
                    <a:gd name="connsiteX0-1" fmla="*/ 0 w 5660572"/>
                    <a:gd name="connsiteY0-2" fmla="*/ 0 h 2046515"/>
                    <a:gd name="connsiteX1-3" fmla="*/ 5660572 w 5660572"/>
                    <a:gd name="connsiteY1-4" fmla="*/ 1988457 h 2046515"/>
                    <a:gd name="connsiteX2-5" fmla="*/ 2046514 w 5660572"/>
                    <a:gd name="connsiteY2-6" fmla="*/ 2046515 h 2046515"/>
                    <a:gd name="connsiteX3-7" fmla="*/ 1237343 w 5660572"/>
                    <a:gd name="connsiteY3-8" fmla="*/ 998311 h 2046515"/>
                    <a:gd name="connsiteX4" fmla="*/ 0 w 5660572"/>
                    <a:gd name="connsiteY4" fmla="*/ 0 h 2046515"/>
                    <a:gd name="connsiteX0-9" fmla="*/ 0 w 5660572"/>
                    <a:gd name="connsiteY0-10" fmla="*/ 0 h 2046515"/>
                    <a:gd name="connsiteX1-11" fmla="*/ 5660572 w 5660572"/>
                    <a:gd name="connsiteY1-12" fmla="*/ 1988457 h 2046515"/>
                    <a:gd name="connsiteX2-13" fmla="*/ 2046514 w 5660572"/>
                    <a:gd name="connsiteY2-14" fmla="*/ 2046515 h 2046515"/>
                    <a:gd name="connsiteX3-15" fmla="*/ 1237343 w 5660572"/>
                    <a:gd name="connsiteY3-16" fmla="*/ 998311 h 2046515"/>
                    <a:gd name="connsiteX4-17" fmla="*/ 0 w 5660572"/>
                    <a:gd name="connsiteY4-18" fmla="*/ 0 h 2046515"/>
                    <a:gd name="connsiteX0-19" fmla="*/ 0 w 5660572"/>
                    <a:gd name="connsiteY0-20" fmla="*/ 0 h 2046515"/>
                    <a:gd name="connsiteX1-21" fmla="*/ 5660572 w 5660572"/>
                    <a:gd name="connsiteY1-22" fmla="*/ 1988457 h 2046515"/>
                    <a:gd name="connsiteX2-23" fmla="*/ 2046514 w 5660572"/>
                    <a:gd name="connsiteY2-24" fmla="*/ 2046515 h 2046515"/>
                    <a:gd name="connsiteX3-25" fmla="*/ 1237343 w 5660572"/>
                    <a:gd name="connsiteY3-26" fmla="*/ 998311 h 2046515"/>
                    <a:gd name="connsiteX4-27" fmla="*/ 0 w 5660572"/>
                    <a:gd name="connsiteY4-28" fmla="*/ 0 h 2046515"/>
                    <a:gd name="connsiteX0-29" fmla="*/ 0 w 5660572"/>
                    <a:gd name="connsiteY0-30" fmla="*/ 0 h 2046515"/>
                    <a:gd name="connsiteX1-31" fmla="*/ 5660572 w 5660572"/>
                    <a:gd name="connsiteY1-32" fmla="*/ 1988457 h 2046515"/>
                    <a:gd name="connsiteX2-33" fmla="*/ 3504293 w 5660572"/>
                    <a:gd name="connsiteY2-34" fmla="*/ 1855561 h 2046515"/>
                    <a:gd name="connsiteX3-35" fmla="*/ 2046514 w 5660572"/>
                    <a:gd name="connsiteY3-36" fmla="*/ 2046515 h 2046515"/>
                    <a:gd name="connsiteX4-37" fmla="*/ 1237343 w 5660572"/>
                    <a:gd name="connsiteY4-38" fmla="*/ 998311 h 2046515"/>
                    <a:gd name="connsiteX5" fmla="*/ 0 w 5660572"/>
                    <a:gd name="connsiteY5" fmla="*/ 0 h 2046515"/>
                    <a:gd name="connsiteX0-39" fmla="*/ 0 w 5660572"/>
                    <a:gd name="connsiteY0-40" fmla="*/ 0 h 2046515"/>
                    <a:gd name="connsiteX1-41" fmla="*/ 5660572 w 5660572"/>
                    <a:gd name="connsiteY1-42" fmla="*/ 1988457 h 2046515"/>
                    <a:gd name="connsiteX2-43" fmla="*/ 3504293 w 5660572"/>
                    <a:gd name="connsiteY2-44" fmla="*/ 1855561 h 2046515"/>
                    <a:gd name="connsiteX3-45" fmla="*/ 2046514 w 5660572"/>
                    <a:gd name="connsiteY3-46" fmla="*/ 2046515 h 2046515"/>
                    <a:gd name="connsiteX4-47" fmla="*/ 1237343 w 5660572"/>
                    <a:gd name="connsiteY4-48" fmla="*/ 998311 h 2046515"/>
                    <a:gd name="connsiteX5-49" fmla="*/ 0 w 5660572"/>
                    <a:gd name="connsiteY5-50" fmla="*/ 0 h 2046515"/>
                    <a:gd name="connsiteX0-51" fmla="*/ 0 w 5660572"/>
                    <a:gd name="connsiteY0-52" fmla="*/ 0 h 2046515"/>
                    <a:gd name="connsiteX1-53" fmla="*/ 5660572 w 5660572"/>
                    <a:gd name="connsiteY1-54" fmla="*/ 1988457 h 2046515"/>
                    <a:gd name="connsiteX2-55" fmla="*/ 3504293 w 5660572"/>
                    <a:gd name="connsiteY2-56" fmla="*/ 1855561 h 2046515"/>
                    <a:gd name="connsiteX3-57" fmla="*/ 2046514 w 5660572"/>
                    <a:gd name="connsiteY3-58" fmla="*/ 2046515 h 2046515"/>
                    <a:gd name="connsiteX4-59" fmla="*/ 1237343 w 5660572"/>
                    <a:gd name="connsiteY4-60" fmla="*/ 998311 h 2046515"/>
                    <a:gd name="connsiteX5-61" fmla="*/ 0 w 5660572"/>
                    <a:gd name="connsiteY5-62" fmla="*/ 0 h 2046515"/>
                    <a:gd name="connsiteX0-63" fmla="*/ 0 w 5660572"/>
                    <a:gd name="connsiteY0-64" fmla="*/ 0 h 2046515"/>
                    <a:gd name="connsiteX1-65" fmla="*/ 5660572 w 5660572"/>
                    <a:gd name="connsiteY1-66" fmla="*/ 1988457 h 2046515"/>
                    <a:gd name="connsiteX2-67" fmla="*/ 3675743 w 5660572"/>
                    <a:gd name="connsiteY2-68" fmla="*/ 1855561 h 2046515"/>
                    <a:gd name="connsiteX3-69" fmla="*/ 2046514 w 5660572"/>
                    <a:gd name="connsiteY3-70" fmla="*/ 2046515 h 2046515"/>
                    <a:gd name="connsiteX4-71" fmla="*/ 1237343 w 5660572"/>
                    <a:gd name="connsiteY4-72" fmla="*/ 998311 h 2046515"/>
                    <a:gd name="connsiteX5-73" fmla="*/ 0 w 5660572"/>
                    <a:gd name="connsiteY5-74" fmla="*/ 0 h 2046515"/>
                    <a:gd name="connsiteX0-75" fmla="*/ 0 w 5660572"/>
                    <a:gd name="connsiteY0-76" fmla="*/ 0 h 2046515"/>
                    <a:gd name="connsiteX1-77" fmla="*/ 5660572 w 5660572"/>
                    <a:gd name="connsiteY1-78" fmla="*/ 1988457 h 2046515"/>
                    <a:gd name="connsiteX2-79" fmla="*/ 3675743 w 5660572"/>
                    <a:gd name="connsiteY2-80" fmla="*/ 1855561 h 2046515"/>
                    <a:gd name="connsiteX3-81" fmla="*/ 2046514 w 5660572"/>
                    <a:gd name="connsiteY3-82" fmla="*/ 2046515 h 2046515"/>
                    <a:gd name="connsiteX4-83" fmla="*/ 1237343 w 5660572"/>
                    <a:gd name="connsiteY4-84" fmla="*/ 998311 h 2046515"/>
                    <a:gd name="connsiteX5-85" fmla="*/ 0 w 5660572"/>
                    <a:gd name="connsiteY5-86" fmla="*/ 0 h 2046515"/>
                    <a:gd name="connsiteX0-87" fmla="*/ 0 w 5771107"/>
                    <a:gd name="connsiteY0-88" fmla="*/ 0 h 2089427"/>
                    <a:gd name="connsiteX1-89" fmla="*/ 5660572 w 5771107"/>
                    <a:gd name="connsiteY1-90" fmla="*/ 1988457 h 2089427"/>
                    <a:gd name="connsiteX2-91" fmla="*/ 3675743 w 5771107"/>
                    <a:gd name="connsiteY2-92" fmla="*/ 1855561 h 2089427"/>
                    <a:gd name="connsiteX3-93" fmla="*/ 2046514 w 5771107"/>
                    <a:gd name="connsiteY3-94" fmla="*/ 2046515 h 2089427"/>
                    <a:gd name="connsiteX4-95" fmla="*/ 1237343 w 5771107"/>
                    <a:gd name="connsiteY4-96" fmla="*/ 998311 h 2089427"/>
                    <a:gd name="connsiteX5-97" fmla="*/ 0 w 5771107"/>
                    <a:gd name="connsiteY5-98" fmla="*/ 0 h 2089427"/>
                    <a:gd name="connsiteX0-99" fmla="*/ 0 w 5779679"/>
                    <a:gd name="connsiteY0-100" fmla="*/ 0 h 2089427"/>
                    <a:gd name="connsiteX1-101" fmla="*/ 5660572 w 5779679"/>
                    <a:gd name="connsiteY1-102" fmla="*/ 1988457 h 2089427"/>
                    <a:gd name="connsiteX2-103" fmla="*/ 3675743 w 5779679"/>
                    <a:gd name="connsiteY2-104" fmla="*/ 1855561 h 2089427"/>
                    <a:gd name="connsiteX3-105" fmla="*/ 2046514 w 5779679"/>
                    <a:gd name="connsiteY3-106" fmla="*/ 2046515 h 2089427"/>
                    <a:gd name="connsiteX4-107" fmla="*/ 1237343 w 5779679"/>
                    <a:gd name="connsiteY4-108" fmla="*/ 998311 h 2089427"/>
                    <a:gd name="connsiteX5-109" fmla="*/ 0 w 5779679"/>
                    <a:gd name="connsiteY5-110" fmla="*/ 0 h 2089427"/>
                    <a:gd name="connsiteX0-111" fmla="*/ 0 w 5775558"/>
                    <a:gd name="connsiteY0-112" fmla="*/ 0 h 2099444"/>
                    <a:gd name="connsiteX1-113" fmla="*/ 5660572 w 5775558"/>
                    <a:gd name="connsiteY1-114" fmla="*/ 1988457 h 2099444"/>
                    <a:gd name="connsiteX2-115" fmla="*/ 3675743 w 5775558"/>
                    <a:gd name="connsiteY2-116" fmla="*/ 1855561 h 2099444"/>
                    <a:gd name="connsiteX3-117" fmla="*/ 2046514 w 5775558"/>
                    <a:gd name="connsiteY3-118" fmla="*/ 2046515 h 2099444"/>
                    <a:gd name="connsiteX4-119" fmla="*/ 1237343 w 5775558"/>
                    <a:gd name="connsiteY4-120" fmla="*/ 998311 h 2099444"/>
                    <a:gd name="connsiteX5-121" fmla="*/ 0 w 5775558"/>
                    <a:gd name="connsiteY5-122" fmla="*/ 0 h 2099444"/>
                    <a:gd name="connsiteX0-123" fmla="*/ 0 w 5774683"/>
                    <a:gd name="connsiteY0-124" fmla="*/ 0 h 2089827"/>
                    <a:gd name="connsiteX1-125" fmla="*/ 5660572 w 5774683"/>
                    <a:gd name="connsiteY1-126" fmla="*/ 1988457 h 2089827"/>
                    <a:gd name="connsiteX2-127" fmla="*/ 3656693 w 5774683"/>
                    <a:gd name="connsiteY2-128" fmla="*/ 1793649 h 2089827"/>
                    <a:gd name="connsiteX3-129" fmla="*/ 2046514 w 5774683"/>
                    <a:gd name="connsiteY3-130" fmla="*/ 2046515 h 2089827"/>
                    <a:gd name="connsiteX4-131" fmla="*/ 1237343 w 5774683"/>
                    <a:gd name="connsiteY4-132" fmla="*/ 998311 h 2089827"/>
                    <a:gd name="connsiteX5-133" fmla="*/ 0 w 5774683"/>
                    <a:gd name="connsiteY5-134" fmla="*/ 0 h 2089827"/>
                    <a:gd name="connsiteX0-135" fmla="*/ 0 w 5660572"/>
                    <a:gd name="connsiteY0-136" fmla="*/ 0 h 2046515"/>
                    <a:gd name="connsiteX1-137" fmla="*/ 5660572 w 5660572"/>
                    <a:gd name="connsiteY1-138" fmla="*/ 1988457 h 2046515"/>
                    <a:gd name="connsiteX2-139" fmla="*/ 3656693 w 5660572"/>
                    <a:gd name="connsiteY2-140" fmla="*/ 1793649 h 2046515"/>
                    <a:gd name="connsiteX3-141" fmla="*/ 2046514 w 5660572"/>
                    <a:gd name="connsiteY3-142" fmla="*/ 2046515 h 2046515"/>
                    <a:gd name="connsiteX4-143" fmla="*/ 1237343 w 5660572"/>
                    <a:gd name="connsiteY4-144" fmla="*/ 998311 h 2046515"/>
                    <a:gd name="connsiteX5-145" fmla="*/ 0 w 5660572"/>
                    <a:gd name="connsiteY5-146" fmla="*/ 0 h 2046515"/>
                    <a:gd name="connsiteX0-147" fmla="*/ 0 w 5660572"/>
                    <a:gd name="connsiteY0-148" fmla="*/ 0 h 2046515"/>
                    <a:gd name="connsiteX1-149" fmla="*/ 5660572 w 5660572"/>
                    <a:gd name="connsiteY1-150" fmla="*/ 1988457 h 2046515"/>
                    <a:gd name="connsiteX2-151" fmla="*/ 3656693 w 5660572"/>
                    <a:gd name="connsiteY2-152" fmla="*/ 1793649 h 2046515"/>
                    <a:gd name="connsiteX3-153" fmla="*/ 2046514 w 5660572"/>
                    <a:gd name="connsiteY3-154" fmla="*/ 2046515 h 2046515"/>
                    <a:gd name="connsiteX4-155" fmla="*/ 1237343 w 5660572"/>
                    <a:gd name="connsiteY4-156" fmla="*/ 998311 h 2046515"/>
                    <a:gd name="connsiteX5-157" fmla="*/ 0 w 5660572"/>
                    <a:gd name="connsiteY5-158" fmla="*/ 0 h 2046515"/>
                    <a:gd name="connsiteX0-159" fmla="*/ 0 w 5660572"/>
                    <a:gd name="connsiteY0-160" fmla="*/ 0 h 2046515"/>
                    <a:gd name="connsiteX1-161" fmla="*/ 5660572 w 5660572"/>
                    <a:gd name="connsiteY1-162" fmla="*/ 1988457 h 2046515"/>
                    <a:gd name="connsiteX2-163" fmla="*/ 3713843 w 5660572"/>
                    <a:gd name="connsiteY2-164" fmla="*/ 1711099 h 2046515"/>
                    <a:gd name="connsiteX3-165" fmla="*/ 2046514 w 5660572"/>
                    <a:gd name="connsiteY3-166" fmla="*/ 2046515 h 2046515"/>
                    <a:gd name="connsiteX4-167" fmla="*/ 1237343 w 5660572"/>
                    <a:gd name="connsiteY4-168" fmla="*/ 998311 h 2046515"/>
                    <a:gd name="connsiteX5-169" fmla="*/ 0 w 5660572"/>
                    <a:gd name="connsiteY5-170" fmla="*/ 0 h 2046515"/>
                    <a:gd name="connsiteX0-171" fmla="*/ 0 w 5660572"/>
                    <a:gd name="connsiteY0-172" fmla="*/ 0 h 2046515"/>
                    <a:gd name="connsiteX1-173" fmla="*/ 5660572 w 5660572"/>
                    <a:gd name="connsiteY1-174" fmla="*/ 1988457 h 2046515"/>
                    <a:gd name="connsiteX2-175" fmla="*/ 3707493 w 5660572"/>
                    <a:gd name="connsiteY2-176" fmla="*/ 1742849 h 2046515"/>
                    <a:gd name="connsiteX3-177" fmla="*/ 2046514 w 5660572"/>
                    <a:gd name="connsiteY3-178" fmla="*/ 2046515 h 2046515"/>
                    <a:gd name="connsiteX4-179" fmla="*/ 1237343 w 5660572"/>
                    <a:gd name="connsiteY4-180" fmla="*/ 998311 h 2046515"/>
                    <a:gd name="connsiteX5-181" fmla="*/ 0 w 5660572"/>
                    <a:gd name="connsiteY5-182" fmla="*/ 0 h 2046515"/>
                    <a:gd name="connsiteX0-183" fmla="*/ 0 w 5660572"/>
                    <a:gd name="connsiteY0-184" fmla="*/ 0 h 2046515"/>
                    <a:gd name="connsiteX1-185" fmla="*/ 2993408 w 5660572"/>
                    <a:gd name="connsiteY1-186" fmla="*/ 943759 h 2046515"/>
                    <a:gd name="connsiteX2-187" fmla="*/ 5660572 w 5660572"/>
                    <a:gd name="connsiteY2-188" fmla="*/ 1988457 h 2046515"/>
                    <a:gd name="connsiteX3-189" fmla="*/ 3707493 w 5660572"/>
                    <a:gd name="connsiteY3-190" fmla="*/ 1742849 h 2046515"/>
                    <a:gd name="connsiteX4-191" fmla="*/ 2046514 w 5660572"/>
                    <a:gd name="connsiteY4-192" fmla="*/ 2046515 h 2046515"/>
                    <a:gd name="connsiteX5-193" fmla="*/ 1237343 w 5660572"/>
                    <a:gd name="connsiteY5-194" fmla="*/ 998311 h 2046515"/>
                    <a:gd name="connsiteX6" fmla="*/ 0 w 5660572"/>
                    <a:gd name="connsiteY6" fmla="*/ 0 h 204651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  <a:cxn ang="0">
                      <a:pos x="connsiteX5-49" y="connsiteY5-50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60572" h="2046515">
                      <a:moveTo>
                        <a:pt x="0" y="0"/>
                      </a:moveTo>
                      <a:cubicBezTo>
                        <a:pt x="956239" y="328441"/>
                        <a:pt x="2037169" y="615318"/>
                        <a:pt x="2993408" y="943759"/>
                      </a:cubicBezTo>
                      <a:lnTo>
                        <a:pt x="5660572" y="1988457"/>
                      </a:lnTo>
                      <a:cubicBezTo>
                        <a:pt x="4664982" y="1814853"/>
                        <a:pt x="4298193" y="1750635"/>
                        <a:pt x="3707493" y="1742849"/>
                      </a:cubicBezTo>
                      <a:cubicBezTo>
                        <a:pt x="3116793" y="1735063"/>
                        <a:pt x="2437190" y="1906664"/>
                        <a:pt x="2046514" y="2046515"/>
                      </a:cubicBezTo>
                      <a:cubicBezTo>
                        <a:pt x="1862515" y="1690764"/>
                        <a:pt x="1564217" y="1325487"/>
                        <a:pt x="1237343" y="998311"/>
                      </a:cubicBezTo>
                      <a:cubicBezTo>
                        <a:pt x="824895" y="665541"/>
                        <a:pt x="469598" y="275620"/>
                        <a:pt x="0" y="0"/>
                      </a:cubicBezTo>
                      <a:close/>
                    </a:path>
                  </a:pathLst>
                </a:custGeom>
                <a:solidFill>
                  <a:srgbClr val="8DA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362855" y="3773714"/>
                <a:ext cx="5783945" cy="2275115"/>
                <a:chOff x="362855" y="3773714"/>
                <a:chExt cx="5702854" cy="2275115"/>
              </a:xfrm>
            </p:grpSpPr>
            <p:sp>
              <p:nvSpPr>
                <p:cNvPr id="170" name="任意多边形: 形状 169"/>
                <p:cNvSpPr/>
                <p:nvPr/>
              </p:nvSpPr>
              <p:spPr>
                <a:xfrm>
                  <a:off x="362855" y="3773714"/>
                  <a:ext cx="5651047" cy="2275115"/>
                </a:xfrm>
                <a:custGeom>
                  <a:avLst/>
                  <a:gdLst>
                    <a:gd name="connsiteX0" fmla="*/ 0 w 5660572"/>
                    <a:gd name="connsiteY0" fmla="*/ 0 h 2046515"/>
                    <a:gd name="connsiteX1" fmla="*/ 5660572 w 5660572"/>
                    <a:gd name="connsiteY1" fmla="*/ 1988457 h 2046515"/>
                    <a:gd name="connsiteX2" fmla="*/ 2046514 w 5660572"/>
                    <a:gd name="connsiteY2" fmla="*/ 2046515 h 2046515"/>
                    <a:gd name="connsiteX3" fmla="*/ 0 w 5660572"/>
                    <a:gd name="connsiteY3" fmla="*/ 0 h 2046515"/>
                    <a:gd name="connsiteX0-1" fmla="*/ 0 w 5660572"/>
                    <a:gd name="connsiteY0-2" fmla="*/ 0 h 2046515"/>
                    <a:gd name="connsiteX1-3" fmla="*/ 5660572 w 5660572"/>
                    <a:gd name="connsiteY1-4" fmla="*/ 1988457 h 2046515"/>
                    <a:gd name="connsiteX2-5" fmla="*/ 2046514 w 5660572"/>
                    <a:gd name="connsiteY2-6" fmla="*/ 2046515 h 2046515"/>
                    <a:gd name="connsiteX3-7" fmla="*/ 1237343 w 5660572"/>
                    <a:gd name="connsiteY3-8" fmla="*/ 998311 h 2046515"/>
                    <a:gd name="connsiteX4" fmla="*/ 0 w 5660572"/>
                    <a:gd name="connsiteY4" fmla="*/ 0 h 2046515"/>
                    <a:gd name="connsiteX0-9" fmla="*/ 0 w 5660572"/>
                    <a:gd name="connsiteY0-10" fmla="*/ 0 h 2046515"/>
                    <a:gd name="connsiteX1-11" fmla="*/ 5660572 w 5660572"/>
                    <a:gd name="connsiteY1-12" fmla="*/ 1988457 h 2046515"/>
                    <a:gd name="connsiteX2-13" fmla="*/ 2046514 w 5660572"/>
                    <a:gd name="connsiteY2-14" fmla="*/ 2046515 h 2046515"/>
                    <a:gd name="connsiteX3-15" fmla="*/ 1237343 w 5660572"/>
                    <a:gd name="connsiteY3-16" fmla="*/ 998311 h 2046515"/>
                    <a:gd name="connsiteX4-17" fmla="*/ 0 w 5660572"/>
                    <a:gd name="connsiteY4-18" fmla="*/ 0 h 2046515"/>
                    <a:gd name="connsiteX0-19" fmla="*/ 0 w 5660572"/>
                    <a:gd name="connsiteY0-20" fmla="*/ 0 h 2046515"/>
                    <a:gd name="connsiteX1-21" fmla="*/ 5660572 w 5660572"/>
                    <a:gd name="connsiteY1-22" fmla="*/ 1988457 h 2046515"/>
                    <a:gd name="connsiteX2-23" fmla="*/ 2046514 w 5660572"/>
                    <a:gd name="connsiteY2-24" fmla="*/ 2046515 h 2046515"/>
                    <a:gd name="connsiteX3-25" fmla="*/ 1237343 w 5660572"/>
                    <a:gd name="connsiteY3-26" fmla="*/ 998311 h 2046515"/>
                    <a:gd name="connsiteX4-27" fmla="*/ 0 w 5660572"/>
                    <a:gd name="connsiteY4-28" fmla="*/ 0 h 2046515"/>
                    <a:gd name="connsiteX0-29" fmla="*/ 0 w 5660572"/>
                    <a:gd name="connsiteY0-30" fmla="*/ 0 h 2046515"/>
                    <a:gd name="connsiteX1-31" fmla="*/ 5660572 w 5660572"/>
                    <a:gd name="connsiteY1-32" fmla="*/ 1988457 h 2046515"/>
                    <a:gd name="connsiteX2-33" fmla="*/ 3504293 w 5660572"/>
                    <a:gd name="connsiteY2-34" fmla="*/ 1855561 h 2046515"/>
                    <a:gd name="connsiteX3-35" fmla="*/ 2046514 w 5660572"/>
                    <a:gd name="connsiteY3-36" fmla="*/ 2046515 h 2046515"/>
                    <a:gd name="connsiteX4-37" fmla="*/ 1237343 w 5660572"/>
                    <a:gd name="connsiteY4-38" fmla="*/ 998311 h 2046515"/>
                    <a:gd name="connsiteX5" fmla="*/ 0 w 5660572"/>
                    <a:gd name="connsiteY5" fmla="*/ 0 h 2046515"/>
                    <a:gd name="connsiteX0-39" fmla="*/ 0 w 5660572"/>
                    <a:gd name="connsiteY0-40" fmla="*/ 0 h 2046515"/>
                    <a:gd name="connsiteX1-41" fmla="*/ 5660572 w 5660572"/>
                    <a:gd name="connsiteY1-42" fmla="*/ 1988457 h 2046515"/>
                    <a:gd name="connsiteX2-43" fmla="*/ 3504293 w 5660572"/>
                    <a:gd name="connsiteY2-44" fmla="*/ 1855561 h 2046515"/>
                    <a:gd name="connsiteX3-45" fmla="*/ 2046514 w 5660572"/>
                    <a:gd name="connsiteY3-46" fmla="*/ 2046515 h 2046515"/>
                    <a:gd name="connsiteX4-47" fmla="*/ 1237343 w 5660572"/>
                    <a:gd name="connsiteY4-48" fmla="*/ 998311 h 2046515"/>
                    <a:gd name="connsiteX5-49" fmla="*/ 0 w 5660572"/>
                    <a:gd name="connsiteY5-50" fmla="*/ 0 h 2046515"/>
                    <a:gd name="connsiteX0-51" fmla="*/ 0 w 5660572"/>
                    <a:gd name="connsiteY0-52" fmla="*/ 0 h 2046515"/>
                    <a:gd name="connsiteX1-53" fmla="*/ 5660572 w 5660572"/>
                    <a:gd name="connsiteY1-54" fmla="*/ 1988457 h 2046515"/>
                    <a:gd name="connsiteX2-55" fmla="*/ 3504293 w 5660572"/>
                    <a:gd name="connsiteY2-56" fmla="*/ 1855561 h 2046515"/>
                    <a:gd name="connsiteX3-57" fmla="*/ 2046514 w 5660572"/>
                    <a:gd name="connsiteY3-58" fmla="*/ 2046515 h 2046515"/>
                    <a:gd name="connsiteX4-59" fmla="*/ 1237343 w 5660572"/>
                    <a:gd name="connsiteY4-60" fmla="*/ 998311 h 2046515"/>
                    <a:gd name="connsiteX5-61" fmla="*/ 0 w 5660572"/>
                    <a:gd name="connsiteY5-62" fmla="*/ 0 h 2046515"/>
                    <a:gd name="connsiteX0-63" fmla="*/ 0 w 5660572"/>
                    <a:gd name="connsiteY0-64" fmla="*/ 0 h 2046515"/>
                    <a:gd name="connsiteX1-65" fmla="*/ 5660572 w 5660572"/>
                    <a:gd name="connsiteY1-66" fmla="*/ 1988457 h 2046515"/>
                    <a:gd name="connsiteX2-67" fmla="*/ 3675743 w 5660572"/>
                    <a:gd name="connsiteY2-68" fmla="*/ 1855561 h 2046515"/>
                    <a:gd name="connsiteX3-69" fmla="*/ 2046514 w 5660572"/>
                    <a:gd name="connsiteY3-70" fmla="*/ 2046515 h 2046515"/>
                    <a:gd name="connsiteX4-71" fmla="*/ 1237343 w 5660572"/>
                    <a:gd name="connsiteY4-72" fmla="*/ 998311 h 2046515"/>
                    <a:gd name="connsiteX5-73" fmla="*/ 0 w 5660572"/>
                    <a:gd name="connsiteY5-74" fmla="*/ 0 h 2046515"/>
                    <a:gd name="connsiteX0-75" fmla="*/ 0 w 5660572"/>
                    <a:gd name="connsiteY0-76" fmla="*/ 0 h 2046515"/>
                    <a:gd name="connsiteX1-77" fmla="*/ 5660572 w 5660572"/>
                    <a:gd name="connsiteY1-78" fmla="*/ 1988457 h 2046515"/>
                    <a:gd name="connsiteX2-79" fmla="*/ 3675743 w 5660572"/>
                    <a:gd name="connsiteY2-80" fmla="*/ 1855561 h 2046515"/>
                    <a:gd name="connsiteX3-81" fmla="*/ 2046514 w 5660572"/>
                    <a:gd name="connsiteY3-82" fmla="*/ 2046515 h 2046515"/>
                    <a:gd name="connsiteX4-83" fmla="*/ 1237343 w 5660572"/>
                    <a:gd name="connsiteY4-84" fmla="*/ 998311 h 2046515"/>
                    <a:gd name="connsiteX5-85" fmla="*/ 0 w 5660572"/>
                    <a:gd name="connsiteY5-86" fmla="*/ 0 h 2046515"/>
                    <a:gd name="connsiteX0-87" fmla="*/ 0 w 5771107"/>
                    <a:gd name="connsiteY0-88" fmla="*/ 0 h 2089427"/>
                    <a:gd name="connsiteX1-89" fmla="*/ 5660572 w 5771107"/>
                    <a:gd name="connsiteY1-90" fmla="*/ 1988457 h 2089427"/>
                    <a:gd name="connsiteX2-91" fmla="*/ 3675743 w 5771107"/>
                    <a:gd name="connsiteY2-92" fmla="*/ 1855561 h 2089427"/>
                    <a:gd name="connsiteX3-93" fmla="*/ 2046514 w 5771107"/>
                    <a:gd name="connsiteY3-94" fmla="*/ 2046515 h 2089427"/>
                    <a:gd name="connsiteX4-95" fmla="*/ 1237343 w 5771107"/>
                    <a:gd name="connsiteY4-96" fmla="*/ 998311 h 2089427"/>
                    <a:gd name="connsiteX5-97" fmla="*/ 0 w 5771107"/>
                    <a:gd name="connsiteY5-98" fmla="*/ 0 h 2089427"/>
                    <a:gd name="connsiteX0-99" fmla="*/ 0 w 5779679"/>
                    <a:gd name="connsiteY0-100" fmla="*/ 0 h 2089427"/>
                    <a:gd name="connsiteX1-101" fmla="*/ 5660572 w 5779679"/>
                    <a:gd name="connsiteY1-102" fmla="*/ 1988457 h 2089427"/>
                    <a:gd name="connsiteX2-103" fmla="*/ 3675743 w 5779679"/>
                    <a:gd name="connsiteY2-104" fmla="*/ 1855561 h 2089427"/>
                    <a:gd name="connsiteX3-105" fmla="*/ 2046514 w 5779679"/>
                    <a:gd name="connsiteY3-106" fmla="*/ 2046515 h 2089427"/>
                    <a:gd name="connsiteX4-107" fmla="*/ 1237343 w 5779679"/>
                    <a:gd name="connsiteY4-108" fmla="*/ 998311 h 2089427"/>
                    <a:gd name="connsiteX5-109" fmla="*/ 0 w 5779679"/>
                    <a:gd name="connsiteY5-110" fmla="*/ 0 h 2089427"/>
                    <a:gd name="connsiteX0-111" fmla="*/ 0 w 5775558"/>
                    <a:gd name="connsiteY0-112" fmla="*/ 0 h 2099444"/>
                    <a:gd name="connsiteX1-113" fmla="*/ 5660572 w 5775558"/>
                    <a:gd name="connsiteY1-114" fmla="*/ 1988457 h 2099444"/>
                    <a:gd name="connsiteX2-115" fmla="*/ 3675743 w 5775558"/>
                    <a:gd name="connsiteY2-116" fmla="*/ 1855561 h 2099444"/>
                    <a:gd name="connsiteX3-117" fmla="*/ 2046514 w 5775558"/>
                    <a:gd name="connsiteY3-118" fmla="*/ 2046515 h 2099444"/>
                    <a:gd name="connsiteX4-119" fmla="*/ 1237343 w 5775558"/>
                    <a:gd name="connsiteY4-120" fmla="*/ 998311 h 2099444"/>
                    <a:gd name="connsiteX5-121" fmla="*/ 0 w 5775558"/>
                    <a:gd name="connsiteY5-122" fmla="*/ 0 h 2099444"/>
                    <a:gd name="connsiteX0-123" fmla="*/ 0 w 5774683"/>
                    <a:gd name="connsiteY0-124" fmla="*/ 0 h 2089827"/>
                    <a:gd name="connsiteX1-125" fmla="*/ 5660572 w 5774683"/>
                    <a:gd name="connsiteY1-126" fmla="*/ 1988457 h 2089827"/>
                    <a:gd name="connsiteX2-127" fmla="*/ 3656693 w 5774683"/>
                    <a:gd name="connsiteY2-128" fmla="*/ 1793649 h 2089827"/>
                    <a:gd name="connsiteX3-129" fmla="*/ 2046514 w 5774683"/>
                    <a:gd name="connsiteY3-130" fmla="*/ 2046515 h 2089827"/>
                    <a:gd name="connsiteX4-131" fmla="*/ 1237343 w 5774683"/>
                    <a:gd name="connsiteY4-132" fmla="*/ 998311 h 2089827"/>
                    <a:gd name="connsiteX5-133" fmla="*/ 0 w 5774683"/>
                    <a:gd name="connsiteY5-134" fmla="*/ 0 h 2089827"/>
                    <a:gd name="connsiteX0-135" fmla="*/ 0 w 5660572"/>
                    <a:gd name="connsiteY0-136" fmla="*/ 0 h 2046515"/>
                    <a:gd name="connsiteX1-137" fmla="*/ 5660572 w 5660572"/>
                    <a:gd name="connsiteY1-138" fmla="*/ 1988457 h 2046515"/>
                    <a:gd name="connsiteX2-139" fmla="*/ 3656693 w 5660572"/>
                    <a:gd name="connsiteY2-140" fmla="*/ 1793649 h 2046515"/>
                    <a:gd name="connsiteX3-141" fmla="*/ 2046514 w 5660572"/>
                    <a:gd name="connsiteY3-142" fmla="*/ 2046515 h 2046515"/>
                    <a:gd name="connsiteX4-143" fmla="*/ 1237343 w 5660572"/>
                    <a:gd name="connsiteY4-144" fmla="*/ 998311 h 2046515"/>
                    <a:gd name="connsiteX5-145" fmla="*/ 0 w 5660572"/>
                    <a:gd name="connsiteY5-146" fmla="*/ 0 h 2046515"/>
                    <a:gd name="connsiteX0-147" fmla="*/ 0 w 5660572"/>
                    <a:gd name="connsiteY0-148" fmla="*/ 0 h 2046515"/>
                    <a:gd name="connsiteX1-149" fmla="*/ 5660572 w 5660572"/>
                    <a:gd name="connsiteY1-150" fmla="*/ 1988457 h 2046515"/>
                    <a:gd name="connsiteX2-151" fmla="*/ 3656693 w 5660572"/>
                    <a:gd name="connsiteY2-152" fmla="*/ 1793649 h 2046515"/>
                    <a:gd name="connsiteX3-153" fmla="*/ 2046514 w 5660572"/>
                    <a:gd name="connsiteY3-154" fmla="*/ 2046515 h 2046515"/>
                    <a:gd name="connsiteX4-155" fmla="*/ 1237343 w 5660572"/>
                    <a:gd name="connsiteY4-156" fmla="*/ 998311 h 2046515"/>
                    <a:gd name="connsiteX5-157" fmla="*/ 0 w 5660572"/>
                    <a:gd name="connsiteY5-158" fmla="*/ 0 h 2046515"/>
                    <a:gd name="connsiteX0-159" fmla="*/ 0 w 5660572"/>
                    <a:gd name="connsiteY0-160" fmla="*/ 0 h 2046515"/>
                    <a:gd name="connsiteX1-161" fmla="*/ 5660572 w 5660572"/>
                    <a:gd name="connsiteY1-162" fmla="*/ 1988457 h 2046515"/>
                    <a:gd name="connsiteX2-163" fmla="*/ 3713843 w 5660572"/>
                    <a:gd name="connsiteY2-164" fmla="*/ 1711099 h 2046515"/>
                    <a:gd name="connsiteX3-165" fmla="*/ 2046514 w 5660572"/>
                    <a:gd name="connsiteY3-166" fmla="*/ 2046515 h 2046515"/>
                    <a:gd name="connsiteX4-167" fmla="*/ 1237343 w 5660572"/>
                    <a:gd name="connsiteY4-168" fmla="*/ 998311 h 2046515"/>
                    <a:gd name="connsiteX5-169" fmla="*/ 0 w 5660572"/>
                    <a:gd name="connsiteY5-170" fmla="*/ 0 h 2046515"/>
                    <a:gd name="connsiteX0-171" fmla="*/ 0 w 5660572"/>
                    <a:gd name="connsiteY0-172" fmla="*/ 0 h 2046515"/>
                    <a:gd name="connsiteX1-173" fmla="*/ 5660572 w 5660572"/>
                    <a:gd name="connsiteY1-174" fmla="*/ 1988457 h 2046515"/>
                    <a:gd name="connsiteX2-175" fmla="*/ 3707493 w 5660572"/>
                    <a:gd name="connsiteY2-176" fmla="*/ 1742849 h 2046515"/>
                    <a:gd name="connsiteX3-177" fmla="*/ 2046514 w 5660572"/>
                    <a:gd name="connsiteY3-178" fmla="*/ 2046515 h 2046515"/>
                    <a:gd name="connsiteX4-179" fmla="*/ 1237343 w 5660572"/>
                    <a:gd name="connsiteY4-180" fmla="*/ 998311 h 2046515"/>
                    <a:gd name="connsiteX5-181" fmla="*/ 0 w 5660572"/>
                    <a:gd name="connsiteY5-182" fmla="*/ 0 h 2046515"/>
                    <a:gd name="connsiteX0-183" fmla="*/ 0 w 5660572"/>
                    <a:gd name="connsiteY0-184" fmla="*/ 0 h 2046515"/>
                    <a:gd name="connsiteX1-185" fmla="*/ 2993408 w 5660572"/>
                    <a:gd name="connsiteY1-186" fmla="*/ 943759 h 2046515"/>
                    <a:gd name="connsiteX2-187" fmla="*/ 5660572 w 5660572"/>
                    <a:gd name="connsiteY2-188" fmla="*/ 1988457 h 2046515"/>
                    <a:gd name="connsiteX3-189" fmla="*/ 3707493 w 5660572"/>
                    <a:gd name="connsiteY3-190" fmla="*/ 1742849 h 2046515"/>
                    <a:gd name="connsiteX4-191" fmla="*/ 2046514 w 5660572"/>
                    <a:gd name="connsiteY4-192" fmla="*/ 2046515 h 2046515"/>
                    <a:gd name="connsiteX5-193" fmla="*/ 1237343 w 5660572"/>
                    <a:gd name="connsiteY5-194" fmla="*/ 998311 h 2046515"/>
                    <a:gd name="connsiteX6" fmla="*/ 0 w 5660572"/>
                    <a:gd name="connsiteY6" fmla="*/ 0 h 2046515"/>
                    <a:gd name="connsiteX0-195" fmla="*/ 0 w 5651047"/>
                    <a:gd name="connsiteY0-196" fmla="*/ 0 h 2046515"/>
                    <a:gd name="connsiteX1-197" fmla="*/ 2993408 w 5651047"/>
                    <a:gd name="connsiteY1-198" fmla="*/ 943759 h 2046515"/>
                    <a:gd name="connsiteX2-199" fmla="*/ 5651047 w 5651047"/>
                    <a:gd name="connsiteY2-200" fmla="*/ 1774259 h 2046515"/>
                    <a:gd name="connsiteX3-201" fmla="*/ 3707493 w 5651047"/>
                    <a:gd name="connsiteY3-202" fmla="*/ 1742849 h 2046515"/>
                    <a:gd name="connsiteX4-203" fmla="*/ 2046514 w 5651047"/>
                    <a:gd name="connsiteY4-204" fmla="*/ 2046515 h 2046515"/>
                    <a:gd name="connsiteX5-205" fmla="*/ 1237343 w 5651047"/>
                    <a:gd name="connsiteY5-206" fmla="*/ 998311 h 2046515"/>
                    <a:gd name="connsiteX6-207" fmla="*/ 0 w 5651047"/>
                    <a:gd name="connsiteY6-208" fmla="*/ 0 h 2046515"/>
                    <a:gd name="connsiteX0-209" fmla="*/ 0 w 5651047"/>
                    <a:gd name="connsiteY0-210" fmla="*/ 0 h 2046515"/>
                    <a:gd name="connsiteX1-211" fmla="*/ 2993408 w 5651047"/>
                    <a:gd name="connsiteY1-212" fmla="*/ 943759 h 2046515"/>
                    <a:gd name="connsiteX2-213" fmla="*/ 5651047 w 5651047"/>
                    <a:gd name="connsiteY2-214" fmla="*/ 1774259 h 2046515"/>
                    <a:gd name="connsiteX3-215" fmla="*/ 3593193 w 5651047"/>
                    <a:gd name="connsiteY3-216" fmla="*/ 1717145 h 2046515"/>
                    <a:gd name="connsiteX4-217" fmla="*/ 2046514 w 5651047"/>
                    <a:gd name="connsiteY4-218" fmla="*/ 2046515 h 2046515"/>
                    <a:gd name="connsiteX5-219" fmla="*/ 1237343 w 5651047"/>
                    <a:gd name="connsiteY5-220" fmla="*/ 998311 h 2046515"/>
                    <a:gd name="connsiteX6-221" fmla="*/ 0 w 5651047"/>
                    <a:gd name="connsiteY6-222" fmla="*/ 0 h 2046515"/>
                    <a:gd name="connsiteX0-223" fmla="*/ 0 w 5651047"/>
                    <a:gd name="connsiteY0-224" fmla="*/ 0 h 2046515"/>
                    <a:gd name="connsiteX1-225" fmla="*/ 2993408 w 5651047"/>
                    <a:gd name="connsiteY1-226" fmla="*/ 943759 h 2046515"/>
                    <a:gd name="connsiteX2-227" fmla="*/ 5651047 w 5651047"/>
                    <a:gd name="connsiteY2-228" fmla="*/ 1774259 h 2046515"/>
                    <a:gd name="connsiteX3-229" fmla="*/ 3488418 w 5651047"/>
                    <a:gd name="connsiteY3-230" fmla="*/ 1700009 h 2046515"/>
                    <a:gd name="connsiteX4-231" fmla="*/ 2046514 w 5651047"/>
                    <a:gd name="connsiteY4-232" fmla="*/ 2046515 h 2046515"/>
                    <a:gd name="connsiteX5-233" fmla="*/ 1237343 w 5651047"/>
                    <a:gd name="connsiteY5-234" fmla="*/ 998311 h 2046515"/>
                    <a:gd name="connsiteX6-235" fmla="*/ 0 w 5651047"/>
                    <a:gd name="connsiteY6-236" fmla="*/ 0 h 2046515"/>
                    <a:gd name="connsiteX0-237" fmla="*/ 0 w 5651047"/>
                    <a:gd name="connsiteY0-238" fmla="*/ 0 h 2046515"/>
                    <a:gd name="connsiteX1-239" fmla="*/ 2993408 w 5651047"/>
                    <a:gd name="connsiteY1-240" fmla="*/ 943759 h 2046515"/>
                    <a:gd name="connsiteX2-241" fmla="*/ 5651047 w 5651047"/>
                    <a:gd name="connsiteY2-242" fmla="*/ 1774259 h 2046515"/>
                    <a:gd name="connsiteX3-243" fmla="*/ 3507468 w 5651047"/>
                    <a:gd name="connsiteY3-244" fmla="*/ 1691441 h 2046515"/>
                    <a:gd name="connsiteX4-245" fmla="*/ 2046514 w 5651047"/>
                    <a:gd name="connsiteY4-246" fmla="*/ 2046515 h 2046515"/>
                    <a:gd name="connsiteX5-247" fmla="*/ 1237343 w 5651047"/>
                    <a:gd name="connsiteY5-248" fmla="*/ 998311 h 2046515"/>
                    <a:gd name="connsiteX6-249" fmla="*/ 0 w 5651047"/>
                    <a:gd name="connsiteY6-250" fmla="*/ 0 h 204651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  <a:cxn ang="0">
                      <a:pos x="connsiteX5-49" y="connsiteY5-50"/>
                    </a:cxn>
                    <a:cxn ang="0">
                      <a:pos x="connsiteX6-207" y="connsiteY6-208"/>
                    </a:cxn>
                  </a:cxnLst>
                  <a:rect l="l" t="t" r="r" b="b"/>
                  <a:pathLst>
                    <a:path w="5651047" h="2046515">
                      <a:moveTo>
                        <a:pt x="0" y="0"/>
                      </a:moveTo>
                      <a:cubicBezTo>
                        <a:pt x="956239" y="328441"/>
                        <a:pt x="2037169" y="615318"/>
                        <a:pt x="2993408" y="943759"/>
                      </a:cubicBezTo>
                      <a:lnTo>
                        <a:pt x="5651047" y="1774259"/>
                      </a:lnTo>
                      <a:cubicBezTo>
                        <a:pt x="4655457" y="1600655"/>
                        <a:pt x="4108223" y="1646065"/>
                        <a:pt x="3507468" y="1691441"/>
                      </a:cubicBezTo>
                      <a:cubicBezTo>
                        <a:pt x="2906713" y="1736817"/>
                        <a:pt x="2437190" y="1906664"/>
                        <a:pt x="2046514" y="2046515"/>
                      </a:cubicBezTo>
                      <a:cubicBezTo>
                        <a:pt x="1862515" y="1690764"/>
                        <a:pt x="1564217" y="1325487"/>
                        <a:pt x="1237343" y="998311"/>
                      </a:cubicBezTo>
                      <a:cubicBezTo>
                        <a:pt x="824895" y="665541"/>
                        <a:pt x="469598" y="275620"/>
                        <a:pt x="0" y="0"/>
                      </a:cubicBezTo>
                      <a:close/>
                    </a:path>
                  </a:pathLst>
                </a:custGeom>
                <a:solidFill>
                  <a:srgbClr val="788A1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任意多边形: 形状 170"/>
                <p:cNvSpPr/>
                <p:nvPr/>
              </p:nvSpPr>
              <p:spPr>
                <a:xfrm>
                  <a:off x="405137" y="3777568"/>
                  <a:ext cx="5660572" cy="2046515"/>
                </a:xfrm>
                <a:custGeom>
                  <a:avLst/>
                  <a:gdLst>
                    <a:gd name="connsiteX0" fmla="*/ 0 w 5660572"/>
                    <a:gd name="connsiteY0" fmla="*/ 0 h 2046515"/>
                    <a:gd name="connsiteX1" fmla="*/ 5660572 w 5660572"/>
                    <a:gd name="connsiteY1" fmla="*/ 1988457 h 2046515"/>
                    <a:gd name="connsiteX2" fmla="*/ 2046514 w 5660572"/>
                    <a:gd name="connsiteY2" fmla="*/ 2046515 h 2046515"/>
                    <a:gd name="connsiteX3" fmla="*/ 0 w 5660572"/>
                    <a:gd name="connsiteY3" fmla="*/ 0 h 2046515"/>
                    <a:gd name="connsiteX0-1" fmla="*/ 0 w 5660572"/>
                    <a:gd name="connsiteY0-2" fmla="*/ 0 h 2046515"/>
                    <a:gd name="connsiteX1-3" fmla="*/ 5660572 w 5660572"/>
                    <a:gd name="connsiteY1-4" fmla="*/ 1988457 h 2046515"/>
                    <a:gd name="connsiteX2-5" fmla="*/ 2046514 w 5660572"/>
                    <a:gd name="connsiteY2-6" fmla="*/ 2046515 h 2046515"/>
                    <a:gd name="connsiteX3-7" fmla="*/ 1237343 w 5660572"/>
                    <a:gd name="connsiteY3-8" fmla="*/ 998311 h 2046515"/>
                    <a:gd name="connsiteX4" fmla="*/ 0 w 5660572"/>
                    <a:gd name="connsiteY4" fmla="*/ 0 h 2046515"/>
                    <a:gd name="connsiteX0-9" fmla="*/ 0 w 5660572"/>
                    <a:gd name="connsiteY0-10" fmla="*/ 0 h 2046515"/>
                    <a:gd name="connsiteX1-11" fmla="*/ 5660572 w 5660572"/>
                    <a:gd name="connsiteY1-12" fmla="*/ 1988457 h 2046515"/>
                    <a:gd name="connsiteX2-13" fmla="*/ 2046514 w 5660572"/>
                    <a:gd name="connsiteY2-14" fmla="*/ 2046515 h 2046515"/>
                    <a:gd name="connsiteX3-15" fmla="*/ 1237343 w 5660572"/>
                    <a:gd name="connsiteY3-16" fmla="*/ 998311 h 2046515"/>
                    <a:gd name="connsiteX4-17" fmla="*/ 0 w 5660572"/>
                    <a:gd name="connsiteY4-18" fmla="*/ 0 h 2046515"/>
                    <a:gd name="connsiteX0-19" fmla="*/ 0 w 5660572"/>
                    <a:gd name="connsiteY0-20" fmla="*/ 0 h 2046515"/>
                    <a:gd name="connsiteX1-21" fmla="*/ 5660572 w 5660572"/>
                    <a:gd name="connsiteY1-22" fmla="*/ 1988457 h 2046515"/>
                    <a:gd name="connsiteX2-23" fmla="*/ 2046514 w 5660572"/>
                    <a:gd name="connsiteY2-24" fmla="*/ 2046515 h 2046515"/>
                    <a:gd name="connsiteX3-25" fmla="*/ 1237343 w 5660572"/>
                    <a:gd name="connsiteY3-26" fmla="*/ 998311 h 2046515"/>
                    <a:gd name="connsiteX4-27" fmla="*/ 0 w 5660572"/>
                    <a:gd name="connsiteY4-28" fmla="*/ 0 h 2046515"/>
                    <a:gd name="connsiteX0-29" fmla="*/ 0 w 5660572"/>
                    <a:gd name="connsiteY0-30" fmla="*/ 0 h 2046515"/>
                    <a:gd name="connsiteX1-31" fmla="*/ 5660572 w 5660572"/>
                    <a:gd name="connsiteY1-32" fmla="*/ 1988457 h 2046515"/>
                    <a:gd name="connsiteX2-33" fmla="*/ 3504293 w 5660572"/>
                    <a:gd name="connsiteY2-34" fmla="*/ 1855561 h 2046515"/>
                    <a:gd name="connsiteX3-35" fmla="*/ 2046514 w 5660572"/>
                    <a:gd name="connsiteY3-36" fmla="*/ 2046515 h 2046515"/>
                    <a:gd name="connsiteX4-37" fmla="*/ 1237343 w 5660572"/>
                    <a:gd name="connsiteY4-38" fmla="*/ 998311 h 2046515"/>
                    <a:gd name="connsiteX5" fmla="*/ 0 w 5660572"/>
                    <a:gd name="connsiteY5" fmla="*/ 0 h 2046515"/>
                    <a:gd name="connsiteX0-39" fmla="*/ 0 w 5660572"/>
                    <a:gd name="connsiteY0-40" fmla="*/ 0 h 2046515"/>
                    <a:gd name="connsiteX1-41" fmla="*/ 5660572 w 5660572"/>
                    <a:gd name="connsiteY1-42" fmla="*/ 1988457 h 2046515"/>
                    <a:gd name="connsiteX2-43" fmla="*/ 3504293 w 5660572"/>
                    <a:gd name="connsiteY2-44" fmla="*/ 1855561 h 2046515"/>
                    <a:gd name="connsiteX3-45" fmla="*/ 2046514 w 5660572"/>
                    <a:gd name="connsiteY3-46" fmla="*/ 2046515 h 2046515"/>
                    <a:gd name="connsiteX4-47" fmla="*/ 1237343 w 5660572"/>
                    <a:gd name="connsiteY4-48" fmla="*/ 998311 h 2046515"/>
                    <a:gd name="connsiteX5-49" fmla="*/ 0 w 5660572"/>
                    <a:gd name="connsiteY5-50" fmla="*/ 0 h 2046515"/>
                    <a:gd name="connsiteX0-51" fmla="*/ 0 w 5660572"/>
                    <a:gd name="connsiteY0-52" fmla="*/ 0 h 2046515"/>
                    <a:gd name="connsiteX1-53" fmla="*/ 5660572 w 5660572"/>
                    <a:gd name="connsiteY1-54" fmla="*/ 1988457 h 2046515"/>
                    <a:gd name="connsiteX2-55" fmla="*/ 3504293 w 5660572"/>
                    <a:gd name="connsiteY2-56" fmla="*/ 1855561 h 2046515"/>
                    <a:gd name="connsiteX3-57" fmla="*/ 2046514 w 5660572"/>
                    <a:gd name="connsiteY3-58" fmla="*/ 2046515 h 2046515"/>
                    <a:gd name="connsiteX4-59" fmla="*/ 1237343 w 5660572"/>
                    <a:gd name="connsiteY4-60" fmla="*/ 998311 h 2046515"/>
                    <a:gd name="connsiteX5-61" fmla="*/ 0 w 5660572"/>
                    <a:gd name="connsiteY5-62" fmla="*/ 0 h 2046515"/>
                    <a:gd name="connsiteX0-63" fmla="*/ 0 w 5660572"/>
                    <a:gd name="connsiteY0-64" fmla="*/ 0 h 2046515"/>
                    <a:gd name="connsiteX1-65" fmla="*/ 5660572 w 5660572"/>
                    <a:gd name="connsiteY1-66" fmla="*/ 1988457 h 2046515"/>
                    <a:gd name="connsiteX2-67" fmla="*/ 3675743 w 5660572"/>
                    <a:gd name="connsiteY2-68" fmla="*/ 1855561 h 2046515"/>
                    <a:gd name="connsiteX3-69" fmla="*/ 2046514 w 5660572"/>
                    <a:gd name="connsiteY3-70" fmla="*/ 2046515 h 2046515"/>
                    <a:gd name="connsiteX4-71" fmla="*/ 1237343 w 5660572"/>
                    <a:gd name="connsiteY4-72" fmla="*/ 998311 h 2046515"/>
                    <a:gd name="connsiteX5-73" fmla="*/ 0 w 5660572"/>
                    <a:gd name="connsiteY5-74" fmla="*/ 0 h 2046515"/>
                    <a:gd name="connsiteX0-75" fmla="*/ 0 w 5660572"/>
                    <a:gd name="connsiteY0-76" fmla="*/ 0 h 2046515"/>
                    <a:gd name="connsiteX1-77" fmla="*/ 5660572 w 5660572"/>
                    <a:gd name="connsiteY1-78" fmla="*/ 1988457 h 2046515"/>
                    <a:gd name="connsiteX2-79" fmla="*/ 3675743 w 5660572"/>
                    <a:gd name="connsiteY2-80" fmla="*/ 1855561 h 2046515"/>
                    <a:gd name="connsiteX3-81" fmla="*/ 2046514 w 5660572"/>
                    <a:gd name="connsiteY3-82" fmla="*/ 2046515 h 2046515"/>
                    <a:gd name="connsiteX4-83" fmla="*/ 1237343 w 5660572"/>
                    <a:gd name="connsiteY4-84" fmla="*/ 998311 h 2046515"/>
                    <a:gd name="connsiteX5-85" fmla="*/ 0 w 5660572"/>
                    <a:gd name="connsiteY5-86" fmla="*/ 0 h 2046515"/>
                    <a:gd name="connsiteX0-87" fmla="*/ 0 w 5771107"/>
                    <a:gd name="connsiteY0-88" fmla="*/ 0 h 2089427"/>
                    <a:gd name="connsiteX1-89" fmla="*/ 5660572 w 5771107"/>
                    <a:gd name="connsiteY1-90" fmla="*/ 1988457 h 2089427"/>
                    <a:gd name="connsiteX2-91" fmla="*/ 3675743 w 5771107"/>
                    <a:gd name="connsiteY2-92" fmla="*/ 1855561 h 2089427"/>
                    <a:gd name="connsiteX3-93" fmla="*/ 2046514 w 5771107"/>
                    <a:gd name="connsiteY3-94" fmla="*/ 2046515 h 2089427"/>
                    <a:gd name="connsiteX4-95" fmla="*/ 1237343 w 5771107"/>
                    <a:gd name="connsiteY4-96" fmla="*/ 998311 h 2089427"/>
                    <a:gd name="connsiteX5-97" fmla="*/ 0 w 5771107"/>
                    <a:gd name="connsiteY5-98" fmla="*/ 0 h 2089427"/>
                    <a:gd name="connsiteX0-99" fmla="*/ 0 w 5779679"/>
                    <a:gd name="connsiteY0-100" fmla="*/ 0 h 2089427"/>
                    <a:gd name="connsiteX1-101" fmla="*/ 5660572 w 5779679"/>
                    <a:gd name="connsiteY1-102" fmla="*/ 1988457 h 2089427"/>
                    <a:gd name="connsiteX2-103" fmla="*/ 3675743 w 5779679"/>
                    <a:gd name="connsiteY2-104" fmla="*/ 1855561 h 2089427"/>
                    <a:gd name="connsiteX3-105" fmla="*/ 2046514 w 5779679"/>
                    <a:gd name="connsiteY3-106" fmla="*/ 2046515 h 2089427"/>
                    <a:gd name="connsiteX4-107" fmla="*/ 1237343 w 5779679"/>
                    <a:gd name="connsiteY4-108" fmla="*/ 998311 h 2089427"/>
                    <a:gd name="connsiteX5-109" fmla="*/ 0 w 5779679"/>
                    <a:gd name="connsiteY5-110" fmla="*/ 0 h 2089427"/>
                    <a:gd name="connsiteX0-111" fmla="*/ 0 w 5775558"/>
                    <a:gd name="connsiteY0-112" fmla="*/ 0 h 2099444"/>
                    <a:gd name="connsiteX1-113" fmla="*/ 5660572 w 5775558"/>
                    <a:gd name="connsiteY1-114" fmla="*/ 1988457 h 2099444"/>
                    <a:gd name="connsiteX2-115" fmla="*/ 3675743 w 5775558"/>
                    <a:gd name="connsiteY2-116" fmla="*/ 1855561 h 2099444"/>
                    <a:gd name="connsiteX3-117" fmla="*/ 2046514 w 5775558"/>
                    <a:gd name="connsiteY3-118" fmla="*/ 2046515 h 2099444"/>
                    <a:gd name="connsiteX4-119" fmla="*/ 1237343 w 5775558"/>
                    <a:gd name="connsiteY4-120" fmla="*/ 998311 h 2099444"/>
                    <a:gd name="connsiteX5-121" fmla="*/ 0 w 5775558"/>
                    <a:gd name="connsiteY5-122" fmla="*/ 0 h 2099444"/>
                    <a:gd name="connsiteX0-123" fmla="*/ 0 w 5774683"/>
                    <a:gd name="connsiteY0-124" fmla="*/ 0 h 2089827"/>
                    <a:gd name="connsiteX1-125" fmla="*/ 5660572 w 5774683"/>
                    <a:gd name="connsiteY1-126" fmla="*/ 1988457 h 2089827"/>
                    <a:gd name="connsiteX2-127" fmla="*/ 3656693 w 5774683"/>
                    <a:gd name="connsiteY2-128" fmla="*/ 1793649 h 2089827"/>
                    <a:gd name="connsiteX3-129" fmla="*/ 2046514 w 5774683"/>
                    <a:gd name="connsiteY3-130" fmla="*/ 2046515 h 2089827"/>
                    <a:gd name="connsiteX4-131" fmla="*/ 1237343 w 5774683"/>
                    <a:gd name="connsiteY4-132" fmla="*/ 998311 h 2089827"/>
                    <a:gd name="connsiteX5-133" fmla="*/ 0 w 5774683"/>
                    <a:gd name="connsiteY5-134" fmla="*/ 0 h 2089827"/>
                    <a:gd name="connsiteX0-135" fmla="*/ 0 w 5660572"/>
                    <a:gd name="connsiteY0-136" fmla="*/ 0 h 2046515"/>
                    <a:gd name="connsiteX1-137" fmla="*/ 5660572 w 5660572"/>
                    <a:gd name="connsiteY1-138" fmla="*/ 1988457 h 2046515"/>
                    <a:gd name="connsiteX2-139" fmla="*/ 3656693 w 5660572"/>
                    <a:gd name="connsiteY2-140" fmla="*/ 1793649 h 2046515"/>
                    <a:gd name="connsiteX3-141" fmla="*/ 2046514 w 5660572"/>
                    <a:gd name="connsiteY3-142" fmla="*/ 2046515 h 2046515"/>
                    <a:gd name="connsiteX4-143" fmla="*/ 1237343 w 5660572"/>
                    <a:gd name="connsiteY4-144" fmla="*/ 998311 h 2046515"/>
                    <a:gd name="connsiteX5-145" fmla="*/ 0 w 5660572"/>
                    <a:gd name="connsiteY5-146" fmla="*/ 0 h 2046515"/>
                    <a:gd name="connsiteX0-147" fmla="*/ 0 w 5660572"/>
                    <a:gd name="connsiteY0-148" fmla="*/ 0 h 2046515"/>
                    <a:gd name="connsiteX1-149" fmla="*/ 5660572 w 5660572"/>
                    <a:gd name="connsiteY1-150" fmla="*/ 1988457 h 2046515"/>
                    <a:gd name="connsiteX2-151" fmla="*/ 3656693 w 5660572"/>
                    <a:gd name="connsiteY2-152" fmla="*/ 1793649 h 2046515"/>
                    <a:gd name="connsiteX3-153" fmla="*/ 2046514 w 5660572"/>
                    <a:gd name="connsiteY3-154" fmla="*/ 2046515 h 2046515"/>
                    <a:gd name="connsiteX4-155" fmla="*/ 1237343 w 5660572"/>
                    <a:gd name="connsiteY4-156" fmla="*/ 998311 h 2046515"/>
                    <a:gd name="connsiteX5-157" fmla="*/ 0 w 5660572"/>
                    <a:gd name="connsiteY5-158" fmla="*/ 0 h 2046515"/>
                    <a:gd name="connsiteX0-159" fmla="*/ 0 w 5660572"/>
                    <a:gd name="connsiteY0-160" fmla="*/ 0 h 2046515"/>
                    <a:gd name="connsiteX1-161" fmla="*/ 5660572 w 5660572"/>
                    <a:gd name="connsiteY1-162" fmla="*/ 1988457 h 2046515"/>
                    <a:gd name="connsiteX2-163" fmla="*/ 3713843 w 5660572"/>
                    <a:gd name="connsiteY2-164" fmla="*/ 1711099 h 2046515"/>
                    <a:gd name="connsiteX3-165" fmla="*/ 2046514 w 5660572"/>
                    <a:gd name="connsiteY3-166" fmla="*/ 2046515 h 2046515"/>
                    <a:gd name="connsiteX4-167" fmla="*/ 1237343 w 5660572"/>
                    <a:gd name="connsiteY4-168" fmla="*/ 998311 h 2046515"/>
                    <a:gd name="connsiteX5-169" fmla="*/ 0 w 5660572"/>
                    <a:gd name="connsiteY5-170" fmla="*/ 0 h 2046515"/>
                    <a:gd name="connsiteX0-171" fmla="*/ 0 w 5660572"/>
                    <a:gd name="connsiteY0-172" fmla="*/ 0 h 2046515"/>
                    <a:gd name="connsiteX1-173" fmla="*/ 5660572 w 5660572"/>
                    <a:gd name="connsiteY1-174" fmla="*/ 1988457 h 2046515"/>
                    <a:gd name="connsiteX2-175" fmla="*/ 3707493 w 5660572"/>
                    <a:gd name="connsiteY2-176" fmla="*/ 1742849 h 2046515"/>
                    <a:gd name="connsiteX3-177" fmla="*/ 2046514 w 5660572"/>
                    <a:gd name="connsiteY3-178" fmla="*/ 2046515 h 2046515"/>
                    <a:gd name="connsiteX4-179" fmla="*/ 1237343 w 5660572"/>
                    <a:gd name="connsiteY4-180" fmla="*/ 998311 h 2046515"/>
                    <a:gd name="connsiteX5-181" fmla="*/ 0 w 5660572"/>
                    <a:gd name="connsiteY5-182" fmla="*/ 0 h 2046515"/>
                    <a:gd name="connsiteX0-183" fmla="*/ 0 w 5660572"/>
                    <a:gd name="connsiteY0-184" fmla="*/ 0 h 2046515"/>
                    <a:gd name="connsiteX1-185" fmla="*/ 2993408 w 5660572"/>
                    <a:gd name="connsiteY1-186" fmla="*/ 943759 h 2046515"/>
                    <a:gd name="connsiteX2-187" fmla="*/ 5660572 w 5660572"/>
                    <a:gd name="connsiteY2-188" fmla="*/ 1988457 h 2046515"/>
                    <a:gd name="connsiteX3-189" fmla="*/ 3707493 w 5660572"/>
                    <a:gd name="connsiteY3-190" fmla="*/ 1742849 h 2046515"/>
                    <a:gd name="connsiteX4-191" fmla="*/ 2046514 w 5660572"/>
                    <a:gd name="connsiteY4-192" fmla="*/ 2046515 h 2046515"/>
                    <a:gd name="connsiteX5-193" fmla="*/ 1237343 w 5660572"/>
                    <a:gd name="connsiteY5-194" fmla="*/ 998311 h 2046515"/>
                    <a:gd name="connsiteX6" fmla="*/ 0 w 5660572"/>
                    <a:gd name="connsiteY6" fmla="*/ 0 h 204651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  <a:cxn ang="0">
                      <a:pos x="connsiteX5-49" y="connsiteY5-50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60572" h="2046515">
                      <a:moveTo>
                        <a:pt x="0" y="0"/>
                      </a:moveTo>
                      <a:cubicBezTo>
                        <a:pt x="956239" y="328441"/>
                        <a:pt x="2037169" y="615318"/>
                        <a:pt x="2993408" y="943759"/>
                      </a:cubicBezTo>
                      <a:lnTo>
                        <a:pt x="5660572" y="1988457"/>
                      </a:lnTo>
                      <a:cubicBezTo>
                        <a:pt x="4664982" y="1814853"/>
                        <a:pt x="4298193" y="1750635"/>
                        <a:pt x="3707493" y="1742849"/>
                      </a:cubicBezTo>
                      <a:cubicBezTo>
                        <a:pt x="3116793" y="1735063"/>
                        <a:pt x="2437190" y="1906664"/>
                        <a:pt x="2046514" y="2046515"/>
                      </a:cubicBezTo>
                      <a:cubicBezTo>
                        <a:pt x="1862515" y="1690764"/>
                        <a:pt x="1564217" y="1325487"/>
                        <a:pt x="1237343" y="998311"/>
                      </a:cubicBezTo>
                      <a:cubicBezTo>
                        <a:pt x="824895" y="665541"/>
                        <a:pt x="469598" y="275620"/>
                        <a:pt x="0" y="0"/>
                      </a:cubicBezTo>
                      <a:close/>
                    </a:path>
                  </a:pathLst>
                </a:custGeom>
                <a:solidFill>
                  <a:srgbClr val="8DA1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8" name="图片 1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75" y="320084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" y="2584029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35" y="169592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9" y="1753697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852" y="5862758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2" name="图片 1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81" y="5707548"/>
            <a:ext cx="1273573" cy="81324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58316">
            <a:off x="8134404" y="1791336"/>
            <a:ext cx="2708761" cy="781360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5" name="图片 1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74" y="3274541"/>
            <a:ext cx="2565777" cy="2682910"/>
          </a:xfrm>
          <a:prstGeom prst="rect">
            <a:avLst/>
          </a:prstGeom>
        </p:spPr>
      </p:pic>
      <p:sp>
        <p:nvSpPr>
          <p:cNvPr id="27" name="PA-矩形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1962" y="2345419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>
                <a:solidFill>
                  <a:srgbClr val="4C96FA"/>
                </a:solidFill>
                <a:latin typeface="+mn-lt"/>
                <a:ea typeface="+mn-ea"/>
                <a:cs typeface="+mn-ea"/>
                <a:sym typeface="+mn-lt"/>
              </a:rPr>
              <a:t>感悟</a:t>
            </a:r>
            <a:r>
              <a:rPr lang="zh-CN" altLang="en-US" sz="6600">
                <a:solidFill>
                  <a:srgbClr val="788A14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66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  <a:t>感恩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446818" y="3701596"/>
            <a:ext cx="64008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>
                <a:solidFill>
                  <a:srgbClr val="788A14"/>
                </a:solidFill>
                <a:cs typeface="+mn-ea"/>
                <a:sym typeface="+mn-lt"/>
              </a:rPr>
              <a:t>——</a:t>
            </a:r>
            <a:r>
              <a:rPr lang="zh-CN" altLang="en-US" sz="4400">
                <a:solidFill>
                  <a:srgbClr val="788A14"/>
                </a:solidFill>
                <a:cs typeface="+mn-ea"/>
                <a:sym typeface="+mn-lt"/>
              </a:rPr>
              <a:t>写给父亲的话</a:t>
            </a:r>
            <a:endParaRPr lang="zh-CN" altLang="zh-CN" sz="4400">
              <a:solidFill>
                <a:srgbClr val="788A1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51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1009" y="577010"/>
            <a:ext cx="11186130" cy="5804741"/>
            <a:chOff x="631009" y="577010"/>
            <a:chExt cx="11186130" cy="5804741"/>
          </a:xfrm>
        </p:grpSpPr>
        <p:sp>
          <p:nvSpPr>
            <p:cNvPr id="3" name="矩形 2"/>
            <p:cNvSpPr/>
            <p:nvPr/>
          </p:nvSpPr>
          <p:spPr>
            <a:xfrm>
              <a:off x="631009" y="3256003"/>
              <a:ext cx="5472611" cy="3125007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833" y="653130"/>
              <a:ext cx="5421538" cy="5718641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40" name="梯形 39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51" name="直接连接符 50"/>
              <p:cNvCxnSpPr>
                <a:stCxn id="40" idx="1"/>
                <a:endCxn id="40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51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89" y="3539118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" y="1907151"/>
            <a:ext cx="844875" cy="53949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17" y="145852"/>
            <a:ext cx="1034827" cy="66079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5" y="6030369"/>
            <a:ext cx="899848" cy="57460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25" name="PA-矩形 24"/>
          <p:cNvSpPr/>
          <p:nvPr>
            <p:custDataLst>
              <p:tags r:id="rId1"/>
            </p:custDataLst>
          </p:nvPr>
        </p:nvSpPr>
        <p:spPr>
          <a:xfrm>
            <a:off x="1599694" y="2493659"/>
            <a:ext cx="36566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788A14"/>
                </a:solidFill>
                <a:cs typeface="+mn-ea"/>
                <a:sym typeface="+mn-lt"/>
              </a:rPr>
              <a:t>也许有这样一个人，</a:t>
            </a:r>
            <a:br>
              <a:rPr lang="zh-CN" altLang="en-US" sz="3200">
                <a:solidFill>
                  <a:srgbClr val="788A14"/>
                </a:solidFill>
                <a:cs typeface="+mn-ea"/>
                <a:sym typeface="+mn-lt"/>
              </a:rPr>
            </a:br>
            <a:r>
              <a:rPr lang="zh-CN" altLang="en-US" sz="3200">
                <a:solidFill>
                  <a:schemeClr val="bg1"/>
                </a:solidFill>
                <a:cs typeface="+mn-ea"/>
                <a:sym typeface="+mn-lt"/>
              </a:rPr>
              <a:t>他的肩膀可以承载你所有的世界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7" y="1391461"/>
            <a:ext cx="5191355" cy="480719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46" y="6211399"/>
            <a:ext cx="710385" cy="45361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432" y="2215956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547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329" y="566057"/>
            <a:ext cx="11179042" cy="5820229"/>
            <a:chOff x="374329" y="566057"/>
            <a:chExt cx="11179042" cy="5820229"/>
          </a:xfrm>
        </p:grpSpPr>
        <p:sp>
          <p:nvSpPr>
            <p:cNvPr id="35" name="矩形 34"/>
            <p:cNvSpPr/>
            <p:nvPr/>
          </p:nvSpPr>
          <p:spPr>
            <a:xfrm>
              <a:off x="6096000" y="566057"/>
              <a:ext cx="5457371" cy="5820229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90" y="653130"/>
              <a:ext cx="5421538" cy="5718641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74329" y="577010"/>
              <a:ext cx="1296593" cy="759326"/>
              <a:chOff x="195171" y="437096"/>
              <a:chExt cx="2107140" cy="1234008"/>
            </a:xfrm>
          </p:grpSpPr>
          <p:sp>
            <p:nvSpPr>
              <p:cNvPr id="22" name="梯形 21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3" name="直接连接符 22"/>
              <p:cNvCxnSpPr>
                <a:stCxn id="22" idx="1"/>
                <a:endCxn id="22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6" y="1268020"/>
            <a:ext cx="4773620" cy="477362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364" y="167646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10" y="6067658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83" y="3418695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03" y="143757"/>
            <a:ext cx="710128" cy="45345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88" y="219135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5" y="6027251"/>
            <a:ext cx="913367" cy="583234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24" name="思想气泡: 云 23"/>
          <p:cNvSpPr/>
          <p:nvPr/>
        </p:nvSpPr>
        <p:spPr>
          <a:xfrm>
            <a:off x="6458857" y="1676465"/>
            <a:ext cx="4753840" cy="3292187"/>
          </a:xfrm>
          <a:prstGeom prst="cloudCallout">
            <a:avLst>
              <a:gd name="adj1" fmla="val -43732"/>
              <a:gd name="adj2" fmla="val 62500"/>
            </a:avLst>
          </a:prstGeom>
          <a:solidFill>
            <a:srgbClr val="F3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894698" y="2392994"/>
            <a:ext cx="4536685" cy="1752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  <a:t>也许有这样一个人，</a:t>
            </a:r>
            <a:br>
              <a:rPr lang="zh-CN" altLang="en-US" sz="32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  <a:t>在你奔向母亲时，默默在身后保护着你 </a:t>
            </a:r>
          </a:p>
        </p:txBody>
      </p:sp>
    </p:spTree>
  </p:cSld>
  <p:clrMapOvr>
    <a:masterClrMapping/>
  </p:clrMapOvr>
  <p:transition spd="slow" advTm="6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3423" y="535715"/>
            <a:ext cx="11173716" cy="5877908"/>
            <a:chOff x="643423" y="535715"/>
            <a:chExt cx="11173716" cy="5877908"/>
          </a:xfrm>
        </p:grpSpPr>
        <p:grpSp>
          <p:nvGrpSpPr>
            <p:cNvPr id="18" name="组合 17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flipH="1">
              <a:off x="10520546" y="577010"/>
              <a:ext cx="1296593" cy="759326"/>
              <a:chOff x="195171" y="437096"/>
              <a:chExt cx="2107140" cy="1234008"/>
            </a:xfrm>
          </p:grpSpPr>
          <p:sp>
            <p:nvSpPr>
              <p:cNvPr id="26" name="梯形 25"/>
              <p:cNvSpPr/>
              <p:nvPr/>
            </p:nvSpPr>
            <p:spPr>
              <a:xfrm rot="18900000" flipH="1">
                <a:off x="195171" y="873762"/>
                <a:ext cx="2107140" cy="360676"/>
              </a:xfrm>
              <a:prstGeom prst="trapezoid">
                <a:avLst>
                  <a:gd name="adj" fmla="val 100364"/>
                </a:avLst>
              </a:prstGeom>
              <a:solidFill>
                <a:srgbClr val="788A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>
                <a:stCxn id="26" idx="1"/>
                <a:endCxn id="26" idx="3"/>
              </p:cNvCxnSpPr>
              <p:nvPr/>
            </p:nvCxnSpPr>
            <p:spPr>
              <a:xfrm flipH="1">
                <a:off x="631737" y="437096"/>
                <a:ext cx="1234008" cy="1234008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矩形 1"/>
            <p:cNvSpPr/>
            <p:nvPr/>
          </p:nvSpPr>
          <p:spPr>
            <a:xfrm>
              <a:off x="643423" y="535715"/>
              <a:ext cx="2027206" cy="58779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1" b="-1"/>
          <a:stretch>
            <a:fillRect/>
          </a:stretch>
        </p:blipFill>
        <p:spPr>
          <a:xfrm>
            <a:off x="-194839" y="127262"/>
            <a:ext cx="7742787" cy="6002561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6869780" y="2550467"/>
            <a:ext cx="6172200" cy="2362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他，</a:t>
            </a:r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被我们唤作</a:t>
            </a:r>
            <a:r>
              <a:rPr lang="zh-CN" altLang="en-US" sz="40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  <a:t>父亲</a:t>
            </a:r>
            <a:r>
              <a:rPr lang="zh-CN" altLang="en-US" sz="3600">
                <a:solidFill>
                  <a:srgbClr val="FA594C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57" y="3944578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78" y="5914241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9" y="5823084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1" y="444372"/>
            <a:ext cx="613256" cy="3915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75" y="235462"/>
            <a:ext cx="940418" cy="60050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30" y="1952621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cxnSp>
        <p:nvCxnSpPr>
          <p:cNvPr id="45" name="直接连接符 44"/>
          <p:cNvCxnSpPr/>
          <p:nvPr/>
        </p:nvCxnSpPr>
        <p:spPr>
          <a:xfrm>
            <a:off x="6814769" y="3374237"/>
            <a:ext cx="1110031" cy="0"/>
          </a:xfrm>
          <a:prstGeom prst="line">
            <a:avLst/>
          </a:prstGeom>
          <a:ln>
            <a:solidFill>
              <a:srgbClr val="9CB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814769" y="4317666"/>
            <a:ext cx="3783762" cy="0"/>
          </a:xfrm>
          <a:prstGeom prst="line">
            <a:avLst/>
          </a:prstGeom>
          <a:ln>
            <a:solidFill>
              <a:srgbClr val="9CB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6 1.48148E-6 L 4.375E-6 1.48148E-6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306 1.48148E-6 L 4.375E-6 1.48148E-6 " pathEditMode="relative" rAng="0" ptsTypes="AA">
                                      <p:cBhvr>
                                        <p:cTn id="50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306 1.48148E-6 L 4.375E-6 1.48148E-6 " pathEditMode="relative" rAng="0" ptsTypes="AA">
                                      <p:cBhvr>
                                        <p:cTn id="55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1009" y="580834"/>
            <a:ext cx="10893334" cy="5800917"/>
            <a:chOff x="631009" y="580834"/>
            <a:chExt cx="10893334" cy="5800917"/>
          </a:xfrm>
        </p:grpSpPr>
        <p:sp>
          <p:nvSpPr>
            <p:cNvPr id="16" name="矩形 15"/>
            <p:cNvSpPr/>
            <p:nvPr/>
          </p:nvSpPr>
          <p:spPr>
            <a:xfrm>
              <a:off x="631009" y="3256003"/>
              <a:ext cx="5472611" cy="3125007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0827657" y="1756229"/>
              <a:ext cx="696686" cy="2931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38" y="1121116"/>
            <a:ext cx="4509445" cy="5257223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16101" y="2469244"/>
            <a:ext cx="4191000" cy="3276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>孩童时</a:t>
            </a:r>
            <a:r>
              <a:rPr lang="en-US" altLang="zh-CN" sz="3200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世上最高的高度</a:t>
            </a:r>
            <a:r>
              <a:rPr lang="en-US"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就是他的肩膀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577" y="4475139"/>
            <a:ext cx="1016845" cy="649311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72" y="68174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2" y="673355"/>
            <a:ext cx="532191" cy="33983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99" y="160976"/>
            <a:ext cx="989779" cy="63202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3" y="2435497"/>
            <a:ext cx="748450" cy="47792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17" y="6268728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2" y="843271"/>
            <a:ext cx="719217" cy="45925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49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31009" y="580834"/>
            <a:ext cx="10893334" cy="5800917"/>
            <a:chOff x="631009" y="580834"/>
            <a:chExt cx="10893334" cy="5800917"/>
          </a:xfrm>
        </p:grpSpPr>
        <p:sp>
          <p:nvSpPr>
            <p:cNvPr id="9" name="矩形 8"/>
            <p:cNvSpPr/>
            <p:nvPr/>
          </p:nvSpPr>
          <p:spPr>
            <a:xfrm>
              <a:off x="631009" y="3256003"/>
              <a:ext cx="10893334" cy="3125007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204529" y="2501900"/>
            <a:ext cx="4191000" cy="3276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8DA117"/>
                </a:solidFill>
                <a:latin typeface="+mn-lt"/>
                <a:ea typeface="+mn-ea"/>
                <a:cs typeface="+mn-ea"/>
                <a:sym typeface="+mn-lt"/>
              </a:rPr>
              <a:t>年少时</a:t>
            </a: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世上最怕的魔鬼</a:t>
            </a:r>
            <a:r>
              <a:rPr lang="en-US"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就是他的手掌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6" y="945776"/>
            <a:ext cx="4629024" cy="49664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89" y="3539118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" y="1907151"/>
            <a:ext cx="844875" cy="539498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17" y="145852"/>
            <a:ext cx="1034827" cy="66079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46" y="6211399"/>
            <a:ext cx="710385" cy="45361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432" y="2215956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48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8628" y="566057"/>
            <a:ext cx="10914743" cy="5820229"/>
            <a:chOff x="638628" y="566057"/>
            <a:chExt cx="10914743" cy="5820229"/>
          </a:xfrm>
        </p:grpSpPr>
        <p:sp>
          <p:nvSpPr>
            <p:cNvPr id="18" name="矩形 17"/>
            <p:cNvSpPr/>
            <p:nvPr/>
          </p:nvSpPr>
          <p:spPr>
            <a:xfrm>
              <a:off x="6096000" y="566057"/>
              <a:ext cx="5457371" cy="5820229"/>
            </a:xfrm>
            <a:prstGeom prst="rect">
              <a:avLst/>
            </a:prstGeom>
            <a:solidFill>
              <a:srgbClr val="9CB2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84602" y="580834"/>
              <a:ext cx="3422797" cy="5800917"/>
              <a:chOff x="4287463" y="327754"/>
              <a:chExt cx="3422797" cy="6185521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997293" y="327754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22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flipH="1">
                <a:off x="4287463" y="331392"/>
                <a:ext cx="1712967" cy="6181883"/>
              </a:xfrm>
              <a:prstGeom prst="rect">
                <a:avLst/>
              </a:prstGeom>
              <a:gradFill>
                <a:gsLst>
                  <a:gs pos="0">
                    <a:schemeClr val="tx1">
                      <a:alpha val="10000"/>
                    </a:schemeClr>
                  </a:gs>
                  <a:gs pos="6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 flipH="1">
              <a:off x="6307754" y="1291771"/>
              <a:ext cx="4897805" cy="4828225"/>
              <a:chOff x="2239" y="579"/>
              <a:chExt cx="3238" cy="3192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2308" y="579"/>
                <a:ext cx="3169" cy="3063"/>
              </a:xfrm>
              <a:custGeom>
                <a:avLst/>
                <a:gdLst>
                  <a:gd name="T0" fmla="*/ 1429 w 1483"/>
                  <a:gd name="T1" fmla="*/ 836 h 1434"/>
                  <a:gd name="T2" fmla="*/ 1378 w 1483"/>
                  <a:gd name="T3" fmla="*/ 801 h 1434"/>
                  <a:gd name="T4" fmla="*/ 1322 w 1483"/>
                  <a:gd name="T5" fmla="*/ 662 h 1434"/>
                  <a:gd name="T6" fmla="*/ 1345 w 1483"/>
                  <a:gd name="T7" fmla="*/ 408 h 1434"/>
                  <a:gd name="T8" fmla="*/ 959 w 1483"/>
                  <a:gd name="T9" fmla="*/ 127 h 1434"/>
                  <a:gd name="T10" fmla="*/ 115 w 1483"/>
                  <a:gd name="T11" fmla="*/ 301 h 1434"/>
                  <a:gd name="T12" fmla="*/ 62 w 1483"/>
                  <a:gd name="T13" fmla="*/ 712 h 1434"/>
                  <a:gd name="T14" fmla="*/ 28 w 1483"/>
                  <a:gd name="T15" fmla="*/ 1113 h 1434"/>
                  <a:gd name="T16" fmla="*/ 781 w 1483"/>
                  <a:gd name="T17" fmla="*/ 1356 h 1434"/>
                  <a:gd name="T18" fmla="*/ 1305 w 1483"/>
                  <a:gd name="T19" fmla="*/ 889 h 1434"/>
                  <a:gd name="T20" fmla="*/ 1349 w 1483"/>
                  <a:gd name="T21" fmla="*/ 887 h 1434"/>
                  <a:gd name="T22" fmla="*/ 1356 w 1483"/>
                  <a:gd name="T23" fmla="*/ 886 h 1434"/>
                  <a:gd name="T24" fmla="*/ 1473 w 1483"/>
                  <a:gd name="T25" fmla="*/ 888 h 1434"/>
                  <a:gd name="T26" fmla="*/ 1483 w 1483"/>
                  <a:gd name="T27" fmla="*/ 871 h 1434"/>
                  <a:gd name="T28" fmla="*/ 1429 w 1483"/>
                  <a:gd name="T29" fmla="*/ 836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3" h="1434">
                    <a:moveTo>
                      <a:pt x="1429" y="836"/>
                    </a:moveTo>
                    <a:cubicBezTo>
                      <a:pt x="1411" y="825"/>
                      <a:pt x="1394" y="813"/>
                      <a:pt x="1378" y="801"/>
                    </a:cubicBezTo>
                    <a:cubicBezTo>
                      <a:pt x="1298" y="740"/>
                      <a:pt x="1324" y="751"/>
                      <a:pt x="1322" y="662"/>
                    </a:cubicBezTo>
                    <a:cubicBezTo>
                      <a:pt x="1319" y="568"/>
                      <a:pt x="1361" y="507"/>
                      <a:pt x="1345" y="408"/>
                    </a:cubicBezTo>
                    <a:cubicBezTo>
                      <a:pt x="1314" y="215"/>
                      <a:pt x="1133" y="152"/>
                      <a:pt x="959" y="127"/>
                    </a:cubicBezTo>
                    <a:cubicBezTo>
                      <a:pt x="712" y="92"/>
                      <a:pt x="231" y="0"/>
                      <a:pt x="115" y="301"/>
                    </a:cubicBezTo>
                    <a:cubicBezTo>
                      <a:pt x="67" y="426"/>
                      <a:pt x="79" y="580"/>
                      <a:pt x="62" y="712"/>
                    </a:cubicBezTo>
                    <a:cubicBezTo>
                      <a:pt x="46" y="840"/>
                      <a:pt x="0" y="985"/>
                      <a:pt x="28" y="1113"/>
                    </a:cubicBezTo>
                    <a:cubicBezTo>
                      <a:pt x="97" y="1434"/>
                      <a:pt x="552" y="1350"/>
                      <a:pt x="781" y="1356"/>
                    </a:cubicBezTo>
                    <a:cubicBezTo>
                      <a:pt x="1089" y="1365"/>
                      <a:pt x="1319" y="1341"/>
                      <a:pt x="1305" y="889"/>
                    </a:cubicBezTo>
                    <a:cubicBezTo>
                      <a:pt x="1320" y="887"/>
                      <a:pt x="1334" y="887"/>
                      <a:pt x="1349" y="887"/>
                    </a:cubicBezTo>
                    <a:cubicBezTo>
                      <a:pt x="1351" y="886"/>
                      <a:pt x="1354" y="886"/>
                      <a:pt x="1356" y="886"/>
                    </a:cubicBezTo>
                    <a:cubicBezTo>
                      <a:pt x="1395" y="886"/>
                      <a:pt x="1434" y="883"/>
                      <a:pt x="1473" y="888"/>
                    </a:cubicBezTo>
                    <a:cubicBezTo>
                      <a:pt x="1479" y="883"/>
                      <a:pt x="1483" y="877"/>
                      <a:pt x="1483" y="871"/>
                    </a:cubicBezTo>
                    <a:cubicBezTo>
                      <a:pt x="1463" y="862"/>
                      <a:pt x="1445" y="851"/>
                      <a:pt x="1429" y="836"/>
                    </a:cubicBezTo>
                    <a:close/>
                  </a:path>
                </a:pathLst>
              </a:custGeom>
              <a:solidFill>
                <a:srgbClr val="F1F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2239" y="3027"/>
                <a:ext cx="1744" cy="744"/>
              </a:xfrm>
              <a:custGeom>
                <a:avLst/>
                <a:gdLst>
                  <a:gd name="T0" fmla="*/ 0 w 816"/>
                  <a:gd name="T1" fmla="*/ 0 h 348"/>
                  <a:gd name="T2" fmla="*/ 816 w 816"/>
                  <a:gd name="T3" fmla="*/ 26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6" h="348">
                    <a:moveTo>
                      <a:pt x="0" y="0"/>
                    </a:moveTo>
                    <a:cubicBezTo>
                      <a:pt x="75" y="348"/>
                      <a:pt x="567" y="256"/>
                      <a:pt x="816" y="263"/>
                    </a:cubicBezTo>
                  </a:path>
                </a:pathLst>
              </a:custGeom>
              <a:noFill/>
              <a:ln w="114300" cap="rnd">
                <a:solidFill>
                  <a:srgbClr val="F3F3E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4396" y="744"/>
                <a:ext cx="893" cy="649"/>
              </a:xfrm>
              <a:custGeom>
                <a:avLst/>
                <a:gdLst>
                  <a:gd name="T0" fmla="*/ 418 w 418"/>
                  <a:gd name="T1" fmla="*/ 304 h 304"/>
                  <a:gd name="T2" fmla="*/ 0 w 418"/>
                  <a:gd name="T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8" h="304">
                    <a:moveTo>
                      <a:pt x="418" y="304"/>
                    </a:moveTo>
                    <a:cubicBezTo>
                      <a:pt x="384" y="95"/>
                      <a:pt x="188" y="27"/>
                      <a:pt x="0" y="0"/>
                    </a:cubicBezTo>
                  </a:path>
                </a:pathLst>
              </a:custGeom>
              <a:noFill/>
              <a:ln w="114300" cap="rnd">
                <a:solidFill>
                  <a:srgbClr val="F3F3E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4167" y="665"/>
                <a:ext cx="122" cy="119"/>
              </a:xfrm>
              <a:prstGeom prst="ellipse">
                <a:avLst/>
              </a:prstGeom>
              <a:solidFill>
                <a:srgbClr val="F3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4112" y="3533"/>
                <a:ext cx="121" cy="122"/>
              </a:xfrm>
              <a:prstGeom prst="ellipse">
                <a:avLst/>
              </a:prstGeom>
              <a:solidFill>
                <a:srgbClr val="F3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638628" y="1421855"/>
              <a:ext cx="683521" cy="42037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055786" y="2497911"/>
            <a:ext cx="3728328" cy="3276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None/>
              <a:defRPr sz="2800">
                <a:solidFill>
                  <a:srgbClr val="FA594C"/>
                </a:solidFill>
                <a:latin typeface="手札体-简粗体" panose="03000700000000000000" pitchFamily="66" charset="-122"/>
                <a:ea typeface="手札体-简粗体" panose="03000700000000000000" pitchFamily="66" charset="-122"/>
                <a:cs typeface="+mj-cs"/>
              </a:defRPr>
            </a:lvl1pPr>
          </a:lstStyle>
          <a:p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慢慢的</a:t>
            </a:r>
            <a:r>
              <a:rPr lang="en-US" altLang="zh-CN" sz="320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320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>
                <a:latin typeface="+mn-lt"/>
                <a:ea typeface="+mn-ea"/>
                <a:cs typeface="+mn-ea"/>
                <a:sym typeface="+mn-lt"/>
              </a:rPr>
              <a:t>我读懂了他沉默的手语内敛而有力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989609"/>
            <a:ext cx="5449289" cy="54492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75" y="3200845"/>
            <a:ext cx="801622" cy="51187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" y="2584029"/>
            <a:ext cx="931165" cy="594599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35" y="169592"/>
            <a:ext cx="734293" cy="468886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29" y="1753697"/>
            <a:ext cx="733443" cy="468343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852" y="5862758"/>
            <a:ext cx="1052060" cy="671797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81" y="5707548"/>
            <a:ext cx="1273573" cy="813245"/>
          </a:xfrm>
          <a:prstGeom prst="rect">
            <a:avLst/>
          </a:prstGeom>
          <a:effectLst>
            <a:outerShdw blurRad="165100" dist="241300" dir="2700000" algn="tl" rotWithShape="0">
              <a:prstClr val="black">
                <a:alpha val="24000"/>
              </a:prstClr>
            </a:outerShdw>
          </a:effectLst>
        </p:spPr>
      </p:pic>
    </p:spTree>
  </p:cSld>
  <p:clrMapOvr>
    <a:masterClrMapping/>
  </p:clrMapOvr>
  <p:transition spd="slow" advTm="53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 www.2ppt.com">
  <a:themeElements>
    <a:clrScheme name="自定义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9514D"/>
      </a:hlink>
      <a:folHlink>
        <a:srgbClr val="954F72"/>
      </a:folHlink>
    </a:clrScheme>
    <a:fontScheme name="umxgkph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宽屏</PresentationFormat>
  <Paragraphs>44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2022-03-10T06:38:40Z</dcterms:created>
  <dcterms:modified xsi:type="dcterms:W3CDTF">2023-01-10T10:08:43Z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114C84ACFFFB44238B7F77230A87B30E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