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95" r:id="rId4"/>
    <p:sldId id="258" r:id="rId5"/>
    <p:sldId id="288" r:id="rId6"/>
    <p:sldId id="289" r:id="rId7"/>
    <p:sldId id="290" r:id="rId8"/>
    <p:sldId id="291" r:id="rId9"/>
    <p:sldId id="293" r:id="rId10"/>
    <p:sldId id="267" r:id="rId11"/>
    <p:sldId id="268" r:id="rId12"/>
    <p:sldId id="280" r:id="rId13"/>
    <p:sldId id="281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96" autoAdjust="0"/>
  </p:normalViewPr>
  <p:slideViewPr>
    <p:cSldViewPr>
      <p:cViewPr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78A399-F9BA-4381-8CE8-D7A5FBC740E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A2DFB5-EFF5-4017-8EA1-C18AD83891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127DD9C-44E4-42B5-ACE1-030337C69397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011C5D-83FC-4EC4-992F-81A5553AD272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0F9FC1-12F2-41E6-83A3-2A4CAB74CD05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EF6F28-C6C3-40DE-B38C-105F4A3C1C83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313EBF5-62EC-45F4-B415-BA99FBEF6445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076834-2D81-456B-BCDE-2CF5CDF73530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F2C118-526D-457C-AF31-E94944582C8D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C4DD6BF-9A82-49B1-875B-0EE9551F30E8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FF4E1E-A809-4CEE-9BF6-F0D722F6058D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90CD3B-D38C-4BAF-AB64-3D3D1C665B16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F97FEC-B154-4DEB-A355-E151BE8EAB34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C951E6-4AB0-446E-9EFC-89727103C097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89AD2A-F77E-4308-B91B-4103EF016842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D0F6-4FAD-4A6A-BB2E-50F91F10378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FACE-EF70-43CD-833C-9E3ED78529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18C9-1D66-4128-9BE7-88B413BF099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C0D6-2CD0-4989-B7EB-B18A2A93C8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6857-27BD-4FA7-94D2-28BDBFCF32B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FCE6-EA6F-4562-8546-4BBFD44E81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58D9-E56C-4199-9A6D-F305680B36A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CE75-84DD-41B0-956B-650867295B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03C-F7FF-4BA9-B3D4-922EE950073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2907-A481-4100-A38A-1AC14E6B15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0EA6-910F-4BC0-B88C-E6359E6718D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089F-A8D9-4D6E-B946-3072DD033D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D4AC-FCC3-48AC-9225-051D3AC5917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A956-A98F-47AC-8015-C267FD6133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7FA8-1E81-4C5D-B3B7-B76BE84753C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0CFB-5632-43A1-AC99-A390BABD9C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C29E-5E05-4D0D-8D1C-3780FF50399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7668-2914-4CA9-815A-B51F06F187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4781-C987-426A-B55D-D6E7E6FF2C8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BB4F-E66B-4D0E-8190-5B25430876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9CC5-0FA5-45DB-B10A-412AA8E1BBC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BF98-F4CA-41E4-B3A9-E2456CF410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6C5CFB-A497-4169-B0F9-F0950DE8DB6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dirty="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4780A1-05F0-4A5D-8473-AE4AC692AB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900113" y="1700213"/>
            <a:ext cx="71088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6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成  数</a:t>
            </a:r>
          </a:p>
        </p:txBody>
      </p:sp>
      <p:sp>
        <p:nvSpPr>
          <p:cNvPr id="4" name="矩形 3"/>
          <p:cNvSpPr/>
          <p:nvPr/>
        </p:nvSpPr>
        <p:spPr>
          <a:xfrm>
            <a:off x="2874286" y="49784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539750" y="1844675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王大爷的这块地去年产玉米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4050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千克。预计今年可产玉米多少千克？</a:t>
            </a:r>
          </a:p>
        </p:txBody>
      </p:sp>
      <p:pic>
        <p:nvPicPr>
          <p:cNvPr id="23556" name="图片 33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8" y="765175"/>
            <a:ext cx="19605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852738"/>
            <a:ext cx="39608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971550" y="3143250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4050×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％）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611188" y="3857625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4050×1.1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611188" y="4572000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4455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571500" y="5643563"/>
            <a:ext cx="712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答：预计今年可产玉米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4455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千克。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468313" y="779463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一个苹果园去年产苹果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6870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千克。预计今年产苹果多少千克？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2608263" y="3786188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6870×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％）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179638" y="4414838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6870×0.75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179638" y="5062538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5152.5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（千克）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857250" y="5764213"/>
            <a:ext cx="7129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答：预计今年可产苹果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5152.5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千克。</a:t>
            </a:r>
          </a:p>
        </p:txBody>
      </p:sp>
      <p:grpSp>
        <p:nvGrpSpPr>
          <p:cNvPr id="24584" name="组合 12"/>
          <p:cNvGrpSpPr/>
          <p:nvPr/>
        </p:nvGrpSpPr>
        <p:grpSpPr bwMode="auto">
          <a:xfrm>
            <a:off x="1000125" y="1571625"/>
            <a:ext cx="7296150" cy="2214563"/>
            <a:chOff x="1000100" y="1571612"/>
            <a:chExt cx="7295546" cy="2214578"/>
          </a:xfrm>
        </p:grpSpPr>
        <p:pic>
          <p:nvPicPr>
            <p:cNvPr id="24585" name="图片 10" descr="QQ截图20141111171956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29190" y="1571612"/>
              <a:ext cx="3366456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图片 11" descr="QQ截图20141111171949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00100" y="2285992"/>
              <a:ext cx="3786214" cy="111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468313" y="779463"/>
            <a:ext cx="8064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某水泥厂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月份销售水泥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875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吨，比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月份减少三成。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月份产水泥销量是多少吨？</a:t>
            </a:r>
          </a:p>
        </p:txBody>
      </p:sp>
      <p:sp>
        <p:nvSpPr>
          <p:cNvPr id="8" name="Text Box 199"/>
          <p:cNvSpPr txBox="1">
            <a:spLocks noChangeArrowheads="1"/>
          </p:cNvSpPr>
          <p:nvPr/>
        </p:nvSpPr>
        <p:spPr bwMode="auto">
          <a:xfrm>
            <a:off x="1619250" y="2205038"/>
            <a:ext cx="564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解：设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月份水泥销量是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吨。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71750" y="2997200"/>
            <a:ext cx="350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30%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875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16463" y="3636963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875÷0.7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716463" y="4284663"/>
            <a:ext cx="175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1250</a:t>
            </a:r>
            <a:endParaRPr lang="zh-CN" altLang="en-US" sz="32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 Box 199"/>
          <p:cNvSpPr txBox="1">
            <a:spLocks noChangeArrowheads="1"/>
          </p:cNvSpPr>
          <p:nvPr/>
        </p:nvSpPr>
        <p:spPr bwMode="auto">
          <a:xfrm>
            <a:off x="1619250" y="5219700"/>
            <a:ext cx="5641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月份水泥销量是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1250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吨。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28625" y="1000125"/>
            <a:ext cx="8064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下列商品的零售价都是把进价加二成五后确定的。你知道这些商品的进价吗？  </a:t>
            </a:r>
          </a:p>
        </p:txBody>
      </p:sp>
      <p:grpSp>
        <p:nvGrpSpPr>
          <p:cNvPr id="26629" name="组合 9"/>
          <p:cNvGrpSpPr/>
          <p:nvPr/>
        </p:nvGrpSpPr>
        <p:grpSpPr bwMode="auto">
          <a:xfrm>
            <a:off x="841375" y="2416175"/>
            <a:ext cx="7445375" cy="2227263"/>
            <a:chOff x="827088" y="1844676"/>
            <a:chExt cx="7445375" cy="2227266"/>
          </a:xfrm>
        </p:grpSpPr>
        <p:grpSp>
          <p:nvGrpSpPr>
            <p:cNvPr id="26630" name="组合 8"/>
            <p:cNvGrpSpPr/>
            <p:nvPr/>
          </p:nvGrpSpPr>
          <p:grpSpPr bwMode="auto">
            <a:xfrm>
              <a:off x="827088" y="1844676"/>
              <a:ext cx="6575425" cy="2227266"/>
              <a:chOff x="827088" y="1773238"/>
              <a:chExt cx="6575425" cy="2227266"/>
            </a:xfrm>
          </p:grpSpPr>
          <p:pic>
            <p:nvPicPr>
              <p:cNvPr id="2663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1863" y="1773238"/>
                <a:ext cx="139065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3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838" y="1798638"/>
                <a:ext cx="822325" cy="170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088" y="2214554"/>
                <a:ext cx="1876425" cy="1390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5" name="AutoShape 15"/>
              <p:cNvSpPr>
                <a:spLocks noChangeArrowheads="1"/>
              </p:cNvSpPr>
              <p:nvPr/>
            </p:nvSpPr>
            <p:spPr bwMode="auto">
              <a:xfrm>
                <a:off x="1331913" y="2941623"/>
                <a:ext cx="1755775" cy="1054100"/>
              </a:xfrm>
              <a:prstGeom prst="irregularSeal2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820</a:t>
                </a:r>
                <a:r>
                  <a:rPr lang="zh-CN" altLang="en-US" sz="2400" b="1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元</a:t>
                </a:r>
              </a:p>
            </p:txBody>
          </p:sp>
          <p:sp>
            <p:nvSpPr>
              <p:cNvPr id="26636" name="AutoShape 16"/>
              <p:cNvSpPr>
                <a:spLocks noChangeArrowheads="1"/>
              </p:cNvSpPr>
              <p:nvPr/>
            </p:nvSpPr>
            <p:spPr bwMode="auto">
              <a:xfrm>
                <a:off x="3878263" y="2946404"/>
                <a:ext cx="1755775" cy="1054100"/>
              </a:xfrm>
              <a:prstGeom prst="irregularSeal2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240</a:t>
                </a:r>
                <a:r>
                  <a:rPr lang="zh-CN" altLang="en-US" sz="2400" b="1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元</a:t>
                </a:r>
              </a:p>
            </p:txBody>
          </p:sp>
        </p:grpSp>
        <p:sp>
          <p:nvSpPr>
            <p:cNvPr id="26631" name="AutoShape 17"/>
            <p:cNvSpPr>
              <a:spLocks noChangeArrowheads="1"/>
            </p:cNvSpPr>
            <p:nvPr/>
          </p:nvSpPr>
          <p:spPr bwMode="auto">
            <a:xfrm>
              <a:off x="6516688" y="2874966"/>
              <a:ext cx="1755775" cy="1054100"/>
            </a:xfrm>
            <a:prstGeom prst="irregularSeal2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1200</a:t>
              </a:r>
              <a:r>
                <a:rPr lang="zh-CN" altLang="en-US" sz="24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85750" y="1658938"/>
            <a:ext cx="85534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、结合具体事例，经历认识“成数”，自主解答有关“成数”的简单实际问题的过程。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、了解“成数”的含义，会解答有关“成数”的简单实际问题。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0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、对“成数”问题有好奇心，体会百分数与成数的内在联系，获得运用已有知识解决问题的成功体验。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38475" y="669925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1173163" y="928688"/>
            <a:ext cx="447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电视机售价。</a:t>
            </a:r>
          </a:p>
        </p:txBody>
      </p:sp>
      <p:pic>
        <p:nvPicPr>
          <p:cNvPr id="16388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0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23913" y="1601788"/>
            <a:ext cx="7677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5214938"/>
            <a:ext cx="735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说一说你从图中了解到哪些信息？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60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23913" y="1601788"/>
            <a:ext cx="76771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1173163" y="928688"/>
            <a:ext cx="332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电视机售价。</a:t>
            </a:r>
          </a:p>
        </p:txBody>
      </p:sp>
      <p:pic>
        <p:nvPicPr>
          <p:cNvPr id="17413" name="图片 8" descr="花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50"/>
          <p:cNvSpPr>
            <a:spLocks noChangeArrowheads="1"/>
          </p:cNvSpPr>
          <p:nvPr/>
        </p:nvSpPr>
        <p:spPr bwMode="auto">
          <a:xfrm>
            <a:off x="5429250" y="2127250"/>
            <a:ext cx="936625" cy="415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415" name="组合 10"/>
          <p:cNvGrpSpPr/>
          <p:nvPr/>
        </p:nvGrpSpPr>
        <p:grpSpPr bwMode="auto">
          <a:xfrm>
            <a:off x="755650" y="4695825"/>
            <a:ext cx="3168650" cy="1555750"/>
            <a:chOff x="755650" y="4695825"/>
            <a:chExt cx="3168650" cy="1555750"/>
          </a:xfrm>
        </p:grpSpPr>
        <p:sp>
          <p:nvSpPr>
            <p:cNvPr id="17417" name="Freeform 53"/>
            <p:cNvSpPr/>
            <p:nvPr/>
          </p:nvSpPr>
          <p:spPr bwMode="auto">
            <a:xfrm>
              <a:off x="846138" y="4695825"/>
              <a:ext cx="3078162" cy="1555750"/>
            </a:xfrm>
            <a:custGeom>
              <a:avLst/>
              <a:gdLst>
                <a:gd name="T0" fmla="*/ 2147483647 w 1149"/>
                <a:gd name="T1" fmla="*/ 2147483647 h 719"/>
                <a:gd name="T2" fmla="*/ 2147483647 w 1149"/>
                <a:gd name="T3" fmla="*/ 2147483647 h 719"/>
                <a:gd name="T4" fmla="*/ 2147483647 w 1149"/>
                <a:gd name="T5" fmla="*/ 2147483647 h 719"/>
                <a:gd name="T6" fmla="*/ 2147483647 w 1149"/>
                <a:gd name="T7" fmla="*/ 2147483647 h 719"/>
                <a:gd name="T8" fmla="*/ 2147483647 w 1149"/>
                <a:gd name="T9" fmla="*/ 2147483647 h 719"/>
                <a:gd name="T10" fmla="*/ 2147483647 w 1149"/>
                <a:gd name="T11" fmla="*/ 2147483647 h 719"/>
                <a:gd name="T12" fmla="*/ 2147483647 w 1149"/>
                <a:gd name="T13" fmla="*/ 2147483647 h 719"/>
                <a:gd name="T14" fmla="*/ 2147483647 w 1149"/>
                <a:gd name="T15" fmla="*/ 2147483647 h 719"/>
                <a:gd name="T16" fmla="*/ 2147483647 w 1149"/>
                <a:gd name="T17" fmla="*/ 2147483647 h 719"/>
                <a:gd name="T18" fmla="*/ 2147483647 w 1149"/>
                <a:gd name="T19" fmla="*/ 2147483647 h 719"/>
                <a:gd name="T20" fmla="*/ 2147483647 w 1149"/>
                <a:gd name="T21" fmla="*/ 2147483647 h 719"/>
                <a:gd name="T22" fmla="*/ 2147483647 w 1149"/>
                <a:gd name="T23" fmla="*/ 2147483647 h 719"/>
                <a:gd name="T24" fmla="*/ 2147483647 w 1149"/>
                <a:gd name="T25" fmla="*/ 2147483647 h 719"/>
                <a:gd name="T26" fmla="*/ 2147483647 w 1149"/>
                <a:gd name="T27" fmla="*/ 2147483647 h 719"/>
                <a:gd name="T28" fmla="*/ 2147483647 w 1149"/>
                <a:gd name="T29" fmla="*/ 2147483647 h 719"/>
                <a:gd name="T30" fmla="*/ 2147483647 w 1149"/>
                <a:gd name="T31" fmla="*/ 2147483647 h 719"/>
                <a:gd name="T32" fmla="*/ 2147483647 w 1149"/>
                <a:gd name="T33" fmla="*/ 2147483647 h 719"/>
                <a:gd name="T34" fmla="*/ 2147483647 w 1149"/>
                <a:gd name="T35" fmla="*/ 2147483647 h 719"/>
                <a:gd name="T36" fmla="*/ 2147483647 w 1149"/>
                <a:gd name="T37" fmla="*/ 2147483647 h 719"/>
                <a:gd name="T38" fmla="*/ 2147483647 w 1149"/>
                <a:gd name="T39" fmla="*/ 2147483647 h 719"/>
                <a:gd name="T40" fmla="*/ 2147483647 w 1149"/>
                <a:gd name="T41" fmla="*/ 2147483647 h 719"/>
                <a:gd name="T42" fmla="*/ 2147483647 w 1149"/>
                <a:gd name="T43" fmla="*/ 2147483647 h 719"/>
                <a:gd name="T44" fmla="*/ 2147483647 w 1149"/>
                <a:gd name="T45" fmla="*/ 2147483647 h 719"/>
                <a:gd name="T46" fmla="*/ 2147483647 w 1149"/>
                <a:gd name="T47" fmla="*/ 2147483647 h 719"/>
                <a:gd name="T48" fmla="*/ 2147483647 w 1149"/>
                <a:gd name="T49" fmla="*/ 2147483647 h 719"/>
                <a:gd name="T50" fmla="*/ 2147483647 w 1149"/>
                <a:gd name="T51" fmla="*/ 2147483647 h 719"/>
                <a:gd name="T52" fmla="*/ 2147483647 w 1149"/>
                <a:gd name="T53" fmla="*/ 2147483647 h 719"/>
                <a:gd name="T54" fmla="*/ 0 w 1149"/>
                <a:gd name="T55" fmla="*/ 2147483647 h 719"/>
                <a:gd name="T56" fmla="*/ 2147483647 w 1149"/>
                <a:gd name="T57" fmla="*/ 2147483647 h 719"/>
                <a:gd name="T58" fmla="*/ 2147483647 w 1149"/>
                <a:gd name="T59" fmla="*/ 2147483647 h 719"/>
                <a:gd name="T60" fmla="*/ 2147483647 w 1149"/>
                <a:gd name="T61" fmla="*/ 2147483647 h 719"/>
                <a:gd name="T62" fmla="*/ 2147483647 w 1149"/>
                <a:gd name="T63" fmla="*/ 2147483647 h 719"/>
                <a:gd name="T64" fmla="*/ 2147483647 w 1149"/>
                <a:gd name="T65" fmla="*/ 2147483647 h 719"/>
                <a:gd name="T66" fmla="*/ 2147483647 w 1149"/>
                <a:gd name="T67" fmla="*/ 2147483647 h 719"/>
                <a:gd name="T68" fmla="*/ 2147483647 w 1149"/>
                <a:gd name="T69" fmla="*/ 2147483647 h 719"/>
                <a:gd name="T70" fmla="*/ 2147483647 w 1149"/>
                <a:gd name="T71" fmla="*/ 2147483647 h 719"/>
                <a:gd name="T72" fmla="*/ 2147483647 w 1149"/>
                <a:gd name="T73" fmla="*/ 2147483647 h 719"/>
                <a:gd name="T74" fmla="*/ 2147483647 w 1149"/>
                <a:gd name="T75" fmla="*/ 2147483647 h 719"/>
                <a:gd name="T76" fmla="*/ 2147483647 w 1149"/>
                <a:gd name="T77" fmla="*/ 2147483647 h 719"/>
                <a:gd name="T78" fmla="*/ 2147483647 w 1149"/>
                <a:gd name="T79" fmla="*/ 2147483647 h 719"/>
                <a:gd name="T80" fmla="*/ 2147483647 w 1149"/>
                <a:gd name="T81" fmla="*/ 2147483647 h 719"/>
                <a:gd name="T82" fmla="*/ 2147483647 w 1149"/>
                <a:gd name="T83" fmla="*/ 2147483647 h 719"/>
                <a:gd name="T84" fmla="*/ 2147483647 w 1149"/>
                <a:gd name="T85" fmla="*/ 2147483647 h 719"/>
                <a:gd name="T86" fmla="*/ 2147483647 w 1149"/>
                <a:gd name="T87" fmla="*/ 2147483647 h 719"/>
                <a:gd name="T88" fmla="*/ 2147483647 w 1149"/>
                <a:gd name="T89" fmla="*/ 2147483647 h 719"/>
                <a:gd name="T90" fmla="*/ 2147483647 w 1149"/>
                <a:gd name="T91" fmla="*/ 2147483647 h 719"/>
                <a:gd name="T92" fmla="*/ 2147483647 w 1149"/>
                <a:gd name="T93" fmla="*/ 2147483647 h 719"/>
                <a:gd name="T94" fmla="*/ 2147483647 w 1149"/>
                <a:gd name="T95" fmla="*/ 2147483647 h 719"/>
                <a:gd name="T96" fmla="*/ 2147483647 w 1149"/>
                <a:gd name="T97" fmla="*/ 2147483647 h 719"/>
                <a:gd name="T98" fmla="*/ 2147483647 w 1149"/>
                <a:gd name="T99" fmla="*/ 2147483647 h 719"/>
                <a:gd name="T100" fmla="*/ 2147483647 w 1149"/>
                <a:gd name="T101" fmla="*/ 2147483647 h 719"/>
                <a:gd name="T102" fmla="*/ 2147483647 w 1149"/>
                <a:gd name="T103" fmla="*/ 2147483647 h 719"/>
                <a:gd name="T104" fmla="*/ 2147483647 w 1149"/>
                <a:gd name="T105" fmla="*/ 2147483647 h 719"/>
                <a:gd name="T106" fmla="*/ 2147483647 w 1149"/>
                <a:gd name="T107" fmla="*/ 2147483647 h 719"/>
                <a:gd name="T108" fmla="*/ 2147483647 w 1149"/>
                <a:gd name="T109" fmla="*/ 2147483647 h 719"/>
                <a:gd name="T110" fmla="*/ 2147483647 w 1149"/>
                <a:gd name="T111" fmla="*/ 2147483647 h 719"/>
                <a:gd name="T112" fmla="*/ 2147483647 w 1149"/>
                <a:gd name="T113" fmla="*/ 2147483647 h 719"/>
                <a:gd name="T114" fmla="*/ 2147483647 w 1149"/>
                <a:gd name="T115" fmla="*/ 2147483647 h 719"/>
                <a:gd name="T116" fmla="*/ 2147483647 w 1149"/>
                <a:gd name="T117" fmla="*/ 2147483647 h 719"/>
                <a:gd name="T118" fmla="*/ 2147483647 w 1149"/>
                <a:gd name="T119" fmla="*/ 2147483647 h 719"/>
                <a:gd name="T120" fmla="*/ 2147483647 w 1149"/>
                <a:gd name="T121" fmla="*/ 2147483647 h 719"/>
                <a:gd name="T122" fmla="*/ 2147483647 w 1149"/>
                <a:gd name="T123" fmla="*/ 2147483647 h 71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9"/>
                <a:gd name="T187" fmla="*/ 0 h 719"/>
                <a:gd name="T188" fmla="*/ 1149 w 1149"/>
                <a:gd name="T189" fmla="*/ 719 h 71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9" h="719">
                  <a:moveTo>
                    <a:pt x="1099" y="450"/>
                  </a:moveTo>
                  <a:lnTo>
                    <a:pt x="1096" y="453"/>
                  </a:lnTo>
                  <a:lnTo>
                    <a:pt x="1093" y="456"/>
                  </a:lnTo>
                  <a:lnTo>
                    <a:pt x="1091" y="459"/>
                  </a:lnTo>
                  <a:lnTo>
                    <a:pt x="1088" y="463"/>
                  </a:lnTo>
                  <a:lnTo>
                    <a:pt x="1085" y="466"/>
                  </a:lnTo>
                  <a:lnTo>
                    <a:pt x="1083" y="471"/>
                  </a:lnTo>
                  <a:lnTo>
                    <a:pt x="1080" y="475"/>
                  </a:lnTo>
                  <a:lnTo>
                    <a:pt x="1077" y="480"/>
                  </a:lnTo>
                  <a:lnTo>
                    <a:pt x="1075" y="485"/>
                  </a:lnTo>
                  <a:lnTo>
                    <a:pt x="1072" y="490"/>
                  </a:lnTo>
                  <a:lnTo>
                    <a:pt x="1069" y="496"/>
                  </a:lnTo>
                  <a:lnTo>
                    <a:pt x="1066" y="502"/>
                  </a:lnTo>
                  <a:lnTo>
                    <a:pt x="1064" y="509"/>
                  </a:lnTo>
                  <a:lnTo>
                    <a:pt x="1061" y="515"/>
                  </a:lnTo>
                  <a:lnTo>
                    <a:pt x="1058" y="522"/>
                  </a:lnTo>
                  <a:lnTo>
                    <a:pt x="1055" y="530"/>
                  </a:lnTo>
                  <a:lnTo>
                    <a:pt x="1052" y="537"/>
                  </a:lnTo>
                  <a:lnTo>
                    <a:pt x="1049" y="544"/>
                  </a:lnTo>
                  <a:lnTo>
                    <a:pt x="1046" y="551"/>
                  </a:lnTo>
                  <a:lnTo>
                    <a:pt x="1043" y="558"/>
                  </a:lnTo>
                  <a:lnTo>
                    <a:pt x="1040" y="564"/>
                  </a:lnTo>
                  <a:lnTo>
                    <a:pt x="1037" y="570"/>
                  </a:lnTo>
                  <a:lnTo>
                    <a:pt x="1034" y="576"/>
                  </a:lnTo>
                  <a:lnTo>
                    <a:pt x="1030" y="582"/>
                  </a:lnTo>
                  <a:lnTo>
                    <a:pt x="1027" y="588"/>
                  </a:lnTo>
                  <a:lnTo>
                    <a:pt x="1023" y="593"/>
                  </a:lnTo>
                  <a:lnTo>
                    <a:pt x="1020" y="598"/>
                  </a:lnTo>
                  <a:lnTo>
                    <a:pt x="1016" y="603"/>
                  </a:lnTo>
                  <a:lnTo>
                    <a:pt x="1012" y="608"/>
                  </a:lnTo>
                  <a:lnTo>
                    <a:pt x="1008" y="612"/>
                  </a:lnTo>
                  <a:lnTo>
                    <a:pt x="1005" y="616"/>
                  </a:lnTo>
                  <a:lnTo>
                    <a:pt x="1001" y="620"/>
                  </a:lnTo>
                  <a:lnTo>
                    <a:pt x="997" y="624"/>
                  </a:lnTo>
                  <a:lnTo>
                    <a:pt x="993" y="627"/>
                  </a:lnTo>
                  <a:lnTo>
                    <a:pt x="989" y="630"/>
                  </a:lnTo>
                  <a:lnTo>
                    <a:pt x="985" y="633"/>
                  </a:lnTo>
                  <a:lnTo>
                    <a:pt x="981" y="636"/>
                  </a:lnTo>
                  <a:lnTo>
                    <a:pt x="977" y="639"/>
                  </a:lnTo>
                  <a:lnTo>
                    <a:pt x="973" y="641"/>
                  </a:lnTo>
                  <a:lnTo>
                    <a:pt x="969" y="644"/>
                  </a:lnTo>
                  <a:lnTo>
                    <a:pt x="965" y="646"/>
                  </a:lnTo>
                  <a:lnTo>
                    <a:pt x="962" y="647"/>
                  </a:lnTo>
                  <a:lnTo>
                    <a:pt x="958" y="649"/>
                  </a:lnTo>
                  <a:lnTo>
                    <a:pt x="954" y="650"/>
                  </a:lnTo>
                  <a:lnTo>
                    <a:pt x="950" y="652"/>
                  </a:lnTo>
                  <a:lnTo>
                    <a:pt x="946" y="653"/>
                  </a:lnTo>
                  <a:lnTo>
                    <a:pt x="943" y="653"/>
                  </a:lnTo>
                  <a:lnTo>
                    <a:pt x="939" y="654"/>
                  </a:lnTo>
                  <a:lnTo>
                    <a:pt x="935" y="654"/>
                  </a:lnTo>
                  <a:lnTo>
                    <a:pt x="932" y="654"/>
                  </a:lnTo>
                  <a:lnTo>
                    <a:pt x="928" y="655"/>
                  </a:lnTo>
                  <a:lnTo>
                    <a:pt x="924" y="654"/>
                  </a:lnTo>
                  <a:lnTo>
                    <a:pt x="921" y="654"/>
                  </a:lnTo>
                  <a:lnTo>
                    <a:pt x="917" y="654"/>
                  </a:lnTo>
                  <a:lnTo>
                    <a:pt x="914" y="653"/>
                  </a:lnTo>
                  <a:lnTo>
                    <a:pt x="910" y="653"/>
                  </a:lnTo>
                  <a:lnTo>
                    <a:pt x="907" y="652"/>
                  </a:lnTo>
                  <a:lnTo>
                    <a:pt x="903" y="651"/>
                  </a:lnTo>
                  <a:lnTo>
                    <a:pt x="900" y="650"/>
                  </a:lnTo>
                  <a:lnTo>
                    <a:pt x="896" y="648"/>
                  </a:lnTo>
                  <a:lnTo>
                    <a:pt x="893" y="647"/>
                  </a:lnTo>
                  <a:lnTo>
                    <a:pt x="890" y="645"/>
                  </a:lnTo>
                  <a:lnTo>
                    <a:pt x="886" y="643"/>
                  </a:lnTo>
                  <a:lnTo>
                    <a:pt x="883" y="641"/>
                  </a:lnTo>
                  <a:lnTo>
                    <a:pt x="880" y="639"/>
                  </a:lnTo>
                  <a:lnTo>
                    <a:pt x="877" y="637"/>
                  </a:lnTo>
                  <a:lnTo>
                    <a:pt x="874" y="635"/>
                  </a:lnTo>
                  <a:lnTo>
                    <a:pt x="871" y="633"/>
                  </a:lnTo>
                  <a:lnTo>
                    <a:pt x="869" y="631"/>
                  </a:lnTo>
                  <a:lnTo>
                    <a:pt x="867" y="629"/>
                  </a:lnTo>
                  <a:lnTo>
                    <a:pt x="865" y="626"/>
                  </a:lnTo>
                  <a:lnTo>
                    <a:pt x="863" y="624"/>
                  </a:lnTo>
                  <a:lnTo>
                    <a:pt x="861" y="622"/>
                  </a:lnTo>
                  <a:lnTo>
                    <a:pt x="860" y="620"/>
                  </a:lnTo>
                  <a:lnTo>
                    <a:pt x="859" y="617"/>
                  </a:lnTo>
                  <a:lnTo>
                    <a:pt x="858" y="615"/>
                  </a:lnTo>
                  <a:lnTo>
                    <a:pt x="857" y="612"/>
                  </a:lnTo>
                  <a:lnTo>
                    <a:pt x="857" y="610"/>
                  </a:lnTo>
                  <a:lnTo>
                    <a:pt x="856" y="607"/>
                  </a:lnTo>
                  <a:lnTo>
                    <a:pt x="856" y="605"/>
                  </a:lnTo>
                  <a:lnTo>
                    <a:pt x="856" y="602"/>
                  </a:lnTo>
                  <a:lnTo>
                    <a:pt x="856" y="600"/>
                  </a:lnTo>
                  <a:lnTo>
                    <a:pt x="856" y="598"/>
                  </a:lnTo>
                  <a:lnTo>
                    <a:pt x="856" y="597"/>
                  </a:lnTo>
                  <a:lnTo>
                    <a:pt x="856" y="596"/>
                  </a:lnTo>
                  <a:lnTo>
                    <a:pt x="856" y="595"/>
                  </a:lnTo>
                  <a:lnTo>
                    <a:pt x="856" y="594"/>
                  </a:lnTo>
                  <a:lnTo>
                    <a:pt x="856" y="595"/>
                  </a:lnTo>
                  <a:lnTo>
                    <a:pt x="856" y="596"/>
                  </a:lnTo>
                  <a:lnTo>
                    <a:pt x="856" y="597"/>
                  </a:lnTo>
                  <a:lnTo>
                    <a:pt x="856" y="598"/>
                  </a:lnTo>
                  <a:lnTo>
                    <a:pt x="856" y="600"/>
                  </a:lnTo>
                  <a:lnTo>
                    <a:pt x="856" y="602"/>
                  </a:lnTo>
                  <a:lnTo>
                    <a:pt x="856" y="605"/>
                  </a:lnTo>
                  <a:lnTo>
                    <a:pt x="856" y="607"/>
                  </a:lnTo>
                  <a:lnTo>
                    <a:pt x="856" y="610"/>
                  </a:lnTo>
                  <a:lnTo>
                    <a:pt x="856" y="613"/>
                  </a:lnTo>
                  <a:lnTo>
                    <a:pt x="855" y="616"/>
                  </a:lnTo>
                  <a:lnTo>
                    <a:pt x="854" y="618"/>
                  </a:lnTo>
                  <a:lnTo>
                    <a:pt x="853" y="621"/>
                  </a:lnTo>
                  <a:lnTo>
                    <a:pt x="852" y="624"/>
                  </a:lnTo>
                  <a:lnTo>
                    <a:pt x="851" y="627"/>
                  </a:lnTo>
                  <a:lnTo>
                    <a:pt x="849" y="630"/>
                  </a:lnTo>
                  <a:lnTo>
                    <a:pt x="848" y="634"/>
                  </a:lnTo>
                  <a:lnTo>
                    <a:pt x="846" y="637"/>
                  </a:lnTo>
                  <a:lnTo>
                    <a:pt x="844" y="640"/>
                  </a:lnTo>
                  <a:lnTo>
                    <a:pt x="842" y="643"/>
                  </a:lnTo>
                  <a:lnTo>
                    <a:pt x="840" y="647"/>
                  </a:lnTo>
                  <a:lnTo>
                    <a:pt x="837" y="650"/>
                  </a:lnTo>
                  <a:lnTo>
                    <a:pt x="835" y="654"/>
                  </a:lnTo>
                  <a:lnTo>
                    <a:pt x="832" y="657"/>
                  </a:lnTo>
                  <a:lnTo>
                    <a:pt x="829" y="661"/>
                  </a:lnTo>
                  <a:lnTo>
                    <a:pt x="826" y="664"/>
                  </a:lnTo>
                  <a:lnTo>
                    <a:pt x="823" y="667"/>
                  </a:lnTo>
                  <a:lnTo>
                    <a:pt x="820" y="670"/>
                  </a:lnTo>
                  <a:lnTo>
                    <a:pt x="817" y="673"/>
                  </a:lnTo>
                  <a:lnTo>
                    <a:pt x="813" y="676"/>
                  </a:lnTo>
                  <a:lnTo>
                    <a:pt x="810" y="679"/>
                  </a:lnTo>
                  <a:lnTo>
                    <a:pt x="807" y="682"/>
                  </a:lnTo>
                  <a:lnTo>
                    <a:pt x="803" y="684"/>
                  </a:lnTo>
                  <a:lnTo>
                    <a:pt x="800" y="687"/>
                  </a:lnTo>
                  <a:lnTo>
                    <a:pt x="796" y="689"/>
                  </a:lnTo>
                  <a:lnTo>
                    <a:pt x="792" y="691"/>
                  </a:lnTo>
                  <a:lnTo>
                    <a:pt x="789" y="694"/>
                  </a:lnTo>
                  <a:lnTo>
                    <a:pt x="785" y="696"/>
                  </a:lnTo>
                  <a:lnTo>
                    <a:pt x="781" y="698"/>
                  </a:lnTo>
                  <a:lnTo>
                    <a:pt x="777" y="700"/>
                  </a:lnTo>
                  <a:lnTo>
                    <a:pt x="773" y="701"/>
                  </a:lnTo>
                  <a:lnTo>
                    <a:pt x="768" y="703"/>
                  </a:lnTo>
                  <a:lnTo>
                    <a:pt x="764" y="705"/>
                  </a:lnTo>
                  <a:lnTo>
                    <a:pt x="760" y="706"/>
                  </a:lnTo>
                  <a:lnTo>
                    <a:pt x="756" y="707"/>
                  </a:lnTo>
                  <a:lnTo>
                    <a:pt x="751" y="709"/>
                  </a:lnTo>
                  <a:lnTo>
                    <a:pt x="747" y="710"/>
                  </a:lnTo>
                  <a:lnTo>
                    <a:pt x="742" y="711"/>
                  </a:lnTo>
                  <a:lnTo>
                    <a:pt x="738" y="712"/>
                  </a:lnTo>
                  <a:lnTo>
                    <a:pt x="733" y="713"/>
                  </a:lnTo>
                  <a:lnTo>
                    <a:pt x="728" y="714"/>
                  </a:lnTo>
                  <a:lnTo>
                    <a:pt x="724" y="715"/>
                  </a:lnTo>
                  <a:lnTo>
                    <a:pt x="719" y="715"/>
                  </a:lnTo>
                  <a:lnTo>
                    <a:pt x="714" y="716"/>
                  </a:lnTo>
                  <a:lnTo>
                    <a:pt x="709" y="716"/>
                  </a:lnTo>
                  <a:lnTo>
                    <a:pt x="704" y="717"/>
                  </a:lnTo>
                  <a:lnTo>
                    <a:pt x="699" y="717"/>
                  </a:lnTo>
                  <a:lnTo>
                    <a:pt x="694" y="717"/>
                  </a:lnTo>
                  <a:lnTo>
                    <a:pt x="690" y="718"/>
                  </a:lnTo>
                  <a:lnTo>
                    <a:pt x="685" y="718"/>
                  </a:lnTo>
                  <a:lnTo>
                    <a:pt x="681" y="718"/>
                  </a:lnTo>
                  <a:lnTo>
                    <a:pt x="676" y="718"/>
                  </a:lnTo>
                  <a:lnTo>
                    <a:pt x="672" y="718"/>
                  </a:lnTo>
                  <a:lnTo>
                    <a:pt x="667" y="717"/>
                  </a:lnTo>
                  <a:lnTo>
                    <a:pt x="663" y="717"/>
                  </a:lnTo>
                  <a:lnTo>
                    <a:pt x="659" y="717"/>
                  </a:lnTo>
                  <a:lnTo>
                    <a:pt x="655" y="716"/>
                  </a:lnTo>
                  <a:lnTo>
                    <a:pt x="651" y="716"/>
                  </a:lnTo>
                  <a:lnTo>
                    <a:pt x="647" y="715"/>
                  </a:lnTo>
                  <a:lnTo>
                    <a:pt x="643" y="714"/>
                  </a:lnTo>
                  <a:lnTo>
                    <a:pt x="639" y="714"/>
                  </a:lnTo>
                  <a:lnTo>
                    <a:pt x="635" y="713"/>
                  </a:lnTo>
                  <a:lnTo>
                    <a:pt x="631" y="712"/>
                  </a:lnTo>
                  <a:lnTo>
                    <a:pt x="628" y="711"/>
                  </a:lnTo>
                  <a:lnTo>
                    <a:pt x="624" y="710"/>
                  </a:lnTo>
                  <a:lnTo>
                    <a:pt x="621" y="709"/>
                  </a:lnTo>
                  <a:lnTo>
                    <a:pt x="617" y="708"/>
                  </a:lnTo>
                  <a:lnTo>
                    <a:pt x="614" y="707"/>
                  </a:lnTo>
                  <a:lnTo>
                    <a:pt x="611" y="706"/>
                  </a:lnTo>
                  <a:lnTo>
                    <a:pt x="608" y="705"/>
                  </a:lnTo>
                  <a:lnTo>
                    <a:pt x="605" y="704"/>
                  </a:lnTo>
                  <a:lnTo>
                    <a:pt x="602" y="703"/>
                  </a:lnTo>
                  <a:lnTo>
                    <a:pt x="599" y="702"/>
                  </a:lnTo>
                  <a:lnTo>
                    <a:pt x="596" y="701"/>
                  </a:lnTo>
                  <a:lnTo>
                    <a:pt x="593" y="699"/>
                  </a:lnTo>
                  <a:lnTo>
                    <a:pt x="590" y="698"/>
                  </a:lnTo>
                  <a:lnTo>
                    <a:pt x="587" y="697"/>
                  </a:lnTo>
                  <a:lnTo>
                    <a:pt x="585" y="695"/>
                  </a:lnTo>
                  <a:lnTo>
                    <a:pt x="582" y="694"/>
                  </a:lnTo>
                  <a:lnTo>
                    <a:pt x="580" y="692"/>
                  </a:lnTo>
                  <a:lnTo>
                    <a:pt x="577" y="691"/>
                  </a:lnTo>
                  <a:lnTo>
                    <a:pt x="575" y="689"/>
                  </a:lnTo>
                  <a:lnTo>
                    <a:pt x="573" y="688"/>
                  </a:lnTo>
                  <a:lnTo>
                    <a:pt x="571" y="686"/>
                  </a:lnTo>
                  <a:lnTo>
                    <a:pt x="569" y="684"/>
                  </a:lnTo>
                  <a:lnTo>
                    <a:pt x="566" y="682"/>
                  </a:lnTo>
                  <a:lnTo>
                    <a:pt x="565" y="681"/>
                  </a:lnTo>
                  <a:lnTo>
                    <a:pt x="563" y="679"/>
                  </a:lnTo>
                  <a:lnTo>
                    <a:pt x="561" y="677"/>
                  </a:lnTo>
                  <a:lnTo>
                    <a:pt x="559" y="675"/>
                  </a:lnTo>
                  <a:lnTo>
                    <a:pt x="557" y="673"/>
                  </a:lnTo>
                  <a:lnTo>
                    <a:pt x="556" y="670"/>
                  </a:lnTo>
                  <a:lnTo>
                    <a:pt x="554" y="668"/>
                  </a:lnTo>
                  <a:lnTo>
                    <a:pt x="553" y="666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0" y="660"/>
                  </a:lnTo>
                  <a:lnTo>
                    <a:pt x="550" y="658"/>
                  </a:lnTo>
                  <a:lnTo>
                    <a:pt x="550" y="657"/>
                  </a:lnTo>
                  <a:lnTo>
                    <a:pt x="551" y="655"/>
                  </a:lnTo>
                  <a:lnTo>
                    <a:pt x="552" y="654"/>
                  </a:lnTo>
                  <a:lnTo>
                    <a:pt x="553" y="653"/>
                  </a:lnTo>
                  <a:lnTo>
                    <a:pt x="554" y="652"/>
                  </a:lnTo>
                  <a:lnTo>
                    <a:pt x="556" y="651"/>
                  </a:lnTo>
                  <a:lnTo>
                    <a:pt x="558" y="650"/>
                  </a:lnTo>
                  <a:lnTo>
                    <a:pt x="560" y="649"/>
                  </a:lnTo>
                  <a:lnTo>
                    <a:pt x="563" y="649"/>
                  </a:lnTo>
                  <a:lnTo>
                    <a:pt x="566" y="648"/>
                  </a:lnTo>
                  <a:lnTo>
                    <a:pt x="570" y="648"/>
                  </a:lnTo>
                  <a:lnTo>
                    <a:pt x="573" y="647"/>
                  </a:lnTo>
                  <a:lnTo>
                    <a:pt x="576" y="647"/>
                  </a:lnTo>
                  <a:lnTo>
                    <a:pt x="580" y="646"/>
                  </a:lnTo>
                  <a:lnTo>
                    <a:pt x="583" y="646"/>
                  </a:lnTo>
                  <a:lnTo>
                    <a:pt x="586" y="645"/>
                  </a:lnTo>
                  <a:lnTo>
                    <a:pt x="589" y="644"/>
                  </a:lnTo>
                  <a:lnTo>
                    <a:pt x="592" y="643"/>
                  </a:lnTo>
                  <a:lnTo>
                    <a:pt x="595" y="642"/>
                  </a:lnTo>
                  <a:lnTo>
                    <a:pt x="598" y="641"/>
                  </a:lnTo>
                  <a:lnTo>
                    <a:pt x="600" y="640"/>
                  </a:lnTo>
                  <a:lnTo>
                    <a:pt x="603" y="638"/>
                  </a:lnTo>
                  <a:lnTo>
                    <a:pt x="605" y="637"/>
                  </a:lnTo>
                  <a:lnTo>
                    <a:pt x="608" y="636"/>
                  </a:lnTo>
                  <a:lnTo>
                    <a:pt x="610" y="634"/>
                  </a:lnTo>
                  <a:lnTo>
                    <a:pt x="613" y="632"/>
                  </a:lnTo>
                  <a:lnTo>
                    <a:pt x="615" y="631"/>
                  </a:lnTo>
                  <a:lnTo>
                    <a:pt x="617" y="629"/>
                  </a:lnTo>
                  <a:lnTo>
                    <a:pt x="619" y="627"/>
                  </a:lnTo>
                  <a:lnTo>
                    <a:pt x="621" y="625"/>
                  </a:lnTo>
                  <a:lnTo>
                    <a:pt x="623" y="624"/>
                  </a:lnTo>
                  <a:lnTo>
                    <a:pt x="624" y="622"/>
                  </a:lnTo>
                  <a:lnTo>
                    <a:pt x="626" y="620"/>
                  </a:lnTo>
                  <a:lnTo>
                    <a:pt x="628" y="618"/>
                  </a:lnTo>
                  <a:lnTo>
                    <a:pt x="629" y="617"/>
                  </a:lnTo>
                  <a:lnTo>
                    <a:pt x="631" y="615"/>
                  </a:lnTo>
                  <a:lnTo>
                    <a:pt x="632" y="613"/>
                  </a:lnTo>
                  <a:lnTo>
                    <a:pt x="634" y="611"/>
                  </a:lnTo>
                  <a:lnTo>
                    <a:pt x="635" y="610"/>
                  </a:lnTo>
                  <a:lnTo>
                    <a:pt x="636" y="608"/>
                  </a:lnTo>
                  <a:lnTo>
                    <a:pt x="637" y="606"/>
                  </a:lnTo>
                  <a:lnTo>
                    <a:pt x="638" y="605"/>
                  </a:lnTo>
                  <a:lnTo>
                    <a:pt x="639" y="603"/>
                  </a:lnTo>
                  <a:lnTo>
                    <a:pt x="640" y="601"/>
                  </a:lnTo>
                  <a:lnTo>
                    <a:pt x="640" y="600"/>
                  </a:lnTo>
                  <a:lnTo>
                    <a:pt x="641" y="599"/>
                  </a:lnTo>
                  <a:lnTo>
                    <a:pt x="642" y="598"/>
                  </a:lnTo>
                  <a:lnTo>
                    <a:pt x="642" y="597"/>
                  </a:lnTo>
                  <a:lnTo>
                    <a:pt x="642" y="596"/>
                  </a:lnTo>
                  <a:lnTo>
                    <a:pt x="642" y="597"/>
                  </a:lnTo>
                  <a:lnTo>
                    <a:pt x="642" y="598"/>
                  </a:lnTo>
                  <a:lnTo>
                    <a:pt x="641" y="599"/>
                  </a:lnTo>
                  <a:lnTo>
                    <a:pt x="640" y="600"/>
                  </a:lnTo>
                  <a:lnTo>
                    <a:pt x="640" y="601"/>
                  </a:lnTo>
                  <a:lnTo>
                    <a:pt x="639" y="603"/>
                  </a:lnTo>
                  <a:lnTo>
                    <a:pt x="638" y="605"/>
                  </a:lnTo>
                  <a:lnTo>
                    <a:pt x="637" y="606"/>
                  </a:lnTo>
                  <a:lnTo>
                    <a:pt x="636" y="608"/>
                  </a:lnTo>
                  <a:lnTo>
                    <a:pt x="635" y="610"/>
                  </a:lnTo>
                  <a:lnTo>
                    <a:pt x="634" y="611"/>
                  </a:lnTo>
                  <a:lnTo>
                    <a:pt x="632" y="613"/>
                  </a:lnTo>
                  <a:lnTo>
                    <a:pt x="631" y="615"/>
                  </a:lnTo>
                  <a:lnTo>
                    <a:pt x="629" y="617"/>
                  </a:lnTo>
                  <a:lnTo>
                    <a:pt x="628" y="618"/>
                  </a:lnTo>
                  <a:lnTo>
                    <a:pt x="626" y="620"/>
                  </a:lnTo>
                  <a:lnTo>
                    <a:pt x="624" y="622"/>
                  </a:lnTo>
                  <a:lnTo>
                    <a:pt x="623" y="624"/>
                  </a:lnTo>
                  <a:lnTo>
                    <a:pt x="621" y="625"/>
                  </a:lnTo>
                  <a:lnTo>
                    <a:pt x="619" y="627"/>
                  </a:lnTo>
                  <a:lnTo>
                    <a:pt x="617" y="629"/>
                  </a:lnTo>
                  <a:lnTo>
                    <a:pt x="615" y="631"/>
                  </a:lnTo>
                  <a:lnTo>
                    <a:pt x="613" y="632"/>
                  </a:lnTo>
                  <a:lnTo>
                    <a:pt x="610" y="634"/>
                  </a:lnTo>
                  <a:lnTo>
                    <a:pt x="608" y="636"/>
                  </a:lnTo>
                  <a:lnTo>
                    <a:pt x="605" y="637"/>
                  </a:lnTo>
                  <a:lnTo>
                    <a:pt x="603" y="638"/>
                  </a:lnTo>
                  <a:lnTo>
                    <a:pt x="600" y="640"/>
                  </a:lnTo>
                  <a:lnTo>
                    <a:pt x="598" y="641"/>
                  </a:lnTo>
                  <a:lnTo>
                    <a:pt x="595" y="642"/>
                  </a:lnTo>
                  <a:lnTo>
                    <a:pt x="592" y="643"/>
                  </a:lnTo>
                  <a:lnTo>
                    <a:pt x="589" y="644"/>
                  </a:lnTo>
                  <a:lnTo>
                    <a:pt x="586" y="645"/>
                  </a:lnTo>
                  <a:lnTo>
                    <a:pt x="583" y="646"/>
                  </a:lnTo>
                  <a:lnTo>
                    <a:pt x="580" y="646"/>
                  </a:lnTo>
                  <a:lnTo>
                    <a:pt x="576" y="647"/>
                  </a:lnTo>
                  <a:lnTo>
                    <a:pt x="573" y="647"/>
                  </a:lnTo>
                  <a:lnTo>
                    <a:pt x="570" y="648"/>
                  </a:lnTo>
                  <a:lnTo>
                    <a:pt x="566" y="648"/>
                  </a:lnTo>
                  <a:lnTo>
                    <a:pt x="563" y="648"/>
                  </a:lnTo>
                  <a:lnTo>
                    <a:pt x="559" y="649"/>
                  </a:lnTo>
                  <a:lnTo>
                    <a:pt x="556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5" y="649"/>
                  </a:lnTo>
                  <a:lnTo>
                    <a:pt x="542" y="649"/>
                  </a:lnTo>
                  <a:lnTo>
                    <a:pt x="538" y="650"/>
                  </a:lnTo>
                  <a:lnTo>
                    <a:pt x="535" y="650"/>
                  </a:lnTo>
                  <a:lnTo>
                    <a:pt x="531" y="650"/>
                  </a:lnTo>
                  <a:lnTo>
                    <a:pt x="528" y="650"/>
                  </a:lnTo>
                  <a:lnTo>
                    <a:pt x="524" y="650"/>
                  </a:lnTo>
                  <a:lnTo>
                    <a:pt x="521" y="650"/>
                  </a:lnTo>
                  <a:lnTo>
                    <a:pt x="518" y="650"/>
                  </a:lnTo>
                  <a:lnTo>
                    <a:pt x="514" y="649"/>
                  </a:lnTo>
                  <a:lnTo>
                    <a:pt x="511" y="649"/>
                  </a:lnTo>
                  <a:lnTo>
                    <a:pt x="507" y="649"/>
                  </a:lnTo>
                  <a:lnTo>
                    <a:pt x="504" y="649"/>
                  </a:lnTo>
                  <a:lnTo>
                    <a:pt x="501" y="648"/>
                  </a:lnTo>
                  <a:lnTo>
                    <a:pt x="498" y="648"/>
                  </a:lnTo>
                  <a:lnTo>
                    <a:pt x="495" y="648"/>
                  </a:lnTo>
                  <a:lnTo>
                    <a:pt x="492" y="647"/>
                  </a:lnTo>
                  <a:lnTo>
                    <a:pt x="488" y="647"/>
                  </a:lnTo>
                  <a:lnTo>
                    <a:pt x="485" y="646"/>
                  </a:lnTo>
                  <a:lnTo>
                    <a:pt x="483" y="645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4" y="643"/>
                  </a:lnTo>
                  <a:lnTo>
                    <a:pt x="471" y="642"/>
                  </a:lnTo>
                  <a:lnTo>
                    <a:pt x="469" y="641"/>
                  </a:lnTo>
                  <a:lnTo>
                    <a:pt x="466" y="640"/>
                  </a:lnTo>
                  <a:lnTo>
                    <a:pt x="463" y="638"/>
                  </a:lnTo>
                  <a:lnTo>
                    <a:pt x="461" y="637"/>
                  </a:lnTo>
                  <a:lnTo>
                    <a:pt x="459" y="636"/>
                  </a:lnTo>
                  <a:lnTo>
                    <a:pt x="458" y="635"/>
                  </a:lnTo>
                  <a:lnTo>
                    <a:pt x="456" y="633"/>
                  </a:lnTo>
                  <a:lnTo>
                    <a:pt x="455" y="632"/>
                  </a:lnTo>
                  <a:lnTo>
                    <a:pt x="455" y="630"/>
                  </a:lnTo>
                  <a:lnTo>
                    <a:pt x="454" y="628"/>
                  </a:lnTo>
                  <a:lnTo>
                    <a:pt x="454" y="626"/>
                  </a:lnTo>
                  <a:lnTo>
                    <a:pt x="454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6" y="619"/>
                  </a:lnTo>
                  <a:lnTo>
                    <a:pt x="458" y="616"/>
                  </a:lnTo>
                  <a:lnTo>
                    <a:pt x="459" y="614"/>
                  </a:lnTo>
                  <a:lnTo>
                    <a:pt x="461" y="612"/>
                  </a:lnTo>
                  <a:lnTo>
                    <a:pt x="463" y="610"/>
                  </a:lnTo>
                  <a:lnTo>
                    <a:pt x="465" y="608"/>
                  </a:lnTo>
                  <a:lnTo>
                    <a:pt x="466" y="606"/>
                  </a:lnTo>
                  <a:lnTo>
                    <a:pt x="467" y="605"/>
                  </a:lnTo>
                  <a:lnTo>
                    <a:pt x="468" y="604"/>
                  </a:lnTo>
                  <a:lnTo>
                    <a:pt x="469" y="603"/>
                  </a:lnTo>
                  <a:lnTo>
                    <a:pt x="468" y="604"/>
                  </a:lnTo>
                  <a:lnTo>
                    <a:pt x="467" y="605"/>
                  </a:lnTo>
                  <a:lnTo>
                    <a:pt x="466" y="606"/>
                  </a:lnTo>
                  <a:lnTo>
                    <a:pt x="465" y="607"/>
                  </a:lnTo>
                  <a:lnTo>
                    <a:pt x="464" y="609"/>
                  </a:lnTo>
                  <a:lnTo>
                    <a:pt x="462" y="611"/>
                  </a:lnTo>
                  <a:lnTo>
                    <a:pt x="460" y="614"/>
                  </a:lnTo>
                  <a:lnTo>
                    <a:pt x="457" y="616"/>
                  </a:lnTo>
                  <a:lnTo>
                    <a:pt x="455" y="619"/>
                  </a:lnTo>
                  <a:lnTo>
                    <a:pt x="452" y="621"/>
                  </a:lnTo>
                  <a:lnTo>
                    <a:pt x="450" y="623"/>
                  </a:lnTo>
                  <a:lnTo>
                    <a:pt x="447" y="626"/>
                  </a:lnTo>
                  <a:lnTo>
                    <a:pt x="444" y="628"/>
                  </a:lnTo>
                  <a:lnTo>
                    <a:pt x="442" y="630"/>
                  </a:lnTo>
                  <a:lnTo>
                    <a:pt x="439" y="632"/>
                  </a:lnTo>
                  <a:lnTo>
                    <a:pt x="436" y="634"/>
                  </a:lnTo>
                  <a:lnTo>
                    <a:pt x="432" y="636"/>
                  </a:lnTo>
                  <a:lnTo>
                    <a:pt x="429" y="637"/>
                  </a:lnTo>
                  <a:lnTo>
                    <a:pt x="426" y="639"/>
                  </a:lnTo>
                  <a:lnTo>
                    <a:pt x="422" y="641"/>
                  </a:lnTo>
                  <a:lnTo>
                    <a:pt x="419" y="642"/>
                  </a:lnTo>
                  <a:lnTo>
                    <a:pt x="415" y="644"/>
                  </a:lnTo>
                  <a:lnTo>
                    <a:pt x="411" y="645"/>
                  </a:lnTo>
                  <a:lnTo>
                    <a:pt x="408" y="646"/>
                  </a:lnTo>
                  <a:lnTo>
                    <a:pt x="404" y="647"/>
                  </a:lnTo>
                  <a:lnTo>
                    <a:pt x="400" y="648"/>
                  </a:lnTo>
                  <a:lnTo>
                    <a:pt x="396" y="649"/>
                  </a:lnTo>
                  <a:lnTo>
                    <a:pt x="392" y="650"/>
                  </a:lnTo>
                  <a:lnTo>
                    <a:pt x="388" y="650"/>
                  </a:lnTo>
                  <a:lnTo>
                    <a:pt x="385" y="651"/>
                  </a:lnTo>
                  <a:lnTo>
                    <a:pt x="381" y="651"/>
                  </a:lnTo>
                  <a:lnTo>
                    <a:pt x="377" y="651"/>
                  </a:lnTo>
                  <a:lnTo>
                    <a:pt x="373" y="651"/>
                  </a:lnTo>
                  <a:lnTo>
                    <a:pt x="369" y="651"/>
                  </a:lnTo>
                  <a:lnTo>
                    <a:pt x="365" y="650"/>
                  </a:lnTo>
                  <a:lnTo>
                    <a:pt x="361" y="650"/>
                  </a:lnTo>
                  <a:lnTo>
                    <a:pt x="358" y="649"/>
                  </a:lnTo>
                  <a:lnTo>
                    <a:pt x="354" y="649"/>
                  </a:lnTo>
                  <a:lnTo>
                    <a:pt x="350" y="648"/>
                  </a:lnTo>
                  <a:lnTo>
                    <a:pt x="346" y="647"/>
                  </a:lnTo>
                  <a:lnTo>
                    <a:pt x="342" y="645"/>
                  </a:lnTo>
                  <a:lnTo>
                    <a:pt x="339" y="644"/>
                  </a:lnTo>
                  <a:lnTo>
                    <a:pt x="335" y="643"/>
                  </a:lnTo>
                  <a:lnTo>
                    <a:pt x="332" y="642"/>
                  </a:lnTo>
                  <a:lnTo>
                    <a:pt x="329" y="640"/>
                  </a:lnTo>
                  <a:lnTo>
                    <a:pt x="326" y="639"/>
                  </a:lnTo>
                  <a:lnTo>
                    <a:pt x="323" y="637"/>
                  </a:lnTo>
                  <a:lnTo>
                    <a:pt x="320" y="635"/>
                  </a:lnTo>
                  <a:lnTo>
                    <a:pt x="317" y="634"/>
                  </a:lnTo>
                  <a:lnTo>
                    <a:pt x="315" y="632"/>
                  </a:lnTo>
                  <a:lnTo>
                    <a:pt x="312" y="630"/>
                  </a:lnTo>
                  <a:lnTo>
                    <a:pt x="310" y="628"/>
                  </a:lnTo>
                  <a:lnTo>
                    <a:pt x="308" y="626"/>
                  </a:lnTo>
                  <a:lnTo>
                    <a:pt x="306" y="624"/>
                  </a:lnTo>
                  <a:lnTo>
                    <a:pt x="304" y="622"/>
                  </a:lnTo>
                  <a:lnTo>
                    <a:pt x="302" y="620"/>
                  </a:lnTo>
                  <a:lnTo>
                    <a:pt x="300" y="617"/>
                  </a:lnTo>
                  <a:lnTo>
                    <a:pt x="298" y="615"/>
                  </a:lnTo>
                  <a:lnTo>
                    <a:pt x="297" y="613"/>
                  </a:lnTo>
                  <a:lnTo>
                    <a:pt x="295" y="611"/>
                  </a:lnTo>
                  <a:lnTo>
                    <a:pt x="293" y="609"/>
                  </a:lnTo>
                  <a:lnTo>
                    <a:pt x="292" y="606"/>
                  </a:lnTo>
                  <a:lnTo>
                    <a:pt x="290" y="604"/>
                  </a:lnTo>
                  <a:lnTo>
                    <a:pt x="289" y="602"/>
                  </a:lnTo>
                  <a:lnTo>
                    <a:pt x="287" y="600"/>
                  </a:lnTo>
                  <a:lnTo>
                    <a:pt x="286" y="598"/>
                  </a:lnTo>
                  <a:lnTo>
                    <a:pt x="284" y="596"/>
                  </a:lnTo>
                  <a:lnTo>
                    <a:pt x="283" y="594"/>
                  </a:lnTo>
                  <a:lnTo>
                    <a:pt x="281" y="592"/>
                  </a:lnTo>
                  <a:lnTo>
                    <a:pt x="280" y="590"/>
                  </a:lnTo>
                  <a:lnTo>
                    <a:pt x="279" y="588"/>
                  </a:lnTo>
                  <a:lnTo>
                    <a:pt x="278" y="586"/>
                  </a:lnTo>
                  <a:lnTo>
                    <a:pt x="276" y="584"/>
                  </a:lnTo>
                  <a:lnTo>
                    <a:pt x="275" y="582"/>
                  </a:lnTo>
                  <a:lnTo>
                    <a:pt x="274" y="579"/>
                  </a:lnTo>
                  <a:lnTo>
                    <a:pt x="272" y="577"/>
                  </a:lnTo>
                  <a:lnTo>
                    <a:pt x="271" y="575"/>
                  </a:lnTo>
                  <a:lnTo>
                    <a:pt x="270" y="573"/>
                  </a:lnTo>
                  <a:lnTo>
                    <a:pt x="269" y="571"/>
                  </a:lnTo>
                  <a:lnTo>
                    <a:pt x="267" y="568"/>
                  </a:lnTo>
                  <a:lnTo>
                    <a:pt x="266" y="566"/>
                  </a:lnTo>
                  <a:lnTo>
                    <a:pt x="265" y="564"/>
                  </a:lnTo>
                  <a:lnTo>
                    <a:pt x="264" y="561"/>
                  </a:lnTo>
                  <a:lnTo>
                    <a:pt x="262" y="559"/>
                  </a:lnTo>
                  <a:lnTo>
                    <a:pt x="261" y="556"/>
                  </a:lnTo>
                  <a:lnTo>
                    <a:pt x="260" y="554"/>
                  </a:lnTo>
                  <a:lnTo>
                    <a:pt x="259" y="551"/>
                  </a:lnTo>
                  <a:lnTo>
                    <a:pt x="257" y="549"/>
                  </a:lnTo>
                  <a:lnTo>
                    <a:pt x="256" y="547"/>
                  </a:lnTo>
                  <a:lnTo>
                    <a:pt x="255" y="545"/>
                  </a:lnTo>
                  <a:lnTo>
                    <a:pt x="255" y="543"/>
                  </a:lnTo>
                  <a:lnTo>
                    <a:pt x="254" y="542"/>
                  </a:lnTo>
                  <a:lnTo>
                    <a:pt x="254" y="541"/>
                  </a:lnTo>
                  <a:lnTo>
                    <a:pt x="253" y="541"/>
                  </a:lnTo>
                  <a:lnTo>
                    <a:pt x="254" y="541"/>
                  </a:lnTo>
                  <a:lnTo>
                    <a:pt x="254" y="542"/>
                  </a:lnTo>
                  <a:lnTo>
                    <a:pt x="255" y="543"/>
                  </a:lnTo>
                  <a:lnTo>
                    <a:pt x="255" y="545"/>
                  </a:lnTo>
                  <a:lnTo>
                    <a:pt x="256" y="547"/>
                  </a:lnTo>
                  <a:lnTo>
                    <a:pt x="257" y="549"/>
                  </a:lnTo>
                  <a:lnTo>
                    <a:pt x="259" y="551"/>
                  </a:lnTo>
                  <a:lnTo>
                    <a:pt x="260" y="554"/>
                  </a:lnTo>
                  <a:lnTo>
                    <a:pt x="261" y="556"/>
                  </a:lnTo>
                  <a:lnTo>
                    <a:pt x="261" y="559"/>
                  </a:lnTo>
                  <a:lnTo>
                    <a:pt x="262" y="561"/>
                  </a:lnTo>
                  <a:lnTo>
                    <a:pt x="262" y="564"/>
                  </a:lnTo>
                  <a:lnTo>
                    <a:pt x="262" y="566"/>
                  </a:lnTo>
                  <a:lnTo>
                    <a:pt x="262" y="569"/>
                  </a:lnTo>
                  <a:lnTo>
                    <a:pt x="262" y="571"/>
                  </a:lnTo>
                  <a:lnTo>
                    <a:pt x="262" y="574"/>
                  </a:lnTo>
                  <a:lnTo>
                    <a:pt x="261" y="576"/>
                  </a:lnTo>
                  <a:lnTo>
                    <a:pt x="260" y="579"/>
                  </a:lnTo>
                  <a:lnTo>
                    <a:pt x="259" y="581"/>
                  </a:lnTo>
                  <a:lnTo>
                    <a:pt x="258" y="583"/>
                  </a:lnTo>
                  <a:lnTo>
                    <a:pt x="256" y="586"/>
                  </a:lnTo>
                  <a:lnTo>
                    <a:pt x="254" y="588"/>
                  </a:lnTo>
                  <a:lnTo>
                    <a:pt x="252" y="590"/>
                  </a:lnTo>
                  <a:lnTo>
                    <a:pt x="250" y="593"/>
                  </a:lnTo>
                  <a:lnTo>
                    <a:pt x="248" y="595"/>
                  </a:lnTo>
                  <a:lnTo>
                    <a:pt x="246" y="597"/>
                  </a:lnTo>
                  <a:lnTo>
                    <a:pt x="243" y="599"/>
                  </a:lnTo>
                  <a:lnTo>
                    <a:pt x="241" y="601"/>
                  </a:lnTo>
                  <a:lnTo>
                    <a:pt x="238" y="603"/>
                  </a:lnTo>
                  <a:lnTo>
                    <a:pt x="236" y="605"/>
                  </a:lnTo>
                  <a:lnTo>
                    <a:pt x="233" y="606"/>
                  </a:lnTo>
                  <a:lnTo>
                    <a:pt x="230" y="608"/>
                  </a:lnTo>
                  <a:lnTo>
                    <a:pt x="227" y="609"/>
                  </a:lnTo>
                  <a:lnTo>
                    <a:pt x="224" y="611"/>
                  </a:lnTo>
                  <a:lnTo>
                    <a:pt x="221" y="612"/>
                  </a:lnTo>
                  <a:lnTo>
                    <a:pt x="217" y="613"/>
                  </a:lnTo>
                  <a:lnTo>
                    <a:pt x="214" y="614"/>
                  </a:lnTo>
                  <a:lnTo>
                    <a:pt x="211" y="615"/>
                  </a:lnTo>
                  <a:lnTo>
                    <a:pt x="207" y="616"/>
                  </a:lnTo>
                  <a:lnTo>
                    <a:pt x="203" y="617"/>
                  </a:lnTo>
                  <a:lnTo>
                    <a:pt x="200" y="618"/>
                  </a:lnTo>
                  <a:lnTo>
                    <a:pt x="196" y="619"/>
                  </a:lnTo>
                  <a:lnTo>
                    <a:pt x="193" y="619"/>
                  </a:lnTo>
                  <a:lnTo>
                    <a:pt x="189" y="619"/>
                  </a:lnTo>
                  <a:lnTo>
                    <a:pt x="185" y="620"/>
                  </a:lnTo>
                  <a:lnTo>
                    <a:pt x="181" y="620"/>
                  </a:lnTo>
                  <a:lnTo>
                    <a:pt x="178" y="620"/>
                  </a:lnTo>
                  <a:lnTo>
                    <a:pt x="174" y="620"/>
                  </a:lnTo>
                  <a:lnTo>
                    <a:pt x="170" y="620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59" y="619"/>
                  </a:lnTo>
                  <a:lnTo>
                    <a:pt x="155" y="618"/>
                  </a:lnTo>
                  <a:lnTo>
                    <a:pt x="151" y="617"/>
                  </a:lnTo>
                  <a:lnTo>
                    <a:pt x="147" y="616"/>
                  </a:lnTo>
                  <a:lnTo>
                    <a:pt x="143" y="615"/>
                  </a:lnTo>
                  <a:lnTo>
                    <a:pt x="139" y="615"/>
                  </a:lnTo>
                  <a:lnTo>
                    <a:pt x="136" y="614"/>
                  </a:lnTo>
                  <a:lnTo>
                    <a:pt x="132" y="613"/>
                  </a:lnTo>
                  <a:lnTo>
                    <a:pt x="128" y="611"/>
                  </a:lnTo>
                  <a:lnTo>
                    <a:pt x="125" y="610"/>
                  </a:lnTo>
                  <a:lnTo>
                    <a:pt x="121" y="609"/>
                  </a:lnTo>
                  <a:lnTo>
                    <a:pt x="118" y="608"/>
                  </a:lnTo>
                  <a:lnTo>
                    <a:pt x="114" y="607"/>
                  </a:lnTo>
                  <a:lnTo>
                    <a:pt x="111" y="606"/>
                  </a:lnTo>
                  <a:lnTo>
                    <a:pt x="108" y="604"/>
                  </a:lnTo>
                  <a:lnTo>
                    <a:pt x="104" y="603"/>
                  </a:lnTo>
                  <a:lnTo>
                    <a:pt x="101" y="602"/>
                  </a:lnTo>
                  <a:lnTo>
                    <a:pt x="98" y="600"/>
                  </a:lnTo>
                  <a:lnTo>
                    <a:pt x="95" y="599"/>
                  </a:lnTo>
                  <a:lnTo>
                    <a:pt x="92" y="598"/>
                  </a:lnTo>
                  <a:lnTo>
                    <a:pt x="89" y="596"/>
                  </a:lnTo>
                  <a:lnTo>
                    <a:pt x="86" y="595"/>
                  </a:lnTo>
                  <a:lnTo>
                    <a:pt x="83" y="593"/>
                  </a:lnTo>
                  <a:lnTo>
                    <a:pt x="80" y="591"/>
                  </a:lnTo>
                  <a:lnTo>
                    <a:pt x="78" y="590"/>
                  </a:lnTo>
                  <a:lnTo>
                    <a:pt x="75" y="588"/>
                  </a:lnTo>
                  <a:lnTo>
                    <a:pt x="73" y="586"/>
                  </a:lnTo>
                  <a:lnTo>
                    <a:pt x="70" y="585"/>
                  </a:lnTo>
                  <a:lnTo>
                    <a:pt x="68" y="583"/>
                  </a:lnTo>
                  <a:lnTo>
                    <a:pt x="66" y="581"/>
                  </a:lnTo>
                  <a:lnTo>
                    <a:pt x="64" y="579"/>
                  </a:lnTo>
                  <a:lnTo>
                    <a:pt x="62" y="577"/>
                  </a:lnTo>
                  <a:lnTo>
                    <a:pt x="60" y="575"/>
                  </a:lnTo>
                  <a:lnTo>
                    <a:pt x="58" y="573"/>
                  </a:lnTo>
                  <a:lnTo>
                    <a:pt x="56" y="571"/>
                  </a:lnTo>
                  <a:lnTo>
                    <a:pt x="54" y="569"/>
                  </a:lnTo>
                  <a:lnTo>
                    <a:pt x="53" y="567"/>
                  </a:lnTo>
                  <a:lnTo>
                    <a:pt x="51" y="565"/>
                  </a:lnTo>
                  <a:lnTo>
                    <a:pt x="49" y="562"/>
                  </a:lnTo>
                  <a:lnTo>
                    <a:pt x="47" y="560"/>
                  </a:lnTo>
                  <a:lnTo>
                    <a:pt x="45" y="557"/>
                  </a:lnTo>
                  <a:lnTo>
                    <a:pt x="43" y="554"/>
                  </a:lnTo>
                  <a:lnTo>
                    <a:pt x="41" y="551"/>
                  </a:lnTo>
                  <a:lnTo>
                    <a:pt x="39" y="548"/>
                  </a:lnTo>
                  <a:lnTo>
                    <a:pt x="37" y="545"/>
                  </a:lnTo>
                  <a:lnTo>
                    <a:pt x="35" y="542"/>
                  </a:lnTo>
                  <a:lnTo>
                    <a:pt x="33" y="539"/>
                  </a:lnTo>
                  <a:lnTo>
                    <a:pt x="31" y="536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3" y="525"/>
                  </a:lnTo>
                  <a:lnTo>
                    <a:pt x="21" y="521"/>
                  </a:lnTo>
                  <a:lnTo>
                    <a:pt x="18" y="517"/>
                  </a:lnTo>
                  <a:lnTo>
                    <a:pt x="16" y="513"/>
                  </a:lnTo>
                  <a:lnTo>
                    <a:pt x="14" y="509"/>
                  </a:lnTo>
                  <a:lnTo>
                    <a:pt x="12" y="505"/>
                  </a:lnTo>
                  <a:lnTo>
                    <a:pt x="10" y="501"/>
                  </a:lnTo>
                  <a:lnTo>
                    <a:pt x="8" y="497"/>
                  </a:lnTo>
                  <a:lnTo>
                    <a:pt x="7" y="493"/>
                  </a:lnTo>
                  <a:lnTo>
                    <a:pt x="5" y="489"/>
                  </a:lnTo>
                  <a:lnTo>
                    <a:pt x="4" y="484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1" y="472"/>
                  </a:lnTo>
                  <a:lnTo>
                    <a:pt x="1" y="468"/>
                  </a:lnTo>
                  <a:lnTo>
                    <a:pt x="0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0" y="446"/>
                  </a:lnTo>
                  <a:lnTo>
                    <a:pt x="0" y="442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1" y="431"/>
                  </a:lnTo>
                  <a:lnTo>
                    <a:pt x="1" y="427"/>
                  </a:lnTo>
                  <a:lnTo>
                    <a:pt x="1" y="424"/>
                  </a:lnTo>
                  <a:lnTo>
                    <a:pt x="2" y="421"/>
                  </a:lnTo>
                  <a:lnTo>
                    <a:pt x="2" y="417"/>
                  </a:lnTo>
                  <a:lnTo>
                    <a:pt x="3" y="414"/>
                  </a:lnTo>
                  <a:lnTo>
                    <a:pt x="4" y="411"/>
                  </a:lnTo>
                  <a:lnTo>
                    <a:pt x="5" y="409"/>
                  </a:lnTo>
                  <a:lnTo>
                    <a:pt x="6" y="406"/>
                  </a:lnTo>
                  <a:lnTo>
                    <a:pt x="7" y="403"/>
                  </a:lnTo>
                  <a:lnTo>
                    <a:pt x="8" y="401"/>
                  </a:lnTo>
                  <a:lnTo>
                    <a:pt x="9" y="399"/>
                  </a:lnTo>
                  <a:lnTo>
                    <a:pt x="10" y="397"/>
                  </a:lnTo>
                  <a:lnTo>
                    <a:pt x="11" y="394"/>
                  </a:lnTo>
                  <a:lnTo>
                    <a:pt x="12" y="392"/>
                  </a:lnTo>
                  <a:lnTo>
                    <a:pt x="13" y="390"/>
                  </a:lnTo>
                  <a:lnTo>
                    <a:pt x="14" y="388"/>
                  </a:lnTo>
                  <a:lnTo>
                    <a:pt x="16" y="386"/>
                  </a:lnTo>
                  <a:lnTo>
                    <a:pt x="17" y="384"/>
                  </a:lnTo>
                  <a:lnTo>
                    <a:pt x="18" y="383"/>
                  </a:lnTo>
                  <a:lnTo>
                    <a:pt x="20" y="381"/>
                  </a:lnTo>
                  <a:lnTo>
                    <a:pt x="21" y="379"/>
                  </a:lnTo>
                  <a:lnTo>
                    <a:pt x="22" y="377"/>
                  </a:lnTo>
                  <a:lnTo>
                    <a:pt x="24" y="376"/>
                  </a:lnTo>
                  <a:lnTo>
                    <a:pt x="25" y="374"/>
                  </a:lnTo>
                  <a:lnTo>
                    <a:pt x="26" y="373"/>
                  </a:lnTo>
                  <a:lnTo>
                    <a:pt x="28" y="372"/>
                  </a:lnTo>
                  <a:lnTo>
                    <a:pt x="29" y="370"/>
                  </a:lnTo>
                  <a:lnTo>
                    <a:pt x="31" y="369"/>
                  </a:lnTo>
                  <a:lnTo>
                    <a:pt x="32" y="369"/>
                  </a:lnTo>
                  <a:lnTo>
                    <a:pt x="34" y="368"/>
                  </a:lnTo>
                  <a:lnTo>
                    <a:pt x="36" y="368"/>
                  </a:lnTo>
                  <a:lnTo>
                    <a:pt x="38" y="368"/>
                  </a:lnTo>
                  <a:lnTo>
                    <a:pt x="39" y="369"/>
                  </a:lnTo>
                  <a:lnTo>
                    <a:pt x="41" y="369"/>
                  </a:lnTo>
                  <a:lnTo>
                    <a:pt x="43" y="370"/>
                  </a:lnTo>
                  <a:lnTo>
                    <a:pt x="45" y="371"/>
                  </a:lnTo>
                  <a:lnTo>
                    <a:pt x="47" y="372"/>
                  </a:lnTo>
                  <a:lnTo>
                    <a:pt x="49" y="374"/>
                  </a:lnTo>
                  <a:lnTo>
                    <a:pt x="51" y="376"/>
                  </a:lnTo>
                  <a:lnTo>
                    <a:pt x="54" y="378"/>
                  </a:lnTo>
                  <a:lnTo>
                    <a:pt x="56" y="381"/>
                  </a:lnTo>
                  <a:lnTo>
                    <a:pt x="58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90"/>
                  </a:lnTo>
                  <a:lnTo>
                    <a:pt x="65" y="392"/>
                  </a:lnTo>
                  <a:lnTo>
                    <a:pt x="66" y="393"/>
                  </a:lnTo>
                  <a:lnTo>
                    <a:pt x="67" y="394"/>
                  </a:lnTo>
                  <a:lnTo>
                    <a:pt x="67" y="395"/>
                  </a:lnTo>
                  <a:lnTo>
                    <a:pt x="67" y="394"/>
                  </a:lnTo>
                  <a:lnTo>
                    <a:pt x="66" y="393"/>
                  </a:lnTo>
                  <a:lnTo>
                    <a:pt x="65" y="392"/>
                  </a:lnTo>
                  <a:lnTo>
                    <a:pt x="63" y="391"/>
                  </a:lnTo>
                  <a:lnTo>
                    <a:pt x="62" y="389"/>
                  </a:lnTo>
                  <a:lnTo>
                    <a:pt x="60" y="387"/>
                  </a:lnTo>
                  <a:lnTo>
                    <a:pt x="57" y="384"/>
                  </a:lnTo>
                  <a:lnTo>
                    <a:pt x="55" y="381"/>
                  </a:lnTo>
                  <a:lnTo>
                    <a:pt x="53" y="378"/>
                  </a:lnTo>
                  <a:lnTo>
                    <a:pt x="50" y="375"/>
                  </a:lnTo>
                  <a:lnTo>
                    <a:pt x="48" y="372"/>
                  </a:lnTo>
                  <a:lnTo>
                    <a:pt x="46" y="368"/>
                  </a:lnTo>
                  <a:lnTo>
                    <a:pt x="44" y="364"/>
                  </a:lnTo>
                  <a:lnTo>
                    <a:pt x="42" y="360"/>
                  </a:lnTo>
                  <a:lnTo>
                    <a:pt x="40" y="356"/>
                  </a:lnTo>
                  <a:lnTo>
                    <a:pt x="38" y="351"/>
                  </a:lnTo>
                  <a:lnTo>
                    <a:pt x="36" y="346"/>
                  </a:lnTo>
                  <a:lnTo>
                    <a:pt x="34" y="341"/>
                  </a:lnTo>
                  <a:lnTo>
                    <a:pt x="32" y="336"/>
                  </a:lnTo>
                  <a:lnTo>
                    <a:pt x="30" y="330"/>
                  </a:lnTo>
                  <a:lnTo>
                    <a:pt x="28" y="325"/>
                  </a:lnTo>
                  <a:lnTo>
                    <a:pt x="26" y="319"/>
                  </a:lnTo>
                  <a:lnTo>
                    <a:pt x="25" y="313"/>
                  </a:lnTo>
                  <a:lnTo>
                    <a:pt x="23" y="306"/>
                  </a:lnTo>
                  <a:lnTo>
                    <a:pt x="22" y="300"/>
                  </a:lnTo>
                  <a:lnTo>
                    <a:pt x="21" y="294"/>
                  </a:lnTo>
                  <a:lnTo>
                    <a:pt x="20" y="289"/>
                  </a:lnTo>
                  <a:lnTo>
                    <a:pt x="19" y="283"/>
                  </a:lnTo>
                  <a:lnTo>
                    <a:pt x="18" y="277"/>
                  </a:lnTo>
                  <a:lnTo>
                    <a:pt x="18" y="272"/>
                  </a:lnTo>
                  <a:lnTo>
                    <a:pt x="17" y="266"/>
                  </a:lnTo>
                  <a:lnTo>
                    <a:pt x="17" y="261"/>
                  </a:lnTo>
                  <a:lnTo>
                    <a:pt x="17" y="256"/>
                  </a:lnTo>
                  <a:lnTo>
                    <a:pt x="18" y="251"/>
                  </a:lnTo>
                  <a:lnTo>
                    <a:pt x="18" y="246"/>
                  </a:lnTo>
                  <a:lnTo>
                    <a:pt x="19" y="241"/>
                  </a:lnTo>
                  <a:lnTo>
                    <a:pt x="19" y="237"/>
                  </a:lnTo>
                  <a:lnTo>
                    <a:pt x="20" y="232"/>
                  </a:lnTo>
                  <a:lnTo>
                    <a:pt x="22" y="228"/>
                  </a:lnTo>
                  <a:lnTo>
                    <a:pt x="23" y="223"/>
                  </a:lnTo>
                  <a:lnTo>
                    <a:pt x="24" y="219"/>
                  </a:lnTo>
                  <a:lnTo>
                    <a:pt x="26" y="215"/>
                  </a:lnTo>
                  <a:lnTo>
                    <a:pt x="27" y="211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2" y="199"/>
                  </a:lnTo>
                  <a:lnTo>
                    <a:pt x="34" y="195"/>
                  </a:lnTo>
                  <a:lnTo>
                    <a:pt x="35" y="191"/>
                  </a:lnTo>
                  <a:lnTo>
                    <a:pt x="37" y="187"/>
                  </a:lnTo>
                  <a:lnTo>
                    <a:pt x="39" y="184"/>
                  </a:lnTo>
                  <a:lnTo>
                    <a:pt x="41" y="180"/>
                  </a:lnTo>
                  <a:lnTo>
                    <a:pt x="43" y="176"/>
                  </a:lnTo>
                  <a:lnTo>
                    <a:pt x="45" y="173"/>
                  </a:lnTo>
                  <a:lnTo>
                    <a:pt x="47" y="170"/>
                  </a:lnTo>
                  <a:lnTo>
                    <a:pt x="50" y="166"/>
                  </a:lnTo>
                  <a:lnTo>
                    <a:pt x="52" y="163"/>
                  </a:lnTo>
                  <a:lnTo>
                    <a:pt x="54" y="160"/>
                  </a:lnTo>
                  <a:lnTo>
                    <a:pt x="57" y="156"/>
                  </a:lnTo>
                  <a:lnTo>
                    <a:pt x="59" y="153"/>
                  </a:lnTo>
                  <a:lnTo>
                    <a:pt x="62" y="150"/>
                  </a:lnTo>
                  <a:lnTo>
                    <a:pt x="65" y="147"/>
                  </a:lnTo>
                  <a:lnTo>
                    <a:pt x="67" y="144"/>
                  </a:lnTo>
                  <a:lnTo>
                    <a:pt x="70" y="141"/>
                  </a:lnTo>
                  <a:lnTo>
                    <a:pt x="73" y="139"/>
                  </a:lnTo>
                  <a:lnTo>
                    <a:pt x="76" y="136"/>
                  </a:lnTo>
                  <a:lnTo>
                    <a:pt x="79" y="133"/>
                  </a:lnTo>
                  <a:lnTo>
                    <a:pt x="82" y="130"/>
                  </a:lnTo>
                  <a:lnTo>
                    <a:pt x="85" y="128"/>
                  </a:lnTo>
                  <a:lnTo>
                    <a:pt x="89" y="125"/>
                  </a:lnTo>
                  <a:lnTo>
                    <a:pt x="92" y="123"/>
                  </a:lnTo>
                  <a:lnTo>
                    <a:pt x="96" y="121"/>
                  </a:lnTo>
                  <a:lnTo>
                    <a:pt x="99" y="118"/>
                  </a:lnTo>
                  <a:lnTo>
                    <a:pt x="103" y="116"/>
                  </a:lnTo>
                  <a:lnTo>
                    <a:pt x="106" y="114"/>
                  </a:lnTo>
                  <a:lnTo>
                    <a:pt x="110" y="112"/>
                  </a:lnTo>
                  <a:lnTo>
                    <a:pt x="114" y="110"/>
                  </a:lnTo>
                  <a:lnTo>
                    <a:pt x="117" y="108"/>
                  </a:lnTo>
                  <a:lnTo>
                    <a:pt x="121" y="106"/>
                  </a:lnTo>
                  <a:lnTo>
                    <a:pt x="125" y="104"/>
                  </a:lnTo>
                  <a:lnTo>
                    <a:pt x="128" y="102"/>
                  </a:lnTo>
                  <a:lnTo>
                    <a:pt x="132" y="100"/>
                  </a:lnTo>
                  <a:lnTo>
                    <a:pt x="136" y="99"/>
                  </a:lnTo>
                  <a:lnTo>
                    <a:pt x="140" y="97"/>
                  </a:lnTo>
                  <a:lnTo>
                    <a:pt x="144" y="95"/>
                  </a:lnTo>
                  <a:lnTo>
                    <a:pt x="148" y="94"/>
                  </a:lnTo>
                  <a:lnTo>
                    <a:pt x="152" y="92"/>
                  </a:lnTo>
                  <a:lnTo>
                    <a:pt x="156" y="91"/>
                  </a:lnTo>
                  <a:lnTo>
                    <a:pt x="160" y="90"/>
                  </a:lnTo>
                  <a:lnTo>
                    <a:pt x="164" y="89"/>
                  </a:lnTo>
                  <a:lnTo>
                    <a:pt x="167" y="88"/>
                  </a:lnTo>
                  <a:lnTo>
                    <a:pt x="171" y="86"/>
                  </a:lnTo>
                  <a:lnTo>
                    <a:pt x="175" y="86"/>
                  </a:lnTo>
                  <a:lnTo>
                    <a:pt x="178" y="85"/>
                  </a:lnTo>
                  <a:lnTo>
                    <a:pt x="182" y="84"/>
                  </a:lnTo>
                  <a:lnTo>
                    <a:pt x="185" y="83"/>
                  </a:lnTo>
                  <a:lnTo>
                    <a:pt x="189" y="83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9" y="82"/>
                  </a:lnTo>
                  <a:lnTo>
                    <a:pt x="202" y="81"/>
                  </a:lnTo>
                  <a:lnTo>
                    <a:pt x="205" y="81"/>
                  </a:lnTo>
                  <a:lnTo>
                    <a:pt x="208" y="81"/>
                  </a:lnTo>
                  <a:lnTo>
                    <a:pt x="211" y="81"/>
                  </a:lnTo>
                  <a:lnTo>
                    <a:pt x="214" y="81"/>
                  </a:lnTo>
                  <a:lnTo>
                    <a:pt x="216" y="81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3" y="82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1" y="81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200" y="79"/>
                  </a:lnTo>
                  <a:lnTo>
                    <a:pt x="199" y="78"/>
                  </a:lnTo>
                  <a:lnTo>
                    <a:pt x="198" y="77"/>
                  </a:lnTo>
                  <a:lnTo>
                    <a:pt x="197" y="76"/>
                  </a:lnTo>
                  <a:lnTo>
                    <a:pt x="197" y="75"/>
                  </a:lnTo>
                  <a:lnTo>
                    <a:pt x="197" y="73"/>
                  </a:lnTo>
                  <a:lnTo>
                    <a:pt x="197" y="72"/>
                  </a:lnTo>
                  <a:lnTo>
                    <a:pt x="197" y="70"/>
                  </a:lnTo>
                  <a:lnTo>
                    <a:pt x="198" y="68"/>
                  </a:lnTo>
                  <a:lnTo>
                    <a:pt x="199" y="66"/>
                  </a:lnTo>
                  <a:lnTo>
                    <a:pt x="201" y="64"/>
                  </a:lnTo>
                  <a:lnTo>
                    <a:pt x="202" y="62"/>
                  </a:lnTo>
                  <a:lnTo>
                    <a:pt x="204" y="59"/>
                  </a:lnTo>
                  <a:lnTo>
                    <a:pt x="206" y="57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3" y="50"/>
                  </a:lnTo>
                  <a:lnTo>
                    <a:pt x="216" y="47"/>
                  </a:lnTo>
                  <a:lnTo>
                    <a:pt x="218" y="45"/>
                  </a:lnTo>
                  <a:lnTo>
                    <a:pt x="221" y="42"/>
                  </a:lnTo>
                  <a:lnTo>
                    <a:pt x="224" y="40"/>
                  </a:lnTo>
                  <a:lnTo>
                    <a:pt x="227" y="37"/>
                  </a:lnTo>
                  <a:lnTo>
                    <a:pt x="230" y="35"/>
                  </a:lnTo>
                  <a:lnTo>
                    <a:pt x="233" y="32"/>
                  </a:lnTo>
                  <a:lnTo>
                    <a:pt x="236" y="29"/>
                  </a:lnTo>
                  <a:lnTo>
                    <a:pt x="240" y="27"/>
                  </a:lnTo>
                  <a:lnTo>
                    <a:pt x="243" y="24"/>
                  </a:lnTo>
                  <a:lnTo>
                    <a:pt x="247" y="21"/>
                  </a:lnTo>
                  <a:lnTo>
                    <a:pt x="251" y="19"/>
                  </a:lnTo>
                  <a:lnTo>
                    <a:pt x="254" y="16"/>
                  </a:lnTo>
                  <a:lnTo>
                    <a:pt x="258" y="14"/>
                  </a:lnTo>
                  <a:lnTo>
                    <a:pt x="261" y="12"/>
                  </a:lnTo>
                  <a:lnTo>
                    <a:pt x="265" y="10"/>
                  </a:lnTo>
                  <a:lnTo>
                    <a:pt x="268" y="8"/>
                  </a:lnTo>
                  <a:lnTo>
                    <a:pt x="272" y="7"/>
                  </a:lnTo>
                  <a:lnTo>
                    <a:pt x="275" y="5"/>
                  </a:lnTo>
                  <a:lnTo>
                    <a:pt x="278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1"/>
                  </a:lnTo>
                  <a:lnTo>
                    <a:pt x="291" y="1"/>
                  </a:lnTo>
                  <a:lnTo>
                    <a:pt x="295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3" y="1"/>
                  </a:lnTo>
                  <a:lnTo>
                    <a:pt x="316" y="1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4"/>
                  </a:lnTo>
                  <a:lnTo>
                    <a:pt x="333" y="5"/>
                  </a:lnTo>
                  <a:lnTo>
                    <a:pt x="336" y="6"/>
                  </a:lnTo>
                  <a:lnTo>
                    <a:pt x="339" y="7"/>
                  </a:lnTo>
                  <a:lnTo>
                    <a:pt x="342" y="8"/>
                  </a:lnTo>
                  <a:lnTo>
                    <a:pt x="345" y="9"/>
                  </a:lnTo>
                  <a:lnTo>
                    <a:pt x="348" y="11"/>
                  </a:lnTo>
                  <a:lnTo>
                    <a:pt x="351" y="12"/>
                  </a:lnTo>
                  <a:lnTo>
                    <a:pt x="354" y="14"/>
                  </a:lnTo>
                  <a:lnTo>
                    <a:pt x="357" y="15"/>
                  </a:lnTo>
                  <a:lnTo>
                    <a:pt x="359" y="17"/>
                  </a:lnTo>
                  <a:lnTo>
                    <a:pt x="362" y="19"/>
                  </a:lnTo>
                  <a:lnTo>
                    <a:pt x="365" y="21"/>
                  </a:lnTo>
                  <a:lnTo>
                    <a:pt x="367" y="22"/>
                  </a:lnTo>
                  <a:lnTo>
                    <a:pt x="370" y="25"/>
                  </a:lnTo>
                  <a:lnTo>
                    <a:pt x="372" y="27"/>
                  </a:lnTo>
                  <a:lnTo>
                    <a:pt x="375" y="29"/>
                  </a:lnTo>
                  <a:lnTo>
                    <a:pt x="377" y="31"/>
                  </a:lnTo>
                  <a:lnTo>
                    <a:pt x="379" y="34"/>
                  </a:lnTo>
                  <a:lnTo>
                    <a:pt x="382" y="36"/>
                  </a:lnTo>
                  <a:lnTo>
                    <a:pt x="384" y="39"/>
                  </a:lnTo>
                  <a:lnTo>
                    <a:pt x="386" y="42"/>
                  </a:lnTo>
                  <a:lnTo>
                    <a:pt x="388" y="45"/>
                  </a:lnTo>
                  <a:lnTo>
                    <a:pt x="390" y="48"/>
                  </a:lnTo>
                  <a:lnTo>
                    <a:pt x="392" y="50"/>
                  </a:lnTo>
                  <a:lnTo>
                    <a:pt x="393" y="53"/>
                  </a:lnTo>
                  <a:lnTo>
                    <a:pt x="394" y="56"/>
                  </a:lnTo>
                  <a:lnTo>
                    <a:pt x="395" y="58"/>
                  </a:lnTo>
                  <a:lnTo>
                    <a:pt x="396" y="61"/>
                  </a:lnTo>
                  <a:lnTo>
                    <a:pt x="396" y="63"/>
                  </a:lnTo>
                  <a:lnTo>
                    <a:pt x="396" y="66"/>
                  </a:lnTo>
                  <a:lnTo>
                    <a:pt x="396" y="68"/>
                  </a:lnTo>
                  <a:lnTo>
                    <a:pt x="396" y="71"/>
                  </a:lnTo>
                  <a:lnTo>
                    <a:pt x="395" y="73"/>
                  </a:lnTo>
                  <a:lnTo>
                    <a:pt x="394" y="75"/>
                  </a:lnTo>
                  <a:lnTo>
                    <a:pt x="393" y="77"/>
                  </a:lnTo>
                  <a:lnTo>
                    <a:pt x="392" y="79"/>
                  </a:lnTo>
                  <a:lnTo>
                    <a:pt x="390" y="81"/>
                  </a:lnTo>
                  <a:lnTo>
                    <a:pt x="388" y="83"/>
                  </a:lnTo>
                  <a:lnTo>
                    <a:pt x="386" y="85"/>
                  </a:lnTo>
                  <a:lnTo>
                    <a:pt x="384" y="86"/>
                  </a:lnTo>
                  <a:lnTo>
                    <a:pt x="383" y="88"/>
                  </a:lnTo>
                  <a:lnTo>
                    <a:pt x="382" y="89"/>
                  </a:lnTo>
                  <a:lnTo>
                    <a:pt x="381" y="90"/>
                  </a:lnTo>
                  <a:lnTo>
                    <a:pt x="380" y="90"/>
                  </a:lnTo>
                  <a:lnTo>
                    <a:pt x="380" y="91"/>
                  </a:lnTo>
                  <a:lnTo>
                    <a:pt x="380" y="90"/>
                  </a:lnTo>
                  <a:lnTo>
                    <a:pt x="381" y="90"/>
                  </a:lnTo>
                  <a:lnTo>
                    <a:pt x="382" y="89"/>
                  </a:lnTo>
                  <a:lnTo>
                    <a:pt x="383" y="88"/>
                  </a:lnTo>
                  <a:lnTo>
                    <a:pt x="384" y="86"/>
                  </a:lnTo>
                  <a:lnTo>
                    <a:pt x="386" y="85"/>
                  </a:lnTo>
                  <a:lnTo>
                    <a:pt x="388" y="83"/>
                  </a:lnTo>
                  <a:lnTo>
                    <a:pt x="390" y="81"/>
                  </a:lnTo>
                  <a:lnTo>
                    <a:pt x="392" y="79"/>
                  </a:lnTo>
                  <a:lnTo>
                    <a:pt x="394" y="77"/>
                  </a:lnTo>
                  <a:lnTo>
                    <a:pt x="397" y="75"/>
                  </a:lnTo>
                  <a:lnTo>
                    <a:pt x="399" y="73"/>
                  </a:lnTo>
                  <a:lnTo>
                    <a:pt x="402" y="71"/>
                  </a:lnTo>
                  <a:lnTo>
                    <a:pt x="404" y="69"/>
                  </a:lnTo>
                  <a:lnTo>
                    <a:pt x="407" y="67"/>
                  </a:lnTo>
                  <a:lnTo>
                    <a:pt x="410" y="65"/>
                  </a:lnTo>
                  <a:lnTo>
                    <a:pt x="413" y="63"/>
                  </a:lnTo>
                  <a:lnTo>
                    <a:pt x="416" y="61"/>
                  </a:lnTo>
                  <a:lnTo>
                    <a:pt x="419" y="59"/>
                  </a:lnTo>
                  <a:lnTo>
                    <a:pt x="422" y="57"/>
                  </a:lnTo>
                  <a:lnTo>
                    <a:pt x="425" y="54"/>
                  </a:lnTo>
                  <a:lnTo>
                    <a:pt x="428" y="52"/>
                  </a:lnTo>
                  <a:lnTo>
                    <a:pt x="432" y="50"/>
                  </a:lnTo>
                  <a:lnTo>
                    <a:pt x="435" y="48"/>
                  </a:lnTo>
                  <a:lnTo>
                    <a:pt x="439" y="46"/>
                  </a:lnTo>
                  <a:lnTo>
                    <a:pt x="442" y="44"/>
                  </a:lnTo>
                  <a:lnTo>
                    <a:pt x="446" y="42"/>
                  </a:lnTo>
                  <a:lnTo>
                    <a:pt x="450" y="40"/>
                  </a:lnTo>
                  <a:lnTo>
                    <a:pt x="454" y="38"/>
                  </a:lnTo>
                  <a:lnTo>
                    <a:pt x="458" y="36"/>
                  </a:lnTo>
                  <a:lnTo>
                    <a:pt x="462" y="34"/>
                  </a:lnTo>
                  <a:lnTo>
                    <a:pt x="467" y="32"/>
                  </a:lnTo>
                  <a:lnTo>
                    <a:pt x="471" y="30"/>
                  </a:lnTo>
                  <a:lnTo>
                    <a:pt x="476" y="29"/>
                  </a:lnTo>
                  <a:lnTo>
                    <a:pt x="480" y="27"/>
                  </a:lnTo>
                  <a:lnTo>
                    <a:pt x="485" y="26"/>
                  </a:lnTo>
                  <a:lnTo>
                    <a:pt x="490" y="24"/>
                  </a:lnTo>
                  <a:lnTo>
                    <a:pt x="495" y="23"/>
                  </a:lnTo>
                  <a:lnTo>
                    <a:pt x="500" y="21"/>
                  </a:lnTo>
                  <a:lnTo>
                    <a:pt x="505" y="20"/>
                  </a:lnTo>
                  <a:lnTo>
                    <a:pt x="510" y="19"/>
                  </a:lnTo>
                  <a:lnTo>
                    <a:pt x="515" y="18"/>
                  </a:lnTo>
                  <a:lnTo>
                    <a:pt x="520" y="17"/>
                  </a:lnTo>
                  <a:lnTo>
                    <a:pt x="525" y="16"/>
                  </a:lnTo>
                  <a:lnTo>
                    <a:pt x="529" y="16"/>
                  </a:lnTo>
                  <a:lnTo>
                    <a:pt x="534" y="15"/>
                  </a:lnTo>
                  <a:lnTo>
                    <a:pt x="538" y="15"/>
                  </a:lnTo>
                  <a:lnTo>
                    <a:pt x="542" y="14"/>
                  </a:lnTo>
                  <a:lnTo>
                    <a:pt x="546" y="14"/>
                  </a:lnTo>
                  <a:lnTo>
                    <a:pt x="550" y="14"/>
                  </a:lnTo>
                  <a:lnTo>
                    <a:pt x="554" y="14"/>
                  </a:lnTo>
                  <a:lnTo>
                    <a:pt x="558" y="14"/>
                  </a:lnTo>
                  <a:lnTo>
                    <a:pt x="562" y="14"/>
                  </a:lnTo>
                  <a:lnTo>
                    <a:pt x="565" y="15"/>
                  </a:lnTo>
                  <a:lnTo>
                    <a:pt x="569" y="15"/>
                  </a:lnTo>
                  <a:lnTo>
                    <a:pt x="572" y="16"/>
                  </a:lnTo>
                  <a:lnTo>
                    <a:pt x="576" y="17"/>
                  </a:lnTo>
                  <a:lnTo>
                    <a:pt x="579" y="18"/>
                  </a:lnTo>
                  <a:lnTo>
                    <a:pt x="582" y="19"/>
                  </a:lnTo>
                  <a:lnTo>
                    <a:pt x="586" y="20"/>
                  </a:lnTo>
                  <a:lnTo>
                    <a:pt x="589" y="22"/>
                  </a:lnTo>
                  <a:lnTo>
                    <a:pt x="592" y="23"/>
                  </a:lnTo>
                  <a:lnTo>
                    <a:pt x="595" y="25"/>
                  </a:lnTo>
                  <a:lnTo>
                    <a:pt x="599" y="27"/>
                  </a:lnTo>
                  <a:lnTo>
                    <a:pt x="602" y="29"/>
                  </a:lnTo>
                  <a:lnTo>
                    <a:pt x="605" y="32"/>
                  </a:lnTo>
                  <a:lnTo>
                    <a:pt x="608" y="34"/>
                  </a:lnTo>
                  <a:lnTo>
                    <a:pt x="612" y="37"/>
                  </a:lnTo>
                  <a:lnTo>
                    <a:pt x="615" y="40"/>
                  </a:lnTo>
                  <a:lnTo>
                    <a:pt x="618" y="43"/>
                  </a:lnTo>
                  <a:lnTo>
                    <a:pt x="621" y="46"/>
                  </a:lnTo>
                  <a:lnTo>
                    <a:pt x="624" y="50"/>
                  </a:lnTo>
                  <a:lnTo>
                    <a:pt x="626" y="52"/>
                  </a:lnTo>
                  <a:lnTo>
                    <a:pt x="629" y="55"/>
                  </a:lnTo>
                  <a:lnTo>
                    <a:pt x="630" y="57"/>
                  </a:lnTo>
                  <a:lnTo>
                    <a:pt x="632" y="58"/>
                  </a:lnTo>
                  <a:lnTo>
                    <a:pt x="633" y="59"/>
                  </a:lnTo>
                  <a:lnTo>
                    <a:pt x="633" y="60"/>
                  </a:lnTo>
                  <a:lnTo>
                    <a:pt x="633" y="59"/>
                  </a:lnTo>
                  <a:lnTo>
                    <a:pt x="632" y="58"/>
                  </a:lnTo>
                  <a:lnTo>
                    <a:pt x="630" y="57"/>
                  </a:lnTo>
                  <a:lnTo>
                    <a:pt x="629" y="55"/>
                  </a:lnTo>
                  <a:lnTo>
                    <a:pt x="626" y="52"/>
                  </a:lnTo>
                  <a:lnTo>
                    <a:pt x="624" y="50"/>
                  </a:lnTo>
                  <a:lnTo>
                    <a:pt x="621" y="46"/>
                  </a:lnTo>
                  <a:lnTo>
                    <a:pt x="618" y="43"/>
                  </a:lnTo>
                  <a:lnTo>
                    <a:pt x="616" y="40"/>
                  </a:lnTo>
                  <a:lnTo>
                    <a:pt x="614" y="37"/>
                  </a:lnTo>
                  <a:lnTo>
                    <a:pt x="613" y="35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12" y="27"/>
                  </a:lnTo>
                  <a:lnTo>
                    <a:pt x="613" y="25"/>
                  </a:lnTo>
                  <a:lnTo>
                    <a:pt x="614" y="24"/>
                  </a:lnTo>
                  <a:lnTo>
                    <a:pt x="616" y="22"/>
                  </a:lnTo>
                  <a:lnTo>
                    <a:pt x="618" y="21"/>
                  </a:lnTo>
                  <a:lnTo>
                    <a:pt x="621" y="19"/>
                  </a:lnTo>
                  <a:lnTo>
                    <a:pt x="624" y="18"/>
                  </a:lnTo>
                  <a:lnTo>
                    <a:pt x="628" y="17"/>
                  </a:lnTo>
                  <a:lnTo>
                    <a:pt x="632" y="17"/>
                  </a:lnTo>
                  <a:lnTo>
                    <a:pt x="637" y="16"/>
                  </a:lnTo>
                  <a:lnTo>
                    <a:pt x="642" y="16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  <a:lnTo>
                    <a:pt x="663" y="15"/>
                  </a:lnTo>
                  <a:lnTo>
                    <a:pt x="668" y="15"/>
                  </a:lnTo>
                  <a:lnTo>
                    <a:pt x="673" y="15"/>
                  </a:lnTo>
                  <a:lnTo>
                    <a:pt x="678" y="15"/>
                  </a:lnTo>
                  <a:lnTo>
                    <a:pt x="683" y="15"/>
                  </a:lnTo>
                  <a:lnTo>
                    <a:pt x="688" y="15"/>
                  </a:lnTo>
                  <a:lnTo>
                    <a:pt x="693" y="16"/>
                  </a:lnTo>
                  <a:lnTo>
                    <a:pt x="698" y="16"/>
                  </a:lnTo>
                  <a:lnTo>
                    <a:pt x="702" y="17"/>
                  </a:lnTo>
                  <a:lnTo>
                    <a:pt x="707" y="17"/>
                  </a:lnTo>
                  <a:lnTo>
                    <a:pt x="712" y="18"/>
                  </a:lnTo>
                  <a:lnTo>
                    <a:pt x="717" y="19"/>
                  </a:lnTo>
                  <a:lnTo>
                    <a:pt x="722" y="20"/>
                  </a:lnTo>
                  <a:lnTo>
                    <a:pt x="726" y="21"/>
                  </a:lnTo>
                  <a:lnTo>
                    <a:pt x="731" y="22"/>
                  </a:lnTo>
                  <a:lnTo>
                    <a:pt x="736" y="23"/>
                  </a:lnTo>
                  <a:lnTo>
                    <a:pt x="740" y="24"/>
                  </a:lnTo>
                  <a:lnTo>
                    <a:pt x="745" y="25"/>
                  </a:lnTo>
                  <a:lnTo>
                    <a:pt x="749" y="26"/>
                  </a:lnTo>
                  <a:lnTo>
                    <a:pt x="754" y="28"/>
                  </a:lnTo>
                  <a:lnTo>
                    <a:pt x="758" y="29"/>
                  </a:lnTo>
                  <a:lnTo>
                    <a:pt x="762" y="31"/>
                  </a:lnTo>
                  <a:lnTo>
                    <a:pt x="767" y="33"/>
                  </a:lnTo>
                  <a:lnTo>
                    <a:pt x="771" y="35"/>
                  </a:lnTo>
                  <a:lnTo>
                    <a:pt x="775" y="37"/>
                  </a:lnTo>
                  <a:lnTo>
                    <a:pt x="780" y="39"/>
                  </a:lnTo>
                  <a:lnTo>
                    <a:pt x="784" y="41"/>
                  </a:lnTo>
                  <a:lnTo>
                    <a:pt x="788" y="43"/>
                  </a:lnTo>
                  <a:lnTo>
                    <a:pt x="792" y="45"/>
                  </a:lnTo>
                  <a:lnTo>
                    <a:pt x="796" y="48"/>
                  </a:lnTo>
                  <a:lnTo>
                    <a:pt x="799" y="50"/>
                  </a:lnTo>
                  <a:lnTo>
                    <a:pt x="803" y="52"/>
                  </a:lnTo>
                  <a:lnTo>
                    <a:pt x="807" y="55"/>
                  </a:lnTo>
                  <a:lnTo>
                    <a:pt x="810" y="58"/>
                  </a:lnTo>
                  <a:lnTo>
                    <a:pt x="813" y="60"/>
                  </a:lnTo>
                  <a:lnTo>
                    <a:pt x="817" y="63"/>
                  </a:lnTo>
                  <a:lnTo>
                    <a:pt x="820" y="66"/>
                  </a:lnTo>
                  <a:lnTo>
                    <a:pt x="823" y="69"/>
                  </a:lnTo>
                  <a:lnTo>
                    <a:pt x="825" y="72"/>
                  </a:lnTo>
                  <a:lnTo>
                    <a:pt x="828" y="75"/>
                  </a:lnTo>
                  <a:lnTo>
                    <a:pt x="831" y="78"/>
                  </a:lnTo>
                  <a:lnTo>
                    <a:pt x="833" y="82"/>
                  </a:lnTo>
                  <a:lnTo>
                    <a:pt x="835" y="85"/>
                  </a:lnTo>
                  <a:lnTo>
                    <a:pt x="838" y="88"/>
                  </a:lnTo>
                  <a:lnTo>
                    <a:pt x="840" y="92"/>
                  </a:lnTo>
                  <a:lnTo>
                    <a:pt x="842" y="95"/>
                  </a:lnTo>
                  <a:lnTo>
                    <a:pt x="844" y="98"/>
                  </a:lnTo>
                  <a:lnTo>
                    <a:pt x="845" y="102"/>
                  </a:lnTo>
                  <a:lnTo>
                    <a:pt x="847" y="105"/>
                  </a:lnTo>
                  <a:lnTo>
                    <a:pt x="848" y="108"/>
                  </a:lnTo>
                  <a:lnTo>
                    <a:pt x="850" y="111"/>
                  </a:lnTo>
                  <a:lnTo>
                    <a:pt x="851" y="113"/>
                  </a:lnTo>
                  <a:lnTo>
                    <a:pt x="852" y="116"/>
                  </a:lnTo>
                  <a:lnTo>
                    <a:pt x="853" y="119"/>
                  </a:lnTo>
                  <a:lnTo>
                    <a:pt x="853" y="121"/>
                  </a:lnTo>
                  <a:lnTo>
                    <a:pt x="854" y="124"/>
                  </a:lnTo>
                  <a:lnTo>
                    <a:pt x="855" y="126"/>
                  </a:lnTo>
                  <a:lnTo>
                    <a:pt x="855" y="129"/>
                  </a:lnTo>
                  <a:lnTo>
                    <a:pt x="855" y="131"/>
                  </a:lnTo>
                  <a:lnTo>
                    <a:pt x="856" y="133"/>
                  </a:lnTo>
                  <a:lnTo>
                    <a:pt x="856" y="135"/>
                  </a:lnTo>
                  <a:lnTo>
                    <a:pt x="856" y="137"/>
                  </a:lnTo>
                  <a:lnTo>
                    <a:pt x="856" y="138"/>
                  </a:lnTo>
                  <a:lnTo>
                    <a:pt x="856" y="139"/>
                  </a:lnTo>
                  <a:lnTo>
                    <a:pt x="856" y="140"/>
                  </a:lnTo>
                  <a:lnTo>
                    <a:pt x="856" y="141"/>
                  </a:lnTo>
                  <a:lnTo>
                    <a:pt x="856" y="142"/>
                  </a:lnTo>
                  <a:lnTo>
                    <a:pt x="856" y="141"/>
                  </a:lnTo>
                  <a:lnTo>
                    <a:pt x="856" y="140"/>
                  </a:lnTo>
                  <a:lnTo>
                    <a:pt x="856" y="139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6" y="133"/>
                  </a:lnTo>
                  <a:lnTo>
                    <a:pt x="856" y="131"/>
                  </a:lnTo>
                  <a:lnTo>
                    <a:pt x="856" y="129"/>
                  </a:lnTo>
                  <a:lnTo>
                    <a:pt x="856" y="127"/>
                  </a:lnTo>
                  <a:lnTo>
                    <a:pt x="856" y="124"/>
                  </a:lnTo>
                  <a:lnTo>
                    <a:pt x="857" y="122"/>
                  </a:lnTo>
                  <a:lnTo>
                    <a:pt x="858" y="120"/>
                  </a:lnTo>
                  <a:lnTo>
                    <a:pt x="859" y="118"/>
                  </a:lnTo>
                  <a:lnTo>
                    <a:pt x="860" y="115"/>
                  </a:lnTo>
                  <a:lnTo>
                    <a:pt x="861" y="113"/>
                  </a:lnTo>
                  <a:lnTo>
                    <a:pt x="863" y="111"/>
                  </a:lnTo>
                  <a:lnTo>
                    <a:pt x="864" y="108"/>
                  </a:lnTo>
                  <a:lnTo>
                    <a:pt x="866" y="106"/>
                  </a:lnTo>
                  <a:lnTo>
                    <a:pt x="868" y="104"/>
                  </a:lnTo>
                  <a:lnTo>
                    <a:pt x="870" y="101"/>
                  </a:lnTo>
                  <a:lnTo>
                    <a:pt x="872" y="99"/>
                  </a:lnTo>
                  <a:lnTo>
                    <a:pt x="874" y="96"/>
                  </a:lnTo>
                  <a:lnTo>
                    <a:pt x="877" y="94"/>
                  </a:lnTo>
                  <a:lnTo>
                    <a:pt x="879" y="92"/>
                  </a:lnTo>
                  <a:lnTo>
                    <a:pt x="882" y="90"/>
                  </a:lnTo>
                  <a:lnTo>
                    <a:pt x="885" y="87"/>
                  </a:lnTo>
                  <a:lnTo>
                    <a:pt x="888" y="86"/>
                  </a:lnTo>
                  <a:lnTo>
                    <a:pt x="891" y="84"/>
                  </a:lnTo>
                  <a:lnTo>
                    <a:pt x="894" y="82"/>
                  </a:lnTo>
                  <a:lnTo>
                    <a:pt x="897" y="80"/>
                  </a:lnTo>
                  <a:lnTo>
                    <a:pt x="900" y="79"/>
                  </a:lnTo>
                  <a:lnTo>
                    <a:pt x="904" y="77"/>
                  </a:lnTo>
                  <a:lnTo>
                    <a:pt x="907" y="76"/>
                  </a:lnTo>
                  <a:lnTo>
                    <a:pt x="911" y="75"/>
                  </a:lnTo>
                  <a:lnTo>
                    <a:pt x="915" y="73"/>
                  </a:lnTo>
                  <a:lnTo>
                    <a:pt x="919" y="72"/>
                  </a:lnTo>
                  <a:lnTo>
                    <a:pt x="922" y="71"/>
                  </a:lnTo>
                  <a:lnTo>
                    <a:pt x="927" y="71"/>
                  </a:lnTo>
                  <a:lnTo>
                    <a:pt x="931" y="70"/>
                  </a:lnTo>
                  <a:lnTo>
                    <a:pt x="935" y="69"/>
                  </a:lnTo>
                  <a:lnTo>
                    <a:pt x="938" y="69"/>
                  </a:lnTo>
                  <a:lnTo>
                    <a:pt x="942" y="68"/>
                  </a:lnTo>
                  <a:lnTo>
                    <a:pt x="946" y="68"/>
                  </a:lnTo>
                  <a:lnTo>
                    <a:pt x="950" y="68"/>
                  </a:lnTo>
                  <a:lnTo>
                    <a:pt x="953" y="68"/>
                  </a:lnTo>
                  <a:lnTo>
                    <a:pt x="957" y="68"/>
                  </a:lnTo>
                  <a:lnTo>
                    <a:pt x="960" y="68"/>
                  </a:lnTo>
                  <a:lnTo>
                    <a:pt x="964" y="68"/>
                  </a:lnTo>
                  <a:lnTo>
                    <a:pt x="967" y="69"/>
                  </a:lnTo>
                  <a:lnTo>
                    <a:pt x="970" y="69"/>
                  </a:lnTo>
                  <a:lnTo>
                    <a:pt x="974" y="70"/>
                  </a:lnTo>
                  <a:lnTo>
                    <a:pt x="977" y="71"/>
                  </a:lnTo>
                  <a:lnTo>
                    <a:pt x="980" y="71"/>
                  </a:lnTo>
                  <a:lnTo>
                    <a:pt x="983" y="72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1" y="76"/>
                  </a:lnTo>
                  <a:lnTo>
                    <a:pt x="994" y="77"/>
                  </a:lnTo>
                  <a:lnTo>
                    <a:pt x="997" y="78"/>
                  </a:lnTo>
                  <a:lnTo>
                    <a:pt x="999" y="80"/>
                  </a:lnTo>
                  <a:lnTo>
                    <a:pt x="1002" y="81"/>
                  </a:lnTo>
                  <a:lnTo>
                    <a:pt x="1004" y="83"/>
                  </a:lnTo>
                  <a:lnTo>
                    <a:pt x="1007" y="84"/>
                  </a:lnTo>
                  <a:lnTo>
                    <a:pt x="1009" y="86"/>
                  </a:lnTo>
                  <a:lnTo>
                    <a:pt x="1012" y="88"/>
                  </a:lnTo>
                  <a:lnTo>
                    <a:pt x="1014" y="89"/>
                  </a:lnTo>
                  <a:lnTo>
                    <a:pt x="1017" y="91"/>
                  </a:lnTo>
                  <a:lnTo>
                    <a:pt x="1019" y="93"/>
                  </a:lnTo>
                  <a:lnTo>
                    <a:pt x="1021" y="95"/>
                  </a:lnTo>
                  <a:lnTo>
                    <a:pt x="1023" y="97"/>
                  </a:lnTo>
                  <a:lnTo>
                    <a:pt x="1025" y="99"/>
                  </a:lnTo>
                  <a:lnTo>
                    <a:pt x="1027" y="102"/>
                  </a:lnTo>
                  <a:lnTo>
                    <a:pt x="1029" y="104"/>
                  </a:lnTo>
                  <a:lnTo>
                    <a:pt x="1031" y="106"/>
                  </a:lnTo>
                  <a:lnTo>
                    <a:pt x="1033" y="108"/>
                  </a:lnTo>
                  <a:lnTo>
                    <a:pt x="1035" y="110"/>
                  </a:lnTo>
                  <a:lnTo>
                    <a:pt x="1037" y="112"/>
                  </a:lnTo>
                  <a:lnTo>
                    <a:pt x="1039" y="114"/>
                  </a:lnTo>
                  <a:lnTo>
                    <a:pt x="1041" y="116"/>
                  </a:lnTo>
                  <a:lnTo>
                    <a:pt x="1043" y="118"/>
                  </a:lnTo>
                  <a:lnTo>
                    <a:pt x="1045" y="119"/>
                  </a:lnTo>
                  <a:lnTo>
                    <a:pt x="1046" y="121"/>
                  </a:lnTo>
                  <a:lnTo>
                    <a:pt x="1048" y="123"/>
                  </a:lnTo>
                  <a:lnTo>
                    <a:pt x="1050" y="125"/>
                  </a:lnTo>
                  <a:lnTo>
                    <a:pt x="1051" y="127"/>
                  </a:lnTo>
                  <a:lnTo>
                    <a:pt x="1053" y="129"/>
                  </a:lnTo>
                  <a:lnTo>
                    <a:pt x="1054" y="130"/>
                  </a:lnTo>
                  <a:lnTo>
                    <a:pt x="1055" y="132"/>
                  </a:lnTo>
                  <a:lnTo>
                    <a:pt x="1056" y="133"/>
                  </a:lnTo>
                  <a:lnTo>
                    <a:pt x="1057" y="134"/>
                  </a:lnTo>
                  <a:lnTo>
                    <a:pt x="1057" y="135"/>
                  </a:lnTo>
                  <a:lnTo>
                    <a:pt x="1057" y="136"/>
                  </a:lnTo>
                  <a:lnTo>
                    <a:pt x="1057" y="137"/>
                  </a:lnTo>
                  <a:lnTo>
                    <a:pt x="1056" y="137"/>
                  </a:lnTo>
                  <a:lnTo>
                    <a:pt x="1055" y="137"/>
                  </a:lnTo>
                  <a:lnTo>
                    <a:pt x="1054" y="136"/>
                  </a:lnTo>
                  <a:lnTo>
                    <a:pt x="1053" y="136"/>
                  </a:lnTo>
                  <a:lnTo>
                    <a:pt x="1051" y="135"/>
                  </a:lnTo>
                  <a:lnTo>
                    <a:pt x="1049" y="134"/>
                  </a:lnTo>
                  <a:lnTo>
                    <a:pt x="1047" y="133"/>
                  </a:lnTo>
                  <a:lnTo>
                    <a:pt x="1044" y="132"/>
                  </a:lnTo>
                  <a:lnTo>
                    <a:pt x="1042" y="131"/>
                  </a:lnTo>
                  <a:lnTo>
                    <a:pt x="1039" y="130"/>
                  </a:lnTo>
                  <a:lnTo>
                    <a:pt x="1036" y="129"/>
                  </a:lnTo>
                  <a:lnTo>
                    <a:pt x="1034" y="128"/>
                  </a:lnTo>
                  <a:lnTo>
                    <a:pt x="1031" y="127"/>
                  </a:lnTo>
                  <a:lnTo>
                    <a:pt x="1028" y="126"/>
                  </a:lnTo>
                  <a:lnTo>
                    <a:pt x="1025" y="125"/>
                  </a:lnTo>
                  <a:lnTo>
                    <a:pt x="1023" y="125"/>
                  </a:lnTo>
                  <a:lnTo>
                    <a:pt x="1020" y="124"/>
                  </a:lnTo>
                  <a:lnTo>
                    <a:pt x="1017" y="124"/>
                  </a:lnTo>
                  <a:lnTo>
                    <a:pt x="1014" y="123"/>
                  </a:lnTo>
                  <a:lnTo>
                    <a:pt x="1011" y="123"/>
                  </a:lnTo>
                  <a:lnTo>
                    <a:pt x="1008" y="123"/>
                  </a:lnTo>
                  <a:lnTo>
                    <a:pt x="1006" y="123"/>
                  </a:lnTo>
                  <a:lnTo>
                    <a:pt x="1003" y="123"/>
                  </a:lnTo>
                  <a:lnTo>
                    <a:pt x="1000" y="123"/>
                  </a:lnTo>
                  <a:lnTo>
                    <a:pt x="997" y="123"/>
                  </a:lnTo>
                  <a:lnTo>
                    <a:pt x="995" y="124"/>
                  </a:lnTo>
                  <a:lnTo>
                    <a:pt x="993" y="124"/>
                  </a:lnTo>
                  <a:lnTo>
                    <a:pt x="991" y="124"/>
                  </a:lnTo>
                  <a:lnTo>
                    <a:pt x="990" y="124"/>
                  </a:lnTo>
                  <a:lnTo>
                    <a:pt x="989" y="124"/>
                  </a:lnTo>
                  <a:lnTo>
                    <a:pt x="988" y="124"/>
                  </a:lnTo>
                  <a:lnTo>
                    <a:pt x="989" y="124"/>
                  </a:lnTo>
                  <a:lnTo>
                    <a:pt x="990" y="124"/>
                  </a:lnTo>
                  <a:lnTo>
                    <a:pt x="991" y="124"/>
                  </a:lnTo>
                  <a:lnTo>
                    <a:pt x="993" y="124"/>
                  </a:lnTo>
                  <a:lnTo>
                    <a:pt x="995" y="124"/>
                  </a:lnTo>
                  <a:lnTo>
                    <a:pt x="997" y="123"/>
                  </a:lnTo>
                  <a:lnTo>
                    <a:pt x="1000" y="123"/>
                  </a:lnTo>
                  <a:lnTo>
                    <a:pt x="1003" y="123"/>
                  </a:lnTo>
                  <a:lnTo>
                    <a:pt x="1006" y="123"/>
                  </a:lnTo>
                  <a:lnTo>
                    <a:pt x="1008" y="123"/>
                  </a:lnTo>
                  <a:lnTo>
                    <a:pt x="1011" y="123"/>
                  </a:lnTo>
                  <a:lnTo>
                    <a:pt x="1014" y="123"/>
                  </a:lnTo>
                  <a:lnTo>
                    <a:pt x="1017" y="124"/>
                  </a:lnTo>
                  <a:lnTo>
                    <a:pt x="1020" y="124"/>
                  </a:lnTo>
                  <a:lnTo>
                    <a:pt x="1023" y="125"/>
                  </a:lnTo>
                  <a:lnTo>
                    <a:pt x="1025" y="125"/>
                  </a:lnTo>
                  <a:lnTo>
                    <a:pt x="1028" y="126"/>
                  </a:lnTo>
                  <a:lnTo>
                    <a:pt x="1031" y="127"/>
                  </a:lnTo>
                  <a:lnTo>
                    <a:pt x="1034" y="128"/>
                  </a:lnTo>
                  <a:lnTo>
                    <a:pt x="1036" y="129"/>
                  </a:lnTo>
                  <a:lnTo>
                    <a:pt x="1039" y="130"/>
                  </a:lnTo>
                  <a:lnTo>
                    <a:pt x="1042" y="131"/>
                  </a:lnTo>
                  <a:lnTo>
                    <a:pt x="1044" y="132"/>
                  </a:lnTo>
                  <a:lnTo>
                    <a:pt x="1047" y="134"/>
                  </a:lnTo>
                  <a:lnTo>
                    <a:pt x="1049" y="135"/>
                  </a:lnTo>
                  <a:lnTo>
                    <a:pt x="1052" y="136"/>
                  </a:lnTo>
                  <a:lnTo>
                    <a:pt x="1055" y="138"/>
                  </a:lnTo>
                  <a:lnTo>
                    <a:pt x="1057" y="139"/>
                  </a:lnTo>
                  <a:lnTo>
                    <a:pt x="1060" y="141"/>
                  </a:lnTo>
                  <a:lnTo>
                    <a:pt x="1062" y="142"/>
                  </a:lnTo>
                  <a:lnTo>
                    <a:pt x="1065" y="144"/>
                  </a:lnTo>
                  <a:lnTo>
                    <a:pt x="1068" y="145"/>
                  </a:lnTo>
                  <a:lnTo>
                    <a:pt x="1070" y="147"/>
                  </a:lnTo>
                  <a:lnTo>
                    <a:pt x="1073" y="148"/>
                  </a:lnTo>
                  <a:lnTo>
                    <a:pt x="1075" y="150"/>
                  </a:lnTo>
                  <a:lnTo>
                    <a:pt x="1078" y="151"/>
                  </a:lnTo>
                  <a:lnTo>
                    <a:pt x="1080" y="153"/>
                  </a:lnTo>
                  <a:lnTo>
                    <a:pt x="1083" y="155"/>
                  </a:lnTo>
                  <a:lnTo>
                    <a:pt x="1086" y="156"/>
                  </a:lnTo>
                  <a:lnTo>
                    <a:pt x="1088" y="158"/>
                  </a:lnTo>
                  <a:lnTo>
                    <a:pt x="1091" y="160"/>
                  </a:lnTo>
                  <a:lnTo>
                    <a:pt x="1093" y="162"/>
                  </a:lnTo>
                  <a:lnTo>
                    <a:pt x="1096" y="165"/>
                  </a:lnTo>
                  <a:lnTo>
                    <a:pt x="1098" y="167"/>
                  </a:lnTo>
                  <a:lnTo>
                    <a:pt x="1100" y="170"/>
                  </a:lnTo>
                  <a:lnTo>
                    <a:pt x="1103" y="173"/>
                  </a:lnTo>
                  <a:lnTo>
                    <a:pt x="1105" y="177"/>
                  </a:lnTo>
                  <a:lnTo>
                    <a:pt x="1108" y="180"/>
                  </a:lnTo>
                  <a:lnTo>
                    <a:pt x="1110" y="184"/>
                  </a:lnTo>
                  <a:lnTo>
                    <a:pt x="1113" y="188"/>
                  </a:lnTo>
                  <a:lnTo>
                    <a:pt x="1115" y="192"/>
                  </a:lnTo>
                  <a:lnTo>
                    <a:pt x="1117" y="196"/>
                  </a:lnTo>
                  <a:lnTo>
                    <a:pt x="1120" y="201"/>
                  </a:lnTo>
                  <a:lnTo>
                    <a:pt x="1122" y="206"/>
                  </a:lnTo>
                  <a:lnTo>
                    <a:pt x="1124" y="211"/>
                  </a:lnTo>
                  <a:lnTo>
                    <a:pt x="1127" y="216"/>
                  </a:lnTo>
                  <a:lnTo>
                    <a:pt x="1129" y="221"/>
                  </a:lnTo>
                  <a:lnTo>
                    <a:pt x="1131" y="227"/>
                  </a:lnTo>
                  <a:lnTo>
                    <a:pt x="1133" y="232"/>
                  </a:lnTo>
                  <a:lnTo>
                    <a:pt x="1135" y="237"/>
                  </a:lnTo>
                  <a:lnTo>
                    <a:pt x="1136" y="243"/>
                  </a:lnTo>
                  <a:lnTo>
                    <a:pt x="1138" y="249"/>
                  </a:lnTo>
                  <a:lnTo>
                    <a:pt x="1139" y="254"/>
                  </a:lnTo>
                  <a:lnTo>
                    <a:pt x="1141" y="260"/>
                  </a:lnTo>
                  <a:lnTo>
                    <a:pt x="1142" y="266"/>
                  </a:lnTo>
                  <a:lnTo>
                    <a:pt x="1143" y="272"/>
                  </a:lnTo>
                  <a:lnTo>
                    <a:pt x="1144" y="278"/>
                  </a:lnTo>
                  <a:lnTo>
                    <a:pt x="1145" y="284"/>
                  </a:lnTo>
                  <a:lnTo>
                    <a:pt x="1146" y="290"/>
                  </a:lnTo>
                  <a:lnTo>
                    <a:pt x="1147" y="296"/>
                  </a:lnTo>
                  <a:lnTo>
                    <a:pt x="1147" y="303"/>
                  </a:lnTo>
                  <a:lnTo>
                    <a:pt x="1147" y="309"/>
                  </a:lnTo>
                  <a:lnTo>
                    <a:pt x="1148" y="315"/>
                  </a:lnTo>
                  <a:lnTo>
                    <a:pt x="1148" y="321"/>
                  </a:lnTo>
                  <a:lnTo>
                    <a:pt x="1148" y="328"/>
                  </a:lnTo>
                  <a:lnTo>
                    <a:pt x="1148" y="333"/>
                  </a:lnTo>
                  <a:lnTo>
                    <a:pt x="1147" y="339"/>
                  </a:lnTo>
                  <a:lnTo>
                    <a:pt x="1147" y="345"/>
                  </a:lnTo>
                  <a:lnTo>
                    <a:pt x="1146" y="351"/>
                  </a:lnTo>
                  <a:lnTo>
                    <a:pt x="1145" y="356"/>
                  </a:lnTo>
                  <a:lnTo>
                    <a:pt x="1144" y="362"/>
                  </a:lnTo>
                  <a:lnTo>
                    <a:pt x="1143" y="367"/>
                  </a:lnTo>
                  <a:lnTo>
                    <a:pt x="1142" y="372"/>
                  </a:lnTo>
                  <a:lnTo>
                    <a:pt x="1141" y="377"/>
                  </a:lnTo>
                  <a:lnTo>
                    <a:pt x="1139" y="382"/>
                  </a:lnTo>
                  <a:lnTo>
                    <a:pt x="1137" y="387"/>
                  </a:lnTo>
                  <a:lnTo>
                    <a:pt x="1135" y="392"/>
                  </a:lnTo>
                  <a:lnTo>
                    <a:pt x="1133" y="397"/>
                  </a:lnTo>
                  <a:lnTo>
                    <a:pt x="1131" y="401"/>
                  </a:lnTo>
                  <a:lnTo>
                    <a:pt x="1129" y="406"/>
                  </a:lnTo>
                  <a:lnTo>
                    <a:pt x="1127" y="410"/>
                  </a:lnTo>
                  <a:lnTo>
                    <a:pt x="1125" y="414"/>
                  </a:lnTo>
                  <a:lnTo>
                    <a:pt x="1123" y="418"/>
                  </a:lnTo>
                  <a:lnTo>
                    <a:pt x="1121" y="422"/>
                  </a:lnTo>
                  <a:lnTo>
                    <a:pt x="1118" y="426"/>
                  </a:lnTo>
                  <a:lnTo>
                    <a:pt x="1116" y="429"/>
                  </a:lnTo>
                  <a:lnTo>
                    <a:pt x="1114" y="433"/>
                  </a:lnTo>
                  <a:lnTo>
                    <a:pt x="1111" y="436"/>
                  </a:lnTo>
                  <a:lnTo>
                    <a:pt x="1109" y="439"/>
                  </a:lnTo>
                  <a:lnTo>
                    <a:pt x="1106" y="442"/>
                  </a:lnTo>
                  <a:lnTo>
                    <a:pt x="1104" y="445"/>
                  </a:lnTo>
                  <a:lnTo>
                    <a:pt x="1101" y="448"/>
                  </a:lnTo>
                  <a:lnTo>
                    <a:pt x="1099" y="450"/>
                  </a:lnTo>
                  <a:close/>
                </a:path>
              </a:pathLst>
            </a:custGeom>
            <a:solidFill>
              <a:srgbClr val="CCFFFF"/>
            </a:solidFill>
            <a:ln w="19050">
              <a:solidFill>
                <a:srgbClr val="FF6600"/>
              </a:solidFill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18" name="Text Box 58"/>
            <p:cNvSpPr txBox="1">
              <a:spLocks noChangeArrowheads="1"/>
            </p:cNvSpPr>
            <p:nvPr/>
          </p:nvSpPr>
          <p:spPr bwMode="auto">
            <a:xfrm>
              <a:off x="755650" y="4857760"/>
              <a:ext cx="316865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“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加二成”就是按进价提高</a:t>
              </a:r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20%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。</a:t>
              </a:r>
            </a:p>
          </p:txBody>
        </p:sp>
      </p:grp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643438" y="4708525"/>
            <a:ext cx="3656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r>
              <a:rPr lang="zh-CN" altLang="en-US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几成就是百分之几十，几成几就是百分之几十几。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1173163" y="928688"/>
            <a:ext cx="786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电视机售价。</a:t>
            </a:r>
          </a:p>
        </p:txBody>
      </p:sp>
      <p:pic>
        <p:nvPicPr>
          <p:cNvPr id="18436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1428750"/>
            <a:ext cx="5883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449513" y="3933825"/>
            <a:ext cx="383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1800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1800×20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2000250" y="5076825"/>
            <a:ext cx="3376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2160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2000250" y="4505325"/>
            <a:ext cx="394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1800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360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1143000" y="5732463"/>
            <a:ext cx="7273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答：每台电视机的零售价定为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2160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1173163" y="928688"/>
            <a:ext cx="786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电视机售价。</a:t>
            </a:r>
          </a:p>
        </p:txBody>
      </p:sp>
      <p:pic>
        <p:nvPicPr>
          <p:cNvPr id="19460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449513" y="4071938"/>
            <a:ext cx="629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1800×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％）</a:t>
            </a: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1981200" y="5214938"/>
            <a:ext cx="4519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2160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981200" y="4643438"/>
            <a:ext cx="451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1800×120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1143000" y="5857875"/>
            <a:ext cx="7273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答：每台电视机的零售价定为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2160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元。</a:t>
            </a:r>
          </a:p>
        </p:txBody>
      </p:sp>
      <p:pic>
        <p:nvPicPr>
          <p:cNvPr id="19465" name="Picture 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38" y="1428750"/>
            <a:ext cx="5883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1173163" y="928688"/>
            <a:ext cx="7862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曹庄乡去年棉花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374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吨。今年遭受虫害，今年大约产棉花多少吨？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325563" y="2857500"/>
            <a:ext cx="397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37.4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37.4×15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819150" y="4406900"/>
            <a:ext cx="425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31.79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（万千克）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819150" y="3619500"/>
            <a:ext cx="425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37.4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5.61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428625" y="5286375"/>
            <a:ext cx="727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答：今年大约产棉花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31.79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万千克。</a:t>
            </a:r>
          </a:p>
        </p:txBody>
      </p:sp>
      <p:pic>
        <p:nvPicPr>
          <p:cNvPr id="20489" name="图片 13" descr="QQ截图20141111171956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14938" y="1785938"/>
            <a:ext cx="32861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5429250" y="2201863"/>
            <a:ext cx="936625" cy="415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图片 18" descr="QQ截图20141111171949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929313" y="4429125"/>
            <a:ext cx="264318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7" name="图片 8" descr="花.t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" y="962025"/>
            <a:ext cx="644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173163" y="928688"/>
            <a:ext cx="7862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曹庄乡去年棉花</a:t>
            </a:r>
            <a:r>
              <a:rPr lang="en-US" altLang="zh-CN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374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吨。今年遭受虫害，今年大约产棉花多少吨？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468438" y="2500313"/>
            <a:ext cx="445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37.4×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％）</a:t>
            </a: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928688" y="4130675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31.79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（万千克）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928688" y="3344863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37.4×85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714375" y="4916488"/>
            <a:ext cx="7273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答：今年大约产棉花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31.79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万千克。</a:t>
            </a:r>
          </a:p>
        </p:txBody>
      </p:sp>
      <p:pic>
        <p:nvPicPr>
          <p:cNvPr id="21513" name="图片 13" descr="QQ截图20141111171956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14938" y="1785938"/>
            <a:ext cx="32861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页脚占位符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85813"/>
            <a:ext cx="23193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矩形 4"/>
          <p:cNvSpPr>
            <a:spLocks noChangeArrowheads="1"/>
          </p:cNvSpPr>
          <p:nvPr/>
        </p:nvSpPr>
        <p:spPr bwMode="auto">
          <a:xfrm>
            <a:off x="611188" y="2060575"/>
            <a:ext cx="7961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一种计算机现在售价是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7320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元，比去年同期降价二成五。去年同期这种计算机的售价是多少元？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785813" y="3071813"/>
            <a:ext cx="787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解：设去年同期这种计算机的售价是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元。</a:t>
            </a: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071688" y="3714750"/>
            <a:ext cx="483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％）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7320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4308475" y="4357688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7320÷0.75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286250" y="5000625"/>
            <a:ext cx="352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9760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642938" y="5516563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答：去年同期这种计算机的售价是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9760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元。</a:t>
            </a:r>
            <a:endParaRPr lang="zh-CN" altLang="en-US" sz="32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全屏显示(4:3)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华文楷体</vt:lpstr>
      <vt:lpstr>楷体_GB2312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2014-11-11T10:10:00Z</dcterms:created>
  <dcterms:modified xsi:type="dcterms:W3CDTF">2023-01-16T15:04:08Z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1BAB92CE622F47ABBAE133960E23E766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