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345" r:id="rId7"/>
    <p:sldId id="344" r:id="rId8"/>
    <p:sldId id="346" r:id="rId9"/>
    <p:sldId id="309" r:id="rId10"/>
    <p:sldId id="268" r:id="rId11"/>
    <p:sldId id="347" r:id="rId12"/>
    <p:sldId id="348" r:id="rId13"/>
    <p:sldId id="349" r:id="rId14"/>
    <p:sldId id="350" r:id="rId15"/>
    <p:sldId id="351" r:id="rId16"/>
    <p:sldId id="273" r:id="rId17"/>
    <p:sldId id="272" r:id="rId18"/>
    <p:sldId id="276" r:id="rId19"/>
    <p:sldId id="27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87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3381-5A9D-44E5-9411-55AEF01803A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8E445-38F1-472F-97D3-2783E57118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7AB6C7BB-496E-4AD7-A948-15B5DECFD9AF}" type="datetimeFigureOut">
              <a:rPr lang="zh-CN" altLang="en-US"/>
              <a:t>2023-01-16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F6B9D4EB-BACC-475F-8B2F-C3C6CF51DAE0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9D4EB-BACC-475F-8B2F-C3C6CF51DAE0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KSO_BT1"/>
          <p:cNvSpPr>
            <a:spLocks noGrp="1" noChangeArrowheads="1"/>
          </p:cNvSpPr>
          <p:nvPr>
            <p:ph type="ctrTitle"/>
          </p:nvPr>
        </p:nvSpPr>
        <p:spPr>
          <a:xfrm>
            <a:off x="685800" y="1646238"/>
            <a:ext cx="4241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7174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687388" y="3251200"/>
            <a:ext cx="4238625" cy="496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AD25F9-BBEC-4EE2-A2E1-532A139E207D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F3215-1A71-4757-A009-AAAF32A169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8852-7F4A-4388-A8C1-8C41B90912D0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0568-4DE3-4B70-8798-68289A648BB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99E0-48AA-43FB-8FD7-20C22744300C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B4B0-AEE0-40B2-84D2-819A9252BA6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61925"/>
            <a:ext cx="2071688" cy="6057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67425" cy="6057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ED81-1DA6-4F35-B62F-72CFB64F3D85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611B-7EB4-47B5-9213-3E9975BE048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7CDF-2195-44FC-9CC1-00A712DF4610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542B-9023-4673-9F71-0D72B30C289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7CDF-2195-44FC-9CC1-00A712DF4610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542B-9023-4673-9F71-0D72B30C289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5005-EB5B-43E1-953B-D31EE7F65E44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3EA8-1B70-4A80-BB47-EB4BC0F482A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0EE5-76E1-4F1E-BDF1-FB07FDE07600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4905-59B1-41D0-8A2A-2FAE82A696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5BBF-7A72-4474-94F4-D5C45509CC68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DA39-0697-4D77-983C-9A24B7DFDC6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BDD9-A839-49B4-87E4-CA195C8AD761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8AC5-4D0D-4F1E-9AE8-97660A02FBD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232D-AE74-4CB9-931A-9E58ECC070DC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507D-8C9B-43A6-B1BB-9F1137680D5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F520-9E66-4B3E-920D-05ABA1FD1BE8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1D6F-1E33-4B3D-9E85-9F91606EF0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6147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3E9795-8B22-4B56-BF85-FC204497BD07}" type="datetime1">
              <a:rPr lang="zh-CN" altLang="en-US"/>
              <a:t>2023-01-16</a:t>
            </a:fld>
            <a:endParaRPr lang="en-US"/>
          </a:p>
        </p:txBody>
      </p:sp>
      <p:sp>
        <p:nvSpPr>
          <p:cNvPr id="6148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0E2555-DC48-4A44-A27B-69146A6E882E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27113"/>
            <a:ext cx="8291513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Blip>
          <a:blip r:embed="rId15"/>
        </a:buBlip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C7DC5C"/>
        </a:buClr>
        <a:buFont typeface="幼圆" panose="02010509060101010101" pitchFamily="49" charset="-122"/>
        <a:buChar char=" "/>
        <a:defRPr sz="1600">
          <a:solidFill>
            <a:srgbClr val="595959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华文细黑" panose="02010600040101010101" pitchFamily="2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华文细黑" panose="02010600040101010101" pitchFamily="2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华文细黑" panose="02010600040101010101" pitchFamily="2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华文细黑" panose="0201060004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1262063"/>
            <a:ext cx="8509000" cy="189071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zh-CN" sz="4800" b="0" dirty="0" smtClean="0">
                <a:solidFill>
                  <a:srgbClr val="000000"/>
                </a:solidFill>
                <a:latin typeface="Papyrus" panose="03070502060502030205" pitchFamily="66" charset="0"/>
              </a:rPr>
              <a:t>Unit 8 </a:t>
            </a:r>
            <a:br>
              <a:rPr lang="zh-CN" altLang="zh-CN" sz="4800" b="0" dirty="0" smtClean="0">
                <a:solidFill>
                  <a:srgbClr val="000000"/>
                </a:solidFill>
                <a:latin typeface="Papyrus" panose="03070502060502030205" pitchFamily="66" charset="0"/>
              </a:rPr>
            </a:br>
            <a:r>
              <a:rPr lang="zh-CN" altLang="zh-CN" sz="4800" b="0" dirty="0" smtClean="0">
                <a:solidFill>
                  <a:srgbClr val="000000"/>
                </a:solidFill>
                <a:latin typeface="Papyrus" panose="03070502060502030205" pitchFamily="66" charset="0"/>
              </a:rPr>
              <a:t>Have A Good Habit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873" y="3570288"/>
            <a:ext cx="5481638" cy="839787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第三课时</a:t>
            </a:r>
          </a:p>
        </p:txBody>
      </p:sp>
      <p:sp>
        <p:nvSpPr>
          <p:cNvPr id="4" name="矩形 3"/>
          <p:cNvSpPr/>
          <p:nvPr/>
        </p:nvSpPr>
        <p:spPr>
          <a:xfrm>
            <a:off x="1434721" y="49579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408113"/>
            <a:ext cx="4889500" cy="4110037"/>
          </a:xfrm>
          <a:ln>
            <a:solidFill>
              <a:schemeClr val="accent1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Mom: It often rains in summer. You'd better take your umbrella.</a:t>
            </a:r>
          </a:p>
          <a:p>
            <a:pPr eaLnBrk="1" hangingPunct="1"/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Alice: Look at the sun. It won't rain today.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850" y="1636713"/>
            <a:ext cx="294163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863" y="2244725"/>
            <a:ext cx="365601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738" y="1408113"/>
            <a:ext cx="4889500" cy="22367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Alice: Oh! It's raining!</a:t>
            </a: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3238" y="2365375"/>
            <a:ext cx="34655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1775" y="1857375"/>
            <a:ext cx="5351463" cy="3451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Alice: Kerchoo!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Mr. Zhao: You'd better go to see a doctor.</a:t>
            </a: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775" y="1952625"/>
            <a:ext cx="35194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6463" y="1625600"/>
            <a:ext cx="5349875" cy="3451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Doctor: You'd better not to go to school today.</a:t>
            </a: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909763"/>
            <a:ext cx="33385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6463" y="1625600"/>
            <a:ext cx="5349875" cy="3451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Alice: Sometimes we'd better listen to our parents.</a:t>
            </a: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909763"/>
            <a:ext cx="33385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33363"/>
            <a:ext cx="8293100" cy="70008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6463" y="1625600"/>
            <a:ext cx="5349875" cy="3451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zh-CN" altLang="en-US" sz="3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3600" smtClean="0">
                <a:solidFill>
                  <a:srgbClr val="000000"/>
                </a:solidFill>
                <a:latin typeface="Times New Roman" panose="02020603050405020304" pitchFamily="18" charset="0"/>
              </a:rPr>
              <a:t>Can you use Chinese to tell us this story?</a:t>
            </a:r>
          </a:p>
          <a:p>
            <a:pPr eaLnBrk="1" hangingPunct="1">
              <a:defRPr/>
            </a:pPr>
            <a:endParaRPr lang="zh-CN" altLang="en-US" sz="3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CN" altLang="en-US" sz="3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295525"/>
            <a:ext cx="8359775" cy="1535113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sz="7200" b="0" dirty="0" smtClean="0">
                <a:solidFill>
                  <a:srgbClr val="000000"/>
                </a:solidFill>
                <a:latin typeface="Papyrus" panose="03070502060502030205" pitchFamily="66" charset="0"/>
              </a:rPr>
              <a:t>Let's Sing!</a:t>
            </a: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269875" y="4527550"/>
            <a:ext cx="2162175" cy="1992313"/>
          </a:xfrm>
          <a:custGeom>
            <a:avLst/>
            <a:gdLst>
              <a:gd name="T0" fmla="*/ 296168 w 2295525"/>
              <a:gd name="T1" fmla="*/ 2176089 h 1735138"/>
              <a:gd name="T2" fmla="*/ 187172 w 2295525"/>
              <a:gd name="T3" fmla="*/ 2103295 h 1735138"/>
              <a:gd name="T4" fmla="*/ 167231 w 2295525"/>
              <a:gd name="T5" fmla="*/ 2170313 h 1735138"/>
              <a:gd name="T6" fmla="*/ 1564177 w 2295525"/>
              <a:gd name="T7" fmla="*/ 1819721 h 1735138"/>
              <a:gd name="T8" fmla="*/ 1556486 w 2295525"/>
              <a:gd name="T9" fmla="*/ 2165609 h 1735138"/>
              <a:gd name="T10" fmla="*/ 1325193 w 2295525"/>
              <a:gd name="T11" fmla="*/ 1828679 h 1735138"/>
              <a:gd name="T12" fmla="*/ 1245674 w 2295525"/>
              <a:gd name="T13" fmla="*/ 2122808 h 1735138"/>
              <a:gd name="T14" fmla="*/ 963301 w 2295525"/>
              <a:gd name="T15" fmla="*/ 2094440 h 1735138"/>
              <a:gd name="T16" fmla="*/ 911563 w 2295525"/>
              <a:gd name="T17" fmla="*/ 1848088 h 1735138"/>
              <a:gd name="T18" fmla="*/ 654749 w 2295525"/>
              <a:gd name="T19" fmla="*/ 2157149 h 1735138"/>
              <a:gd name="T20" fmla="*/ 1239297 w 2295525"/>
              <a:gd name="T21" fmla="*/ 1698946 h 1735138"/>
              <a:gd name="T22" fmla="*/ 1269134 w 2295525"/>
              <a:gd name="T23" fmla="*/ 1840490 h 1735138"/>
              <a:gd name="T24" fmla="*/ 988622 w 2295525"/>
              <a:gd name="T25" fmla="*/ 1771790 h 1735138"/>
              <a:gd name="T26" fmla="*/ 913483 w 2295525"/>
              <a:gd name="T27" fmla="*/ 1709497 h 1735138"/>
              <a:gd name="T28" fmla="*/ 465411 w 2295525"/>
              <a:gd name="T29" fmla="*/ 2042838 h 1735138"/>
              <a:gd name="T30" fmla="*/ 480548 w 2295525"/>
              <a:gd name="T31" fmla="*/ 1698946 h 1735138"/>
              <a:gd name="T32" fmla="*/ 1556693 w 2295525"/>
              <a:gd name="T33" fmla="*/ 1624563 h 1735138"/>
              <a:gd name="T34" fmla="*/ 1519812 w 2295525"/>
              <a:gd name="T35" fmla="*/ 1727538 h 1735138"/>
              <a:gd name="T36" fmla="*/ 1351097 w 2295525"/>
              <a:gd name="T37" fmla="*/ 1727538 h 1735138"/>
              <a:gd name="T38" fmla="*/ 1429262 w 2295525"/>
              <a:gd name="T39" fmla="*/ 1473832 h 1735138"/>
              <a:gd name="T40" fmla="*/ 877411 w 2295525"/>
              <a:gd name="T41" fmla="*/ 1595213 h 1735138"/>
              <a:gd name="T42" fmla="*/ 847923 w 2295525"/>
              <a:gd name="T43" fmla="*/ 1725548 h 1735138"/>
              <a:gd name="T44" fmla="*/ 677613 w 2295525"/>
              <a:gd name="T45" fmla="*/ 1737984 h 1735138"/>
              <a:gd name="T46" fmla="*/ 747610 w 2295525"/>
              <a:gd name="T47" fmla="*/ 1479302 h 1735138"/>
              <a:gd name="T48" fmla="*/ 1205802 w 2295525"/>
              <a:gd name="T49" fmla="*/ 1627500 h 1735138"/>
              <a:gd name="T50" fmla="*/ 1200312 w 2295525"/>
              <a:gd name="T51" fmla="*/ 1740955 h 1735138"/>
              <a:gd name="T52" fmla="*/ 1010073 w 2295525"/>
              <a:gd name="T53" fmla="*/ 1632476 h 1735138"/>
              <a:gd name="T54" fmla="*/ 1105879 w 2295525"/>
              <a:gd name="T55" fmla="*/ 1436415 h 1735138"/>
              <a:gd name="T56" fmla="*/ 1355177 w 2295525"/>
              <a:gd name="T57" fmla="*/ 1413233 h 1735138"/>
              <a:gd name="T58" fmla="*/ 1236497 w 2295525"/>
              <a:gd name="T59" fmla="*/ 1639014 h 1735138"/>
              <a:gd name="T60" fmla="*/ 1182401 w 2295525"/>
              <a:gd name="T61" fmla="*/ 1394710 h 1735138"/>
              <a:gd name="T62" fmla="*/ 613552 w 2295525"/>
              <a:gd name="T63" fmla="*/ 1341117 h 1735138"/>
              <a:gd name="T64" fmla="*/ 686389 w 2295525"/>
              <a:gd name="T65" fmla="*/ 1507571 h 1735138"/>
              <a:gd name="T66" fmla="*/ 476155 w 2295525"/>
              <a:gd name="T67" fmla="*/ 1531063 h 1735138"/>
              <a:gd name="T68" fmla="*/ 592032 w 2295525"/>
              <a:gd name="T69" fmla="*/ 1324122 h 1735138"/>
              <a:gd name="T70" fmla="*/ 985594 w 2295525"/>
              <a:gd name="T71" fmla="*/ 1495077 h 1735138"/>
              <a:gd name="T72" fmla="*/ 880732 w 2295525"/>
              <a:gd name="T73" fmla="*/ 1512073 h 1735138"/>
              <a:gd name="T74" fmla="*/ 903576 w 2295525"/>
              <a:gd name="T75" fmla="*/ 1320631 h 1735138"/>
              <a:gd name="T76" fmla="*/ 527267 w 2295525"/>
              <a:gd name="T77" fmla="*/ 881323 h 1735138"/>
              <a:gd name="T78" fmla="*/ 543288 w 2295525"/>
              <a:gd name="T79" fmla="*/ 917640 h 1735138"/>
              <a:gd name="T80" fmla="*/ 474782 w 2295525"/>
              <a:gd name="T81" fmla="*/ 873362 h 1735138"/>
              <a:gd name="T82" fmla="*/ 353537 w 2295525"/>
              <a:gd name="T83" fmla="*/ 670267 h 1735138"/>
              <a:gd name="T84" fmla="*/ 390738 w 2295525"/>
              <a:gd name="T85" fmla="*/ 1061433 h 1735138"/>
              <a:gd name="T86" fmla="*/ 360701 w 2295525"/>
              <a:gd name="T87" fmla="*/ 1271983 h 1735138"/>
              <a:gd name="T88" fmla="*/ 195093 w 2295525"/>
              <a:gd name="T89" fmla="*/ 1603776 h 1735138"/>
              <a:gd name="T90" fmla="*/ 20391 w 2295525"/>
              <a:gd name="T91" fmla="*/ 1141262 h 1735138"/>
              <a:gd name="T92" fmla="*/ 20115 w 2295525"/>
              <a:gd name="T93" fmla="*/ 751094 h 1735138"/>
              <a:gd name="T94" fmla="*/ 227058 w 2295525"/>
              <a:gd name="T95" fmla="*/ 891795 h 1735138"/>
              <a:gd name="T96" fmla="*/ 96055 w 2295525"/>
              <a:gd name="T97" fmla="*/ 253045 h 1735138"/>
              <a:gd name="T98" fmla="*/ 673417 w 2295525"/>
              <a:gd name="T99" fmla="*/ 962272 h 1735138"/>
              <a:gd name="T100" fmla="*/ 216605 w 2295525"/>
              <a:gd name="T101" fmla="*/ 50410 h 1735138"/>
              <a:gd name="T102" fmla="*/ 274680 w 2295525"/>
              <a:gd name="T103" fmla="*/ 196647 h 1735138"/>
              <a:gd name="T104" fmla="*/ 307431 w 2295525"/>
              <a:gd name="T105" fmla="*/ 256539 h 1735138"/>
              <a:gd name="T106" fmla="*/ 281558 w 2295525"/>
              <a:gd name="T107" fmla="*/ 497606 h 1735138"/>
              <a:gd name="T108" fmla="*/ 176696 w 2295525"/>
              <a:gd name="T109" fmla="*/ 577463 h 1735138"/>
              <a:gd name="T110" fmla="*/ 89173 w 2295525"/>
              <a:gd name="T111" fmla="*/ 395788 h 1735138"/>
              <a:gd name="T112" fmla="*/ 87798 w 2295525"/>
              <a:gd name="T113" fmla="*/ 149232 h 1735138"/>
              <a:gd name="T114" fmla="*/ 1453506 w 2295525"/>
              <a:gd name="T115" fmla="*/ 16971 h 1735138"/>
              <a:gd name="T116" fmla="*/ 1487614 w 2295525"/>
              <a:gd name="T117" fmla="*/ 1007189 h 1735138"/>
              <a:gd name="T118" fmla="*/ 670116 w 2295525"/>
              <a:gd name="T119" fmla="*/ 1089541 h 1735138"/>
              <a:gd name="T120" fmla="*/ 608776 w 2295525"/>
              <a:gd name="T121" fmla="*/ 876425 h 1735138"/>
              <a:gd name="T122" fmla="*/ 666264 w 2295525"/>
              <a:gd name="T123" fmla="*/ 4492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95525"/>
              <a:gd name="T187" fmla="*/ 0 h 1735138"/>
              <a:gd name="T188" fmla="*/ 2295525 w 2295525"/>
              <a:gd name="T189" fmla="*/ 1735138 h 17351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575" y="0"/>
            <a:ext cx="1876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1841500"/>
            <a:ext cx="23542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61925"/>
            <a:ext cx="8289925" cy="700088"/>
          </a:xfrm>
        </p:spPr>
        <p:txBody>
          <a:bodyPr/>
          <a:lstStyle/>
          <a:p>
            <a:pPr eaLnBrk="1" hangingPunct="1"/>
            <a:r>
              <a:rPr lang="zh-CN" altLang="en-US" sz="540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5113" y="1169988"/>
            <a:ext cx="8443912" cy="4006850"/>
          </a:xfrm>
          <a:ln>
            <a:solidFill>
              <a:schemeClr val="accent1"/>
            </a:solidFill>
            <a:miter lim="800000"/>
          </a:ln>
        </p:spPr>
        <p:txBody>
          <a:bodyPr/>
          <a:lstStyle/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should wash your face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should brush your teeth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should tidy your room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should clean your floor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Every day, every day,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will be healthy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Every day, every day, every day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You will be happy every day</a:t>
            </a:r>
            <a:endParaRPr lang="zh-CN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</a:pPr>
            <a:endParaRPr lang="zh-CN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1925"/>
            <a:ext cx="8289925" cy="700088"/>
          </a:xfrm>
        </p:spPr>
        <p:txBody>
          <a:bodyPr/>
          <a:lstStyle/>
          <a:p>
            <a:pPr eaLnBrk="1" hangingPunct="1"/>
            <a:r>
              <a:rPr lang="zh-CN" altLang="en-US" sz="5400" dirty="0" smtClean="0">
                <a:latin typeface="Times New Roman" panose="02020603050405020304" pitchFamily="18" charset="0"/>
              </a:rPr>
              <a:t>Try to read more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70138"/>
            <a:ext cx="5562600" cy="1785937"/>
          </a:xfrm>
          <a:gradFill rotWithShape="0">
            <a:gsLst>
              <a:gs pos="0">
                <a:srgbClr val="8488C4">
                  <a:alpha val="50000"/>
                </a:srgbClr>
              </a:gs>
              <a:gs pos="53000">
                <a:srgbClr val="D4DEFF">
                  <a:alpha val="60600"/>
                </a:srgbClr>
              </a:gs>
              <a:gs pos="83000">
                <a:srgbClr val="D4DEFF">
                  <a:alpha val="66600"/>
                </a:srgbClr>
              </a:gs>
              <a:gs pos="100000">
                <a:srgbClr val="96AB94">
                  <a:alpha val="70000"/>
                </a:srgbClr>
              </a:gs>
            </a:gsLst>
            <a:path path="rect">
              <a:fillToRect r="100000" b="100000"/>
            </a:path>
          </a:gradFill>
          <a:ln>
            <a:solidFill>
              <a:schemeClr val="accent1"/>
            </a:solidFill>
            <a:miter lim="800000"/>
          </a:ln>
        </p:spPr>
        <p:txBody>
          <a:bodyPr lIns="90170" tIns="46990" rIns="90170" bIns="46990"/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Can you chant the song by yourself !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19838" y="2428875"/>
            <a:ext cx="24479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文本框 10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2813" y="1328738"/>
            <a:ext cx="4699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900112" y="2954338"/>
            <a:ext cx="7477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请课后认真朗读单词课文，在记忆的基础上运用词句进行对话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KSO_Shape"/>
          <p:cNvSpPr>
            <a:spLocks noChangeArrowheads="1"/>
          </p:cNvSpPr>
          <p:nvPr/>
        </p:nvSpPr>
        <p:spPr bwMode="auto">
          <a:xfrm>
            <a:off x="6873875" y="4730750"/>
            <a:ext cx="1905000" cy="1673225"/>
          </a:xfrm>
          <a:custGeom>
            <a:avLst/>
            <a:gdLst>
              <a:gd name="T0" fmla="*/ 2147483647 w 6626"/>
              <a:gd name="T1" fmla="*/ 2147483647 h 5814"/>
              <a:gd name="T2" fmla="*/ 2147483647 w 6626"/>
              <a:gd name="T3" fmla="*/ 2147483647 h 5814"/>
              <a:gd name="T4" fmla="*/ 2147483647 w 6626"/>
              <a:gd name="T5" fmla="*/ 2147483647 h 5814"/>
              <a:gd name="T6" fmla="*/ 2147483647 w 6626"/>
              <a:gd name="T7" fmla="*/ 2147483647 h 5814"/>
              <a:gd name="T8" fmla="*/ 2147483647 w 6626"/>
              <a:gd name="T9" fmla="*/ 2147483647 h 5814"/>
              <a:gd name="T10" fmla="*/ 2147483647 w 6626"/>
              <a:gd name="T11" fmla="*/ 2147483647 h 5814"/>
              <a:gd name="T12" fmla="*/ 2147483647 w 6626"/>
              <a:gd name="T13" fmla="*/ 2147483647 h 5814"/>
              <a:gd name="T14" fmla="*/ 2147483647 w 6626"/>
              <a:gd name="T15" fmla="*/ 2147483647 h 5814"/>
              <a:gd name="T16" fmla="*/ 2147483647 w 6626"/>
              <a:gd name="T17" fmla="*/ 2147483647 h 5814"/>
              <a:gd name="T18" fmla="*/ 2147483647 w 6626"/>
              <a:gd name="T19" fmla="*/ 2147483647 h 5814"/>
              <a:gd name="T20" fmla="*/ 2147483647 w 6626"/>
              <a:gd name="T21" fmla="*/ 2147483647 h 5814"/>
              <a:gd name="T22" fmla="*/ 2147483647 w 6626"/>
              <a:gd name="T23" fmla="*/ 2147483647 h 5814"/>
              <a:gd name="T24" fmla="*/ 2147483647 w 6626"/>
              <a:gd name="T25" fmla="*/ 2147483647 h 5814"/>
              <a:gd name="T26" fmla="*/ 2147483647 w 6626"/>
              <a:gd name="T27" fmla="*/ 2147483647 h 5814"/>
              <a:gd name="T28" fmla="*/ 2147483647 w 6626"/>
              <a:gd name="T29" fmla="*/ 2147483647 h 5814"/>
              <a:gd name="T30" fmla="*/ 2147483647 w 6626"/>
              <a:gd name="T31" fmla="*/ 2147483647 h 5814"/>
              <a:gd name="T32" fmla="*/ 2147483647 w 6626"/>
              <a:gd name="T33" fmla="*/ 2147483647 h 5814"/>
              <a:gd name="T34" fmla="*/ 2147483647 w 6626"/>
              <a:gd name="T35" fmla="*/ 2147483647 h 5814"/>
              <a:gd name="T36" fmla="*/ 2147483647 w 6626"/>
              <a:gd name="T37" fmla="*/ 2147483647 h 5814"/>
              <a:gd name="T38" fmla="*/ 2147483647 w 6626"/>
              <a:gd name="T39" fmla="*/ 2147483647 h 5814"/>
              <a:gd name="T40" fmla="*/ 2147483647 w 6626"/>
              <a:gd name="T41" fmla="*/ 2147483647 h 5814"/>
              <a:gd name="T42" fmla="*/ 0 w 6626"/>
              <a:gd name="T43" fmla="*/ 2147483647 h 5814"/>
              <a:gd name="T44" fmla="*/ 2147483647 w 6626"/>
              <a:gd name="T45" fmla="*/ 2147483647 h 5814"/>
              <a:gd name="T46" fmla="*/ 2147483647 w 6626"/>
              <a:gd name="T47" fmla="*/ 2147483647 h 5814"/>
              <a:gd name="T48" fmla="*/ 2147483647 w 6626"/>
              <a:gd name="T49" fmla="*/ 2147483647 h 5814"/>
              <a:gd name="T50" fmla="*/ 2147483647 w 6626"/>
              <a:gd name="T51" fmla="*/ 2147483647 h 5814"/>
              <a:gd name="T52" fmla="*/ 2147483647 w 6626"/>
              <a:gd name="T53" fmla="*/ 2147483647 h 5814"/>
              <a:gd name="T54" fmla="*/ 2147483647 w 6626"/>
              <a:gd name="T55" fmla="*/ 2147483647 h 5814"/>
              <a:gd name="T56" fmla="*/ 2147483647 w 6626"/>
              <a:gd name="T57" fmla="*/ 2147483647 h 5814"/>
              <a:gd name="T58" fmla="*/ 2147483647 w 6626"/>
              <a:gd name="T59" fmla="*/ 2147483647 h 5814"/>
              <a:gd name="T60" fmla="*/ 2147483647 w 6626"/>
              <a:gd name="T61" fmla="*/ 2147483647 h 5814"/>
              <a:gd name="T62" fmla="*/ 2147483647 w 6626"/>
              <a:gd name="T63" fmla="*/ 2147483647 h 5814"/>
              <a:gd name="T64" fmla="*/ 2147483647 w 6626"/>
              <a:gd name="T65" fmla="*/ 2147483647 h 5814"/>
              <a:gd name="T66" fmla="*/ 2147483647 w 6626"/>
              <a:gd name="T67" fmla="*/ 2147483647 h 5814"/>
              <a:gd name="T68" fmla="*/ 2147483647 w 6626"/>
              <a:gd name="T69" fmla="*/ 2147483647 h 5814"/>
              <a:gd name="T70" fmla="*/ 2147483647 w 6626"/>
              <a:gd name="T71" fmla="*/ 2147483647 h 5814"/>
              <a:gd name="T72" fmla="*/ 2147483647 w 6626"/>
              <a:gd name="T73" fmla="*/ 2147483647 h 5814"/>
              <a:gd name="T74" fmla="*/ 2147483647 w 6626"/>
              <a:gd name="T75" fmla="*/ 2147483647 h 5814"/>
              <a:gd name="T76" fmla="*/ 2147483647 w 6626"/>
              <a:gd name="T77" fmla="*/ 2147483647 h 5814"/>
              <a:gd name="T78" fmla="*/ 2147483647 w 6626"/>
              <a:gd name="T79" fmla="*/ 2147483647 h 5814"/>
              <a:gd name="T80" fmla="*/ 2147483647 w 6626"/>
              <a:gd name="T81" fmla="*/ 2147483647 h 5814"/>
              <a:gd name="T82" fmla="*/ 2147483647 w 6626"/>
              <a:gd name="T83" fmla="*/ 2147483647 h 5814"/>
              <a:gd name="T84" fmla="*/ 2147483647 w 6626"/>
              <a:gd name="T85" fmla="*/ 2147483647 h 5814"/>
              <a:gd name="T86" fmla="*/ 2147483647 w 6626"/>
              <a:gd name="T87" fmla="*/ 2147483647 h 5814"/>
              <a:gd name="T88" fmla="*/ 2147483647 w 6626"/>
              <a:gd name="T89" fmla="*/ 2147483647 h 5814"/>
              <a:gd name="T90" fmla="*/ 2147483647 w 6626"/>
              <a:gd name="T91" fmla="*/ 2147483647 h 5814"/>
              <a:gd name="T92" fmla="*/ 2147483647 w 6626"/>
              <a:gd name="T93" fmla="*/ 2147483647 h 5814"/>
              <a:gd name="T94" fmla="*/ 2147483647 w 6626"/>
              <a:gd name="T95" fmla="*/ 2147483647 h 5814"/>
              <a:gd name="T96" fmla="*/ 2147483647 w 6626"/>
              <a:gd name="T97" fmla="*/ 2147483647 h 5814"/>
              <a:gd name="T98" fmla="*/ 2147483647 w 6626"/>
              <a:gd name="T99" fmla="*/ 2147483647 h 5814"/>
              <a:gd name="T100" fmla="*/ 2147483647 w 6626"/>
              <a:gd name="T101" fmla="*/ 2147483647 h 5814"/>
              <a:gd name="T102" fmla="*/ 2147483647 w 6626"/>
              <a:gd name="T103" fmla="*/ 2147483647 h 5814"/>
              <a:gd name="T104" fmla="*/ 2147483647 w 6626"/>
              <a:gd name="T105" fmla="*/ 2147483647 h 5814"/>
              <a:gd name="T106" fmla="*/ 2147483647 w 6626"/>
              <a:gd name="T107" fmla="*/ 2147483647 h 5814"/>
              <a:gd name="T108" fmla="*/ 2147483647 w 6626"/>
              <a:gd name="T109" fmla="*/ 2147483647 h 5814"/>
              <a:gd name="T110" fmla="*/ 2147483647 w 6626"/>
              <a:gd name="T111" fmla="*/ 2147483647 h 5814"/>
              <a:gd name="T112" fmla="*/ 2147483647 w 6626"/>
              <a:gd name="T113" fmla="*/ 2147483647 h 5814"/>
              <a:gd name="T114" fmla="*/ 2147483647 w 6626"/>
              <a:gd name="T115" fmla="*/ 2147483647 h 5814"/>
              <a:gd name="T116" fmla="*/ 2147483647 w 6626"/>
              <a:gd name="T117" fmla="*/ 2147483647 h 5814"/>
              <a:gd name="T118" fmla="*/ 2147483647 w 6626"/>
              <a:gd name="T119" fmla="*/ 2147483647 h 5814"/>
              <a:gd name="T120" fmla="*/ 2147483647 w 6626"/>
              <a:gd name="T121" fmla="*/ 2147483647 h 5814"/>
              <a:gd name="T122" fmla="*/ 2147483647 w 6626"/>
              <a:gd name="T123" fmla="*/ 2147483647 h 5814"/>
              <a:gd name="T124" fmla="*/ 2147483647 w 6626"/>
              <a:gd name="T125" fmla="*/ 2147483647 h 58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26"/>
              <a:gd name="T190" fmla="*/ 0 h 5814"/>
              <a:gd name="T191" fmla="*/ 6626 w 6626"/>
              <a:gd name="T192" fmla="*/ 5814 h 58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26" h="5814">
                <a:moveTo>
                  <a:pt x="1466" y="3840"/>
                </a:moveTo>
                <a:lnTo>
                  <a:pt x="3063" y="3840"/>
                </a:lnTo>
                <a:lnTo>
                  <a:pt x="3063" y="3555"/>
                </a:lnTo>
                <a:lnTo>
                  <a:pt x="1516" y="3555"/>
                </a:lnTo>
                <a:lnTo>
                  <a:pt x="1516" y="3305"/>
                </a:lnTo>
                <a:lnTo>
                  <a:pt x="3063" y="3305"/>
                </a:lnTo>
                <a:lnTo>
                  <a:pt x="3063" y="3142"/>
                </a:lnTo>
                <a:lnTo>
                  <a:pt x="3303" y="3142"/>
                </a:lnTo>
                <a:lnTo>
                  <a:pt x="3303" y="3305"/>
                </a:lnTo>
                <a:lnTo>
                  <a:pt x="4862" y="3305"/>
                </a:lnTo>
                <a:lnTo>
                  <a:pt x="4862" y="3555"/>
                </a:lnTo>
                <a:lnTo>
                  <a:pt x="3303" y="3555"/>
                </a:lnTo>
                <a:lnTo>
                  <a:pt x="3303" y="3840"/>
                </a:lnTo>
                <a:lnTo>
                  <a:pt x="4858" y="3840"/>
                </a:lnTo>
                <a:lnTo>
                  <a:pt x="4858" y="4176"/>
                </a:lnTo>
                <a:lnTo>
                  <a:pt x="5487" y="4176"/>
                </a:lnTo>
                <a:lnTo>
                  <a:pt x="5590" y="4176"/>
                </a:lnTo>
                <a:lnTo>
                  <a:pt x="5590" y="4279"/>
                </a:lnTo>
                <a:lnTo>
                  <a:pt x="5590" y="5265"/>
                </a:lnTo>
                <a:lnTo>
                  <a:pt x="5683" y="5265"/>
                </a:lnTo>
                <a:lnTo>
                  <a:pt x="5683" y="5119"/>
                </a:lnTo>
                <a:lnTo>
                  <a:pt x="5804" y="5119"/>
                </a:lnTo>
                <a:lnTo>
                  <a:pt x="5804" y="5181"/>
                </a:lnTo>
                <a:lnTo>
                  <a:pt x="5814" y="5187"/>
                </a:lnTo>
                <a:lnTo>
                  <a:pt x="5824" y="5193"/>
                </a:lnTo>
                <a:lnTo>
                  <a:pt x="5844" y="5203"/>
                </a:lnTo>
                <a:lnTo>
                  <a:pt x="5864" y="5211"/>
                </a:lnTo>
                <a:lnTo>
                  <a:pt x="5885" y="5216"/>
                </a:lnTo>
                <a:lnTo>
                  <a:pt x="5907" y="5219"/>
                </a:lnTo>
                <a:lnTo>
                  <a:pt x="5928" y="5220"/>
                </a:lnTo>
                <a:lnTo>
                  <a:pt x="5952" y="5220"/>
                </a:lnTo>
                <a:lnTo>
                  <a:pt x="5975" y="5218"/>
                </a:lnTo>
                <a:lnTo>
                  <a:pt x="5999" y="5215"/>
                </a:lnTo>
                <a:lnTo>
                  <a:pt x="6025" y="5211"/>
                </a:lnTo>
                <a:lnTo>
                  <a:pt x="6077" y="5201"/>
                </a:lnTo>
                <a:lnTo>
                  <a:pt x="6133" y="5188"/>
                </a:lnTo>
                <a:lnTo>
                  <a:pt x="6192" y="5176"/>
                </a:lnTo>
                <a:lnTo>
                  <a:pt x="6222" y="5171"/>
                </a:lnTo>
                <a:lnTo>
                  <a:pt x="6256" y="5164"/>
                </a:lnTo>
                <a:lnTo>
                  <a:pt x="6293" y="5160"/>
                </a:lnTo>
                <a:lnTo>
                  <a:pt x="6330" y="5156"/>
                </a:lnTo>
                <a:lnTo>
                  <a:pt x="6369" y="5154"/>
                </a:lnTo>
                <a:lnTo>
                  <a:pt x="6388" y="5154"/>
                </a:lnTo>
                <a:lnTo>
                  <a:pt x="6407" y="5154"/>
                </a:lnTo>
                <a:lnTo>
                  <a:pt x="6427" y="5155"/>
                </a:lnTo>
                <a:lnTo>
                  <a:pt x="6446" y="5157"/>
                </a:lnTo>
                <a:lnTo>
                  <a:pt x="6464" y="5160"/>
                </a:lnTo>
                <a:lnTo>
                  <a:pt x="6482" y="5163"/>
                </a:lnTo>
                <a:lnTo>
                  <a:pt x="6500" y="5169"/>
                </a:lnTo>
                <a:lnTo>
                  <a:pt x="6516" y="5174"/>
                </a:lnTo>
                <a:lnTo>
                  <a:pt x="6531" y="5182"/>
                </a:lnTo>
                <a:lnTo>
                  <a:pt x="6545" y="5190"/>
                </a:lnTo>
                <a:lnTo>
                  <a:pt x="6557" y="5200"/>
                </a:lnTo>
                <a:lnTo>
                  <a:pt x="6569" y="5211"/>
                </a:lnTo>
                <a:lnTo>
                  <a:pt x="6579" y="5222"/>
                </a:lnTo>
                <a:lnTo>
                  <a:pt x="6588" y="5234"/>
                </a:lnTo>
                <a:lnTo>
                  <a:pt x="6597" y="5247"/>
                </a:lnTo>
                <a:lnTo>
                  <a:pt x="6605" y="5261"/>
                </a:lnTo>
                <a:lnTo>
                  <a:pt x="6611" y="5275"/>
                </a:lnTo>
                <a:lnTo>
                  <a:pt x="6616" y="5289"/>
                </a:lnTo>
                <a:lnTo>
                  <a:pt x="6620" y="5304"/>
                </a:lnTo>
                <a:lnTo>
                  <a:pt x="6623" y="5319"/>
                </a:lnTo>
                <a:lnTo>
                  <a:pt x="6625" y="5335"/>
                </a:lnTo>
                <a:lnTo>
                  <a:pt x="6626" y="5350"/>
                </a:lnTo>
                <a:lnTo>
                  <a:pt x="6625" y="5365"/>
                </a:lnTo>
                <a:lnTo>
                  <a:pt x="6624" y="5381"/>
                </a:lnTo>
                <a:lnTo>
                  <a:pt x="6622" y="5396"/>
                </a:lnTo>
                <a:lnTo>
                  <a:pt x="6618" y="5411"/>
                </a:lnTo>
                <a:lnTo>
                  <a:pt x="6613" y="5425"/>
                </a:lnTo>
                <a:lnTo>
                  <a:pt x="6608" y="5440"/>
                </a:lnTo>
                <a:lnTo>
                  <a:pt x="6601" y="5453"/>
                </a:lnTo>
                <a:lnTo>
                  <a:pt x="6593" y="5467"/>
                </a:lnTo>
                <a:lnTo>
                  <a:pt x="6584" y="5478"/>
                </a:lnTo>
                <a:lnTo>
                  <a:pt x="6575" y="5490"/>
                </a:lnTo>
                <a:lnTo>
                  <a:pt x="6563" y="5501"/>
                </a:lnTo>
                <a:lnTo>
                  <a:pt x="6551" y="5512"/>
                </a:lnTo>
                <a:lnTo>
                  <a:pt x="6537" y="5520"/>
                </a:lnTo>
                <a:lnTo>
                  <a:pt x="6523" y="5528"/>
                </a:lnTo>
                <a:lnTo>
                  <a:pt x="6508" y="5534"/>
                </a:lnTo>
                <a:lnTo>
                  <a:pt x="6491" y="5540"/>
                </a:lnTo>
                <a:lnTo>
                  <a:pt x="6473" y="5544"/>
                </a:lnTo>
                <a:lnTo>
                  <a:pt x="6455" y="5547"/>
                </a:lnTo>
                <a:lnTo>
                  <a:pt x="6435" y="5550"/>
                </a:lnTo>
                <a:lnTo>
                  <a:pt x="6415" y="5551"/>
                </a:lnTo>
                <a:lnTo>
                  <a:pt x="6396" y="5552"/>
                </a:lnTo>
                <a:lnTo>
                  <a:pt x="6375" y="5552"/>
                </a:lnTo>
                <a:lnTo>
                  <a:pt x="6336" y="5550"/>
                </a:lnTo>
                <a:lnTo>
                  <a:pt x="6296" y="5546"/>
                </a:lnTo>
                <a:lnTo>
                  <a:pt x="6258" y="5542"/>
                </a:lnTo>
                <a:lnTo>
                  <a:pt x="6223" y="5535"/>
                </a:lnTo>
                <a:lnTo>
                  <a:pt x="6192" y="5530"/>
                </a:lnTo>
                <a:lnTo>
                  <a:pt x="6133" y="5517"/>
                </a:lnTo>
                <a:lnTo>
                  <a:pt x="6077" y="5505"/>
                </a:lnTo>
                <a:lnTo>
                  <a:pt x="6025" y="5495"/>
                </a:lnTo>
                <a:lnTo>
                  <a:pt x="5999" y="5490"/>
                </a:lnTo>
                <a:lnTo>
                  <a:pt x="5975" y="5488"/>
                </a:lnTo>
                <a:lnTo>
                  <a:pt x="5952" y="5486"/>
                </a:lnTo>
                <a:lnTo>
                  <a:pt x="5928" y="5486"/>
                </a:lnTo>
                <a:lnTo>
                  <a:pt x="5907" y="5487"/>
                </a:lnTo>
                <a:lnTo>
                  <a:pt x="5885" y="5490"/>
                </a:lnTo>
                <a:lnTo>
                  <a:pt x="5864" y="5496"/>
                </a:lnTo>
                <a:lnTo>
                  <a:pt x="5844" y="5502"/>
                </a:lnTo>
                <a:lnTo>
                  <a:pt x="5824" y="5513"/>
                </a:lnTo>
                <a:lnTo>
                  <a:pt x="5814" y="5518"/>
                </a:lnTo>
                <a:lnTo>
                  <a:pt x="5804" y="5525"/>
                </a:lnTo>
                <a:lnTo>
                  <a:pt x="5804" y="5598"/>
                </a:lnTo>
                <a:lnTo>
                  <a:pt x="5683" y="5598"/>
                </a:lnTo>
                <a:lnTo>
                  <a:pt x="5683" y="5471"/>
                </a:lnTo>
                <a:lnTo>
                  <a:pt x="5487" y="5471"/>
                </a:lnTo>
                <a:lnTo>
                  <a:pt x="5384" y="5471"/>
                </a:lnTo>
                <a:lnTo>
                  <a:pt x="5384" y="5368"/>
                </a:lnTo>
                <a:lnTo>
                  <a:pt x="5384" y="4382"/>
                </a:lnTo>
                <a:lnTo>
                  <a:pt x="4858" y="4382"/>
                </a:lnTo>
                <a:lnTo>
                  <a:pt x="4858" y="5229"/>
                </a:lnTo>
                <a:lnTo>
                  <a:pt x="4871" y="5266"/>
                </a:lnTo>
                <a:lnTo>
                  <a:pt x="4886" y="5303"/>
                </a:lnTo>
                <a:lnTo>
                  <a:pt x="4902" y="5337"/>
                </a:lnTo>
                <a:lnTo>
                  <a:pt x="4919" y="5369"/>
                </a:lnTo>
                <a:lnTo>
                  <a:pt x="4937" y="5400"/>
                </a:lnTo>
                <a:lnTo>
                  <a:pt x="4956" y="5430"/>
                </a:lnTo>
                <a:lnTo>
                  <a:pt x="4976" y="5458"/>
                </a:lnTo>
                <a:lnTo>
                  <a:pt x="4997" y="5485"/>
                </a:lnTo>
                <a:lnTo>
                  <a:pt x="5020" y="5510"/>
                </a:lnTo>
                <a:lnTo>
                  <a:pt x="5042" y="5533"/>
                </a:lnTo>
                <a:lnTo>
                  <a:pt x="5067" y="5555"/>
                </a:lnTo>
                <a:lnTo>
                  <a:pt x="5091" y="5575"/>
                </a:lnTo>
                <a:lnTo>
                  <a:pt x="5118" y="5594"/>
                </a:lnTo>
                <a:lnTo>
                  <a:pt x="5145" y="5611"/>
                </a:lnTo>
                <a:lnTo>
                  <a:pt x="5173" y="5627"/>
                </a:lnTo>
                <a:lnTo>
                  <a:pt x="5202" y="5641"/>
                </a:lnTo>
                <a:lnTo>
                  <a:pt x="5202" y="5814"/>
                </a:lnTo>
                <a:lnTo>
                  <a:pt x="1085" y="5814"/>
                </a:lnTo>
                <a:lnTo>
                  <a:pt x="1085" y="5655"/>
                </a:lnTo>
                <a:lnTo>
                  <a:pt x="1117" y="5636"/>
                </a:lnTo>
                <a:lnTo>
                  <a:pt x="1147" y="5615"/>
                </a:lnTo>
                <a:lnTo>
                  <a:pt x="1176" y="5592"/>
                </a:lnTo>
                <a:lnTo>
                  <a:pt x="1204" y="5568"/>
                </a:lnTo>
                <a:lnTo>
                  <a:pt x="1231" y="5544"/>
                </a:lnTo>
                <a:lnTo>
                  <a:pt x="1258" y="5517"/>
                </a:lnTo>
                <a:lnTo>
                  <a:pt x="1283" y="5490"/>
                </a:lnTo>
                <a:lnTo>
                  <a:pt x="1307" y="5462"/>
                </a:lnTo>
                <a:lnTo>
                  <a:pt x="1331" y="5433"/>
                </a:lnTo>
                <a:lnTo>
                  <a:pt x="1353" y="5405"/>
                </a:lnTo>
                <a:lnTo>
                  <a:pt x="1374" y="5373"/>
                </a:lnTo>
                <a:lnTo>
                  <a:pt x="1394" y="5343"/>
                </a:lnTo>
                <a:lnTo>
                  <a:pt x="1414" y="5311"/>
                </a:lnTo>
                <a:lnTo>
                  <a:pt x="1433" y="5280"/>
                </a:lnTo>
                <a:lnTo>
                  <a:pt x="1450" y="5248"/>
                </a:lnTo>
                <a:lnTo>
                  <a:pt x="1466" y="5215"/>
                </a:lnTo>
                <a:lnTo>
                  <a:pt x="1466" y="5208"/>
                </a:lnTo>
                <a:lnTo>
                  <a:pt x="2931" y="5208"/>
                </a:lnTo>
                <a:lnTo>
                  <a:pt x="2931" y="5062"/>
                </a:lnTo>
                <a:lnTo>
                  <a:pt x="1466" y="5062"/>
                </a:lnTo>
                <a:lnTo>
                  <a:pt x="1466" y="3840"/>
                </a:lnTo>
                <a:close/>
                <a:moveTo>
                  <a:pt x="1140" y="14"/>
                </a:moveTo>
                <a:lnTo>
                  <a:pt x="1140" y="12"/>
                </a:lnTo>
                <a:lnTo>
                  <a:pt x="1112" y="7"/>
                </a:lnTo>
                <a:lnTo>
                  <a:pt x="1084" y="4"/>
                </a:lnTo>
                <a:lnTo>
                  <a:pt x="1058" y="2"/>
                </a:lnTo>
                <a:lnTo>
                  <a:pt x="1032" y="1"/>
                </a:lnTo>
                <a:lnTo>
                  <a:pt x="1006" y="0"/>
                </a:lnTo>
                <a:lnTo>
                  <a:pt x="982" y="0"/>
                </a:lnTo>
                <a:lnTo>
                  <a:pt x="957" y="2"/>
                </a:lnTo>
                <a:lnTo>
                  <a:pt x="933" y="3"/>
                </a:lnTo>
                <a:lnTo>
                  <a:pt x="910" y="6"/>
                </a:lnTo>
                <a:lnTo>
                  <a:pt x="887" y="10"/>
                </a:lnTo>
                <a:lnTo>
                  <a:pt x="866" y="15"/>
                </a:lnTo>
                <a:lnTo>
                  <a:pt x="844" y="19"/>
                </a:lnTo>
                <a:lnTo>
                  <a:pt x="824" y="25"/>
                </a:lnTo>
                <a:lnTo>
                  <a:pt x="805" y="32"/>
                </a:lnTo>
                <a:lnTo>
                  <a:pt x="785" y="39"/>
                </a:lnTo>
                <a:lnTo>
                  <a:pt x="767" y="47"/>
                </a:lnTo>
                <a:lnTo>
                  <a:pt x="749" y="55"/>
                </a:lnTo>
                <a:lnTo>
                  <a:pt x="732" y="65"/>
                </a:lnTo>
                <a:lnTo>
                  <a:pt x="716" y="75"/>
                </a:lnTo>
                <a:lnTo>
                  <a:pt x="700" y="86"/>
                </a:lnTo>
                <a:lnTo>
                  <a:pt x="685" y="97"/>
                </a:lnTo>
                <a:lnTo>
                  <a:pt x="670" y="108"/>
                </a:lnTo>
                <a:lnTo>
                  <a:pt x="656" y="121"/>
                </a:lnTo>
                <a:lnTo>
                  <a:pt x="643" y="134"/>
                </a:lnTo>
                <a:lnTo>
                  <a:pt x="630" y="147"/>
                </a:lnTo>
                <a:lnTo>
                  <a:pt x="619" y="161"/>
                </a:lnTo>
                <a:lnTo>
                  <a:pt x="608" y="174"/>
                </a:lnTo>
                <a:lnTo>
                  <a:pt x="598" y="189"/>
                </a:lnTo>
                <a:lnTo>
                  <a:pt x="588" y="204"/>
                </a:lnTo>
                <a:lnTo>
                  <a:pt x="579" y="219"/>
                </a:lnTo>
                <a:lnTo>
                  <a:pt x="571" y="236"/>
                </a:lnTo>
                <a:lnTo>
                  <a:pt x="564" y="252"/>
                </a:lnTo>
                <a:lnTo>
                  <a:pt x="556" y="269"/>
                </a:lnTo>
                <a:lnTo>
                  <a:pt x="551" y="286"/>
                </a:lnTo>
                <a:lnTo>
                  <a:pt x="545" y="303"/>
                </a:lnTo>
                <a:lnTo>
                  <a:pt x="540" y="320"/>
                </a:lnTo>
                <a:lnTo>
                  <a:pt x="537" y="338"/>
                </a:lnTo>
                <a:lnTo>
                  <a:pt x="534" y="357"/>
                </a:lnTo>
                <a:lnTo>
                  <a:pt x="530" y="375"/>
                </a:lnTo>
                <a:lnTo>
                  <a:pt x="529" y="394"/>
                </a:lnTo>
                <a:lnTo>
                  <a:pt x="528" y="412"/>
                </a:lnTo>
                <a:lnTo>
                  <a:pt x="527" y="432"/>
                </a:lnTo>
                <a:lnTo>
                  <a:pt x="528" y="451"/>
                </a:lnTo>
                <a:lnTo>
                  <a:pt x="529" y="470"/>
                </a:lnTo>
                <a:lnTo>
                  <a:pt x="531" y="490"/>
                </a:lnTo>
                <a:lnTo>
                  <a:pt x="534" y="510"/>
                </a:lnTo>
                <a:lnTo>
                  <a:pt x="538" y="529"/>
                </a:lnTo>
                <a:lnTo>
                  <a:pt x="542" y="550"/>
                </a:lnTo>
                <a:lnTo>
                  <a:pt x="546" y="569"/>
                </a:lnTo>
                <a:lnTo>
                  <a:pt x="553" y="589"/>
                </a:lnTo>
                <a:lnTo>
                  <a:pt x="559" y="609"/>
                </a:lnTo>
                <a:lnTo>
                  <a:pt x="567" y="629"/>
                </a:lnTo>
                <a:lnTo>
                  <a:pt x="574" y="649"/>
                </a:lnTo>
                <a:lnTo>
                  <a:pt x="583" y="669"/>
                </a:lnTo>
                <a:lnTo>
                  <a:pt x="593" y="689"/>
                </a:lnTo>
                <a:lnTo>
                  <a:pt x="603" y="708"/>
                </a:lnTo>
                <a:lnTo>
                  <a:pt x="614" y="729"/>
                </a:lnTo>
                <a:lnTo>
                  <a:pt x="627" y="748"/>
                </a:lnTo>
                <a:lnTo>
                  <a:pt x="639" y="767"/>
                </a:lnTo>
                <a:lnTo>
                  <a:pt x="653" y="786"/>
                </a:lnTo>
                <a:lnTo>
                  <a:pt x="666" y="806"/>
                </a:lnTo>
                <a:lnTo>
                  <a:pt x="683" y="825"/>
                </a:lnTo>
                <a:lnTo>
                  <a:pt x="698" y="843"/>
                </a:lnTo>
                <a:lnTo>
                  <a:pt x="715" y="861"/>
                </a:lnTo>
                <a:lnTo>
                  <a:pt x="676" y="874"/>
                </a:lnTo>
                <a:lnTo>
                  <a:pt x="638" y="887"/>
                </a:lnTo>
                <a:lnTo>
                  <a:pt x="601" y="902"/>
                </a:lnTo>
                <a:lnTo>
                  <a:pt x="565" y="917"/>
                </a:lnTo>
                <a:lnTo>
                  <a:pt x="528" y="934"/>
                </a:lnTo>
                <a:lnTo>
                  <a:pt x="494" y="953"/>
                </a:lnTo>
                <a:lnTo>
                  <a:pt x="460" y="971"/>
                </a:lnTo>
                <a:lnTo>
                  <a:pt x="427" y="991"/>
                </a:lnTo>
                <a:lnTo>
                  <a:pt x="395" y="1013"/>
                </a:lnTo>
                <a:lnTo>
                  <a:pt x="364" y="1034"/>
                </a:lnTo>
                <a:lnTo>
                  <a:pt x="334" y="1056"/>
                </a:lnTo>
                <a:lnTo>
                  <a:pt x="305" y="1081"/>
                </a:lnTo>
                <a:lnTo>
                  <a:pt x="277" y="1106"/>
                </a:lnTo>
                <a:lnTo>
                  <a:pt x="251" y="1132"/>
                </a:lnTo>
                <a:lnTo>
                  <a:pt x="225" y="1157"/>
                </a:lnTo>
                <a:lnTo>
                  <a:pt x="200" y="1185"/>
                </a:lnTo>
                <a:lnTo>
                  <a:pt x="178" y="1213"/>
                </a:lnTo>
                <a:lnTo>
                  <a:pt x="155" y="1242"/>
                </a:lnTo>
                <a:lnTo>
                  <a:pt x="135" y="1271"/>
                </a:lnTo>
                <a:lnTo>
                  <a:pt x="116" y="1301"/>
                </a:lnTo>
                <a:lnTo>
                  <a:pt x="98" y="1332"/>
                </a:lnTo>
                <a:lnTo>
                  <a:pt x="81" y="1364"/>
                </a:lnTo>
                <a:lnTo>
                  <a:pt x="66" y="1396"/>
                </a:lnTo>
                <a:lnTo>
                  <a:pt x="52" y="1428"/>
                </a:lnTo>
                <a:lnTo>
                  <a:pt x="41" y="1462"/>
                </a:lnTo>
                <a:lnTo>
                  <a:pt x="30" y="1496"/>
                </a:lnTo>
                <a:lnTo>
                  <a:pt x="20" y="1530"/>
                </a:lnTo>
                <a:lnTo>
                  <a:pt x="13" y="1564"/>
                </a:lnTo>
                <a:lnTo>
                  <a:pt x="7" y="1600"/>
                </a:lnTo>
                <a:lnTo>
                  <a:pt x="3" y="1636"/>
                </a:lnTo>
                <a:lnTo>
                  <a:pt x="0" y="1672"/>
                </a:lnTo>
                <a:lnTo>
                  <a:pt x="0" y="1708"/>
                </a:lnTo>
                <a:lnTo>
                  <a:pt x="0" y="1746"/>
                </a:lnTo>
                <a:lnTo>
                  <a:pt x="3" y="1782"/>
                </a:lnTo>
                <a:lnTo>
                  <a:pt x="7" y="1818"/>
                </a:lnTo>
                <a:lnTo>
                  <a:pt x="14" y="1854"/>
                </a:lnTo>
                <a:lnTo>
                  <a:pt x="21" y="1889"/>
                </a:lnTo>
                <a:lnTo>
                  <a:pt x="31" y="1925"/>
                </a:lnTo>
                <a:lnTo>
                  <a:pt x="42" y="1959"/>
                </a:lnTo>
                <a:lnTo>
                  <a:pt x="55" y="1992"/>
                </a:lnTo>
                <a:lnTo>
                  <a:pt x="68" y="2025"/>
                </a:lnTo>
                <a:lnTo>
                  <a:pt x="83" y="2059"/>
                </a:lnTo>
                <a:lnTo>
                  <a:pt x="101" y="2090"/>
                </a:lnTo>
                <a:lnTo>
                  <a:pt x="119" y="2121"/>
                </a:lnTo>
                <a:lnTo>
                  <a:pt x="139" y="2152"/>
                </a:lnTo>
                <a:lnTo>
                  <a:pt x="161" y="2182"/>
                </a:lnTo>
                <a:lnTo>
                  <a:pt x="183" y="2211"/>
                </a:lnTo>
                <a:lnTo>
                  <a:pt x="207" y="2239"/>
                </a:lnTo>
                <a:lnTo>
                  <a:pt x="231" y="2266"/>
                </a:lnTo>
                <a:lnTo>
                  <a:pt x="258" y="2293"/>
                </a:lnTo>
                <a:lnTo>
                  <a:pt x="285" y="2319"/>
                </a:lnTo>
                <a:lnTo>
                  <a:pt x="314" y="2344"/>
                </a:lnTo>
                <a:lnTo>
                  <a:pt x="343" y="2367"/>
                </a:lnTo>
                <a:lnTo>
                  <a:pt x="374" y="2390"/>
                </a:lnTo>
                <a:lnTo>
                  <a:pt x="406" y="2412"/>
                </a:lnTo>
                <a:lnTo>
                  <a:pt x="438" y="2434"/>
                </a:lnTo>
                <a:lnTo>
                  <a:pt x="472" y="2453"/>
                </a:lnTo>
                <a:lnTo>
                  <a:pt x="507" y="2472"/>
                </a:lnTo>
                <a:lnTo>
                  <a:pt x="542" y="2489"/>
                </a:lnTo>
                <a:lnTo>
                  <a:pt x="580" y="2507"/>
                </a:lnTo>
                <a:lnTo>
                  <a:pt x="616" y="2522"/>
                </a:lnTo>
                <a:lnTo>
                  <a:pt x="655" y="2535"/>
                </a:lnTo>
                <a:lnTo>
                  <a:pt x="693" y="2549"/>
                </a:lnTo>
                <a:lnTo>
                  <a:pt x="733" y="2560"/>
                </a:lnTo>
                <a:lnTo>
                  <a:pt x="715" y="2579"/>
                </a:lnTo>
                <a:lnTo>
                  <a:pt x="699" y="2599"/>
                </a:lnTo>
                <a:lnTo>
                  <a:pt x="681" y="2617"/>
                </a:lnTo>
                <a:lnTo>
                  <a:pt x="666" y="2637"/>
                </a:lnTo>
                <a:lnTo>
                  <a:pt x="653" y="2657"/>
                </a:lnTo>
                <a:lnTo>
                  <a:pt x="639" y="2676"/>
                </a:lnTo>
                <a:lnTo>
                  <a:pt x="626" y="2696"/>
                </a:lnTo>
                <a:lnTo>
                  <a:pt x="613" y="2716"/>
                </a:lnTo>
                <a:lnTo>
                  <a:pt x="602" y="2736"/>
                </a:lnTo>
                <a:lnTo>
                  <a:pt x="591" y="2756"/>
                </a:lnTo>
                <a:lnTo>
                  <a:pt x="582" y="2777"/>
                </a:lnTo>
                <a:lnTo>
                  <a:pt x="573" y="2797"/>
                </a:lnTo>
                <a:lnTo>
                  <a:pt x="565" y="2817"/>
                </a:lnTo>
                <a:lnTo>
                  <a:pt x="558" y="2838"/>
                </a:lnTo>
                <a:lnTo>
                  <a:pt x="552" y="2858"/>
                </a:lnTo>
                <a:lnTo>
                  <a:pt x="545" y="2878"/>
                </a:lnTo>
                <a:lnTo>
                  <a:pt x="541" y="2899"/>
                </a:lnTo>
                <a:lnTo>
                  <a:pt x="537" y="2918"/>
                </a:lnTo>
                <a:lnTo>
                  <a:pt x="534" y="2938"/>
                </a:lnTo>
                <a:lnTo>
                  <a:pt x="530" y="2959"/>
                </a:lnTo>
                <a:lnTo>
                  <a:pt x="529" y="2978"/>
                </a:lnTo>
                <a:lnTo>
                  <a:pt x="528" y="2998"/>
                </a:lnTo>
                <a:lnTo>
                  <a:pt x="527" y="3018"/>
                </a:lnTo>
                <a:lnTo>
                  <a:pt x="528" y="3037"/>
                </a:lnTo>
                <a:lnTo>
                  <a:pt x="529" y="3056"/>
                </a:lnTo>
                <a:lnTo>
                  <a:pt x="531" y="3076"/>
                </a:lnTo>
                <a:lnTo>
                  <a:pt x="535" y="3094"/>
                </a:lnTo>
                <a:lnTo>
                  <a:pt x="538" y="3112"/>
                </a:lnTo>
                <a:lnTo>
                  <a:pt x="542" y="3130"/>
                </a:lnTo>
                <a:lnTo>
                  <a:pt x="548" y="3149"/>
                </a:lnTo>
                <a:lnTo>
                  <a:pt x="553" y="3166"/>
                </a:lnTo>
                <a:lnTo>
                  <a:pt x="559" y="3183"/>
                </a:lnTo>
                <a:lnTo>
                  <a:pt x="567" y="3200"/>
                </a:lnTo>
                <a:lnTo>
                  <a:pt x="574" y="3216"/>
                </a:lnTo>
                <a:lnTo>
                  <a:pt x="584" y="3232"/>
                </a:lnTo>
                <a:lnTo>
                  <a:pt x="593" y="3248"/>
                </a:lnTo>
                <a:lnTo>
                  <a:pt x="603" y="3263"/>
                </a:lnTo>
                <a:lnTo>
                  <a:pt x="614" y="3277"/>
                </a:lnTo>
                <a:lnTo>
                  <a:pt x="626" y="3292"/>
                </a:lnTo>
                <a:lnTo>
                  <a:pt x="638" y="3305"/>
                </a:lnTo>
                <a:lnTo>
                  <a:pt x="651" y="3319"/>
                </a:lnTo>
                <a:lnTo>
                  <a:pt x="664" y="3332"/>
                </a:lnTo>
                <a:lnTo>
                  <a:pt x="679" y="3344"/>
                </a:lnTo>
                <a:lnTo>
                  <a:pt x="694" y="3355"/>
                </a:lnTo>
                <a:lnTo>
                  <a:pt x="710" y="3366"/>
                </a:lnTo>
                <a:lnTo>
                  <a:pt x="726" y="3376"/>
                </a:lnTo>
                <a:lnTo>
                  <a:pt x="744" y="3385"/>
                </a:lnTo>
                <a:lnTo>
                  <a:pt x="762" y="3395"/>
                </a:lnTo>
                <a:lnTo>
                  <a:pt x="781" y="3403"/>
                </a:lnTo>
                <a:lnTo>
                  <a:pt x="800" y="3411"/>
                </a:lnTo>
                <a:lnTo>
                  <a:pt x="820" y="3418"/>
                </a:lnTo>
                <a:lnTo>
                  <a:pt x="841" y="3424"/>
                </a:lnTo>
                <a:lnTo>
                  <a:pt x="862" y="3429"/>
                </a:lnTo>
                <a:lnTo>
                  <a:pt x="884" y="3434"/>
                </a:lnTo>
                <a:lnTo>
                  <a:pt x="907" y="3438"/>
                </a:lnTo>
                <a:lnTo>
                  <a:pt x="930" y="3440"/>
                </a:lnTo>
                <a:lnTo>
                  <a:pt x="954" y="3442"/>
                </a:lnTo>
                <a:lnTo>
                  <a:pt x="978" y="3444"/>
                </a:lnTo>
                <a:lnTo>
                  <a:pt x="1004" y="3444"/>
                </a:lnTo>
                <a:lnTo>
                  <a:pt x="1030" y="3444"/>
                </a:lnTo>
                <a:lnTo>
                  <a:pt x="1057" y="3442"/>
                </a:lnTo>
                <a:lnTo>
                  <a:pt x="1083" y="3440"/>
                </a:lnTo>
                <a:lnTo>
                  <a:pt x="1111" y="3437"/>
                </a:lnTo>
                <a:lnTo>
                  <a:pt x="1140" y="3433"/>
                </a:lnTo>
                <a:lnTo>
                  <a:pt x="1140" y="3431"/>
                </a:lnTo>
                <a:lnTo>
                  <a:pt x="1243" y="3341"/>
                </a:lnTo>
                <a:lnTo>
                  <a:pt x="1344" y="3256"/>
                </a:lnTo>
                <a:lnTo>
                  <a:pt x="1442" y="3174"/>
                </a:lnTo>
                <a:lnTo>
                  <a:pt x="1540" y="3096"/>
                </a:lnTo>
                <a:lnTo>
                  <a:pt x="1634" y="3021"/>
                </a:lnTo>
                <a:lnTo>
                  <a:pt x="1727" y="2950"/>
                </a:lnTo>
                <a:lnTo>
                  <a:pt x="1820" y="2883"/>
                </a:lnTo>
                <a:lnTo>
                  <a:pt x="1911" y="2818"/>
                </a:lnTo>
                <a:lnTo>
                  <a:pt x="2000" y="2757"/>
                </a:lnTo>
                <a:lnTo>
                  <a:pt x="2089" y="2699"/>
                </a:lnTo>
                <a:lnTo>
                  <a:pt x="2178" y="2644"/>
                </a:lnTo>
                <a:lnTo>
                  <a:pt x="2264" y="2592"/>
                </a:lnTo>
                <a:lnTo>
                  <a:pt x="2352" y="2543"/>
                </a:lnTo>
                <a:lnTo>
                  <a:pt x="2440" y="2497"/>
                </a:lnTo>
                <a:lnTo>
                  <a:pt x="2528" y="2453"/>
                </a:lnTo>
                <a:lnTo>
                  <a:pt x="2616" y="2412"/>
                </a:lnTo>
                <a:lnTo>
                  <a:pt x="2704" y="2374"/>
                </a:lnTo>
                <a:lnTo>
                  <a:pt x="2793" y="2337"/>
                </a:lnTo>
                <a:lnTo>
                  <a:pt x="2883" y="2303"/>
                </a:lnTo>
                <a:lnTo>
                  <a:pt x="2975" y="2271"/>
                </a:lnTo>
                <a:lnTo>
                  <a:pt x="3067" y="2241"/>
                </a:lnTo>
                <a:lnTo>
                  <a:pt x="3161" y="2214"/>
                </a:lnTo>
                <a:lnTo>
                  <a:pt x="3257" y="2187"/>
                </a:lnTo>
                <a:lnTo>
                  <a:pt x="3354" y="2164"/>
                </a:lnTo>
                <a:lnTo>
                  <a:pt x="3453" y="2141"/>
                </a:lnTo>
                <a:lnTo>
                  <a:pt x="3555" y="2120"/>
                </a:lnTo>
                <a:lnTo>
                  <a:pt x="3660" y="2100"/>
                </a:lnTo>
                <a:lnTo>
                  <a:pt x="3766" y="2082"/>
                </a:lnTo>
                <a:lnTo>
                  <a:pt x="3876" y="2066"/>
                </a:lnTo>
                <a:lnTo>
                  <a:pt x="3989" y="2050"/>
                </a:lnTo>
                <a:lnTo>
                  <a:pt x="4104" y="2036"/>
                </a:lnTo>
                <a:lnTo>
                  <a:pt x="4223" y="2022"/>
                </a:lnTo>
                <a:lnTo>
                  <a:pt x="4223" y="1489"/>
                </a:lnTo>
                <a:lnTo>
                  <a:pt x="4103" y="1474"/>
                </a:lnTo>
                <a:lnTo>
                  <a:pt x="3985" y="1459"/>
                </a:lnTo>
                <a:lnTo>
                  <a:pt x="3872" y="1443"/>
                </a:lnTo>
                <a:lnTo>
                  <a:pt x="3761" y="1425"/>
                </a:lnTo>
                <a:lnTo>
                  <a:pt x="3653" y="1406"/>
                </a:lnTo>
                <a:lnTo>
                  <a:pt x="3548" y="1386"/>
                </a:lnTo>
                <a:lnTo>
                  <a:pt x="3445" y="1364"/>
                </a:lnTo>
                <a:lnTo>
                  <a:pt x="3346" y="1341"/>
                </a:lnTo>
                <a:lnTo>
                  <a:pt x="3247" y="1316"/>
                </a:lnTo>
                <a:lnTo>
                  <a:pt x="3152" y="1288"/>
                </a:lnTo>
                <a:lnTo>
                  <a:pt x="3056" y="1259"/>
                </a:lnTo>
                <a:lnTo>
                  <a:pt x="2964" y="1228"/>
                </a:lnTo>
                <a:lnTo>
                  <a:pt x="2872" y="1195"/>
                </a:lnTo>
                <a:lnTo>
                  <a:pt x="2782" y="1159"/>
                </a:lnTo>
                <a:lnTo>
                  <a:pt x="2737" y="1141"/>
                </a:lnTo>
                <a:lnTo>
                  <a:pt x="2693" y="1122"/>
                </a:lnTo>
                <a:lnTo>
                  <a:pt x="2648" y="1102"/>
                </a:lnTo>
                <a:lnTo>
                  <a:pt x="2604" y="1081"/>
                </a:lnTo>
                <a:lnTo>
                  <a:pt x="2560" y="1061"/>
                </a:lnTo>
                <a:lnTo>
                  <a:pt x="2516" y="1038"/>
                </a:lnTo>
                <a:lnTo>
                  <a:pt x="2472" y="1016"/>
                </a:lnTo>
                <a:lnTo>
                  <a:pt x="2428" y="993"/>
                </a:lnTo>
                <a:lnTo>
                  <a:pt x="2341" y="945"/>
                </a:lnTo>
                <a:lnTo>
                  <a:pt x="2254" y="894"/>
                </a:lnTo>
                <a:lnTo>
                  <a:pt x="2167" y="839"/>
                </a:lnTo>
                <a:lnTo>
                  <a:pt x="2079" y="782"/>
                </a:lnTo>
                <a:lnTo>
                  <a:pt x="1990" y="721"/>
                </a:lnTo>
                <a:lnTo>
                  <a:pt x="1901" y="657"/>
                </a:lnTo>
                <a:lnTo>
                  <a:pt x="1811" y="590"/>
                </a:lnTo>
                <a:lnTo>
                  <a:pt x="1720" y="518"/>
                </a:lnTo>
                <a:lnTo>
                  <a:pt x="1628" y="445"/>
                </a:lnTo>
                <a:lnTo>
                  <a:pt x="1535" y="366"/>
                </a:lnTo>
                <a:lnTo>
                  <a:pt x="1439" y="284"/>
                </a:lnTo>
                <a:lnTo>
                  <a:pt x="1342" y="198"/>
                </a:lnTo>
                <a:lnTo>
                  <a:pt x="1242" y="108"/>
                </a:lnTo>
                <a:lnTo>
                  <a:pt x="1140" y="14"/>
                </a:lnTo>
                <a:close/>
                <a:moveTo>
                  <a:pt x="1140" y="3132"/>
                </a:moveTo>
                <a:lnTo>
                  <a:pt x="1140" y="3132"/>
                </a:lnTo>
                <a:lnTo>
                  <a:pt x="1140" y="2711"/>
                </a:lnTo>
                <a:lnTo>
                  <a:pt x="1182" y="2669"/>
                </a:lnTo>
                <a:lnTo>
                  <a:pt x="1226" y="2630"/>
                </a:lnTo>
                <a:lnTo>
                  <a:pt x="1273" y="2590"/>
                </a:lnTo>
                <a:lnTo>
                  <a:pt x="1322" y="2552"/>
                </a:lnTo>
                <a:lnTo>
                  <a:pt x="1375" y="2513"/>
                </a:lnTo>
                <a:lnTo>
                  <a:pt x="1431" y="2477"/>
                </a:lnTo>
                <a:lnTo>
                  <a:pt x="1488" y="2440"/>
                </a:lnTo>
                <a:lnTo>
                  <a:pt x="1550" y="2405"/>
                </a:lnTo>
                <a:lnTo>
                  <a:pt x="1614" y="2370"/>
                </a:lnTo>
                <a:lnTo>
                  <a:pt x="1680" y="2337"/>
                </a:lnTo>
                <a:lnTo>
                  <a:pt x="1749" y="2304"/>
                </a:lnTo>
                <a:lnTo>
                  <a:pt x="1821" y="2273"/>
                </a:lnTo>
                <a:lnTo>
                  <a:pt x="1896" y="2243"/>
                </a:lnTo>
                <a:lnTo>
                  <a:pt x="1973" y="2213"/>
                </a:lnTo>
                <a:lnTo>
                  <a:pt x="2052" y="2184"/>
                </a:lnTo>
                <a:lnTo>
                  <a:pt x="2135" y="2157"/>
                </a:lnTo>
                <a:lnTo>
                  <a:pt x="2220" y="2130"/>
                </a:lnTo>
                <a:lnTo>
                  <a:pt x="2308" y="2106"/>
                </a:lnTo>
                <a:lnTo>
                  <a:pt x="2398" y="2081"/>
                </a:lnTo>
                <a:lnTo>
                  <a:pt x="2492" y="2059"/>
                </a:lnTo>
                <a:lnTo>
                  <a:pt x="2587" y="2036"/>
                </a:lnTo>
                <a:lnTo>
                  <a:pt x="2684" y="2016"/>
                </a:lnTo>
                <a:lnTo>
                  <a:pt x="2785" y="1995"/>
                </a:lnTo>
                <a:lnTo>
                  <a:pt x="2888" y="1977"/>
                </a:lnTo>
                <a:lnTo>
                  <a:pt x="2993" y="1960"/>
                </a:lnTo>
                <a:lnTo>
                  <a:pt x="3101" y="1945"/>
                </a:lnTo>
                <a:lnTo>
                  <a:pt x="3212" y="1930"/>
                </a:lnTo>
                <a:lnTo>
                  <a:pt x="3324" y="1917"/>
                </a:lnTo>
                <a:lnTo>
                  <a:pt x="3439" y="1904"/>
                </a:lnTo>
                <a:lnTo>
                  <a:pt x="3557" y="1894"/>
                </a:lnTo>
                <a:lnTo>
                  <a:pt x="3677" y="1885"/>
                </a:lnTo>
                <a:lnTo>
                  <a:pt x="3799" y="1876"/>
                </a:lnTo>
                <a:lnTo>
                  <a:pt x="3652" y="1904"/>
                </a:lnTo>
                <a:lnTo>
                  <a:pt x="3510" y="1933"/>
                </a:lnTo>
                <a:lnTo>
                  <a:pt x="3373" y="1963"/>
                </a:lnTo>
                <a:lnTo>
                  <a:pt x="3242" y="1994"/>
                </a:lnTo>
                <a:lnTo>
                  <a:pt x="3115" y="2026"/>
                </a:lnTo>
                <a:lnTo>
                  <a:pt x="2993" y="2061"/>
                </a:lnTo>
                <a:lnTo>
                  <a:pt x="2876" y="2095"/>
                </a:lnTo>
                <a:lnTo>
                  <a:pt x="2763" y="2130"/>
                </a:lnTo>
                <a:lnTo>
                  <a:pt x="2654" y="2167"/>
                </a:lnTo>
                <a:lnTo>
                  <a:pt x="2552" y="2204"/>
                </a:lnTo>
                <a:lnTo>
                  <a:pt x="2452" y="2243"/>
                </a:lnTo>
                <a:lnTo>
                  <a:pt x="2356" y="2283"/>
                </a:lnTo>
                <a:lnTo>
                  <a:pt x="2264" y="2322"/>
                </a:lnTo>
                <a:lnTo>
                  <a:pt x="2176" y="2362"/>
                </a:lnTo>
                <a:lnTo>
                  <a:pt x="2093" y="2404"/>
                </a:lnTo>
                <a:lnTo>
                  <a:pt x="2014" y="2444"/>
                </a:lnTo>
                <a:lnTo>
                  <a:pt x="1936" y="2487"/>
                </a:lnTo>
                <a:lnTo>
                  <a:pt x="1864" y="2529"/>
                </a:lnTo>
                <a:lnTo>
                  <a:pt x="1794" y="2572"/>
                </a:lnTo>
                <a:lnTo>
                  <a:pt x="1727" y="2615"/>
                </a:lnTo>
                <a:lnTo>
                  <a:pt x="1664" y="2659"/>
                </a:lnTo>
                <a:lnTo>
                  <a:pt x="1603" y="2702"/>
                </a:lnTo>
                <a:lnTo>
                  <a:pt x="1546" y="2746"/>
                </a:lnTo>
                <a:lnTo>
                  <a:pt x="1492" y="2789"/>
                </a:lnTo>
                <a:lnTo>
                  <a:pt x="1439" y="2832"/>
                </a:lnTo>
                <a:lnTo>
                  <a:pt x="1390" y="2876"/>
                </a:lnTo>
                <a:lnTo>
                  <a:pt x="1343" y="2919"/>
                </a:lnTo>
                <a:lnTo>
                  <a:pt x="1298" y="2963"/>
                </a:lnTo>
                <a:lnTo>
                  <a:pt x="1256" y="3006"/>
                </a:lnTo>
                <a:lnTo>
                  <a:pt x="1215" y="3049"/>
                </a:lnTo>
                <a:lnTo>
                  <a:pt x="1177" y="3091"/>
                </a:lnTo>
                <a:lnTo>
                  <a:pt x="1140" y="3132"/>
                </a:lnTo>
                <a:close/>
                <a:moveTo>
                  <a:pt x="1140" y="327"/>
                </a:moveTo>
                <a:lnTo>
                  <a:pt x="1140" y="327"/>
                </a:lnTo>
                <a:lnTo>
                  <a:pt x="1177" y="368"/>
                </a:lnTo>
                <a:lnTo>
                  <a:pt x="1214" y="409"/>
                </a:lnTo>
                <a:lnTo>
                  <a:pt x="1254" y="450"/>
                </a:lnTo>
                <a:lnTo>
                  <a:pt x="1294" y="491"/>
                </a:lnTo>
                <a:lnTo>
                  <a:pt x="1336" y="530"/>
                </a:lnTo>
                <a:lnTo>
                  <a:pt x="1379" y="570"/>
                </a:lnTo>
                <a:lnTo>
                  <a:pt x="1424" y="609"/>
                </a:lnTo>
                <a:lnTo>
                  <a:pt x="1469" y="647"/>
                </a:lnTo>
                <a:lnTo>
                  <a:pt x="1516" y="685"/>
                </a:lnTo>
                <a:lnTo>
                  <a:pt x="1563" y="722"/>
                </a:lnTo>
                <a:lnTo>
                  <a:pt x="1612" y="759"/>
                </a:lnTo>
                <a:lnTo>
                  <a:pt x="1661" y="795"/>
                </a:lnTo>
                <a:lnTo>
                  <a:pt x="1710" y="830"/>
                </a:lnTo>
                <a:lnTo>
                  <a:pt x="1762" y="865"/>
                </a:lnTo>
                <a:lnTo>
                  <a:pt x="1813" y="899"/>
                </a:lnTo>
                <a:lnTo>
                  <a:pt x="1865" y="932"/>
                </a:lnTo>
                <a:lnTo>
                  <a:pt x="1917" y="964"/>
                </a:lnTo>
                <a:lnTo>
                  <a:pt x="1970" y="995"/>
                </a:lnTo>
                <a:lnTo>
                  <a:pt x="2023" y="1025"/>
                </a:lnTo>
                <a:lnTo>
                  <a:pt x="2077" y="1055"/>
                </a:lnTo>
                <a:lnTo>
                  <a:pt x="2130" y="1084"/>
                </a:lnTo>
                <a:lnTo>
                  <a:pt x="2184" y="1112"/>
                </a:lnTo>
                <a:lnTo>
                  <a:pt x="2239" y="1139"/>
                </a:lnTo>
                <a:lnTo>
                  <a:pt x="2292" y="1165"/>
                </a:lnTo>
                <a:lnTo>
                  <a:pt x="2347" y="1188"/>
                </a:lnTo>
                <a:lnTo>
                  <a:pt x="2400" y="1212"/>
                </a:lnTo>
                <a:lnTo>
                  <a:pt x="2454" y="1234"/>
                </a:lnTo>
                <a:lnTo>
                  <a:pt x="2509" y="1256"/>
                </a:lnTo>
                <a:lnTo>
                  <a:pt x="2561" y="1276"/>
                </a:lnTo>
                <a:lnTo>
                  <a:pt x="2615" y="1294"/>
                </a:lnTo>
                <a:lnTo>
                  <a:pt x="2667" y="1313"/>
                </a:lnTo>
                <a:lnTo>
                  <a:pt x="2720" y="1329"/>
                </a:lnTo>
                <a:lnTo>
                  <a:pt x="2634" y="1323"/>
                </a:lnTo>
                <a:lnTo>
                  <a:pt x="2544" y="1316"/>
                </a:lnTo>
                <a:lnTo>
                  <a:pt x="2448" y="1304"/>
                </a:lnTo>
                <a:lnTo>
                  <a:pt x="2398" y="1298"/>
                </a:lnTo>
                <a:lnTo>
                  <a:pt x="2348" y="1290"/>
                </a:lnTo>
                <a:lnTo>
                  <a:pt x="2298" y="1283"/>
                </a:lnTo>
                <a:lnTo>
                  <a:pt x="2245" y="1273"/>
                </a:lnTo>
                <a:lnTo>
                  <a:pt x="2193" y="1263"/>
                </a:lnTo>
                <a:lnTo>
                  <a:pt x="2140" y="1252"/>
                </a:lnTo>
                <a:lnTo>
                  <a:pt x="2086" y="1240"/>
                </a:lnTo>
                <a:lnTo>
                  <a:pt x="2033" y="1226"/>
                </a:lnTo>
                <a:lnTo>
                  <a:pt x="1979" y="1212"/>
                </a:lnTo>
                <a:lnTo>
                  <a:pt x="1926" y="1196"/>
                </a:lnTo>
                <a:lnTo>
                  <a:pt x="1872" y="1179"/>
                </a:lnTo>
                <a:lnTo>
                  <a:pt x="1817" y="1160"/>
                </a:lnTo>
                <a:lnTo>
                  <a:pt x="1765" y="1141"/>
                </a:lnTo>
                <a:lnTo>
                  <a:pt x="1711" y="1121"/>
                </a:lnTo>
                <a:lnTo>
                  <a:pt x="1659" y="1098"/>
                </a:lnTo>
                <a:lnTo>
                  <a:pt x="1606" y="1075"/>
                </a:lnTo>
                <a:lnTo>
                  <a:pt x="1556" y="1049"/>
                </a:lnTo>
                <a:lnTo>
                  <a:pt x="1505" y="1022"/>
                </a:lnTo>
                <a:lnTo>
                  <a:pt x="1455" y="994"/>
                </a:lnTo>
                <a:lnTo>
                  <a:pt x="1406" y="964"/>
                </a:lnTo>
                <a:lnTo>
                  <a:pt x="1359" y="933"/>
                </a:lnTo>
                <a:lnTo>
                  <a:pt x="1313" y="899"/>
                </a:lnTo>
                <a:lnTo>
                  <a:pt x="1267" y="865"/>
                </a:lnTo>
                <a:lnTo>
                  <a:pt x="1224" y="827"/>
                </a:lnTo>
                <a:lnTo>
                  <a:pt x="1181" y="789"/>
                </a:lnTo>
                <a:lnTo>
                  <a:pt x="1140" y="749"/>
                </a:lnTo>
                <a:lnTo>
                  <a:pt x="1140" y="327"/>
                </a:lnTo>
                <a:close/>
                <a:moveTo>
                  <a:pt x="4586" y="1526"/>
                </a:moveTo>
                <a:lnTo>
                  <a:pt x="4586" y="1990"/>
                </a:lnTo>
                <a:lnTo>
                  <a:pt x="4631" y="1988"/>
                </a:lnTo>
                <a:lnTo>
                  <a:pt x="4674" y="1986"/>
                </a:lnTo>
                <a:lnTo>
                  <a:pt x="4717" y="1986"/>
                </a:lnTo>
                <a:lnTo>
                  <a:pt x="4758" y="1988"/>
                </a:lnTo>
                <a:lnTo>
                  <a:pt x="4797" y="1991"/>
                </a:lnTo>
                <a:lnTo>
                  <a:pt x="4834" y="1996"/>
                </a:lnTo>
                <a:lnTo>
                  <a:pt x="4851" y="2000"/>
                </a:lnTo>
                <a:lnTo>
                  <a:pt x="4868" y="2004"/>
                </a:lnTo>
                <a:lnTo>
                  <a:pt x="4885" y="2009"/>
                </a:lnTo>
                <a:lnTo>
                  <a:pt x="4900" y="2015"/>
                </a:lnTo>
                <a:lnTo>
                  <a:pt x="4915" y="2020"/>
                </a:lnTo>
                <a:lnTo>
                  <a:pt x="4928" y="2026"/>
                </a:lnTo>
                <a:lnTo>
                  <a:pt x="4942" y="2034"/>
                </a:lnTo>
                <a:lnTo>
                  <a:pt x="4955" y="2042"/>
                </a:lnTo>
                <a:lnTo>
                  <a:pt x="4967" y="2051"/>
                </a:lnTo>
                <a:lnTo>
                  <a:pt x="4978" y="2061"/>
                </a:lnTo>
                <a:lnTo>
                  <a:pt x="4987" y="2071"/>
                </a:lnTo>
                <a:lnTo>
                  <a:pt x="4996" y="2083"/>
                </a:lnTo>
                <a:lnTo>
                  <a:pt x="5005" y="2095"/>
                </a:lnTo>
                <a:lnTo>
                  <a:pt x="5012" y="2108"/>
                </a:lnTo>
                <a:lnTo>
                  <a:pt x="5017" y="2123"/>
                </a:lnTo>
                <a:lnTo>
                  <a:pt x="5023" y="2138"/>
                </a:lnTo>
                <a:lnTo>
                  <a:pt x="5027" y="2154"/>
                </a:lnTo>
                <a:lnTo>
                  <a:pt x="5029" y="2171"/>
                </a:lnTo>
                <a:lnTo>
                  <a:pt x="5031" y="2189"/>
                </a:lnTo>
                <a:lnTo>
                  <a:pt x="5032" y="2209"/>
                </a:lnTo>
                <a:lnTo>
                  <a:pt x="5027" y="2226"/>
                </a:lnTo>
                <a:lnTo>
                  <a:pt x="5022" y="2242"/>
                </a:lnTo>
                <a:lnTo>
                  <a:pt x="5014" y="2257"/>
                </a:lnTo>
                <a:lnTo>
                  <a:pt x="5005" y="2272"/>
                </a:lnTo>
                <a:lnTo>
                  <a:pt x="4995" y="2285"/>
                </a:lnTo>
                <a:lnTo>
                  <a:pt x="4982" y="2296"/>
                </a:lnTo>
                <a:lnTo>
                  <a:pt x="4969" y="2307"/>
                </a:lnTo>
                <a:lnTo>
                  <a:pt x="4955" y="2318"/>
                </a:lnTo>
                <a:lnTo>
                  <a:pt x="4939" y="2326"/>
                </a:lnTo>
                <a:lnTo>
                  <a:pt x="4923" y="2335"/>
                </a:lnTo>
                <a:lnTo>
                  <a:pt x="4905" y="2344"/>
                </a:lnTo>
                <a:lnTo>
                  <a:pt x="4886" y="2350"/>
                </a:lnTo>
                <a:lnTo>
                  <a:pt x="4866" y="2357"/>
                </a:lnTo>
                <a:lnTo>
                  <a:pt x="4845" y="2363"/>
                </a:lnTo>
                <a:lnTo>
                  <a:pt x="4823" y="2368"/>
                </a:lnTo>
                <a:lnTo>
                  <a:pt x="4801" y="2374"/>
                </a:lnTo>
                <a:lnTo>
                  <a:pt x="4753" y="2382"/>
                </a:lnTo>
                <a:lnTo>
                  <a:pt x="4702" y="2391"/>
                </a:lnTo>
                <a:lnTo>
                  <a:pt x="4595" y="2405"/>
                </a:lnTo>
                <a:lnTo>
                  <a:pt x="4539" y="2412"/>
                </a:lnTo>
                <a:lnTo>
                  <a:pt x="4482" y="2421"/>
                </a:lnTo>
                <a:lnTo>
                  <a:pt x="4423" y="2430"/>
                </a:lnTo>
                <a:lnTo>
                  <a:pt x="4365" y="2441"/>
                </a:lnTo>
                <a:lnTo>
                  <a:pt x="4306" y="2454"/>
                </a:lnTo>
                <a:lnTo>
                  <a:pt x="4277" y="2462"/>
                </a:lnTo>
                <a:lnTo>
                  <a:pt x="4248" y="2470"/>
                </a:lnTo>
                <a:lnTo>
                  <a:pt x="4219" y="2479"/>
                </a:lnTo>
                <a:lnTo>
                  <a:pt x="4190" y="2489"/>
                </a:lnTo>
                <a:lnTo>
                  <a:pt x="4162" y="2500"/>
                </a:lnTo>
                <a:lnTo>
                  <a:pt x="4134" y="2511"/>
                </a:lnTo>
                <a:lnTo>
                  <a:pt x="4108" y="2524"/>
                </a:lnTo>
                <a:lnTo>
                  <a:pt x="4081" y="2538"/>
                </a:lnTo>
                <a:lnTo>
                  <a:pt x="4054" y="2552"/>
                </a:lnTo>
                <a:lnTo>
                  <a:pt x="4028" y="2568"/>
                </a:lnTo>
                <a:lnTo>
                  <a:pt x="4003" y="2585"/>
                </a:lnTo>
                <a:lnTo>
                  <a:pt x="3979" y="2603"/>
                </a:lnTo>
                <a:lnTo>
                  <a:pt x="3954" y="2622"/>
                </a:lnTo>
                <a:lnTo>
                  <a:pt x="3932" y="2644"/>
                </a:lnTo>
                <a:lnTo>
                  <a:pt x="3909" y="2666"/>
                </a:lnTo>
                <a:lnTo>
                  <a:pt x="3888" y="2690"/>
                </a:lnTo>
                <a:lnTo>
                  <a:pt x="3868" y="2716"/>
                </a:lnTo>
                <a:lnTo>
                  <a:pt x="3848" y="2742"/>
                </a:lnTo>
                <a:lnTo>
                  <a:pt x="3830" y="2771"/>
                </a:lnTo>
                <a:lnTo>
                  <a:pt x="3813" y="2802"/>
                </a:lnTo>
                <a:lnTo>
                  <a:pt x="3797" y="2835"/>
                </a:lnTo>
                <a:lnTo>
                  <a:pt x="3782" y="2868"/>
                </a:lnTo>
                <a:lnTo>
                  <a:pt x="3768" y="2904"/>
                </a:lnTo>
                <a:lnTo>
                  <a:pt x="3756" y="2942"/>
                </a:lnTo>
                <a:lnTo>
                  <a:pt x="3744" y="2981"/>
                </a:lnTo>
                <a:lnTo>
                  <a:pt x="3735" y="3024"/>
                </a:lnTo>
                <a:lnTo>
                  <a:pt x="3726" y="3068"/>
                </a:lnTo>
                <a:lnTo>
                  <a:pt x="3720" y="3114"/>
                </a:lnTo>
                <a:lnTo>
                  <a:pt x="3714" y="3162"/>
                </a:lnTo>
                <a:lnTo>
                  <a:pt x="3711" y="3213"/>
                </a:lnTo>
                <a:lnTo>
                  <a:pt x="3795" y="3214"/>
                </a:lnTo>
                <a:lnTo>
                  <a:pt x="3803" y="3182"/>
                </a:lnTo>
                <a:lnTo>
                  <a:pt x="3813" y="3152"/>
                </a:lnTo>
                <a:lnTo>
                  <a:pt x="3824" y="3122"/>
                </a:lnTo>
                <a:lnTo>
                  <a:pt x="3835" y="3094"/>
                </a:lnTo>
                <a:lnTo>
                  <a:pt x="3848" y="3068"/>
                </a:lnTo>
                <a:lnTo>
                  <a:pt x="3862" y="3043"/>
                </a:lnTo>
                <a:lnTo>
                  <a:pt x="3877" y="3020"/>
                </a:lnTo>
                <a:lnTo>
                  <a:pt x="3892" y="2997"/>
                </a:lnTo>
                <a:lnTo>
                  <a:pt x="3909" y="2976"/>
                </a:lnTo>
                <a:lnTo>
                  <a:pt x="3926" y="2957"/>
                </a:lnTo>
                <a:lnTo>
                  <a:pt x="3945" y="2938"/>
                </a:lnTo>
                <a:lnTo>
                  <a:pt x="3963" y="2921"/>
                </a:lnTo>
                <a:lnTo>
                  <a:pt x="3983" y="2904"/>
                </a:lnTo>
                <a:lnTo>
                  <a:pt x="4004" y="2889"/>
                </a:lnTo>
                <a:lnTo>
                  <a:pt x="4024" y="2875"/>
                </a:lnTo>
                <a:lnTo>
                  <a:pt x="4046" y="2862"/>
                </a:lnTo>
                <a:lnTo>
                  <a:pt x="4069" y="2850"/>
                </a:lnTo>
                <a:lnTo>
                  <a:pt x="4092" y="2839"/>
                </a:lnTo>
                <a:lnTo>
                  <a:pt x="4115" y="2828"/>
                </a:lnTo>
                <a:lnTo>
                  <a:pt x="4139" y="2818"/>
                </a:lnTo>
                <a:lnTo>
                  <a:pt x="4163" y="2809"/>
                </a:lnTo>
                <a:lnTo>
                  <a:pt x="4189" y="2801"/>
                </a:lnTo>
                <a:lnTo>
                  <a:pt x="4214" y="2794"/>
                </a:lnTo>
                <a:lnTo>
                  <a:pt x="4240" y="2786"/>
                </a:lnTo>
                <a:lnTo>
                  <a:pt x="4266" y="2781"/>
                </a:lnTo>
                <a:lnTo>
                  <a:pt x="4293" y="2774"/>
                </a:lnTo>
                <a:lnTo>
                  <a:pt x="4348" y="2765"/>
                </a:lnTo>
                <a:lnTo>
                  <a:pt x="4402" y="2757"/>
                </a:lnTo>
                <a:lnTo>
                  <a:pt x="4459" y="2751"/>
                </a:lnTo>
                <a:lnTo>
                  <a:pt x="4516" y="2746"/>
                </a:lnTo>
                <a:lnTo>
                  <a:pt x="4573" y="2741"/>
                </a:lnTo>
                <a:lnTo>
                  <a:pt x="4688" y="2733"/>
                </a:lnTo>
                <a:lnTo>
                  <a:pt x="4745" y="2729"/>
                </a:lnTo>
                <a:lnTo>
                  <a:pt x="4802" y="2725"/>
                </a:lnTo>
                <a:lnTo>
                  <a:pt x="4858" y="2720"/>
                </a:lnTo>
                <a:lnTo>
                  <a:pt x="4912" y="2713"/>
                </a:lnTo>
                <a:lnTo>
                  <a:pt x="4965" y="2705"/>
                </a:lnTo>
                <a:lnTo>
                  <a:pt x="5017" y="2695"/>
                </a:lnTo>
                <a:lnTo>
                  <a:pt x="5043" y="2690"/>
                </a:lnTo>
                <a:lnTo>
                  <a:pt x="5068" y="2683"/>
                </a:lnTo>
                <a:lnTo>
                  <a:pt x="5091" y="2677"/>
                </a:lnTo>
                <a:lnTo>
                  <a:pt x="5116" y="2669"/>
                </a:lnTo>
                <a:lnTo>
                  <a:pt x="5139" y="2661"/>
                </a:lnTo>
                <a:lnTo>
                  <a:pt x="5162" y="2652"/>
                </a:lnTo>
                <a:lnTo>
                  <a:pt x="5184" y="2642"/>
                </a:lnTo>
                <a:lnTo>
                  <a:pt x="5205" y="2632"/>
                </a:lnTo>
                <a:lnTo>
                  <a:pt x="5226" y="2620"/>
                </a:lnTo>
                <a:lnTo>
                  <a:pt x="5246" y="2607"/>
                </a:lnTo>
                <a:lnTo>
                  <a:pt x="5266" y="2594"/>
                </a:lnTo>
                <a:lnTo>
                  <a:pt x="5284" y="2581"/>
                </a:lnTo>
                <a:lnTo>
                  <a:pt x="5300" y="2567"/>
                </a:lnTo>
                <a:lnTo>
                  <a:pt x="5315" y="2552"/>
                </a:lnTo>
                <a:lnTo>
                  <a:pt x="5330" y="2537"/>
                </a:lnTo>
                <a:lnTo>
                  <a:pt x="5343" y="2520"/>
                </a:lnTo>
                <a:lnTo>
                  <a:pt x="5356" y="2504"/>
                </a:lnTo>
                <a:lnTo>
                  <a:pt x="5368" y="2487"/>
                </a:lnTo>
                <a:lnTo>
                  <a:pt x="5379" y="2469"/>
                </a:lnTo>
                <a:lnTo>
                  <a:pt x="5388" y="2451"/>
                </a:lnTo>
                <a:lnTo>
                  <a:pt x="5398" y="2433"/>
                </a:lnTo>
                <a:lnTo>
                  <a:pt x="5406" y="2413"/>
                </a:lnTo>
                <a:lnTo>
                  <a:pt x="5414" y="2394"/>
                </a:lnTo>
                <a:lnTo>
                  <a:pt x="5421" y="2374"/>
                </a:lnTo>
                <a:lnTo>
                  <a:pt x="5427" y="2354"/>
                </a:lnTo>
                <a:lnTo>
                  <a:pt x="5432" y="2333"/>
                </a:lnTo>
                <a:lnTo>
                  <a:pt x="5438" y="2313"/>
                </a:lnTo>
                <a:lnTo>
                  <a:pt x="5441" y="2291"/>
                </a:lnTo>
                <a:lnTo>
                  <a:pt x="5444" y="2271"/>
                </a:lnTo>
                <a:lnTo>
                  <a:pt x="5447" y="2249"/>
                </a:lnTo>
                <a:lnTo>
                  <a:pt x="5449" y="2228"/>
                </a:lnTo>
                <a:lnTo>
                  <a:pt x="5450" y="2206"/>
                </a:lnTo>
                <a:lnTo>
                  <a:pt x="5450" y="2164"/>
                </a:lnTo>
                <a:lnTo>
                  <a:pt x="5448" y="2121"/>
                </a:lnTo>
                <a:lnTo>
                  <a:pt x="5444" y="2078"/>
                </a:lnTo>
                <a:lnTo>
                  <a:pt x="5438" y="2037"/>
                </a:lnTo>
                <a:lnTo>
                  <a:pt x="5429" y="1996"/>
                </a:lnTo>
                <a:lnTo>
                  <a:pt x="5418" y="1958"/>
                </a:lnTo>
                <a:lnTo>
                  <a:pt x="5409" y="1929"/>
                </a:lnTo>
                <a:lnTo>
                  <a:pt x="5398" y="1903"/>
                </a:lnTo>
                <a:lnTo>
                  <a:pt x="5385" y="1877"/>
                </a:lnTo>
                <a:lnTo>
                  <a:pt x="5372" y="1853"/>
                </a:lnTo>
                <a:lnTo>
                  <a:pt x="5358" y="1830"/>
                </a:lnTo>
                <a:lnTo>
                  <a:pt x="5342" y="1808"/>
                </a:lnTo>
                <a:lnTo>
                  <a:pt x="5325" y="1787"/>
                </a:lnTo>
                <a:lnTo>
                  <a:pt x="5307" y="1767"/>
                </a:lnTo>
                <a:lnTo>
                  <a:pt x="5289" y="1749"/>
                </a:lnTo>
                <a:lnTo>
                  <a:pt x="5268" y="1731"/>
                </a:lnTo>
                <a:lnTo>
                  <a:pt x="5247" y="1715"/>
                </a:lnTo>
                <a:lnTo>
                  <a:pt x="5224" y="1698"/>
                </a:lnTo>
                <a:lnTo>
                  <a:pt x="5201" y="1683"/>
                </a:lnTo>
                <a:lnTo>
                  <a:pt x="5176" y="1670"/>
                </a:lnTo>
                <a:lnTo>
                  <a:pt x="5151" y="1657"/>
                </a:lnTo>
                <a:lnTo>
                  <a:pt x="5125" y="1644"/>
                </a:lnTo>
                <a:lnTo>
                  <a:pt x="5098" y="1632"/>
                </a:lnTo>
                <a:lnTo>
                  <a:pt x="5069" y="1621"/>
                </a:lnTo>
                <a:lnTo>
                  <a:pt x="5040" y="1612"/>
                </a:lnTo>
                <a:lnTo>
                  <a:pt x="5010" y="1602"/>
                </a:lnTo>
                <a:lnTo>
                  <a:pt x="4979" y="1592"/>
                </a:lnTo>
                <a:lnTo>
                  <a:pt x="4947" y="1585"/>
                </a:lnTo>
                <a:lnTo>
                  <a:pt x="4915" y="1576"/>
                </a:lnTo>
                <a:lnTo>
                  <a:pt x="4881" y="1570"/>
                </a:lnTo>
                <a:lnTo>
                  <a:pt x="4812" y="1556"/>
                </a:lnTo>
                <a:lnTo>
                  <a:pt x="4739" y="1545"/>
                </a:lnTo>
                <a:lnTo>
                  <a:pt x="4664" y="1534"/>
                </a:lnTo>
                <a:lnTo>
                  <a:pt x="4586" y="1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等腰三角形 5"/>
          <p:cNvSpPr>
            <a:spLocks noChangeArrowheads="1"/>
          </p:cNvSpPr>
          <p:nvPr/>
        </p:nvSpPr>
        <p:spPr bwMode="auto">
          <a:xfrm>
            <a:off x="58738" y="1573213"/>
            <a:ext cx="3775075" cy="2876550"/>
          </a:xfrm>
          <a:prstGeom prst="triangle">
            <a:avLst>
              <a:gd name="adj" fmla="val 4944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/>
          <a:p>
            <a:pPr algn="ctr"/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Objectives: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19" name="等腰三角形 6"/>
          <p:cNvSpPr>
            <a:spLocks noChangeArrowheads="1"/>
          </p:cNvSpPr>
          <p:nvPr/>
        </p:nvSpPr>
        <p:spPr bwMode="auto">
          <a:xfrm>
            <a:off x="763588" y="2422525"/>
            <a:ext cx="2333625" cy="201295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220" name="直接连接符 9"/>
          <p:cNvCxnSpPr>
            <a:cxnSpLocks noChangeShapeType="1"/>
          </p:cNvCxnSpPr>
          <p:nvPr/>
        </p:nvCxnSpPr>
        <p:spPr bwMode="auto">
          <a:xfrm>
            <a:off x="1930400" y="14288"/>
            <a:ext cx="0" cy="2422525"/>
          </a:xfrm>
          <a:prstGeom prst="line">
            <a:avLst/>
          </a:prstGeom>
          <a:noFill/>
          <a:ln w="6350">
            <a:solidFill>
              <a:schemeClr val="accent1"/>
            </a:solidFill>
            <a:prstDash val="lgDashDot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直接连接符 22"/>
          <p:cNvCxnSpPr>
            <a:cxnSpLocks noChangeShapeType="1"/>
          </p:cNvCxnSpPr>
          <p:nvPr/>
        </p:nvCxnSpPr>
        <p:spPr bwMode="auto">
          <a:xfrm flipH="1">
            <a:off x="1930400" y="4448175"/>
            <a:ext cx="0" cy="241300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lgDashDot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文本框 11"/>
          <p:cNvSpPr txBox="1">
            <a:spLocks noChangeArrowheads="1"/>
          </p:cNvSpPr>
          <p:nvPr/>
        </p:nvSpPr>
        <p:spPr bwMode="auto">
          <a:xfrm>
            <a:off x="4554538" y="1382713"/>
            <a:ext cx="4567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read!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9223" name="直接连接符 12"/>
          <p:cNvCxnSpPr>
            <a:cxnSpLocks noChangeShapeType="1"/>
          </p:cNvCxnSpPr>
          <p:nvPr/>
        </p:nvCxnSpPr>
        <p:spPr bwMode="auto">
          <a:xfrm flipH="1">
            <a:off x="3997325" y="1601788"/>
            <a:ext cx="498475" cy="649287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文本框 13"/>
          <p:cNvSpPr txBox="1">
            <a:spLocks noChangeArrowheads="1"/>
          </p:cNvSpPr>
          <p:nvPr/>
        </p:nvSpPr>
        <p:spPr bwMode="auto">
          <a:xfrm>
            <a:off x="3997325" y="125412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1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0249" name="文本框 15"/>
          <p:cNvSpPr txBox="1">
            <a:spLocks noChangeArrowheads="1"/>
          </p:cNvSpPr>
          <p:nvPr/>
        </p:nvSpPr>
        <p:spPr bwMode="auto">
          <a:xfrm>
            <a:off x="4568825" y="2471738"/>
            <a:ext cx="4567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le to listen!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9226" name="直接连接符 16"/>
          <p:cNvCxnSpPr>
            <a:cxnSpLocks noChangeShapeType="1"/>
          </p:cNvCxnSpPr>
          <p:nvPr/>
        </p:nvCxnSpPr>
        <p:spPr bwMode="auto">
          <a:xfrm flipH="1">
            <a:off x="3997325" y="2698750"/>
            <a:ext cx="498475" cy="650875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文本框 17"/>
          <p:cNvSpPr txBox="1">
            <a:spLocks noChangeArrowheads="1"/>
          </p:cNvSpPr>
          <p:nvPr/>
        </p:nvSpPr>
        <p:spPr bwMode="auto">
          <a:xfrm>
            <a:off x="4049713" y="2306638"/>
            <a:ext cx="26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2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0252" name="文本框 19"/>
          <p:cNvSpPr txBox="1">
            <a:spLocks noChangeArrowheads="1"/>
          </p:cNvSpPr>
          <p:nvPr/>
        </p:nvSpPr>
        <p:spPr bwMode="auto">
          <a:xfrm>
            <a:off x="4576763" y="4449763"/>
            <a:ext cx="456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communicate!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9229" name="直接连接符 20"/>
          <p:cNvCxnSpPr>
            <a:cxnSpLocks noChangeShapeType="1"/>
          </p:cNvCxnSpPr>
          <p:nvPr/>
        </p:nvCxnSpPr>
        <p:spPr bwMode="auto">
          <a:xfrm flipH="1">
            <a:off x="3997325" y="3797300"/>
            <a:ext cx="498475" cy="650875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文本框 21"/>
          <p:cNvSpPr txBox="1">
            <a:spLocks noChangeArrowheads="1"/>
          </p:cNvSpPr>
          <p:nvPr/>
        </p:nvSpPr>
        <p:spPr bwMode="auto">
          <a:xfrm>
            <a:off x="4035425" y="341947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3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0255" name="文本框 23"/>
          <p:cNvSpPr txBox="1">
            <a:spLocks noChangeArrowheads="1"/>
          </p:cNvSpPr>
          <p:nvPr/>
        </p:nvSpPr>
        <p:spPr bwMode="auto">
          <a:xfrm>
            <a:off x="4576763" y="3546475"/>
            <a:ext cx="4567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understand!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9232" name="直接连接符 24"/>
          <p:cNvCxnSpPr>
            <a:cxnSpLocks noChangeShapeType="1"/>
          </p:cNvCxnSpPr>
          <p:nvPr/>
        </p:nvCxnSpPr>
        <p:spPr bwMode="auto">
          <a:xfrm flipH="1">
            <a:off x="3997325" y="4895850"/>
            <a:ext cx="498475" cy="649288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文本框 25"/>
          <p:cNvSpPr txBox="1">
            <a:spLocks noChangeArrowheads="1"/>
          </p:cNvSpPr>
          <p:nvPr/>
        </p:nvSpPr>
        <p:spPr bwMode="auto">
          <a:xfrm>
            <a:off x="4064000" y="451802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4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6" grpId="0" autoUpdateAnimBg="0"/>
      <p:bldP spid="10248" grpId="0" autoUpdateAnimBg="0"/>
      <p:bldP spid="10249" grpId="0" autoUpdateAnimBg="0"/>
      <p:bldP spid="10251" grpId="0" autoUpdateAnimBg="0"/>
      <p:bldP spid="10252" grpId="0" autoUpdateAnimBg="0"/>
      <p:bldP spid="10254" grpId="0" autoUpdateAnimBg="0"/>
      <p:bldP spid="10255" grpId="0" autoUpdateAnimBg="0"/>
      <p:bldP spid="102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60375"/>
            <a:ext cx="8291513" cy="700088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6850" y="1943100"/>
            <a:ext cx="8802688" cy="2768600"/>
          </a:xfrm>
          <a:gradFill rotWithShape="0">
            <a:gsLst>
              <a:gs pos="0">
                <a:srgbClr val="DDEBCF">
                  <a:alpha val="39999"/>
                </a:srgbClr>
              </a:gs>
              <a:gs pos="50000">
                <a:srgbClr val="9CB86E">
                  <a:alpha val="32500"/>
                </a:srgbClr>
              </a:gs>
              <a:gs pos="100000">
                <a:srgbClr val="156B1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What did you learn in part A?</a:t>
            </a:r>
          </a:p>
          <a:p>
            <a:pPr eaLnBrk="1" hangingPunct="1">
              <a:defRPr/>
            </a:pP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 with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052638"/>
            <a:ext cx="8358188" cy="1651000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sz="7200" b="0" dirty="0" smtClean="0">
                <a:solidFill>
                  <a:srgbClr val="000000"/>
                </a:solidFill>
                <a:latin typeface="Papyrus" panose="03070502060502030205" pitchFamily="66" charset="0"/>
              </a:rPr>
              <a:t>Let's Learn More!</a:t>
            </a:r>
          </a:p>
        </p:txBody>
      </p:sp>
      <p:sp>
        <p:nvSpPr>
          <p:cNvPr id="11267" name="KSO_Shape"/>
          <p:cNvSpPr>
            <a:spLocks noChangeArrowheads="1"/>
          </p:cNvSpPr>
          <p:nvPr/>
        </p:nvSpPr>
        <p:spPr bwMode="auto">
          <a:xfrm>
            <a:off x="269875" y="4527550"/>
            <a:ext cx="2162175" cy="1992313"/>
          </a:xfrm>
          <a:custGeom>
            <a:avLst/>
            <a:gdLst>
              <a:gd name="T0" fmla="*/ 296168 w 2295525"/>
              <a:gd name="T1" fmla="*/ 2176089 h 1735138"/>
              <a:gd name="T2" fmla="*/ 187172 w 2295525"/>
              <a:gd name="T3" fmla="*/ 2103295 h 1735138"/>
              <a:gd name="T4" fmla="*/ 167231 w 2295525"/>
              <a:gd name="T5" fmla="*/ 2170313 h 1735138"/>
              <a:gd name="T6" fmla="*/ 1564177 w 2295525"/>
              <a:gd name="T7" fmla="*/ 1819721 h 1735138"/>
              <a:gd name="T8" fmla="*/ 1556486 w 2295525"/>
              <a:gd name="T9" fmla="*/ 2165609 h 1735138"/>
              <a:gd name="T10" fmla="*/ 1325193 w 2295525"/>
              <a:gd name="T11" fmla="*/ 1828679 h 1735138"/>
              <a:gd name="T12" fmla="*/ 1245674 w 2295525"/>
              <a:gd name="T13" fmla="*/ 2122808 h 1735138"/>
              <a:gd name="T14" fmla="*/ 963301 w 2295525"/>
              <a:gd name="T15" fmla="*/ 2094440 h 1735138"/>
              <a:gd name="T16" fmla="*/ 911563 w 2295525"/>
              <a:gd name="T17" fmla="*/ 1848088 h 1735138"/>
              <a:gd name="T18" fmla="*/ 654749 w 2295525"/>
              <a:gd name="T19" fmla="*/ 2157149 h 1735138"/>
              <a:gd name="T20" fmla="*/ 1239297 w 2295525"/>
              <a:gd name="T21" fmla="*/ 1698946 h 1735138"/>
              <a:gd name="T22" fmla="*/ 1269134 w 2295525"/>
              <a:gd name="T23" fmla="*/ 1840490 h 1735138"/>
              <a:gd name="T24" fmla="*/ 988622 w 2295525"/>
              <a:gd name="T25" fmla="*/ 1771790 h 1735138"/>
              <a:gd name="T26" fmla="*/ 913483 w 2295525"/>
              <a:gd name="T27" fmla="*/ 1709497 h 1735138"/>
              <a:gd name="T28" fmla="*/ 465411 w 2295525"/>
              <a:gd name="T29" fmla="*/ 2042838 h 1735138"/>
              <a:gd name="T30" fmla="*/ 480548 w 2295525"/>
              <a:gd name="T31" fmla="*/ 1698946 h 1735138"/>
              <a:gd name="T32" fmla="*/ 1556693 w 2295525"/>
              <a:gd name="T33" fmla="*/ 1624563 h 1735138"/>
              <a:gd name="T34" fmla="*/ 1519812 w 2295525"/>
              <a:gd name="T35" fmla="*/ 1727538 h 1735138"/>
              <a:gd name="T36" fmla="*/ 1351097 w 2295525"/>
              <a:gd name="T37" fmla="*/ 1727538 h 1735138"/>
              <a:gd name="T38" fmla="*/ 1429262 w 2295525"/>
              <a:gd name="T39" fmla="*/ 1473832 h 1735138"/>
              <a:gd name="T40" fmla="*/ 877411 w 2295525"/>
              <a:gd name="T41" fmla="*/ 1595213 h 1735138"/>
              <a:gd name="T42" fmla="*/ 847923 w 2295525"/>
              <a:gd name="T43" fmla="*/ 1725548 h 1735138"/>
              <a:gd name="T44" fmla="*/ 677613 w 2295525"/>
              <a:gd name="T45" fmla="*/ 1737984 h 1735138"/>
              <a:gd name="T46" fmla="*/ 747610 w 2295525"/>
              <a:gd name="T47" fmla="*/ 1479302 h 1735138"/>
              <a:gd name="T48" fmla="*/ 1205802 w 2295525"/>
              <a:gd name="T49" fmla="*/ 1627500 h 1735138"/>
              <a:gd name="T50" fmla="*/ 1200312 w 2295525"/>
              <a:gd name="T51" fmla="*/ 1740955 h 1735138"/>
              <a:gd name="T52" fmla="*/ 1010073 w 2295525"/>
              <a:gd name="T53" fmla="*/ 1632476 h 1735138"/>
              <a:gd name="T54" fmla="*/ 1105879 w 2295525"/>
              <a:gd name="T55" fmla="*/ 1436415 h 1735138"/>
              <a:gd name="T56" fmla="*/ 1355177 w 2295525"/>
              <a:gd name="T57" fmla="*/ 1413233 h 1735138"/>
              <a:gd name="T58" fmla="*/ 1236497 w 2295525"/>
              <a:gd name="T59" fmla="*/ 1639014 h 1735138"/>
              <a:gd name="T60" fmla="*/ 1182401 w 2295525"/>
              <a:gd name="T61" fmla="*/ 1394710 h 1735138"/>
              <a:gd name="T62" fmla="*/ 613552 w 2295525"/>
              <a:gd name="T63" fmla="*/ 1341117 h 1735138"/>
              <a:gd name="T64" fmla="*/ 686389 w 2295525"/>
              <a:gd name="T65" fmla="*/ 1507571 h 1735138"/>
              <a:gd name="T66" fmla="*/ 476155 w 2295525"/>
              <a:gd name="T67" fmla="*/ 1531063 h 1735138"/>
              <a:gd name="T68" fmla="*/ 592032 w 2295525"/>
              <a:gd name="T69" fmla="*/ 1324122 h 1735138"/>
              <a:gd name="T70" fmla="*/ 985594 w 2295525"/>
              <a:gd name="T71" fmla="*/ 1495077 h 1735138"/>
              <a:gd name="T72" fmla="*/ 880732 w 2295525"/>
              <a:gd name="T73" fmla="*/ 1512073 h 1735138"/>
              <a:gd name="T74" fmla="*/ 903576 w 2295525"/>
              <a:gd name="T75" fmla="*/ 1320631 h 1735138"/>
              <a:gd name="T76" fmla="*/ 527267 w 2295525"/>
              <a:gd name="T77" fmla="*/ 881323 h 1735138"/>
              <a:gd name="T78" fmla="*/ 543288 w 2295525"/>
              <a:gd name="T79" fmla="*/ 917640 h 1735138"/>
              <a:gd name="T80" fmla="*/ 474782 w 2295525"/>
              <a:gd name="T81" fmla="*/ 873362 h 1735138"/>
              <a:gd name="T82" fmla="*/ 353537 w 2295525"/>
              <a:gd name="T83" fmla="*/ 670267 h 1735138"/>
              <a:gd name="T84" fmla="*/ 390738 w 2295525"/>
              <a:gd name="T85" fmla="*/ 1061433 h 1735138"/>
              <a:gd name="T86" fmla="*/ 360701 w 2295525"/>
              <a:gd name="T87" fmla="*/ 1271983 h 1735138"/>
              <a:gd name="T88" fmla="*/ 195093 w 2295525"/>
              <a:gd name="T89" fmla="*/ 1603776 h 1735138"/>
              <a:gd name="T90" fmla="*/ 20391 w 2295525"/>
              <a:gd name="T91" fmla="*/ 1141262 h 1735138"/>
              <a:gd name="T92" fmla="*/ 20115 w 2295525"/>
              <a:gd name="T93" fmla="*/ 751094 h 1735138"/>
              <a:gd name="T94" fmla="*/ 227058 w 2295525"/>
              <a:gd name="T95" fmla="*/ 891795 h 1735138"/>
              <a:gd name="T96" fmla="*/ 96055 w 2295525"/>
              <a:gd name="T97" fmla="*/ 253045 h 1735138"/>
              <a:gd name="T98" fmla="*/ 673417 w 2295525"/>
              <a:gd name="T99" fmla="*/ 962272 h 1735138"/>
              <a:gd name="T100" fmla="*/ 216605 w 2295525"/>
              <a:gd name="T101" fmla="*/ 50410 h 1735138"/>
              <a:gd name="T102" fmla="*/ 274680 w 2295525"/>
              <a:gd name="T103" fmla="*/ 196647 h 1735138"/>
              <a:gd name="T104" fmla="*/ 307431 w 2295525"/>
              <a:gd name="T105" fmla="*/ 256539 h 1735138"/>
              <a:gd name="T106" fmla="*/ 281558 w 2295525"/>
              <a:gd name="T107" fmla="*/ 497606 h 1735138"/>
              <a:gd name="T108" fmla="*/ 176696 w 2295525"/>
              <a:gd name="T109" fmla="*/ 577463 h 1735138"/>
              <a:gd name="T110" fmla="*/ 89173 w 2295525"/>
              <a:gd name="T111" fmla="*/ 395788 h 1735138"/>
              <a:gd name="T112" fmla="*/ 87798 w 2295525"/>
              <a:gd name="T113" fmla="*/ 149232 h 1735138"/>
              <a:gd name="T114" fmla="*/ 1453506 w 2295525"/>
              <a:gd name="T115" fmla="*/ 16971 h 1735138"/>
              <a:gd name="T116" fmla="*/ 1487614 w 2295525"/>
              <a:gd name="T117" fmla="*/ 1007189 h 1735138"/>
              <a:gd name="T118" fmla="*/ 670116 w 2295525"/>
              <a:gd name="T119" fmla="*/ 1089541 h 1735138"/>
              <a:gd name="T120" fmla="*/ 608776 w 2295525"/>
              <a:gd name="T121" fmla="*/ 876425 h 1735138"/>
              <a:gd name="T122" fmla="*/ 666264 w 2295525"/>
              <a:gd name="T123" fmla="*/ 4492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95525"/>
              <a:gd name="T187" fmla="*/ 0 h 1735138"/>
              <a:gd name="T188" fmla="*/ 2295525 w 2295525"/>
              <a:gd name="T189" fmla="*/ 1735138 h 17351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16000"/>
            <a:ext cx="5924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52388"/>
            <a:ext cx="8358188" cy="795337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95825" y="746125"/>
            <a:ext cx="4287838" cy="5578475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What are you doing, Kevin?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Kevin: I'm reading in bed.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You shouldn't do that. It's a bad habit. You'd better read at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16000"/>
            <a:ext cx="5924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52388"/>
            <a:ext cx="8358188" cy="79533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81550" y="1128713"/>
            <a:ext cx="4287838" cy="4357687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凯文，你在干什么？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Kevin: 我卧床读书呢。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你不应该那样。这是个坏习惯。你最好在桌旁读书。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106488"/>
            <a:ext cx="592455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52388"/>
            <a:ext cx="8358188" cy="79533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81538" y="1285875"/>
            <a:ext cx="4287837" cy="5029200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Kevin: All right, Mom.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And you shouldn't have the book so close to your eyes. You should take care of your eyes.</a:t>
            </a:r>
          </a:p>
          <a:p>
            <a:pPr>
              <a:defRPr/>
            </a:pPr>
            <a:r>
              <a:rPr lang="zh-CN" altLang="en-US" sz="3600" b="1" dirty="0">
                <a:latin typeface="Times New Roman" panose="02020603050405020304" pitchFamily="18" charset="0"/>
              </a:rPr>
              <a:t>Kevin: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106488"/>
            <a:ext cx="592455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52388"/>
            <a:ext cx="8358188" cy="795337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95825" y="1846263"/>
            <a:ext cx="4287838" cy="2833687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Kevin: 好吧，妈妈。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Mom: 而且你眼睛不应离书太近。你应该保护好眼睛。</a:t>
            </a:r>
          </a:p>
          <a:p>
            <a:pPr>
              <a:defRPr/>
            </a:pPr>
            <a:r>
              <a:rPr lang="zh-CN" altLang="en-US" sz="3600" b="1" dirty="0">
                <a:latin typeface="Times New Roman" panose="02020603050405020304" pitchFamily="18" charset="0"/>
              </a:rPr>
              <a:t>Kevin: 好的。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081213"/>
            <a:ext cx="8358188" cy="1363662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sz="7200" b="0" dirty="0" smtClean="0">
                <a:solidFill>
                  <a:srgbClr val="000000"/>
                </a:solidFill>
                <a:latin typeface="Papyrus" panose="03070502060502030205" pitchFamily="66" charset="0"/>
              </a:rPr>
              <a:t>Read and Think!</a:t>
            </a:r>
          </a:p>
        </p:txBody>
      </p:sp>
      <p:sp>
        <p:nvSpPr>
          <p:cNvPr id="16387" name="KSO_Shape"/>
          <p:cNvSpPr>
            <a:spLocks noChangeArrowheads="1"/>
          </p:cNvSpPr>
          <p:nvPr/>
        </p:nvSpPr>
        <p:spPr bwMode="auto">
          <a:xfrm>
            <a:off x="269875" y="4254500"/>
            <a:ext cx="2162175" cy="1993900"/>
          </a:xfrm>
          <a:custGeom>
            <a:avLst/>
            <a:gdLst>
              <a:gd name="T0" fmla="*/ 296168 w 2295525"/>
              <a:gd name="T1" fmla="*/ 2177823 h 1735138"/>
              <a:gd name="T2" fmla="*/ 187172 w 2295525"/>
              <a:gd name="T3" fmla="*/ 2104970 h 1735138"/>
              <a:gd name="T4" fmla="*/ 167231 w 2295525"/>
              <a:gd name="T5" fmla="*/ 2172042 h 1735138"/>
              <a:gd name="T6" fmla="*/ 1564177 w 2295525"/>
              <a:gd name="T7" fmla="*/ 1821171 h 1735138"/>
              <a:gd name="T8" fmla="*/ 1556486 w 2295525"/>
              <a:gd name="T9" fmla="*/ 2167334 h 1735138"/>
              <a:gd name="T10" fmla="*/ 1325193 w 2295525"/>
              <a:gd name="T11" fmla="*/ 1830135 h 1735138"/>
              <a:gd name="T12" fmla="*/ 1245674 w 2295525"/>
              <a:gd name="T13" fmla="*/ 2124499 h 1735138"/>
              <a:gd name="T14" fmla="*/ 963301 w 2295525"/>
              <a:gd name="T15" fmla="*/ 2096108 h 1735138"/>
              <a:gd name="T16" fmla="*/ 911563 w 2295525"/>
              <a:gd name="T17" fmla="*/ 1849560 h 1735138"/>
              <a:gd name="T18" fmla="*/ 654749 w 2295525"/>
              <a:gd name="T19" fmla="*/ 2158867 h 1735138"/>
              <a:gd name="T20" fmla="*/ 1239297 w 2295525"/>
              <a:gd name="T21" fmla="*/ 1700300 h 1735138"/>
              <a:gd name="T22" fmla="*/ 1269134 w 2295525"/>
              <a:gd name="T23" fmla="*/ 1841956 h 1735138"/>
              <a:gd name="T24" fmla="*/ 988622 w 2295525"/>
              <a:gd name="T25" fmla="*/ 1773202 h 1735138"/>
              <a:gd name="T26" fmla="*/ 913483 w 2295525"/>
              <a:gd name="T27" fmla="*/ 1710859 h 1735138"/>
              <a:gd name="T28" fmla="*/ 465411 w 2295525"/>
              <a:gd name="T29" fmla="*/ 2044465 h 1735138"/>
              <a:gd name="T30" fmla="*/ 480548 w 2295525"/>
              <a:gd name="T31" fmla="*/ 1700300 h 1735138"/>
              <a:gd name="T32" fmla="*/ 1556693 w 2295525"/>
              <a:gd name="T33" fmla="*/ 1625857 h 1735138"/>
              <a:gd name="T34" fmla="*/ 1519812 w 2295525"/>
              <a:gd name="T35" fmla="*/ 1728914 h 1735138"/>
              <a:gd name="T36" fmla="*/ 1351097 w 2295525"/>
              <a:gd name="T37" fmla="*/ 1728914 h 1735138"/>
              <a:gd name="T38" fmla="*/ 1429262 w 2295525"/>
              <a:gd name="T39" fmla="*/ 1475006 h 1735138"/>
              <a:gd name="T40" fmla="*/ 877411 w 2295525"/>
              <a:gd name="T41" fmla="*/ 1596484 h 1735138"/>
              <a:gd name="T42" fmla="*/ 847923 w 2295525"/>
              <a:gd name="T43" fmla="*/ 1726923 h 1735138"/>
              <a:gd name="T44" fmla="*/ 677613 w 2295525"/>
              <a:gd name="T45" fmla="*/ 1739369 h 1735138"/>
              <a:gd name="T46" fmla="*/ 747610 w 2295525"/>
              <a:gd name="T47" fmla="*/ 1480480 h 1735138"/>
              <a:gd name="T48" fmla="*/ 1205802 w 2295525"/>
              <a:gd name="T49" fmla="*/ 1628796 h 1735138"/>
              <a:gd name="T50" fmla="*/ 1200312 w 2295525"/>
              <a:gd name="T51" fmla="*/ 1742342 h 1735138"/>
              <a:gd name="T52" fmla="*/ 1010073 w 2295525"/>
              <a:gd name="T53" fmla="*/ 1633776 h 1735138"/>
              <a:gd name="T54" fmla="*/ 1105879 w 2295525"/>
              <a:gd name="T55" fmla="*/ 1437559 h 1735138"/>
              <a:gd name="T56" fmla="*/ 1355177 w 2295525"/>
              <a:gd name="T57" fmla="*/ 1414359 h 1735138"/>
              <a:gd name="T58" fmla="*/ 1236497 w 2295525"/>
              <a:gd name="T59" fmla="*/ 1640320 h 1735138"/>
              <a:gd name="T60" fmla="*/ 1182401 w 2295525"/>
              <a:gd name="T61" fmla="*/ 1395821 h 1735138"/>
              <a:gd name="T62" fmla="*/ 613552 w 2295525"/>
              <a:gd name="T63" fmla="*/ 1342186 h 1735138"/>
              <a:gd name="T64" fmla="*/ 686389 w 2295525"/>
              <a:gd name="T65" fmla="*/ 1508772 h 1735138"/>
              <a:gd name="T66" fmla="*/ 476155 w 2295525"/>
              <a:gd name="T67" fmla="*/ 1532283 h 1735138"/>
              <a:gd name="T68" fmla="*/ 592032 w 2295525"/>
              <a:gd name="T69" fmla="*/ 1325176 h 1735138"/>
              <a:gd name="T70" fmla="*/ 985594 w 2295525"/>
              <a:gd name="T71" fmla="*/ 1496268 h 1735138"/>
              <a:gd name="T72" fmla="*/ 880732 w 2295525"/>
              <a:gd name="T73" fmla="*/ 1513277 h 1735138"/>
              <a:gd name="T74" fmla="*/ 903576 w 2295525"/>
              <a:gd name="T75" fmla="*/ 1321683 h 1735138"/>
              <a:gd name="T76" fmla="*/ 527267 w 2295525"/>
              <a:gd name="T77" fmla="*/ 882025 h 1735138"/>
              <a:gd name="T78" fmla="*/ 543288 w 2295525"/>
              <a:gd name="T79" fmla="*/ 918371 h 1735138"/>
              <a:gd name="T80" fmla="*/ 474782 w 2295525"/>
              <a:gd name="T81" fmla="*/ 874057 h 1735138"/>
              <a:gd name="T82" fmla="*/ 353537 w 2295525"/>
              <a:gd name="T83" fmla="*/ 670800 h 1735138"/>
              <a:gd name="T84" fmla="*/ 390738 w 2295525"/>
              <a:gd name="T85" fmla="*/ 1062278 h 1735138"/>
              <a:gd name="T86" fmla="*/ 360701 w 2295525"/>
              <a:gd name="T87" fmla="*/ 1272997 h 1735138"/>
              <a:gd name="T88" fmla="*/ 195093 w 2295525"/>
              <a:gd name="T89" fmla="*/ 1605054 h 1735138"/>
              <a:gd name="T90" fmla="*/ 20391 w 2295525"/>
              <a:gd name="T91" fmla="*/ 1142171 h 1735138"/>
              <a:gd name="T92" fmla="*/ 20115 w 2295525"/>
              <a:gd name="T93" fmla="*/ 751692 h 1735138"/>
              <a:gd name="T94" fmla="*/ 227058 w 2295525"/>
              <a:gd name="T95" fmla="*/ 892506 h 1735138"/>
              <a:gd name="T96" fmla="*/ 96055 w 2295525"/>
              <a:gd name="T97" fmla="*/ 253247 h 1735138"/>
              <a:gd name="T98" fmla="*/ 673417 w 2295525"/>
              <a:gd name="T99" fmla="*/ 963038 h 1735138"/>
              <a:gd name="T100" fmla="*/ 216605 w 2295525"/>
              <a:gd name="T101" fmla="*/ 50450 h 1735138"/>
              <a:gd name="T102" fmla="*/ 274680 w 2295525"/>
              <a:gd name="T103" fmla="*/ 196804 h 1735138"/>
              <a:gd name="T104" fmla="*/ 307431 w 2295525"/>
              <a:gd name="T105" fmla="*/ 256743 h 1735138"/>
              <a:gd name="T106" fmla="*/ 281558 w 2295525"/>
              <a:gd name="T107" fmla="*/ 498002 h 1735138"/>
              <a:gd name="T108" fmla="*/ 176696 w 2295525"/>
              <a:gd name="T109" fmla="*/ 577923 h 1735138"/>
              <a:gd name="T110" fmla="*/ 89173 w 2295525"/>
              <a:gd name="T111" fmla="*/ 396103 h 1735138"/>
              <a:gd name="T112" fmla="*/ 87798 w 2295525"/>
              <a:gd name="T113" fmla="*/ 149351 h 1735138"/>
              <a:gd name="T114" fmla="*/ 1453506 w 2295525"/>
              <a:gd name="T115" fmla="*/ 16984 h 1735138"/>
              <a:gd name="T116" fmla="*/ 1487614 w 2295525"/>
              <a:gd name="T117" fmla="*/ 1007991 h 1735138"/>
              <a:gd name="T118" fmla="*/ 670116 w 2295525"/>
              <a:gd name="T119" fmla="*/ 1090409 h 1735138"/>
              <a:gd name="T120" fmla="*/ 608776 w 2295525"/>
              <a:gd name="T121" fmla="*/ 877123 h 1735138"/>
              <a:gd name="T122" fmla="*/ 666264 w 2295525"/>
              <a:gd name="T123" fmla="*/ 4495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95525"/>
              <a:gd name="T187" fmla="*/ 0 h 1735138"/>
              <a:gd name="T188" fmla="*/ 2295525 w 2295525"/>
              <a:gd name="T189" fmla="*/ 1735138 h 17351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40929A62PWBG 1">
      <a:dk1>
        <a:srgbClr val="000000"/>
      </a:dk1>
      <a:lt1>
        <a:srgbClr val="FFFFFF"/>
      </a:lt1>
      <a:dk2>
        <a:srgbClr val="292929"/>
      </a:dk2>
      <a:lt2>
        <a:srgbClr val="E5DEDB"/>
      </a:lt2>
      <a:accent1>
        <a:srgbClr val="63B70F"/>
      </a:accent1>
      <a:accent2>
        <a:srgbClr val="819420"/>
      </a:accent2>
      <a:accent3>
        <a:srgbClr val="FFFFFF"/>
      </a:accent3>
      <a:accent4>
        <a:srgbClr val="000000"/>
      </a:accent4>
      <a:accent5>
        <a:srgbClr val="B7D8AA"/>
      </a:accent5>
      <a:accent6>
        <a:srgbClr val="74861C"/>
      </a:accent6>
      <a:hlink>
        <a:srgbClr val="00B0F0"/>
      </a:hlink>
      <a:folHlink>
        <a:srgbClr val="3F6AC1"/>
      </a:folHlink>
    </a:clrScheme>
    <a:fontScheme name="A000120140929A62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929A62PWBG 1">
        <a:dk1>
          <a:srgbClr val="000000"/>
        </a:dk1>
        <a:lt1>
          <a:srgbClr val="FFFFFF"/>
        </a:lt1>
        <a:dk2>
          <a:srgbClr val="292929"/>
        </a:dk2>
        <a:lt2>
          <a:srgbClr val="E5DEDB"/>
        </a:lt2>
        <a:accent1>
          <a:srgbClr val="63B70F"/>
        </a:accent1>
        <a:accent2>
          <a:srgbClr val="819420"/>
        </a:accent2>
        <a:accent3>
          <a:srgbClr val="FFFFFF"/>
        </a:accent3>
        <a:accent4>
          <a:srgbClr val="000000"/>
        </a:accent4>
        <a:accent5>
          <a:srgbClr val="B7D8AA"/>
        </a:accent5>
        <a:accent6>
          <a:srgbClr val="74861C"/>
        </a:accent6>
        <a:hlink>
          <a:srgbClr val="00B0F0"/>
        </a:hlink>
        <a:folHlink>
          <a:srgbClr val="3F6A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全屏显示(4:3)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华康俪金黑W8</vt:lpstr>
      <vt:lpstr>华文细黑</vt:lpstr>
      <vt:lpstr>宋体</vt:lpstr>
      <vt:lpstr>微软雅黑</vt:lpstr>
      <vt:lpstr>幼圆</vt:lpstr>
      <vt:lpstr>Arial</vt:lpstr>
      <vt:lpstr>Arial Black</vt:lpstr>
      <vt:lpstr>Calibri</vt:lpstr>
      <vt:lpstr>Papyrus</vt:lpstr>
      <vt:lpstr>Times New Roman</vt:lpstr>
      <vt:lpstr>WWW.2PPT.COM
</vt:lpstr>
      <vt:lpstr>Unit 8  Have A Good Habit</vt:lpstr>
      <vt:lpstr>PowerPoint 演示文稿</vt:lpstr>
      <vt:lpstr>Warm-up  </vt:lpstr>
      <vt:lpstr>Let's Learn More!</vt:lpstr>
      <vt:lpstr>Let's Learn！</vt:lpstr>
      <vt:lpstr>Let's Learn！</vt:lpstr>
      <vt:lpstr>Let's Learn！</vt:lpstr>
      <vt:lpstr>Let's Learn！</vt:lpstr>
      <vt:lpstr>Read and Think!</vt:lpstr>
      <vt:lpstr>Try to read more</vt:lpstr>
      <vt:lpstr>Try to read more</vt:lpstr>
      <vt:lpstr>Try to read more</vt:lpstr>
      <vt:lpstr>Try to read more</vt:lpstr>
      <vt:lpstr>Try to read more</vt:lpstr>
      <vt:lpstr>Try to read more</vt:lpstr>
      <vt:lpstr>Let's Sing!</vt:lpstr>
      <vt:lpstr>Try to read more</vt:lpstr>
      <vt:lpstr>Try to read more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19074581B9B74EB68A30B80A037B41C3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