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71" r:id="rId2"/>
    <p:sldId id="333" r:id="rId3"/>
    <p:sldId id="314" r:id="rId4"/>
    <p:sldId id="323" r:id="rId5"/>
    <p:sldId id="319" r:id="rId6"/>
    <p:sldId id="321" r:id="rId7"/>
    <p:sldId id="318" r:id="rId8"/>
    <p:sldId id="320" r:id="rId9"/>
    <p:sldId id="322" r:id="rId10"/>
    <p:sldId id="315" r:id="rId11"/>
    <p:sldId id="324" r:id="rId12"/>
    <p:sldId id="325" r:id="rId13"/>
    <p:sldId id="326" r:id="rId14"/>
    <p:sldId id="316" r:id="rId15"/>
    <p:sldId id="327" r:id="rId16"/>
    <p:sldId id="328" r:id="rId17"/>
    <p:sldId id="329" r:id="rId18"/>
    <p:sldId id="317" r:id="rId19"/>
    <p:sldId id="330" r:id="rId20"/>
    <p:sldId id="331" r:id="rId21"/>
    <p:sldId id="33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68AFFD"/>
    <a:srgbClr val="23534D"/>
    <a:srgbClr val="51B2A5"/>
    <a:srgbClr val="7DC5BB"/>
    <a:srgbClr val="1E4641"/>
    <a:srgbClr val="0A1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1" autoAdjust="0"/>
    <p:restoredTop sz="94660"/>
  </p:normalViewPr>
  <p:slideViewPr>
    <p:cSldViewPr snapToGrid="0">
      <p:cViewPr varScale="1">
        <p:scale>
          <a:sx n="114" d="100"/>
          <a:sy n="114" d="100"/>
        </p:scale>
        <p:origin x="318" y="108"/>
      </p:cViewPr>
      <p:guideLst/>
    </p:cSldViewPr>
  </p:slideViewPr>
  <p:notesTextViewPr>
    <p:cViewPr>
      <p:scale>
        <a:sx n="1" d="1"/>
        <a:sy n="1" d="1"/>
      </p:scale>
      <p:origin x="0" y="0"/>
    </p:cViewPr>
  </p:notesTextViewPr>
  <p:notesViewPr>
    <p:cSldViewPr snapToGrid="0">
      <p:cViewPr varScale="1">
        <p:scale>
          <a:sx n="66" d="100"/>
          <a:sy n="66" d="100"/>
        </p:scale>
        <p:origin x="241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E78323-EFE8-4F95-B98E-899FC4B4F28B}"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C2D71-19E3-4CA3-AF0A-0000A85AFBD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3FD96-D93E-426B-A459-B120CE7C042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71DA3-53E2-46B7-B946-AA5F7F1100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531C7B-0F8F-4334-9A66-F554D26112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CC94F5-874B-4CAF-9FC8-0FD46AD96044}" type="slidenum">
              <a:rPr lang="zh-CN" altLang="en-US" smtClean="0"/>
              <a:t>‹#›</a:t>
            </a:fld>
            <a:endParaRPr lang="zh-CN" alt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31C7B-0F8F-4334-9A66-F554D261121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C94F5-874B-4CAF-9FC8-0FD46AD960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631870" y="1688286"/>
            <a:ext cx="6923191" cy="3481429"/>
            <a:chOff x="2631870" y="1688286"/>
            <a:chExt cx="6923191" cy="3481429"/>
          </a:xfrm>
        </p:grpSpPr>
        <p:sp>
          <p:nvSpPr>
            <p:cNvPr id="2" name="矩形 1"/>
            <p:cNvSpPr/>
            <p:nvPr/>
          </p:nvSpPr>
          <p:spPr>
            <a:xfrm>
              <a:off x="2721790" y="1780564"/>
              <a:ext cx="6743351" cy="329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31870" y="1688286"/>
              <a:ext cx="6923191" cy="348142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3398823" y="2037228"/>
            <a:ext cx="7615922" cy="923330"/>
          </a:xfrm>
          <a:prstGeom prst="rect">
            <a:avLst/>
          </a:prstGeom>
          <a:noFill/>
        </p:spPr>
        <p:txBody>
          <a:bodyPr wrap="square" rtlCol="0">
            <a:spAutoFit/>
          </a:bodyPr>
          <a:lstStyle/>
          <a:p>
            <a:r>
              <a:rPr lang="zh-CN" altLang="en-US" sz="5400" spc="-150" dirty="0">
                <a:solidFill>
                  <a:srgbClr val="C00000"/>
                </a:solidFill>
                <a:latin typeface="站酷庆科黄油体" panose="02000803000000020004" pitchFamily="2" charset="-122"/>
                <a:ea typeface="站酷庆科黄油体" panose="02000803000000020004" pitchFamily="2" charset="-122"/>
              </a:rPr>
              <a:t>浪漫七夕 与你相遇</a:t>
            </a:r>
          </a:p>
        </p:txBody>
      </p:sp>
      <p:sp>
        <p:nvSpPr>
          <p:cNvPr id="7" name="文本框 6"/>
          <p:cNvSpPr txBox="1"/>
          <p:nvPr/>
        </p:nvSpPr>
        <p:spPr>
          <a:xfrm>
            <a:off x="3135112" y="3248906"/>
            <a:ext cx="5916706" cy="675185"/>
          </a:xfrm>
          <a:prstGeom prst="rect">
            <a:avLst/>
          </a:prstGeom>
          <a:noFill/>
        </p:spPr>
        <p:txBody>
          <a:bodyPr wrap="square" rtlCol="0">
            <a:spAutoFit/>
          </a:bodyPr>
          <a:lstStyle/>
          <a:p>
            <a:pPr>
              <a:lnSpc>
                <a:spcPct val="120000"/>
              </a:lnSpc>
            </a:pPr>
            <a:r>
              <a:rPr lang="zh-CN" altLang="en-US" sz="800" dirty="0">
                <a:solidFill>
                  <a:schemeClr val="tx1">
                    <a:lumMod val="75000"/>
                    <a:lumOff val="25000"/>
                  </a:schemeClr>
                </a:solidFill>
                <a:latin typeface="+mn-ea"/>
              </a:rPr>
              <a:t>七夕节，又称七巧节、七姐节、女儿节、乞巧节、七娘会、巧夕、牛公牛婆日、双七等，是中国民间的传统节日，为传统意义上的七姐诞。因拜祭“七姐”活动在七月七晩上举行，故名“七夕”。拜七姐，祈福许愿、乞求巧艺、坐看牵牛织女星、祈祷姻缘、储七夕水等，是七夕的传统习俗。经历史发展，七夕被赋予了“牛郎织女”的美丽爱情传说，因被赋予了与爱情有关的内涵，使其成为了象征爱情的节日，从而被认为是中国最具浪漫色彩的传统节日，在当代更是产生了“中国情人节”的文化含义。</a:t>
            </a:r>
          </a:p>
        </p:txBody>
      </p:sp>
      <p:grpSp>
        <p:nvGrpSpPr>
          <p:cNvPr id="10" name="组合 9"/>
          <p:cNvGrpSpPr/>
          <p:nvPr/>
        </p:nvGrpSpPr>
        <p:grpSpPr>
          <a:xfrm>
            <a:off x="3234017" y="4138918"/>
            <a:ext cx="5708277" cy="504265"/>
            <a:chOff x="3234017" y="4138918"/>
            <a:chExt cx="5708277" cy="504265"/>
          </a:xfrm>
        </p:grpSpPr>
        <p:sp>
          <p:nvSpPr>
            <p:cNvPr id="8" name="矩形 7"/>
            <p:cNvSpPr/>
            <p:nvPr/>
          </p:nvSpPr>
          <p:spPr>
            <a:xfrm>
              <a:off x="3234017" y="4138918"/>
              <a:ext cx="5708277" cy="504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398823" y="4167813"/>
              <a:ext cx="5402277" cy="461665"/>
            </a:xfrm>
            <a:prstGeom prst="rect">
              <a:avLst/>
            </a:prstGeom>
            <a:noFill/>
          </p:spPr>
          <p:txBody>
            <a:bodyPr wrap="square" rtlCol="0">
              <a:spAutoFit/>
            </a:bodyPr>
            <a:lstStyle/>
            <a:p>
              <a:pPr algn="ct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相册</a:t>
              </a:r>
              <a:r>
                <a:rPr lang="en-US" altLang="zh-CN"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5769" t="25963" r="69615" b="25963"/>
          <a:stretch>
            <a:fillRect/>
          </a:stretch>
        </p:blipFill>
        <p:spPr>
          <a:xfrm>
            <a:off x="1820216" y="1826703"/>
            <a:ext cx="1781907" cy="32968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99"/>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899"/>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32999"/>
            <a:ext cx="12192000" cy="279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309684" y="2580429"/>
            <a:ext cx="5913644" cy="800219"/>
          </a:xfrm>
          <a:prstGeom prst="rect">
            <a:avLst/>
          </a:prstGeom>
          <a:noFill/>
        </p:spPr>
        <p:txBody>
          <a:bodyPr wrap="square" rtlCol="0">
            <a:spAutoFit/>
          </a:bodyPr>
          <a:lstStyle/>
          <a:p>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幸福启航 </a:t>
            </a:r>
            <a:r>
              <a:rPr lang="en-US" altLang="zh-CN"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相知篇</a:t>
            </a:r>
          </a:p>
        </p:txBody>
      </p:sp>
      <p:sp>
        <p:nvSpPr>
          <p:cNvPr id="23" name="文本框 22"/>
          <p:cNvSpPr txBox="1"/>
          <p:nvPr/>
        </p:nvSpPr>
        <p:spPr>
          <a:xfrm>
            <a:off x="4309684" y="3411426"/>
            <a:ext cx="5396286" cy="646331"/>
          </a:xfrm>
          <a:prstGeom prst="rect">
            <a:avLst/>
          </a:prstGeom>
          <a:noFill/>
        </p:spPr>
        <p:txBody>
          <a:bodyPr wrap="square" rtlCol="0">
            <a:spAutoFit/>
          </a:body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输入副标题输入副标题输入副标题输入副标题输入副标题输入副标题输入副标题</a:t>
            </a:r>
          </a:p>
        </p:txBody>
      </p:sp>
      <p:grpSp>
        <p:nvGrpSpPr>
          <p:cNvPr id="25" name="组合 24"/>
          <p:cNvGrpSpPr/>
          <p:nvPr/>
        </p:nvGrpSpPr>
        <p:grpSpPr>
          <a:xfrm>
            <a:off x="2486738" y="2652303"/>
            <a:ext cx="1638693" cy="1351664"/>
            <a:chOff x="2466190" y="2603351"/>
            <a:chExt cx="1638693" cy="1351664"/>
          </a:xfrm>
        </p:grpSpPr>
        <p:sp>
          <p:nvSpPr>
            <p:cNvPr id="26" name="心形 25"/>
            <p:cNvSpPr/>
            <p:nvPr/>
          </p:nvSpPr>
          <p:spPr>
            <a:xfrm>
              <a:off x="2466190" y="2603351"/>
              <a:ext cx="1638693" cy="1351664"/>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66190" y="2749112"/>
              <a:ext cx="1606790" cy="1015663"/>
            </a:xfrm>
            <a:prstGeom prst="rect">
              <a:avLst/>
            </a:prstGeom>
            <a:noFill/>
            <a:ln>
              <a:noFill/>
            </a:ln>
          </p:spPr>
          <p:txBody>
            <a:bodyPr wrap="square" rtlCol="0">
              <a:spAutoFit/>
            </a:bodyPr>
            <a:lstStyle/>
            <a:p>
              <a:pPr algn="ctr"/>
              <a:r>
                <a:rPr lang="en-US" altLang="zh-CN" sz="6000" b="1" spc="-150" dirty="0">
                  <a:solidFill>
                    <a:schemeClr val="bg1"/>
                  </a:solidFill>
                  <a:latin typeface="Arial" panose="020B0604020202020204" pitchFamily="34" charset="0"/>
                  <a:cs typeface="Arial" panose="020B0604020202020204" pitchFamily="34" charset="0"/>
                </a:rPr>
                <a:t>02</a:t>
              </a:r>
              <a:endParaRPr lang="zh-CN" altLang="en-US" sz="6000" b="1" spc="-150"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ppt_w</p:attrName>
                                        </p:attrNameLst>
                                      </p:cBhvr>
                                      <p:tavLst>
                                        <p:tav tm="0" fmla="#ppt_w*sin(2.5*pi*$)">
                                          <p:val>
                                            <p:fltVal val="0"/>
                                          </p:val>
                                        </p:tav>
                                        <p:tav tm="100000">
                                          <p:val>
                                            <p:fltVal val="1"/>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相知篇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55" y="1513756"/>
            <a:ext cx="4541976" cy="4264079"/>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40" y="2231470"/>
            <a:ext cx="5189888" cy="3466722"/>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相知篇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4205">
            <a:off x="6763081" y="1292594"/>
            <a:ext cx="3915593" cy="2615524"/>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54205">
            <a:off x="1349333" y="1764159"/>
            <a:ext cx="5193276" cy="3462185"/>
          </a:xfrm>
          <a:prstGeom prst="round2DiagRect">
            <a:avLst>
              <a:gd name="adj1" fmla="val 16667"/>
              <a:gd name="adj2" fmla="val 0"/>
            </a:avLst>
          </a:prstGeom>
          <a:ln w="88900" cap="sq">
            <a:solidFill>
              <a:srgbClr val="FFFFFF"/>
            </a:solidFill>
            <a:miter lim="800000"/>
            <a:headEnd/>
            <a:tailEnd/>
          </a:ln>
          <a:effectLst/>
        </p:spPr>
      </p:pic>
      <p:sp>
        <p:nvSpPr>
          <p:cNvPr id="10" name="矩形 9"/>
          <p:cNvSpPr/>
          <p:nvPr/>
        </p:nvSpPr>
        <p:spPr>
          <a:xfrm>
            <a:off x="8123136" y="4371456"/>
            <a:ext cx="3202057" cy="15696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假如我来世上一遭</a:t>
            </a:r>
          </a:p>
          <a:p>
            <a:pP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只为与你相聚一次</a:t>
            </a:r>
          </a:p>
          <a:p>
            <a:pP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只为了亿万光年里的那一刹那</a:t>
            </a:r>
          </a:p>
          <a:p>
            <a:pP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一刹那里所有的甜蜜和悲凄</a:t>
            </a:r>
            <a:endParaRPr lang="zh-CN" altLang="en-US" sz="1600" b="0" i="0" dirty="0">
              <a:solidFill>
                <a:schemeClr val="tx1">
                  <a:lumMod val="75000"/>
                  <a:lumOff val="25000"/>
                </a:schemeClr>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相知篇</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5649">
            <a:off x="1212971" y="1808158"/>
            <a:ext cx="5764863" cy="3835720"/>
          </a:xfrm>
          <a:prstGeom prst="round2DiagRect">
            <a:avLst>
              <a:gd name="adj1" fmla="val 16667"/>
              <a:gd name="adj2" fmla="val 0"/>
            </a:avLst>
          </a:prstGeom>
          <a:ln w="88900" cap="sq">
            <a:solidFill>
              <a:srgbClr val="FFFFFF"/>
            </a:solidFill>
            <a:miter lim="800000"/>
            <a:headEnd/>
            <a:tailEnd/>
          </a:ln>
          <a:effectLst/>
        </p:spPr>
      </p:pic>
      <p:sp>
        <p:nvSpPr>
          <p:cNvPr id="9" name="矩形 8"/>
          <p:cNvSpPr/>
          <p:nvPr/>
        </p:nvSpPr>
        <p:spPr>
          <a:xfrm>
            <a:off x="1661264" y="3429000"/>
            <a:ext cx="2434138" cy="1708160"/>
          </a:xfrm>
          <a:prstGeom prst="rect">
            <a:avLst/>
          </a:prstGeom>
        </p:spPr>
        <p:txBody>
          <a:bodyPr wrap="square">
            <a:spAutoFit/>
          </a:bodyPr>
          <a:lstStyle/>
          <a:p>
            <a:pPr algn="ctr">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我可以锁住笔 为什么</a:t>
            </a:r>
          </a:p>
          <a:p>
            <a:pPr algn="ctr">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却锁不住爱和忧伤</a:t>
            </a:r>
          </a:p>
          <a:p>
            <a:pPr algn="ctr">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在长长的一生里 为什么</a:t>
            </a:r>
          </a:p>
          <a:p>
            <a:pPr algn="ctr">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欢乐总是乍现就凋落</a:t>
            </a:r>
          </a:p>
          <a:p>
            <a:pPr algn="ctr">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走的最急的都是最美的时光</a:t>
            </a:r>
            <a:endParaRPr lang="zh-CN" altLang="en-US" sz="1400" b="0" i="0" dirty="0">
              <a:solidFill>
                <a:schemeClr val="bg1"/>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3609">
            <a:off x="6448446" y="1195836"/>
            <a:ext cx="4517591" cy="3938265"/>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32999"/>
            <a:ext cx="12192000" cy="279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309684" y="2580429"/>
            <a:ext cx="5913644" cy="800219"/>
          </a:xfrm>
          <a:prstGeom prst="rect">
            <a:avLst/>
          </a:prstGeom>
          <a:noFill/>
        </p:spPr>
        <p:txBody>
          <a:bodyPr wrap="square" rtlCol="0">
            <a:spAutoFit/>
          </a:bodyPr>
          <a:lstStyle/>
          <a:p>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幸福启航 </a:t>
            </a:r>
            <a:r>
              <a:rPr lang="en-US" altLang="zh-CN"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相爱篇</a:t>
            </a:r>
          </a:p>
        </p:txBody>
      </p:sp>
      <p:sp>
        <p:nvSpPr>
          <p:cNvPr id="23" name="文本框 22"/>
          <p:cNvSpPr txBox="1"/>
          <p:nvPr/>
        </p:nvSpPr>
        <p:spPr>
          <a:xfrm>
            <a:off x="4309684" y="3411426"/>
            <a:ext cx="5396286" cy="646331"/>
          </a:xfrm>
          <a:prstGeom prst="rect">
            <a:avLst/>
          </a:prstGeom>
          <a:noFill/>
        </p:spPr>
        <p:txBody>
          <a:bodyPr wrap="square" rtlCol="0">
            <a:spAutoFit/>
          </a:body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输入副标题输入副标题输入副标题输入副标题输入副标题输入副标题输入副标题</a:t>
            </a:r>
          </a:p>
        </p:txBody>
      </p:sp>
      <p:grpSp>
        <p:nvGrpSpPr>
          <p:cNvPr id="25" name="组合 24"/>
          <p:cNvGrpSpPr/>
          <p:nvPr/>
        </p:nvGrpSpPr>
        <p:grpSpPr>
          <a:xfrm>
            <a:off x="2486738" y="2652303"/>
            <a:ext cx="1638693" cy="1351664"/>
            <a:chOff x="2466190" y="2603351"/>
            <a:chExt cx="1638693" cy="1351664"/>
          </a:xfrm>
        </p:grpSpPr>
        <p:sp>
          <p:nvSpPr>
            <p:cNvPr id="26" name="心形 25"/>
            <p:cNvSpPr/>
            <p:nvPr/>
          </p:nvSpPr>
          <p:spPr>
            <a:xfrm>
              <a:off x="2466190" y="2603351"/>
              <a:ext cx="1638693" cy="1351664"/>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66190" y="2749112"/>
              <a:ext cx="1606790" cy="1015663"/>
            </a:xfrm>
            <a:prstGeom prst="rect">
              <a:avLst/>
            </a:prstGeom>
            <a:noFill/>
            <a:ln>
              <a:noFill/>
            </a:ln>
          </p:spPr>
          <p:txBody>
            <a:bodyPr wrap="square" rtlCol="0">
              <a:spAutoFit/>
            </a:bodyPr>
            <a:lstStyle/>
            <a:p>
              <a:pPr algn="ctr"/>
              <a:r>
                <a:rPr lang="en-US" altLang="zh-CN" sz="6000" b="1" spc="-150" dirty="0">
                  <a:solidFill>
                    <a:schemeClr val="bg1"/>
                  </a:solidFill>
                  <a:latin typeface="Arial" panose="020B0604020202020204" pitchFamily="34" charset="0"/>
                  <a:cs typeface="Arial" panose="020B0604020202020204" pitchFamily="34" charset="0"/>
                </a:rPr>
                <a:t>03</a:t>
              </a:r>
              <a:endParaRPr lang="zh-CN" altLang="en-US" sz="6000" b="1" spc="-150"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ppt_w</p:attrName>
                                        </p:attrNameLst>
                                      </p:cBhvr>
                                      <p:tavLst>
                                        <p:tav tm="0" fmla="#ppt_w*sin(2.5*pi*$)">
                                          <p:val>
                                            <p:fltVal val="0"/>
                                          </p:val>
                                        </p:tav>
                                        <p:tav tm="100000">
                                          <p:val>
                                            <p:fltVal val="1"/>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相爱篇</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897" y="1531683"/>
            <a:ext cx="4673060" cy="4203411"/>
          </a:xfrm>
          <a:prstGeom prst="round2DiagRect">
            <a:avLst>
              <a:gd name="adj1" fmla="val 16667"/>
              <a:gd name="adj2" fmla="val 0"/>
            </a:avLst>
          </a:prstGeom>
          <a:ln w="88900" cap="sq">
            <a:solidFill>
              <a:srgbClr val="FFFFFF"/>
            </a:solidFill>
            <a:miter lim="800000"/>
            <a:headEnd/>
            <a:tailEnd/>
          </a:ln>
          <a:effec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025" y="968485"/>
            <a:ext cx="4771931" cy="3181287"/>
          </a:xfrm>
          <a:prstGeom prst="round2DiagRect">
            <a:avLst>
              <a:gd name="adj1" fmla="val 16667"/>
              <a:gd name="adj2" fmla="val 0"/>
            </a:avLst>
          </a:prstGeom>
          <a:ln w="88900" cap="sq">
            <a:solidFill>
              <a:srgbClr val="FFFFFF"/>
            </a:solidFill>
            <a:miter lim="800000"/>
            <a:headEnd/>
            <a:tailEnd/>
          </a:ln>
          <a:effectLst/>
        </p:spPr>
      </p:pic>
      <p:sp>
        <p:nvSpPr>
          <p:cNvPr id="12" name="文本框 11"/>
          <p:cNvSpPr txBox="1"/>
          <p:nvPr/>
        </p:nvSpPr>
        <p:spPr>
          <a:xfrm>
            <a:off x="6138078" y="4412974"/>
            <a:ext cx="4879878" cy="1535100"/>
          </a:xfrm>
          <a:prstGeom prst="rect">
            <a:avLst/>
          </a:prstGeom>
          <a:noFill/>
        </p:spPr>
        <p:txBody>
          <a:bodyPr wrap="square" rtlCol="0">
            <a:spAutoFit/>
          </a:bodyPr>
          <a:lstStyle/>
          <a:p>
            <a:pPr fontAlgn="auto">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有很多话想跟你说，但一直没有机会。我携带它们穿越季节，掠过高架，铺在山与海之间。花盛开就是是一句，夜漫过就是一篇。黄昏开始书写，黎明是无数的扉页。全世界拼成诗，我爱你当作最后一行。</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相爱篇</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669" y="916007"/>
            <a:ext cx="3769770" cy="2330287"/>
          </a:xfrm>
          <a:prstGeom prst="round2DiagRect">
            <a:avLst>
              <a:gd name="adj1" fmla="val 16667"/>
              <a:gd name="adj2" fmla="val 0"/>
            </a:avLst>
          </a:prstGeom>
          <a:ln w="88900" cap="sq">
            <a:solidFill>
              <a:srgbClr val="FFFFFF"/>
            </a:solidFill>
            <a:miter lim="800000"/>
            <a:headEnd/>
            <a:tailEnd/>
          </a:ln>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656" y="1513756"/>
            <a:ext cx="5422602" cy="4313959"/>
          </a:xfrm>
          <a:prstGeom prst="round2DiagRect">
            <a:avLst>
              <a:gd name="adj1" fmla="val 16667"/>
              <a:gd name="adj2" fmla="val 0"/>
            </a:avLst>
          </a:prstGeom>
          <a:ln w="88900" cap="sq">
            <a:solidFill>
              <a:srgbClr val="FFFFFF"/>
            </a:solidFill>
            <a:miter lim="800000"/>
            <a:headEnd/>
            <a:tailEnd/>
          </a:ln>
          <a:effec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4668" y="3604560"/>
            <a:ext cx="3769770" cy="2325718"/>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相爱篇</a:t>
            </a:r>
          </a:p>
        </p:txBody>
      </p:sp>
      <p:sp>
        <p:nvSpPr>
          <p:cNvPr id="7" name="矩形 6"/>
          <p:cNvSpPr/>
          <p:nvPr/>
        </p:nvSpPr>
        <p:spPr>
          <a:xfrm>
            <a:off x="7823944" y="1121109"/>
            <a:ext cx="3170045" cy="4450834"/>
          </a:xfrm>
          <a:prstGeom prst="rect">
            <a:avLst/>
          </a:prstGeom>
        </p:spPr>
        <p:txBody>
          <a:bodyPr wrap="square">
            <a:spAutoFit/>
          </a:bodyPr>
          <a:lstStyle/>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穿越闹市的浮华</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屏蔽烦恼与不快</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将脚步停驻在闲暇地带</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一种情调，一份心情</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现实的喧嚣逐渐远去</a:t>
            </a:r>
            <a:endPar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只剩下闲适的心绪陪伴左右</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在海与天的交融之间沉淀心情</a:t>
            </a:r>
          </a:p>
          <a:p>
            <a:pPr>
              <a:lnSpc>
                <a:spcPct val="20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享受铭刻我们之间的专属时分</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6088">
            <a:off x="1524636" y="1852770"/>
            <a:ext cx="3111893" cy="2074855"/>
          </a:xfrm>
          <a:prstGeom prst="rect">
            <a:avLst/>
          </a:prstGeom>
          <a:solidFill>
            <a:srgbClr val="FFFFFF">
              <a:shade val="85000"/>
            </a:srgbClr>
          </a:solidFill>
          <a:ln w="88900" cap="sq">
            <a:solidFill>
              <a:srgbClr val="FFFFFF"/>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6399">
            <a:off x="3245588" y="2001014"/>
            <a:ext cx="4036539" cy="2691026"/>
          </a:xfrm>
          <a:prstGeom prst="rect">
            <a:avLst/>
          </a:prstGeom>
          <a:solidFill>
            <a:srgbClr val="FFFFFF">
              <a:shade val="85000"/>
            </a:srgbClr>
          </a:solidFill>
          <a:ln w="88900" cap="sq">
            <a:solidFill>
              <a:srgbClr val="FFFFFF"/>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99067">
            <a:off x="2600675" y="3225871"/>
            <a:ext cx="3558227" cy="2372151"/>
          </a:xfrm>
          <a:prstGeom prst="rect">
            <a:avLst/>
          </a:prstGeom>
          <a:solidFill>
            <a:srgbClr val="FFFFFF">
              <a:shade val="85000"/>
            </a:srgbClr>
          </a:solidFill>
          <a:ln w="88900" cap="sq">
            <a:solidFill>
              <a:srgbClr val="FFFFFF"/>
            </a:solidFill>
            <a:miter lim="800000"/>
            <a:headEnd/>
            <a:tailEnd/>
          </a:ln>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32999"/>
            <a:ext cx="12192000" cy="279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309684" y="2580429"/>
            <a:ext cx="5913644" cy="800219"/>
          </a:xfrm>
          <a:prstGeom prst="rect">
            <a:avLst/>
          </a:prstGeom>
          <a:noFill/>
        </p:spPr>
        <p:txBody>
          <a:bodyPr wrap="square" rtlCol="0">
            <a:spAutoFit/>
          </a:bodyPr>
          <a:lstStyle/>
          <a:p>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幸福启航 </a:t>
            </a:r>
            <a:r>
              <a:rPr lang="en-US" altLang="zh-CN"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相守篇</a:t>
            </a:r>
          </a:p>
        </p:txBody>
      </p:sp>
      <p:sp>
        <p:nvSpPr>
          <p:cNvPr id="23" name="文本框 22"/>
          <p:cNvSpPr txBox="1"/>
          <p:nvPr/>
        </p:nvSpPr>
        <p:spPr>
          <a:xfrm>
            <a:off x="4309684" y="3411426"/>
            <a:ext cx="5396286" cy="646331"/>
          </a:xfrm>
          <a:prstGeom prst="rect">
            <a:avLst/>
          </a:prstGeom>
          <a:noFill/>
        </p:spPr>
        <p:txBody>
          <a:bodyPr wrap="square" rtlCol="0">
            <a:spAutoFit/>
          </a:body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输入副标题输入副标题输入副标题输入副标题输入副标题输入副标题输入副标题</a:t>
            </a:r>
          </a:p>
        </p:txBody>
      </p:sp>
      <p:grpSp>
        <p:nvGrpSpPr>
          <p:cNvPr id="25" name="组合 24"/>
          <p:cNvGrpSpPr/>
          <p:nvPr/>
        </p:nvGrpSpPr>
        <p:grpSpPr>
          <a:xfrm>
            <a:off x="2486738" y="2652303"/>
            <a:ext cx="1638693" cy="1351664"/>
            <a:chOff x="2466190" y="2603351"/>
            <a:chExt cx="1638693" cy="1351664"/>
          </a:xfrm>
        </p:grpSpPr>
        <p:sp>
          <p:nvSpPr>
            <p:cNvPr id="26" name="心形 25"/>
            <p:cNvSpPr/>
            <p:nvPr/>
          </p:nvSpPr>
          <p:spPr>
            <a:xfrm>
              <a:off x="2466190" y="2603351"/>
              <a:ext cx="1638693" cy="1351664"/>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66190" y="2749112"/>
              <a:ext cx="1606790" cy="1015663"/>
            </a:xfrm>
            <a:prstGeom prst="rect">
              <a:avLst/>
            </a:prstGeom>
            <a:noFill/>
            <a:ln>
              <a:noFill/>
            </a:ln>
          </p:spPr>
          <p:txBody>
            <a:bodyPr wrap="square" rtlCol="0">
              <a:spAutoFit/>
            </a:bodyPr>
            <a:lstStyle/>
            <a:p>
              <a:pPr algn="ctr"/>
              <a:r>
                <a:rPr lang="en-US" altLang="zh-CN" sz="6000" b="1" spc="-150" dirty="0">
                  <a:solidFill>
                    <a:schemeClr val="bg1"/>
                  </a:solidFill>
                  <a:latin typeface="Arial" panose="020B0604020202020204" pitchFamily="34" charset="0"/>
                  <a:cs typeface="Arial" panose="020B0604020202020204" pitchFamily="34" charset="0"/>
                </a:rPr>
                <a:t>04</a:t>
              </a:r>
              <a:endParaRPr lang="zh-CN" altLang="en-US" sz="6000" b="1" spc="-150"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ppt_w</p:attrName>
                                        </p:attrNameLst>
                                      </p:cBhvr>
                                      <p:tavLst>
                                        <p:tav tm="0" fmla="#ppt_w*sin(2.5*pi*$)">
                                          <p:val>
                                            <p:fltVal val="0"/>
                                          </p:val>
                                        </p:tav>
                                        <p:tav tm="100000">
                                          <p:val>
                                            <p:fltVal val="1"/>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相守篇</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6561">
            <a:off x="1401006" y="2068332"/>
            <a:ext cx="5178789" cy="3459310"/>
          </a:xfrm>
          <a:prstGeom prst="round2DiagRect">
            <a:avLst>
              <a:gd name="adj1" fmla="val 16667"/>
              <a:gd name="adj2" fmla="val 0"/>
            </a:avLst>
          </a:prstGeom>
          <a:ln w="88900" cap="sq">
            <a:solidFill>
              <a:srgbClr val="FFFFFF"/>
            </a:solidFill>
            <a:miter lim="800000"/>
            <a:headEnd/>
            <a:tailEnd/>
          </a:ln>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6561">
            <a:off x="5491061" y="1791961"/>
            <a:ext cx="5246239" cy="3497493"/>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845961" y="2474031"/>
            <a:ext cx="4343861" cy="583176"/>
            <a:chOff x="949657" y="3734824"/>
            <a:chExt cx="4343861" cy="583176"/>
          </a:xfrm>
        </p:grpSpPr>
        <p:sp>
          <p:nvSpPr>
            <p:cNvPr id="9" name="椭圆 8"/>
            <p:cNvSpPr/>
            <p:nvPr/>
          </p:nvSpPr>
          <p:spPr>
            <a:xfrm>
              <a:off x="949657" y="3734824"/>
              <a:ext cx="583176" cy="583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endParaRPr>
            </a:p>
          </p:txBody>
        </p:sp>
        <p:sp>
          <p:nvSpPr>
            <p:cNvPr id="10" name="文本框 9"/>
            <p:cNvSpPr txBox="1"/>
            <p:nvPr/>
          </p:nvSpPr>
          <p:spPr>
            <a:xfrm>
              <a:off x="1057067" y="3790704"/>
              <a:ext cx="42672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1603681" y="3790704"/>
              <a:ext cx="3689837" cy="523220"/>
            </a:xfrm>
            <a:prstGeom prst="rect">
              <a:avLst/>
            </a:prstGeom>
            <a:noFill/>
          </p:spPr>
          <p:txBody>
            <a:bodyPr wrap="square" rtlCol="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幸福启航 </a:t>
              </a:r>
              <a:r>
                <a:rPr lang="en-US" altLang="zh-CN"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相识篇</a:t>
              </a:r>
            </a:p>
          </p:txBody>
        </p:sp>
      </p:grpSp>
      <p:grpSp>
        <p:nvGrpSpPr>
          <p:cNvPr id="12" name="组合 11"/>
          <p:cNvGrpSpPr/>
          <p:nvPr/>
        </p:nvGrpSpPr>
        <p:grpSpPr>
          <a:xfrm>
            <a:off x="5835231" y="3234800"/>
            <a:ext cx="4950129" cy="583176"/>
            <a:chOff x="949657" y="3734824"/>
            <a:chExt cx="4950129" cy="583176"/>
          </a:xfrm>
        </p:grpSpPr>
        <p:sp>
          <p:nvSpPr>
            <p:cNvPr id="13" name="椭圆 12"/>
            <p:cNvSpPr/>
            <p:nvPr/>
          </p:nvSpPr>
          <p:spPr>
            <a:xfrm>
              <a:off x="949657" y="3734824"/>
              <a:ext cx="583176" cy="583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endParaRPr>
            </a:p>
          </p:txBody>
        </p:sp>
        <p:sp>
          <p:nvSpPr>
            <p:cNvPr id="14" name="文本框 13"/>
            <p:cNvSpPr txBox="1"/>
            <p:nvPr/>
          </p:nvSpPr>
          <p:spPr>
            <a:xfrm>
              <a:off x="1057067" y="3790704"/>
              <a:ext cx="42672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1603682" y="3790704"/>
              <a:ext cx="4296104" cy="523220"/>
            </a:xfrm>
            <a:prstGeom prst="rect">
              <a:avLst/>
            </a:prstGeom>
            <a:noFill/>
          </p:spPr>
          <p:txBody>
            <a:bodyPr wrap="square" rtlCol="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幸福启航 </a:t>
              </a:r>
              <a:r>
                <a:rPr lang="en-US" altLang="zh-CN"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相知篇</a:t>
              </a:r>
            </a:p>
          </p:txBody>
        </p:sp>
      </p:grpSp>
      <p:grpSp>
        <p:nvGrpSpPr>
          <p:cNvPr id="16" name="组合 15"/>
          <p:cNvGrpSpPr/>
          <p:nvPr/>
        </p:nvGrpSpPr>
        <p:grpSpPr>
          <a:xfrm>
            <a:off x="5845961" y="3995569"/>
            <a:ext cx="4770957" cy="583176"/>
            <a:chOff x="949657" y="3734824"/>
            <a:chExt cx="4770957" cy="583176"/>
          </a:xfrm>
        </p:grpSpPr>
        <p:sp>
          <p:nvSpPr>
            <p:cNvPr id="17" name="椭圆 16"/>
            <p:cNvSpPr/>
            <p:nvPr/>
          </p:nvSpPr>
          <p:spPr>
            <a:xfrm>
              <a:off x="949657" y="3734824"/>
              <a:ext cx="583176" cy="583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endParaRPr>
            </a:p>
          </p:txBody>
        </p:sp>
        <p:sp>
          <p:nvSpPr>
            <p:cNvPr id="18" name="文本框 17"/>
            <p:cNvSpPr txBox="1"/>
            <p:nvPr/>
          </p:nvSpPr>
          <p:spPr>
            <a:xfrm>
              <a:off x="1057067" y="3790704"/>
              <a:ext cx="42672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9" name="文本框 18"/>
            <p:cNvSpPr txBox="1"/>
            <p:nvPr/>
          </p:nvSpPr>
          <p:spPr>
            <a:xfrm>
              <a:off x="1603682" y="3790704"/>
              <a:ext cx="4116932" cy="523220"/>
            </a:xfrm>
            <a:prstGeom prst="rect">
              <a:avLst/>
            </a:prstGeom>
            <a:noFill/>
          </p:spPr>
          <p:txBody>
            <a:bodyPr wrap="square" rtlCol="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幸福启航 </a:t>
              </a:r>
              <a:r>
                <a:rPr lang="en-US" altLang="zh-CN"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相爱篇</a:t>
              </a:r>
            </a:p>
          </p:txBody>
        </p:sp>
      </p:grpSp>
      <p:sp>
        <p:nvSpPr>
          <p:cNvPr id="24" name="文本框 23"/>
          <p:cNvSpPr txBox="1"/>
          <p:nvPr/>
        </p:nvSpPr>
        <p:spPr>
          <a:xfrm>
            <a:off x="5572588" y="1348463"/>
            <a:ext cx="4978978" cy="830997"/>
          </a:xfrm>
          <a:prstGeom prst="rect">
            <a:avLst/>
          </a:prstGeom>
          <a:noFill/>
        </p:spPr>
        <p:txBody>
          <a:bodyPr wrap="square" rtlCol="0">
            <a:spAutoFit/>
          </a:bodyPr>
          <a:lstStyle/>
          <a:p>
            <a:pPr algn="ctr"/>
            <a:r>
              <a:rPr lang="zh-CN" altLang="en-US" sz="48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目   录</a:t>
            </a:r>
          </a:p>
        </p:txBody>
      </p:sp>
      <p:grpSp>
        <p:nvGrpSpPr>
          <p:cNvPr id="86" name="组合 85"/>
          <p:cNvGrpSpPr/>
          <p:nvPr/>
        </p:nvGrpSpPr>
        <p:grpSpPr>
          <a:xfrm>
            <a:off x="5835231" y="4756337"/>
            <a:ext cx="4770957" cy="583176"/>
            <a:chOff x="949657" y="3734824"/>
            <a:chExt cx="4770957" cy="583176"/>
          </a:xfrm>
        </p:grpSpPr>
        <p:sp>
          <p:nvSpPr>
            <p:cNvPr id="87" name="椭圆 86"/>
            <p:cNvSpPr/>
            <p:nvPr/>
          </p:nvSpPr>
          <p:spPr>
            <a:xfrm>
              <a:off x="949657" y="3734824"/>
              <a:ext cx="583176" cy="5831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endParaRPr>
            </a:p>
          </p:txBody>
        </p:sp>
        <p:sp>
          <p:nvSpPr>
            <p:cNvPr id="88" name="文本框 87"/>
            <p:cNvSpPr txBox="1"/>
            <p:nvPr/>
          </p:nvSpPr>
          <p:spPr>
            <a:xfrm>
              <a:off x="1057067" y="3790704"/>
              <a:ext cx="42672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9" name="文本框 88"/>
            <p:cNvSpPr txBox="1"/>
            <p:nvPr/>
          </p:nvSpPr>
          <p:spPr>
            <a:xfrm>
              <a:off x="1603682" y="3790704"/>
              <a:ext cx="4116932" cy="523220"/>
            </a:xfrm>
            <a:prstGeom prst="rect">
              <a:avLst/>
            </a:prstGeom>
            <a:noFill/>
          </p:spPr>
          <p:txBody>
            <a:bodyPr wrap="square" rtlCol="0">
              <a:spAutoFit/>
            </a:bodyPr>
            <a:lstStyle/>
            <a:p>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幸福启航 </a:t>
              </a:r>
              <a:r>
                <a:rPr lang="en-US" altLang="zh-CN"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2800"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相守篇</a:t>
              </a:r>
            </a:p>
          </p:txBody>
        </p:sp>
      </p:grpSp>
      <p:sp>
        <p:nvSpPr>
          <p:cNvPr id="5" name="矩形 4"/>
          <p:cNvSpPr>
            <a:spLocks noChangeAspect="1"/>
          </p:cNvSpPr>
          <p:nvPr/>
        </p:nvSpPr>
        <p:spPr>
          <a:xfrm>
            <a:off x="1437953" y="730918"/>
            <a:ext cx="3596038" cy="5396164"/>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up)">
                                      <p:cBhvr>
                                        <p:cTn id="23" dur="500"/>
                                        <p:tgtEl>
                                          <p:spTgt spid="8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相守篇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2057">
            <a:off x="5562424" y="1716167"/>
            <a:ext cx="5240764" cy="3500707"/>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72057">
            <a:off x="1368850" y="1796361"/>
            <a:ext cx="5020304" cy="3340319"/>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631870" y="1688286"/>
            <a:ext cx="6923191" cy="3481429"/>
            <a:chOff x="2631870" y="1688286"/>
            <a:chExt cx="6923191" cy="3481429"/>
          </a:xfrm>
        </p:grpSpPr>
        <p:sp>
          <p:nvSpPr>
            <p:cNvPr id="2" name="矩形 1"/>
            <p:cNvSpPr/>
            <p:nvPr/>
          </p:nvSpPr>
          <p:spPr>
            <a:xfrm>
              <a:off x="2721790" y="1780564"/>
              <a:ext cx="6743351" cy="329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31870" y="1688286"/>
              <a:ext cx="6923191" cy="348142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3398823" y="2037228"/>
            <a:ext cx="6246158" cy="922020"/>
          </a:xfrm>
          <a:prstGeom prst="rect">
            <a:avLst/>
          </a:prstGeom>
          <a:noFill/>
        </p:spPr>
        <p:txBody>
          <a:bodyPr wrap="square" rtlCol="0">
            <a:spAutoFit/>
          </a:bodyPr>
          <a:lstStyle/>
          <a:p>
            <a:r>
              <a:rPr lang="zh-CN" altLang="en-US" sz="5400" spc="-150" dirty="0">
                <a:solidFill>
                  <a:srgbClr val="C00000"/>
                </a:solidFill>
                <a:latin typeface="站酷庆科黄油体" panose="02000803000000020004" pitchFamily="2" charset="-122"/>
                <a:ea typeface="站酷庆科黄油体" panose="02000803000000020004" pitchFamily="2" charset="-122"/>
              </a:rPr>
              <a:t>浪漫七夕 相伴一生</a:t>
            </a:r>
          </a:p>
        </p:txBody>
      </p:sp>
      <p:sp>
        <p:nvSpPr>
          <p:cNvPr id="7" name="文本框 6"/>
          <p:cNvSpPr txBox="1"/>
          <p:nvPr/>
        </p:nvSpPr>
        <p:spPr>
          <a:xfrm>
            <a:off x="2721790" y="3237557"/>
            <a:ext cx="6743351" cy="423545"/>
          </a:xfrm>
          <a:prstGeom prst="rect">
            <a:avLst/>
          </a:prstGeom>
          <a:noFill/>
        </p:spPr>
        <p:txBody>
          <a:bodyPr wrap="square" rtlCol="0">
            <a:spAutoFit/>
          </a:bodyPr>
          <a:lstStyle/>
          <a:p>
            <a:pPr algn="ctr">
              <a:lnSpc>
                <a:spcPct val="120000"/>
              </a:lnSpc>
            </a:pPr>
            <a:r>
              <a:rPr lang="zh-CN" altLang="en-US" smtClean="0">
                <a:solidFill>
                  <a:schemeClr val="tx1">
                    <a:lumMod val="75000"/>
                    <a:lumOff val="25000"/>
                  </a:schemeClr>
                </a:solidFill>
                <a:latin typeface="+mn-ea"/>
              </a:rPr>
              <a:t>制作人：</a:t>
            </a:r>
            <a:r>
              <a:rPr lang="en-US" altLang="zh-CN" smtClean="0">
                <a:solidFill>
                  <a:schemeClr val="tx1">
                    <a:lumMod val="75000"/>
                    <a:lumOff val="25000"/>
                  </a:schemeClr>
                </a:solidFill>
                <a:latin typeface="+mn-ea"/>
              </a:rPr>
              <a:t>PPT818  </a:t>
            </a:r>
            <a:r>
              <a:rPr lang="zh-CN" altLang="en-US" smtClean="0">
                <a:solidFill>
                  <a:schemeClr val="tx1">
                    <a:lumMod val="75000"/>
                    <a:lumOff val="25000"/>
                  </a:schemeClr>
                </a:solidFill>
                <a:latin typeface="+mn-ea"/>
              </a:rPr>
              <a:t>时间：</a:t>
            </a:r>
            <a:r>
              <a:rPr lang="en-US" altLang="zh-CN" smtClean="0">
                <a:solidFill>
                  <a:schemeClr val="tx1">
                    <a:lumMod val="75000"/>
                    <a:lumOff val="25000"/>
                  </a:schemeClr>
                </a:solidFill>
                <a:latin typeface="+mn-ea"/>
              </a:rPr>
              <a:t>Xx</a:t>
            </a:r>
            <a:r>
              <a:rPr lang="zh-CN" altLang="en-US" smtClean="0">
                <a:solidFill>
                  <a:schemeClr val="tx1">
                    <a:lumMod val="75000"/>
                    <a:lumOff val="25000"/>
                  </a:schemeClr>
                </a:solidFill>
                <a:latin typeface="+mn-ea"/>
              </a:rPr>
              <a:t>月</a:t>
            </a:r>
            <a:r>
              <a:rPr lang="en-US" altLang="zh-CN" smtClean="0">
                <a:solidFill>
                  <a:schemeClr val="tx1">
                    <a:lumMod val="75000"/>
                    <a:lumOff val="25000"/>
                  </a:schemeClr>
                </a:solidFill>
                <a:latin typeface="+mn-ea"/>
              </a:rPr>
              <a:t>X</a:t>
            </a:r>
            <a:r>
              <a:rPr lang="zh-CN" altLang="en-US" smtClean="0">
                <a:solidFill>
                  <a:schemeClr val="tx1">
                    <a:lumMod val="75000"/>
                    <a:lumOff val="25000"/>
                  </a:schemeClr>
                </a:solidFill>
                <a:latin typeface="+mn-ea"/>
              </a:rPr>
              <a:t>日</a:t>
            </a:r>
            <a:endParaRPr lang="zh-CN" altLang="en-US" dirty="0">
              <a:solidFill>
                <a:schemeClr val="tx1">
                  <a:lumMod val="75000"/>
                  <a:lumOff val="25000"/>
                </a:schemeClr>
              </a:solidFill>
              <a:latin typeface="+mn-ea"/>
            </a:endParaRPr>
          </a:p>
        </p:txBody>
      </p:sp>
      <p:grpSp>
        <p:nvGrpSpPr>
          <p:cNvPr id="10" name="组合 9"/>
          <p:cNvGrpSpPr/>
          <p:nvPr/>
        </p:nvGrpSpPr>
        <p:grpSpPr>
          <a:xfrm>
            <a:off x="3234017" y="4138918"/>
            <a:ext cx="5708277" cy="504265"/>
            <a:chOff x="3234017" y="4138918"/>
            <a:chExt cx="5708277" cy="504265"/>
          </a:xfrm>
        </p:grpSpPr>
        <p:sp>
          <p:nvSpPr>
            <p:cNvPr id="8" name="矩形 7"/>
            <p:cNvSpPr/>
            <p:nvPr/>
          </p:nvSpPr>
          <p:spPr>
            <a:xfrm>
              <a:off x="3234017" y="4138918"/>
              <a:ext cx="5708277" cy="504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398823" y="4167813"/>
              <a:ext cx="5402277" cy="461665"/>
            </a:xfrm>
            <a:prstGeom prst="rect">
              <a:avLst/>
            </a:prstGeom>
            <a:noFill/>
          </p:spPr>
          <p:txBody>
            <a:bodyPr wrap="square" rtlCol="0">
              <a:spAutoFit/>
            </a:bodyPr>
            <a:lstStyle/>
            <a:p>
              <a:pPr algn="ct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浪漫情人节表白</a:t>
              </a:r>
              <a:r>
                <a:rPr lang="en-US" altLang="zh-CN"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相册</a:t>
              </a:r>
              <a:r>
                <a:rPr lang="en-US" altLang="zh-CN"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PPT</a:t>
              </a: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模板</a:t>
              </a: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5769" t="25963" r="69615" b="25963"/>
          <a:stretch>
            <a:fillRect/>
          </a:stretch>
        </p:blipFill>
        <p:spPr>
          <a:xfrm>
            <a:off x="1820216" y="1826703"/>
            <a:ext cx="1781907" cy="32968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99"/>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899"/>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32999"/>
            <a:ext cx="12192000" cy="279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309684" y="2580429"/>
            <a:ext cx="5913644" cy="800219"/>
          </a:xfrm>
          <a:prstGeom prst="rect">
            <a:avLst/>
          </a:prstGeom>
          <a:noFill/>
        </p:spPr>
        <p:txBody>
          <a:bodyPr wrap="square" rtlCol="0">
            <a:spAutoFit/>
          </a:bodyPr>
          <a:lstStyle/>
          <a:p>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幸福启航 </a:t>
            </a:r>
            <a:r>
              <a:rPr lang="en-US" altLang="zh-CN"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zh-CN" altLang="en-US" sz="4600" spc="-15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相识篇</a:t>
            </a:r>
          </a:p>
        </p:txBody>
      </p:sp>
      <p:sp>
        <p:nvSpPr>
          <p:cNvPr id="23" name="文本框 22"/>
          <p:cNvSpPr txBox="1"/>
          <p:nvPr/>
        </p:nvSpPr>
        <p:spPr>
          <a:xfrm>
            <a:off x="4309684" y="3411426"/>
            <a:ext cx="5396286" cy="646331"/>
          </a:xfrm>
          <a:prstGeom prst="rect">
            <a:avLst/>
          </a:prstGeom>
          <a:noFill/>
        </p:spPr>
        <p:txBody>
          <a:bodyPr wrap="square" rtlCol="0">
            <a:spAutoFit/>
          </a:bodyPr>
          <a:lstStyle/>
          <a:p>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输入副标题输入副标题输入副标题输入副标题输入副标题输入副标题输入副标题</a:t>
            </a:r>
          </a:p>
        </p:txBody>
      </p:sp>
      <p:grpSp>
        <p:nvGrpSpPr>
          <p:cNvPr id="25" name="组合 24"/>
          <p:cNvGrpSpPr/>
          <p:nvPr/>
        </p:nvGrpSpPr>
        <p:grpSpPr>
          <a:xfrm>
            <a:off x="2486738" y="2652303"/>
            <a:ext cx="1638693" cy="1351664"/>
            <a:chOff x="2466190" y="2603351"/>
            <a:chExt cx="1638693" cy="1351664"/>
          </a:xfrm>
        </p:grpSpPr>
        <p:sp>
          <p:nvSpPr>
            <p:cNvPr id="26" name="心形 25"/>
            <p:cNvSpPr/>
            <p:nvPr/>
          </p:nvSpPr>
          <p:spPr>
            <a:xfrm>
              <a:off x="2466190" y="2603351"/>
              <a:ext cx="1638693" cy="1351664"/>
            </a:xfrm>
            <a:prstGeom prst="hear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66190" y="2749112"/>
              <a:ext cx="1606790" cy="1015663"/>
            </a:xfrm>
            <a:prstGeom prst="rect">
              <a:avLst/>
            </a:prstGeom>
            <a:noFill/>
            <a:ln>
              <a:noFill/>
            </a:ln>
          </p:spPr>
          <p:txBody>
            <a:bodyPr wrap="square" rtlCol="0">
              <a:spAutoFit/>
            </a:bodyPr>
            <a:lstStyle/>
            <a:p>
              <a:pPr algn="ctr"/>
              <a:r>
                <a:rPr lang="en-US" altLang="zh-CN" sz="6000" b="1" spc="-150" dirty="0">
                  <a:solidFill>
                    <a:schemeClr val="bg1"/>
                  </a:solidFill>
                  <a:latin typeface="Arial" panose="020B0604020202020204" pitchFamily="34" charset="0"/>
                  <a:cs typeface="Arial" panose="020B0604020202020204" pitchFamily="34" charset="0"/>
                </a:rPr>
                <a:t>01</a:t>
              </a:r>
              <a:endParaRPr lang="zh-CN" altLang="en-US" sz="6000" b="1" spc="-150"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ppt_w</p:attrName>
                                        </p:attrNameLst>
                                      </p:cBhvr>
                                      <p:tavLst>
                                        <p:tav tm="0" fmla="#ppt_w*sin(2.5*pi*$)">
                                          <p:val>
                                            <p:fltVal val="0"/>
                                          </p:val>
                                        </p:tav>
                                        <p:tav tm="100000">
                                          <p:val>
                                            <p:fltVal val="1"/>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534" y="1446088"/>
            <a:ext cx="4322456" cy="4346153"/>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010" y="1446088"/>
            <a:ext cx="4913990" cy="3275993"/>
          </a:xfrm>
          <a:prstGeom prst="round2DiagRect">
            <a:avLst>
              <a:gd name="adj1" fmla="val 16667"/>
              <a:gd name="adj2" fmla="val 0"/>
            </a:avLst>
          </a:prstGeom>
          <a:ln w="88900" cap="sq">
            <a:solidFill>
              <a:srgbClr val="FFFFFF"/>
            </a:solidFill>
            <a:miter lim="800000"/>
            <a:headEnd/>
            <a:tailEnd/>
          </a:ln>
          <a:effectLst/>
        </p:spPr>
      </p:pic>
      <p:grpSp>
        <p:nvGrpSpPr>
          <p:cNvPr id="10" name="组合 9"/>
          <p:cNvGrpSpPr/>
          <p:nvPr/>
        </p:nvGrpSpPr>
        <p:grpSpPr>
          <a:xfrm>
            <a:off x="3062509" y="4709754"/>
            <a:ext cx="2179058" cy="1600186"/>
            <a:chOff x="1049746" y="3344379"/>
            <a:chExt cx="2179058" cy="1600186"/>
          </a:xfrm>
        </p:grpSpPr>
        <p:sp>
          <p:nvSpPr>
            <p:cNvPr id="11" name="文本框 10"/>
            <p:cNvSpPr txBox="1"/>
            <p:nvPr/>
          </p:nvSpPr>
          <p:spPr>
            <a:xfrm>
              <a:off x="1049746" y="3427766"/>
              <a:ext cx="2179058" cy="1516799"/>
            </a:xfrm>
            <a:prstGeom prst="rect">
              <a:avLst/>
            </a:prstGeom>
            <a:noFill/>
          </p:spPr>
          <p:txBody>
            <a:bodyPr vert="eaVert" wrap="square" rtlCol="0">
              <a:spAutoFit/>
            </a:bodyPr>
            <a:lstStyle/>
            <a:p>
              <a:pPr>
                <a:lnSpc>
                  <a:spcPct val="180000"/>
                </a:lnSpc>
              </a:pPr>
              <a:r>
                <a:rPr lang="zh-CN" altLang="en-US" dirty="0">
                  <a:solidFill>
                    <a:schemeClr val="tx1">
                      <a:lumMod val="75000"/>
                      <a:lumOff val="25000"/>
                    </a:schemeClr>
                  </a:solidFill>
                  <a:latin typeface="+mn-ea"/>
                </a:rPr>
                <a:t>干净的教室</a:t>
              </a:r>
              <a:endParaRPr lang="en-US" altLang="zh-CN" dirty="0">
                <a:solidFill>
                  <a:schemeClr val="tx1">
                    <a:lumMod val="75000"/>
                    <a:lumOff val="25000"/>
                  </a:schemeClr>
                </a:solidFill>
                <a:latin typeface="+mn-ea"/>
              </a:endParaRPr>
            </a:p>
            <a:p>
              <a:pPr>
                <a:lnSpc>
                  <a:spcPct val="180000"/>
                </a:lnSpc>
              </a:pPr>
              <a:r>
                <a:rPr lang="zh-CN" altLang="en-US" dirty="0">
                  <a:solidFill>
                    <a:schemeClr val="tx1">
                      <a:lumMod val="75000"/>
                      <a:lumOff val="25000"/>
                    </a:schemeClr>
                  </a:solidFill>
                  <a:latin typeface="+mn-ea"/>
                </a:rPr>
                <a:t>安静的课堂</a:t>
              </a:r>
              <a:endParaRPr lang="en-US" altLang="zh-CN" dirty="0">
                <a:solidFill>
                  <a:schemeClr val="tx1">
                    <a:lumMod val="75000"/>
                    <a:lumOff val="25000"/>
                  </a:schemeClr>
                </a:solidFill>
                <a:latin typeface="+mn-ea"/>
              </a:endParaRPr>
            </a:p>
            <a:p>
              <a:pPr>
                <a:lnSpc>
                  <a:spcPct val="180000"/>
                </a:lnSpc>
              </a:pPr>
              <a:r>
                <a:rPr lang="zh-CN" altLang="en-US" dirty="0">
                  <a:solidFill>
                    <a:schemeClr val="tx1">
                      <a:lumMod val="75000"/>
                      <a:lumOff val="25000"/>
                    </a:schemeClr>
                  </a:solidFill>
                  <a:latin typeface="+mn-ea"/>
                </a:rPr>
                <a:t>真实的感觉</a:t>
              </a:r>
              <a:endParaRPr lang="en-US" altLang="zh-CN" dirty="0">
                <a:solidFill>
                  <a:schemeClr val="tx1">
                    <a:lumMod val="75000"/>
                    <a:lumOff val="25000"/>
                  </a:schemeClr>
                </a:solidFill>
                <a:latin typeface="+mn-ea"/>
              </a:endParaRPr>
            </a:p>
            <a:p>
              <a:pPr>
                <a:lnSpc>
                  <a:spcPct val="180000"/>
                </a:lnSpc>
              </a:pPr>
              <a:r>
                <a:rPr lang="zh-CN" altLang="en-US" dirty="0">
                  <a:solidFill>
                    <a:schemeClr val="tx1">
                      <a:lumMod val="75000"/>
                      <a:lumOff val="25000"/>
                    </a:schemeClr>
                  </a:solidFill>
                  <a:latin typeface="+mn-ea"/>
                </a:rPr>
                <a:t>幸福的感觉</a:t>
              </a:r>
            </a:p>
          </p:txBody>
        </p:sp>
        <p:cxnSp>
          <p:nvCxnSpPr>
            <p:cNvPr id="12" name="直接连接符 11"/>
            <p:cNvCxnSpPr/>
            <p:nvPr/>
          </p:nvCxnSpPr>
          <p:spPr>
            <a:xfrm>
              <a:off x="2526402" y="3345524"/>
              <a:ext cx="0" cy="1502707"/>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27854" y="3361050"/>
              <a:ext cx="0" cy="1497939"/>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24256" y="3351719"/>
              <a:ext cx="0" cy="150727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28057" y="3344379"/>
              <a:ext cx="0" cy="151461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62171" y="3361050"/>
              <a:ext cx="0" cy="1487181"/>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1190">
            <a:off x="1412395" y="1671601"/>
            <a:ext cx="5469092" cy="3653224"/>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4841">
            <a:off x="7438495" y="1342387"/>
            <a:ext cx="3233738" cy="4311651"/>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4841">
            <a:off x="6385560" y="1962572"/>
            <a:ext cx="4752340" cy="3168227"/>
          </a:xfrm>
          <a:prstGeom prst="round2DiagRect">
            <a:avLst>
              <a:gd name="adj1" fmla="val 16667"/>
              <a:gd name="adj2" fmla="val 0"/>
            </a:avLst>
          </a:prstGeom>
          <a:ln w="88900" cap="sq">
            <a:solidFill>
              <a:srgbClr val="FFFFFF"/>
            </a:solidFill>
            <a:miter lim="800000"/>
            <a:headEnd/>
            <a:tailEnd/>
          </a:ln>
          <a:effectLst/>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83067">
            <a:off x="1429738" y="1624753"/>
            <a:ext cx="5412740" cy="3608493"/>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555" y="1721671"/>
            <a:ext cx="5235098" cy="3929212"/>
          </a:xfrm>
          <a:prstGeom prst="round2DiagRect">
            <a:avLst>
              <a:gd name="adj1" fmla="val 16667"/>
              <a:gd name="adj2" fmla="val 0"/>
            </a:avLst>
          </a:prstGeom>
          <a:ln w="88900" cap="sq">
            <a:solidFill>
              <a:srgbClr val="FFFFFF"/>
            </a:solidFill>
            <a:miter lim="800000"/>
            <a:headEnd/>
            <a:tailEnd/>
          </a:ln>
          <a:effectLst/>
        </p:spPr>
      </p:pic>
      <p:sp>
        <p:nvSpPr>
          <p:cNvPr id="22" name="文本框 21"/>
          <p:cNvSpPr txBox="1"/>
          <p:nvPr/>
        </p:nvSpPr>
        <p:spPr>
          <a:xfrm>
            <a:off x="806711" y="2114981"/>
            <a:ext cx="4398231" cy="3142592"/>
          </a:xfrm>
          <a:prstGeom prst="rect">
            <a:avLst/>
          </a:prstGeom>
          <a:noFill/>
        </p:spPr>
        <p:txBody>
          <a:bodyPr wrap="square" rtlCol="0">
            <a:spAutoFit/>
          </a:bodyPr>
          <a:lstStyle/>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因为爱你，知道你的纯真，</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所以其实应该放任你，</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去碰壁，</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去遇到几个坏人与陷阱，</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被伤害，流血，掉泪，</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然后慢慢变得更强悍，</a:t>
            </a:r>
            <a:endParaRPr lang="en-US" altLang="zh-CN"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r">
              <a:lnSpc>
                <a:spcPct val="130000"/>
              </a:lnSpc>
            </a:pPr>
            <a:r>
              <a:rPr lang="zh-CN" altLang="en-US" sz="2200" spc="3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变得不再轻易相信人。</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wd">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fltVal val="0.5"/>
                                          </p:val>
                                        </p:tav>
                                        <p:tav tm="100000">
                                          <p:val>
                                            <p:strVal val="#ppt_x"/>
                                          </p:val>
                                        </p:tav>
                                      </p:tavLst>
                                    </p:anim>
                                    <p:anim calcmode="lin" valueType="num">
                                      <p:cBhvr>
                                        <p:cTn id="15" dur="500" fill="hold"/>
                                        <p:tgtEl>
                                          <p:spTgt spid="22"/>
                                        </p:tgtEl>
                                        <p:attrNameLst>
                                          <p:attrName>ppt_y</p:attrName>
                                        </p:attrNameLst>
                                      </p:cBhvr>
                                      <p:tavLst>
                                        <p:tav tm="0">
                                          <p:val>
                                            <p:fltVal val="0.5"/>
                                          </p:val>
                                        </p:tav>
                                        <p:tav tm="100000">
                                          <p:val>
                                            <p:strVal val="#ppt_y"/>
                                          </p:val>
                                        </p:tav>
                                      </p:tavLst>
                                    </p:anim>
                                  </p:childTnLst>
                                </p:cTn>
                              </p:par>
                            </p:childTnLst>
                          </p:cTn>
                        </p:par>
                        <p:par>
                          <p:cTn id="16" fill="hold">
                            <p:stCondLst>
                              <p:cond delay="43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9276">
            <a:off x="5411180" y="1783629"/>
            <a:ext cx="5335016" cy="3563665"/>
          </a:xfrm>
          <a:prstGeom prst="round2DiagRect">
            <a:avLst>
              <a:gd name="adj1" fmla="val 16667"/>
              <a:gd name="adj2" fmla="val 0"/>
            </a:avLst>
          </a:prstGeom>
          <a:ln w="88900" cap="sq">
            <a:solidFill>
              <a:srgbClr val="FFFFFF"/>
            </a:solidFill>
            <a:miter lim="800000"/>
            <a:headEnd/>
            <a:tailEnd/>
          </a:ln>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3478">
            <a:off x="1405888" y="1713627"/>
            <a:ext cx="5330190" cy="3553460"/>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71245" y="629292"/>
            <a:ext cx="10849510" cy="55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75067" y="809914"/>
            <a:ext cx="3832540" cy="523220"/>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幸福启航 </a:t>
            </a:r>
            <a:r>
              <a:rPr lang="en-US" altLang="zh-CN"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 </a:t>
            </a: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a:rPr>
              <a:t>相识篇</a:t>
            </a:r>
          </a:p>
        </p:txBody>
      </p:sp>
      <p:pic>
        <p:nvPicPr>
          <p:cNvPr id="8" name="图片 7" descr="图片包含 户外, 水, 天空, 海滩&#10;&#10;已生成极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1754">
            <a:off x="6595132" y="980195"/>
            <a:ext cx="3673207" cy="4897609"/>
          </a:xfrm>
          <a:prstGeom prst="round2DiagRect">
            <a:avLst>
              <a:gd name="adj1" fmla="val 16667"/>
              <a:gd name="adj2" fmla="val 0"/>
            </a:avLst>
          </a:prstGeom>
          <a:ln w="88900" cap="sq">
            <a:solidFill>
              <a:srgbClr val="FFFFFF"/>
            </a:solidFill>
            <a:miter lim="800000"/>
            <a:headEnd/>
            <a:tailEnd/>
          </a:ln>
          <a:effectLst/>
        </p:spPr>
      </p:pic>
      <p:pic>
        <p:nvPicPr>
          <p:cNvPr id="9" name="图片 8" descr="图片包含 天空, 人员, 户外, 水&#10;&#10;已生成极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26173" t="1189" r="26173" b="-1189"/>
          <a:stretch>
            <a:fillRect/>
          </a:stretch>
        </p:blipFill>
        <p:spPr>
          <a:xfrm rot="21160685">
            <a:off x="1967386" y="1516879"/>
            <a:ext cx="3155469" cy="4249856"/>
          </a:xfrm>
          <a:prstGeom prst="round2DiagRect">
            <a:avLst>
              <a:gd name="adj1" fmla="val 16667"/>
              <a:gd name="adj2" fmla="val 0"/>
            </a:avLst>
          </a:prstGeom>
          <a:ln w="88900" cap="sq">
            <a:solidFill>
              <a:srgbClr val="FFFFFF"/>
            </a:solidFill>
            <a:miter lim="800000"/>
            <a:headEnd/>
            <a:tailEnd/>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宽屏</PresentationFormat>
  <Paragraphs>70</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阿里巴巴普惠体 B</vt:lpstr>
      <vt:lpstr>阿里巴巴普惠体 M</vt:lpstr>
      <vt:lpstr>阿里巴巴普惠体 R</vt:lpstr>
      <vt:lpstr>站酷庆科黄油体</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2021-06-28T00:39:07Z</dcterms:created>
  <dcterms:modified xsi:type="dcterms:W3CDTF">2023-01-10T10:09:04Z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AF24BE77F5C24788A2BFF7DF77060168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