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  <p:sldId id="284" r:id="rId17"/>
    <p:sldId id="26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03F61B-1A06-42A3-BA42-01758D1388D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75FA06-3457-4EAD-A8D2-2755D7C993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5ACF0DB-65AE-4F62-B858-6C89E79FB78B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4472ECE-ECB4-4A9F-A45C-939749F0C18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61566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553318" y="1988986"/>
            <a:ext cx="5248894" cy="1681614"/>
            <a:chOff x="-311532" y="2107746"/>
            <a:chExt cx="6999694" cy="168196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550267" y="2107746"/>
              <a:ext cx="3276095" cy="6464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4  Lesson22</a:t>
              </a:r>
              <a:endPara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311532" y="2589132"/>
              <a:ext cx="6999694" cy="1200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Gifts for Everyone</a:t>
              </a:r>
              <a:endParaRPr lang="en-US" altLang="zh-CN" sz="4800" b="1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49400"/>
            <a:ext cx="303490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39744" y="54920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图片 1" descr="图片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0079" y="2117726"/>
            <a:ext cx="527804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" y="1898650"/>
            <a:ext cx="3431381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773907" y="2008188"/>
            <a:ext cx="316111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Here is a gift for you, Mr. Wood. But, sorry, it’s too small.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5" descr="图片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2391" y="1514476"/>
            <a:ext cx="2264569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6088856" y="1714500"/>
            <a:ext cx="16716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Thank you, Danny.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2" descr="图片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741" y="1158876"/>
            <a:ext cx="389453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文本框 3"/>
          <p:cNvSpPr txBox="1">
            <a:spLocks noChangeArrowheads="1"/>
          </p:cNvSpPr>
          <p:nvPr/>
        </p:nvSpPr>
        <p:spPr bwMode="auto">
          <a:xfrm>
            <a:off x="1343872" y="4818064"/>
            <a:ext cx="7151237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Level1: </a:t>
            </a:r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分角色朗读对话，注意模仿语音语调。</a:t>
            </a:r>
          </a:p>
          <a:p>
            <a:pPr eaLnBrk="0" hangingPunct="0"/>
            <a:endParaRPr lang="zh-CN" altLang="en-US" sz="2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en-US" altLang="zh-CN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Level2: </a:t>
            </a:r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五人一组，试着表演出来吧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图片 1" descr="图片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7325" y="1195388"/>
            <a:ext cx="632936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图片 1" descr="图片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023" y="1235075"/>
            <a:ext cx="684014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2157" y="1457325"/>
            <a:ext cx="72380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一般情况下，直接在词尾加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ed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walk, walked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以不发音的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-e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结尾动词，则只在词尾加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 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live,  lived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有些不规则动词，则需特别记忆。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is, was; are, were; do, did 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1268564" y="2189203"/>
            <a:ext cx="6236640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bought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This is for you. I hope you like it.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It is great. I really like it a lot</a:t>
            </a:r>
            <a:r>
              <a:rPr lang="en-US" altLang="zh-CN" sz="3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1541860" y="2346326"/>
            <a:ext cx="633412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Sum up the verbs that have been learned before and their corresponding past.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总结之前所学过的动词及其对应的过去式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2" descr="图片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9300" y="1295400"/>
            <a:ext cx="5350669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1" descr="图片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2663" y="1971675"/>
            <a:ext cx="492799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" y="1971675"/>
            <a:ext cx="32027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729853" y="2063750"/>
            <a:ext cx="303252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We bought gifts for you in Beijing.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1" descr="图片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0523" y="1862138"/>
            <a:ext cx="489227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2" descr="图片7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244" y="2414588"/>
            <a:ext cx="23431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353741" y="2466976"/>
            <a:ext cx="2013347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This kite is for you, Steven!</a:t>
            </a:r>
          </a:p>
          <a:p>
            <a:pPr eaLnBrk="0" hangingPunct="0">
              <a:defRPr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5" name="图片 6" descr="图片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354" y="2011363"/>
            <a:ext cx="2265759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868466" y="2011364"/>
            <a:ext cx="19907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Thanks, Jenny!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9356" y="1944688"/>
            <a:ext cx="50006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2" descr="图片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12" y="2279650"/>
            <a:ext cx="29575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922860" y="2259014"/>
            <a:ext cx="235981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You’re welcome.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Do you like it?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图片 6" descr="图片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553" y="1768475"/>
            <a:ext cx="30718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5439966" y="1768475"/>
            <a:ext cx="28194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Yes, I do. Green is my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favourite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6951" y="1644650"/>
            <a:ext cx="489942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2243139"/>
            <a:ext cx="24955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259681" y="2308225"/>
            <a:ext cx="212050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bought this for you, Kim!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3" name="图片 5" descr="图片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326" y="2243139"/>
            <a:ext cx="228004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111354" y="2308225"/>
            <a:ext cx="198358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Thanks, Danny!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656" y="1547813"/>
            <a:ext cx="550068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635126"/>
            <a:ext cx="27813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07194" y="1773238"/>
            <a:ext cx="2693194" cy="138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You’re welcome. Try it on!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7" name="图片 5" descr="图片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1358901"/>
            <a:ext cx="278011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472112" y="1495426"/>
            <a:ext cx="2366963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It’s too small for me, but it’s good for a baby.</a:t>
            </a:r>
          </a:p>
          <a:p>
            <a:pPr eaLnBrk="0" hangingPunct="0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图片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5038" y="1831975"/>
            <a:ext cx="4879181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91" y="2098675"/>
            <a:ext cx="246102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931069" y="2157413"/>
            <a:ext cx="2049066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Here, Mr. Wood. 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This is for you.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5" descr="图片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2316" y="1831975"/>
            <a:ext cx="179427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353050" y="2098675"/>
            <a:ext cx="16335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Thank you!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图片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4100" y="1930400"/>
            <a:ext cx="492918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2" descr="图片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7669" y="1679576"/>
            <a:ext cx="2263379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207669" y="1835150"/>
            <a:ext cx="2345531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Let’s put it on the wall.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全屏显示(4:3)</PresentationFormat>
  <Paragraphs>57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39F688FD2BC64755AF78A395250EADF7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