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7" r:id="rId3"/>
    <p:sldId id="294" r:id="rId4"/>
    <p:sldId id="313" r:id="rId5"/>
    <p:sldId id="302" r:id="rId6"/>
    <p:sldId id="286" r:id="rId7"/>
    <p:sldId id="311" r:id="rId8"/>
    <p:sldId id="312" r:id="rId9"/>
    <p:sldId id="301" r:id="rId10"/>
    <p:sldId id="300" r:id="rId11"/>
    <p:sldId id="303" r:id="rId12"/>
    <p:sldId id="274" r:id="rId13"/>
    <p:sldId id="264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58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AE2D89F-89DC-4748-8921-D48C7E91239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F5621EDC-4D53-4EF3-9D1E-E9E28697C62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E97E982-923A-41DD-80AE-44D9A6B9B80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29D7AAA-B754-4F7E-B10F-88196258185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BBDB167-DAAD-45EA-A941-05614E343DAE}" type="slidenum">
              <a:rPr lang="zh-CN" altLang="en-US" sz="1200"/>
              <a:t>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F9A8F82-27FE-49A6-B8C8-FEE123B69A08}" type="slidenum">
              <a:rPr lang="zh-CN" altLang="en-US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86CE208-E45C-4D4A-8411-F2D6C4E21BAF}" type="slidenum">
              <a:rPr lang="zh-CN" altLang="en-US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6706D36-C49E-453E-B3A7-122920C86263}" type="slidenum">
              <a:rPr lang="zh-CN" altLang="en-US" sz="1200"/>
              <a:t>13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E39216B-B62A-4EBC-B5EE-6ED106EA65F3}" type="slidenum">
              <a:rPr lang="zh-CN" altLang="en-US" sz="1200"/>
              <a:t>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A15FF2D-D24F-44A9-9D8B-4584C83633D7}" type="slidenum">
              <a:rPr lang="zh-CN" altLang="en-US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6B98BBB-4F10-4217-ADAE-D307D9A9F4C1}" type="slidenum">
              <a:rPr lang="zh-CN" altLang="en-US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035A0A2-1925-4964-8E55-2BA296D6E24B}" type="slidenum">
              <a:rPr lang="zh-CN" altLang="en-US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5A871BF-A030-4F76-8696-D8251462D200}" type="slidenum">
              <a:rPr lang="zh-CN" altLang="en-US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6766473-F1D2-4424-9103-27A7723FADB4}" type="slidenum">
              <a:rPr lang="zh-CN" altLang="en-US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51020CF-E4D5-4D9D-957E-A644C94E7C4D}" type="slidenum">
              <a:rPr lang="zh-CN" altLang="en-US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A5B2CC3-6C36-4757-8A62-680DF95F374B}" type="slidenum">
              <a:rPr lang="zh-CN" altLang="en-US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 bwMode="gray">
          <a:xfrm>
            <a:off x="-12700" y="1700213"/>
            <a:ext cx="9156700" cy="3805237"/>
          </a:xfrm>
          <a:custGeom>
            <a:avLst/>
            <a:gdLst>
              <a:gd name="T0" fmla="*/ 2147483647 w 9991"/>
              <a:gd name="T1" fmla="*/ 2147483647 h 9927"/>
              <a:gd name="T2" fmla="*/ 2147483647 w 9991"/>
              <a:gd name="T3" fmla="*/ 2147483647 h 9927"/>
              <a:gd name="T4" fmla="*/ 2147483647 w 9991"/>
              <a:gd name="T5" fmla="*/ 2147483647 h 9927"/>
              <a:gd name="T6" fmla="*/ 2147483647 w 9991"/>
              <a:gd name="T7" fmla="*/ 2147483647 h 9927"/>
              <a:gd name="T8" fmla="*/ 2147483647 w 9991"/>
              <a:gd name="T9" fmla="*/ 2147483647 h 9927"/>
              <a:gd name="T10" fmla="*/ 2147483647 w 9991"/>
              <a:gd name="T11" fmla="*/ 2147483647 h 9927"/>
              <a:gd name="T12" fmla="*/ 2147483647 w 9991"/>
              <a:gd name="T13" fmla="*/ 2147483647 h 9927"/>
              <a:gd name="T14" fmla="*/ 2147483647 w 9991"/>
              <a:gd name="T15" fmla="*/ 2147483647 h 9927"/>
              <a:gd name="T16" fmla="*/ 2147483647 w 9991"/>
              <a:gd name="T17" fmla="*/ 2147483647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chemeClr val="accent1">
              <a:alpha val="40784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Freeform 3"/>
          <p:cNvSpPr/>
          <p:nvPr/>
        </p:nvSpPr>
        <p:spPr bwMode="gray">
          <a:xfrm>
            <a:off x="-3175" y="1976438"/>
            <a:ext cx="9151938" cy="3192462"/>
          </a:xfrm>
          <a:custGeom>
            <a:avLst/>
            <a:gdLst>
              <a:gd name="T0" fmla="*/ 2147483647 w 10000"/>
              <a:gd name="T1" fmla="*/ 2147483647 h 9999"/>
              <a:gd name="T2" fmla="*/ 2147483647 w 10000"/>
              <a:gd name="T3" fmla="*/ 2147483647 h 9999"/>
              <a:gd name="T4" fmla="*/ 2147483647 w 10000"/>
              <a:gd name="T5" fmla="*/ 2147483647 h 9999"/>
              <a:gd name="T6" fmla="*/ 2147483647 w 10000"/>
              <a:gd name="T7" fmla="*/ 2147483647 h 9999"/>
              <a:gd name="T8" fmla="*/ 2147483647 w 10000"/>
              <a:gd name="T9" fmla="*/ 2147483647 h 9999"/>
              <a:gd name="T10" fmla="*/ 2147483647 w 10000"/>
              <a:gd name="T11" fmla="*/ 2147483647 h 9999"/>
              <a:gd name="T12" fmla="*/ 2147483647 w 10000"/>
              <a:gd name="T13" fmla="*/ 2147483647 h 9999"/>
              <a:gd name="T14" fmla="*/ 2147483647 w 10000"/>
              <a:gd name="T15" fmla="*/ 2147483647 h 9999"/>
              <a:gd name="T16" fmla="*/ 2147483647 w 10000"/>
              <a:gd name="T17" fmla="*/ 2147483647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rgbClr val="82C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872491" y="2440286"/>
            <a:ext cx="7443925" cy="1720077"/>
          </a:xfr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A2ABE5-D2B3-47B1-9D38-6A59C0C367FE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F11E77-00D0-49A4-A14A-454916B91B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 userDrawn="1"/>
        </p:nvSpPr>
        <p:spPr>
          <a:xfrm>
            <a:off x="1331913" y="1484313"/>
            <a:ext cx="6480175" cy="4394200"/>
          </a:xfrm>
          <a:prstGeom prst="round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9C3BC4-14E3-4629-B294-9C863269CC34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B5AC39-C96F-47EE-B059-3EFE0B6F0E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327274"/>
            <a:ext cx="5995988" cy="123507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3038169" y="3619500"/>
            <a:ext cx="3067663" cy="417662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EAD9-1348-4CC4-80B9-E751D11E40AB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41B8-55BA-4655-800F-9E4A7A926B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CDC1C-5237-4E5A-B66E-7752CA797831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BC5C1-3521-40FE-80CD-8F2DD43275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067AC1-9074-4B72-929E-1A1533C320D5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6A61DF-CF58-4D3C-8B11-B5C937FF27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A668A-48E5-4E07-9A60-2C28D8EEF6A6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483786-F394-4132-8B71-0471B4614D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755650" y="1196975"/>
            <a:ext cx="8113713" cy="5762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605608" y="1124744"/>
            <a:ext cx="7975797" cy="3816424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A69945-F7CB-4600-A9B7-DFD909F38808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B3B9F5-C526-4900-80C6-1B76F89F79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A668A-48E5-4E07-9A60-2C28D8EEF6A6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483786-F394-4132-8B71-0471B4614D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515938" y="1268413"/>
            <a:ext cx="2736850" cy="1587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539552" y="2204864"/>
            <a:ext cx="8136705" cy="4151486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1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12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7DC9B1-2E64-4FF5-B809-4BEE1C5D67D7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8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CAA11F-9EB9-40D4-BBC9-FEF9E68925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 algn="l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+mn-lt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9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7FDAA9-85C7-4089-A59A-FA52F888FA1A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D5018-C6C6-4F43-9129-0B2DFF2172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6E360-913E-43DB-B432-CE692E63F283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D0A87-A5DB-4005-81AD-40DEBFF2E4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BFB9-7EF4-4E4A-8387-8358FFB5A9ED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A582-E4C1-4A72-A667-F4212C0A3D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任意多边形 15"/>
          <p:cNvSpPr/>
          <p:nvPr/>
        </p:nvSpPr>
        <p:spPr bwMode="gray">
          <a:xfrm>
            <a:off x="0" y="-92075"/>
            <a:ext cx="9164638" cy="1144588"/>
          </a:xfrm>
          <a:custGeom>
            <a:avLst/>
            <a:gdLst>
              <a:gd name="T0" fmla="*/ 9150394 w 9164371"/>
              <a:gd name="T1" fmla="*/ 100 h 1402412"/>
              <a:gd name="T2" fmla="*/ 9159932 w 9164371"/>
              <a:gd name="T3" fmla="*/ 18556 h 1402412"/>
              <a:gd name="T4" fmla="*/ 9144613 w 9164371"/>
              <a:gd name="T5" fmla="*/ 17709 h 1402412"/>
              <a:gd name="T6" fmla="*/ 6501485 w 9164371"/>
              <a:gd name="T7" fmla="*/ 17595 h 1402412"/>
              <a:gd name="T8" fmla="*/ 3114976 w 9164371"/>
              <a:gd name="T9" fmla="*/ 14111 h 1402412"/>
              <a:gd name="T10" fmla="*/ 8750 w 9164371"/>
              <a:gd name="T11" fmla="*/ 19557 h 1402412"/>
              <a:gd name="T12" fmla="*/ 0 w 9164371"/>
              <a:gd name="T13" fmla="*/ 19610 h 1402412"/>
              <a:gd name="T14" fmla="*/ 0 w 9164371"/>
              <a:gd name="T15" fmla="*/ 1412 h 1402412"/>
              <a:gd name="T16" fmla="*/ 6435 w 9164371"/>
              <a:gd name="T17" fmla="*/ 2631 h 1402412"/>
              <a:gd name="T18" fmla="*/ 2208526 w 9164371"/>
              <a:gd name="T19" fmla="*/ 170 h 1402412"/>
              <a:gd name="T20" fmla="*/ 6447796 w 9164371"/>
              <a:gd name="T21" fmla="*/ 4810 h 1402412"/>
              <a:gd name="T22" fmla="*/ 9170779 w 9164371"/>
              <a:gd name="T23" fmla="*/ 0 h 1402412"/>
              <a:gd name="T24" fmla="*/ 9150394 w 9164371"/>
              <a:gd name="T25" fmla="*/ 100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chemeClr val="accent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任意多边形 13"/>
          <p:cNvSpPr/>
          <p:nvPr/>
        </p:nvSpPr>
        <p:spPr bwMode="gray">
          <a:xfrm>
            <a:off x="0" y="104775"/>
            <a:ext cx="9144000" cy="731838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299 h 965363"/>
              <a:gd name="T4" fmla="*/ 8995103 w 9144000"/>
              <a:gd name="T5" fmla="*/ 136 h 965363"/>
              <a:gd name="T6" fmla="*/ 9144000 w 9144000"/>
              <a:gd name="T7" fmla="*/ 109 h 965363"/>
              <a:gd name="T8" fmla="*/ 9144000 w 9144000"/>
              <a:gd name="T9" fmla="*/ 1163 h 965363"/>
              <a:gd name="T10" fmla="*/ 8848319 w 9144000"/>
              <a:gd name="T11" fmla="*/ 1192 h 965363"/>
              <a:gd name="T12" fmla="*/ 6345199 w 9144000"/>
              <a:gd name="T13" fmla="*/ 1214 h 965363"/>
              <a:gd name="T14" fmla="*/ 2898982 w 9144000"/>
              <a:gd name="T15" fmla="*/ 934 h 965363"/>
              <a:gd name="T16" fmla="*/ 209006 w 9144000"/>
              <a:gd name="T17" fmla="*/ 1217 h 965363"/>
              <a:gd name="T18" fmla="*/ 0 w 9144000"/>
              <a:gd name="T19" fmla="*/ 1252 h 965363"/>
              <a:gd name="T20" fmla="*/ 0 w 9144000"/>
              <a:gd name="T21" fmla="*/ 203 h 965363"/>
              <a:gd name="T22" fmla="*/ 102745 w 9144000"/>
              <a:gd name="T23" fmla="*/ 184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rgbClr val="82C1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" name="KSO_BT1"/>
          <p:cNvSpPr>
            <a:spLocks noGrp="1"/>
          </p:cNvSpPr>
          <p:nvPr>
            <p:ph type="title"/>
          </p:nvPr>
        </p:nvSpPr>
        <p:spPr bwMode="auto">
          <a:xfrm>
            <a:off x="528638" y="155575"/>
            <a:ext cx="82915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 smtClean="0">
                <a:solidFill>
                  <a:srgbClr val="9D9D9D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DAA596A-5F3E-4F32-9E42-6F840EFC811D}" type="datetimeFigureOut">
              <a:rPr lang="en-US" altLang="zh-CN"/>
              <a:t>1/16/2023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 dirty="0" smtClean="0">
                <a:solidFill>
                  <a:srgbClr val="9D9D9D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A574C729-AA63-4489-91D4-E7AA88ECA4F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i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Daily_life_&#25299;&#23637;&#21160;&#30011;.sw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845;&#24180;&#32423;\U4%20General%20Revision%201\General%20Revision%201%20&#25945;&#23398;&#35838;&#20214;\P1.mp3" TargetMode="External"/><Relationship Id="rId1" Type="http://schemas.microsoft.com/office/2007/relationships/media" Target="file:///C:\Users\Administrator\Desktop\&#20154;&#25945;&#26032;&#29256;\&#20845;&#24180;&#32423;\U4%20General%20Revision%201\General%20Revision%201%20&#25945;&#23398;&#35838;&#20214;\P1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845;&#24180;&#32423;\U4%20General%20Revision%201\General%20Revision%201%20&#25945;&#23398;&#35838;&#20214;\P2.mp3" TargetMode="External"/><Relationship Id="rId1" Type="http://schemas.microsoft.com/office/2007/relationships/media" Target="file:///C:\Users\Administrator\Desktop\&#20154;&#25945;&#26032;&#29256;\&#20845;&#24180;&#32423;\U4%20General%20Revision%201\General%20Revision%201%20&#25945;&#23398;&#35838;&#20214;\P2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845;&#24180;&#32423;\U4%20General%20Revision%201\General%20Revision%201%20&#25945;&#23398;&#35838;&#20214;\P3.mp3" TargetMode="External"/><Relationship Id="rId1" Type="http://schemas.microsoft.com/office/2007/relationships/media" Target="file:///C:\Users\Administrator\Desktop\&#20154;&#25945;&#26032;&#29256;\&#20845;&#24180;&#32423;\U4%20General%20Revision%201\General%20Revision%201%20&#25945;&#23398;&#35838;&#20214;\P3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file:///C:\Users\Administrator\Desktop\&#20154;&#25945;&#26032;&#29256;\&#20845;&#24180;&#32423;\U4%20General%20Revision%201\General%20Revision%201%20&#25945;&#23398;&#35838;&#20214;\Unit4_Task_1&#35838;&#25991;&#24405;&#38899;_128k.mp3" TargetMode="External"/><Relationship Id="rId1" Type="http://schemas.microsoft.com/office/2007/relationships/media" Target="file:///C:\Users\Administrator\Desktop\&#20154;&#25945;&#26032;&#29256;\&#20845;&#24180;&#32423;\U4%20General%20Revision%201\General%20Revision%201%20&#25945;&#23398;&#35838;&#20214;\Unit4_Task_1&#35838;&#25991;&#24405;&#38899;_128k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636838"/>
            <a:ext cx="9144000" cy="172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U4 General Revision 1 </a:t>
            </a:r>
            <a:endParaRPr lang="zh-CN" altLang="en-US" sz="4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80112" y="476672"/>
            <a:ext cx="2402781" cy="1736203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标题 1"/>
          <p:cNvSpPr txBox="1"/>
          <p:nvPr/>
        </p:nvSpPr>
        <p:spPr bwMode="auto">
          <a:xfrm>
            <a:off x="746125" y="692150"/>
            <a:ext cx="6035675" cy="8270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人教精通版六年级下册</a:t>
            </a:r>
            <a:endParaRPr lang="zh-CN" altLang="en-US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780170" y="558958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KSO_FT"/>
          <p:cNvSpPr>
            <a:spLocks noGrp="1"/>
          </p:cNvSpPr>
          <p:nvPr>
            <p:ph type="ftr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pic>
        <p:nvPicPr>
          <p:cNvPr id="32772" name="Picture 10" descr="c:\users\administrator\appdata\roaming\360se6\User Data\temp\235006-14032Q140397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4076700"/>
            <a:ext cx="3024188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3080565" y="1124744"/>
            <a:ext cx="29828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Pair Work</a:t>
            </a:r>
            <a:endParaRPr lang="zh-CN" alt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35150" y="2336800"/>
            <a:ext cx="5976938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Talk about your daily life.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KSO_FT"/>
          <p:cNvSpPr>
            <a:spLocks noGrp="1"/>
          </p:cNvSpPr>
          <p:nvPr>
            <p:ph type="ftr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pic>
        <p:nvPicPr>
          <p:cNvPr id="33795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700213"/>
            <a:ext cx="6659562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pic>
        <p:nvPicPr>
          <p:cNvPr id="33797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08850" y="5084763"/>
            <a:ext cx="165417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684213" y="1484313"/>
            <a:ext cx="23749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799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611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write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00338" y="2727325"/>
            <a:ext cx="5975350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My Daily Life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KSO_FT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34819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&gt;&gt;Summary</a:t>
            </a:r>
            <a:endParaRPr lang="zh-CN" altLang="en-US" smtClean="0"/>
          </a:p>
        </p:txBody>
      </p:sp>
      <p:pic>
        <p:nvPicPr>
          <p:cNvPr id="34820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5950" y="537368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8" y="908050"/>
            <a:ext cx="1793875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2014538" y="1692275"/>
            <a:ext cx="6391275" cy="669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描述日常生活时的常用句型：</a:t>
            </a:r>
            <a:endParaRPr lang="en-US" altLang="zh-CN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73263" y="2482850"/>
            <a:ext cx="5976937" cy="2652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例如：</a:t>
            </a:r>
            <a:endParaRPr lang="en-US" altLang="zh-CN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 get up at 7:00.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On weekends, I usually…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Sometimes I go to…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KSO_FT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08138" y="1773238"/>
            <a:ext cx="7000875" cy="40322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2. </a:t>
            </a:r>
            <a:r>
              <a:rPr lang="zh-CN" altLang="en-US" sz="2800" b="1" dirty="0" smtClean="0"/>
              <a:t>根据你所完成的</a:t>
            </a:r>
            <a:r>
              <a:rPr lang="en-US" altLang="zh-CN" sz="2800" b="1" dirty="0" smtClean="0"/>
              <a:t>My Daily Life</a:t>
            </a:r>
            <a:r>
              <a:rPr lang="zh-CN" altLang="en-US" sz="2800" b="1" dirty="0" smtClean="0"/>
              <a:t>小作文，制作一个描述你日常活动的表格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35844" name="标题 1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&gt;&gt;Homework</a:t>
            </a:r>
            <a:endParaRPr lang="zh-CN" altLang="en-US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3584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图片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1254125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KSO_FT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&gt;&gt;Warm-up</a:t>
            </a:r>
            <a:endParaRPr lang="zh-CN" altLang="en-US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373" y="1988840"/>
            <a:ext cx="6573254" cy="43146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矩形 2"/>
          <p:cNvSpPr/>
          <p:nvPr/>
        </p:nvSpPr>
        <p:spPr>
          <a:xfrm>
            <a:off x="1115616" y="1052736"/>
            <a:ext cx="22429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汉仪中宋简" pitchFamily="49" charset="-122"/>
                <a:ea typeface="汉仪中宋简" pitchFamily="49" charset="-122"/>
              </a:rPr>
              <a:t>情景动画</a:t>
            </a:r>
          </a:p>
        </p:txBody>
      </p:sp>
      <p:pic>
        <p:nvPicPr>
          <p:cNvPr id="24582" name="图片 3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67513" y="5300663"/>
            <a:ext cx="10906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KSO_FT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pic>
        <p:nvPicPr>
          <p:cNvPr id="25603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5291138"/>
            <a:ext cx="326072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标题 7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&gt;&gt;Lead-in</a:t>
            </a:r>
            <a:endParaRPr lang="zh-CN" altLang="en-US" smtClean="0"/>
          </a:p>
        </p:txBody>
      </p:sp>
      <p:sp>
        <p:nvSpPr>
          <p:cNvPr id="6" name="文本框 5"/>
          <p:cNvSpPr txBox="1"/>
          <p:nvPr/>
        </p:nvSpPr>
        <p:spPr>
          <a:xfrm>
            <a:off x="528638" y="1450975"/>
            <a:ext cx="4903787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When do you get up?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03238" y="2362200"/>
            <a:ext cx="7935912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When do you have breakfast?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8475" y="3271838"/>
            <a:ext cx="7935913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When do you go to bed?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69754" y="1129810"/>
            <a:ext cx="197201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宋体" panose="02010600030101010101" pitchFamily="2" charset="-122"/>
              </a:rPr>
              <a:t>Discuss</a:t>
            </a:r>
            <a:endParaRPr lang="zh-CN" alt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KSO_FT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pic>
        <p:nvPicPr>
          <p:cNvPr id="26627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5291138"/>
            <a:ext cx="326072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标题 7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pPr eaLnBrk="1" hangingPunct="1"/>
            <a:r>
              <a:rPr lang="zh-CN" altLang="zh-CN" smtClean="0"/>
              <a:t>&gt;&gt;Lead-in</a:t>
            </a:r>
            <a:endParaRPr lang="zh-CN" altLang="en-US" smtClean="0"/>
          </a:p>
        </p:txBody>
      </p:sp>
      <p:sp>
        <p:nvSpPr>
          <p:cNvPr id="9" name="文本框 8"/>
          <p:cNvSpPr txBox="1"/>
          <p:nvPr/>
        </p:nvSpPr>
        <p:spPr>
          <a:xfrm>
            <a:off x="171450" y="1830388"/>
            <a:ext cx="8801100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4. How many lessons do you have in a day?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65100" y="3435350"/>
            <a:ext cx="8040688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6. What do you often do on weekends?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69754" y="1129810"/>
            <a:ext cx="197201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宋体" panose="02010600030101010101" pitchFamily="2" charset="-122"/>
              </a:rPr>
              <a:t>Discuss</a:t>
            </a:r>
            <a:endParaRPr lang="zh-CN" alt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65100" y="2609850"/>
            <a:ext cx="8501063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5. How many subjects do you have?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KSO_FT"/>
          <p:cNvSpPr>
            <a:spLocks noGrp="1"/>
          </p:cNvSpPr>
          <p:nvPr>
            <p:ph type="ftr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sp>
        <p:nvSpPr>
          <p:cNvPr id="5" name="文本框 4"/>
          <p:cNvSpPr txBox="1"/>
          <p:nvPr/>
        </p:nvSpPr>
        <p:spPr>
          <a:xfrm>
            <a:off x="3383868" y="1412776"/>
            <a:ext cx="2376264" cy="1037169"/>
          </a:xfrm>
          <a:prstGeom prst="flowChartTerminator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Subjects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0113" y="3194050"/>
            <a:ext cx="1692275" cy="665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English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22688" y="3127375"/>
            <a:ext cx="1824037" cy="7318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Chinese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804025" y="3127375"/>
            <a:ext cx="1439863" cy="7318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maths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46100" y="4386263"/>
            <a:ext cx="1693863" cy="665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science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244850" y="4352925"/>
            <a:ext cx="1041400" cy="7318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PE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292725" y="4333875"/>
            <a:ext cx="935038" cy="733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art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235825" y="4352925"/>
            <a:ext cx="1368425" cy="7318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music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979613" y="5688013"/>
            <a:ext cx="6840537" cy="731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 like _________ very much!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44850" y="5648325"/>
            <a:ext cx="1663700" cy="666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English</a:t>
            </a:r>
            <a:endParaRPr lang="zh-CN" altLang="en-US" sz="3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KSO_FT"/>
          <p:cNvSpPr>
            <a:spLocks noGrp="1"/>
          </p:cNvSpPr>
          <p:nvPr>
            <p:ph type="ftr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28675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7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611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1613" y="1912938"/>
            <a:ext cx="864235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How many people are there in Li Yan’s family?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1613" y="3240088"/>
            <a:ext cx="8642350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What does her father do?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1613" y="4508500"/>
            <a:ext cx="8642350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What does her mother do?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19125" y="2640013"/>
            <a:ext cx="6329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There are three people in her family.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11188" y="3933825"/>
            <a:ext cx="38814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Her father is a doctor.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11188" y="5238750"/>
            <a:ext cx="42608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Her mother is a teacher.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372200" y="5527203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Part1</a:t>
            </a:r>
            <a:endParaRPr lang="zh-CN" alt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宋体" panose="02010600030101010101" pitchFamily="2" charset="-122"/>
            </a:endParaRPr>
          </a:p>
        </p:txBody>
      </p:sp>
      <p:pic>
        <p:nvPicPr>
          <p:cNvPr id="11" name="P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57324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KSO_FT"/>
          <p:cNvSpPr>
            <a:spLocks noGrp="1"/>
          </p:cNvSpPr>
          <p:nvPr>
            <p:ph type="ftr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1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611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1613" y="1912938"/>
            <a:ext cx="864235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When does Li Yan get up?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1613" y="3240088"/>
            <a:ext cx="864235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When do the classes begin?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1613" y="4508500"/>
            <a:ext cx="8642350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How many lessons do they have in a day?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19125" y="2640013"/>
            <a:ext cx="3562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She gets up at 7:00.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11188" y="3933825"/>
            <a:ext cx="3943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Classes begin at 8:00.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11188" y="5238750"/>
            <a:ext cx="54943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They have six lessons in a day.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72200" y="5527203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Part2</a:t>
            </a:r>
            <a:endParaRPr lang="zh-CN" alt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宋体" panose="02010600030101010101" pitchFamily="2" charset="-122"/>
            </a:endParaRPr>
          </a:p>
        </p:txBody>
      </p:sp>
      <p:pic>
        <p:nvPicPr>
          <p:cNvPr id="2" name="P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57419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7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KSO_FT"/>
          <p:cNvSpPr>
            <a:spLocks noGrp="1"/>
          </p:cNvSpPr>
          <p:nvPr>
            <p:ph type="ftr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5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611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3700" y="1687513"/>
            <a:ext cx="8640763" cy="665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does Li Yan do on weekends?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7188" y="2492375"/>
            <a:ext cx="9067800" cy="95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She usually go to see ______________________.</a:t>
            </a:r>
            <a:endParaRPr lang="zh-CN" altLang="en-US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72200" y="5527203"/>
            <a:ext cx="16466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Part3</a:t>
            </a:r>
            <a:endParaRPr lang="zh-CN" alt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23850" y="3402013"/>
            <a:ext cx="7272338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Sometimes she go to ____________, 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__________________, the theme park </a:t>
            </a:r>
          </a:p>
          <a:p>
            <a:pPr>
              <a:lnSpc>
                <a:spcPct val="20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or the zoo with her parents.</a:t>
            </a:r>
            <a:endParaRPr lang="zh-CN" altLang="en-US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456113" y="2744788"/>
            <a:ext cx="5381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her grandpa and grandma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489450" y="3665538"/>
            <a:ext cx="235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the cinema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46113" y="4510088"/>
            <a:ext cx="52181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the science museum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0" name="P3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88" y="57324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4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KSO_FT"/>
          <p:cNvSpPr>
            <a:spLocks noGrp="1"/>
          </p:cNvSpPr>
          <p:nvPr>
            <p:ph type="ftr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zh-CN" sz="1200">
              <a:solidFill>
                <a:srgbClr val="9D9D9D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标题 2"/>
          <p:cNvSpPr>
            <a:spLocks noGrp="1"/>
          </p:cNvSpPr>
          <p:nvPr>
            <p:ph type="title"/>
          </p:nvPr>
        </p:nvSpPr>
        <p:spPr>
          <a:xfrm>
            <a:off x="528638" y="155575"/>
            <a:ext cx="8291512" cy="477838"/>
          </a:xfrm>
        </p:spPr>
        <p:txBody>
          <a:bodyPr/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9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684213" y="1484313"/>
            <a:ext cx="4175125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51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611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2" name="内容占位符 1"/>
          <p:cNvSpPr txBox="1"/>
          <p:nvPr/>
        </p:nvSpPr>
        <p:spPr bwMode="auto">
          <a:xfrm>
            <a:off x="971550" y="906463"/>
            <a:ext cx="4014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Listen, read and talk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" name="Unit4_Task_1课文录音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9826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539750" y="1700213"/>
            <a:ext cx="7669213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She gets up at _______.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0863" y="2508250"/>
            <a:ext cx="7669212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She has breakfast at _______.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0863" y="3289300"/>
            <a:ext cx="7669212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Class began at _______.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50863" y="4067175"/>
            <a:ext cx="9205912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4. School is over at _____ in the afternoon.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50863" y="4843463"/>
            <a:ext cx="9205912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5. She has dinner at _____ in the evening.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50863" y="5619750"/>
            <a:ext cx="7669212" cy="733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6. She goes to bed at _______.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140200" y="1844675"/>
            <a:ext cx="235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7:00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5451475" y="2625725"/>
            <a:ext cx="23542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7:30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375150" y="3429000"/>
            <a:ext cx="235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8:00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500563" y="4202113"/>
            <a:ext cx="2352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4:00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718050" y="4957763"/>
            <a:ext cx="2354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7:00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5076825" y="5749925"/>
            <a:ext cx="2352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10:00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5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cb6e4d3868da3a31ae6245d86e28d652aa35f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431</Words>
  <Application>Microsoft Office PowerPoint</Application>
  <PresentationFormat>全屏显示(4:3)</PresentationFormat>
  <Paragraphs>97</Paragraphs>
  <Slides>13</Slides>
  <Notes>12</Notes>
  <HiddenSlides>0</HiddenSlides>
  <MMClips>4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汉仪中宋简</vt:lpstr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U4 General Revision 1 </vt:lpstr>
      <vt:lpstr>&gt;&gt;Warm-up</vt:lpstr>
      <vt:lpstr>&gt;&gt;Lead-in</vt:lpstr>
      <vt:lpstr>&gt;&gt;Lead-in</vt:lpstr>
      <vt:lpstr>&gt;&gt;Presentation</vt:lpstr>
      <vt:lpstr>&gt;&gt;Presentation</vt:lpstr>
      <vt:lpstr>&gt;&gt;Presentation</vt:lpstr>
      <vt:lpstr>&gt;&gt;Presentation</vt:lpstr>
      <vt:lpstr>&gt;&gt;Presentation</vt:lpstr>
      <vt:lpstr>&gt;&gt;Practice</vt:lpstr>
      <vt:lpstr>&gt;&gt;Practice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2023-01-16T15:05:51Z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5891640CC923491DAE702B4C64CE131E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