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61" r:id="rId2"/>
    <p:sldId id="290" r:id="rId3"/>
    <p:sldId id="383" r:id="rId4"/>
    <p:sldId id="381" r:id="rId5"/>
    <p:sldId id="382" r:id="rId6"/>
    <p:sldId id="300" r:id="rId7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807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8DEBEF-63EB-4869-8E2F-16425DB1852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3B0A17A9-C549-449E-8036-30A7A6F489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3914CE1-F053-47B1-983F-688DADA9AA42}" type="slidenum">
              <a:rPr lang="zh-CN" altLang="en-US">
                <a:latin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85A4-7928-4FF7-933B-921ACE4BB5E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10170-2F74-4BFC-9499-F2C100CF42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F61D-D0E7-4E58-8097-26BC2E21B93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E1593-B559-4B87-86A5-E579E2D9A6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4246-CF77-449B-AB99-B2FCD50E5A5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296A4-FE25-4CD2-9D1A-8CBCB780D3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AC41-E0E8-4DE7-904F-D39450E84B6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E6093-6A97-46D4-A2B8-F299F59E79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0EED-DEF5-42DB-9C42-BC1C69C71A1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3395E-FA5F-46DF-9B48-63754D09DA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B24F-8788-4FA9-8C5C-194C672DD68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AFCEC-0A54-4C46-B128-FF6510960E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F6FC-498B-411D-AFBF-3F25135C6E6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A2D6-6775-435B-BE10-032FAE9D41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3639-E3E7-4576-A4A2-0E38831261D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0A95-4D7F-418A-B11A-1CE1C7AF40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3F8A-F2C8-4229-94CD-2137EA26EA1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216D1-D408-4601-9BBF-A602FFD209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6675-A97D-49B2-AECD-FFBCE94B7F2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0897-B2A4-4CA3-B9F7-1A99759808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F235-641A-4BBE-984F-07F214B705E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F84D9-AFC6-49A0-8ED2-9985E39C1E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352CFE-4EA5-4C19-BD18-CC12C715B3C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EF4FE5C-2EDC-4586-A6D0-F3B6838EB6E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1.Story%20time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5" y="536733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4"/>
          <p:cNvSpPr txBox="1">
            <a:spLocks noChangeArrowheads="1"/>
          </p:cNvSpPr>
          <p:nvPr/>
        </p:nvSpPr>
        <p:spPr bwMode="auto">
          <a:xfrm>
            <a:off x="3237706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pic>
        <p:nvPicPr>
          <p:cNvPr id="3085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837133" y="3408394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89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794318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18 Three Kites in the Sky</a:t>
            </a:r>
            <a:endParaRPr lang="zh-CN" altLang="en-US" sz="40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3109" name="TextBox 3"/>
          <p:cNvSpPr txBox="1">
            <a:spLocks noChangeArrowheads="1"/>
          </p:cNvSpPr>
          <p:nvPr/>
        </p:nvSpPr>
        <p:spPr bwMode="auto">
          <a:xfrm>
            <a:off x="465138" y="1528763"/>
            <a:ext cx="8267700" cy="59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3 What Will You Do This Summer?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24754" y="562195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338" y="1916113"/>
            <a:ext cx="3459162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6750" y="1925638"/>
            <a:ext cx="431958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72456" y="206130"/>
            <a:ext cx="27344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Story time</a:t>
            </a:r>
          </a:p>
        </p:txBody>
      </p:sp>
      <p:pic>
        <p:nvPicPr>
          <p:cNvPr id="5123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62338" y="5684838"/>
            <a:ext cx="21161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2506663" y="1412875"/>
            <a:ext cx="4105275" cy="4003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7150" y="1597025"/>
            <a:ext cx="39243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984250" y="2139950"/>
            <a:ext cx="74660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2865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本部分讲了三只风筝的故事，第一只风筝很漂亮，第二只风筝飞得又高又快，她们都感到很骄傲。第三只风筝既不漂亮，飞得也不快，但是她愿意帮助别人，因此人们记住了她。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2057400"/>
            <a:ext cx="446088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85813" y="3370263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912938"/>
            <a:ext cx="77692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FontTx/>
              <a:buAutoNum type="arabicPlain"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理解小故事的前提下，分小组表演这个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故事。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9219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466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9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0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9223" name="Picture 16" descr="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9002" y="1329274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全屏显示(4:3)</PresentationFormat>
  <Paragraphs>12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2023-01-16T15:06:32Z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35BF220F1EA444129D11C9A8D3F19539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