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8" r:id="rId17"/>
  </p:sldIdLst>
  <p:sldSz cx="12192000" cy="6858000"/>
  <p:notesSz cx="6858000" cy="9144000"/>
  <p:embeddedFontLst>
    <p:embeddedFont>
      <p:font typeface="微软雅黑" panose="020B0503020204020204" pitchFamily="34" charset="-122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andolFang R" panose="02010600030101010101" charset="-122"/>
      <p:regular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5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DA9C1EEC-13CB-455D-B0C9-8102A2D2E50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382003B5-B15A-4DFC-B3CA-CA45ADC3580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003B5-B15A-4DFC-B3CA-CA45ADC3580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003B5-B15A-4DFC-B3CA-CA45ADC3580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003B5-B15A-4DFC-B3CA-CA45ADC3580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003B5-B15A-4DFC-B3CA-CA45ADC3580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003B5-B15A-4DFC-B3CA-CA45ADC3580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003B5-B15A-4DFC-B3CA-CA45ADC3580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003B5-B15A-4DFC-B3CA-CA45ADC3580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003B5-B15A-4DFC-B3CA-CA45ADC3580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003B5-B15A-4DFC-B3CA-CA45ADC3580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003B5-B15A-4DFC-B3CA-CA45ADC3580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003B5-B15A-4DFC-B3CA-CA45ADC3580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003B5-B15A-4DFC-B3CA-CA45ADC3580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003B5-B15A-4DFC-B3CA-CA45ADC3580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003B5-B15A-4DFC-B3CA-CA45ADC3580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003B5-B15A-4DFC-B3CA-CA45ADC3580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003B5-B15A-4DFC-B3CA-CA45ADC3580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20132"/>
            <a:ext cx="965200" cy="643467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876300" y="1206500"/>
            <a:ext cx="10439400" cy="5168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18768" y="1442411"/>
            <a:ext cx="6828432" cy="2202489"/>
            <a:chOff x="163182" y="2664882"/>
            <a:chExt cx="5848859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163182" y="2664882"/>
              <a:ext cx="5848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汉语拼音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11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ieüeer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变一变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638471" y="2126444"/>
            <a:ext cx="23764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üe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190546" y="2126444"/>
            <a:ext cx="89319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0" b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728959" y="2329644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335439" y="4731556"/>
            <a:ext cx="7521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üe</a:t>
            </a:r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前加大</a:t>
            </a:r>
            <a:r>
              <a:rPr lang="en-US" altLang="zh-CN" sz="4800" b="1" dirty="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，两点要省略。</a:t>
            </a: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835728" y="1143000"/>
            <a:ext cx="2016125" cy="1504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-4.62535E-8 L 0.19011 -0.002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拼一拼</a:t>
            </a: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835728" y="1143000"/>
            <a:ext cx="2016125" cy="1504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21743" y="1337055"/>
            <a:ext cx="70342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sz="96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9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9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üe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3458368" y="2487992"/>
            <a:ext cx="1531938" cy="923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3313906" y="4000880"/>
            <a:ext cx="162083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77293" y="1559305"/>
            <a:ext cx="72374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                 nüe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18593" y="4269167"/>
            <a:ext cx="7088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                  lüe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8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6411118" y="2776917"/>
            <a:ext cx="1150938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6411118" y="4072317"/>
            <a:ext cx="1223963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拼一拼</a:t>
            </a: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835728" y="1143000"/>
            <a:ext cx="2016125" cy="1504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29242" y="1484312"/>
            <a:ext cx="845295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9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9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               j</a:t>
            </a:r>
            <a:r>
              <a:rPr lang="en-US" altLang="zh-CN" sz="9600" b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  <a:r>
              <a:rPr lang="en-US" altLang="zh-CN" sz="9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9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q     </a:t>
            </a:r>
            <a:r>
              <a:rPr lang="en-US" altLang="zh-CN" sz="9600" b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ü</a:t>
            </a:r>
            <a:r>
              <a:rPr lang="en-US" altLang="zh-CN" sz="9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     q</a:t>
            </a:r>
            <a:r>
              <a:rPr lang="en-US" altLang="zh-CN" sz="9600" b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  <a:r>
              <a:rPr lang="en-US" altLang="zh-CN" sz="9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9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x               x</a:t>
            </a:r>
            <a:r>
              <a:rPr lang="en-US" altLang="zh-CN" sz="9600" b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  <a:r>
              <a:rPr lang="en-US" altLang="zh-CN" sz="9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05617" y="3860800"/>
            <a:ext cx="1697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2737304" y="4292600"/>
            <a:ext cx="2057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6045654" y="2511425"/>
            <a:ext cx="15113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266317" y="3860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121854" y="4364037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845254" y="2347912"/>
            <a:ext cx="2057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402467" y="1143000"/>
            <a:ext cx="4246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你发现了什么？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835728" y="1143000"/>
            <a:ext cx="2016125" cy="1504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Picture 1" descr="C:\Users\Administrator\AppData\Roaming\Tencent\Users\541737432\QQ\WinTemp\RichOle\{_6BM6W{8@$LA_0C38{2[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99" y="1785937"/>
            <a:ext cx="675005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7864249" y="2571750"/>
            <a:ext cx="281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yè      sè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7818211" y="3738562"/>
            <a:ext cx="2832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xuě    huā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857899" y="3024187"/>
            <a:ext cx="2532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夜  色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889649" y="4167187"/>
            <a:ext cx="264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雪  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儿歌</a:t>
            </a:r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835728" y="1143000"/>
            <a:ext cx="2016125" cy="1504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87345" y="1751467"/>
            <a:ext cx="6019800" cy="422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yuè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er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wān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wān</a:t>
            </a:r>
            <a:endParaRPr lang="en-US" altLang="zh-CN" sz="2000" dirty="0">
              <a:solidFill>
                <a:srgbClr val="80008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月  儿   弯   弯 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yuè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er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wān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wān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ɡuà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lán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tiān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 儿 弯 弯 挂 蓝 天， 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xiǎo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xī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wān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wān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chū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qīnɡ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shān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 溪 弯 弯 出 青 山。 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dà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hé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wān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wān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liú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rù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hǎi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 河 弯 弯 流 入 海， 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shān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lù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wān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wān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dào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xiào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 err="1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yuán</a:t>
            </a:r>
            <a:r>
              <a:rPr lang="en-US" altLang="zh-CN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endParaRPr lang="en-US" altLang="zh-CN" sz="2000" dirty="0">
              <a:solidFill>
                <a:srgbClr val="80008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80008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山 路 弯 弯 到 校 园。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55" y="2526364"/>
            <a:ext cx="3983945" cy="3839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照样子写一写</a:t>
            </a:r>
          </a:p>
        </p:txBody>
      </p:sp>
      <p:pic>
        <p:nvPicPr>
          <p:cNvPr id="6" name="Picture 1" descr="C:\Users\Administrator\AppData\Roaming\Tencent\Users\541737432\QQ\WinTemp\RichOle\H$2C(Z{4[PQ}SZZHR~P556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96" y="2086202"/>
            <a:ext cx="81438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179184" y="4229327"/>
            <a:ext cx="757237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</a:t>
            </a:r>
            <a:r>
              <a:rPr lang="en-US" altLang="zh-CN" sz="4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ǒ</a:t>
            </a:r>
            <a:r>
              <a:rPr lang="en-US" sz="4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</a:t>
            </a:r>
            <a:r>
              <a:rPr lang="en-US" altLang="zh-CN" sz="4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è</a:t>
            </a:r>
            <a:r>
              <a:rPr lang="en-US" sz="4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ng</a:t>
            </a:r>
            <a:r>
              <a:rPr lang="en-US" sz="4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</a:t>
            </a:r>
            <a:r>
              <a:rPr lang="en-US" altLang="zh-CN" sz="4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lang="en-US" sz="4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r>
              <a:rPr lang="en-US" sz="4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</a:t>
            </a:r>
            <a:r>
              <a:rPr lang="en-US" altLang="zh-CN" sz="4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ě</a:t>
            </a:r>
            <a:r>
              <a:rPr lang="en-US" altLang="zh-CN" sz="4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zu</a:t>
            </a:r>
            <a:r>
              <a:rPr lang="en-US" altLang="zh-CN" sz="4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ò</a:t>
            </a:r>
            <a:r>
              <a:rPr lang="en-US" altLang="zh-CN" sz="4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4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è</a:t>
            </a:r>
            <a:r>
              <a:rPr lang="en-US" altLang="zh-CN" sz="4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sz="4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3"/>
          <p:cNvGrpSpPr/>
          <p:nvPr/>
        </p:nvGrpSpPr>
        <p:grpSpPr bwMode="auto">
          <a:xfrm>
            <a:off x="2036309" y="4157889"/>
            <a:ext cx="7643812" cy="1071563"/>
            <a:chOff x="395288" y="1841503"/>
            <a:chExt cx="7993062" cy="2016125"/>
          </a:xfrm>
        </p:grpSpPr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95288" y="2490790"/>
              <a:ext cx="79930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95288" y="3281365"/>
              <a:ext cx="79930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95288" y="1841503"/>
              <a:ext cx="79930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95288" y="3857628"/>
              <a:ext cx="79930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06860" y="1442411"/>
            <a:ext cx="5452249" cy="2202489"/>
            <a:chOff x="752564" y="2664882"/>
            <a:chExt cx="4670096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752564" y="2664882"/>
              <a:ext cx="4670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复 韵 母</a:t>
            </a:r>
          </a:p>
        </p:txBody>
      </p:sp>
      <p:grpSp>
        <p:nvGrpSpPr>
          <p:cNvPr id="3" name="Group 3"/>
          <p:cNvGrpSpPr/>
          <p:nvPr/>
        </p:nvGrpSpPr>
        <p:grpSpPr bwMode="auto">
          <a:xfrm>
            <a:off x="4293147" y="1318391"/>
            <a:ext cx="3100388" cy="2343150"/>
            <a:chOff x="0" y="0"/>
            <a:chExt cx="2313" cy="1746"/>
          </a:xfrm>
        </p:grpSpPr>
        <p:pic>
          <p:nvPicPr>
            <p:cNvPr id="4" name="Picture 18" descr="2950862_130732097547_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4" t="36342" r="68518" b="40640"/>
            <a:stretch>
              <a:fillRect/>
            </a:stretch>
          </p:blipFill>
          <p:spPr bwMode="auto">
            <a:xfrm>
              <a:off x="0" y="0"/>
              <a:ext cx="1746" cy="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9" descr="20078201143186_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7318">
              <a:off x="1221" y="695"/>
              <a:ext cx="1092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6"/>
            <p:cNvGrpSpPr/>
            <p:nvPr/>
          </p:nvGrpSpPr>
          <p:grpSpPr bwMode="auto">
            <a:xfrm>
              <a:off x="1496" y="680"/>
              <a:ext cx="499" cy="591"/>
              <a:chOff x="0" y="0"/>
              <a:chExt cx="319" cy="499"/>
            </a:xfrm>
          </p:grpSpPr>
          <p:sp>
            <p:nvSpPr>
              <p:cNvPr id="8" name="WordArt 28"/>
              <p:cNvSpPr>
                <a:spLocks noChangeArrowheads="1" noChangeShapeType="1" noTextEdit="1"/>
              </p:cNvSpPr>
              <p:nvPr/>
            </p:nvSpPr>
            <p:spPr bwMode="auto">
              <a:xfrm rot="632330">
                <a:off x="0" y="92"/>
                <a:ext cx="229" cy="39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e</a:t>
                </a:r>
                <a:endParaRPr lang="zh-CN" altLang="en-US" sz="36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WordArt 29"/>
              <p:cNvSpPr>
                <a:spLocks noChangeArrowheads="1" noChangeShapeType="1" noTextEdit="1"/>
              </p:cNvSpPr>
              <p:nvPr/>
            </p:nvSpPr>
            <p:spPr bwMode="auto">
              <a:xfrm rot="632330">
                <a:off x="275" y="0"/>
                <a:ext cx="44" cy="49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40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i</a:t>
                </a:r>
                <a:endParaRPr lang="zh-CN" altLang="en-US" sz="40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 bwMode="auto">
          <a:xfrm>
            <a:off x="2007147" y="1532704"/>
            <a:ext cx="2738438" cy="2232025"/>
            <a:chOff x="0" y="0"/>
            <a:chExt cx="2132" cy="1631"/>
          </a:xfrm>
        </p:grpSpPr>
        <p:pic>
          <p:nvPicPr>
            <p:cNvPr id="11" name="Picture 8" descr="2950862_130732097547_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30" t="36771" r="6520" b="41499"/>
            <a:stretch>
              <a:fillRect/>
            </a:stretch>
          </p:blipFill>
          <p:spPr bwMode="auto">
            <a:xfrm>
              <a:off x="0" y="0"/>
              <a:ext cx="16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 descr="20100506231724345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185"/>
              <a:ext cx="90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 bwMode="auto">
            <a:xfrm>
              <a:off x="1389" y="330"/>
              <a:ext cx="516" cy="593"/>
              <a:chOff x="0" y="0"/>
              <a:chExt cx="516" cy="593"/>
            </a:xfrm>
          </p:grpSpPr>
          <p:sp>
            <p:nvSpPr>
              <p:cNvPr id="14" name="WordArt 12"/>
              <p:cNvSpPr>
                <a:spLocks noChangeArrowheads="1" noChangeShapeType="1" noTextEdit="1"/>
              </p:cNvSpPr>
              <p:nvPr/>
            </p:nvSpPr>
            <p:spPr bwMode="auto">
              <a:xfrm rot="881194">
                <a:off x="0" y="89"/>
                <a:ext cx="369" cy="41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ɑ</a:t>
                </a:r>
                <a:endParaRPr lang="zh-CN" altLang="en-US" sz="36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WordArt 26"/>
              <p:cNvSpPr>
                <a:spLocks noChangeArrowheads="1" noChangeShapeType="1" noTextEdit="1"/>
              </p:cNvSpPr>
              <p:nvPr/>
            </p:nvSpPr>
            <p:spPr bwMode="auto">
              <a:xfrm rot="881194">
                <a:off x="439" y="0"/>
                <a:ext cx="77" cy="5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40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i</a:t>
                </a:r>
                <a:endParaRPr lang="zh-CN" altLang="en-US" sz="40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 bwMode="auto">
          <a:xfrm rot="761362">
            <a:off x="7055397" y="1766066"/>
            <a:ext cx="3000375" cy="2065338"/>
            <a:chOff x="0" y="0"/>
            <a:chExt cx="2196" cy="1706"/>
          </a:xfrm>
        </p:grpSpPr>
        <p:pic>
          <p:nvPicPr>
            <p:cNvPr id="17" name="Picture 17" descr="2950862_130732097547_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15" t="36339" r="28612" b="41602"/>
            <a:stretch>
              <a:fillRect/>
            </a:stretch>
          </p:blipFill>
          <p:spPr bwMode="auto">
            <a:xfrm>
              <a:off x="0" y="0"/>
              <a:ext cx="1606" cy="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2" descr="2701840_092659088924_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0284">
              <a:off x="1277" y="300"/>
              <a:ext cx="919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9"/>
            <p:cNvGrpSpPr/>
            <p:nvPr/>
          </p:nvGrpSpPr>
          <p:grpSpPr bwMode="auto">
            <a:xfrm>
              <a:off x="1470" y="623"/>
              <a:ext cx="449" cy="675"/>
              <a:chOff x="0" y="0"/>
              <a:chExt cx="449" cy="675"/>
            </a:xfrm>
          </p:grpSpPr>
          <p:sp>
            <p:nvSpPr>
              <p:cNvPr id="20" name="WordArt 48"/>
              <p:cNvSpPr>
                <a:spLocks noChangeArrowheads="1" noChangeShapeType="1" noTextEdit="1"/>
              </p:cNvSpPr>
              <p:nvPr/>
            </p:nvSpPr>
            <p:spPr bwMode="auto">
              <a:xfrm rot="1062668">
                <a:off x="363" y="0"/>
                <a:ext cx="86" cy="6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40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i</a:t>
                </a:r>
                <a:endParaRPr lang="zh-CN" altLang="en-US" sz="40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WordArt 49"/>
              <p:cNvSpPr>
                <a:spLocks noChangeArrowheads="1" noChangeShapeType="1" noTextEdit="1"/>
              </p:cNvSpPr>
              <p:nvPr/>
            </p:nvSpPr>
            <p:spPr bwMode="auto">
              <a:xfrm rot="1062668">
                <a:off x="0" y="100"/>
                <a:ext cx="255" cy="5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u</a:t>
                </a:r>
                <a:endParaRPr lang="zh-CN" altLang="en-US" sz="36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16"/>
          <p:cNvGrpSpPr/>
          <p:nvPr/>
        </p:nvGrpSpPr>
        <p:grpSpPr bwMode="auto">
          <a:xfrm rot="1038515">
            <a:off x="1992860" y="3364679"/>
            <a:ext cx="3057525" cy="2286000"/>
            <a:chOff x="0" y="0"/>
            <a:chExt cx="2196" cy="1706"/>
          </a:xfrm>
        </p:grpSpPr>
        <p:pic>
          <p:nvPicPr>
            <p:cNvPr id="23" name="Picture 17" descr="2950862_130732097547_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15" t="36339" r="28612" b="41602"/>
            <a:stretch>
              <a:fillRect/>
            </a:stretch>
          </p:blipFill>
          <p:spPr bwMode="auto">
            <a:xfrm>
              <a:off x="0" y="0"/>
              <a:ext cx="1606" cy="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2" descr="2701840_092659088924_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0284">
              <a:off x="1277" y="300"/>
              <a:ext cx="919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WordArt 49"/>
            <p:cNvSpPr>
              <a:spLocks noChangeArrowheads="1" noChangeShapeType="1" noTextEdit="1"/>
            </p:cNvSpPr>
            <p:nvPr/>
          </p:nvSpPr>
          <p:spPr bwMode="auto">
            <a:xfrm rot="1062668">
              <a:off x="1404" y="696"/>
              <a:ext cx="656" cy="5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 dirty="0" err="1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ɑo</a:t>
              </a:r>
              <a:endParaRPr lang="zh-CN" altLang="en-US" sz="3600" b="1" kern="10" dirty="0">
                <a:ln w="9525">
                  <a:solidFill>
                    <a:srgbClr val="000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9"/>
          <p:cNvGrpSpPr/>
          <p:nvPr/>
        </p:nvGrpSpPr>
        <p:grpSpPr bwMode="auto">
          <a:xfrm>
            <a:off x="4793210" y="3961579"/>
            <a:ext cx="2738437" cy="2232025"/>
            <a:chOff x="0" y="0"/>
            <a:chExt cx="2132" cy="1631"/>
          </a:xfrm>
        </p:grpSpPr>
        <p:pic>
          <p:nvPicPr>
            <p:cNvPr id="27" name="Picture 8" descr="2950862_130732097547_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30" t="36771" r="6520" b="41499"/>
            <a:stretch>
              <a:fillRect/>
            </a:stretch>
          </p:blipFill>
          <p:spPr bwMode="auto">
            <a:xfrm>
              <a:off x="0" y="0"/>
              <a:ext cx="16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9" descr="20100506231724345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185"/>
              <a:ext cx="90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WordArt 12"/>
            <p:cNvSpPr>
              <a:spLocks noChangeArrowheads="1" noChangeShapeType="1" noTextEdit="1"/>
            </p:cNvSpPr>
            <p:nvPr/>
          </p:nvSpPr>
          <p:spPr bwMode="auto">
            <a:xfrm rot="881194">
              <a:off x="1345" y="429"/>
              <a:ext cx="719" cy="5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ou</a:t>
              </a:r>
              <a:endParaRPr lang="zh-CN" altLang="en-US" sz="3600" b="1" kern="10">
                <a:ln w="9525">
                  <a:solidFill>
                    <a:srgbClr val="000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9"/>
          <p:cNvGrpSpPr/>
          <p:nvPr/>
        </p:nvGrpSpPr>
        <p:grpSpPr bwMode="auto">
          <a:xfrm>
            <a:off x="7436397" y="3961579"/>
            <a:ext cx="2238375" cy="2232025"/>
            <a:chOff x="389" y="104"/>
            <a:chExt cx="1743" cy="1631"/>
          </a:xfrm>
        </p:grpSpPr>
        <p:pic>
          <p:nvPicPr>
            <p:cNvPr id="31" name="Picture 8" descr="2950862_130732097547_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30" t="36771" r="6520" b="41499"/>
            <a:stretch>
              <a:fillRect/>
            </a:stretch>
          </p:blipFill>
          <p:spPr bwMode="auto">
            <a:xfrm>
              <a:off x="389" y="104"/>
              <a:ext cx="16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9" descr="20100506231724345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185"/>
              <a:ext cx="90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WordArt 12"/>
            <p:cNvSpPr>
              <a:spLocks noChangeArrowheads="1" noChangeShapeType="1" noTextEdit="1"/>
            </p:cNvSpPr>
            <p:nvPr/>
          </p:nvSpPr>
          <p:spPr bwMode="auto">
            <a:xfrm rot="881194">
              <a:off x="1399" y="368"/>
              <a:ext cx="535" cy="54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iu</a:t>
              </a:r>
              <a:endPara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4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66" y="1444744"/>
            <a:ext cx="8071077" cy="474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WordArt 3"/>
          <p:cNvSpPr>
            <a:spLocks noChangeArrowheads="1" noChangeShapeType="1" noTextEdit="1"/>
          </p:cNvSpPr>
          <p:nvPr/>
        </p:nvSpPr>
        <p:spPr bwMode="auto">
          <a:xfrm>
            <a:off x="7663091" y="3862514"/>
            <a:ext cx="1682542" cy="187471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 dirty="0" err="1"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ie</a:t>
            </a:r>
            <a:endParaRPr lang="zh-CN" altLang="en-US" sz="9600" b="1" dirty="0"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6" name="Picture 5" descr="C:\Users\Administrator\AppData\Roaming\Tencent\Users\541737432\QQ\WinTemp\RichOle\D}Y[]BPJ$ZL234{G`80UL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30" y="3412699"/>
            <a:ext cx="3202808" cy="232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7178675" y="3135540"/>
            <a:ext cx="2071688" cy="2090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üe</a:t>
            </a:r>
            <a:endParaRPr lang="zh-CN" altLang="en-US" sz="9600" b="1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3757" y="1892060"/>
            <a:ext cx="3500462" cy="4003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8656" y="2104669"/>
            <a:ext cx="2564956" cy="32716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6890682" y="2998778"/>
            <a:ext cx="2071688" cy="19478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 dirty="0" err="1"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er</a:t>
            </a:r>
            <a:endParaRPr lang="zh-CN" altLang="en-US" sz="9600" b="1" dirty="0">
              <a:solidFill>
                <a:srgbClr val="FFC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我会写：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75731" y="2755900"/>
            <a:ext cx="135966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1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12581" y="2755900"/>
            <a:ext cx="18309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1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üe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931944" y="2755900"/>
            <a:ext cx="15167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10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er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180556" y="2759075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099469" y="3405188"/>
            <a:ext cx="7993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099469" y="4195763"/>
            <a:ext cx="7993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099469" y="2755900"/>
            <a:ext cx="7993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099469" y="4772025"/>
            <a:ext cx="7993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变一变</a:t>
            </a:r>
          </a:p>
        </p:txBody>
      </p:sp>
      <p:pic>
        <p:nvPicPr>
          <p:cNvPr id="16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20" y="920370"/>
            <a:ext cx="432435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386"/>
          <p:cNvSpPr>
            <a:spLocks noChangeArrowheads="1" noChangeShapeType="1" noTextEdit="1"/>
          </p:cNvSpPr>
          <p:nvPr/>
        </p:nvSpPr>
        <p:spPr bwMode="auto">
          <a:xfrm>
            <a:off x="6955745" y="2566607"/>
            <a:ext cx="428625" cy="2947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endParaRPr lang="zh-CN" altLang="en-US" sz="9600" b="1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8000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6387"/>
          <p:cNvSpPr>
            <a:spLocks noChangeArrowheads="1" noChangeShapeType="1" noTextEdit="1"/>
          </p:cNvSpPr>
          <p:nvPr/>
        </p:nvSpPr>
        <p:spPr bwMode="auto">
          <a:xfrm>
            <a:off x="7532007" y="2884107"/>
            <a:ext cx="1584325" cy="2232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</a:t>
            </a:r>
            <a:endParaRPr lang="zh-CN" altLang="en-US" sz="9600" b="1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8000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6388"/>
          <p:cNvSpPr>
            <a:spLocks noChangeArrowheads="1" noChangeShapeType="1" noTextEdit="1"/>
          </p:cNvSpPr>
          <p:nvPr/>
        </p:nvSpPr>
        <p:spPr bwMode="auto">
          <a:xfrm>
            <a:off x="6219145" y="2884107"/>
            <a:ext cx="1514475" cy="290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</a:t>
            </a:r>
            <a:endParaRPr lang="zh-CN" altLang="en-US" sz="9600" b="1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8000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27" y="1842253"/>
            <a:ext cx="4509639" cy="4985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变一变</a:t>
            </a:r>
          </a:p>
        </p:txBody>
      </p:sp>
      <p:pic>
        <p:nvPicPr>
          <p:cNvPr id="2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90" y="1741714"/>
            <a:ext cx="7122906" cy="439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141029" y="3937943"/>
            <a:ext cx="235583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400" b="1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8260" y="3937943"/>
            <a:ext cx="239276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1600" b="1" dirty="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3" name="矩形 17410"/>
          <p:cNvSpPr>
            <a:spLocks noChangeArrowheads="1" noChangeShapeType="1" noTextEdit="1"/>
          </p:cNvSpPr>
          <p:nvPr/>
        </p:nvSpPr>
        <p:spPr bwMode="auto">
          <a:xfrm>
            <a:off x="2820193" y="3097893"/>
            <a:ext cx="6551613" cy="1751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b="1" kern="10" dirty="0">
                <a:ln w="9525">
                  <a:solidFill>
                    <a:srgbClr val="00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ye </a:t>
            </a:r>
            <a:r>
              <a:rPr lang="en-US" altLang="zh-CN" sz="9600" b="1" kern="10" dirty="0" err="1">
                <a:ln w="9525">
                  <a:solidFill>
                    <a:srgbClr val="00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ye</a:t>
            </a:r>
            <a:r>
              <a:rPr lang="en-US" altLang="zh-CN" sz="9600" b="1" kern="10" dirty="0">
                <a:ln w="9525">
                  <a:solidFill>
                    <a:srgbClr val="00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9600" b="1" kern="10" dirty="0" err="1">
                <a:ln w="9525">
                  <a:solidFill>
                    <a:srgbClr val="00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ye</a:t>
            </a:r>
            <a:r>
              <a:rPr lang="en-US" altLang="zh-CN" sz="9600" b="1" kern="10" dirty="0">
                <a:ln w="9525">
                  <a:solidFill>
                    <a:srgbClr val="00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9600" b="1" kern="10" dirty="0" err="1">
                <a:ln w="9525">
                  <a:solidFill>
                    <a:srgbClr val="00CC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ye</a:t>
            </a:r>
            <a:endParaRPr lang="zh-CN" altLang="en-US" sz="9600" b="1" kern="10" dirty="0">
              <a:ln w="9525">
                <a:solidFill>
                  <a:srgbClr val="00CC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8000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直接连接符 17411"/>
          <p:cNvSpPr>
            <a:spLocks noChangeShapeType="1"/>
          </p:cNvSpPr>
          <p:nvPr/>
        </p:nvSpPr>
        <p:spPr bwMode="auto">
          <a:xfrm>
            <a:off x="3612356" y="2977243"/>
            <a:ext cx="479425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直接连接符 17412"/>
          <p:cNvSpPr>
            <a:spLocks noChangeShapeType="1"/>
          </p:cNvSpPr>
          <p:nvPr/>
        </p:nvSpPr>
        <p:spPr bwMode="auto">
          <a:xfrm flipV="1">
            <a:off x="5628481" y="2688318"/>
            <a:ext cx="239712" cy="29210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直接连接符 17413"/>
          <p:cNvSpPr>
            <a:spLocks noChangeShapeType="1"/>
          </p:cNvSpPr>
          <p:nvPr/>
        </p:nvSpPr>
        <p:spPr bwMode="auto">
          <a:xfrm flipV="1">
            <a:off x="7284243" y="2688318"/>
            <a:ext cx="239713" cy="29210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直接连接符 17414"/>
          <p:cNvSpPr>
            <a:spLocks noChangeShapeType="1"/>
          </p:cNvSpPr>
          <p:nvPr/>
        </p:nvSpPr>
        <p:spPr bwMode="auto">
          <a:xfrm flipH="1" flipV="1">
            <a:off x="7068343" y="2688318"/>
            <a:ext cx="239713" cy="29210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直接连接符 17415"/>
          <p:cNvSpPr>
            <a:spLocks noChangeShapeType="1"/>
          </p:cNvSpPr>
          <p:nvPr/>
        </p:nvSpPr>
        <p:spPr bwMode="auto">
          <a:xfrm flipH="1" flipV="1">
            <a:off x="8797131" y="2688318"/>
            <a:ext cx="319087" cy="29210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宽屏</PresentationFormat>
  <Paragraphs>85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Arial</vt:lpstr>
      <vt:lpstr>微软雅黑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2021-05-07T00:33:32Z</dcterms:created>
  <dcterms:modified xsi:type="dcterms:W3CDTF">2023-01-10T05:16:24Z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2040CA287CCA4C44909C6E9B1554189B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