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69" r:id="rId3"/>
    <p:sldId id="274" r:id="rId4"/>
    <p:sldId id="270" r:id="rId5"/>
    <p:sldId id="271" r:id="rId6"/>
    <p:sldId id="272" r:id="rId7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4E8DBF-EC1A-46B0-9F14-D654D77B6880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00D90-D1C1-4775-B953-3FA7DE45E63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DC72BC-8719-4E42-863C-3617CEF2DAFD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97FF3-A5D1-494F-B35C-FE569E339E5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48AB9-1EC7-4DF2-A7CA-D614A0873591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27744-B96D-4CED-9641-105861736EA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B33D9-CCEE-4E34-9F1A-3BE47CCE5AA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2D174-9751-44EC-9544-4B5950961ED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650B31-E30F-400D-9545-C63C0655C63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5231A-6E58-489B-9078-CB11D3282A7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131065-47F0-48A0-9EBF-B01338B8C039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A5690-2224-492B-9990-3580272CC4F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84EFD-7D32-42AF-859A-A1FB22CC452E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30947-6F90-4507-AE1B-8E2C34E4EA8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39E360-9B64-4963-A203-18C75AA25F0E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883A1-68E9-4208-B0B9-A92125B1EE1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3563B-882B-45B6-9EB7-FE00F395205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1EEEC-311D-43CD-A202-021889EC7FE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BA0296-AAB6-4F75-B7C8-BDEC651177F0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CD839-D917-4216-A1C2-2959FED4698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238050-936C-42E0-8E72-EDEE72DE1BB0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69ACD-A8A8-469D-9A4C-3A46E79F1C9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2C401CF3-D1CF-40B0-909B-6A280534D356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F057EF9-D93A-4BC8-9A31-E2E5993A670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186192" y="1543647"/>
            <a:ext cx="9791243" cy="2480617"/>
            <a:chOff x="3359" y="1437"/>
            <a:chExt cx="11394" cy="3610"/>
          </a:xfrm>
        </p:grpSpPr>
        <p:sp>
          <p:nvSpPr>
            <p:cNvPr id="3" name="Rectangle 5"/>
            <p:cNvSpPr/>
            <p:nvPr/>
          </p:nvSpPr>
          <p:spPr>
            <a:xfrm>
              <a:off x="3359" y="3838"/>
              <a:ext cx="11394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Task</a:t>
              </a: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3475" y="1437"/>
              <a:ext cx="11162" cy="16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5  Good manners 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24153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2"/>
          <p:cNvGrpSpPr/>
          <p:nvPr/>
        </p:nvGrpSpPr>
        <p:grpSpPr bwMode="auto">
          <a:xfrm>
            <a:off x="424586" y="984136"/>
            <a:ext cx="3084512" cy="676275"/>
            <a:chOff x="183" y="1646"/>
            <a:chExt cx="4986" cy="1063"/>
          </a:xfrm>
        </p:grpSpPr>
        <p:pic>
          <p:nvPicPr>
            <p:cNvPr id="6149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238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重点单词</a:t>
              </a:r>
            </a:p>
          </p:txBody>
        </p:sp>
      </p:grpSp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88963" y="1611313"/>
            <a:ext cx="10650537" cy="5632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听，并跟读下列单词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目的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内容；目录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总结，归纳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客人，宾客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主人；主持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impolite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不礼貌的</a:t>
            </a:r>
          </a:p>
          <a:p>
            <a:pPr>
              <a:lnSpc>
                <a:spcPct val="150000"/>
              </a:lnSpc>
            </a:pPr>
            <a:endParaRPr lang="en-US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9288" y="1262063"/>
            <a:ext cx="10650537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听，并跟读下列单词变形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impolite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礼貌的</a:t>
            </a:r>
          </a:p>
          <a:p>
            <a:pPr>
              <a:lnSpc>
                <a:spcPct val="150000"/>
              </a:lnSpc>
            </a:pPr>
            <a:endParaRPr lang="en-US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组合 2"/>
          <p:cNvGrpSpPr/>
          <p:nvPr/>
        </p:nvGrpSpPr>
        <p:grpSpPr bwMode="auto">
          <a:xfrm>
            <a:off x="582338" y="984136"/>
            <a:ext cx="3084512" cy="676275"/>
            <a:chOff x="183" y="1646"/>
            <a:chExt cx="4986" cy="1063"/>
          </a:xfrm>
        </p:grpSpPr>
        <p:pic>
          <p:nvPicPr>
            <p:cNvPr id="8197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620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重点短语</a:t>
              </a:r>
            </a:p>
          </p:txBody>
        </p:sp>
      </p:grpSp>
      <p:sp>
        <p:nvSpPr>
          <p:cNvPr id="8194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92150" y="1585328"/>
            <a:ext cx="10650538" cy="4938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听，并跟读下列短语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too much noise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发出太多噪声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 for everyone to finish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等每个人吃完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table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在餐桌旁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 a talk on…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举行有关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的演讲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all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首要的是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sure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确信；证实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2"/>
          <p:cNvGrpSpPr/>
          <p:nvPr/>
        </p:nvGrpSpPr>
        <p:grpSpPr bwMode="auto">
          <a:xfrm>
            <a:off x="582338" y="1044575"/>
            <a:ext cx="3084512" cy="676275"/>
            <a:chOff x="183" y="1646"/>
            <a:chExt cx="4986" cy="1063"/>
          </a:xfrm>
        </p:grpSpPr>
        <p:pic>
          <p:nvPicPr>
            <p:cNvPr id="9221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620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重点句型</a:t>
              </a:r>
            </a:p>
          </p:txBody>
        </p:sp>
      </p:grpSp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82625" y="1735138"/>
            <a:ext cx="10650538" cy="4246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It will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place at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a.m.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May at the school hall.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它将于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日上午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点在学校礼堂举行。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You should not eat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your mouth open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with food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your mouth.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你不应该张着嘴吃东西或嘴里含着食物说话。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2"/>
          <p:cNvGrpSpPr/>
          <p:nvPr/>
        </p:nvGrpSpPr>
        <p:grpSpPr bwMode="auto">
          <a:xfrm>
            <a:off x="582338" y="984136"/>
            <a:ext cx="3084512" cy="676275"/>
            <a:chOff x="183" y="1646"/>
            <a:chExt cx="4986" cy="1063"/>
          </a:xfrm>
        </p:grpSpPr>
        <p:pic>
          <p:nvPicPr>
            <p:cNvPr id="10245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620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公交小句</a:t>
              </a:r>
            </a:p>
          </p:txBody>
        </p:sp>
      </p:grpSp>
      <p:sp>
        <p:nvSpPr>
          <p:cNvPr id="10242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92150" y="1814513"/>
            <a:ext cx="10650538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game is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teach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to learn English better.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游戏的目的是教学生更好地学英语。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宽屏</PresentationFormat>
  <Paragraphs>36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仿宋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2E61985046B240F0BBF61C6FA1FF52E1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