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9.xml" ContentType="application/vnd.openxmlformats-officedocument.themeOverride+xml"/>
  <Override PartName="/ppt/notesSlides/notesSlide14.xml" ContentType="application/vnd.openxmlformats-officedocument.presentationml.notesSlide+xml"/>
  <Override PartName="/ppt/theme/themeOverride10.xml" ContentType="application/vnd.openxmlformats-officedocument.themeOverride+xml"/>
  <Override PartName="/ppt/notesSlides/notesSlide15.xml" ContentType="application/vnd.openxmlformats-officedocument.presentationml.notesSlide+xml"/>
  <Override PartName="/ppt/theme/themeOverride11.xml" ContentType="application/vnd.openxmlformats-officedocument.themeOverride+xml"/>
  <Override PartName="/ppt/notesSlides/notesSlide16.xml" ContentType="application/vnd.openxmlformats-officedocument.presentationml.notesSlide+xml"/>
  <Override PartName="/ppt/theme/themeOverride1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3.xml" ContentType="application/vnd.openxmlformats-officedocument.themeOverride+xml"/>
  <Override PartName="/ppt/notesSlides/notesSlide19.xml" ContentType="application/vnd.openxmlformats-officedocument.presentationml.notesSlide+xml"/>
  <Override PartName="/ppt/theme/themeOverride14.xml" ContentType="application/vnd.openxmlformats-officedocument.themeOverride+xml"/>
  <Override PartName="/ppt/notesSlides/notesSlide20.xml" ContentType="application/vnd.openxmlformats-officedocument.presentationml.notesSlide+xml"/>
  <Override PartName="/ppt/theme/themeOverride15.xml" ContentType="application/vnd.openxmlformats-officedocument.themeOverride+xml"/>
  <Override PartName="/ppt/notesSlides/notesSlide21.xml" ContentType="application/vnd.openxmlformats-officedocument.presentationml.notesSlide+xml"/>
  <Override PartName="/ppt/theme/themeOverride16.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26"/>
  </p:notesMasterIdLst>
  <p:sldIdLst>
    <p:sldId id="293" r:id="rId3"/>
    <p:sldId id="260" r:id="rId4"/>
    <p:sldId id="258" r:id="rId5"/>
    <p:sldId id="264" r:id="rId6"/>
    <p:sldId id="265" r:id="rId7"/>
    <p:sldId id="266" r:id="rId8"/>
    <p:sldId id="276" r:id="rId9"/>
    <p:sldId id="286" r:id="rId10"/>
    <p:sldId id="277" r:id="rId11"/>
    <p:sldId id="285" r:id="rId12"/>
    <p:sldId id="270" r:id="rId13"/>
    <p:sldId id="271" r:id="rId14"/>
    <p:sldId id="287" r:id="rId15"/>
    <p:sldId id="272" r:id="rId16"/>
    <p:sldId id="273" r:id="rId17"/>
    <p:sldId id="274" r:id="rId18"/>
    <p:sldId id="275" r:id="rId19"/>
    <p:sldId id="288" r:id="rId20"/>
    <p:sldId id="267" r:id="rId21"/>
    <p:sldId id="278" r:id="rId22"/>
    <p:sldId id="279" r:id="rId23"/>
    <p:sldId id="280" r:id="rId24"/>
    <p:sldId id="292" r:id="rId25"/>
  </p:sldIdLst>
  <p:sldSz cx="12192000" cy="6858000"/>
  <p:notesSz cx="7104063" cy="10234613"/>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C9D"/>
    <a:srgbClr val="E2DACF"/>
    <a:srgbClr val="AC6E7B"/>
    <a:srgbClr val="C57597"/>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669" autoAdjust="0"/>
  </p:normalViewPr>
  <p:slideViewPr>
    <p:cSldViewPr snapToGrid="0">
      <p:cViewPr varScale="1">
        <p:scale>
          <a:sx n="107" d="100"/>
          <a:sy n="107" d="100"/>
        </p:scale>
        <p:origin x="696"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F3BE-4DB0-B94E-754CB064D6C8}"/>
              </c:ext>
            </c:extLst>
          </c:dPt>
          <c:dPt>
            <c:idx val="1"/>
            <c:bubble3D val="0"/>
            <c:spPr>
              <a:solidFill>
                <a:schemeClr val="accent2"/>
              </a:solidFill>
              <a:ln w="19050">
                <a:noFill/>
              </a:ln>
              <a:effectLst/>
            </c:spPr>
            <c:extLst>
              <c:ext xmlns:c16="http://schemas.microsoft.com/office/drawing/2014/chart" uri="{C3380CC4-5D6E-409C-BE32-E72D297353CC}">
                <c16:uniqueId val="{00000003-F3BE-4DB0-B94E-754CB064D6C8}"/>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F3BE-4DB0-B94E-754CB064D6C8}"/>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F3BE-4DB0-B94E-754CB064D6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5C39-4DA3-8BC8-0EF8B8C1747B}"/>
              </c:ext>
            </c:extLst>
          </c:dPt>
          <c:dPt>
            <c:idx val="1"/>
            <c:bubble3D val="0"/>
            <c:spPr>
              <a:solidFill>
                <a:schemeClr val="accent2"/>
              </a:solidFill>
              <a:ln w="19050">
                <a:noFill/>
              </a:ln>
              <a:effectLst/>
            </c:spPr>
            <c:extLst>
              <c:ext xmlns:c16="http://schemas.microsoft.com/office/drawing/2014/chart" uri="{C3380CC4-5D6E-409C-BE32-E72D297353CC}">
                <c16:uniqueId val="{00000003-5C39-4DA3-8BC8-0EF8B8C1747B}"/>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5C39-4DA3-8BC8-0EF8B8C1747B}"/>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5C39-4DA3-8BC8-0EF8B8C1747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accent1"/>
            </a:solidFill>
            <a:ln>
              <a:noFill/>
            </a:ln>
          </c:spPr>
          <c:dPt>
            <c:idx val="0"/>
            <c:bubble3D val="0"/>
            <c:spPr>
              <a:solidFill>
                <a:schemeClr val="bg1">
                  <a:lumMod val="75000"/>
                </a:schemeClr>
              </a:solidFill>
              <a:ln w="19050">
                <a:noFill/>
              </a:ln>
              <a:effectLst/>
            </c:spPr>
            <c:extLst>
              <c:ext xmlns:c16="http://schemas.microsoft.com/office/drawing/2014/chart" uri="{C3380CC4-5D6E-409C-BE32-E72D297353CC}">
                <c16:uniqueId val="{00000001-E643-4C64-B2F5-4BFF9A038A74}"/>
              </c:ext>
            </c:extLst>
          </c:dPt>
          <c:dPt>
            <c:idx val="1"/>
            <c:bubble3D val="0"/>
            <c:spPr>
              <a:solidFill>
                <a:schemeClr val="accent1"/>
              </a:solidFill>
              <a:ln w="19050">
                <a:noFill/>
              </a:ln>
              <a:effectLst/>
            </c:spPr>
            <c:extLst>
              <c:ext xmlns:c16="http://schemas.microsoft.com/office/drawing/2014/chart" uri="{C3380CC4-5D6E-409C-BE32-E72D297353CC}">
                <c16:uniqueId val="{00000003-E643-4C64-B2F5-4BFF9A038A74}"/>
              </c:ext>
            </c:extLst>
          </c:dPt>
          <c:dPt>
            <c:idx val="2"/>
            <c:bubble3D val="0"/>
            <c:spPr>
              <a:solidFill>
                <a:schemeClr val="accent1"/>
              </a:solidFill>
              <a:ln w="19050">
                <a:noFill/>
              </a:ln>
              <a:effectLst/>
            </c:spPr>
            <c:extLst>
              <c:ext xmlns:c16="http://schemas.microsoft.com/office/drawing/2014/chart" uri="{C3380CC4-5D6E-409C-BE32-E72D297353CC}">
                <c16:uniqueId val="{00000005-E643-4C64-B2F5-4BFF9A038A74}"/>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E643-4C64-B2F5-4BFF9A038A7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08320580-76E5-418C-BC4C-59AA3B63589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E80B6772-6CF7-4EDF-BC78-DD3B1D7E229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0B6772-6CF7-4EDF-BC78-DD3B1D7E229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p:cNvSpPr>
          <p:nvPr>
            <p:ph type="sldImg" idx="4294967295"/>
          </p:nvPr>
        </p:nvSpPr>
        <p:spPr>
          <a:ln>
            <a:miter lim="800000"/>
          </a:ln>
        </p:spPr>
      </p:sp>
      <p:sp>
        <p:nvSpPr>
          <p:cNvPr id="50178" name="备注占位符 2"/>
          <p:cNvSpPr>
            <a:spLocks noGrp="1" noChangeArrowheads="1"/>
          </p:cNvSpPr>
          <p:nvPr>
            <p:ph type="body" idx="4294967295"/>
          </p:nvPr>
        </p:nvSpPr>
        <p:spPr/>
        <p:txBody>
          <a:bodyPr/>
          <a:lstStyle/>
          <a:p>
            <a:endParaRPr lang="zh-CN" altLang="en-US"/>
          </a:p>
        </p:txBody>
      </p:sp>
      <p:sp>
        <p:nvSpPr>
          <p:cNvPr id="5017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97B0A38-5CB5-4602-9554-0A3AD3C4889F}" type="slidenum">
              <a:rPr lang="zh-CN"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p:cNvSpPr>
          <p:nvPr>
            <p:ph type="sldImg" idx="4294967295"/>
          </p:nvPr>
        </p:nvSpPr>
        <p:spPr>
          <a:ln>
            <a:miter lim="800000"/>
          </a:ln>
        </p:spPr>
      </p:sp>
      <p:sp>
        <p:nvSpPr>
          <p:cNvPr id="58370" name="备注占位符 2"/>
          <p:cNvSpPr>
            <a:spLocks noGrp="1" noChangeArrowheads="1"/>
          </p:cNvSpPr>
          <p:nvPr>
            <p:ph type="body" idx="4294967295"/>
          </p:nvPr>
        </p:nvSpPr>
        <p:spPr/>
        <p:txBody>
          <a:bodyPr/>
          <a:lstStyle/>
          <a:p>
            <a:endParaRPr lang="zh-CN" altLang="en-US"/>
          </a:p>
        </p:txBody>
      </p:sp>
      <p:sp>
        <p:nvSpPr>
          <p:cNvPr id="583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C0A53B9-33E2-48F7-ABD3-C8F14336515E}" type="slidenum">
              <a:rPr lang="zh-CN"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0B6772-6CF7-4EDF-BC78-DD3B1D7E229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ChangeArrowheads="1"/>
          </p:cNvSpPr>
          <p:nvPr>
            <p:ph type="sldImg" idx="4294967295"/>
          </p:nvPr>
        </p:nvSpPr>
        <p:spPr>
          <a:ln>
            <a:miter lim="800000"/>
          </a:ln>
        </p:spPr>
      </p:sp>
      <p:sp>
        <p:nvSpPr>
          <p:cNvPr id="60418" name="备注占位符 2"/>
          <p:cNvSpPr>
            <a:spLocks noGrp="1" noChangeArrowheads="1"/>
          </p:cNvSpPr>
          <p:nvPr>
            <p:ph type="body" idx="4294967295"/>
          </p:nvPr>
        </p:nvSpPr>
        <p:spPr/>
        <p:txBody>
          <a:bodyPr/>
          <a:lstStyle/>
          <a:p>
            <a:endParaRPr lang="zh-CN" altLang="en-US"/>
          </a:p>
        </p:txBody>
      </p:sp>
      <p:sp>
        <p:nvSpPr>
          <p:cNvPr id="604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ADFD013-B142-4855-A8B7-563AE10A356A}" type="slidenum">
              <a:rPr lang="zh-CN"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ChangeArrowheads="1"/>
          </p:cNvSpPr>
          <p:nvPr>
            <p:ph type="sldImg" idx="4294967295"/>
          </p:nvPr>
        </p:nvSpPr>
        <p:spPr>
          <a:ln>
            <a:miter lim="800000"/>
          </a:ln>
        </p:spPr>
      </p:sp>
      <p:sp>
        <p:nvSpPr>
          <p:cNvPr id="64514" name="备注占位符 2"/>
          <p:cNvSpPr>
            <a:spLocks noGrp="1" noChangeArrowheads="1"/>
          </p:cNvSpPr>
          <p:nvPr>
            <p:ph type="body" idx="4294967295"/>
          </p:nvPr>
        </p:nvSpPr>
        <p:spPr/>
        <p:txBody>
          <a:bodyPr/>
          <a:lstStyle/>
          <a:p>
            <a:endParaRPr lang="zh-CN" altLang="en-US"/>
          </a:p>
        </p:txBody>
      </p:sp>
      <p:sp>
        <p:nvSpPr>
          <p:cNvPr id="645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A778F4FD-E5AE-41DB-AAEC-C8124BFAD165}" type="slidenum">
              <a:rPr lang="zh-CN" altLang="en-US"/>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ChangeArrowheads="1"/>
          </p:cNvSpPr>
          <p:nvPr>
            <p:ph type="sldImg" idx="4294967295"/>
          </p:nvPr>
        </p:nvSpPr>
        <p:spPr>
          <a:ln>
            <a:miter lim="800000"/>
          </a:ln>
        </p:spPr>
      </p:sp>
      <p:sp>
        <p:nvSpPr>
          <p:cNvPr id="66562" name="备注占位符 2"/>
          <p:cNvSpPr>
            <a:spLocks noGrp="1" noChangeArrowheads="1"/>
          </p:cNvSpPr>
          <p:nvPr>
            <p:ph type="body" idx="4294967295"/>
          </p:nvPr>
        </p:nvSpPr>
        <p:spPr/>
        <p:txBody>
          <a:bodyPr/>
          <a:lstStyle/>
          <a:p>
            <a:endParaRPr lang="zh-CN" altLang="en-US"/>
          </a:p>
        </p:txBody>
      </p:sp>
      <p:sp>
        <p:nvSpPr>
          <p:cNvPr id="665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BA13D6D-07B0-4C0E-8E60-B5C8A792C360}" type="slidenum">
              <a:rPr lang="zh-CN"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0B6772-6CF7-4EDF-BC78-DD3B1D7E229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p:cNvSpPr>
          <p:nvPr>
            <p:ph type="sldImg" idx="4294967295"/>
          </p:nvPr>
        </p:nvSpPr>
        <p:spPr>
          <a:ln>
            <a:miter lim="800000"/>
          </a:ln>
        </p:spPr>
      </p:sp>
      <p:sp>
        <p:nvSpPr>
          <p:cNvPr id="46082" name="备注占位符 2"/>
          <p:cNvSpPr>
            <a:spLocks noGrp="1" noChangeArrowheads="1"/>
          </p:cNvSpPr>
          <p:nvPr>
            <p:ph type="body" idx="4294967295"/>
          </p:nvPr>
        </p:nvSpPr>
        <p:spPr/>
        <p:txBody>
          <a:bodyPr/>
          <a:lstStyle/>
          <a:p>
            <a:endParaRPr lang="zh-CN" altLang="en-US"/>
          </a:p>
        </p:txBody>
      </p:sp>
      <p:sp>
        <p:nvSpPr>
          <p:cNvPr id="4608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EFD9C12C-D9BF-495A-858C-67AFBF893D8C}" type="slidenum">
              <a:rPr lang="zh-CN"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0B6772-6CF7-4EDF-BC78-DD3B1D7E229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0B6772-6CF7-4EDF-BC78-DD3B1D7E229B}"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0B6772-6CF7-4EDF-BC78-DD3B1D7E229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p:cNvSpPr>
          <p:nvPr>
            <p:ph type="sldImg" idx="4294967295"/>
          </p:nvPr>
        </p:nvSpPr>
        <p:spPr>
          <a:ln>
            <a:miter lim="800000"/>
          </a:ln>
        </p:spPr>
      </p:sp>
      <p:sp>
        <p:nvSpPr>
          <p:cNvPr id="39938" name="备注占位符 2"/>
          <p:cNvSpPr>
            <a:spLocks noGrp="1" noChangeArrowheads="1"/>
          </p:cNvSpPr>
          <p:nvPr>
            <p:ph type="body" idx="4294967295"/>
          </p:nvPr>
        </p:nvSpPr>
        <p:spPr/>
        <p:txBody>
          <a:bodyPr/>
          <a:lstStyle/>
          <a:p>
            <a:endParaRPr lang="zh-CN" altLang="en-US"/>
          </a:p>
        </p:txBody>
      </p:sp>
      <p:sp>
        <p:nvSpPr>
          <p:cNvPr id="399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0EA0539-5F0C-42D7-88D0-74075B898434}" type="slidenum">
              <a:rPr lang="zh-CN"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6D7B4B15-2360-4B32-BCF1-F480B357161B}" type="slidenum">
              <a:rPr lang="zh-CN"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ChangeArrowheads="1"/>
          </p:cNvSpPr>
          <p:nvPr>
            <p:ph type="sldImg" idx="4294967295"/>
          </p:nvPr>
        </p:nvSpPr>
        <p:spPr>
          <a:ln>
            <a:miter lim="800000"/>
          </a:ln>
        </p:spPr>
      </p:sp>
      <p:sp>
        <p:nvSpPr>
          <p:cNvPr id="68610" name="备注占位符 2"/>
          <p:cNvSpPr>
            <a:spLocks noGrp="1" noChangeArrowheads="1"/>
          </p:cNvSpPr>
          <p:nvPr>
            <p:ph type="body" idx="4294967295"/>
          </p:nvPr>
        </p:nvSpPr>
        <p:spPr/>
        <p:txBody>
          <a:bodyPr/>
          <a:lstStyle/>
          <a:p>
            <a:endParaRPr lang="zh-CN" altLang="en-US"/>
          </a:p>
        </p:txBody>
      </p:sp>
      <p:sp>
        <p:nvSpPr>
          <p:cNvPr id="686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5D06753-F510-4603-AE68-D2AEE6511035}" type="slidenum">
              <a:rPr lang="zh-CN"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0B6772-6CF7-4EDF-BC78-DD3B1D7E229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ChangeArrowheads="1"/>
          </p:cNvSpPr>
          <p:nvPr>
            <p:ph type="sldImg" idx="4294967295"/>
          </p:nvPr>
        </p:nvSpPr>
        <p:spPr>
          <a:ln>
            <a:miter lim="800000"/>
          </a:ln>
        </p:spPr>
      </p:sp>
      <p:sp>
        <p:nvSpPr>
          <p:cNvPr id="70658" name="备注占位符 2"/>
          <p:cNvSpPr>
            <a:spLocks noGrp="1" noChangeArrowheads="1"/>
          </p:cNvSpPr>
          <p:nvPr>
            <p:ph type="body" idx="4294967295"/>
          </p:nvPr>
        </p:nvSpPr>
        <p:spPr/>
        <p:txBody>
          <a:bodyPr/>
          <a:lstStyle/>
          <a:p>
            <a:endParaRPr lang="zh-CN" altLang="en-US"/>
          </a:p>
        </p:txBody>
      </p:sp>
      <p:sp>
        <p:nvSpPr>
          <p:cNvPr id="7065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03F646C-4AE9-43D9-95CC-21E855F4476B}" type="slidenum">
              <a:rPr lang="zh-CN" altLang="en-US"/>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2.xml"/><Relationship Id="rId4" Type="http://schemas.openxmlformats.org/officeDocument/2006/relationships/tags" Target="../tags/tag35.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2.xml"/><Relationship Id="rId5" Type="http://schemas.openxmlformats.org/officeDocument/2006/relationships/tags" Target="../tags/tag49.xml"/><Relationship Id="rId4" Type="http://schemas.openxmlformats.org/officeDocument/2006/relationships/tags" Target="../tags/tag48.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21.xml"/><Relationship Id="rId16" Type="http://schemas.openxmlformats.org/officeDocument/2006/relationships/tags" Target="../tags/tag6.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tags" Target="../tags/tag5.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hemeOverride" Target="../theme/themeOverride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hemeOverride" Target="../theme/themeOverride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hemeOverride" Target="../theme/themeOverride9.xml"/><Relationship Id="rId5" Type="http://schemas.openxmlformats.org/officeDocument/2006/relationships/image" Target="../media/image8.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hemeOverride" Target="../theme/themeOverride1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hemeOverride" Target="../theme/themeOverride1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hemeOverride" Target="../theme/themeOverride1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slideLayout" Target="../slideLayouts/slideLayout2.xml"/><Relationship Id="rId3" Type="http://schemas.openxmlformats.org/officeDocument/2006/relationships/tags" Target="../tags/tag61.xml"/><Relationship Id="rId21" Type="http://schemas.openxmlformats.org/officeDocument/2006/relationships/image" Target="../media/image6.png"/><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image" Target="../media/image2.jpe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slide" Target="slide4.xml"/><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slide" Target="slide2.xml"/><Relationship Id="rId10" Type="http://schemas.openxmlformats.org/officeDocument/2006/relationships/tags" Target="../tags/tag68.xml"/><Relationship Id="rId19" Type="http://schemas.openxmlformats.org/officeDocument/2006/relationships/notesSlide" Target="../notesSlides/notesSlide2.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hemeOverride" Target="../theme/themeOverride1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hemeOverride" Target="../theme/themeOverride1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hemeOverride" Target="../theme/themeOverride16.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35520"/>
            <a:ext cx="12192000" cy="6893520"/>
          </a:xfrm>
          <a:prstGeom prst="rect">
            <a:avLst/>
          </a:prstGeom>
        </p:spPr>
      </p:pic>
      <p:pic>
        <p:nvPicPr>
          <p:cNvPr id="2" name="图片 1"/>
          <p:cNvPicPr>
            <a:picLocks noChangeAspect="1"/>
          </p:cNvPicPr>
          <p:nvPr/>
        </p:nvPicPr>
        <p:blipFill>
          <a:blip r:embed="rId4" cstate="email"/>
          <a:stretch>
            <a:fillRect/>
          </a:stretch>
        </p:blipFill>
        <p:spPr>
          <a:xfrm>
            <a:off x="235207" y="-1328027"/>
            <a:ext cx="6994534" cy="4663023"/>
          </a:xfrm>
          <a:prstGeom prst="rect">
            <a:avLst/>
          </a:prstGeom>
        </p:spPr>
      </p:pic>
      <p:pic>
        <p:nvPicPr>
          <p:cNvPr id="3" name="图片 2"/>
          <p:cNvPicPr>
            <a:picLocks noChangeAspect="1"/>
          </p:cNvPicPr>
          <p:nvPr/>
        </p:nvPicPr>
        <p:blipFill>
          <a:blip r:embed="rId5" cstate="email"/>
          <a:stretch>
            <a:fillRect/>
          </a:stretch>
        </p:blipFill>
        <p:spPr>
          <a:xfrm>
            <a:off x="6838456" y="135042"/>
            <a:ext cx="5437182" cy="6656282"/>
          </a:xfrm>
          <a:prstGeom prst="rect">
            <a:avLst/>
          </a:prstGeom>
        </p:spPr>
      </p:pic>
      <p:pic>
        <p:nvPicPr>
          <p:cNvPr id="10" name="图片 9"/>
          <p:cNvPicPr>
            <a:picLocks noChangeAspect="1"/>
          </p:cNvPicPr>
          <p:nvPr/>
        </p:nvPicPr>
        <p:blipFill>
          <a:blip r:embed="rId6" cstate="email"/>
          <a:stretch>
            <a:fillRect/>
          </a:stretch>
        </p:blipFill>
        <p:spPr>
          <a:xfrm>
            <a:off x="2575948" y="2019222"/>
            <a:ext cx="2671170" cy="44886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900" fill="hold"/>
                                        <p:tgtEl>
                                          <p:spTgt spid="3"/>
                                        </p:tgtEl>
                                        <p:attrNameLst>
                                          <p:attrName>ppt_w</p:attrName>
                                        </p:attrNameLst>
                                      </p:cBhvr>
                                      <p:tavLst>
                                        <p:tav tm="0">
                                          <p:val>
                                            <p:fltVal val="0"/>
                                          </p:val>
                                        </p:tav>
                                        <p:tav tm="100000">
                                          <p:val>
                                            <p:strVal val="#ppt_w"/>
                                          </p:val>
                                        </p:tav>
                                      </p:tavLst>
                                    </p:anim>
                                    <p:anim calcmode="lin" valueType="num">
                                      <p:cBhvr>
                                        <p:cTn id="8" dur="1900" fill="hold"/>
                                        <p:tgtEl>
                                          <p:spTgt spid="3"/>
                                        </p:tgtEl>
                                        <p:attrNameLst>
                                          <p:attrName>ppt_h</p:attrName>
                                        </p:attrNameLst>
                                      </p:cBhvr>
                                      <p:tavLst>
                                        <p:tav tm="0">
                                          <p:val>
                                            <p:fltVal val="0"/>
                                          </p:val>
                                        </p:tav>
                                        <p:tav tm="100000">
                                          <p:val>
                                            <p:strVal val="#ppt_h"/>
                                          </p:val>
                                        </p:tav>
                                      </p:tavLst>
                                    </p:anim>
                                    <p:animEffect transition="in" filter="fade">
                                      <p:cBhvr>
                                        <p:cTn id="9" dur="1900"/>
                                        <p:tgtEl>
                                          <p:spTgt spid="3"/>
                                        </p:tgtEl>
                                      </p:cBhvr>
                                    </p:animEffect>
                                    <p:anim calcmode="lin" valueType="num">
                                      <p:cBhvr>
                                        <p:cTn id="10" dur="1900" fill="hold"/>
                                        <p:tgtEl>
                                          <p:spTgt spid="3"/>
                                        </p:tgtEl>
                                        <p:attrNameLst>
                                          <p:attrName>ppt_x</p:attrName>
                                        </p:attrNameLst>
                                      </p:cBhvr>
                                      <p:tavLst>
                                        <p:tav tm="0">
                                          <p:val>
                                            <p:fltVal val="0.5"/>
                                          </p:val>
                                        </p:tav>
                                        <p:tav tm="100000">
                                          <p:val>
                                            <p:strVal val="#ppt_x"/>
                                          </p:val>
                                        </p:tav>
                                      </p:tavLst>
                                    </p:anim>
                                    <p:anim calcmode="lin" valueType="num">
                                      <p:cBhvr>
                                        <p:cTn id="11" dur="19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22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2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07033" y="1934257"/>
            <a:ext cx="1415754" cy="338546"/>
          </a:xfrm>
          <a:prstGeom prst="rect">
            <a:avLst/>
          </a:prstGeom>
        </p:spPr>
        <p:txBody>
          <a:bodyPr wrap="none" lIns="91431" tIns="45716" rIns="91431" bIns="45716">
            <a:spAutoFit/>
          </a:bodyPr>
          <a:lstStyle/>
          <a:p>
            <a:pPr defTabSz="914400">
              <a:defRPr/>
            </a:pPr>
            <a:r>
              <a:rPr lang="zh-CN" altLang="en-US" sz="1600" b="1" dirty="0">
                <a:solidFill>
                  <a:schemeClr val="accent1"/>
                </a:solidFill>
                <a:cs typeface="+mn-ea"/>
                <a:sym typeface="+mn-lt"/>
              </a:rPr>
              <a:t>此处添加标题</a:t>
            </a:r>
            <a:endParaRPr lang="en-US" altLang="zh-CN" sz="1600" b="1" dirty="0">
              <a:solidFill>
                <a:schemeClr val="accent1"/>
              </a:solidFill>
              <a:cs typeface="+mn-ea"/>
              <a:sym typeface="+mn-lt"/>
            </a:endParaRPr>
          </a:p>
        </p:txBody>
      </p:sp>
      <p:sp>
        <p:nvSpPr>
          <p:cNvPr id="5" name="矩形 4"/>
          <p:cNvSpPr/>
          <p:nvPr/>
        </p:nvSpPr>
        <p:spPr>
          <a:xfrm>
            <a:off x="7594069" y="4113359"/>
            <a:ext cx="1415754" cy="338546"/>
          </a:xfrm>
          <a:prstGeom prst="rect">
            <a:avLst/>
          </a:prstGeom>
        </p:spPr>
        <p:txBody>
          <a:bodyPr wrap="none" lIns="91431" tIns="45716" rIns="91431" bIns="45716">
            <a:spAutoFit/>
          </a:bodyPr>
          <a:lstStyle/>
          <a:p>
            <a:pPr defTabSz="914400">
              <a:defRPr/>
            </a:pPr>
            <a:r>
              <a:rPr lang="zh-CN" altLang="en-US" sz="1600" b="1" dirty="0">
                <a:solidFill>
                  <a:schemeClr val="accent1"/>
                </a:solidFill>
                <a:cs typeface="+mn-ea"/>
                <a:sym typeface="+mn-lt"/>
              </a:rPr>
              <a:t>此处添加标题</a:t>
            </a:r>
            <a:endParaRPr lang="en-US" altLang="zh-CN" sz="1600" b="1" dirty="0">
              <a:solidFill>
                <a:schemeClr val="accent1"/>
              </a:solidFill>
              <a:cs typeface="+mn-ea"/>
              <a:sym typeface="+mn-lt"/>
            </a:endParaRPr>
          </a:p>
        </p:txBody>
      </p:sp>
      <p:sp>
        <p:nvSpPr>
          <p:cNvPr id="6" name="矩形 5"/>
          <p:cNvSpPr/>
          <p:nvPr/>
        </p:nvSpPr>
        <p:spPr>
          <a:xfrm>
            <a:off x="2639308" y="2990653"/>
            <a:ext cx="1415754" cy="338546"/>
          </a:xfrm>
          <a:prstGeom prst="rect">
            <a:avLst/>
          </a:prstGeom>
        </p:spPr>
        <p:txBody>
          <a:bodyPr wrap="none" lIns="91431" tIns="45716" rIns="91431" bIns="45716">
            <a:spAutoFit/>
          </a:bodyPr>
          <a:lstStyle/>
          <a:p>
            <a:pPr algn="r" defTabSz="914400">
              <a:defRPr/>
            </a:pPr>
            <a:r>
              <a:rPr lang="zh-CN" altLang="en-US" sz="1600" b="1" dirty="0">
                <a:solidFill>
                  <a:schemeClr val="accent2"/>
                </a:solidFill>
                <a:cs typeface="+mn-ea"/>
                <a:sym typeface="+mn-lt"/>
              </a:rPr>
              <a:t>此处添加标题</a:t>
            </a:r>
            <a:endParaRPr lang="en-US" altLang="zh-CN" sz="1600" b="1" dirty="0">
              <a:solidFill>
                <a:schemeClr val="accent2"/>
              </a:solidFill>
              <a:cs typeface="+mn-ea"/>
              <a:sym typeface="+mn-lt"/>
            </a:endParaRPr>
          </a:p>
        </p:txBody>
      </p:sp>
      <p:sp>
        <p:nvSpPr>
          <p:cNvPr id="7" name="等腰三角形 6"/>
          <p:cNvSpPr>
            <a:spLocks noChangeAspect="1" noChangeArrowheads="1"/>
          </p:cNvSpPr>
          <p:nvPr/>
        </p:nvSpPr>
        <p:spPr bwMode="auto">
          <a:xfrm rot="5400000" flipV="1">
            <a:off x="7298690" y="2443192"/>
            <a:ext cx="239249" cy="206315"/>
          </a:xfrm>
          <a:prstGeom prst="triangle">
            <a:avLst>
              <a:gd name="adj" fmla="val 50000"/>
            </a:avLst>
          </a:prstGeom>
          <a:solidFill>
            <a:schemeClr val="accent1"/>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defTabSz="914400">
              <a:spcBef>
                <a:spcPct val="0"/>
              </a:spcBef>
              <a:buNone/>
              <a:defRPr/>
            </a:pPr>
            <a:endParaRPr lang="zh-CN" altLang="zh-CN" sz="2000">
              <a:solidFill>
                <a:prstClr val="black">
                  <a:lumMod val="65000"/>
                  <a:lumOff val="35000"/>
                </a:prstClr>
              </a:solidFill>
              <a:latin typeface="+mn-lt"/>
              <a:ea typeface="+mn-ea"/>
              <a:cs typeface="+mn-ea"/>
              <a:sym typeface="+mn-lt"/>
            </a:endParaRPr>
          </a:p>
        </p:txBody>
      </p:sp>
      <p:sp>
        <p:nvSpPr>
          <p:cNvPr id="8" name="矩形 47"/>
          <p:cNvSpPr>
            <a:spLocks noChangeArrowheads="1"/>
          </p:cNvSpPr>
          <p:nvPr/>
        </p:nvSpPr>
        <p:spPr bwMode="auto">
          <a:xfrm>
            <a:off x="7594074" y="2348995"/>
            <a:ext cx="2822407" cy="9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defTabSz="914400">
              <a:lnSpc>
                <a:spcPct val="120000"/>
              </a:lnSpc>
              <a:spcBef>
                <a:spcPct val="0"/>
              </a:spcBef>
              <a:buNone/>
              <a:defRPr/>
            </a:pPr>
            <a:r>
              <a:rPr lang="zh-CN" altLang="en-US" sz="1465" dirty="0">
                <a:solidFill>
                  <a:srgbClr val="333333"/>
                </a:solidFill>
                <a:latin typeface="+mn-lt"/>
                <a:ea typeface="+mn-ea"/>
                <a:cs typeface="+mn-ea"/>
                <a:sym typeface="+mn-lt"/>
              </a:rPr>
              <a:t>您的内容打在这里，或者通过复制您的文本后，在此框中选择粘贴，并选择只保留文字。</a:t>
            </a:r>
          </a:p>
        </p:txBody>
      </p:sp>
      <p:sp>
        <p:nvSpPr>
          <p:cNvPr id="9" name="等腰三角形 18"/>
          <p:cNvSpPr>
            <a:spLocks noChangeAspect="1" noChangeArrowheads="1"/>
          </p:cNvSpPr>
          <p:nvPr/>
        </p:nvSpPr>
        <p:spPr bwMode="auto">
          <a:xfrm rot="5400000" flipV="1">
            <a:off x="7298690" y="4626260"/>
            <a:ext cx="239249" cy="206315"/>
          </a:xfrm>
          <a:prstGeom prst="triangle">
            <a:avLst>
              <a:gd name="adj" fmla="val 50000"/>
            </a:avLst>
          </a:prstGeom>
          <a:solidFill>
            <a:schemeClr val="accent1"/>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defTabSz="914400">
              <a:spcBef>
                <a:spcPct val="0"/>
              </a:spcBef>
              <a:buNone/>
              <a:defRPr/>
            </a:pPr>
            <a:endParaRPr lang="zh-CN" altLang="zh-CN" sz="2000">
              <a:solidFill>
                <a:prstClr val="black">
                  <a:lumMod val="65000"/>
                  <a:lumOff val="35000"/>
                </a:prstClr>
              </a:solidFill>
              <a:latin typeface="+mn-lt"/>
              <a:ea typeface="+mn-ea"/>
              <a:cs typeface="+mn-ea"/>
              <a:sym typeface="+mn-lt"/>
            </a:endParaRPr>
          </a:p>
        </p:txBody>
      </p:sp>
      <p:sp>
        <p:nvSpPr>
          <p:cNvPr id="10" name="矩形 47"/>
          <p:cNvSpPr>
            <a:spLocks noChangeArrowheads="1"/>
          </p:cNvSpPr>
          <p:nvPr/>
        </p:nvSpPr>
        <p:spPr bwMode="auto">
          <a:xfrm>
            <a:off x="7594074" y="4532067"/>
            <a:ext cx="2822407" cy="9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defTabSz="914400">
              <a:lnSpc>
                <a:spcPct val="120000"/>
              </a:lnSpc>
              <a:spcBef>
                <a:spcPct val="0"/>
              </a:spcBef>
              <a:buNone/>
              <a:defRPr/>
            </a:pPr>
            <a:r>
              <a:rPr lang="zh-CN" altLang="en-US" sz="1465" dirty="0">
                <a:solidFill>
                  <a:srgbClr val="333333"/>
                </a:solidFill>
                <a:latin typeface="+mn-lt"/>
                <a:ea typeface="+mn-ea"/>
                <a:cs typeface="+mn-ea"/>
                <a:sym typeface="+mn-lt"/>
              </a:rPr>
              <a:t>您的内容打在这里，或者通过复制您的文本后，在此框中选择粘贴，并选择只保留文字。</a:t>
            </a:r>
          </a:p>
        </p:txBody>
      </p:sp>
      <p:sp>
        <p:nvSpPr>
          <p:cNvPr id="11" name="等腰三角形 18"/>
          <p:cNvSpPr>
            <a:spLocks noChangeAspect="1" noChangeArrowheads="1"/>
          </p:cNvSpPr>
          <p:nvPr/>
        </p:nvSpPr>
        <p:spPr bwMode="auto">
          <a:xfrm rot="16200000" flipH="1" flipV="1">
            <a:off x="4228380" y="3496304"/>
            <a:ext cx="239249" cy="206315"/>
          </a:xfrm>
          <a:prstGeom prst="triangle">
            <a:avLst>
              <a:gd name="adj" fmla="val 50000"/>
            </a:avLst>
          </a:prstGeom>
          <a:solidFill>
            <a:schemeClr val="accent1"/>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defTabSz="914400">
              <a:spcBef>
                <a:spcPct val="0"/>
              </a:spcBef>
              <a:buNone/>
              <a:defRPr/>
            </a:pPr>
            <a:endParaRPr lang="zh-CN" altLang="zh-CN" sz="2000">
              <a:solidFill>
                <a:srgbClr val="A5A5A5">
                  <a:lumMod val="75000"/>
                </a:srgbClr>
              </a:solidFill>
              <a:latin typeface="+mn-lt"/>
              <a:ea typeface="+mn-ea"/>
              <a:cs typeface="+mn-ea"/>
              <a:sym typeface="+mn-lt"/>
            </a:endParaRPr>
          </a:p>
        </p:txBody>
      </p:sp>
      <p:sp>
        <p:nvSpPr>
          <p:cNvPr id="12" name="矩形 47"/>
          <p:cNvSpPr>
            <a:spLocks noChangeArrowheads="1"/>
          </p:cNvSpPr>
          <p:nvPr/>
        </p:nvSpPr>
        <p:spPr bwMode="auto">
          <a:xfrm>
            <a:off x="1736119" y="3402103"/>
            <a:ext cx="2443253" cy="117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defTabSz="914400">
              <a:lnSpc>
                <a:spcPct val="120000"/>
              </a:lnSpc>
              <a:spcBef>
                <a:spcPct val="0"/>
              </a:spcBef>
              <a:buNone/>
              <a:defRPr/>
            </a:pPr>
            <a:r>
              <a:rPr lang="zh-CN" altLang="en-US" sz="1465" dirty="0">
                <a:solidFill>
                  <a:srgbClr val="333333"/>
                </a:solidFill>
                <a:latin typeface="+mn-lt"/>
                <a:ea typeface="+mn-ea"/>
                <a:cs typeface="+mn-ea"/>
                <a:sym typeface="+mn-lt"/>
              </a:rPr>
              <a:t>您的内容打在这里，或者通过复制您的文本后，在此框中选择粘贴，并选择只保留文字。</a:t>
            </a:r>
          </a:p>
        </p:txBody>
      </p:sp>
      <p:sp>
        <p:nvSpPr>
          <p:cNvPr id="13" name="形状 12"/>
          <p:cNvSpPr/>
          <p:nvPr/>
        </p:nvSpPr>
        <p:spPr>
          <a:xfrm>
            <a:off x="4594289" y="2918836"/>
            <a:ext cx="1867985" cy="1868267"/>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sz="2400">
              <a:cs typeface="+mn-ea"/>
              <a:sym typeface="+mn-lt"/>
            </a:endParaRPr>
          </a:p>
        </p:txBody>
      </p:sp>
      <p:sp>
        <p:nvSpPr>
          <p:cNvPr id="14" name="空心弧 13"/>
          <p:cNvSpPr/>
          <p:nvPr/>
        </p:nvSpPr>
        <p:spPr>
          <a:xfrm>
            <a:off x="5264541" y="4141380"/>
            <a:ext cx="1604887" cy="1605531"/>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sz="2400">
              <a:cs typeface="+mn-ea"/>
              <a:sym typeface="+mn-lt"/>
            </a:endParaRPr>
          </a:p>
        </p:txBody>
      </p:sp>
      <p:sp>
        <p:nvSpPr>
          <p:cNvPr id="15" name="空心弧 14"/>
          <p:cNvSpPr/>
          <p:nvPr/>
        </p:nvSpPr>
        <p:spPr>
          <a:xfrm>
            <a:off x="5264541" y="4141380"/>
            <a:ext cx="1604887" cy="1605531"/>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sz="2400">
              <a:cs typeface="+mn-ea"/>
              <a:sym typeface="+mn-lt"/>
            </a:endParaRPr>
          </a:p>
        </p:txBody>
      </p:sp>
      <p:sp>
        <p:nvSpPr>
          <p:cNvPr id="16" name="任意多边形 15"/>
          <p:cNvSpPr/>
          <p:nvPr/>
        </p:nvSpPr>
        <p:spPr>
          <a:xfrm rot="17307692">
            <a:off x="5622039" y="2401897"/>
            <a:ext cx="1619267" cy="872432"/>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defRPr/>
            </a:pPr>
            <a:endParaRPr lang="zh-CN" altLang="en-US" sz="2535">
              <a:solidFill>
                <a:srgbClr val="67442C">
                  <a:lumMod val="75000"/>
                </a:srgbClr>
              </a:solidFill>
              <a:cs typeface="+mn-ea"/>
              <a:sym typeface="+mn-lt"/>
            </a:endParaRPr>
          </a:p>
        </p:txBody>
      </p:sp>
      <p:sp>
        <p:nvSpPr>
          <p:cNvPr id="17" name="任意多边形 16"/>
          <p:cNvSpPr/>
          <p:nvPr/>
        </p:nvSpPr>
        <p:spPr>
          <a:xfrm rot="17307692">
            <a:off x="5225965" y="1950751"/>
            <a:ext cx="1063396" cy="744568"/>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defRPr/>
            </a:pPr>
            <a:endParaRPr lang="zh-CN" altLang="en-US" sz="2535">
              <a:solidFill>
                <a:srgbClr val="67442C">
                  <a:lumMod val="75000"/>
                </a:srgbClr>
              </a:solidFill>
              <a:cs typeface="+mn-ea"/>
              <a:sym typeface="+mn-lt"/>
            </a:endParaRPr>
          </a:p>
        </p:txBody>
      </p:sp>
      <p:sp>
        <p:nvSpPr>
          <p:cNvPr id="18" name="TextBox 17"/>
          <p:cNvSpPr txBox="1"/>
          <p:nvPr/>
        </p:nvSpPr>
        <p:spPr>
          <a:xfrm>
            <a:off x="5778771" y="2252339"/>
            <a:ext cx="654346" cy="872098"/>
          </a:xfrm>
          <a:prstGeom prst="rect">
            <a:avLst/>
          </a:prstGeom>
          <a:noFill/>
        </p:spPr>
        <p:txBody>
          <a:bodyPr wrap="none" lIns="91440" tIns="45720" rIns="91440" bIns="45720" rtlCol="0">
            <a:spAutoFit/>
          </a:bodyPr>
          <a:lstStyle/>
          <a:p>
            <a:pPr defTabSz="914400">
              <a:defRPr/>
            </a:pPr>
            <a:r>
              <a:rPr lang="en-US" altLang="zh-CN" sz="5065" b="1" dirty="0">
                <a:solidFill>
                  <a:schemeClr val="accent1"/>
                </a:solidFill>
                <a:cs typeface="+mn-ea"/>
                <a:sym typeface="+mn-lt"/>
              </a:rPr>
              <a:t>A</a:t>
            </a:r>
            <a:endParaRPr lang="zh-CN" altLang="en-US" sz="5065" b="1" dirty="0">
              <a:solidFill>
                <a:schemeClr val="accent1"/>
              </a:solidFill>
              <a:cs typeface="+mn-ea"/>
              <a:sym typeface="+mn-lt"/>
            </a:endParaRPr>
          </a:p>
        </p:txBody>
      </p:sp>
      <p:sp>
        <p:nvSpPr>
          <p:cNvPr id="19" name="TextBox 18"/>
          <p:cNvSpPr txBox="1"/>
          <p:nvPr/>
        </p:nvSpPr>
        <p:spPr>
          <a:xfrm>
            <a:off x="5192892" y="3402103"/>
            <a:ext cx="654346" cy="872098"/>
          </a:xfrm>
          <a:prstGeom prst="rect">
            <a:avLst/>
          </a:prstGeom>
          <a:noFill/>
        </p:spPr>
        <p:txBody>
          <a:bodyPr wrap="none" lIns="91440" tIns="45720" rIns="91440" bIns="45720" rtlCol="0">
            <a:spAutoFit/>
          </a:bodyPr>
          <a:lstStyle/>
          <a:p>
            <a:pPr defTabSz="914400">
              <a:defRPr/>
            </a:pPr>
            <a:r>
              <a:rPr lang="en-US" altLang="zh-CN" sz="5065" b="1" dirty="0">
                <a:solidFill>
                  <a:schemeClr val="accent2"/>
                </a:solidFill>
                <a:cs typeface="+mn-ea"/>
                <a:sym typeface="+mn-lt"/>
              </a:rPr>
              <a:t>B</a:t>
            </a:r>
            <a:endParaRPr lang="zh-CN" altLang="en-US" sz="5065" b="1" dirty="0">
              <a:solidFill>
                <a:schemeClr val="accent2"/>
              </a:solidFill>
              <a:cs typeface="+mn-ea"/>
              <a:sym typeface="+mn-lt"/>
            </a:endParaRPr>
          </a:p>
        </p:txBody>
      </p:sp>
      <p:sp>
        <p:nvSpPr>
          <p:cNvPr id="20" name="TextBox 19"/>
          <p:cNvSpPr txBox="1"/>
          <p:nvPr/>
        </p:nvSpPr>
        <p:spPr>
          <a:xfrm>
            <a:off x="5761519" y="4544238"/>
            <a:ext cx="654346" cy="872098"/>
          </a:xfrm>
          <a:prstGeom prst="rect">
            <a:avLst/>
          </a:prstGeom>
          <a:noFill/>
        </p:spPr>
        <p:txBody>
          <a:bodyPr wrap="none" lIns="91440" tIns="45720" rIns="91440" bIns="45720" rtlCol="0">
            <a:spAutoFit/>
          </a:bodyPr>
          <a:lstStyle/>
          <a:p>
            <a:pPr defTabSz="914400">
              <a:defRPr/>
            </a:pPr>
            <a:r>
              <a:rPr lang="en-US" altLang="zh-CN" sz="5065" b="1" dirty="0">
                <a:solidFill>
                  <a:schemeClr val="accent1"/>
                </a:solidFill>
                <a:cs typeface="+mn-ea"/>
                <a:sym typeface="+mn-lt"/>
              </a:rPr>
              <a:t>C</a:t>
            </a:r>
            <a:endParaRPr lang="zh-CN" altLang="en-US" sz="5065" b="1" dirty="0">
              <a:solidFill>
                <a:schemeClr val="accent1"/>
              </a:solidFill>
              <a:cs typeface="+mn-ea"/>
              <a:sym typeface="+mn-lt"/>
            </a:endParaRPr>
          </a:p>
        </p:txBody>
      </p:sp>
      <p:sp>
        <p:nvSpPr>
          <p:cNvPr id="21" name="矩形 20"/>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22" name="图片 21"/>
          <p:cNvPicPr>
            <a:picLocks noChangeAspect="1"/>
          </p:cNvPicPr>
          <p:nvPr/>
        </p:nvPicPr>
        <p:blipFill>
          <a:blip r:embed="rId4" cstate="email"/>
          <a:stretch>
            <a:fillRect/>
          </a:stretch>
        </p:blipFill>
        <p:spPr>
          <a:xfrm>
            <a:off x="9557046" y="3463182"/>
            <a:ext cx="2718591" cy="332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right)">
                                      <p:cBhvr>
                                        <p:cTn id="46" dur="500"/>
                                        <p:tgtEl>
                                          <p:spTgt spid="6"/>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528"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1900" fill="hold"/>
                                        <p:tgtEl>
                                          <p:spTgt spid="22"/>
                                        </p:tgtEl>
                                        <p:attrNameLst>
                                          <p:attrName>ppt_w</p:attrName>
                                        </p:attrNameLst>
                                      </p:cBhvr>
                                      <p:tavLst>
                                        <p:tav tm="0">
                                          <p:val>
                                            <p:fltVal val="0"/>
                                          </p:val>
                                        </p:tav>
                                        <p:tav tm="100000">
                                          <p:val>
                                            <p:strVal val="#ppt_w"/>
                                          </p:val>
                                        </p:tav>
                                      </p:tavLst>
                                    </p:anim>
                                    <p:anim calcmode="lin" valueType="num">
                                      <p:cBhvr>
                                        <p:cTn id="81" dur="1900" fill="hold"/>
                                        <p:tgtEl>
                                          <p:spTgt spid="22"/>
                                        </p:tgtEl>
                                        <p:attrNameLst>
                                          <p:attrName>ppt_h</p:attrName>
                                        </p:attrNameLst>
                                      </p:cBhvr>
                                      <p:tavLst>
                                        <p:tav tm="0">
                                          <p:val>
                                            <p:fltVal val="0"/>
                                          </p:val>
                                        </p:tav>
                                        <p:tav tm="100000">
                                          <p:val>
                                            <p:strVal val="#ppt_h"/>
                                          </p:val>
                                        </p:tav>
                                      </p:tavLst>
                                    </p:anim>
                                    <p:animEffect transition="in" filter="fade">
                                      <p:cBhvr>
                                        <p:cTn id="82" dur="1900"/>
                                        <p:tgtEl>
                                          <p:spTgt spid="22"/>
                                        </p:tgtEl>
                                      </p:cBhvr>
                                    </p:animEffect>
                                    <p:anim calcmode="lin" valueType="num">
                                      <p:cBhvr>
                                        <p:cTn id="83" dur="1900" fill="hold"/>
                                        <p:tgtEl>
                                          <p:spTgt spid="22"/>
                                        </p:tgtEl>
                                        <p:attrNameLst>
                                          <p:attrName>ppt_x</p:attrName>
                                        </p:attrNameLst>
                                      </p:cBhvr>
                                      <p:tavLst>
                                        <p:tav tm="0">
                                          <p:val>
                                            <p:fltVal val="0.5"/>
                                          </p:val>
                                        </p:tav>
                                        <p:tav tm="100000">
                                          <p:val>
                                            <p:strVal val="#ppt_x"/>
                                          </p:val>
                                        </p:tav>
                                      </p:tavLst>
                                    </p:anim>
                                    <p:anim calcmode="lin" valueType="num">
                                      <p:cBhvr>
                                        <p:cTn id="84" dur="1900" fill="hold"/>
                                        <p:tgtEl>
                                          <p:spTgt spid="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7" grpId="1" animBg="1"/>
      <p:bldP spid="8" grpId="0"/>
      <p:bldP spid="9" grpId="0" animBg="1"/>
      <p:bldP spid="9" grpId="1" animBg="1"/>
      <p:bldP spid="10" grpId="0"/>
      <p:bldP spid="11" grpId="0" animBg="1"/>
      <p:bldP spid="11" grpId="1" animBg="1"/>
      <p:bldP spid="12" grpId="0"/>
      <p:bldP spid="16" grpId="0" animBg="1"/>
      <p:bldP spid="17" grpId="0" animBg="1"/>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3920067" y="1822452"/>
            <a:ext cx="3841751" cy="2305049"/>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9155" name="矩形 4"/>
            <p:cNvSpPr>
              <a:spLocks noChangeArrowheads="1"/>
            </p:cNvSpPr>
            <p:nvPr/>
          </p:nvSpPr>
          <p:spPr bwMode="auto">
            <a:xfrm>
              <a:off x="5537176" y="3100630"/>
              <a:ext cx="1524639" cy="89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265" b="1">
                  <a:solidFill>
                    <a:srgbClr val="404040"/>
                  </a:solidFill>
                  <a:cs typeface="+mn-ea"/>
                  <a:sym typeface="+mn-lt"/>
                </a:rPr>
                <a:t>90%</a:t>
              </a:r>
              <a:endParaRPr lang="zh-CN" altLang="en-US" sz="4265" b="1">
                <a:solidFill>
                  <a:srgbClr val="404040"/>
                </a:solidFill>
                <a:cs typeface="+mn-ea"/>
                <a:sym typeface="+mn-lt"/>
              </a:endParaRPr>
            </a:p>
          </p:txBody>
        </p:sp>
      </p:grpSp>
      <p:grpSp>
        <p:nvGrpSpPr>
          <p:cNvPr id="6" name="组合 5"/>
          <p:cNvGrpSpPr/>
          <p:nvPr/>
        </p:nvGrpSpPr>
        <p:grpSpPr bwMode="auto">
          <a:xfrm>
            <a:off x="1765301" y="1845733"/>
            <a:ext cx="2874433" cy="2305051"/>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49158" name="矩形 8"/>
            <p:cNvSpPr>
              <a:spLocks noChangeArrowheads="1"/>
            </p:cNvSpPr>
            <p:nvPr/>
          </p:nvSpPr>
          <p:spPr bwMode="auto">
            <a:xfrm>
              <a:off x="1722179" y="3031443"/>
              <a:ext cx="1524430" cy="89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265" b="1">
                  <a:solidFill>
                    <a:srgbClr val="404040"/>
                  </a:solidFill>
                  <a:cs typeface="+mn-ea"/>
                  <a:sym typeface="+mn-lt"/>
                </a:rPr>
                <a:t>50%</a:t>
              </a:r>
              <a:endParaRPr lang="zh-CN" altLang="en-US" sz="4265" b="1">
                <a:solidFill>
                  <a:srgbClr val="404040"/>
                </a:solidFill>
                <a:cs typeface="+mn-ea"/>
                <a:sym typeface="+mn-lt"/>
              </a:endParaRPr>
            </a:p>
          </p:txBody>
        </p:sp>
      </p:grpSp>
      <p:grpSp>
        <p:nvGrpSpPr>
          <p:cNvPr id="10" name="组合 9"/>
          <p:cNvGrpSpPr/>
          <p:nvPr/>
        </p:nvGrpSpPr>
        <p:grpSpPr bwMode="auto">
          <a:xfrm>
            <a:off x="6690784" y="1820333"/>
            <a:ext cx="3841749" cy="2305051"/>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49161" name="矩形 11"/>
            <p:cNvSpPr>
              <a:spLocks noChangeArrowheads="1"/>
            </p:cNvSpPr>
            <p:nvPr/>
          </p:nvSpPr>
          <p:spPr bwMode="auto">
            <a:xfrm>
              <a:off x="8991269" y="3068605"/>
              <a:ext cx="1524640" cy="89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265" b="1">
                  <a:solidFill>
                    <a:srgbClr val="404040"/>
                  </a:solidFill>
                  <a:cs typeface="+mn-ea"/>
                  <a:sym typeface="+mn-lt"/>
                </a:rPr>
                <a:t>23%</a:t>
              </a:r>
              <a:endParaRPr lang="zh-CN" altLang="en-US" sz="4265" b="1">
                <a:solidFill>
                  <a:srgbClr val="404040"/>
                </a:solidFill>
                <a:cs typeface="+mn-ea"/>
                <a:sym typeface="+mn-lt"/>
              </a:endParaRPr>
            </a:p>
          </p:txBody>
        </p:sp>
      </p:grpSp>
      <p:grpSp>
        <p:nvGrpSpPr>
          <p:cNvPr id="13" name="组合 12"/>
          <p:cNvGrpSpPr/>
          <p:nvPr/>
        </p:nvGrpSpPr>
        <p:grpSpPr bwMode="auto">
          <a:xfrm>
            <a:off x="1993901" y="4224867"/>
            <a:ext cx="2580217" cy="1221317"/>
            <a:chOff x="1494651" y="3223483"/>
            <a:chExt cx="1936711" cy="914814"/>
          </a:xfrm>
        </p:grpSpPr>
        <p:sp>
          <p:nvSpPr>
            <p:cNvPr id="49163" name="Rectangle 42"/>
            <p:cNvSpPr>
              <a:spLocks noChangeArrowheads="1"/>
            </p:cNvSpPr>
            <p:nvPr/>
          </p:nvSpPr>
          <p:spPr bwMode="auto">
            <a:xfrm>
              <a:off x="1494652"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40" tIns="0" rIns="91440" bIns="0"/>
            <a:lstStyle/>
            <a:p>
              <a:r>
                <a:rPr lang="zh-CN" altLang="en-US" sz="1600">
                  <a:solidFill>
                    <a:srgbClr val="404040"/>
                  </a:solidFill>
                  <a:cs typeface="+mn-ea"/>
                  <a:sym typeface="+mn-lt"/>
                </a:rPr>
                <a:t>编辑数据比例点击数据，右键，编辑数据，输入数据即可</a:t>
              </a:r>
              <a:endParaRPr lang="en-US" altLang="zh-CN" sz="1600">
                <a:solidFill>
                  <a:srgbClr val="404040"/>
                </a:solidFill>
                <a:cs typeface="+mn-ea"/>
                <a:sym typeface="+mn-lt"/>
              </a:endParaRPr>
            </a:p>
          </p:txBody>
        </p:sp>
        <p:sp>
          <p:nvSpPr>
            <p:cNvPr id="49164" name="文本框 15"/>
            <p:cNvSpPr txBox="1">
              <a:spLocks noChangeArrowheads="1"/>
            </p:cNvSpPr>
            <p:nvPr/>
          </p:nvSpPr>
          <p:spPr bwMode="auto">
            <a:xfrm>
              <a:off x="1494651" y="3223483"/>
              <a:ext cx="1936711" cy="28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zh-CN" altLang="en-US" sz="1865" b="1">
                  <a:solidFill>
                    <a:schemeClr val="accent1"/>
                  </a:solidFill>
                  <a:cs typeface="+mn-ea"/>
                  <a:sym typeface="+mn-lt"/>
                </a:rPr>
                <a:t>销售量全年提高</a:t>
              </a:r>
              <a:r>
                <a:rPr lang="en-US" altLang="zh-CN" sz="1865" b="1">
                  <a:solidFill>
                    <a:schemeClr val="accent1"/>
                  </a:solidFill>
                  <a:cs typeface="+mn-ea"/>
                  <a:sym typeface="+mn-lt"/>
                </a:rPr>
                <a:t>50%</a:t>
              </a:r>
              <a:endParaRPr lang="zh-CN" altLang="en-US" sz="1865" b="1">
                <a:solidFill>
                  <a:schemeClr val="accent1"/>
                </a:solidFill>
                <a:cs typeface="+mn-ea"/>
                <a:sym typeface="+mn-lt"/>
              </a:endParaRPr>
            </a:p>
          </p:txBody>
        </p:sp>
      </p:grpSp>
      <p:grpSp>
        <p:nvGrpSpPr>
          <p:cNvPr id="16" name="组合 15"/>
          <p:cNvGrpSpPr/>
          <p:nvPr/>
        </p:nvGrpSpPr>
        <p:grpSpPr bwMode="auto">
          <a:xfrm>
            <a:off x="4917018" y="4224867"/>
            <a:ext cx="2582333" cy="1221317"/>
            <a:chOff x="3688474" y="3223483"/>
            <a:chExt cx="1936711" cy="914814"/>
          </a:xfrm>
        </p:grpSpPr>
        <p:sp>
          <p:nvSpPr>
            <p:cNvPr id="49166" name="Rectangle 42"/>
            <p:cNvSpPr>
              <a:spLocks noChangeArrowheads="1"/>
            </p:cNvSpPr>
            <p:nvPr/>
          </p:nvSpPr>
          <p:spPr bwMode="auto">
            <a:xfrm>
              <a:off x="3688474"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40" tIns="0" rIns="91440" bIns="0"/>
            <a:lstStyle/>
            <a:p>
              <a:r>
                <a:rPr lang="zh-CN" altLang="en-US" sz="1600">
                  <a:solidFill>
                    <a:srgbClr val="404040"/>
                  </a:solidFill>
                  <a:cs typeface="+mn-ea"/>
                  <a:sym typeface="+mn-lt"/>
                </a:rPr>
                <a:t>编辑数据比例点击数据，右键，编辑数据，输入数据即可</a:t>
              </a:r>
              <a:endParaRPr lang="en-US" altLang="zh-CN" sz="1600">
                <a:solidFill>
                  <a:srgbClr val="404040"/>
                </a:solidFill>
                <a:cs typeface="+mn-ea"/>
                <a:sym typeface="+mn-lt"/>
              </a:endParaRPr>
            </a:p>
          </p:txBody>
        </p:sp>
        <p:sp>
          <p:nvSpPr>
            <p:cNvPr id="49167" name="文本框 17"/>
            <p:cNvSpPr txBox="1">
              <a:spLocks noChangeArrowheads="1"/>
            </p:cNvSpPr>
            <p:nvPr/>
          </p:nvSpPr>
          <p:spPr bwMode="auto">
            <a:xfrm>
              <a:off x="3688474" y="3223483"/>
              <a:ext cx="1936711" cy="28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zh-CN" altLang="en-US" sz="1865" b="1">
                  <a:solidFill>
                    <a:schemeClr val="accent1"/>
                  </a:solidFill>
                  <a:cs typeface="+mn-ea"/>
                  <a:sym typeface="+mn-lt"/>
                </a:rPr>
                <a:t>签约成功率达</a:t>
              </a:r>
              <a:r>
                <a:rPr lang="en-US" altLang="zh-CN" sz="1865" b="1">
                  <a:solidFill>
                    <a:schemeClr val="accent1"/>
                  </a:solidFill>
                  <a:cs typeface="+mn-ea"/>
                  <a:sym typeface="+mn-lt"/>
                </a:rPr>
                <a:t>90%</a:t>
              </a:r>
              <a:endParaRPr lang="zh-CN" altLang="en-US" sz="1865" b="1">
                <a:solidFill>
                  <a:schemeClr val="accent1"/>
                </a:solidFill>
                <a:cs typeface="+mn-ea"/>
                <a:sym typeface="+mn-lt"/>
              </a:endParaRPr>
            </a:p>
          </p:txBody>
        </p:sp>
      </p:grpSp>
      <p:grpSp>
        <p:nvGrpSpPr>
          <p:cNvPr id="19" name="组合 18"/>
          <p:cNvGrpSpPr/>
          <p:nvPr/>
        </p:nvGrpSpPr>
        <p:grpSpPr bwMode="auto">
          <a:xfrm>
            <a:off x="7842252" y="4224867"/>
            <a:ext cx="2671233" cy="1221317"/>
            <a:chOff x="5882297" y="3223483"/>
            <a:chExt cx="2002071" cy="914814"/>
          </a:xfrm>
        </p:grpSpPr>
        <p:sp>
          <p:nvSpPr>
            <p:cNvPr id="49169" name="Rectangle 42"/>
            <p:cNvSpPr>
              <a:spLocks noChangeArrowheads="1"/>
            </p:cNvSpPr>
            <p:nvPr/>
          </p:nvSpPr>
          <p:spPr bwMode="auto">
            <a:xfrm>
              <a:off x="5882297"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40" tIns="0" rIns="91440" bIns="0"/>
            <a:lstStyle/>
            <a:p>
              <a:r>
                <a:rPr lang="zh-CN" altLang="en-US" sz="1600">
                  <a:solidFill>
                    <a:srgbClr val="404040"/>
                  </a:solidFill>
                  <a:cs typeface="+mn-ea"/>
                  <a:sym typeface="+mn-lt"/>
                </a:rPr>
                <a:t>编辑数据比例点击数据，右键，编辑数据，输入数据即可</a:t>
              </a:r>
              <a:endParaRPr lang="en-US" altLang="zh-CN" sz="1600">
                <a:solidFill>
                  <a:srgbClr val="404040"/>
                </a:solidFill>
                <a:cs typeface="+mn-ea"/>
                <a:sym typeface="+mn-lt"/>
              </a:endParaRPr>
            </a:p>
          </p:txBody>
        </p:sp>
        <p:sp>
          <p:nvSpPr>
            <p:cNvPr id="49170" name="文本框 19"/>
            <p:cNvSpPr txBox="1">
              <a:spLocks noChangeArrowheads="1"/>
            </p:cNvSpPr>
            <p:nvPr/>
          </p:nvSpPr>
          <p:spPr bwMode="auto">
            <a:xfrm>
              <a:off x="5882297" y="3223483"/>
              <a:ext cx="2002071" cy="28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zh-CN" altLang="en-US" sz="1865" b="1">
                  <a:solidFill>
                    <a:schemeClr val="accent1"/>
                  </a:solidFill>
                  <a:cs typeface="+mn-ea"/>
                  <a:sym typeface="+mn-lt"/>
                </a:rPr>
                <a:t>公司利润提高</a:t>
              </a:r>
              <a:r>
                <a:rPr lang="en-US" altLang="zh-CN" sz="1865" b="1">
                  <a:solidFill>
                    <a:schemeClr val="accent1"/>
                  </a:solidFill>
                  <a:cs typeface="+mn-ea"/>
                  <a:sym typeface="+mn-lt"/>
                </a:rPr>
                <a:t>23%</a:t>
              </a:r>
              <a:endParaRPr lang="zh-CN" altLang="en-US" sz="1865" b="1">
                <a:solidFill>
                  <a:schemeClr val="accent1"/>
                </a:solidFill>
                <a:cs typeface="+mn-ea"/>
                <a:sym typeface="+mn-lt"/>
              </a:endParaRPr>
            </a:p>
          </p:txBody>
        </p:sp>
      </p:grpSp>
      <p:pic>
        <p:nvPicPr>
          <p:cNvPr id="20" name="图片 19"/>
          <p:cNvPicPr>
            <a:picLocks noChangeAspect="1"/>
          </p:cNvPicPr>
          <p:nvPr/>
        </p:nvPicPr>
        <p:blipFill>
          <a:blip r:embed="rId7" cstate="email"/>
          <a:stretch>
            <a:fillRect/>
          </a:stretch>
        </p:blipFill>
        <p:spPr>
          <a:xfrm>
            <a:off x="9557046" y="3463182"/>
            <a:ext cx="2718591" cy="332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900" fill="hold"/>
                                        <p:tgtEl>
                                          <p:spTgt spid="20"/>
                                        </p:tgtEl>
                                        <p:attrNameLst>
                                          <p:attrName>ppt_w</p:attrName>
                                        </p:attrNameLst>
                                      </p:cBhvr>
                                      <p:tavLst>
                                        <p:tav tm="0">
                                          <p:val>
                                            <p:fltVal val="0"/>
                                          </p:val>
                                        </p:tav>
                                        <p:tav tm="100000">
                                          <p:val>
                                            <p:strVal val="#ppt_w"/>
                                          </p:val>
                                        </p:tav>
                                      </p:tavLst>
                                    </p:anim>
                                    <p:anim calcmode="lin" valueType="num">
                                      <p:cBhvr>
                                        <p:cTn id="40" dur="1900" fill="hold"/>
                                        <p:tgtEl>
                                          <p:spTgt spid="20"/>
                                        </p:tgtEl>
                                        <p:attrNameLst>
                                          <p:attrName>ppt_h</p:attrName>
                                        </p:attrNameLst>
                                      </p:cBhvr>
                                      <p:tavLst>
                                        <p:tav tm="0">
                                          <p:val>
                                            <p:fltVal val="0"/>
                                          </p:val>
                                        </p:tav>
                                        <p:tav tm="100000">
                                          <p:val>
                                            <p:strVal val="#ppt_h"/>
                                          </p:val>
                                        </p:tav>
                                      </p:tavLst>
                                    </p:anim>
                                    <p:animEffect transition="in" filter="fade">
                                      <p:cBhvr>
                                        <p:cTn id="41" dur="1900"/>
                                        <p:tgtEl>
                                          <p:spTgt spid="20"/>
                                        </p:tgtEl>
                                      </p:cBhvr>
                                    </p:animEffect>
                                    <p:anim calcmode="lin" valueType="num">
                                      <p:cBhvr>
                                        <p:cTn id="42" dur="1900" fill="hold"/>
                                        <p:tgtEl>
                                          <p:spTgt spid="20"/>
                                        </p:tgtEl>
                                        <p:attrNameLst>
                                          <p:attrName>ppt_x</p:attrName>
                                        </p:attrNameLst>
                                      </p:cBhvr>
                                      <p:tavLst>
                                        <p:tav tm="0">
                                          <p:val>
                                            <p:fltVal val="0.5"/>
                                          </p:val>
                                        </p:tav>
                                        <p:tav tm="100000">
                                          <p:val>
                                            <p:strVal val="#ppt_x"/>
                                          </p:val>
                                        </p:tav>
                                      </p:tavLst>
                                    </p:anim>
                                    <p:anim calcmode="lin" valueType="num">
                                      <p:cBhvr>
                                        <p:cTn id="43" dur="19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a:spLocks noChangeArrowheads="1"/>
          </p:cNvSpPr>
          <p:nvPr/>
        </p:nvSpPr>
        <p:spPr bwMode="auto">
          <a:xfrm>
            <a:off x="2948518" y="1930401"/>
            <a:ext cx="1678516" cy="514351"/>
          </a:xfrm>
          <a:prstGeom prst="homePlate">
            <a:avLst>
              <a:gd name="adj" fmla="val 50114"/>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endParaRPr lang="zh-CN" altLang="en-US" sz="1865" b="1">
              <a:solidFill>
                <a:srgbClr val="F8F8F8"/>
              </a:solidFill>
              <a:cs typeface="+mn-ea"/>
              <a:sym typeface="+mn-lt"/>
            </a:endParaRPr>
          </a:p>
        </p:txBody>
      </p:sp>
      <p:sp>
        <p:nvSpPr>
          <p:cNvPr id="27" name="TextBox 22"/>
          <p:cNvSpPr txBox="1">
            <a:spLocks noChangeArrowheads="1"/>
          </p:cNvSpPr>
          <p:nvPr/>
        </p:nvSpPr>
        <p:spPr bwMode="auto">
          <a:xfrm>
            <a:off x="3130551" y="2012952"/>
            <a:ext cx="1409700"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465" b="1">
                <a:solidFill>
                  <a:srgbClr val="F8F8F8"/>
                </a:solidFill>
                <a:cs typeface="+mn-ea"/>
                <a:sym typeface="+mn-lt"/>
              </a:rPr>
              <a:t>添加标题</a:t>
            </a:r>
          </a:p>
        </p:txBody>
      </p:sp>
      <p:sp>
        <p:nvSpPr>
          <p:cNvPr id="28" name="五边形 27"/>
          <p:cNvSpPr>
            <a:spLocks noChangeArrowheads="1"/>
          </p:cNvSpPr>
          <p:nvPr/>
        </p:nvSpPr>
        <p:spPr bwMode="auto">
          <a:xfrm>
            <a:off x="2948518" y="3517901"/>
            <a:ext cx="1678516" cy="514351"/>
          </a:xfrm>
          <a:prstGeom prst="homePlate">
            <a:avLst>
              <a:gd name="adj" fmla="val 50114"/>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endParaRPr lang="zh-CN" altLang="en-US" sz="1865" b="1">
              <a:solidFill>
                <a:srgbClr val="F8F8F8"/>
              </a:solidFill>
              <a:cs typeface="+mn-ea"/>
              <a:sym typeface="+mn-lt"/>
            </a:endParaRPr>
          </a:p>
        </p:txBody>
      </p:sp>
      <p:sp>
        <p:nvSpPr>
          <p:cNvPr id="29" name="TextBox 22"/>
          <p:cNvSpPr txBox="1">
            <a:spLocks noChangeArrowheads="1"/>
          </p:cNvSpPr>
          <p:nvPr/>
        </p:nvSpPr>
        <p:spPr bwMode="auto">
          <a:xfrm>
            <a:off x="3139018" y="3619501"/>
            <a:ext cx="1401233"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465" b="1">
                <a:solidFill>
                  <a:srgbClr val="F8F8F8"/>
                </a:solidFill>
                <a:cs typeface="+mn-ea"/>
                <a:sym typeface="+mn-lt"/>
              </a:rPr>
              <a:t>添加标题</a:t>
            </a:r>
          </a:p>
        </p:txBody>
      </p:sp>
      <p:sp>
        <p:nvSpPr>
          <p:cNvPr id="30" name="五边形 29"/>
          <p:cNvSpPr>
            <a:spLocks noChangeArrowheads="1"/>
          </p:cNvSpPr>
          <p:nvPr/>
        </p:nvSpPr>
        <p:spPr bwMode="auto">
          <a:xfrm>
            <a:off x="2948518" y="5179484"/>
            <a:ext cx="1678516" cy="516467"/>
          </a:xfrm>
          <a:prstGeom prst="homePlate">
            <a:avLst>
              <a:gd name="adj" fmla="val 49909"/>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endParaRPr lang="zh-CN" altLang="en-US" sz="1865" b="1">
              <a:solidFill>
                <a:srgbClr val="F8F8F8"/>
              </a:solidFill>
              <a:cs typeface="+mn-ea"/>
              <a:sym typeface="+mn-lt"/>
            </a:endParaRPr>
          </a:p>
        </p:txBody>
      </p:sp>
      <p:sp>
        <p:nvSpPr>
          <p:cNvPr id="31" name="TextBox 22"/>
          <p:cNvSpPr txBox="1">
            <a:spLocks noChangeArrowheads="1"/>
          </p:cNvSpPr>
          <p:nvPr/>
        </p:nvSpPr>
        <p:spPr bwMode="auto">
          <a:xfrm>
            <a:off x="3139018" y="5264152"/>
            <a:ext cx="1401233"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465" b="1">
                <a:solidFill>
                  <a:srgbClr val="F8F8F8"/>
                </a:solidFill>
                <a:cs typeface="+mn-ea"/>
                <a:sym typeface="+mn-lt"/>
              </a:rPr>
              <a:t>添加标题</a:t>
            </a:r>
          </a:p>
        </p:txBody>
      </p:sp>
      <p:sp>
        <p:nvSpPr>
          <p:cNvPr id="32" name="任意多边形 31"/>
          <p:cNvSpPr/>
          <p:nvPr/>
        </p:nvSpPr>
        <p:spPr bwMode="auto">
          <a:xfrm>
            <a:off x="1996017" y="2171701"/>
            <a:ext cx="1140883" cy="1606551"/>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eaLnBrk="0" fontAlgn="ctr" hangingPunct="0">
              <a:buClr>
                <a:srgbClr val="FF0000"/>
              </a:buClr>
              <a:buSzPct val="70000"/>
              <a:defRPr/>
            </a:pPr>
            <a:endParaRPr lang="zh-CN" altLang="en-US" sz="1465" b="1" noProof="1">
              <a:solidFill>
                <a:schemeClr val="bg1"/>
              </a:solidFill>
              <a:cs typeface="+mn-ea"/>
              <a:sym typeface="+mn-lt"/>
            </a:endParaRPr>
          </a:p>
        </p:txBody>
      </p:sp>
      <p:sp>
        <p:nvSpPr>
          <p:cNvPr id="33" name="任意多边形 32"/>
          <p:cNvSpPr/>
          <p:nvPr/>
        </p:nvSpPr>
        <p:spPr bwMode="auto">
          <a:xfrm flipV="1">
            <a:off x="1996017" y="3801533"/>
            <a:ext cx="1140883" cy="1636184"/>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eaLnBrk="0" fontAlgn="ctr" hangingPunct="0">
              <a:buClr>
                <a:srgbClr val="FF0000"/>
              </a:buClr>
              <a:buSzPct val="70000"/>
              <a:defRPr/>
            </a:pPr>
            <a:endParaRPr lang="zh-CN" altLang="en-US" sz="1465" b="1" noProof="1">
              <a:solidFill>
                <a:schemeClr val="bg1"/>
              </a:solidFill>
              <a:cs typeface="+mn-ea"/>
              <a:sym typeface="+mn-lt"/>
            </a:endParaRPr>
          </a:p>
        </p:txBody>
      </p:sp>
      <p:cxnSp>
        <p:nvCxnSpPr>
          <p:cNvPr id="34" name="直接连接符 33"/>
          <p:cNvCxnSpPr/>
          <p:nvPr/>
        </p:nvCxnSpPr>
        <p:spPr bwMode="auto">
          <a:xfrm>
            <a:off x="1996017" y="3801533"/>
            <a:ext cx="1140883" cy="0"/>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1286934" y="3172885"/>
            <a:ext cx="1257300" cy="1257300"/>
          </a:xfrm>
          <a:prstGeom prst="ellipse">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r>
              <a:rPr lang="zh-CN" altLang="en-US" sz="1865" b="1">
                <a:solidFill>
                  <a:srgbClr val="F8F8F8"/>
                </a:solidFill>
                <a:cs typeface="+mn-ea"/>
                <a:sym typeface="+mn-lt"/>
              </a:rPr>
              <a:t>添加</a:t>
            </a:r>
            <a:endParaRPr lang="en-US" altLang="zh-CN" sz="1865" b="1">
              <a:solidFill>
                <a:srgbClr val="F8F8F8"/>
              </a:solidFill>
              <a:cs typeface="+mn-ea"/>
              <a:sym typeface="+mn-lt"/>
            </a:endParaRPr>
          </a:p>
          <a:p>
            <a:pPr algn="ctr"/>
            <a:r>
              <a:rPr lang="zh-CN" altLang="en-US" sz="1865" b="1">
                <a:solidFill>
                  <a:srgbClr val="F8F8F8"/>
                </a:solidFill>
                <a:cs typeface="+mn-ea"/>
                <a:sym typeface="+mn-lt"/>
              </a:rPr>
              <a:t>标题</a:t>
            </a:r>
          </a:p>
        </p:txBody>
      </p:sp>
      <p:sp>
        <p:nvSpPr>
          <p:cNvPr id="36" name="右弧形箭头 35"/>
          <p:cNvSpPr>
            <a:spLocks noChangeArrowheads="1"/>
          </p:cNvSpPr>
          <p:nvPr/>
        </p:nvSpPr>
        <p:spPr bwMode="auto">
          <a:xfrm>
            <a:off x="8580967" y="1852084"/>
            <a:ext cx="897467" cy="1879600"/>
          </a:xfrm>
          <a:prstGeom prst="curvedLeftArrow">
            <a:avLst>
              <a:gd name="adj1" fmla="val 25035"/>
              <a:gd name="adj2" fmla="val 50070"/>
              <a:gd name="adj3" fmla="val 25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74540" tIns="37271" rIns="74540" bIns="37271"/>
          <a:lstStyle/>
          <a:p>
            <a:endParaRPr lang="zh-CN" altLang="en-US" sz="1465">
              <a:solidFill>
                <a:srgbClr val="1E1C11"/>
              </a:solidFill>
              <a:cs typeface="+mn-ea"/>
              <a:sym typeface="+mn-lt"/>
            </a:endParaRPr>
          </a:p>
        </p:txBody>
      </p:sp>
      <p:sp>
        <p:nvSpPr>
          <p:cNvPr id="37" name="右弧形箭头 36"/>
          <p:cNvSpPr>
            <a:spLocks noChangeArrowheads="1"/>
          </p:cNvSpPr>
          <p:nvPr/>
        </p:nvSpPr>
        <p:spPr bwMode="auto">
          <a:xfrm>
            <a:off x="8589433" y="3735918"/>
            <a:ext cx="889000" cy="2076449"/>
          </a:xfrm>
          <a:prstGeom prst="curvedLeftArrow">
            <a:avLst>
              <a:gd name="adj1" fmla="val 25012"/>
              <a:gd name="adj2" fmla="val 50012"/>
              <a:gd name="adj3" fmla="val 25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74540" tIns="37271" rIns="74540" bIns="37271"/>
          <a:lstStyle/>
          <a:p>
            <a:endParaRPr lang="zh-CN" altLang="en-US" sz="1465">
              <a:solidFill>
                <a:srgbClr val="1E1C11"/>
              </a:solidFill>
              <a:cs typeface="+mn-ea"/>
              <a:sym typeface="+mn-lt"/>
            </a:endParaRPr>
          </a:p>
        </p:txBody>
      </p:sp>
      <p:sp>
        <p:nvSpPr>
          <p:cNvPr id="38" name="右弧形箭头 37"/>
          <p:cNvSpPr>
            <a:spLocks noChangeArrowheads="1"/>
          </p:cNvSpPr>
          <p:nvPr/>
        </p:nvSpPr>
        <p:spPr bwMode="auto">
          <a:xfrm rot="10800000" flipH="1">
            <a:off x="8324851" y="2262717"/>
            <a:ext cx="1026583" cy="3048000"/>
          </a:xfrm>
          <a:prstGeom prst="curvedLeftArrow">
            <a:avLst>
              <a:gd name="adj1" fmla="val 25017"/>
              <a:gd name="adj2" fmla="val 50034"/>
              <a:gd name="adj3" fmla="val 25000"/>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74540" tIns="37271" rIns="74540" bIns="37271"/>
          <a:lstStyle/>
          <a:p>
            <a:endParaRPr lang="zh-CN" altLang="en-US" sz="1465">
              <a:solidFill>
                <a:srgbClr val="1E1C11"/>
              </a:solidFill>
              <a:cs typeface="+mn-ea"/>
              <a:sym typeface="+mn-lt"/>
            </a:endParaRPr>
          </a:p>
        </p:txBody>
      </p:sp>
      <p:sp>
        <p:nvSpPr>
          <p:cNvPr id="39" name="TextBox 31"/>
          <p:cNvSpPr txBox="1">
            <a:spLocks noChangeArrowheads="1"/>
          </p:cNvSpPr>
          <p:nvPr/>
        </p:nvSpPr>
        <p:spPr bwMode="auto">
          <a:xfrm>
            <a:off x="9419167" y="3632200"/>
            <a:ext cx="1104900"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gn="ctr"/>
            <a:r>
              <a:rPr lang="zh-CN" altLang="en-US" sz="1465" b="1">
                <a:solidFill>
                  <a:schemeClr val="accent1"/>
                </a:solidFill>
                <a:cs typeface="+mn-ea"/>
                <a:sym typeface="+mn-lt"/>
              </a:rPr>
              <a:t>补充性文字</a:t>
            </a:r>
          </a:p>
        </p:txBody>
      </p:sp>
      <p:sp>
        <p:nvSpPr>
          <p:cNvPr id="40" name="TextBox 31"/>
          <p:cNvSpPr txBox="1">
            <a:spLocks noChangeArrowheads="1"/>
          </p:cNvSpPr>
          <p:nvPr/>
        </p:nvSpPr>
        <p:spPr bwMode="auto">
          <a:xfrm>
            <a:off x="9601200" y="4629151"/>
            <a:ext cx="1102784"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gn="ctr"/>
            <a:r>
              <a:rPr lang="zh-CN" altLang="en-US" sz="1465" b="1">
                <a:solidFill>
                  <a:schemeClr val="accent1"/>
                </a:solidFill>
                <a:cs typeface="+mn-ea"/>
                <a:sym typeface="+mn-lt"/>
              </a:rPr>
              <a:t>补充性文字</a:t>
            </a:r>
          </a:p>
        </p:txBody>
      </p:sp>
      <p:sp>
        <p:nvSpPr>
          <p:cNvPr id="41" name="TextBox 31"/>
          <p:cNvSpPr txBox="1">
            <a:spLocks noChangeArrowheads="1"/>
          </p:cNvSpPr>
          <p:nvPr/>
        </p:nvSpPr>
        <p:spPr bwMode="auto">
          <a:xfrm>
            <a:off x="9601200" y="2611967"/>
            <a:ext cx="1102784"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gn="ctr"/>
            <a:r>
              <a:rPr lang="zh-CN" altLang="en-US" sz="1465" b="1">
                <a:solidFill>
                  <a:schemeClr val="accent1"/>
                </a:solidFill>
                <a:cs typeface="+mn-ea"/>
                <a:sym typeface="+mn-lt"/>
              </a:rPr>
              <a:t>补充性文字</a:t>
            </a:r>
          </a:p>
        </p:txBody>
      </p:sp>
      <p:sp>
        <p:nvSpPr>
          <p:cNvPr id="42" name="圆角矩形 41"/>
          <p:cNvSpPr>
            <a:spLocks noChangeArrowheads="1"/>
          </p:cNvSpPr>
          <p:nvPr/>
        </p:nvSpPr>
        <p:spPr bwMode="auto">
          <a:xfrm>
            <a:off x="4135967" y="3217333"/>
            <a:ext cx="4066117" cy="1168400"/>
          </a:xfrm>
          <a:prstGeom prst="roundRect">
            <a:avLst>
              <a:gd name="adj" fmla="val 9991"/>
            </a:avLst>
          </a:prstGeom>
          <a:solidFill>
            <a:srgbClr val="F2F2F2"/>
          </a:solidFill>
          <a:ln w="3175">
            <a:solidFill>
              <a:srgbClr val="7F7F7F"/>
            </a:solidFill>
            <a:bevel/>
          </a:ln>
        </p:spPr>
        <p:txBody>
          <a:bodyPr lIns="82824" tIns="41411" rIns="82824" bIns="41411" anchor="ct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2"/>
            <a:endParaRPr lang="zh-CN" altLang="en-US" sz="1335">
              <a:solidFill>
                <a:srgbClr val="434343"/>
              </a:solidFill>
              <a:latin typeface="+mn-lt"/>
              <a:ea typeface="+mn-ea"/>
              <a:cs typeface="+mn-ea"/>
              <a:sym typeface="+mn-lt"/>
            </a:endParaRPr>
          </a:p>
        </p:txBody>
      </p:sp>
      <p:sp>
        <p:nvSpPr>
          <p:cNvPr id="43" name="圆角矩形 42"/>
          <p:cNvSpPr>
            <a:spLocks noChangeArrowheads="1"/>
          </p:cNvSpPr>
          <p:nvPr/>
        </p:nvSpPr>
        <p:spPr bwMode="auto">
          <a:xfrm>
            <a:off x="4135967" y="4853517"/>
            <a:ext cx="4066117" cy="1168400"/>
          </a:xfrm>
          <a:prstGeom prst="roundRect">
            <a:avLst>
              <a:gd name="adj" fmla="val 9991"/>
            </a:avLst>
          </a:prstGeom>
          <a:solidFill>
            <a:srgbClr val="F2F2F2"/>
          </a:solidFill>
          <a:ln w="3175">
            <a:solidFill>
              <a:srgbClr val="7F7F7F"/>
            </a:solidFill>
            <a:bevel/>
          </a:ln>
        </p:spPr>
        <p:txBody>
          <a:bodyPr lIns="82824" tIns="41411" rIns="82824" bIns="41411" anchor="ct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2"/>
            <a:endParaRPr lang="zh-CN" altLang="en-US" sz="1335">
              <a:solidFill>
                <a:srgbClr val="434343"/>
              </a:solidFill>
              <a:latin typeface="+mn-lt"/>
              <a:ea typeface="+mn-ea"/>
              <a:cs typeface="+mn-ea"/>
              <a:sym typeface="+mn-lt"/>
            </a:endParaRPr>
          </a:p>
        </p:txBody>
      </p:sp>
      <p:sp>
        <p:nvSpPr>
          <p:cNvPr id="44" name="圆角矩形 43"/>
          <p:cNvSpPr>
            <a:spLocks noChangeArrowheads="1"/>
          </p:cNvSpPr>
          <p:nvPr/>
        </p:nvSpPr>
        <p:spPr bwMode="auto">
          <a:xfrm>
            <a:off x="4135967" y="1598084"/>
            <a:ext cx="4066117" cy="1166283"/>
          </a:xfrm>
          <a:prstGeom prst="roundRect">
            <a:avLst>
              <a:gd name="adj" fmla="val 9991"/>
            </a:avLst>
          </a:prstGeom>
          <a:solidFill>
            <a:srgbClr val="F2F2F2"/>
          </a:solidFill>
          <a:ln w="3175">
            <a:solidFill>
              <a:srgbClr val="7F7F7F"/>
            </a:solidFill>
            <a:bevel/>
          </a:ln>
        </p:spPr>
        <p:txBody>
          <a:bodyPr lIns="82824" tIns="41411" rIns="82824" bIns="41411" anchor="ct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2"/>
            <a:endParaRPr lang="zh-CN" altLang="en-US" sz="1335">
              <a:solidFill>
                <a:srgbClr val="434343"/>
              </a:solidFill>
              <a:latin typeface="+mn-lt"/>
              <a:ea typeface="+mn-ea"/>
              <a:cs typeface="+mn-ea"/>
              <a:sym typeface="+mn-lt"/>
            </a:endParaRPr>
          </a:p>
        </p:txBody>
      </p:sp>
      <p:sp>
        <p:nvSpPr>
          <p:cNvPr id="45" name="TextBox 32"/>
          <p:cNvSpPr txBox="1">
            <a:spLocks noChangeArrowheads="1"/>
          </p:cNvSpPr>
          <p:nvPr/>
        </p:nvSpPr>
        <p:spPr bwMode="auto">
          <a:xfrm>
            <a:off x="4392085" y="5145618"/>
            <a:ext cx="3543300"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600">
                <a:solidFill>
                  <a:srgbClr val="404040"/>
                </a:solidFill>
                <a:cs typeface="+mn-ea"/>
                <a:sym typeface="+mn-lt"/>
              </a:rPr>
              <a:t>您的内容打在这里，或者通过复制您的文本后，在此框中选择粘贴，并选择只保留文字。</a:t>
            </a:r>
          </a:p>
        </p:txBody>
      </p:sp>
      <p:sp>
        <p:nvSpPr>
          <p:cNvPr id="46" name="TextBox 32"/>
          <p:cNvSpPr txBox="1">
            <a:spLocks noChangeArrowheads="1"/>
          </p:cNvSpPr>
          <p:nvPr/>
        </p:nvSpPr>
        <p:spPr bwMode="auto">
          <a:xfrm>
            <a:off x="4377267" y="3422652"/>
            <a:ext cx="3543300"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600">
                <a:solidFill>
                  <a:srgbClr val="404040"/>
                </a:solidFill>
                <a:cs typeface="+mn-ea"/>
                <a:sym typeface="+mn-lt"/>
              </a:rPr>
              <a:t>您的内容打在这里，或者通过复制您的文本后，在此框中选择粘贴，并选择只保留文字。</a:t>
            </a:r>
          </a:p>
        </p:txBody>
      </p:sp>
      <p:sp>
        <p:nvSpPr>
          <p:cNvPr id="47" name="TextBox 32"/>
          <p:cNvSpPr txBox="1">
            <a:spLocks noChangeArrowheads="1"/>
          </p:cNvSpPr>
          <p:nvPr/>
        </p:nvSpPr>
        <p:spPr bwMode="auto">
          <a:xfrm>
            <a:off x="4381501" y="1858433"/>
            <a:ext cx="3543300"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600">
                <a:solidFill>
                  <a:srgbClr val="404040"/>
                </a:solidFill>
                <a:cs typeface="+mn-ea"/>
                <a:sym typeface="+mn-lt"/>
              </a:rPr>
              <a:t>您的内容打在这里，或者通过复制您的文本后，在此框中选择粘贴，并选择只保留文字。</a:t>
            </a:r>
          </a:p>
        </p:txBody>
      </p:sp>
      <p:pic>
        <p:nvPicPr>
          <p:cNvPr id="24" name="图片 23"/>
          <p:cNvPicPr>
            <a:picLocks noChangeAspect="1"/>
          </p:cNvPicPr>
          <p:nvPr/>
        </p:nvPicPr>
        <p:blipFill>
          <a:blip r:embed="rId4" cstate="email"/>
          <a:stretch>
            <a:fillRect/>
          </a:stretch>
        </p:blipFill>
        <p:spPr>
          <a:xfrm>
            <a:off x="9557046" y="3463182"/>
            <a:ext cx="2718591" cy="332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nodeType="click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1900" fill="hold"/>
                                        <p:tgtEl>
                                          <p:spTgt spid="24"/>
                                        </p:tgtEl>
                                        <p:attrNameLst>
                                          <p:attrName>ppt_w</p:attrName>
                                        </p:attrNameLst>
                                      </p:cBhvr>
                                      <p:tavLst>
                                        <p:tav tm="0">
                                          <p:val>
                                            <p:fltVal val="0"/>
                                          </p:val>
                                        </p:tav>
                                        <p:tav tm="100000">
                                          <p:val>
                                            <p:strVal val="#ppt_w"/>
                                          </p:val>
                                        </p:tav>
                                      </p:tavLst>
                                    </p:anim>
                                    <p:anim calcmode="lin" valueType="num">
                                      <p:cBhvr>
                                        <p:cTn id="109" dur="1900" fill="hold"/>
                                        <p:tgtEl>
                                          <p:spTgt spid="24"/>
                                        </p:tgtEl>
                                        <p:attrNameLst>
                                          <p:attrName>ppt_h</p:attrName>
                                        </p:attrNameLst>
                                      </p:cBhvr>
                                      <p:tavLst>
                                        <p:tav tm="0">
                                          <p:val>
                                            <p:fltVal val="0"/>
                                          </p:val>
                                        </p:tav>
                                        <p:tav tm="100000">
                                          <p:val>
                                            <p:strVal val="#ppt_h"/>
                                          </p:val>
                                        </p:tav>
                                      </p:tavLst>
                                    </p:anim>
                                    <p:animEffect transition="in" filter="fade">
                                      <p:cBhvr>
                                        <p:cTn id="110" dur="1900"/>
                                        <p:tgtEl>
                                          <p:spTgt spid="24"/>
                                        </p:tgtEl>
                                      </p:cBhvr>
                                    </p:animEffect>
                                    <p:anim calcmode="lin" valueType="num">
                                      <p:cBhvr>
                                        <p:cTn id="111" dur="1900" fill="hold"/>
                                        <p:tgtEl>
                                          <p:spTgt spid="24"/>
                                        </p:tgtEl>
                                        <p:attrNameLst>
                                          <p:attrName>ppt_x</p:attrName>
                                        </p:attrNameLst>
                                      </p:cBhvr>
                                      <p:tavLst>
                                        <p:tav tm="0">
                                          <p:val>
                                            <p:fltVal val="0.5"/>
                                          </p:val>
                                        </p:tav>
                                        <p:tav tm="100000">
                                          <p:val>
                                            <p:strVal val="#ppt_x"/>
                                          </p:val>
                                        </p:tav>
                                      </p:tavLst>
                                    </p:anim>
                                    <p:anim calcmode="lin" valueType="num">
                                      <p:cBhvr>
                                        <p:cTn id="112" dur="1900" fill="hold"/>
                                        <p:tgtEl>
                                          <p:spTgt spid="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35520"/>
            <a:ext cx="12192000" cy="6893520"/>
          </a:xfrm>
          <a:prstGeom prst="rect">
            <a:avLst/>
          </a:prstGeom>
        </p:spPr>
      </p:pic>
      <p:sp>
        <p:nvSpPr>
          <p:cNvPr id="3" name="椭圆 2"/>
          <p:cNvSpPr/>
          <p:nvPr/>
        </p:nvSpPr>
        <p:spPr>
          <a:xfrm>
            <a:off x="5962650" y="3781426"/>
            <a:ext cx="1943100" cy="1750450"/>
          </a:xfrm>
          <a:prstGeom prst="ellipse">
            <a:avLst/>
          </a:prstGeom>
          <a:solidFill>
            <a:srgbClr val="E2D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4" cstate="email"/>
          <a:srcRect/>
          <a:stretch>
            <a:fillRect/>
          </a:stretch>
        </p:blipFill>
        <p:spPr>
          <a:xfrm>
            <a:off x="7145596" y="667657"/>
            <a:ext cx="5046404" cy="6190343"/>
          </a:xfrm>
          <a:prstGeom prst="rect">
            <a:avLst/>
          </a:prstGeom>
        </p:spPr>
      </p:pic>
      <p:sp>
        <p:nvSpPr>
          <p:cNvPr id="2" name="矩形 1"/>
          <p:cNvSpPr/>
          <p:nvPr/>
        </p:nvSpPr>
        <p:spPr>
          <a:xfrm>
            <a:off x="1072515" y="2314397"/>
            <a:ext cx="6413500" cy="2229030"/>
          </a:xfrm>
          <a:prstGeom prst="rect">
            <a:avLst/>
          </a:prstGeom>
          <a:noFill/>
          <a:ln w="22225">
            <a:solidFill>
              <a:srgbClr val="C5759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683B"/>
              </a:solidFill>
              <a:cs typeface="+mn-ea"/>
              <a:sym typeface="+mn-lt"/>
            </a:endParaRPr>
          </a:p>
        </p:txBody>
      </p:sp>
      <p:sp>
        <p:nvSpPr>
          <p:cNvPr id="11" name="文本框 10"/>
          <p:cNvSpPr txBox="1"/>
          <p:nvPr/>
        </p:nvSpPr>
        <p:spPr>
          <a:xfrm>
            <a:off x="2591356" y="2623002"/>
            <a:ext cx="4057650" cy="769441"/>
          </a:xfrm>
          <a:prstGeom prst="rect">
            <a:avLst/>
          </a:prstGeom>
          <a:noFill/>
        </p:spPr>
        <p:txBody>
          <a:bodyPr wrap="square" rtlCol="0">
            <a:spAutoFit/>
          </a:bodyPr>
          <a:lstStyle/>
          <a:p>
            <a:pPr algn="ctr"/>
            <a:r>
              <a:rPr lang="en-US" altLang="zh-CN" sz="4400" dirty="0">
                <a:solidFill>
                  <a:schemeClr val="accent6">
                    <a:lumMod val="50000"/>
                  </a:schemeClr>
                </a:solidFill>
                <a:cs typeface="+mn-ea"/>
                <a:sym typeface="+mn-lt"/>
              </a:rPr>
              <a:t>Part 03</a:t>
            </a:r>
          </a:p>
        </p:txBody>
      </p:sp>
      <p:sp>
        <p:nvSpPr>
          <p:cNvPr id="12" name="文本框 11"/>
          <p:cNvSpPr txBox="1"/>
          <p:nvPr/>
        </p:nvSpPr>
        <p:spPr>
          <a:xfrm>
            <a:off x="1757919" y="3392443"/>
            <a:ext cx="5724525" cy="769441"/>
          </a:xfrm>
          <a:prstGeom prst="rect">
            <a:avLst/>
          </a:prstGeom>
          <a:noFill/>
        </p:spPr>
        <p:txBody>
          <a:bodyPr wrap="square" rtlCol="0">
            <a:spAutoFit/>
          </a:bodyPr>
          <a:lstStyle/>
          <a:p>
            <a:pPr algn="ctr"/>
            <a:r>
              <a:rPr lang="zh-CN" altLang="en-US" sz="4400" dirty="0">
                <a:solidFill>
                  <a:schemeClr val="accent6">
                    <a:lumMod val="50000"/>
                  </a:schemeClr>
                </a:solidFill>
                <a:cs typeface="+mn-ea"/>
                <a:sym typeface="+mn-lt"/>
              </a:rPr>
              <a:t>点击添加您的标题</a:t>
            </a:r>
          </a:p>
        </p:txBody>
      </p:sp>
      <p:cxnSp>
        <p:nvCxnSpPr>
          <p:cNvPr id="13" name="直接连接符 12"/>
          <p:cNvCxnSpPr/>
          <p:nvPr/>
        </p:nvCxnSpPr>
        <p:spPr>
          <a:xfrm>
            <a:off x="2415779" y="3392443"/>
            <a:ext cx="4408805" cy="0"/>
          </a:xfrm>
          <a:prstGeom prst="line">
            <a:avLst/>
          </a:prstGeom>
          <a:ln w="15875">
            <a:solidFill>
              <a:srgbClr val="C57597"/>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299"/>
                            </p:stCondLst>
                            <p:childTnLst>
                              <p:par>
                                <p:cTn id="21" presetID="2" presetClass="entr" presetSubtype="4"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13"/>
          <p:cNvCxnSpPr/>
          <p:nvPr/>
        </p:nvCxnSpPr>
        <p:spPr>
          <a:xfrm>
            <a:off x="6097865" y="1921488"/>
            <a:ext cx="0" cy="386188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Oval 117"/>
          <p:cNvSpPr/>
          <p:nvPr/>
        </p:nvSpPr>
        <p:spPr>
          <a:xfrm>
            <a:off x="6594919" y="1892066"/>
            <a:ext cx="774395" cy="774596"/>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900" dirty="0">
              <a:cs typeface="+mn-ea"/>
              <a:sym typeface="+mn-lt"/>
            </a:endParaRPr>
          </a:p>
        </p:txBody>
      </p:sp>
      <p:sp>
        <p:nvSpPr>
          <p:cNvPr id="38" name="Subtitle 2"/>
          <p:cNvSpPr txBox="1"/>
          <p:nvPr/>
        </p:nvSpPr>
        <p:spPr>
          <a:xfrm>
            <a:off x="7394976" y="1876077"/>
            <a:ext cx="3977075" cy="806324"/>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800" b="1" dirty="0">
                <a:solidFill>
                  <a:schemeClr val="bg1">
                    <a:lumMod val="50000"/>
                  </a:schemeClr>
                </a:solidFill>
                <a:cs typeface="+mn-ea"/>
                <a:sym typeface="+mn-lt"/>
              </a:rPr>
              <a:t>添加标题内容</a:t>
            </a:r>
            <a:endParaRPr lang="en-US" altLang="zh-CN" sz="1800" b="1" dirty="0">
              <a:solidFill>
                <a:schemeClr val="bg1">
                  <a:lumMod val="50000"/>
                </a:schemeClr>
              </a:solidFill>
              <a:cs typeface="+mn-ea"/>
              <a:sym typeface="+mn-lt"/>
            </a:endParaRPr>
          </a:p>
          <a:p>
            <a:pPr marL="0" indent="0">
              <a:buNone/>
            </a:pPr>
            <a:r>
              <a:rPr lang="zh-CN" altLang="en-US" sz="1200" dirty="0">
                <a:solidFill>
                  <a:schemeClr val="bg1">
                    <a:lumMod val="50000"/>
                  </a:schemeClr>
                </a:solidFill>
                <a:cs typeface="+mn-ea"/>
                <a:sym typeface="+mn-lt"/>
              </a:rPr>
              <a:t>此处添加详细文本描述，建议与标题相关并符合整体语言风格，语言描述尽量简洁生动。</a:t>
            </a:r>
            <a:endParaRPr lang="en-US" altLang="zh-CN" sz="1200" dirty="0">
              <a:solidFill>
                <a:schemeClr val="bg1">
                  <a:lumMod val="50000"/>
                </a:schemeClr>
              </a:solidFill>
              <a:cs typeface="+mn-ea"/>
              <a:sym typeface="+mn-lt"/>
            </a:endParaRPr>
          </a:p>
        </p:txBody>
      </p:sp>
      <p:sp>
        <p:nvSpPr>
          <p:cNvPr id="39" name="Subtitle 2"/>
          <p:cNvSpPr txBox="1"/>
          <p:nvPr/>
        </p:nvSpPr>
        <p:spPr>
          <a:xfrm>
            <a:off x="6642607" y="2063055"/>
            <a:ext cx="760128" cy="407882"/>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50" dirty="0">
                <a:cs typeface="+mn-ea"/>
                <a:sym typeface="+mn-lt"/>
              </a:rPr>
              <a:t>25%</a:t>
            </a:r>
            <a:endParaRPr lang="en-US" sz="1350" dirty="0">
              <a:cs typeface="+mn-ea"/>
              <a:sym typeface="+mn-lt"/>
            </a:endParaRPr>
          </a:p>
        </p:txBody>
      </p:sp>
      <p:sp>
        <p:nvSpPr>
          <p:cNvPr id="40" name="Oval 120"/>
          <p:cNvSpPr/>
          <p:nvPr/>
        </p:nvSpPr>
        <p:spPr>
          <a:xfrm>
            <a:off x="6588277" y="2945307"/>
            <a:ext cx="774395" cy="774596"/>
          </a:xfrm>
          <a:prstGeom prst="ellipse">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900" dirty="0">
              <a:cs typeface="+mn-ea"/>
              <a:sym typeface="+mn-lt"/>
            </a:endParaRPr>
          </a:p>
        </p:txBody>
      </p:sp>
      <p:sp>
        <p:nvSpPr>
          <p:cNvPr id="41" name="Subtitle 2"/>
          <p:cNvSpPr txBox="1"/>
          <p:nvPr/>
        </p:nvSpPr>
        <p:spPr>
          <a:xfrm>
            <a:off x="7388335" y="2929318"/>
            <a:ext cx="3977075" cy="806324"/>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800" b="1" dirty="0">
                <a:solidFill>
                  <a:schemeClr val="bg1">
                    <a:lumMod val="50000"/>
                  </a:schemeClr>
                </a:solidFill>
                <a:cs typeface="+mn-ea"/>
                <a:sym typeface="+mn-lt"/>
              </a:rPr>
              <a:t>添加标题内容</a:t>
            </a:r>
            <a:endParaRPr lang="en-US" altLang="zh-CN" sz="1800" b="1" dirty="0">
              <a:solidFill>
                <a:schemeClr val="bg1">
                  <a:lumMod val="50000"/>
                </a:schemeClr>
              </a:solidFill>
              <a:cs typeface="+mn-ea"/>
              <a:sym typeface="+mn-lt"/>
            </a:endParaRPr>
          </a:p>
          <a:p>
            <a:pPr marL="0" indent="0">
              <a:buNone/>
            </a:pPr>
            <a:r>
              <a:rPr lang="zh-CN" altLang="en-US" sz="1200" dirty="0">
                <a:solidFill>
                  <a:schemeClr val="bg1">
                    <a:lumMod val="50000"/>
                  </a:schemeClr>
                </a:solidFill>
                <a:cs typeface="+mn-ea"/>
                <a:sym typeface="+mn-lt"/>
              </a:rPr>
              <a:t>此处添加详细文本描述，建议与标题相关并符合整体语言风格，语言描述尽量简洁生动。</a:t>
            </a:r>
            <a:endParaRPr lang="en-US" altLang="zh-CN" sz="1200" dirty="0">
              <a:solidFill>
                <a:schemeClr val="bg1">
                  <a:lumMod val="50000"/>
                </a:schemeClr>
              </a:solidFill>
              <a:cs typeface="+mn-ea"/>
              <a:sym typeface="+mn-lt"/>
            </a:endParaRPr>
          </a:p>
        </p:txBody>
      </p:sp>
      <p:sp>
        <p:nvSpPr>
          <p:cNvPr id="42" name="Subtitle 2"/>
          <p:cNvSpPr txBox="1"/>
          <p:nvPr/>
        </p:nvSpPr>
        <p:spPr>
          <a:xfrm>
            <a:off x="6635964" y="3116296"/>
            <a:ext cx="760128" cy="407882"/>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50" dirty="0">
                <a:cs typeface="+mn-ea"/>
                <a:sym typeface="+mn-lt"/>
              </a:rPr>
              <a:t>25%</a:t>
            </a:r>
            <a:endParaRPr lang="en-US" sz="1350" dirty="0">
              <a:cs typeface="+mn-ea"/>
              <a:sym typeface="+mn-lt"/>
            </a:endParaRPr>
          </a:p>
        </p:txBody>
      </p:sp>
      <p:sp>
        <p:nvSpPr>
          <p:cNvPr id="43" name="Oval 123"/>
          <p:cNvSpPr/>
          <p:nvPr/>
        </p:nvSpPr>
        <p:spPr>
          <a:xfrm>
            <a:off x="6588277" y="3980385"/>
            <a:ext cx="774395" cy="774596"/>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900" dirty="0">
              <a:cs typeface="+mn-ea"/>
              <a:sym typeface="+mn-lt"/>
            </a:endParaRPr>
          </a:p>
        </p:txBody>
      </p:sp>
      <p:sp>
        <p:nvSpPr>
          <p:cNvPr id="44" name="Subtitle 2"/>
          <p:cNvSpPr txBox="1"/>
          <p:nvPr/>
        </p:nvSpPr>
        <p:spPr>
          <a:xfrm>
            <a:off x="7388335" y="3964395"/>
            <a:ext cx="3977075" cy="806324"/>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800" b="1" dirty="0">
                <a:solidFill>
                  <a:schemeClr val="bg1">
                    <a:lumMod val="50000"/>
                  </a:schemeClr>
                </a:solidFill>
                <a:cs typeface="+mn-ea"/>
                <a:sym typeface="+mn-lt"/>
              </a:rPr>
              <a:t>添加标题内容</a:t>
            </a:r>
            <a:endParaRPr lang="en-US" altLang="zh-CN" sz="1800" b="1" dirty="0">
              <a:solidFill>
                <a:schemeClr val="bg1">
                  <a:lumMod val="50000"/>
                </a:schemeClr>
              </a:solidFill>
              <a:cs typeface="+mn-ea"/>
              <a:sym typeface="+mn-lt"/>
            </a:endParaRPr>
          </a:p>
          <a:p>
            <a:pPr marL="0" indent="0">
              <a:buNone/>
            </a:pPr>
            <a:r>
              <a:rPr lang="zh-CN" altLang="en-US" sz="1200" dirty="0">
                <a:solidFill>
                  <a:schemeClr val="bg1">
                    <a:lumMod val="50000"/>
                  </a:schemeClr>
                </a:solidFill>
                <a:cs typeface="+mn-ea"/>
                <a:sym typeface="+mn-lt"/>
              </a:rPr>
              <a:t>此处添加详细文本描述，建议与标题相关并符合整体语言风格，语言描述尽量简洁生动。</a:t>
            </a:r>
            <a:endParaRPr lang="en-US" altLang="zh-CN" sz="1200" dirty="0">
              <a:solidFill>
                <a:schemeClr val="bg1">
                  <a:lumMod val="50000"/>
                </a:schemeClr>
              </a:solidFill>
              <a:cs typeface="+mn-ea"/>
              <a:sym typeface="+mn-lt"/>
            </a:endParaRPr>
          </a:p>
        </p:txBody>
      </p:sp>
      <p:sp>
        <p:nvSpPr>
          <p:cNvPr id="45" name="Subtitle 2"/>
          <p:cNvSpPr txBox="1"/>
          <p:nvPr/>
        </p:nvSpPr>
        <p:spPr>
          <a:xfrm>
            <a:off x="6635964" y="4151373"/>
            <a:ext cx="760128" cy="407882"/>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50" dirty="0">
                <a:cs typeface="+mn-ea"/>
                <a:sym typeface="+mn-lt"/>
              </a:rPr>
              <a:t>25%</a:t>
            </a:r>
            <a:endParaRPr lang="en-US" sz="1350" dirty="0">
              <a:cs typeface="+mn-ea"/>
              <a:sym typeface="+mn-lt"/>
            </a:endParaRPr>
          </a:p>
        </p:txBody>
      </p:sp>
      <p:sp>
        <p:nvSpPr>
          <p:cNvPr id="46" name="Oval 126"/>
          <p:cNvSpPr/>
          <p:nvPr/>
        </p:nvSpPr>
        <p:spPr>
          <a:xfrm>
            <a:off x="6588277" y="5050853"/>
            <a:ext cx="774395" cy="774596"/>
          </a:xfrm>
          <a:prstGeom prst="ellipse">
            <a:avLst/>
          </a:prstGeom>
          <a:noFill/>
          <a:ln w="381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900" dirty="0">
              <a:cs typeface="+mn-ea"/>
              <a:sym typeface="+mn-lt"/>
            </a:endParaRPr>
          </a:p>
        </p:txBody>
      </p:sp>
      <p:sp>
        <p:nvSpPr>
          <p:cNvPr id="47" name="Subtitle 2"/>
          <p:cNvSpPr txBox="1"/>
          <p:nvPr/>
        </p:nvSpPr>
        <p:spPr>
          <a:xfrm>
            <a:off x="7388335" y="5034863"/>
            <a:ext cx="3977075" cy="806324"/>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800" b="1" dirty="0">
                <a:solidFill>
                  <a:schemeClr val="bg1">
                    <a:lumMod val="50000"/>
                  </a:schemeClr>
                </a:solidFill>
                <a:cs typeface="+mn-ea"/>
                <a:sym typeface="+mn-lt"/>
              </a:rPr>
              <a:t>添加标题内容</a:t>
            </a:r>
            <a:endParaRPr lang="en-US" altLang="zh-CN" sz="1800" b="1" dirty="0">
              <a:solidFill>
                <a:schemeClr val="bg1">
                  <a:lumMod val="50000"/>
                </a:schemeClr>
              </a:solidFill>
              <a:cs typeface="+mn-ea"/>
              <a:sym typeface="+mn-lt"/>
            </a:endParaRPr>
          </a:p>
          <a:p>
            <a:pPr marL="0" indent="0">
              <a:buNone/>
            </a:pPr>
            <a:r>
              <a:rPr lang="zh-CN" altLang="en-US" sz="1200" dirty="0">
                <a:solidFill>
                  <a:schemeClr val="bg1">
                    <a:lumMod val="50000"/>
                  </a:schemeClr>
                </a:solidFill>
                <a:cs typeface="+mn-ea"/>
                <a:sym typeface="+mn-lt"/>
              </a:rPr>
              <a:t>此处添加详细文本描述，建议与标题相关并符合整体语言风格，语言描述尽量简洁生动。</a:t>
            </a:r>
            <a:endParaRPr lang="en-US" altLang="zh-CN" sz="1200" dirty="0">
              <a:solidFill>
                <a:schemeClr val="bg1">
                  <a:lumMod val="50000"/>
                </a:schemeClr>
              </a:solidFill>
              <a:cs typeface="+mn-ea"/>
              <a:sym typeface="+mn-lt"/>
            </a:endParaRPr>
          </a:p>
        </p:txBody>
      </p:sp>
      <p:sp>
        <p:nvSpPr>
          <p:cNvPr id="48" name="Subtitle 2"/>
          <p:cNvSpPr txBox="1"/>
          <p:nvPr/>
        </p:nvSpPr>
        <p:spPr>
          <a:xfrm>
            <a:off x="6635964" y="5221841"/>
            <a:ext cx="760128" cy="407882"/>
          </a:xfrm>
          <a:prstGeom prst="rect">
            <a:avLst/>
          </a:prstGeom>
        </p:spPr>
        <p:txBody>
          <a:bodyPr vert="horz" wrap="square" lIns="121872" tIns="60935" rIns="121872" bIns="60935"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50" dirty="0">
                <a:cs typeface="+mn-ea"/>
                <a:sym typeface="+mn-lt"/>
              </a:rPr>
              <a:t>25%</a:t>
            </a:r>
            <a:endParaRPr lang="en-US" sz="1350" dirty="0">
              <a:cs typeface="+mn-ea"/>
              <a:sym typeface="+mn-lt"/>
            </a:endParaRPr>
          </a:p>
        </p:txBody>
      </p:sp>
      <p:sp>
        <p:nvSpPr>
          <p:cNvPr id="49" name="矩形 48"/>
          <p:cNvSpPr/>
          <p:nvPr/>
        </p:nvSpPr>
        <p:spPr>
          <a:xfrm>
            <a:off x="0" y="3291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2" name="图片 1"/>
          <p:cNvPicPr>
            <a:picLocks noChangeAspect="1"/>
          </p:cNvPicPr>
          <p:nvPr/>
        </p:nvPicPr>
        <p:blipFill>
          <a:blip r:embed="rId4" cstate="email"/>
          <a:stretch>
            <a:fillRect/>
          </a:stretch>
        </p:blipFill>
        <p:spPr>
          <a:xfrm>
            <a:off x="491182" y="2099483"/>
            <a:ext cx="5612556" cy="3741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图片 16"/>
          <p:cNvPicPr>
            <a:picLocks noChangeAspect="1"/>
          </p:cNvPicPr>
          <p:nvPr/>
        </p:nvPicPr>
        <p:blipFill>
          <a:blip r:embed="rId5" cstate="email"/>
          <a:stretch>
            <a:fillRect/>
          </a:stretch>
        </p:blipFill>
        <p:spPr>
          <a:xfrm>
            <a:off x="9557046" y="3463182"/>
            <a:ext cx="2718591" cy="332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left)">
                                      <p:cBhvr>
                                        <p:cTn id="36" dur="500"/>
                                        <p:tgtEl>
                                          <p:spTgt spid="4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left)">
                                      <p:cBhvr>
                                        <p:cTn id="46" dur="500"/>
                                        <p:tgtEl>
                                          <p:spTgt spid="4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500"/>
                                        <p:tgtEl>
                                          <p:spTgt spid="4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528"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900" fill="hold"/>
                                        <p:tgtEl>
                                          <p:spTgt spid="17"/>
                                        </p:tgtEl>
                                        <p:attrNameLst>
                                          <p:attrName>ppt_w</p:attrName>
                                        </p:attrNameLst>
                                      </p:cBhvr>
                                      <p:tavLst>
                                        <p:tav tm="0">
                                          <p:val>
                                            <p:fltVal val="0"/>
                                          </p:val>
                                        </p:tav>
                                        <p:tav tm="100000">
                                          <p:val>
                                            <p:strVal val="#ppt_w"/>
                                          </p:val>
                                        </p:tav>
                                      </p:tavLst>
                                    </p:anim>
                                    <p:anim calcmode="lin" valueType="num">
                                      <p:cBhvr>
                                        <p:cTn id="58" dur="1900" fill="hold"/>
                                        <p:tgtEl>
                                          <p:spTgt spid="17"/>
                                        </p:tgtEl>
                                        <p:attrNameLst>
                                          <p:attrName>ppt_h</p:attrName>
                                        </p:attrNameLst>
                                      </p:cBhvr>
                                      <p:tavLst>
                                        <p:tav tm="0">
                                          <p:val>
                                            <p:fltVal val="0"/>
                                          </p:val>
                                        </p:tav>
                                        <p:tav tm="100000">
                                          <p:val>
                                            <p:strVal val="#ppt_h"/>
                                          </p:val>
                                        </p:tav>
                                      </p:tavLst>
                                    </p:anim>
                                    <p:animEffect transition="in" filter="fade">
                                      <p:cBhvr>
                                        <p:cTn id="59" dur="1900"/>
                                        <p:tgtEl>
                                          <p:spTgt spid="17"/>
                                        </p:tgtEl>
                                      </p:cBhvr>
                                    </p:animEffect>
                                    <p:anim calcmode="lin" valueType="num">
                                      <p:cBhvr>
                                        <p:cTn id="60" dur="1900" fill="hold"/>
                                        <p:tgtEl>
                                          <p:spTgt spid="17"/>
                                        </p:tgtEl>
                                        <p:attrNameLst>
                                          <p:attrName>ppt_x</p:attrName>
                                        </p:attrNameLst>
                                      </p:cBhvr>
                                      <p:tavLst>
                                        <p:tav tm="0">
                                          <p:val>
                                            <p:fltVal val="0.5"/>
                                          </p:val>
                                        </p:tav>
                                        <p:tav tm="100000">
                                          <p:val>
                                            <p:strVal val="#ppt_x"/>
                                          </p:val>
                                        </p:tav>
                                      </p:tavLst>
                                    </p:anim>
                                    <p:anim calcmode="lin" valueType="num">
                                      <p:cBhvr>
                                        <p:cTn id="61" dur="19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0" grpId="0" animBg="1"/>
      <p:bldP spid="41" grpId="0"/>
      <p:bldP spid="42" grpId="0"/>
      <p:bldP spid="43" grpId="0" animBg="1"/>
      <p:bldP spid="44" grpId="0"/>
      <p:bldP spid="45" grpId="0"/>
      <p:bldP spid="46"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bwMode="auto">
          <a:xfrm>
            <a:off x="3155505" y="1508787"/>
            <a:ext cx="1923823" cy="1126788"/>
            <a:chOff x="0" y="0"/>
            <a:chExt cx="9801" cy="6692"/>
          </a:xfrm>
          <a:solidFill>
            <a:schemeClr val="accent1"/>
          </a:solidFill>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sz="2400" noProof="1">
                <a:cs typeface="+mn-ea"/>
                <a:sym typeface="+mn-lt"/>
              </a:endParaRPr>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sz="2400" noProof="1">
                <a:cs typeface="+mn-ea"/>
                <a:sym typeface="+mn-lt"/>
              </a:endParaRPr>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sz="2400" noProof="1">
                <a:cs typeface="+mn-ea"/>
                <a:sym typeface="+mn-lt"/>
              </a:endParaRPr>
            </a:p>
          </p:txBody>
        </p:sp>
      </p:grpSp>
      <p:grpSp>
        <p:nvGrpSpPr>
          <p:cNvPr id="25" name="Group 12"/>
          <p:cNvGrpSpPr/>
          <p:nvPr/>
        </p:nvGrpSpPr>
        <p:grpSpPr bwMode="auto">
          <a:xfrm>
            <a:off x="6827058" y="1508787"/>
            <a:ext cx="1923823" cy="1126788"/>
            <a:chOff x="0" y="0"/>
            <a:chExt cx="9801" cy="6692"/>
          </a:xfrm>
          <a:solidFill>
            <a:schemeClr val="accent2"/>
          </a:solidFill>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865" b="1" noProof="1">
                <a:solidFill>
                  <a:srgbClr val="F8F8F8"/>
                </a:solidFill>
                <a:cs typeface="+mn-ea"/>
                <a:sym typeface="+mn-lt"/>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865" b="1" noProof="1">
                <a:solidFill>
                  <a:srgbClr val="F8F8F8"/>
                </a:solidFill>
                <a:cs typeface="+mn-ea"/>
                <a:sym typeface="+mn-lt"/>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865" b="1" noProof="1">
                <a:solidFill>
                  <a:srgbClr val="F8F8F8"/>
                </a:solidFill>
                <a:cs typeface="+mn-ea"/>
                <a:sym typeface="+mn-lt"/>
              </a:endParaRPr>
            </a:p>
          </p:txBody>
        </p:sp>
      </p:grpSp>
      <p:sp>
        <p:nvSpPr>
          <p:cNvPr id="48" name="Text Box 16"/>
          <p:cNvSpPr txBox="1">
            <a:spLocks noChangeArrowheads="1"/>
          </p:cNvSpPr>
          <p:nvPr/>
        </p:nvSpPr>
        <p:spPr bwMode="auto">
          <a:xfrm>
            <a:off x="3155951" y="2787652"/>
            <a:ext cx="2148416" cy="334433"/>
          </a:xfrm>
          <a:prstGeom prst="rect">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lnSpc>
                <a:spcPct val="130000"/>
              </a:lnSpc>
            </a:pPr>
            <a:r>
              <a:rPr lang="en-US" altLang="zh-CN" sz="1465" b="1">
                <a:solidFill>
                  <a:srgbClr val="F8F8F8"/>
                </a:solidFill>
                <a:cs typeface="+mn-ea"/>
                <a:sym typeface="+mn-lt"/>
              </a:rPr>
              <a:t>A</a:t>
            </a:r>
            <a:r>
              <a:rPr lang="zh-CN" altLang="en-US" sz="1465" b="1">
                <a:solidFill>
                  <a:srgbClr val="F8F8F8"/>
                </a:solidFill>
                <a:cs typeface="+mn-ea"/>
                <a:sym typeface="+mn-lt"/>
              </a:rPr>
              <a:t>团队</a:t>
            </a:r>
          </a:p>
        </p:txBody>
      </p:sp>
      <p:sp>
        <p:nvSpPr>
          <p:cNvPr id="49" name="Rectangle 17"/>
          <p:cNvSpPr>
            <a:spLocks noChangeArrowheads="1"/>
          </p:cNvSpPr>
          <p:nvPr/>
        </p:nvSpPr>
        <p:spPr bwMode="auto">
          <a:xfrm>
            <a:off x="3155951" y="3179233"/>
            <a:ext cx="2150533" cy="194945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nchor="ctr"/>
          <a:lstStyle/>
          <a:p>
            <a:pPr>
              <a:lnSpc>
                <a:spcPct val="130000"/>
              </a:lnSpc>
            </a:pPr>
            <a:endParaRPr lang="zh-CN" altLang="en-US" sz="1335">
              <a:cs typeface="+mn-ea"/>
              <a:sym typeface="+mn-lt"/>
            </a:endParaRPr>
          </a:p>
        </p:txBody>
      </p:sp>
      <p:sp>
        <p:nvSpPr>
          <p:cNvPr id="50" name="Text Box 18"/>
          <p:cNvSpPr txBox="1">
            <a:spLocks noChangeArrowheads="1"/>
          </p:cNvSpPr>
          <p:nvPr/>
        </p:nvSpPr>
        <p:spPr bwMode="auto">
          <a:xfrm>
            <a:off x="6826251" y="2787651"/>
            <a:ext cx="2150533" cy="364067"/>
          </a:xfrm>
          <a:prstGeom prst="rect">
            <a:avLst/>
          </a:prstGeom>
          <a:solidFill>
            <a:schemeClr val="accent2"/>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lnSpc>
                <a:spcPct val="130000"/>
              </a:lnSpc>
            </a:pPr>
            <a:r>
              <a:rPr lang="en-US" altLang="zh-CN" sz="1465" b="1">
                <a:solidFill>
                  <a:srgbClr val="F8F8F8"/>
                </a:solidFill>
                <a:cs typeface="+mn-ea"/>
                <a:sym typeface="+mn-lt"/>
              </a:rPr>
              <a:t>B</a:t>
            </a:r>
            <a:r>
              <a:rPr lang="zh-CN" altLang="en-US" sz="1465" b="1">
                <a:solidFill>
                  <a:srgbClr val="F8F8F8"/>
                </a:solidFill>
                <a:cs typeface="+mn-ea"/>
                <a:sym typeface="+mn-lt"/>
              </a:rPr>
              <a:t>团队</a:t>
            </a:r>
          </a:p>
        </p:txBody>
      </p:sp>
      <p:sp>
        <p:nvSpPr>
          <p:cNvPr id="51" name="Rectangle 19"/>
          <p:cNvSpPr>
            <a:spLocks noChangeArrowheads="1"/>
          </p:cNvSpPr>
          <p:nvPr/>
        </p:nvSpPr>
        <p:spPr bwMode="auto">
          <a:xfrm>
            <a:off x="6826251" y="3179233"/>
            <a:ext cx="2150533" cy="194945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nchor="ctr"/>
          <a:lstStyle/>
          <a:p>
            <a:pPr>
              <a:lnSpc>
                <a:spcPct val="130000"/>
              </a:lnSpc>
            </a:pPr>
            <a:endParaRPr lang="zh-CN" altLang="en-US" sz="1335">
              <a:cs typeface="+mn-ea"/>
              <a:sym typeface="+mn-lt"/>
            </a:endParaRPr>
          </a:p>
        </p:txBody>
      </p:sp>
      <p:sp>
        <p:nvSpPr>
          <p:cNvPr id="52" name="Text Box 20"/>
          <p:cNvSpPr txBox="1">
            <a:spLocks noChangeArrowheads="1"/>
          </p:cNvSpPr>
          <p:nvPr/>
        </p:nvSpPr>
        <p:spPr bwMode="auto">
          <a:xfrm>
            <a:off x="3314701" y="3308351"/>
            <a:ext cx="1869017" cy="168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nSpc>
                <a:spcPct val="130000"/>
              </a:lnSpc>
            </a:pPr>
            <a:r>
              <a:rPr lang="zh-CN" altLang="en-US" sz="1600">
                <a:solidFill>
                  <a:srgbClr val="F8F8F8"/>
                </a:solidFill>
                <a:cs typeface="+mn-ea"/>
                <a:sym typeface="+mn-lt"/>
              </a:rPr>
              <a:t>您的内容打在这里，或者通过复制您的文本后，在此框中选择粘贴，并选择只保留文字。</a:t>
            </a:r>
          </a:p>
        </p:txBody>
      </p:sp>
      <p:sp>
        <p:nvSpPr>
          <p:cNvPr id="53" name="Text Box 21"/>
          <p:cNvSpPr txBox="1">
            <a:spLocks noChangeArrowheads="1"/>
          </p:cNvSpPr>
          <p:nvPr/>
        </p:nvSpPr>
        <p:spPr bwMode="auto">
          <a:xfrm>
            <a:off x="6987117" y="3308351"/>
            <a:ext cx="1869016" cy="168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nSpc>
                <a:spcPct val="130000"/>
              </a:lnSpc>
            </a:pPr>
            <a:r>
              <a:rPr lang="zh-CN" altLang="en-US" sz="1600">
                <a:solidFill>
                  <a:srgbClr val="F8F8F8"/>
                </a:solidFill>
                <a:cs typeface="+mn-ea"/>
                <a:sym typeface="+mn-lt"/>
              </a:rPr>
              <a:t>您的内容打在这里，或者通过复制您的文本后，在此框中选择粘贴，并选择只保留文字。</a:t>
            </a:r>
          </a:p>
        </p:txBody>
      </p:sp>
      <p:grpSp>
        <p:nvGrpSpPr>
          <p:cNvPr id="54" name="Group 22"/>
          <p:cNvGrpSpPr/>
          <p:nvPr/>
        </p:nvGrpSpPr>
        <p:grpSpPr bwMode="auto">
          <a:xfrm>
            <a:off x="5599564" y="2673524"/>
            <a:ext cx="977547" cy="978547"/>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auto">
                <a:lnSpc>
                  <a:spcPct val="130000"/>
                </a:lnSpc>
              </a:pPr>
              <a:endParaRPr lang="zh-CN" altLang="en-US" sz="1335" noProof="1">
                <a:cs typeface="+mn-ea"/>
                <a:sym typeface="+mn-lt"/>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auto">
                <a:lnSpc>
                  <a:spcPct val="130000"/>
                </a:lnSpc>
              </a:pPr>
              <a:r>
                <a:rPr lang="en-US" altLang="zh-CN" sz="1335" b="1" noProof="1">
                  <a:solidFill>
                    <a:srgbClr val="F8F8F8"/>
                  </a:solidFill>
                  <a:cs typeface="+mn-ea"/>
                  <a:sym typeface="+mn-lt"/>
                </a:rPr>
                <a:t>VS</a:t>
              </a:r>
              <a:endParaRPr lang="zh-CN" altLang="en-US" sz="1335" b="1" noProof="1">
                <a:solidFill>
                  <a:srgbClr val="F8F8F8"/>
                </a:solidFill>
                <a:cs typeface="+mn-ea"/>
                <a:sym typeface="+mn-lt"/>
              </a:endParaRPr>
            </a:p>
          </p:txBody>
        </p:sp>
      </p:grpSp>
      <p:sp>
        <p:nvSpPr>
          <p:cNvPr id="57" name="Rectangle 269"/>
          <p:cNvSpPr/>
          <p:nvPr/>
        </p:nvSpPr>
        <p:spPr>
          <a:xfrm>
            <a:off x="1488018" y="5416551"/>
            <a:ext cx="9313333" cy="795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824" tIns="41411" rIns="82824" bIns="41411" anchor="ctr"/>
          <a:lstStyle/>
          <a:p>
            <a:pPr algn="ctr" fontAlgn="auto"/>
            <a:endParaRPr lang="en-US" sz="935" noProof="1">
              <a:solidFill>
                <a:schemeClr val="accent1">
                  <a:lumMod val="75000"/>
                </a:schemeClr>
              </a:solidFill>
              <a:cs typeface="+mn-ea"/>
              <a:sym typeface="+mn-lt"/>
            </a:endParaRPr>
          </a:p>
        </p:txBody>
      </p:sp>
      <p:sp>
        <p:nvSpPr>
          <p:cNvPr id="58" name="Text Box 7"/>
          <p:cNvSpPr txBox="1">
            <a:spLocks noChangeArrowheads="1"/>
          </p:cNvSpPr>
          <p:nvPr/>
        </p:nvSpPr>
        <p:spPr bwMode="auto">
          <a:xfrm>
            <a:off x="2063751" y="5467067"/>
            <a:ext cx="7981949" cy="65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411" tIns="20707" rIns="41411" bIns="20707" anchor="ctr">
            <a:spAutoFit/>
          </a:bodyPr>
          <a:lstStyle>
            <a:lvl1pPr defTabSz="739775">
              <a:defRPr>
                <a:solidFill>
                  <a:schemeClr val="tx1"/>
                </a:solidFill>
                <a:latin typeface="Calibri" panose="020F0502020204030204" charset="0"/>
                <a:ea typeface="宋体" panose="02010600030101010101" pitchFamily="2" charset="-122"/>
              </a:defRPr>
            </a:lvl1pPr>
            <a:lvl2pPr defTabSz="739775">
              <a:defRPr>
                <a:solidFill>
                  <a:schemeClr val="tx1"/>
                </a:solidFill>
                <a:latin typeface="Calibri" panose="020F0502020204030204" charset="0"/>
                <a:ea typeface="宋体" panose="02010600030101010101" pitchFamily="2" charset="-122"/>
              </a:defRPr>
            </a:lvl2pPr>
            <a:lvl3pPr defTabSz="739775">
              <a:defRPr>
                <a:solidFill>
                  <a:schemeClr val="tx1"/>
                </a:solidFill>
                <a:latin typeface="Calibri" panose="020F0502020204030204" charset="0"/>
                <a:ea typeface="宋体" panose="02010600030101010101" pitchFamily="2" charset="-122"/>
              </a:defRPr>
            </a:lvl3pPr>
            <a:lvl4pPr defTabSz="739775">
              <a:defRPr>
                <a:solidFill>
                  <a:schemeClr val="tx1"/>
                </a:solidFill>
                <a:latin typeface="Calibri" panose="020F0502020204030204" charset="0"/>
                <a:ea typeface="宋体" panose="02010600030101010101" pitchFamily="2" charset="-122"/>
              </a:defRPr>
            </a:lvl4pPr>
            <a:lvl5pPr defTabSz="739775">
              <a:defRPr>
                <a:solidFill>
                  <a:schemeClr val="tx1"/>
                </a:solidFill>
                <a:latin typeface="Calibri" panose="020F0502020204030204" charset="0"/>
                <a:ea typeface="宋体" panose="02010600030101010101" pitchFamily="2" charset="-122"/>
              </a:defRPr>
            </a:lvl5pPr>
            <a:lvl6pPr defTabSz="739775" fontAlgn="base">
              <a:spcBef>
                <a:spcPct val="0"/>
              </a:spcBef>
              <a:spcAft>
                <a:spcPct val="0"/>
              </a:spcAft>
              <a:defRPr>
                <a:solidFill>
                  <a:schemeClr val="tx1"/>
                </a:solidFill>
                <a:latin typeface="Calibri" panose="020F0502020204030204" charset="0"/>
                <a:ea typeface="宋体" panose="02010600030101010101" pitchFamily="2" charset="-122"/>
              </a:defRPr>
            </a:lvl6pPr>
            <a:lvl7pPr defTabSz="739775" fontAlgn="base">
              <a:spcBef>
                <a:spcPct val="0"/>
              </a:spcBef>
              <a:spcAft>
                <a:spcPct val="0"/>
              </a:spcAft>
              <a:defRPr>
                <a:solidFill>
                  <a:schemeClr val="tx1"/>
                </a:solidFill>
                <a:latin typeface="Calibri" panose="020F0502020204030204" charset="0"/>
                <a:ea typeface="宋体" panose="02010600030101010101" pitchFamily="2" charset="-122"/>
              </a:defRPr>
            </a:lvl7pPr>
            <a:lvl8pPr defTabSz="739775" fontAlgn="base">
              <a:spcBef>
                <a:spcPct val="0"/>
              </a:spcBef>
              <a:spcAft>
                <a:spcPct val="0"/>
              </a:spcAft>
              <a:defRPr>
                <a:solidFill>
                  <a:schemeClr val="tx1"/>
                </a:solidFill>
                <a:latin typeface="Calibri" panose="020F0502020204030204" charset="0"/>
                <a:ea typeface="宋体" panose="02010600030101010101" pitchFamily="2" charset="-122"/>
              </a:defRPr>
            </a:lvl8pPr>
            <a:lvl9pPr defTabSz="73977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30000"/>
              </a:lnSpc>
            </a:pPr>
            <a:r>
              <a:rPr lang="zh-CN" altLang="en-US" sz="1600">
                <a:solidFill>
                  <a:schemeClr val="bg1"/>
                </a:solidFill>
                <a:latin typeface="+mn-lt"/>
                <a:ea typeface="+mn-ea"/>
                <a:cs typeface="+mn-ea"/>
                <a:sym typeface="+mn-lt"/>
              </a:rPr>
              <a:t>您的内容打在这里，或者通过复制您的文本后，在此框中选择粘贴，并选择只保留文字。在此录入上述图表的综合描述说明，在此录入上述图表的综合描述说明。</a:t>
            </a:r>
            <a:endParaRPr lang="en-US" altLang="en-US" sz="1600">
              <a:solidFill>
                <a:schemeClr val="bg1"/>
              </a:solidFill>
              <a:latin typeface="+mn-lt"/>
              <a:ea typeface="+mn-ea"/>
              <a:cs typeface="+mn-ea"/>
              <a:sym typeface="+mn-lt"/>
            </a:endParaRPr>
          </a:p>
        </p:txBody>
      </p:sp>
      <p:pic>
        <p:nvPicPr>
          <p:cNvPr id="26" name="图片 25"/>
          <p:cNvPicPr>
            <a:picLocks noChangeAspect="1"/>
          </p:cNvPicPr>
          <p:nvPr/>
        </p:nvPicPr>
        <p:blipFill>
          <a:blip r:embed="rId4" cstate="email"/>
          <a:stretch>
            <a:fillRect/>
          </a:stretch>
        </p:blipFill>
        <p:spPr>
          <a:xfrm>
            <a:off x="9557046" y="3463182"/>
            <a:ext cx="2718591" cy="332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100000">
                                          <p:val>
                                            <p:strVal val="#ppt_x"/>
                                          </p:val>
                                        </p:tav>
                                      </p:tavLst>
                                    </p:anim>
                                    <p:anim calcmode="lin" valueType="num">
                                      <p:cBhvr>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ppt_x</p:attrName>
                                        </p:attrNameLst>
                                      </p:cBhvr>
                                      <p:tavLst>
                                        <p:tav tm="0">
                                          <p:val>
                                            <p:strVal val="#ppt_x"/>
                                          </p:val>
                                        </p:tav>
                                        <p:tav tm="100000">
                                          <p:val>
                                            <p:strVal val="#ppt_x"/>
                                          </p:val>
                                        </p:tav>
                                      </p:tavLst>
                                    </p:anim>
                                    <p:anim calcmode="lin" valueType="num">
                                      <p:cBhvr>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ppt_x</p:attrName>
                                        </p:attrNameLst>
                                      </p:cBhvr>
                                      <p:tavLst>
                                        <p:tav tm="0">
                                          <p:val>
                                            <p:strVal val="#ppt_x"/>
                                          </p:val>
                                        </p:tav>
                                        <p:tav tm="100000">
                                          <p:val>
                                            <p:strVal val="#ppt_x"/>
                                          </p:val>
                                        </p:tav>
                                      </p:tavLst>
                                    </p:anim>
                                    <p:anim calcmode="lin" valueType="num">
                                      <p:cBhvr>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250" fill="hold"/>
                                        <p:tgtEl>
                                          <p:spTgt spid="57"/>
                                        </p:tgtEl>
                                        <p:attrNameLst>
                                          <p:attrName>ppt_x</p:attrName>
                                        </p:attrNameLst>
                                      </p:cBhvr>
                                      <p:tavLst>
                                        <p:tav tm="0">
                                          <p:val>
                                            <p:strVal val="#ppt_x"/>
                                          </p:val>
                                        </p:tav>
                                        <p:tav tm="100000">
                                          <p:val>
                                            <p:strVal val="#ppt_x"/>
                                          </p:val>
                                        </p:tav>
                                      </p:tavLst>
                                    </p:anim>
                                    <p:anim calcmode="lin" valueType="num">
                                      <p:cBhvr>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250" fill="hold"/>
                                        <p:tgtEl>
                                          <p:spTgt spid="58"/>
                                        </p:tgtEl>
                                        <p:attrNameLst>
                                          <p:attrName>ppt_x</p:attrName>
                                        </p:attrNameLst>
                                      </p:cBhvr>
                                      <p:tavLst>
                                        <p:tav tm="0">
                                          <p:val>
                                            <p:strVal val="#ppt_x"/>
                                          </p:val>
                                        </p:tav>
                                        <p:tav tm="100000">
                                          <p:val>
                                            <p:strVal val="#ppt_x"/>
                                          </p:val>
                                        </p:tav>
                                      </p:tavLst>
                                    </p:anim>
                                    <p:anim calcmode="lin" valueType="num">
                                      <p:cBhvr>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52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1900" fill="hold"/>
                                        <p:tgtEl>
                                          <p:spTgt spid="26"/>
                                        </p:tgtEl>
                                        <p:attrNameLst>
                                          <p:attrName>ppt_w</p:attrName>
                                        </p:attrNameLst>
                                      </p:cBhvr>
                                      <p:tavLst>
                                        <p:tav tm="0">
                                          <p:val>
                                            <p:fltVal val="0"/>
                                          </p:val>
                                        </p:tav>
                                        <p:tav tm="100000">
                                          <p:val>
                                            <p:strVal val="#ppt_w"/>
                                          </p:val>
                                        </p:tav>
                                      </p:tavLst>
                                    </p:anim>
                                    <p:anim calcmode="lin" valueType="num">
                                      <p:cBhvr>
                                        <p:cTn id="58" dur="1900" fill="hold"/>
                                        <p:tgtEl>
                                          <p:spTgt spid="26"/>
                                        </p:tgtEl>
                                        <p:attrNameLst>
                                          <p:attrName>ppt_h</p:attrName>
                                        </p:attrNameLst>
                                      </p:cBhvr>
                                      <p:tavLst>
                                        <p:tav tm="0">
                                          <p:val>
                                            <p:fltVal val="0"/>
                                          </p:val>
                                        </p:tav>
                                        <p:tav tm="100000">
                                          <p:val>
                                            <p:strVal val="#ppt_h"/>
                                          </p:val>
                                        </p:tav>
                                      </p:tavLst>
                                    </p:anim>
                                    <p:animEffect transition="in" filter="fade">
                                      <p:cBhvr>
                                        <p:cTn id="59" dur="1900"/>
                                        <p:tgtEl>
                                          <p:spTgt spid="26"/>
                                        </p:tgtEl>
                                      </p:cBhvr>
                                    </p:animEffect>
                                    <p:anim calcmode="lin" valueType="num">
                                      <p:cBhvr>
                                        <p:cTn id="60" dur="1900" fill="hold"/>
                                        <p:tgtEl>
                                          <p:spTgt spid="26"/>
                                        </p:tgtEl>
                                        <p:attrNameLst>
                                          <p:attrName>ppt_x</p:attrName>
                                        </p:attrNameLst>
                                      </p:cBhvr>
                                      <p:tavLst>
                                        <p:tav tm="0">
                                          <p:val>
                                            <p:fltVal val="0.5"/>
                                          </p:val>
                                        </p:tav>
                                        <p:tav tm="100000">
                                          <p:val>
                                            <p:strVal val="#ppt_x"/>
                                          </p:val>
                                        </p:tav>
                                      </p:tavLst>
                                    </p:anim>
                                    <p:anim calcmode="lin" valueType="num">
                                      <p:cBhvr>
                                        <p:cTn id="61" dur="19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animBg="1"/>
      <p:bldP spid="50" grpId="0" bldLvl="0" animBg="1"/>
      <p:bldP spid="51" grpId="0" animBg="1"/>
      <p:bldP spid="52" grpId="0" bldLvl="0"/>
      <p:bldP spid="53" grpId="0"/>
      <p:bldP spid="57" grpId="0" animBg="1"/>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noChangeArrowheads="1"/>
          </p:cNvSpPr>
          <p:nvPr/>
        </p:nvSpPr>
        <p:spPr bwMode="auto">
          <a:xfrm>
            <a:off x="2432051" y="1913467"/>
            <a:ext cx="2937933" cy="670984"/>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mn-ea"/>
              <a:sym typeface="+mn-lt"/>
            </a:endParaRPr>
          </a:p>
        </p:txBody>
      </p:sp>
      <p:sp>
        <p:nvSpPr>
          <p:cNvPr id="31" name="Freeform 42"/>
          <p:cNvSpPr>
            <a:spLocks noChangeArrowheads="1"/>
          </p:cNvSpPr>
          <p:nvPr/>
        </p:nvSpPr>
        <p:spPr bwMode="auto">
          <a:xfrm flipH="1">
            <a:off x="6762751" y="1913467"/>
            <a:ext cx="2937933" cy="670984"/>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mn-ea"/>
              <a:sym typeface="+mn-lt"/>
            </a:endParaRPr>
          </a:p>
        </p:txBody>
      </p:sp>
      <p:sp>
        <p:nvSpPr>
          <p:cNvPr id="32" name="Freeform 42"/>
          <p:cNvSpPr>
            <a:spLocks noChangeArrowheads="1"/>
          </p:cNvSpPr>
          <p:nvPr/>
        </p:nvSpPr>
        <p:spPr bwMode="auto">
          <a:xfrm flipV="1">
            <a:off x="2432051" y="4933951"/>
            <a:ext cx="2937933" cy="668867"/>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mn-ea"/>
              <a:sym typeface="+mn-lt"/>
            </a:endParaRPr>
          </a:p>
        </p:txBody>
      </p:sp>
      <p:sp>
        <p:nvSpPr>
          <p:cNvPr id="33" name="Freeform 42"/>
          <p:cNvSpPr>
            <a:spLocks noChangeArrowheads="1"/>
          </p:cNvSpPr>
          <p:nvPr/>
        </p:nvSpPr>
        <p:spPr bwMode="auto">
          <a:xfrm flipH="1" flipV="1">
            <a:off x="6762751" y="4933951"/>
            <a:ext cx="2937933" cy="668867"/>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mn-ea"/>
              <a:sym typeface="+mn-lt"/>
            </a:endParaRPr>
          </a:p>
        </p:txBody>
      </p:sp>
      <p:sp>
        <p:nvSpPr>
          <p:cNvPr id="35" name="TextBox 33"/>
          <p:cNvSpPr txBox="1">
            <a:spLocks noChangeArrowheads="1"/>
          </p:cNvSpPr>
          <p:nvPr/>
        </p:nvSpPr>
        <p:spPr bwMode="auto">
          <a:xfrm>
            <a:off x="4271434" y="3598333"/>
            <a:ext cx="3597601" cy="49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79" tIns="41389" rIns="82779" bIns="41389">
            <a:spAutoFit/>
          </a:bodyPr>
          <a:lstStyle/>
          <a:p>
            <a:r>
              <a:rPr lang="zh-CN" altLang="en-US" sz="2665" b="1">
                <a:solidFill>
                  <a:schemeClr val="accent1"/>
                </a:solidFill>
                <a:cs typeface="+mn-ea"/>
                <a:sym typeface="+mn-lt"/>
              </a:rPr>
              <a:t>点击添加表述内容标题</a:t>
            </a:r>
          </a:p>
        </p:txBody>
      </p:sp>
      <p:grpSp>
        <p:nvGrpSpPr>
          <p:cNvPr id="36" name="组合 34"/>
          <p:cNvGrpSpPr/>
          <p:nvPr/>
        </p:nvGrpSpPr>
        <p:grpSpPr bwMode="auto">
          <a:xfrm>
            <a:off x="1923970" y="2519820"/>
            <a:ext cx="1044569" cy="1047377"/>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mn-lt"/>
                <a:ea typeface="+mn-ea"/>
                <a:cs typeface="+mn-ea"/>
                <a:sym typeface="+mn-lt"/>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cs typeface="+mn-ea"/>
                <a:sym typeface="+mn-lt"/>
              </a:endParaRPr>
            </a:p>
          </p:txBody>
        </p:sp>
      </p:grpSp>
      <p:grpSp>
        <p:nvGrpSpPr>
          <p:cNvPr id="39" name="组合 37"/>
          <p:cNvGrpSpPr/>
          <p:nvPr/>
        </p:nvGrpSpPr>
        <p:grpSpPr bwMode="auto">
          <a:xfrm>
            <a:off x="1946960" y="3947016"/>
            <a:ext cx="1044569" cy="1047377"/>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mn-lt"/>
                <a:ea typeface="+mn-ea"/>
                <a:cs typeface="+mn-ea"/>
                <a:sym typeface="+mn-lt"/>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cs typeface="+mn-ea"/>
                <a:sym typeface="+mn-lt"/>
              </a:endParaRPr>
            </a:p>
          </p:txBody>
        </p:sp>
      </p:grpSp>
      <p:grpSp>
        <p:nvGrpSpPr>
          <p:cNvPr id="42" name="组合 40"/>
          <p:cNvGrpSpPr/>
          <p:nvPr/>
        </p:nvGrpSpPr>
        <p:grpSpPr bwMode="auto">
          <a:xfrm>
            <a:off x="9136785" y="2548593"/>
            <a:ext cx="1046007" cy="1047377"/>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mn-lt"/>
                <a:ea typeface="+mn-ea"/>
                <a:cs typeface="+mn-ea"/>
                <a:sym typeface="+mn-lt"/>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cs typeface="+mn-ea"/>
                <a:sym typeface="+mn-lt"/>
              </a:endParaRPr>
            </a:p>
          </p:txBody>
        </p:sp>
      </p:grpSp>
      <p:grpSp>
        <p:nvGrpSpPr>
          <p:cNvPr id="45" name="组合 43"/>
          <p:cNvGrpSpPr/>
          <p:nvPr/>
        </p:nvGrpSpPr>
        <p:grpSpPr bwMode="auto">
          <a:xfrm>
            <a:off x="9179890" y="3974352"/>
            <a:ext cx="1044569" cy="1047377"/>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mn-lt"/>
                <a:ea typeface="+mn-ea"/>
                <a:cs typeface="+mn-ea"/>
                <a:sym typeface="+mn-lt"/>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cs typeface="+mn-ea"/>
                <a:sym typeface="+mn-lt"/>
              </a:endParaRPr>
            </a:p>
          </p:txBody>
        </p:sp>
      </p:grpSp>
      <p:sp>
        <p:nvSpPr>
          <p:cNvPr id="48" name="TextBox 46"/>
          <p:cNvSpPr txBox="1">
            <a:spLocks noChangeArrowheads="1"/>
          </p:cNvSpPr>
          <p:nvPr/>
        </p:nvSpPr>
        <p:spPr bwMode="auto">
          <a:xfrm>
            <a:off x="3054351" y="1504951"/>
            <a:ext cx="1591733"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r>
              <a:rPr lang="zh-CN" altLang="en-US" sz="1865" b="1">
                <a:solidFill>
                  <a:schemeClr val="accent1"/>
                </a:solidFill>
                <a:cs typeface="+mn-ea"/>
                <a:sym typeface="+mn-lt"/>
              </a:rPr>
              <a:t>添加标题内容</a:t>
            </a:r>
            <a:endParaRPr lang="en-US" altLang="zh-CN" sz="1865" b="1">
              <a:solidFill>
                <a:schemeClr val="accent1"/>
              </a:solidFill>
              <a:cs typeface="+mn-ea"/>
              <a:sym typeface="+mn-lt"/>
            </a:endParaRPr>
          </a:p>
        </p:txBody>
      </p:sp>
      <p:sp>
        <p:nvSpPr>
          <p:cNvPr id="49" name="TextBox 47"/>
          <p:cNvSpPr txBox="1">
            <a:spLocks noChangeArrowheads="1"/>
          </p:cNvSpPr>
          <p:nvPr/>
        </p:nvSpPr>
        <p:spPr bwMode="auto">
          <a:xfrm>
            <a:off x="2986617" y="2025651"/>
            <a:ext cx="2345267"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r>
              <a:rPr lang="zh-CN" altLang="en-US" sz="1465">
                <a:cs typeface="+mn-ea"/>
                <a:sym typeface="+mn-lt"/>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7435852" y="1504951"/>
            <a:ext cx="1593849"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pPr algn="r"/>
            <a:r>
              <a:rPr lang="zh-CN" altLang="en-US" sz="1865" b="1">
                <a:solidFill>
                  <a:schemeClr val="accent1"/>
                </a:solidFill>
                <a:cs typeface="+mn-ea"/>
                <a:sym typeface="+mn-lt"/>
              </a:rPr>
              <a:t>添加标题内容</a:t>
            </a:r>
            <a:endParaRPr lang="en-US" altLang="zh-CN" sz="1865" b="1">
              <a:solidFill>
                <a:schemeClr val="accent1"/>
              </a:solidFill>
              <a:cs typeface="+mn-ea"/>
              <a:sym typeface="+mn-lt"/>
            </a:endParaRPr>
          </a:p>
        </p:txBody>
      </p:sp>
      <p:sp>
        <p:nvSpPr>
          <p:cNvPr id="51" name="TextBox 49"/>
          <p:cNvSpPr txBox="1">
            <a:spLocks noChangeArrowheads="1"/>
          </p:cNvSpPr>
          <p:nvPr/>
        </p:nvSpPr>
        <p:spPr bwMode="auto">
          <a:xfrm>
            <a:off x="6769100" y="2025651"/>
            <a:ext cx="2345267"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pPr algn="r"/>
            <a:r>
              <a:rPr lang="zh-CN" altLang="en-US" sz="1465">
                <a:cs typeface="+mn-ea"/>
                <a:sym typeface="+mn-lt"/>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3054351" y="5651501"/>
            <a:ext cx="1591733"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r>
              <a:rPr lang="zh-CN" altLang="en-US" sz="1865" b="1">
                <a:solidFill>
                  <a:schemeClr val="accent1"/>
                </a:solidFill>
                <a:cs typeface="+mn-ea"/>
                <a:sym typeface="+mn-lt"/>
              </a:rPr>
              <a:t>添加标题内容</a:t>
            </a:r>
            <a:endParaRPr lang="en-US" altLang="zh-CN" sz="1865" b="1">
              <a:solidFill>
                <a:schemeClr val="accent1"/>
              </a:solidFill>
              <a:cs typeface="+mn-ea"/>
              <a:sym typeface="+mn-lt"/>
            </a:endParaRPr>
          </a:p>
        </p:txBody>
      </p:sp>
      <p:sp>
        <p:nvSpPr>
          <p:cNvPr id="53" name="TextBox 51"/>
          <p:cNvSpPr txBox="1">
            <a:spLocks noChangeArrowheads="1"/>
          </p:cNvSpPr>
          <p:nvPr/>
        </p:nvSpPr>
        <p:spPr bwMode="auto">
          <a:xfrm>
            <a:off x="2986617" y="4552951"/>
            <a:ext cx="2345267"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r>
              <a:rPr lang="zh-CN" altLang="en-US" sz="1465">
                <a:cs typeface="+mn-ea"/>
                <a:sym typeface="+mn-lt"/>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7435852" y="5651501"/>
            <a:ext cx="1593849"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pPr algn="r"/>
            <a:r>
              <a:rPr lang="zh-CN" altLang="en-US" sz="1865" b="1">
                <a:solidFill>
                  <a:schemeClr val="accent1"/>
                </a:solidFill>
                <a:cs typeface="+mn-ea"/>
                <a:sym typeface="+mn-lt"/>
              </a:rPr>
              <a:t>添加标题内容</a:t>
            </a:r>
            <a:endParaRPr lang="en-US" altLang="zh-CN" sz="1865" b="1">
              <a:solidFill>
                <a:schemeClr val="accent1"/>
              </a:solidFill>
              <a:cs typeface="+mn-ea"/>
              <a:sym typeface="+mn-lt"/>
            </a:endParaRPr>
          </a:p>
        </p:txBody>
      </p:sp>
      <p:sp>
        <p:nvSpPr>
          <p:cNvPr id="55" name="TextBox 53"/>
          <p:cNvSpPr txBox="1">
            <a:spLocks noChangeArrowheads="1"/>
          </p:cNvSpPr>
          <p:nvPr/>
        </p:nvSpPr>
        <p:spPr bwMode="auto">
          <a:xfrm>
            <a:off x="6769100" y="4552951"/>
            <a:ext cx="2345267"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p>
            <a:pPr algn="r"/>
            <a:r>
              <a:rPr lang="zh-CN" altLang="en-US" sz="1465">
                <a:cs typeface="+mn-ea"/>
                <a:sym typeface="+mn-lt"/>
              </a:rPr>
              <a:t>这里可以添加主要内容这里可以添加主要内容这里可以添加主要内容这里可以添加主要内容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949"/>
                            </p:stCondLst>
                            <p:childTnLst>
                              <p:par>
                                <p:cTn id="13" presetID="1"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1.46481E-6 -2.96296E-6 L -0.313 -0.10856 " pathEditMode="relative" rAng="0" ptsTypes="AA">
                                      <p:cBhvr>
                                        <p:cTn id="22" dur="1000" spd="-99900" fill="hold"/>
                                        <p:tgtEl>
                                          <p:spTgt spid="45"/>
                                        </p:tgtEl>
                                        <p:attrNameLst>
                                          <p:attrName>ppt_x</p:attrName>
                                          <p:attrName>ppt_y</p:attrName>
                                        </p:attrNameLst>
                                      </p:cBhvr>
                                      <p:rCtr x="-15500" y="-5300"/>
                                    </p:animMotion>
                                  </p:childTnLst>
                                </p:cTn>
                              </p:par>
                              <p:par>
                                <p:cTn id="23" presetID="56" presetClass="path" presetSubtype="0" accel="50000" decel="50000" fill="hold" nodeType="withEffect">
                                  <p:stCondLst>
                                    <p:cond delay="0"/>
                                  </p:stCondLst>
                                  <p:childTnLst>
                                    <p:animMotion origin="layout" path="M 1.67816E-7 4.81481E-6 L 0.30831 0.12546 " pathEditMode="relative" rAng="0" ptsTypes="AA">
                                      <p:cBhvr>
                                        <p:cTn id="24" dur="1000" spd="-99900" fill="hold"/>
                                        <p:tgtEl>
                                          <p:spTgt spid="36"/>
                                        </p:tgtEl>
                                        <p:attrNameLst>
                                          <p:attrName>ppt_x</p:attrName>
                                          <p:attrName>ppt_y</p:attrName>
                                        </p:attrNameLst>
                                      </p:cBhvr>
                                      <p:rCtr x="15400" y="6300"/>
                                    </p:animMotion>
                                  </p:childTnLst>
                                </p:cTn>
                              </p:par>
                              <p:par>
                                <p:cTn id="25" presetID="56" presetClass="path" presetSubtype="0" accel="50000" decel="50000" fill="hold" nodeType="withEffect">
                                  <p:stCondLst>
                                    <p:cond delay="0"/>
                                  </p:stCondLst>
                                  <p:childTnLst>
                                    <p:animMotion origin="layout" path="M -1.26838E-6 -4.81481E-6 L 0.30623 -0.10416 " pathEditMode="relative" rAng="0" ptsTypes="AA">
                                      <p:cBhvr>
                                        <p:cTn id="26" dur="1000" spd="-99900" fill="hold"/>
                                        <p:tgtEl>
                                          <p:spTgt spid="39"/>
                                        </p:tgtEl>
                                        <p:attrNameLst>
                                          <p:attrName>ppt_x</p:attrName>
                                          <p:attrName>ppt_y</p:attrName>
                                        </p:attrNameLst>
                                      </p:cBhvr>
                                      <p:rCtr x="15300" y="-5100"/>
                                    </p:animMotion>
                                  </p:childTnLst>
                                </p:cTn>
                              </p:par>
                              <p:par>
                                <p:cTn id="27" presetID="56" presetClass="path" presetSubtype="0" accel="50000" decel="50000" fill="hold" nodeType="withEffect">
                                  <p:stCondLst>
                                    <p:cond delay="0"/>
                                  </p:stCondLst>
                                  <p:childTnLst>
                                    <p:animMotion origin="layout" path="M 4.06791E-6 -4.81481E-6 L -0.30923 0.12084 " pathEditMode="relative" rAng="0" ptsTypes="AA">
                                      <p:cBhvr>
                                        <p:cTn id="28" dur="1000" spd="-99900" fill="hold"/>
                                        <p:tgtEl>
                                          <p:spTgt spid="42"/>
                                        </p:tgtEl>
                                        <p:attrNameLst>
                                          <p:attrName>ppt_x</p:attrName>
                                          <p:attrName>ppt_y</p:attrName>
                                        </p:attrNameLst>
                                      </p:cBhvr>
                                      <p:rCtr x="-15400" y="6000"/>
                                    </p:animMotion>
                                  </p:childTnLst>
                                </p:cTn>
                              </p:par>
                            </p:childTnLst>
                          </p:cTn>
                        </p:par>
                        <p:par>
                          <p:cTn id="29" fill="hold">
                            <p:stCondLst>
                              <p:cond delay="949"/>
                            </p:stCondLst>
                            <p:childTnLst>
                              <p:par>
                                <p:cTn id="30" presetID="22" presetClass="entr" presetSubtype="8"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500"/>
                                        <p:tgtEl>
                                          <p:spTgt spid="3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right)">
                                      <p:cBhvr>
                                        <p:cTn id="38" dur="500"/>
                                        <p:tgtEl>
                                          <p:spTgt spid="3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1449"/>
                            </p:stCondLst>
                            <p:childTnLst>
                              <p:par>
                                <p:cTn id="43" presetID="47" presetClass="entr" presetSubtype="0"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1000"/>
                                        <p:tgtEl>
                                          <p:spTgt spid="50"/>
                                        </p:tgtEl>
                                      </p:cBhvr>
                                    </p:animEffect>
                                    <p:anim calcmode="lin" valueType="num">
                                      <p:cBhvr>
                                        <p:cTn id="51" dur="1000" fill="hold"/>
                                        <p:tgtEl>
                                          <p:spTgt spid="50"/>
                                        </p:tgtEl>
                                        <p:attrNameLst>
                                          <p:attrName>ppt_x</p:attrName>
                                        </p:attrNameLst>
                                      </p:cBhvr>
                                      <p:tavLst>
                                        <p:tav tm="0">
                                          <p:val>
                                            <p:strVal val="#ppt_x"/>
                                          </p:val>
                                        </p:tav>
                                        <p:tav tm="100000">
                                          <p:val>
                                            <p:strVal val="#ppt_x"/>
                                          </p:val>
                                        </p:tav>
                                      </p:tavLst>
                                    </p:anim>
                                    <p:anim calcmode="lin" valueType="num">
                                      <p:cBhvr>
                                        <p:cTn id="52" dur="1000" fill="hold"/>
                                        <p:tgtEl>
                                          <p:spTgt spid="5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1000"/>
                                        <p:tgtEl>
                                          <p:spTgt spid="54"/>
                                        </p:tgtEl>
                                      </p:cBhvr>
                                    </p:animEffect>
                                    <p:anim calcmode="lin" valueType="num">
                                      <p:cBhvr>
                                        <p:cTn id="56" dur="1000" fill="hold"/>
                                        <p:tgtEl>
                                          <p:spTgt spid="54"/>
                                        </p:tgtEl>
                                        <p:attrNameLst>
                                          <p:attrName>ppt_x</p:attrName>
                                        </p:attrNameLst>
                                      </p:cBhvr>
                                      <p:tavLst>
                                        <p:tav tm="0">
                                          <p:val>
                                            <p:strVal val="#ppt_x"/>
                                          </p:val>
                                        </p:tav>
                                        <p:tav tm="100000">
                                          <p:val>
                                            <p:strVal val="#ppt_x"/>
                                          </p:val>
                                        </p:tav>
                                      </p:tavLst>
                                    </p:anim>
                                    <p:anim calcmode="lin" valueType="num">
                                      <p:cBhvr>
                                        <p:cTn id="57" dur="10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1000"/>
                                        <p:tgtEl>
                                          <p:spTgt spid="52"/>
                                        </p:tgtEl>
                                      </p:cBhvr>
                                    </p:animEffect>
                                    <p:anim calcmode="lin" valueType="num">
                                      <p:cBhvr>
                                        <p:cTn id="61" dur="1000" fill="hold"/>
                                        <p:tgtEl>
                                          <p:spTgt spid="52"/>
                                        </p:tgtEl>
                                        <p:attrNameLst>
                                          <p:attrName>ppt_x</p:attrName>
                                        </p:attrNameLst>
                                      </p:cBhvr>
                                      <p:tavLst>
                                        <p:tav tm="0">
                                          <p:val>
                                            <p:strVal val="#ppt_x"/>
                                          </p:val>
                                        </p:tav>
                                        <p:tav tm="100000">
                                          <p:val>
                                            <p:strVal val="#ppt_x"/>
                                          </p:val>
                                        </p:tav>
                                      </p:tavLst>
                                    </p:anim>
                                    <p:anim calcmode="lin" valueType="num">
                                      <p:cBhvr>
                                        <p:cTn id="62" dur="1000" fill="hold"/>
                                        <p:tgtEl>
                                          <p:spTgt spid="52"/>
                                        </p:tgtEl>
                                        <p:attrNameLst>
                                          <p:attrName>ppt_y</p:attrName>
                                        </p:attrNameLst>
                                      </p:cBhvr>
                                      <p:tavLst>
                                        <p:tav tm="0">
                                          <p:val>
                                            <p:strVal val="#ppt_y+.1"/>
                                          </p:val>
                                        </p:tav>
                                        <p:tav tm="100000">
                                          <p:val>
                                            <p:strVal val="#ppt_y"/>
                                          </p:val>
                                        </p:tav>
                                      </p:tavLst>
                                    </p:anim>
                                  </p:childTnLst>
                                </p:cTn>
                              </p:par>
                            </p:childTnLst>
                          </p:cTn>
                        </p:par>
                        <p:par>
                          <p:cTn id="63" fill="hold">
                            <p:stCondLst>
                              <p:cond delay="2449"/>
                            </p:stCondLst>
                            <p:childTnLst>
                              <p:par>
                                <p:cTn id="64" presetID="22" presetClass="entr" presetSubtype="1" fill="hold" grpId="0"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up)">
                                      <p:cBhvr>
                                        <p:cTn id="66" dur="500"/>
                                        <p:tgtEl>
                                          <p:spTgt spid="4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up)">
                                      <p:cBhvr>
                                        <p:cTn id="69" dur="500"/>
                                        <p:tgtEl>
                                          <p:spTgt spid="5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down)">
                                      <p:cBhvr>
                                        <p:cTn id="72" dur="500"/>
                                        <p:tgtEl>
                                          <p:spTgt spid="53"/>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down)">
                                      <p:cBhvr>
                                        <p:cTn id="7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5" grpId="0"/>
      <p:bldP spid="48" grpId="0"/>
      <p:bldP spid="49" grpId="0"/>
      <p:bldP spid="50" grpId="0"/>
      <p:bldP spid="51" grpId="0"/>
      <p:bldP spid="52" grpId="0"/>
      <p:bldP spid="53"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2"/>
          <p:cNvGrpSpPr/>
          <p:nvPr/>
        </p:nvGrpSpPr>
        <p:grpSpPr bwMode="auto">
          <a:xfrm rot="-1142007">
            <a:off x="1685431" y="2441830"/>
            <a:ext cx="2074771" cy="2077492"/>
            <a:chOff x="0" y="0"/>
            <a:chExt cx="1200" cy="1200"/>
          </a:xfrm>
          <a:solidFill>
            <a:schemeClr val="accent1"/>
          </a:solidFill>
        </p:grpSpPr>
        <p:sp>
          <p:nvSpPr>
            <p:cNvPr id="125"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126" name="Group 4"/>
            <p:cNvGrpSpPr/>
            <p:nvPr/>
          </p:nvGrpSpPr>
          <p:grpSpPr bwMode="auto">
            <a:xfrm>
              <a:off x="456" y="0"/>
              <a:ext cx="288" cy="1200"/>
              <a:chOff x="0" y="0"/>
              <a:chExt cx="288" cy="1200"/>
            </a:xfrm>
            <a:grpFill/>
          </p:grpSpPr>
          <p:sp>
            <p:nvSpPr>
              <p:cNvPr id="136"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37"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27" name="Group 7"/>
            <p:cNvGrpSpPr/>
            <p:nvPr/>
          </p:nvGrpSpPr>
          <p:grpSpPr bwMode="auto">
            <a:xfrm rot="-5400000">
              <a:off x="456" y="0"/>
              <a:ext cx="288" cy="1200"/>
              <a:chOff x="0" y="0"/>
              <a:chExt cx="288" cy="1200"/>
            </a:xfrm>
            <a:grpFill/>
          </p:grpSpPr>
          <p:sp>
            <p:nvSpPr>
              <p:cNvPr id="134"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35"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28" name="Group 10"/>
            <p:cNvGrpSpPr/>
            <p:nvPr/>
          </p:nvGrpSpPr>
          <p:grpSpPr bwMode="auto">
            <a:xfrm rot="-2700000">
              <a:off x="456" y="0"/>
              <a:ext cx="288" cy="1200"/>
              <a:chOff x="0" y="0"/>
              <a:chExt cx="288" cy="1200"/>
            </a:xfrm>
            <a:grpFill/>
          </p:grpSpPr>
          <p:sp>
            <p:nvSpPr>
              <p:cNvPr id="132"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33"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29" name="Group 13"/>
            <p:cNvGrpSpPr/>
            <p:nvPr/>
          </p:nvGrpSpPr>
          <p:grpSpPr bwMode="auto">
            <a:xfrm rot="2700000" flipH="1">
              <a:off x="457" y="0"/>
              <a:ext cx="288" cy="1200"/>
              <a:chOff x="0" y="0"/>
              <a:chExt cx="288" cy="1200"/>
            </a:xfrm>
            <a:grpFill/>
          </p:grpSpPr>
          <p:sp>
            <p:nvSpPr>
              <p:cNvPr id="130"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31"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grpSp>
        <p:nvGrpSpPr>
          <p:cNvPr id="138" name="Group 16"/>
          <p:cNvGrpSpPr/>
          <p:nvPr/>
        </p:nvGrpSpPr>
        <p:grpSpPr bwMode="auto">
          <a:xfrm rot="-1142007">
            <a:off x="1685431" y="2441295"/>
            <a:ext cx="2074771" cy="2077492"/>
            <a:chOff x="0" y="0"/>
            <a:chExt cx="1200" cy="1200"/>
          </a:xfrm>
          <a:solidFill>
            <a:schemeClr val="accent1"/>
          </a:solidFill>
        </p:grpSpPr>
        <p:sp>
          <p:nvSpPr>
            <p:cNvPr id="139"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140" name="Group 18"/>
            <p:cNvGrpSpPr/>
            <p:nvPr/>
          </p:nvGrpSpPr>
          <p:grpSpPr bwMode="auto">
            <a:xfrm>
              <a:off x="456" y="0"/>
              <a:ext cx="288" cy="1200"/>
              <a:chOff x="0" y="0"/>
              <a:chExt cx="288" cy="1200"/>
            </a:xfrm>
            <a:grpFill/>
          </p:grpSpPr>
          <p:sp>
            <p:nvSpPr>
              <p:cNvPr id="150"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51"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41" name="Group 21"/>
            <p:cNvGrpSpPr/>
            <p:nvPr/>
          </p:nvGrpSpPr>
          <p:grpSpPr bwMode="auto">
            <a:xfrm rot="-5400000">
              <a:off x="456" y="0"/>
              <a:ext cx="288" cy="1200"/>
              <a:chOff x="0" y="0"/>
              <a:chExt cx="288" cy="1200"/>
            </a:xfrm>
            <a:grpFill/>
          </p:grpSpPr>
          <p:sp>
            <p:nvSpPr>
              <p:cNvPr id="148"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49"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42" name="Group 24"/>
            <p:cNvGrpSpPr/>
            <p:nvPr/>
          </p:nvGrpSpPr>
          <p:grpSpPr bwMode="auto">
            <a:xfrm rot="-2700000">
              <a:off x="456" y="0"/>
              <a:ext cx="288" cy="1200"/>
              <a:chOff x="0" y="0"/>
              <a:chExt cx="288" cy="1200"/>
            </a:xfrm>
            <a:grpFill/>
          </p:grpSpPr>
          <p:sp>
            <p:nvSpPr>
              <p:cNvPr id="146"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47"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43" name="Group 27"/>
            <p:cNvGrpSpPr/>
            <p:nvPr/>
          </p:nvGrpSpPr>
          <p:grpSpPr bwMode="auto">
            <a:xfrm rot="2700000" flipH="1">
              <a:off x="457" y="0"/>
              <a:ext cx="288" cy="1200"/>
              <a:chOff x="0" y="0"/>
              <a:chExt cx="288" cy="1200"/>
            </a:xfrm>
            <a:grpFill/>
          </p:grpSpPr>
          <p:sp>
            <p:nvSpPr>
              <p:cNvPr id="144"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45"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grpSp>
        <p:nvGrpSpPr>
          <p:cNvPr id="152" name="Group 30"/>
          <p:cNvGrpSpPr/>
          <p:nvPr/>
        </p:nvGrpSpPr>
        <p:grpSpPr bwMode="auto">
          <a:xfrm>
            <a:off x="3425421" y="2972717"/>
            <a:ext cx="2849216" cy="2852953"/>
            <a:chOff x="0" y="0"/>
            <a:chExt cx="1200" cy="1200"/>
          </a:xfrm>
          <a:solidFill>
            <a:schemeClr val="accent2"/>
          </a:solidFill>
        </p:grpSpPr>
        <p:sp>
          <p:nvSpPr>
            <p:cNvPr id="153"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154" name="Group 32"/>
            <p:cNvGrpSpPr/>
            <p:nvPr/>
          </p:nvGrpSpPr>
          <p:grpSpPr bwMode="auto">
            <a:xfrm>
              <a:off x="456" y="0"/>
              <a:ext cx="288" cy="1200"/>
              <a:chOff x="0" y="0"/>
              <a:chExt cx="288" cy="1200"/>
            </a:xfrm>
            <a:grpFill/>
          </p:grpSpPr>
          <p:sp>
            <p:nvSpPr>
              <p:cNvPr id="164"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65"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55" name="Group 35"/>
            <p:cNvGrpSpPr/>
            <p:nvPr/>
          </p:nvGrpSpPr>
          <p:grpSpPr bwMode="auto">
            <a:xfrm rot="-5400000">
              <a:off x="456" y="0"/>
              <a:ext cx="288" cy="1200"/>
              <a:chOff x="0" y="0"/>
              <a:chExt cx="288" cy="1200"/>
            </a:xfrm>
            <a:grpFill/>
          </p:grpSpPr>
          <p:sp>
            <p:nvSpPr>
              <p:cNvPr id="162"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63"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56" name="Group 38"/>
            <p:cNvGrpSpPr/>
            <p:nvPr/>
          </p:nvGrpSpPr>
          <p:grpSpPr bwMode="auto">
            <a:xfrm rot="-2700000">
              <a:off x="456" y="0"/>
              <a:ext cx="288" cy="1200"/>
              <a:chOff x="0" y="0"/>
              <a:chExt cx="288" cy="1200"/>
            </a:xfrm>
            <a:grpFill/>
          </p:grpSpPr>
          <p:sp>
            <p:nvSpPr>
              <p:cNvPr id="160"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61"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57" name="Group 41"/>
            <p:cNvGrpSpPr/>
            <p:nvPr/>
          </p:nvGrpSpPr>
          <p:grpSpPr bwMode="auto">
            <a:xfrm rot="2700000" flipH="1">
              <a:off x="457" y="0"/>
              <a:ext cx="288" cy="1200"/>
              <a:chOff x="0" y="0"/>
              <a:chExt cx="288" cy="1200"/>
            </a:xfrm>
            <a:grpFill/>
          </p:grpSpPr>
          <p:sp>
            <p:nvSpPr>
              <p:cNvPr id="158"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59"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grpSp>
        <p:nvGrpSpPr>
          <p:cNvPr id="166" name="Group 44"/>
          <p:cNvGrpSpPr/>
          <p:nvPr/>
        </p:nvGrpSpPr>
        <p:grpSpPr bwMode="auto">
          <a:xfrm>
            <a:off x="3419675" y="2969118"/>
            <a:ext cx="2856400" cy="2860149"/>
            <a:chOff x="0" y="0"/>
            <a:chExt cx="1200" cy="1200"/>
          </a:xfrm>
          <a:solidFill>
            <a:schemeClr val="accent2"/>
          </a:solidFill>
        </p:grpSpPr>
        <p:sp>
          <p:nvSpPr>
            <p:cNvPr id="167"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168" name="Group 46"/>
            <p:cNvGrpSpPr/>
            <p:nvPr/>
          </p:nvGrpSpPr>
          <p:grpSpPr bwMode="auto">
            <a:xfrm>
              <a:off x="456" y="0"/>
              <a:ext cx="288" cy="1200"/>
              <a:chOff x="0" y="0"/>
              <a:chExt cx="288" cy="1200"/>
            </a:xfrm>
            <a:grpFill/>
          </p:grpSpPr>
          <p:sp>
            <p:nvSpPr>
              <p:cNvPr id="178"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79"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69" name="Group 49"/>
            <p:cNvGrpSpPr/>
            <p:nvPr/>
          </p:nvGrpSpPr>
          <p:grpSpPr bwMode="auto">
            <a:xfrm rot="-5400000">
              <a:off x="456" y="0"/>
              <a:ext cx="288" cy="1200"/>
              <a:chOff x="0" y="0"/>
              <a:chExt cx="288" cy="1200"/>
            </a:xfrm>
            <a:grpFill/>
          </p:grpSpPr>
          <p:sp>
            <p:nvSpPr>
              <p:cNvPr id="176"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77"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70" name="Group 52"/>
            <p:cNvGrpSpPr/>
            <p:nvPr/>
          </p:nvGrpSpPr>
          <p:grpSpPr bwMode="auto">
            <a:xfrm rot="-2700000">
              <a:off x="456" y="0"/>
              <a:ext cx="288" cy="1200"/>
              <a:chOff x="0" y="0"/>
              <a:chExt cx="288" cy="1200"/>
            </a:xfrm>
            <a:grpFill/>
          </p:grpSpPr>
          <p:sp>
            <p:nvSpPr>
              <p:cNvPr id="174"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75"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71" name="Group 55"/>
            <p:cNvGrpSpPr/>
            <p:nvPr/>
          </p:nvGrpSpPr>
          <p:grpSpPr bwMode="auto">
            <a:xfrm rot="2700000" flipH="1">
              <a:off x="457" y="0"/>
              <a:ext cx="288" cy="1200"/>
              <a:chOff x="0" y="0"/>
              <a:chExt cx="288" cy="1200"/>
            </a:xfrm>
            <a:grpFill/>
          </p:grpSpPr>
          <p:sp>
            <p:nvSpPr>
              <p:cNvPr id="172"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73"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grpSp>
        <p:nvGrpSpPr>
          <p:cNvPr id="180" name="Group 58"/>
          <p:cNvGrpSpPr/>
          <p:nvPr/>
        </p:nvGrpSpPr>
        <p:grpSpPr bwMode="auto">
          <a:xfrm rot="1282349">
            <a:off x="5921178" y="2129634"/>
            <a:ext cx="2535991" cy="2539316"/>
            <a:chOff x="0" y="0"/>
            <a:chExt cx="1200" cy="1200"/>
          </a:xfrm>
          <a:solidFill>
            <a:schemeClr val="accent3"/>
          </a:solidFill>
        </p:grpSpPr>
        <p:sp>
          <p:nvSpPr>
            <p:cNvPr id="181"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182" name="Group 60"/>
            <p:cNvGrpSpPr/>
            <p:nvPr/>
          </p:nvGrpSpPr>
          <p:grpSpPr bwMode="auto">
            <a:xfrm>
              <a:off x="456" y="0"/>
              <a:ext cx="288" cy="1200"/>
              <a:chOff x="0" y="0"/>
              <a:chExt cx="288" cy="1200"/>
            </a:xfrm>
            <a:grpFill/>
          </p:grpSpPr>
          <p:sp>
            <p:nvSpPr>
              <p:cNvPr id="192"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93"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83" name="Group 63"/>
            <p:cNvGrpSpPr/>
            <p:nvPr/>
          </p:nvGrpSpPr>
          <p:grpSpPr bwMode="auto">
            <a:xfrm rot="-5400000">
              <a:off x="456" y="0"/>
              <a:ext cx="288" cy="1200"/>
              <a:chOff x="0" y="0"/>
              <a:chExt cx="288" cy="1200"/>
            </a:xfrm>
            <a:grpFill/>
          </p:grpSpPr>
          <p:sp>
            <p:nvSpPr>
              <p:cNvPr id="190"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91"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84" name="Group 66"/>
            <p:cNvGrpSpPr/>
            <p:nvPr/>
          </p:nvGrpSpPr>
          <p:grpSpPr bwMode="auto">
            <a:xfrm rot="-2700000">
              <a:off x="456" y="0"/>
              <a:ext cx="288" cy="1200"/>
              <a:chOff x="0" y="0"/>
              <a:chExt cx="288" cy="1200"/>
            </a:xfrm>
            <a:grpFill/>
          </p:grpSpPr>
          <p:sp>
            <p:nvSpPr>
              <p:cNvPr id="188"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89"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85" name="Group 69"/>
            <p:cNvGrpSpPr/>
            <p:nvPr/>
          </p:nvGrpSpPr>
          <p:grpSpPr bwMode="auto">
            <a:xfrm rot="2700000" flipH="1">
              <a:off x="457" y="0"/>
              <a:ext cx="288" cy="1200"/>
              <a:chOff x="0" y="0"/>
              <a:chExt cx="288" cy="1200"/>
            </a:xfrm>
            <a:grpFill/>
          </p:grpSpPr>
          <p:sp>
            <p:nvSpPr>
              <p:cNvPr id="186"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187"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grpSp>
        <p:nvGrpSpPr>
          <p:cNvPr id="194" name="Group 72"/>
          <p:cNvGrpSpPr/>
          <p:nvPr/>
        </p:nvGrpSpPr>
        <p:grpSpPr bwMode="auto">
          <a:xfrm rot="1283135">
            <a:off x="5924264" y="2128323"/>
            <a:ext cx="2541737" cy="2545072"/>
            <a:chOff x="0" y="0"/>
            <a:chExt cx="1200" cy="1200"/>
          </a:xfrm>
          <a:solidFill>
            <a:schemeClr val="accent1"/>
          </a:solidFill>
        </p:grpSpPr>
        <p:sp>
          <p:nvSpPr>
            <p:cNvPr id="195"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196" name="Group 74"/>
            <p:cNvGrpSpPr/>
            <p:nvPr/>
          </p:nvGrpSpPr>
          <p:grpSpPr bwMode="auto">
            <a:xfrm>
              <a:off x="456" y="0"/>
              <a:ext cx="288" cy="1200"/>
              <a:chOff x="0" y="0"/>
              <a:chExt cx="288" cy="1200"/>
            </a:xfrm>
            <a:grpFill/>
          </p:grpSpPr>
          <p:sp>
            <p:nvSpPr>
              <p:cNvPr id="206"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07"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97" name="Group 77"/>
            <p:cNvGrpSpPr/>
            <p:nvPr/>
          </p:nvGrpSpPr>
          <p:grpSpPr bwMode="auto">
            <a:xfrm rot="-5400000">
              <a:off x="456" y="0"/>
              <a:ext cx="288" cy="1200"/>
              <a:chOff x="0" y="0"/>
              <a:chExt cx="288" cy="1200"/>
            </a:xfrm>
            <a:grpFill/>
          </p:grpSpPr>
          <p:sp>
            <p:nvSpPr>
              <p:cNvPr id="204"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05"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98" name="Group 80"/>
            <p:cNvGrpSpPr/>
            <p:nvPr/>
          </p:nvGrpSpPr>
          <p:grpSpPr bwMode="auto">
            <a:xfrm rot="-2700000">
              <a:off x="456" y="0"/>
              <a:ext cx="288" cy="1200"/>
              <a:chOff x="0" y="0"/>
              <a:chExt cx="288" cy="1200"/>
            </a:xfrm>
            <a:grpFill/>
          </p:grpSpPr>
          <p:sp>
            <p:nvSpPr>
              <p:cNvPr id="202"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03"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199" name="Group 83"/>
            <p:cNvGrpSpPr/>
            <p:nvPr/>
          </p:nvGrpSpPr>
          <p:grpSpPr bwMode="auto">
            <a:xfrm rot="2700000" flipH="1">
              <a:off x="457" y="0"/>
              <a:ext cx="288" cy="1200"/>
              <a:chOff x="0" y="0"/>
              <a:chExt cx="288" cy="1200"/>
            </a:xfrm>
            <a:grpFill/>
          </p:grpSpPr>
          <p:sp>
            <p:nvSpPr>
              <p:cNvPr id="200"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01"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grpSp>
        <p:nvGrpSpPr>
          <p:cNvPr id="208" name="Group 86"/>
          <p:cNvGrpSpPr/>
          <p:nvPr/>
        </p:nvGrpSpPr>
        <p:grpSpPr bwMode="auto">
          <a:xfrm>
            <a:off x="8208596" y="3223049"/>
            <a:ext cx="2015861" cy="2018505"/>
            <a:chOff x="0" y="0"/>
            <a:chExt cx="1200" cy="1200"/>
          </a:xfrm>
          <a:solidFill>
            <a:schemeClr val="accent4"/>
          </a:solidFill>
        </p:grpSpPr>
        <p:sp>
          <p:nvSpPr>
            <p:cNvPr id="209"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210" name="Group 88"/>
            <p:cNvGrpSpPr/>
            <p:nvPr/>
          </p:nvGrpSpPr>
          <p:grpSpPr bwMode="auto">
            <a:xfrm>
              <a:off x="456" y="0"/>
              <a:ext cx="288" cy="1200"/>
              <a:chOff x="0" y="0"/>
              <a:chExt cx="288" cy="1200"/>
            </a:xfrm>
            <a:grpFill/>
          </p:grpSpPr>
          <p:sp>
            <p:nvSpPr>
              <p:cNvPr id="220"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21"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211" name="Group 91"/>
            <p:cNvGrpSpPr/>
            <p:nvPr/>
          </p:nvGrpSpPr>
          <p:grpSpPr bwMode="auto">
            <a:xfrm rot="-5400000">
              <a:off x="456" y="0"/>
              <a:ext cx="288" cy="1200"/>
              <a:chOff x="0" y="0"/>
              <a:chExt cx="288" cy="1200"/>
            </a:xfrm>
            <a:grpFill/>
          </p:grpSpPr>
          <p:sp>
            <p:nvSpPr>
              <p:cNvPr id="218"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19"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212" name="Group 94"/>
            <p:cNvGrpSpPr/>
            <p:nvPr/>
          </p:nvGrpSpPr>
          <p:grpSpPr bwMode="auto">
            <a:xfrm rot="-2700000">
              <a:off x="456" y="0"/>
              <a:ext cx="288" cy="1200"/>
              <a:chOff x="0" y="0"/>
              <a:chExt cx="288" cy="1200"/>
            </a:xfrm>
            <a:grpFill/>
          </p:grpSpPr>
          <p:sp>
            <p:nvSpPr>
              <p:cNvPr id="216"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17"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213" name="Group 97"/>
            <p:cNvGrpSpPr/>
            <p:nvPr/>
          </p:nvGrpSpPr>
          <p:grpSpPr bwMode="auto">
            <a:xfrm rot="2700000" flipH="1">
              <a:off x="457" y="0"/>
              <a:ext cx="288" cy="1200"/>
              <a:chOff x="0" y="0"/>
              <a:chExt cx="288" cy="1200"/>
            </a:xfrm>
            <a:grpFill/>
          </p:grpSpPr>
          <p:sp>
            <p:nvSpPr>
              <p:cNvPr id="214"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15"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grpSp>
        <p:nvGrpSpPr>
          <p:cNvPr id="222" name="Group 100"/>
          <p:cNvGrpSpPr/>
          <p:nvPr/>
        </p:nvGrpSpPr>
        <p:grpSpPr bwMode="auto">
          <a:xfrm>
            <a:off x="8202853" y="3232889"/>
            <a:ext cx="2021607" cy="2024260"/>
            <a:chOff x="0" y="0"/>
            <a:chExt cx="1200" cy="1200"/>
          </a:xfrm>
          <a:solidFill>
            <a:schemeClr val="accent2"/>
          </a:solidFill>
        </p:grpSpPr>
        <p:sp>
          <p:nvSpPr>
            <p:cNvPr id="223"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nvGrpSpPr>
            <p:cNvPr id="224" name="Group 102"/>
            <p:cNvGrpSpPr/>
            <p:nvPr/>
          </p:nvGrpSpPr>
          <p:grpSpPr bwMode="auto">
            <a:xfrm>
              <a:off x="456" y="0"/>
              <a:ext cx="288" cy="1200"/>
              <a:chOff x="0" y="0"/>
              <a:chExt cx="288" cy="1200"/>
            </a:xfrm>
            <a:grpFill/>
          </p:grpSpPr>
          <p:sp>
            <p:nvSpPr>
              <p:cNvPr id="234"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35"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225" name="Group 105"/>
            <p:cNvGrpSpPr/>
            <p:nvPr/>
          </p:nvGrpSpPr>
          <p:grpSpPr bwMode="auto">
            <a:xfrm rot="-5400000">
              <a:off x="456" y="0"/>
              <a:ext cx="288" cy="1200"/>
              <a:chOff x="0" y="0"/>
              <a:chExt cx="288" cy="1200"/>
            </a:xfrm>
            <a:grpFill/>
          </p:grpSpPr>
          <p:sp>
            <p:nvSpPr>
              <p:cNvPr id="232"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33"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226" name="Group 108"/>
            <p:cNvGrpSpPr/>
            <p:nvPr/>
          </p:nvGrpSpPr>
          <p:grpSpPr bwMode="auto">
            <a:xfrm rot="-2700000">
              <a:off x="456" y="0"/>
              <a:ext cx="288" cy="1200"/>
              <a:chOff x="0" y="0"/>
              <a:chExt cx="288" cy="1200"/>
            </a:xfrm>
            <a:grpFill/>
          </p:grpSpPr>
          <p:sp>
            <p:nvSpPr>
              <p:cNvPr id="230"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31"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nvGrpSpPr>
            <p:cNvPr id="227" name="Group 111"/>
            <p:cNvGrpSpPr/>
            <p:nvPr/>
          </p:nvGrpSpPr>
          <p:grpSpPr bwMode="auto">
            <a:xfrm rot="2700000" flipH="1">
              <a:off x="457" y="0"/>
              <a:ext cx="288" cy="1200"/>
              <a:chOff x="0" y="0"/>
              <a:chExt cx="288" cy="1200"/>
            </a:xfrm>
            <a:grpFill/>
          </p:grpSpPr>
          <p:sp>
            <p:nvSpPr>
              <p:cNvPr id="228"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sp>
            <p:nvSpPr>
              <p:cNvPr id="229"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sz="2400" noProof="1">
                  <a:cs typeface="+mn-ea"/>
                  <a:sym typeface="+mn-lt"/>
                </a:endParaRPr>
              </a:p>
            </p:txBody>
          </p:sp>
        </p:grpSp>
      </p:grpSp>
      <p:sp>
        <p:nvSpPr>
          <p:cNvPr id="236" name="AutoShape 143"/>
          <p:cNvSpPr>
            <a:spLocks noChangeArrowheads="1"/>
          </p:cNvSpPr>
          <p:nvPr/>
        </p:nvSpPr>
        <p:spPr bwMode="auto">
          <a:xfrm>
            <a:off x="1881718" y="1934634"/>
            <a:ext cx="1860549" cy="5207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82779" tIns="41389" rIns="82779" bIns="41389" anchor="ctr"/>
          <a:lstStyle/>
          <a:p>
            <a:pPr algn="ctr" eaLnBrk="0" hangingPunct="0"/>
            <a:r>
              <a:rPr lang="zh-CN" altLang="en-US" sz="1865" b="1">
                <a:solidFill>
                  <a:schemeClr val="accent1"/>
                </a:solidFill>
                <a:cs typeface="+mn-ea"/>
                <a:sym typeface="+mn-lt"/>
              </a:rPr>
              <a:t>添加段落文字</a:t>
            </a:r>
          </a:p>
        </p:txBody>
      </p:sp>
      <p:sp>
        <p:nvSpPr>
          <p:cNvPr id="237" name="AutoShape 144"/>
          <p:cNvSpPr>
            <a:spLocks noChangeArrowheads="1"/>
          </p:cNvSpPr>
          <p:nvPr/>
        </p:nvSpPr>
        <p:spPr bwMode="auto">
          <a:xfrm>
            <a:off x="3930651" y="2349501"/>
            <a:ext cx="1860549" cy="5207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82779" tIns="41389" rIns="82779" bIns="41389" anchor="ctr"/>
          <a:lstStyle/>
          <a:p>
            <a:pPr algn="ctr" eaLnBrk="0" hangingPunct="0"/>
            <a:r>
              <a:rPr lang="zh-CN" altLang="en-US" sz="1865" b="1">
                <a:solidFill>
                  <a:schemeClr val="accent1"/>
                </a:solidFill>
                <a:cs typeface="+mn-ea"/>
                <a:sym typeface="+mn-lt"/>
              </a:rPr>
              <a:t>添加段落文字</a:t>
            </a:r>
          </a:p>
        </p:txBody>
      </p:sp>
      <p:sp>
        <p:nvSpPr>
          <p:cNvPr id="238" name="AutoShape 145"/>
          <p:cNvSpPr>
            <a:spLocks noChangeArrowheads="1"/>
          </p:cNvSpPr>
          <p:nvPr/>
        </p:nvSpPr>
        <p:spPr bwMode="auto">
          <a:xfrm>
            <a:off x="6290733" y="4828118"/>
            <a:ext cx="1862667" cy="5207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82779" tIns="41389" rIns="82779" bIns="41389" anchor="ctr"/>
          <a:lstStyle/>
          <a:p>
            <a:pPr algn="ctr" eaLnBrk="0" hangingPunct="0"/>
            <a:r>
              <a:rPr lang="zh-CN" altLang="en-US" sz="1865" b="1">
                <a:solidFill>
                  <a:schemeClr val="accent1"/>
                </a:solidFill>
                <a:cs typeface="+mn-ea"/>
                <a:sym typeface="+mn-lt"/>
              </a:rPr>
              <a:t>添加段落文字</a:t>
            </a:r>
          </a:p>
        </p:txBody>
      </p:sp>
      <p:sp>
        <p:nvSpPr>
          <p:cNvPr id="239" name="AutoShape 146"/>
          <p:cNvSpPr>
            <a:spLocks noChangeArrowheads="1"/>
          </p:cNvSpPr>
          <p:nvPr/>
        </p:nvSpPr>
        <p:spPr bwMode="auto">
          <a:xfrm>
            <a:off x="8259233" y="2472267"/>
            <a:ext cx="1862667" cy="5207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82779" tIns="41389" rIns="82779" bIns="41389" anchor="ctr"/>
          <a:lstStyle/>
          <a:p>
            <a:pPr algn="ctr" eaLnBrk="0" hangingPunct="0"/>
            <a:r>
              <a:rPr lang="zh-CN" altLang="en-US" sz="1865" b="1">
                <a:solidFill>
                  <a:schemeClr val="accent1"/>
                </a:solidFill>
                <a:cs typeface="+mn-ea"/>
                <a:sym typeface="+mn-lt"/>
              </a:rPr>
              <a:t>添加段落文字</a:t>
            </a:r>
          </a:p>
        </p:txBody>
      </p:sp>
      <p:sp>
        <p:nvSpPr>
          <p:cNvPr id="240" name="Rectangle 147"/>
          <p:cNvSpPr>
            <a:spLocks noChangeArrowheads="1"/>
          </p:cNvSpPr>
          <p:nvPr/>
        </p:nvSpPr>
        <p:spPr bwMode="auto">
          <a:xfrm>
            <a:off x="2046817" y="2956984"/>
            <a:ext cx="1318683" cy="102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79" tIns="41389" rIns="82779" bIns="41389" anchor="ctr"/>
          <a:lstStyle/>
          <a:p>
            <a:pPr algn="ctr"/>
            <a:r>
              <a:rPr lang="zh-CN" altLang="en-US" sz="1200">
                <a:solidFill>
                  <a:srgbClr val="262626"/>
                </a:solidFill>
                <a:cs typeface="+mn-ea"/>
                <a:sym typeface="+mn-lt"/>
              </a:rPr>
              <a:t>点击添加文本</a:t>
            </a:r>
          </a:p>
          <a:p>
            <a:pPr algn="ctr"/>
            <a:r>
              <a:rPr lang="zh-CN" altLang="en-US" sz="1200">
                <a:solidFill>
                  <a:srgbClr val="262626"/>
                </a:solidFill>
                <a:cs typeface="+mn-ea"/>
                <a:sym typeface="+mn-lt"/>
              </a:rPr>
              <a:t>点击添加文本</a:t>
            </a:r>
          </a:p>
          <a:p>
            <a:pPr algn="ctr"/>
            <a:r>
              <a:rPr lang="zh-CN" altLang="en-US" sz="1200">
                <a:solidFill>
                  <a:srgbClr val="262626"/>
                </a:solidFill>
                <a:cs typeface="+mn-ea"/>
                <a:sym typeface="+mn-lt"/>
              </a:rPr>
              <a:t>点击添加文本</a:t>
            </a:r>
          </a:p>
        </p:txBody>
      </p:sp>
      <p:sp>
        <p:nvSpPr>
          <p:cNvPr id="241" name="Rectangle 148"/>
          <p:cNvSpPr>
            <a:spLocks noChangeArrowheads="1"/>
          </p:cNvSpPr>
          <p:nvPr/>
        </p:nvSpPr>
        <p:spPr bwMode="auto">
          <a:xfrm>
            <a:off x="4161367" y="3892552"/>
            <a:ext cx="1318684"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79" tIns="41389" rIns="82779" bIns="41389" anchor="ctr"/>
          <a:lstStyle/>
          <a:p>
            <a:pPr algn="ctr"/>
            <a:r>
              <a:rPr lang="zh-CN" altLang="en-US" sz="1600">
                <a:solidFill>
                  <a:srgbClr val="262626"/>
                </a:solidFill>
                <a:cs typeface="+mn-ea"/>
                <a:sym typeface="+mn-lt"/>
              </a:rPr>
              <a:t>点击添加文本</a:t>
            </a:r>
          </a:p>
          <a:p>
            <a:pPr algn="ctr"/>
            <a:r>
              <a:rPr lang="zh-CN" altLang="en-US" sz="1600">
                <a:solidFill>
                  <a:srgbClr val="262626"/>
                </a:solidFill>
                <a:cs typeface="+mn-ea"/>
                <a:sym typeface="+mn-lt"/>
              </a:rPr>
              <a:t>点击添加文本</a:t>
            </a:r>
          </a:p>
          <a:p>
            <a:pPr algn="ctr"/>
            <a:r>
              <a:rPr lang="zh-CN" altLang="en-US" sz="1600">
                <a:solidFill>
                  <a:srgbClr val="262626"/>
                </a:solidFill>
                <a:cs typeface="+mn-ea"/>
                <a:sym typeface="+mn-lt"/>
              </a:rPr>
              <a:t>点击添加文本</a:t>
            </a:r>
          </a:p>
        </p:txBody>
      </p:sp>
      <p:sp>
        <p:nvSpPr>
          <p:cNvPr id="242" name="Rectangle 149"/>
          <p:cNvSpPr>
            <a:spLocks noChangeArrowheads="1"/>
          </p:cNvSpPr>
          <p:nvPr/>
        </p:nvSpPr>
        <p:spPr bwMode="auto">
          <a:xfrm>
            <a:off x="6500284" y="2876552"/>
            <a:ext cx="1318683"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79" tIns="41389" rIns="82779" bIns="41389" anchor="ctr"/>
          <a:lstStyle/>
          <a:p>
            <a:pPr algn="ctr"/>
            <a:r>
              <a:rPr lang="zh-CN" altLang="en-US" sz="1600">
                <a:solidFill>
                  <a:srgbClr val="262626"/>
                </a:solidFill>
                <a:cs typeface="+mn-ea"/>
                <a:sym typeface="+mn-lt"/>
              </a:rPr>
              <a:t>点击添加文本</a:t>
            </a:r>
          </a:p>
          <a:p>
            <a:pPr algn="ctr"/>
            <a:r>
              <a:rPr lang="zh-CN" altLang="en-US" sz="1600">
                <a:solidFill>
                  <a:srgbClr val="262626"/>
                </a:solidFill>
                <a:cs typeface="+mn-ea"/>
                <a:sym typeface="+mn-lt"/>
              </a:rPr>
              <a:t>点击添加文本</a:t>
            </a:r>
          </a:p>
          <a:p>
            <a:pPr algn="ctr"/>
            <a:r>
              <a:rPr lang="zh-CN" altLang="en-US" sz="1600">
                <a:solidFill>
                  <a:srgbClr val="262626"/>
                </a:solidFill>
                <a:cs typeface="+mn-ea"/>
                <a:sym typeface="+mn-lt"/>
              </a:rPr>
              <a:t>点击添加文本</a:t>
            </a:r>
          </a:p>
        </p:txBody>
      </p:sp>
      <p:sp>
        <p:nvSpPr>
          <p:cNvPr id="243" name="Rectangle 150"/>
          <p:cNvSpPr>
            <a:spLocks noChangeArrowheads="1"/>
          </p:cNvSpPr>
          <p:nvPr/>
        </p:nvSpPr>
        <p:spPr bwMode="auto">
          <a:xfrm>
            <a:off x="8542867" y="3710518"/>
            <a:ext cx="1318684" cy="102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79" tIns="41389" rIns="82779" bIns="41389" anchor="ctr"/>
          <a:lstStyle/>
          <a:p>
            <a:pPr algn="ctr"/>
            <a:r>
              <a:rPr lang="zh-CN" altLang="en-US" sz="1200">
                <a:solidFill>
                  <a:srgbClr val="262626"/>
                </a:solidFill>
                <a:cs typeface="+mn-ea"/>
                <a:sym typeface="+mn-lt"/>
              </a:rPr>
              <a:t>点击添加文本</a:t>
            </a:r>
          </a:p>
          <a:p>
            <a:pPr algn="ctr"/>
            <a:r>
              <a:rPr lang="zh-CN" altLang="en-US" sz="1200">
                <a:solidFill>
                  <a:srgbClr val="262626"/>
                </a:solidFill>
                <a:cs typeface="+mn-ea"/>
                <a:sym typeface="+mn-lt"/>
              </a:rPr>
              <a:t>点击添加文本</a:t>
            </a:r>
          </a:p>
          <a:p>
            <a:pPr algn="ctr"/>
            <a:r>
              <a:rPr lang="zh-CN" altLang="en-US" sz="1200">
                <a:solidFill>
                  <a:srgbClr val="262626"/>
                </a:solidFill>
                <a:cs typeface="+mn-ea"/>
                <a:sym typeface="+mn-lt"/>
              </a:rPr>
              <a:t>点击添加文本</a:t>
            </a:r>
          </a:p>
        </p:txBody>
      </p:sp>
      <p:pic>
        <p:nvPicPr>
          <p:cNvPr id="122" name="图片 121"/>
          <p:cNvPicPr>
            <a:picLocks noChangeAspect="1"/>
          </p:cNvPicPr>
          <p:nvPr/>
        </p:nvPicPr>
        <p:blipFill>
          <a:blip r:embed="rId4" cstate="email"/>
          <a:stretch>
            <a:fillRect/>
          </a:stretch>
        </p:blipFill>
        <p:spPr>
          <a:xfrm>
            <a:off x="9557046" y="3463182"/>
            <a:ext cx="2718591" cy="332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300" fill="hold"/>
                                        <p:tgtEl>
                                          <p:spTgt spid="124"/>
                                        </p:tgtEl>
                                        <p:attrNameLst>
                                          <p:attrName>ppt_w</p:attrName>
                                        </p:attrNameLst>
                                      </p:cBhvr>
                                      <p:tavLst>
                                        <p:tav tm="0">
                                          <p:val>
                                            <p:fltVal val="0"/>
                                          </p:val>
                                        </p:tav>
                                        <p:tav tm="100000">
                                          <p:val>
                                            <p:strVal val="#ppt_w"/>
                                          </p:val>
                                        </p:tav>
                                      </p:tavLst>
                                    </p:anim>
                                    <p:anim calcmode="lin" valueType="num">
                                      <p:cBhvr>
                                        <p:cTn id="8" dur="300" fill="hold"/>
                                        <p:tgtEl>
                                          <p:spTgt spid="124"/>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138"/>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138"/>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138"/>
                                        </p:tgtEl>
                                      </p:cBhvr>
                                    </p:animEffect>
                                    <p:set>
                                      <p:cBhvr>
                                        <p:cTn id="15" dur="1" fill="hold">
                                          <p:stCondLst>
                                            <p:cond delay="199"/>
                                          </p:stCondLst>
                                        </p:cTn>
                                        <p:tgtEl>
                                          <p:spTgt spid="138"/>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p:cTn id="19" dur="300" fill="hold"/>
                                        <p:tgtEl>
                                          <p:spTgt spid="152"/>
                                        </p:tgtEl>
                                        <p:attrNameLst>
                                          <p:attrName>ppt_w</p:attrName>
                                        </p:attrNameLst>
                                      </p:cBhvr>
                                      <p:tavLst>
                                        <p:tav tm="0">
                                          <p:val>
                                            <p:fltVal val="0"/>
                                          </p:val>
                                        </p:tav>
                                        <p:tav tm="100000">
                                          <p:val>
                                            <p:strVal val="#ppt_w"/>
                                          </p:val>
                                        </p:tav>
                                      </p:tavLst>
                                    </p:anim>
                                    <p:anim calcmode="lin" valueType="num">
                                      <p:cBhvr>
                                        <p:cTn id="20" dur="300" fill="hold"/>
                                        <p:tgtEl>
                                          <p:spTgt spid="152"/>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166"/>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166"/>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166"/>
                                        </p:tgtEl>
                                      </p:cBhvr>
                                    </p:animEffect>
                                    <p:set>
                                      <p:cBhvr>
                                        <p:cTn id="27" dur="1" fill="hold">
                                          <p:stCondLst>
                                            <p:cond delay="199"/>
                                          </p:stCondLst>
                                        </p:cTn>
                                        <p:tgtEl>
                                          <p:spTgt spid="166"/>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180"/>
                                        </p:tgtEl>
                                        <p:attrNameLst>
                                          <p:attrName>style.visibility</p:attrName>
                                        </p:attrNameLst>
                                      </p:cBhvr>
                                      <p:to>
                                        <p:strVal val="visible"/>
                                      </p:to>
                                    </p:set>
                                    <p:anim calcmode="lin" valueType="num">
                                      <p:cBhvr>
                                        <p:cTn id="31" dur="300" fill="hold"/>
                                        <p:tgtEl>
                                          <p:spTgt spid="180"/>
                                        </p:tgtEl>
                                        <p:attrNameLst>
                                          <p:attrName>ppt_w</p:attrName>
                                        </p:attrNameLst>
                                      </p:cBhvr>
                                      <p:tavLst>
                                        <p:tav tm="0">
                                          <p:val>
                                            <p:fltVal val="0"/>
                                          </p:val>
                                        </p:tav>
                                        <p:tav tm="100000">
                                          <p:val>
                                            <p:strVal val="#ppt_w"/>
                                          </p:val>
                                        </p:tav>
                                      </p:tavLst>
                                    </p:anim>
                                    <p:anim calcmode="lin" valueType="num">
                                      <p:cBhvr>
                                        <p:cTn id="32" dur="300" fill="hold"/>
                                        <p:tgtEl>
                                          <p:spTgt spid="180"/>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194"/>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194"/>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194"/>
                                        </p:tgtEl>
                                      </p:cBhvr>
                                    </p:animEffect>
                                    <p:set>
                                      <p:cBhvr>
                                        <p:cTn id="39" dur="1" fill="hold">
                                          <p:stCondLst>
                                            <p:cond delay="199"/>
                                          </p:stCondLst>
                                        </p:cTn>
                                        <p:tgtEl>
                                          <p:spTgt spid="194"/>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208"/>
                                        </p:tgtEl>
                                        <p:attrNameLst>
                                          <p:attrName>style.visibility</p:attrName>
                                        </p:attrNameLst>
                                      </p:cBhvr>
                                      <p:to>
                                        <p:strVal val="visible"/>
                                      </p:to>
                                    </p:set>
                                    <p:anim calcmode="lin" valueType="num">
                                      <p:cBhvr>
                                        <p:cTn id="43" dur="300" fill="hold"/>
                                        <p:tgtEl>
                                          <p:spTgt spid="208"/>
                                        </p:tgtEl>
                                        <p:attrNameLst>
                                          <p:attrName>ppt_w</p:attrName>
                                        </p:attrNameLst>
                                      </p:cBhvr>
                                      <p:tavLst>
                                        <p:tav tm="0">
                                          <p:val>
                                            <p:fltVal val="0"/>
                                          </p:val>
                                        </p:tav>
                                        <p:tav tm="100000">
                                          <p:val>
                                            <p:strVal val="#ppt_w"/>
                                          </p:val>
                                        </p:tav>
                                      </p:tavLst>
                                    </p:anim>
                                    <p:anim calcmode="lin" valueType="num">
                                      <p:cBhvr>
                                        <p:cTn id="44" dur="300" fill="hold"/>
                                        <p:tgtEl>
                                          <p:spTgt spid="208"/>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222"/>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222"/>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222"/>
                                        </p:tgtEl>
                                      </p:cBhvr>
                                    </p:animEffect>
                                    <p:set>
                                      <p:cBhvr>
                                        <p:cTn id="51" dur="1" fill="hold">
                                          <p:stCondLst>
                                            <p:cond delay="199"/>
                                          </p:stCondLst>
                                        </p:cTn>
                                        <p:tgtEl>
                                          <p:spTgt spid="222"/>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0">
                                      <p:cBhvr>
                                        <p:cTn id="54" dur="2000" fill="hold"/>
                                        <p:tgtEl>
                                          <p:spTgt spid="124"/>
                                        </p:tgtEl>
                                        <p:attrNameLst>
                                          <p:attrName>r</p:attrName>
                                        </p:attrNameLst>
                                      </p:cBhvr>
                                    </p:animRot>
                                  </p:childTnLst>
                                </p:cTn>
                              </p:par>
                              <p:par>
                                <p:cTn id="55" presetID="8" presetClass="emph" presetSubtype="0" fill="hold" nodeType="withEffect">
                                  <p:stCondLst>
                                    <p:cond delay="0"/>
                                  </p:stCondLst>
                                  <p:childTnLst>
                                    <p:animRot by="-43199940">
                                      <p:cBhvr>
                                        <p:cTn id="56" dur="2000" fill="hold"/>
                                        <p:tgtEl>
                                          <p:spTgt spid="152"/>
                                        </p:tgtEl>
                                        <p:attrNameLst>
                                          <p:attrName>r</p:attrName>
                                        </p:attrNameLst>
                                      </p:cBhvr>
                                    </p:animRot>
                                  </p:childTnLst>
                                </p:cTn>
                              </p:par>
                              <p:par>
                                <p:cTn id="57" presetID="8" presetClass="emph" presetSubtype="0" fill="hold" nodeType="withEffect">
                                  <p:stCondLst>
                                    <p:cond delay="0"/>
                                  </p:stCondLst>
                                  <p:childTnLst>
                                    <p:animRot by="-43199940">
                                      <p:cBhvr>
                                        <p:cTn id="58" dur="2000" fill="hold"/>
                                        <p:tgtEl>
                                          <p:spTgt spid="180"/>
                                        </p:tgtEl>
                                        <p:attrNameLst>
                                          <p:attrName>r</p:attrName>
                                        </p:attrNameLst>
                                      </p:cBhvr>
                                    </p:animRot>
                                  </p:childTnLst>
                                </p:cTn>
                              </p:par>
                              <p:par>
                                <p:cTn id="59" presetID="8" presetClass="emph" presetSubtype="0" fill="hold" nodeType="withEffect">
                                  <p:stCondLst>
                                    <p:cond delay="0"/>
                                  </p:stCondLst>
                                  <p:childTnLst>
                                    <p:animRot by="-43199940">
                                      <p:cBhvr>
                                        <p:cTn id="60" dur="2000" fill="hold"/>
                                        <p:tgtEl>
                                          <p:spTgt spid="208"/>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000"/>
                                        <p:tgtEl>
                                          <p:spTgt spid="236"/>
                                        </p:tgtEl>
                                      </p:cBhvr>
                                    </p:animEffect>
                                    <p:anim calcmode="lin" valueType="num">
                                      <p:cBhvr>
                                        <p:cTn id="64" dur="1000" fill="hold"/>
                                        <p:tgtEl>
                                          <p:spTgt spid="236"/>
                                        </p:tgtEl>
                                        <p:attrNameLst>
                                          <p:attrName>ppt_x</p:attrName>
                                        </p:attrNameLst>
                                      </p:cBhvr>
                                      <p:tavLst>
                                        <p:tav tm="0">
                                          <p:val>
                                            <p:strVal val="#ppt_x"/>
                                          </p:val>
                                        </p:tav>
                                        <p:tav tm="100000">
                                          <p:val>
                                            <p:strVal val="#ppt_x"/>
                                          </p:val>
                                        </p:tav>
                                      </p:tavLst>
                                    </p:anim>
                                    <p:anim calcmode="lin" valueType="num">
                                      <p:cBhvr>
                                        <p:cTn id="65" dur="1000" fill="hold"/>
                                        <p:tgtEl>
                                          <p:spTgt spid="23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37"/>
                                        </p:tgtEl>
                                        <p:attrNameLst>
                                          <p:attrName>style.visibility</p:attrName>
                                        </p:attrNameLst>
                                      </p:cBhvr>
                                      <p:to>
                                        <p:strVal val="visible"/>
                                      </p:to>
                                    </p:set>
                                    <p:animEffect transition="in" filter="fade">
                                      <p:cBhvr>
                                        <p:cTn id="68" dur="1000"/>
                                        <p:tgtEl>
                                          <p:spTgt spid="237"/>
                                        </p:tgtEl>
                                      </p:cBhvr>
                                    </p:animEffect>
                                    <p:anim calcmode="lin" valueType="num">
                                      <p:cBhvr>
                                        <p:cTn id="69" dur="1000" fill="hold"/>
                                        <p:tgtEl>
                                          <p:spTgt spid="237"/>
                                        </p:tgtEl>
                                        <p:attrNameLst>
                                          <p:attrName>ppt_x</p:attrName>
                                        </p:attrNameLst>
                                      </p:cBhvr>
                                      <p:tavLst>
                                        <p:tav tm="0">
                                          <p:val>
                                            <p:strVal val="#ppt_x"/>
                                          </p:val>
                                        </p:tav>
                                        <p:tav tm="100000">
                                          <p:val>
                                            <p:strVal val="#ppt_x"/>
                                          </p:val>
                                        </p:tav>
                                      </p:tavLst>
                                    </p:anim>
                                    <p:anim calcmode="lin" valueType="num">
                                      <p:cBhvr>
                                        <p:cTn id="70" dur="1000" fill="hold"/>
                                        <p:tgtEl>
                                          <p:spTgt spid="2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1000"/>
                                        <p:tgtEl>
                                          <p:spTgt spid="238"/>
                                        </p:tgtEl>
                                      </p:cBhvr>
                                    </p:animEffect>
                                    <p:anim calcmode="lin" valueType="num">
                                      <p:cBhvr>
                                        <p:cTn id="74" dur="1000" fill="hold"/>
                                        <p:tgtEl>
                                          <p:spTgt spid="238"/>
                                        </p:tgtEl>
                                        <p:attrNameLst>
                                          <p:attrName>ppt_x</p:attrName>
                                        </p:attrNameLst>
                                      </p:cBhvr>
                                      <p:tavLst>
                                        <p:tav tm="0">
                                          <p:val>
                                            <p:strVal val="#ppt_x"/>
                                          </p:val>
                                        </p:tav>
                                        <p:tav tm="100000">
                                          <p:val>
                                            <p:strVal val="#ppt_x"/>
                                          </p:val>
                                        </p:tav>
                                      </p:tavLst>
                                    </p:anim>
                                    <p:anim calcmode="lin" valueType="num">
                                      <p:cBhvr>
                                        <p:cTn id="75" dur="1000" fill="hold"/>
                                        <p:tgtEl>
                                          <p:spTgt spid="2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239"/>
                                        </p:tgtEl>
                                        <p:attrNameLst>
                                          <p:attrName>style.visibility</p:attrName>
                                        </p:attrNameLst>
                                      </p:cBhvr>
                                      <p:to>
                                        <p:strVal val="visible"/>
                                      </p:to>
                                    </p:set>
                                    <p:animEffect transition="in" filter="fade">
                                      <p:cBhvr>
                                        <p:cTn id="78" dur="1000"/>
                                        <p:tgtEl>
                                          <p:spTgt spid="239"/>
                                        </p:tgtEl>
                                      </p:cBhvr>
                                    </p:animEffect>
                                    <p:anim calcmode="lin" valueType="num">
                                      <p:cBhvr>
                                        <p:cTn id="79" dur="1000" fill="hold"/>
                                        <p:tgtEl>
                                          <p:spTgt spid="239"/>
                                        </p:tgtEl>
                                        <p:attrNameLst>
                                          <p:attrName>ppt_x</p:attrName>
                                        </p:attrNameLst>
                                      </p:cBhvr>
                                      <p:tavLst>
                                        <p:tav tm="0">
                                          <p:val>
                                            <p:strVal val="#ppt_x"/>
                                          </p:val>
                                        </p:tav>
                                        <p:tav tm="100000">
                                          <p:val>
                                            <p:strVal val="#ppt_x"/>
                                          </p:val>
                                        </p:tav>
                                      </p:tavLst>
                                    </p:anim>
                                    <p:anim calcmode="lin" valueType="num">
                                      <p:cBhvr>
                                        <p:cTn id="80" dur="1000" fill="hold"/>
                                        <p:tgtEl>
                                          <p:spTgt spid="239"/>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800"/>
                                        <p:tgtEl>
                                          <p:spTgt spid="24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800"/>
                                        <p:tgtEl>
                                          <p:spTgt spid="241"/>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800"/>
                                        <p:tgtEl>
                                          <p:spTgt spid="24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243"/>
                                        </p:tgtEl>
                                        <p:attrNameLst>
                                          <p:attrName>style.visibility</p:attrName>
                                        </p:attrNameLst>
                                      </p:cBhvr>
                                      <p:to>
                                        <p:strVal val="visible"/>
                                      </p:to>
                                    </p:set>
                                    <p:animEffect transition="in" filter="fade">
                                      <p:cBhvr>
                                        <p:cTn id="92" dur="800"/>
                                        <p:tgtEl>
                                          <p:spTgt spid="243"/>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nodeType="clickEffect">
                                  <p:stCondLst>
                                    <p:cond delay="0"/>
                                  </p:stCondLst>
                                  <p:childTnLst>
                                    <p:set>
                                      <p:cBhvr>
                                        <p:cTn id="96" dur="1" fill="hold">
                                          <p:stCondLst>
                                            <p:cond delay="0"/>
                                          </p:stCondLst>
                                        </p:cTn>
                                        <p:tgtEl>
                                          <p:spTgt spid="122"/>
                                        </p:tgtEl>
                                        <p:attrNameLst>
                                          <p:attrName>style.visibility</p:attrName>
                                        </p:attrNameLst>
                                      </p:cBhvr>
                                      <p:to>
                                        <p:strVal val="visible"/>
                                      </p:to>
                                    </p:set>
                                    <p:anim calcmode="lin" valueType="num">
                                      <p:cBhvr>
                                        <p:cTn id="97" dur="1900" fill="hold"/>
                                        <p:tgtEl>
                                          <p:spTgt spid="122"/>
                                        </p:tgtEl>
                                        <p:attrNameLst>
                                          <p:attrName>ppt_w</p:attrName>
                                        </p:attrNameLst>
                                      </p:cBhvr>
                                      <p:tavLst>
                                        <p:tav tm="0">
                                          <p:val>
                                            <p:fltVal val="0"/>
                                          </p:val>
                                        </p:tav>
                                        <p:tav tm="100000">
                                          <p:val>
                                            <p:strVal val="#ppt_w"/>
                                          </p:val>
                                        </p:tav>
                                      </p:tavLst>
                                    </p:anim>
                                    <p:anim calcmode="lin" valueType="num">
                                      <p:cBhvr>
                                        <p:cTn id="98" dur="1900" fill="hold"/>
                                        <p:tgtEl>
                                          <p:spTgt spid="122"/>
                                        </p:tgtEl>
                                        <p:attrNameLst>
                                          <p:attrName>ppt_h</p:attrName>
                                        </p:attrNameLst>
                                      </p:cBhvr>
                                      <p:tavLst>
                                        <p:tav tm="0">
                                          <p:val>
                                            <p:fltVal val="0"/>
                                          </p:val>
                                        </p:tav>
                                        <p:tav tm="100000">
                                          <p:val>
                                            <p:strVal val="#ppt_h"/>
                                          </p:val>
                                        </p:tav>
                                      </p:tavLst>
                                    </p:anim>
                                    <p:animEffect transition="in" filter="fade">
                                      <p:cBhvr>
                                        <p:cTn id="99" dur="1900"/>
                                        <p:tgtEl>
                                          <p:spTgt spid="122"/>
                                        </p:tgtEl>
                                      </p:cBhvr>
                                    </p:animEffect>
                                    <p:anim calcmode="lin" valueType="num">
                                      <p:cBhvr>
                                        <p:cTn id="100" dur="1900" fill="hold"/>
                                        <p:tgtEl>
                                          <p:spTgt spid="122"/>
                                        </p:tgtEl>
                                        <p:attrNameLst>
                                          <p:attrName>ppt_x</p:attrName>
                                        </p:attrNameLst>
                                      </p:cBhvr>
                                      <p:tavLst>
                                        <p:tav tm="0">
                                          <p:val>
                                            <p:fltVal val="0.5"/>
                                          </p:val>
                                        </p:tav>
                                        <p:tav tm="100000">
                                          <p:val>
                                            <p:strVal val="#ppt_x"/>
                                          </p:val>
                                        </p:tav>
                                      </p:tavLst>
                                    </p:anim>
                                    <p:anim calcmode="lin" valueType="num">
                                      <p:cBhvr>
                                        <p:cTn id="101" dur="1900" fill="hold"/>
                                        <p:tgtEl>
                                          <p:spTgt spid="1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238" grpId="0"/>
      <p:bldP spid="239" grpId="0"/>
      <p:bldP spid="240" grpId="0"/>
      <p:bldP spid="241" grpId="0"/>
      <p:bldP spid="242" grpId="0"/>
      <p:bldP spid="2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35520"/>
            <a:ext cx="12192000" cy="6893520"/>
          </a:xfrm>
          <a:prstGeom prst="rect">
            <a:avLst/>
          </a:prstGeom>
        </p:spPr>
      </p:pic>
      <p:sp>
        <p:nvSpPr>
          <p:cNvPr id="3" name="椭圆 2"/>
          <p:cNvSpPr/>
          <p:nvPr/>
        </p:nvSpPr>
        <p:spPr>
          <a:xfrm>
            <a:off x="5962650" y="3781426"/>
            <a:ext cx="1943100" cy="1750450"/>
          </a:xfrm>
          <a:prstGeom prst="ellipse">
            <a:avLst/>
          </a:prstGeom>
          <a:solidFill>
            <a:srgbClr val="E2D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4" cstate="email"/>
          <a:srcRect/>
          <a:stretch>
            <a:fillRect/>
          </a:stretch>
        </p:blipFill>
        <p:spPr>
          <a:xfrm>
            <a:off x="7145596" y="667657"/>
            <a:ext cx="5046404" cy="6190343"/>
          </a:xfrm>
          <a:prstGeom prst="rect">
            <a:avLst/>
          </a:prstGeom>
        </p:spPr>
      </p:pic>
      <p:sp>
        <p:nvSpPr>
          <p:cNvPr id="2" name="矩形 1"/>
          <p:cNvSpPr/>
          <p:nvPr/>
        </p:nvSpPr>
        <p:spPr>
          <a:xfrm>
            <a:off x="1072515" y="2314397"/>
            <a:ext cx="6413500" cy="2229030"/>
          </a:xfrm>
          <a:prstGeom prst="rect">
            <a:avLst/>
          </a:prstGeom>
          <a:noFill/>
          <a:ln w="22225">
            <a:solidFill>
              <a:srgbClr val="C5759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683B"/>
              </a:solidFill>
              <a:cs typeface="+mn-ea"/>
              <a:sym typeface="+mn-lt"/>
            </a:endParaRPr>
          </a:p>
        </p:txBody>
      </p:sp>
      <p:sp>
        <p:nvSpPr>
          <p:cNvPr id="11" name="文本框 10"/>
          <p:cNvSpPr txBox="1"/>
          <p:nvPr/>
        </p:nvSpPr>
        <p:spPr>
          <a:xfrm>
            <a:off x="2591356" y="2623002"/>
            <a:ext cx="4057650" cy="769441"/>
          </a:xfrm>
          <a:prstGeom prst="rect">
            <a:avLst/>
          </a:prstGeom>
          <a:noFill/>
        </p:spPr>
        <p:txBody>
          <a:bodyPr wrap="square" rtlCol="0">
            <a:spAutoFit/>
          </a:bodyPr>
          <a:lstStyle/>
          <a:p>
            <a:pPr algn="ctr"/>
            <a:r>
              <a:rPr lang="en-US" altLang="zh-CN" sz="4400" dirty="0">
                <a:solidFill>
                  <a:schemeClr val="accent6">
                    <a:lumMod val="50000"/>
                  </a:schemeClr>
                </a:solidFill>
                <a:cs typeface="+mn-ea"/>
                <a:sym typeface="+mn-lt"/>
              </a:rPr>
              <a:t>Part 04</a:t>
            </a:r>
          </a:p>
        </p:txBody>
      </p:sp>
      <p:sp>
        <p:nvSpPr>
          <p:cNvPr id="12" name="文本框 11"/>
          <p:cNvSpPr txBox="1"/>
          <p:nvPr/>
        </p:nvSpPr>
        <p:spPr>
          <a:xfrm>
            <a:off x="1757919" y="3392443"/>
            <a:ext cx="5724525" cy="769441"/>
          </a:xfrm>
          <a:prstGeom prst="rect">
            <a:avLst/>
          </a:prstGeom>
          <a:noFill/>
        </p:spPr>
        <p:txBody>
          <a:bodyPr wrap="square" rtlCol="0">
            <a:spAutoFit/>
          </a:bodyPr>
          <a:lstStyle/>
          <a:p>
            <a:pPr algn="ctr"/>
            <a:r>
              <a:rPr lang="zh-CN" altLang="en-US" sz="4400" dirty="0">
                <a:solidFill>
                  <a:schemeClr val="accent6">
                    <a:lumMod val="50000"/>
                  </a:schemeClr>
                </a:solidFill>
                <a:cs typeface="+mn-ea"/>
                <a:sym typeface="+mn-lt"/>
              </a:rPr>
              <a:t>点击添加您的标题</a:t>
            </a:r>
          </a:p>
        </p:txBody>
      </p:sp>
      <p:cxnSp>
        <p:nvCxnSpPr>
          <p:cNvPr id="13" name="直接连接符 12"/>
          <p:cNvCxnSpPr/>
          <p:nvPr/>
        </p:nvCxnSpPr>
        <p:spPr>
          <a:xfrm>
            <a:off x="2415779" y="3392443"/>
            <a:ext cx="4408805" cy="0"/>
          </a:xfrm>
          <a:prstGeom prst="line">
            <a:avLst/>
          </a:prstGeom>
          <a:ln w="15875">
            <a:solidFill>
              <a:srgbClr val="C57597"/>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299"/>
                            </p:stCondLst>
                            <p:childTnLst>
                              <p:par>
                                <p:cTn id="21" presetID="2" presetClass="entr" presetSubtype="4"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1007533" y="1898652"/>
            <a:ext cx="3132667" cy="3738033"/>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endParaRPr lang="zh-CN" altLang="en-US" sz="2400">
              <a:cs typeface="+mn-ea"/>
              <a:sym typeface="+mn-lt"/>
            </a:endParaRPr>
          </a:p>
        </p:txBody>
      </p:sp>
      <p:sp>
        <p:nvSpPr>
          <p:cNvPr id="4" name="Freeform 6"/>
          <p:cNvSpPr>
            <a:spLocks noChangeArrowheads="1"/>
          </p:cNvSpPr>
          <p:nvPr/>
        </p:nvSpPr>
        <p:spPr bwMode="auto">
          <a:xfrm>
            <a:off x="3774018" y="3299884"/>
            <a:ext cx="1993900" cy="2377016"/>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endParaRPr lang="zh-CN" altLang="en-US" sz="2400">
              <a:cs typeface="+mn-ea"/>
              <a:sym typeface="+mn-lt"/>
            </a:endParaRPr>
          </a:p>
        </p:txBody>
      </p:sp>
      <p:sp>
        <p:nvSpPr>
          <p:cNvPr id="5" name="椭圆 4"/>
          <p:cNvSpPr>
            <a:spLocks noChangeArrowheads="1"/>
          </p:cNvSpPr>
          <p:nvPr/>
        </p:nvSpPr>
        <p:spPr bwMode="auto">
          <a:xfrm>
            <a:off x="3246967" y="1892301"/>
            <a:ext cx="935567" cy="937684"/>
          </a:xfrm>
          <a:prstGeom prst="ellipse">
            <a:avLst/>
          </a:prstGeom>
          <a:solidFill>
            <a:srgbClr val="7F7F7F"/>
          </a:solidFill>
          <a:ln w="9525">
            <a:solidFill>
              <a:srgbClr val="F8F8F8"/>
            </a:solidFill>
            <a:round/>
          </a:ln>
        </p:spPr>
        <p:txBody>
          <a:bodyPr lIns="91416" tIns="45708" rIns="91416" bIns="45708"/>
          <a:lstStyle>
            <a:lvl1pPr defTabSz="685800">
              <a:defRPr>
                <a:solidFill>
                  <a:schemeClr val="tx1"/>
                </a:solidFill>
                <a:latin typeface="Calibri" panose="020F0502020204030204" charset="0"/>
                <a:ea typeface="宋体" panose="02010600030101010101" pitchFamily="2" charset="-122"/>
              </a:defRPr>
            </a:lvl1pPr>
            <a:lvl2pPr defTabSz="685800">
              <a:defRPr>
                <a:solidFill>
                  <a:schemeClr val="tx1"/>
                </a:solidFill>
                <a:latin typeface="Calibri" panose="020F0502020204030204" charset="0"/>
                <a:ea typeface="宋体" panose="02010600030101010101" pitchFamily="2" charset="-122"/>
              </a:defRPr>
            </a:lvl2pPr>
            <a:lvl3pPr defTabSz="685800">
              <a:defRPr>
                <a:solidFill>
                  <a:schemeClr val="tx1"/>
                </a:solidFill>
                <a:latin typeface="Calibri" panose="020F0502020204030204" charset="0"/>
                <a:ea typeface="宋体" panose="02010600030101010101" pitchFamily="2" charset="-122"/>
              </a:defRPr>
            </a:lvl3pPr>
            <a:lvl4pPr defTabSz="685800">
              <a:defRPr>
                <a:solidFill>
                  <a:schemeClr val="tx1"/>
                </a:solidFill>
                <a:latin typeface="Calibri" panose="020F0502020204030204" charset="0"/>
                <a:ea typeface="宋体" panose="02010600030101010101" pitchFamily="2" charset="-122"/>
              </a:defRPr>
            </a:lvl4pPr>
            <a:lvl5pPr defTabSz="685800">
              <a:defRPr>
                <a:solidFill>
                  <a:schemeClr val="tx1"/>
                </a:solidFill>
                <a:latin typeface="Calibri" panose="020F0502020204030204" charset="0"/>
                <a:ea typeface="宋体" panose="02010600030101010101" pitchFamily="2" charset="-122"/>
              </a:defRPr>
            </a:lvl5pPr>
            <a:lvl6pPr defTabSz="685800" fontAlgn="base">
              <a:spcBef>
                <a:spcPct val="0"/>
              </a:spcBef>
              <a:spcAft>
                <a:spcPct val="0"/>
              </a:spcAft>
              <a:defRPr>
                <a:solidFill>
                  <a:schemeClr val="tx1"/>
                </a:solidFill>
                <a:latin typeface="Calibri" panose="020F0502020204030204" charset="0"/>
                <a:ea typeface="宋体" panose="02010600030101010101" pitchFamily="2" charset="-122"/>
              </a:defRPr>
            </a:lvl6pPr>
            <a:lvl7pPr defTabSz="685800" fontAlgn="base">
              <a:spcBef>
                <a:spcPct val="0"/>
              </a:spcBef>
              <a:spcAft>
                <a:spcPct val="0"/>
              </a:spcAft>
              <a:defRPr>
                <a:solidFill>
                  <a:schemeClr val="tx1"/>
                </a:solidFill>
                <a:latin typeface="Calibri" panose="020F0502020204030204" charset="0"/>
                <a:ea typeface="宋体" panose="02010600030101010101" pitchFamily="2" charset="-122"/>
              </a:defRPr>
            </a:lvl7pPr>
            <a:lvl8pPr defTabSz="685800" fontAlgn="base">
              <a:spcBef>
                <a:spcPct val="0"/>
              </a:spcBef>
              <a:spcAft>
                <a:spcPct val="0"/>
              </a:spcAft>
              <a:defRPr>
                <a:solidFill>
                  <a:schemeClr val="tx1"/>
                </a:solidFill>
                <a:latin typeface="Calibri" panose="020F0502020204030204" charset="0"/>
                <a:ea typeface="宋体" panose="02010600030101010101" pitchFamily="2" charset="-122"/>
              </a:defRPr>
            </a:lvl8pPr>
            <a:lvl9pPr defTabSz="6858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sz="1735">
              <a:latin typeface="+mn-lt"/>
              <a:ea typeface="+mn-ea"/>
              <a:cs typeface="+mn-ea"/>
              <a:sym typeface="+mn-lt"/>
            </a:endParaRPr>
          </a:p>
        </p:txBody>
      </p:sp>
      <p:sp>
        <p:nvSpPr>
          <p:cNvPr id="6" name="椭圆 5"/>
          <p:cNvSpPr>
            <a:spLocks noChangeArrowheads="1"/>
          </p:cNvSpPr>
          <p:nvPr/>
        </p:nvSpPr>
        <p:spPr bwMode="auto">
          <a:xfrm>
            <a:off x="5376333" y="3517900"/>
            <a:ext cx="781051" cy="781051"/>
          </a:xfrm>
          <a:prstGeom prst="ellipse">
            <a:avLst/>
          </a:prstGeom>
          <a:solidFill>
            <a:srgbClr val="7F7F7F"/>
          </a:solidFill>
          <a:ln w="9525">
            <a:solidFill>
              <a:srgbClr val="F8F8F8"/>
            </a:solidFill>
            <a:round/>
          </a:ln>
        </p:spPr>
        <p:txBody>
          <a:bodyPr lIns="91416" tIns="45708" rIns="91416" bIns="45708"/>
          <a:lstStyle>
            <a:lvl1pPr defTabSz="685800">
              <a:defRPr>
                <a:solidFill>
                  <a:schemeClr val="tx1"/>
                </a:solidFill>
                <a:latin typeface="Calibri" panose="020F0502020204030204" charset="0"/>
                <a:ea typeface="宋体" panose="02010600030101010101" pitchFamily="2" charset="-122"/>
              </a:defRPr>
            </a:lvl1pPr>
            <a:lvl2pPr defTabSz="685800">
              <a:defRPr>
                <a:solidFill>
                  <a:schemeClr val="tx1"/>
                </a:solidFill>
                <a:latin typeface="Calibri" panose="020F0502020204030204" charset="0"/>
                <a:ea typeface="宋体" panose="02010600030101010101" pitchFamily="2" charset="-122"/>
              </a:defRPr>
            </a:lvl2pPr>
            <a:lvl3pPr defTabSz="685800">
              <a:defRPr>
                <a:solidFill>
                  <a:schemeClr val="tx1"/>
                </a:solidFill>
                <a:latin typeface="Calibri" panose="020F0502020204030204" charset="0"/>
                <a:ea typeface="宋体" panose="02010600030101010101" pitchFamily="2" charset="-122"/>
              </a:defRPr>
            </a:lvl3pPr>
            <a:lvl4pPr defTabSz="685800">
              <a:defRPr>
                <a:solidFill>
                  <a:schemeClr val="tx1"/>
                </a:solidFill>
                <a:latin typeface="Calibri" panose="020F0502020204030204" charset="0"/>
                <a:ea typeface="宋体" panose="02010600030101010101" pitchFamily="2" charset="-122"/>
              </a:defRPr>
            </a:lvl4pPr>
            <a:lvl5pPr defTabSz="685800">
              <a:defRPr>
                <a:solidFill>
                  <a:schemeClr val="tx1"/>
                </a:solidFill>
                <a:latin typeface="Calibri" panose="020F0502020204030204" charset="0"/>
                <a:ea typeface="宋体" panose="02010600030101010101" pitchFamily="2" charset="-122"/>
              </a:defRPr>
            </a:lvl5pPr>
            <a:lvl6pPr defTabSz="685800" fontAlgn="base">
              <a:spcBef>
                <a:spcPct val="0"/>
              </a:spcBef>
              <a:spcAft>
                <a:spcPct val="0"/>
              </a:spcAft>
              <a:defRPr>
                <a:solidFill>
                  <a:schemeClr val="tx1"/>
                </a:solidFill>
                <a:latin typeface="Calibri" panose="020F0502020204030204" charset="0"/>
                <a:ea typeface="宋体" panose="02010600030101010101" pitchFamily="2" charset="-122"/>
              </a:defRPr>
            </a:lvl6pPr>
            <a:lvl7pPr defTabSz="685800" fontAlgn="base">
              <a:spcBef>
                <a:spcPct val="0"/>
              </a:spcBef>
              <a:spcAft>
                <a:spcPct val="0"/>
              </a:spcAft>
              <a:defRPr>
                <a:solidFill>
                  <a:schemeClr val="tx1"/>
                </a:solidFill>
                <a:latin typeface="Calibri" panose="020F0502020204030204" charset="0"/>
                <a:ea typeface="宋体" panose="02010600030101010101" pitchFamily="2" charset="-122"/>
              </a:defRPr>
            </a:lvl7pPr>
            <a:lvl8pPr defTabSz="685800" fontAlgn="base">
              <a:spcBef>
                <a:spcPct val="0"/>
              </a:spcBef>
              <a:spcAft>
                <a:spcPct val="0"/>
              </a:spcAft>
              <a:defRPr>
                <a:solidFill>
                  <a:schemeClr val="tx1"/>
                </a:solidFill>
                <a:latin typeface="Calibri" panose="020F0502020204030204" charset="0"/>
                <a:ea typeface="宋体" panose="02010600030101010101" pitchFamily="2" charset="-122"/>
              </a:defRPr>
            </a:lvl8pPr>
            <a:lvl9pPr defTabSz="6858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sz="1735">
              <a:latin typeface="+mn-lt"/>
              <a:ea typeface="+mn-ea"/>
              <a:cs typeface="+mn-ea"/>
              <a:sym typeface="+mn-lt"/>
            </a:endParaRPr>
          </a:p>
        </p:txBody>
      </p:sp>
      <p:sp>
        <p:nvSpPr>
          <p:cNvPr id="7" name="TextBox 6"/>
          <p:cNvSpPr txBox="1">
            <a:spLocks noChangeArrowheads="1"/>
          </p:cNvSpPr>
          <p:nvPr/>
        </p:nvSpPr>
        <p:spPr bwMode="auto">
          <a:xfrm>
            <a:off x="3321732" y="2084918"/>
            <a:ext cx="870704" cy="50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p>
            <a:pPr algn="ctr"/>
            <a:r>
              <a:rPr lang="en-US" altLang="zh-CN" sz="2665">
                <a:solidFill>
                  <a:srgbClr val="F8F8F8"/>
                </a:solidFill>
                <a:cs typeface="+mn-ea"/>
                <a:sym typeface="+mn-lt"/>
              </a:rPr>
              <a:t>75%</a:t>
            </a:r>
            <a:endParaRPr lang="zh-CN" altLang="en-US" sz="2665">
              <a:solidFill>
                <a:srgbClr val="F8F8F8"/>
              </a:solidFill>
              <a:cs typeface="+mn-ea"/>
              <a:sym typeface="+mn-lt"/>
            </a:endParaRPr>
          </a:p>
        </p:txBody>
      </p:sp>
      <p:sp>
        <p:nvSpPr>
          <p:cNvPr id="9" name="TextBox 8"/>
          <p:cNvSpPr txBox="1">
            <a:spLocks noChangeArrowheads="1"/>
          </p:cNvSpPr>
          <p:nvPr/>
        </p:nvSpPr>
        <p:spPr bwMode="auto">
          <a:xfrm>
            <a:off x="5374218" y="3676651"/>
            <a:ext cx="801774"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p>
            <a:r>
              <a:rPr lang="en-US" altLang="zh-CN" sz="2400">
                <a:solidFill>
                  <a:srgbClr val="F8F8F8"/>
                </a:solidFill>
                <a:cs typeface="+mn-ea"/>
                <a:sym typeface="+mn-lt"/>
              </a:rPr>
              <a:t>34%</a:t>
            </a:r>
            <a:endParaRPr lang="zh-CN" altLang="en-US" sz="2400">
              <a:solidFill>
                <a:srgbClr val="F8F8F8"/>
              </a:solidFill>
              <a:cs typeface="+mn-ea"/>
              <a:sym typeface="+mn-lt"/>
            </a:endParaRPr>
          </a:p>
        </p:txBody>
      </p:sp>
      <p:sp>
        <p:nvSpPr>
          <p:cNvPr id="10" name="TextBox 9"/>
          <p:cNvSpPr txBox="1">
            <a:spLocks noChangeArrowheads="1"/>
          </p:cNvSpPr>
          <p:nvPr/>
        </p:nvSpPr>
        <p:spPr bwMode="auto">
          <a:xfrm>
            <a:off x="2159001" y="2468033"/>
            <a:ext cx="1005355" cy="5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p>
            <a:r>
              <a:rPr lang="zh-CN" altLang="en-US" sz="3200">
                <a:solidFill>
                  <a:srgbClr val="F8F8F8"/>
                </a:solidFill>
                <a:cs typeface="+mn-ea"/>
                <a:sym typeface="+mn-lt"/>
              </a:rPr>
              <a:t>目标</a:t>
            </a:r>
          </a:p>
        </p:txBody>
      </p:sp>
      <p:sp>
        <p:nvSpPr>
          <p:cNvPr id="11" name="TextBox 10"/>
          <p:cNvSpPr txBox="1">
            <a:spLocks noChangeArrowheads="1"/>
          </p:cNvSpPr>
          <p:nvPr/>
        </p:nvSpPr>
        <p:spPr bwMode="auto">
          <a:xfrm>
            <a:off x="1255185" y="3225800"/>
            <a:ext cx="2609849" cy="132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p>
            <a:pPr algn="ctr"/>
            <a:r>
              <a:rPr lang="zh-CN" altLang="en-US" sz="1600">
                <a:solidFill>
                  <a:srgbClr val="F8F8F8"/>
                </a:solidFill>
                <a:cs typeface="+mn-ea"/>
                <a:sym typeface="+mn-lt"/>
              </a:rPr>
              <a:t>请输入您的文字对目标进行说明请输入您的文字对目标进行说明请输入您的文字对目标进行说明</a:t>
            </a:r>
          </a:p>
          <a:p>
            <a:pPr algn="ctr"/>
            <a:endParaRPr lang="zh-CN" altLang="en-US" sz="1600">
              <a:solidFill>
                <a:srgbClr val="F8F8F8"/>
              </a:solidFill>
              <a:cs typeface="+mn-ea"/>
              <a:sym typeface="+mn-lt"/>
            </a:endParaRPr>
          </a:p>
        </p:txBody>
      </p:sp>
      <p:sp>
        <p:nvSpPr>
          <p:cNvPr id="12" name="TextBox 11"/>
          <p:cNvSpPr txBox="1">
            <a:spLocks noChangeArrowheads="1"/>
          </p:cNvSpPr>
          <p:nvPr/>
        </p:nvSpPr>
        <p:spPr bwMode="auto">
          <a:xfrm>
            <a:off x="4362451" y="3718985"/>
            <a:ext cx="867497" cy="50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p>
            <a:r>
              <a:rPr lang="zh-CN" altLang="en-US" sz="2665">
                <a:solidFill>
                  <a:srgbClr val="F8F8F8"/>
                </a:solidFill>
                <a:cs typeface="+mn-ea"/>
                <a:sym typeface="+mn-lt"/>
              </a:rPr>
              <a:t>实际</a:t>
            </a:r>
          </a:p>
        </p:txBody>
      </p:sp>
      <p:sp>
        <p:nvSpPr>
          <p:cNvPr id="13" name="TextBox 12"/>
          <p:cNvSpPr txBox="1">
            <a:spLocks noChangeArrowheads="1"/>
          </p:cNvSpPr>
          <p:nvPr/>
        </p:nvSpPr>
        <p:spPr bwMode="auto">
          <a:xfrm>
            <a:off x="3901018" y="4292601"/>
            <a:ext cx="1866900" cy="5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p>
            <a:pPr algn="ctr"/>
            <a:r>
              <a:rPr lang="zh-CN" altLang="en-US" sz="1600">
                <a:solidFill>
                  <a:srgbClr val="F8F8F8"/>
                </a:solidFill>
                <a:cs typeface="+mn-ea"/>
                <a:sym typeface="+mn-lt"/>
              </a:rPr>
              <a:t>请输入您的文字对实际情况进行说明</a:t>
            </a:r>
          </a:p>
        </p:txBody>
      </p:sp>
      <p:sp>
        <p:nvSpPr>
          <p:cNvPr id="14" name="TextBox 13"/>
          <p:cNvSpPr txBox="1">
            <a:spLocks noChangeArrowheads="1"/>
          </p:cNvSpPr>
          <p:nvPr/>
        </p:nvSpPr>
        <p:spPr bwMode="auto">
          <a:xfrm>
            <a:off x="4616451" y="1968500"/>
            <a:ext cx="5731933" cy="107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p>
            <a:r>
              <a:rPr lang="zh-CN" altLang="en-US" sz="1600">
                <a:solidFill>
                  <a:srgbClr val="404040"/>
                </a:solidFill>
                <a:cs typeface="+mn-ea"/>
                <a:sym typeface="+mn-lt"/>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600">
              <a:solidFill>
                <a:srgbClr val="404040"/>
              </a:solidFill>
              <a:cs typeface="+mn-ea"/>
              <a:sym typeface="+mn-lt"/>
            </a:endParaRPr>
          </a:p>
        </p:txBody>
      </p:sp>
      <p:sp>
        <p:nvSpPr>
          <p:cNvPr id="15" name="TextBox 14"/>
          <p:cNvSpPr txBox="1">
            <a:spLocks noChangeArrowheads="1"/>
          </p:cNvSpPr>
          <p:nvPr/>
        </p:nvSpPr>
        <p:spPr bwMode="auto">
          <a:xfrm>
            <a:off x="6383867" y="3930651"/>
            <a:ext cx="4800600" cy="132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p>
            <a:r>
              <a:rPr lang="zh-CN" altLang="en-US" sz="1600">
                <a:solidFill>
                  <a:srgbClr val="404040"/>
                </a:solidFill>
                <a:cs typeface="+mn-ea"/>
                <a:sym typeface="+mn-lt"/>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600">
              <a:solidFill>
                <a:srgbClr val="404040"/>
              </a:solidFill>
              <a:cs typeface="+mn-ea"/>
              <a:sym typeface="+mn-lt"/>
            </a:endParaRPr>
          </a:p>
        </p:txBody>
      </p:sp>
      <p:pic>
        <p:nvPicPr>
          <p:cNvPr id="16" name="图片 15"/>
          <p:cNvPicPr>
            <a:picLocks noChangeAspect="1"/>
          </p:cNvPicPr>
          <p:nvPr/>
        </p:nvPicPr>
        <p:blipFill>
          <a:blip r:embed="rId4" cstate="email"/>
          <a:stretch>
            <a:fillRect/>
          </a:stretch>
        </p:blipFill>
        <p:spPr>
          <a:xfrm>
            <a:off x="9557046" y="3463182"/>
            <a:ext cx="2718591" cy="332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5"/>
                                        </p:tgtEl>
                                        <p:attrNameLst>
                                          <p:attrName>ppt_x</p:attrName>
                                          <p:attrName>ppt_y</p:attrName>
                                        </p:attrNameLst>
                                      </p:cBhvr>
                                      <p:rCtr x="0" y="0"/>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9" dur="1000" decel="50000" fill="hold">
                                          <p:stCondLst>
                                            <p:cond delay="0"/>
                                          </p:stCondLst>
                                        </p:cTn>
                                        <p:tgtEl>
                                          <p:spTgt spid="7"/>
                                        </p:tgtEl>
                                        <p:attrNameLst>
                                          <p:attrName>ppt_x</p:attrName>
                                          <p:attrName>ppt_y</p:attrName>
                                        </p:attrNameLst>
                                      </p:cBhvr>
                                      <p:rCtr x="0" y="0"/>
                                    </p:animMotion>
                                    <p:animEffect transition="in" filter="fade">
                                      <p:cBhvr>
                                        <p:cTn id="60" dur="1000"/>
                                        <p:tgtEl>
                                          <p:spTgt spid="7"/>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0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2" dur="1000" decel="50000" fill="hold">
                                          <p:stCondLst>
                                            <p:cond delay="0"/>
                                          </p:stCondLst>
                                        </p:cTn>
                                        <p:tgtEl>
                                          <p:spTgt spid="6"/>
                                        </p:tgtEl>
                                        <p:attrNameLst>
                                          <p:attrName>ppt_x</p:attrName>
                                          <p:attrName>ppt_y</p:attrName>
                                        </p:attrNameLst>
                                      </p:cBhvr>
                                      <p:rCtr x="0" y="0"/>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7" dur="1000" decel="50000" fill="hold">
                                          <p:stCondLst>
                                            <p:cond delay="0"/>
                                          </p:stCondLst>
                                        </p:cTn>
                                        <p:tgtEl>
                                          <p:spTgt spid="9"/>
                                        </p:tgtEl>
                                        <p:attrNameLst>
                                          <p:attrName>ppt_x</p:attrName>
                                          <p:attrName>ppt_y</p:attrName>
                                        </p:attrNameLst>
                                      </p:cBhvr>
                                      <p:rCtr x="0" y="0"/>
                                    </p:animMotion>
                                    <p:animEffect transition="in" filter="fade">
                                      <p:cBhvr>
                                        <p:cTn id="88" dur="1000"/>
                                        <p:tgtEl>
                                          <p:spTgt spid="9"/>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1900" fill="hold"/>
                                        <p:tgtEl>
                                          <p:spTgt spid="16"/>
                                        </p:tgtEl>
                                        <p:attrNameLst>
                                          <p:attrName>ppt_w</p:attrName>
                                        </p:attrNameLst>
                                      </p:cBhvr>
                                      <p:tavLst>
                                        <p:tav tm="0">
                                          <p:val>
                                            <p:fltVal val="0"/>
                                          </p:val>
                                        </p:tav>
                                        <p:tav tm="100000">
                                          <p:val>
                                            <p:strVal val="#ppt_w"/>
                                          </p:val>
                                        </p:tav>
                                      </p:tavLst>
                                    </p:anim>
                                    <p:anim calcmode="lin" valueType="num">
                                      <p:cBhvr>
                                        <p:cTn id="98" dur="1900" fill="hold"/>
                                        <p:tgtEl>
                                          <p:spTgt spid="16"/>
                                        </p:tgtEl>
                                        <p:attrNameLst>
                                          <p:attrName>ppt_h</p:attrName>
                                        </p:attrNameLst>
                                      </p:cBhvr>
                                      <p:tavLst>
                                        <p:tav tm="0">
                                          <p:val>
                                            <p:fltVal val="0"/>
                                          </p:val>
                                        </p:tav>
                                        <p:tav tm="100000">
                                          <p:val>
                                            <p:strVal val="#ppt_h"/>
                                          </p:val>
                                        </p:tav>
                                      </p:tavLst>
                                    </p:anim>
                                    <p:animEffect transition="in" filter="fade">
                                      <p:cBhvr>
                                        <p:cTn id="99" dur="1900"/>
                                        <p:tgtEl>
                                          <p:spTgt spid="16"/>
                                        </p:tgtEl>
                                      </p:cBhvr>
                                    </p:animEffect>
                                    <p:anim calcmode="lin" valueType="num">
                                      <p:cBhvr>
                                        <p:cTn id="100" dur="1900" fill="hold"/>
                                        <p:tgtEl>
                                          <p:spTgt spid="16"/>
                                        </p:tgtEl>
                                        <p:attrNameLst>
                                          <p:attrName>ppt_x</p:attrName>
                                        </p:attrNameLst>
                                      </p:cBhvr>
                                      <p:tavLst>
                                        <p:tav tm="0">
                                          <p:val>
                                            <p:fltVal val="0.5"/>
                                          </p:val>
                                        </p:tav>
                                        <p:tav tm="100000">
                                          <p:val>
                                            <p:strVal val="#ppt_x"/>
                                          </p:val>
                                        </p:tav>
                                      </p:tavLst>
                                    </p:anim>
                                    <p:anim calcmode="lin" valueType="num">
                                      <p:cBhvr>
                                        <p:cTn id="101" dur="19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0"/>
          <a:stretch>
            <a:fillRect/>
          </a:stretch>
        </p:blipFill>
        <p:spPr>
          <a:xfrm>
            <a:off x="0" y="0"/>
            <a:ext cx="12192000" cy="6893520"/>
          </a:xfrm>
          <a:prstGeom prst="rect">
            <a:avLst/>
          </a:prstGeom>
        </p:spPr>
      </p:pic>
      <p:pic>
        <p:nvPicPr>
          <p:cNvPr id="7" name="图片 6"/>
          <p:cNvPicPr>
            <a:picLocks noChangeAspect="1"/>
          </p:cNvPicPr>
          <p:nvPr/>
        </p:nvPicPr>
        <p:blipFill rotWithShape="1">
          <a:blip r:embed="rId21" cstate="email"/>
          <a:srcRect/>
          <a:stretch>
            <a:fillRect/>
          </a:stretch>
        </p:blipFill>
        <p:spPr>
          <a:xfrm>
            <a:off x="0" y="47090"/>
            <a:ext cx="5046404" cy="7084271"/>
          </a:xfrm>
          <a:prstGeom prst="rect">
            <a:avLst/>
          </a:prstGeom>
        </p:spPr>
      </p:pic>
      <p:cxnSp>
        <p:nvCxnSpPr>
          <p:cNvPr id="31" name="MH_Others_1"/>
          <p:cNvCxnSpPr/>
          <p:nvPr>
            <p:custDataLst>
              <p:tags r:id="rId1"/>
            </p:custDataLst>
          </p:nvPr>
        </p:nvCxnSpPr>
        <p:spPr>
          <a:xfrm>
            <a:off x="8230170" y="72571"/>
            <a:ext cx="0" cy="6858000"/>
          </a:xfrm>
          <a:prstGeom prst="line">
            <a:avLst/>
          </a:prstGeom>
          <a:ln w="22225">
            <a:gradFill>
              <a:gsLst>
                <a:gs pos="0">
                  <a:srgbClr val="000000">
                    <a:alpha val="0"/>
                  </a:srgbClr>
                </a:gs>
                <a:gs pos="50000">
                  <a:srgbClr val="C0C0C0"/>
                </a:gs>
                <a:gs pos="100000">
                  <a:srgbClr val="00000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MH_Others_2"/>
          <p:cNvCxnSpPr/>
          <p:nvPr>
            <p:custDataLst>
              <p:tags r:id="rId2"/>
            </p:custDataLst>
          </p:nvPr>
        </p:nvCxnSpPr>
        <p:spPr>
          <a:xfrm flipH="1">
            <a:off x="7611968" y="1847098"/>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33" name="MH_Entry_1">
            <a:hlinkClick r:id="rId22" action="ppaction://hlinksldjump"/>
          </p:cNvPr>
          <p:cNvSpPr txBox="1">
            <a:spLocks noChangeArrowheads="1"/>
          </p:cNvSpPr>
          <p:nvPr>
            <p:custDataLst>
              <p:tags r:id="rId3"/>
            </p:custDataLst>
          </p:nvPr>
        </p:nvSpPr>
        <p:spPr bwMode="auto">
          <a:xfrm>
            <a:off x="8527561" y="1375290"/>
            <a:ext cx="4128895" cy="98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zh-CN" altLang="en-US" sz="2400">
                <a:latin typeface="+mn-ea"/>
                <a:ea typeface="+mn-ea"/>
              </a:rPr>
              <a:t>请在此处输入您的标题</a:t>
            </a:r>
            <a:endParaRPr lang="en-US" altLang="zh-CN" sz="2400">
              <a:latin typeface="+mn-ea"/>
              <a:ea typeface="+mn-ea"/>
            </a:endParaRPr>
          </a:p>
        </p:txBody>
      </p:sp>
      <p:sp>
        <p:nvSpPr>
          <p:cNvPr id="34" name="MH_Others_3"/>
          <p:cNvSpPr/>
          <p:nvPr>
            <p:custDataLst>
              <p:tags r:id="rId4"/>
            </p:custDataLst>
          </p:nvPr>
        </p:nvSpPr>
        <p:spPr>
          <a:xfrm>
            <a:off x="8174110" y="1795802"/>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5" name="MH_Number_1">
            <a:hlinkClick r:id="rId22" action="ppaction://hlinksldjump"/>
          </p:cNvPr>
          <p:cNvSpPr/>
          <p:nvPr>
            <p:custDataLst>
              <p:tags r:id="rId5"/>
            </p:custDataLst>
          </p:nvPr>
        </p:nvSpPr>
        <p:spPr>
          <a:xfrm>
            <a:off x="7016430" y="1564929"/>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ctr"/>
            <a:r>
              <a:rPr lang="en-US" altLang="zh-CN" sz="3200">
                <a:solidFill>
                  <a:srgbClr val="FFFFFF"/>
                </a:solidFill>
                <a:latin typeface="Impact" panose="020B0806030902050204" pitchFamily="34" charset="0"/>
              </a:rPr>
              <a:t>1</a:t>
            </a:r>
            <a:endParaRPr lang="zh-CN" altLang="en-US" sz="3200">
              <a:solidFill>
                <a:srgbClr val="FFFFFF"/>
              </a:solidFill>
              <a:latin typeface="Impact" panose="020B0806030902050204" pitchFamily="34" charset="0"/>
            </a:endParaRPr>
          </a:p>
        </p:txBody>
      </p:sp>
      <p:cxnSp>
        <p:nvCxnSpPr>
          <p:cNvPr id="36" name="MH_Others_4"/>
          <p:cNvCxnSpPr/>
          <p:nvPr>
            <p:custDataLst>
              <p:tags r:id="rId6"/>
            </p:custDataLst>
          </p:nvPr>
        </p:nvCxnSpPr>
        <p:spPr>
          <a:xfrm flipH="1">
            <a:off x="7611968" y="3973384"/>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37" name="MH_Entry_3">
            <a:hlinkClick r:id="rId23" action="ppaction://hlinksldjump"/>
          </p:cNvPr>
          <p:cNvSpPr txBox="1">
            <a:spLocks noChangeArrowheads="1"/>
          </p:cNvSpPr>
          <p:nvPr>
            <p:custDataLst>
              <p:tags r:id="rId7"/>
            </p:custDataLst>
          </p:nvPr>
        </p:nvSpPr>
        <p:spPr bwMode="auto">
          <a:xfrm>
            <a:off x="8525455" y="3488769"/>
            <a:ext cx="4128895" cy="98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zh-CN" altLang="en-US" sz="2400">
                <a:latin typeface="+mn-ea"/>
                <a:ea typeface="+mn-ea"/>
              </a:rPr>
              <a:t>请在此处输入您的标题</a:t>
            </a:r>
            <a:endParaRPr lang="en-US" altLang="zh-CN" sz="2400">
              <a:latin typeface="+mn-ea"/>
              <a:ea typeface="+mn-ea"/>
            </a:endParaRPr>
          </a:p>
        </p:txBody>
      </p:sp>
      <p:sp>
        <p:nvSpPr>
          <p:cNvPr id="38" name="MH_Others_5"/>
          <p:cNvSpPr/>
          <p:nvPr>
            <p:custDataLst>
              <p:tags r:id="rId8"/>
            </p:custDataLst>
          </p:nvPr>
        </p:nvSpPr>
        <p:spPr>
          <a:xfrm>
            <a:off x="8174110" y="3922088"/>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9" name="MH_Number_3">
            <a:hlinkClick r:id="rId23" action="ppaction://hlinksldjump"/>
          </p:cNvPr>
          <p:cNvSpPr/>
          <p:nvPr>
            <p:custDataLst>
              <p:tags r:id="rId9"/>
            </p:custDataLst>
          </p:nvPr>
        </p:nvSpPr>
        <p:spPr>
          <a:xfrm>
            <a:off x="7016430" y="3691339"/>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ctr"/>
            <a:r>
              <a:rPr lang="en-US" altLang="zh-CN" sz="3200">
                <a:solidFill>
                  <a:srgbClr val="FFFFFF"/>
                </a:solidFill>
                <a:latin typeface="Impact" panose="020B0806030902050204" pitchFamily="34" charset="0"/>
              </a:rPr>
              <a:t>3</a:t>
            </a:r>
            <a:endParaRPr lang="zh-CN" altLang="en-US" sz="3200">
              <a:solidFill>
                <a:srgbClr val="FFFFFF"/>
              </a:solidFill>
              <a:latin typeface="Impact" panose="020B0806030902050204" pitchFamily="34" charset="0"/>
            </a:endParaRPr>
          </a:p>
        </p:txBody>
      </p:sp>
      <p:cxnSp>
        <p:nvCxnSpPr>
          <p:cNvPr id="40" name="MH_Others_6"/>
          <p:cNvCxnSpPr/>
          <p:nvPr>
            <p:custDataLst>
              <p:tags r:id="rId10"/>
            </p:custDataLst>
          </p:nvPr>
        </p:nvCxnSpPr>
        <p:spPr>
          <a:xfrm>
            <a:off x="8243930" y="2908677"/>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41" name="MH_Entry_2">
            <a:hlinkClick r:id="" action="ppaction://noaction"/>
          </p:cNvPr>
          <p:cNvSpPr txBox="1">
            <a:spLocks noChangeArrowheads="1"/>
          </p:cNvSpPr>
          <p:nvPr>
            <p:custDataLst>
              <p:tags r:id="rId11"/>
            </p:custDataLst>
          </p:nvPr>
        </p:nvSpPr>
        <p:spPr bwMode="auto">
          <a:xfrm flipH="1">
            <a:off x="4077360" y="2426584"/>
            <a:ext cx="3817378" cy="98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20000"/>
              </a:lnSpc>
            </a:pPr>
            <a:r>
              <a:rPr lang="zh-CN" altLang="en-US" sz="2400">
                <a:latin typeface="+mn-ea"/>
                <a:ea typeface="+mn-ea"/>
              </a:rPr>
              <a:t>请在此处输入您的标题</a:t>
            </a:r>
            <a:endParaRPr lang="en-US" altLang="zh-CN" sz="2400">
              <a:latin typeface="+mn-ea"/>
              <a:ea typeface="+mn-ea"/>
            </a:endParaRPr>
          </a:p>
        </p:txBody>
      </p:sp>
      <p:sp>
        <p:nvSpPr>
          <p:cNvPr id="42" name="MH_Others_7"/>
          <p:cNvSpPr/>
          <p:nvPr>
            <p:custDataLst>
              <p:tags r:id="rId12"/>
            </p:custDataLst>
          </p:nvPr>
        </p:nvSpPr>
        <p:spPr>
          <a:xfrm>
            <a:off x="8176789" y="2857381"/>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3" name="MH_Number_2">
            <a:hlinkClick r:id="" action="ppaction://noaction"/>
          </p:cNvPr>
          <p:cNvSpPr/>
          <p:nvPr>
            <p:custDataLst>
              <p:tags r:id="rId13"/>
            </p:custDataLst>
          </p:nvPr>
        </p:nvSpPr>
        <p:spPr>
          <a:xfrm flipH="1">
            <a:off x="8801564" y="2628134"/>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en-US" altLang="zh-CN" sz="3200">
                <a:solidFill>
                  <a:srgbClr val="FFFFFF"/>
                </a:solidFill>
                <a:latin typeface="Impact" panose="020B0806030902050204" pitchFamily="34" charset="0"/>
              </a:rPr>
              <a:t>2</a:t>
            </a:r>
            <a:endParaRPr lang="zh-CN" altLang="en-US" sz="3200">
              <a:solidFill>
                <a:srgbClr val="FFFFFF"/>
              </a:solidFill>
              <a:latin typeface="Impact" panose="020B0806030902050204" pitchFamily="34" charset="0"/>
            </a:endParaRPr>
          </a:p>
        </p:txBody>
      </p:sp>
      <p:cxnSp>
        <p:nvCxnSpPr>
          <p:cNvPr id="44" name="MH_Others_8"/>
          <p:cNvCxnSpPr/>
          <p:nvPr>
            <p:custDataLst>
              <p:tags r:id="rId14"/>
            </p:custDataLst>
          </p:nvPr>
        </p:nvCxnSpPr>
        <p:spPr>
          <a:xfrm>
            <a:off x="8243930" y="5034962"/>
            <a:ext cx="607125" cy="0"/>
          </a:xfrm>
          <a:prstGeom prst="line">
            <a:avLst/>
          </a:prstGeom>
          <a:ln w="6350">
            <a:solidFill>
              <a:srgbClr val="CFCFCF"/>
            </a:solidFill>
          </a:ln>
        </p:spPr>
        <p:style>
          <a:lnRef idx="1">
            <a:schemeClr val="accent1"/>
          </a:lnRef>
          <a:fillRef idx="0">
            <a:schemeClr val="accent1"/>
          </a:fillRef>
          <a:effectRef idx="0">
            <a:schemeClr val="accent1"/>
          </a:effectRef>
          <a:fontRef idx="minor">
            <a:schemeClr val="tx1"/>
          </a:fontRef>
        </p:style>
      </p:cxnSp>
      <p:sp>
        <p:nvSpPr>
          <p:cNvPr id="45" name="MH_Entry_4">
            <a:hlinkClick r:id="rId24" action="ppaction://hlinksldjump"/>
          </p:cNvPr>
          <p:cNvSpPr txBox="1">
            <a:spLocks noChangeArrowheads="1"/>
          </p:cNvSpPr>
          <p:nvPr>
            <p:custDataLst>
              <p:tags r:id="rId15"/>
            </p:custDataLst>
          </p:nvPr>
        </p:nvSpPr>
        <p:spPr bwMode="auto">
          <a:xfrm flipH="1">
            <a:off x="4077360" y="4552869"/>
            <a:ext cx="3817378" cy="98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20000"/>
              </a:lnSpc>
            </a:pPr>
            <a:r>
              <a:rPr lang="zh-CN" altLang="en-US" sz="2400">
                <a:latin typeface="+mn-ea"/>
                <a:ea typeface="+mn-ea"/>
              </a:rPr>
              <a:t>请在此处输入您的标题</a:t>
            </a:r>
            <a:endParaRPr lang="en-US" altLang="zh-CN" sz="2400">
              <a:latin typeface="+mn-ea"/>
              <a:ea typeface="+mn-ea"/>
            </a:endParaRPr>
          </a:p>
        </p:txBody>
      </p:sp>
      <p:sp>
        <p:nvSpPr>
          <p:cNvPr id="46" name="MH_Others_9"/>
          <p:cNvSpPr/>
          <p:nvPr>
            <p:custDataLst>
              <p:tags r:id="rId16"/>
            </p:custDataLst>
          </p:nvPr>
        </p:nvSpPr>
        <p:spPr>
          <a:xfrm>
            <a:off x="8176789" y="4983666"/>
            <a:ext cx="108000" cy="108000"/>
          </a:xfrm>
          <a:custGeom>
            <a:avLst/>
            <a:gdLst>
              <a:gd name="connsiteX0" fmla="*/ 75112 w 150224"/>
              <a:gd name="connsiteY0" fmla="*/ 0 h 150224"/>
              <a:gd name="connsiteX1" fmla="*/ 150224 w 150224"/>
              <a:gd name="connsiteY1" fmla="*/ 75112 h 150224"/>
              <a:gd name="connsiteX2" fmla="*/ 75112 w 150224"/>
              <a:gd name="connsiteY2" fmla="*/ 150224 h 150224"/>
              <a:gd name="connsiteX3" fmla="*/ 0 w 150224"/>
              <a:gd name="connsiteY3" fmla="*/ 75112 h 150224"/>
              <a:gd name="connsiteX4" fmla="*/ 75112 w 150224"/>
              <a:gd name="connsiteY4" fmla="*/ 0 h 15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 h="150224">
                <a:moveTo>
                  <a:pt x="75112" y="0"/>
                </a:moveTo>
                <a:cubicBezTo>
                  <a:pt x="116595" y="0"/>
                  <a:pt x="150224" y="33629"/>
                  <a:pt x="150224" y="75112"/>
                </a:cubicBezTo>
                <a:cubicBezTo>
                  <a:pt x="150224" y="116595"/>
                  <a:pt x="116595" y="150224"/>
                  <a:pt x="75112" y="150224"/>
                </a:cubicBezTo>
                <a:cubicBezTo>
                  <a:pt x="33629" y="150224"/>
                  <a:pt x="0" y="116595"/>
                  <a:pt x="0" y="75112"/>
                </a:cubicBezTo>
                <a:cubicBezTo>
                  <a:pt x="0" y="33629"/>
                  <a:pt x="33629" y="0"/>
                  <a:pt x="75112"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7" name="MH_Number_4">
            <a:hlinkClick r:id="rId24" action="ppaction://hlinksldjump"/>
          </p:cNvPr>
          <p:cNvSpPr/>
          <p:nvPr>
            <p:custDataLst>
              <p:tags r:id="rId17"/>
            </p:custDataLst>
          </p:nvPr>
        </p:nvSpPr>
        <p:spPr>
          <a:xfrm flipH="1">
            <a:off x="8801564" y="4754543"/>
            <a:ext cx="617200" cy="565372"/>
          </a:xfrm>
          <a:custGeom>
            <a:avLst/>
            <a:gdLst>
              <a:gd name="connsiteX0" fmla="*/ 282686 w 617200"/>
              <a:gd name="connsiteY0" fmla="*/ 0 h 565372"/>
              <a:gd name="connsiteX1" fmla="*/ 559629 w 617200"/>
              <a:gd name="connsiteY1" fmla="*/ 225715 h 565372"/>
              <a:gd name="connsiteX2" fmla="*/ 561997 w 617200"/>
              <a:gd name="connsiteY2" fmla="*/ 249209 h 565372"/>
              <a:gd name="connsiteX3" fmla="*/ 617200 w 617200"/>
              <a:gd name="connsiteY3" fmla="*/ 282687 h 565372"/>
              <a:gd name="connsiteX4" fmla="*/ 561997 w 617200"/>
              <a:gd name="connsiteY4" fmla="*/ 316164 h 565372"/>
              <a:gd name="connsiteX5" fmla="*/ 559629 w 617200"/>
              <a:gd name="connsiteY5" fmla="*/ 339657 h 565372"/>
              <a:gd name="connsiteX6" fmla="*/ 282686 w 617200"/>
              <a:gd name="connsiteY6" fmla="*/ 565372 h 565372"/>
              <a:gd name="connsiteX7" fmla="*/ 0 w 617200"/>
              <a:gd name="connsiteY7" fmla="*/ 282686 h 565372"/>
              <a:gd name="connsiteX8" fmla="*/ 282686 w 617200"/>
              <a:gd name="connsiteY8" fmla="*/ 0 h 5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00" h="565372">
                <a:moveTo>
                  <a:pt x="282686" y="0"/>
                </a:moveTo>
                <a:cubicBezTo>
                  <a:pt x="419294" y="0"/>
                  <a:pt x="533270" y="96900"/>
                  <a:pt x="559629" y="225715"/>
                </a:cubicBezTo>
                <a:lnTo>
                  <a:pt x="561997" y="249209"/>
                </a:lnTo>
                <a:lnTo>
                  <a:pt x="617200" y="282687"/>
                </a:lnTo>
                <a:lnTo>
                  <a:pt x="561997" y="316164"/>
                </a:lnTo>
                <a:lnTo>
                  <a:pt x="559629" y="339657"/>
                </a:lnTo>
                <a:cubicBezTo>
                  <a:pt x="533270" y="468472"/>
                  <a:pt x="419294" y="565372"/>
                  <a:pt x="282686" y="565372"/>
                </a:cubicBezTo>
                <a:cubicBezTo>
                  <a:pt x="126563" y="565372"/>
                  <a:pt x="0" y="438809"/>
                  <a:pt x="0" y="282686"/>
                </a:cubicBezTo>
                <a:cubicBezTo>
                  <a:pt x="0" y="126563"/>
                  <a:pt x="126563" y="0"/>
                  <a:pt x="2826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en-US" altLang="zh-CN" sz="3200">
                <a:solidFill>
                  <a:srgbClr val="FFFFFF"/>
                </a:solidFill>
                <a:latin typeface="Impact" panose="020B0806030902050204" pitchFamily="34" charset="0"/>
              </a:rPr>
              <a:t>4</a:t>
            </a:r>
            <a:endParaRPr lang="zh-CN" altLang="en-US" sz="3200">
              <a:solidFill>
                <a:srgbClr val="FFFFFF"/>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randombar(horizontal)">
                                      <p:cBhvr>
                                        <p:cTn id="18" dur="500"/>
                                        <p:tgtEl>
                                          <p:spTgt spid="3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randombar(horizontal)">
                                      <p:cBhvr>
                                        <p:cTn id="21" dur="500"/>
                                        <p:tgtEl>
                                          <p:spTgt spid="35"/>
                                        </p:tgtEl>
                                      </p:cBhvr>
                                    </p:animEffect>
                                  </p:childTnLst>
                                </p:cTn>
                              </p:par>
                              <p:par>
                                <p:cTn id="22" presetID="14" presetClass="entr" presetSubtype="1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randombar(horizontal)">
                                      <p:cBhvr>
                                        <p:cTn id="24" dur="500"/>
                                        <p:tgtEl>
                                          <p:spTgt spid="3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randombar(horizontal)">
                                      <p:cBhvr>
                                        <p:cTn id="27" dur="500"/>
                                        <p:tgtEl>
                                          <p:spTgt spid="3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randombar(horizontal)">
                                      <p:cBhvr>
                                        <p:cTn id="33" dur="500"/>
                                        <p:tgtEl>
                                          <p:spTgt spid="39"/>
                                        </p:tgtEl>
                                      </p:cBhvr>
                                    </p:animEffect>
                                  </p:childTnLst>
                                </p:cTn>
                              </p:par>
                              <p:par>
                                <p:cTn id="34" presetID="14" presetClass="entr" presetSubtype="1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randombar(horizontal)">
                                      <p:cBhvr>
                                        <p:cTn id="36" dur="500"/>
                                        <p:tgtEl>
                                          <p:spTgt spid="40"/>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randombar(horizontal)">
                                      <p:cBhvr>
                                        <p:cTn id="39" dur="500"/>
                                        <p:tgtEl>
                                          <p:spTgt spid="41"/>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randombar(horizontal)">
                                      <p:cBhvr>
                                        <p:cTn id="42" dur="500"/>
                                        <p:tgtEl>
                                          <p:spTgt spid="4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randombar(horizontal)">
                                      <p:cBhvr>
                                        <p:cTn id="45" dur="500"/>
                                        <p:tgtEl>
                                          <p:spTgt spid="43"/>
                                        </p:tgtEl>
                                      </p:cBhvr>
                                    </p:animEffect>
                                  </p:childTnLst>
                                </p:cTn>
                              </p:par>
                              <p:par>
                                <p:cTn id="46" presetID="14" presetClass="entr" presetSubtype="1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randombar(horizontal)">
                                      <p:cBhvr>
                                        <p:cTn id="48" dur="500"/>
                                        <p:tgtEl>
                                          <p:spTgt spid="4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randombar(horizontal)">
                                      <p:cBhvr>
                                        <p:cTn id="51" dur="500"/>
                                        <p:tgtEl>
                                          <p:spTgt spid="45"/>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randombar(horizontal)">
                                      <p:cBhvr>
                                        <p:cTn id="54" dur="500"/>
                                        <p:tgtEl>
                                          <p:spTgt spid="46"/>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randombar(horizontal)">
                                      <p:cBhvr>
                                        <p:cTn id="5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P spid="37" grpId="0"/>
      <p:bldP spid="38" grpId="0" animBg="1"/>
      <p:bldP spid="39" grpId="0" animBg="1"/>
      <p:bldP spid="41" grpId="0"/>
      <p:bldP spid="42" grpId="0" animBg="1"/>
      <p:bldP spid="43" grpId="0" animBg="1"/>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093519" y="1982405"/>
            <a:ext cx="1817220" cy="1817220"/>
            <a:chOff x="4115413" y="3322126"/>
            <a:chExt cx="794139" cy="794139"/>
          </a:xfrm>
        </p:grpSpPr>
        <p:sp>
          <p:nvSpPr>
            <p:cNvPr id="5" name="椭圆 4"/>
            <p:cNvSpPr/>
            <p:nvPr/>
          </p:nvSpPr>
          <p:spPr>
            <a:xfrm>
              <a:off x="4115413" y="3322126"/>
              <a:ext cx="794139" cy="7941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6" name="椭圆 5"/>
            <p:cNvSpPr/>
            <p:nvPr/>
          </p:nvSpPr>
          <p:spPr>
            <a:xfrm>
              <a:off x="4155377" y="3362090"/>
              <a:ext cx="714210" cy="714209"/>
            </a:xfrm>
            <a:prstGeom prst="ellipse">
              <a:avLst/>
            </a:prstGeom>
            <a:solidFill>
              <a:schemeClr val="bg1"/>
            </a:solidFill>
            <a:ln>
              <a:no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grpSp>
      <p:grpSp>
        <p:nvGrpSpPr>
          <p:cNvPr id="7" name="组合 6"/>
          <p:cNvGrpSpPr/>
          <p:nvPr/>
        </p:nvGrpSpPr>
        <p:grpSpPr>
          <a:xfrm>
            <a:off x="3303042" y="4077358"/>
            <a:ext cx="1817220" cy="1817220"/>
            <a:chOff x="4115413" y="3322126"/>
            <a:chExt cx="794139" cy="794139"/>
          </a:xfrm>
        </p:grpSpPr>
        <p:sp>
          <p:nvSpPr>
            <p:cNvPr id="8" name="椭圆 7"/>
            <p:cNvSpPr/>
            <p:nvPr/>
          </p:nvSpPr>
          <p:spPr>
            <a:xfrm>
              <a:off x="4115413" y="3322126"/>
              <a:ext cx="794139" cy="7941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9" name="椭圆 8"/>
            <p:cNvSpPr/>
            <p:nvPr/>
          </p:nvSpPr>
          <p:spPr>
            <a:xfrm>
              <a:off x="4155377" y="3362090"/>
              <a:ext cx="714210" cy="714209"/>
            </a:xfrm>
            <a:prstGeom prst="ellipse">
              <a:avLst/>
            </a:prstGeom>
            <a:solidFill>
              <a:schemeClr val="bg1"/>
            </a:solidFill>
            <a:ln>
              <a:no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grpSp>
      <p:grpSp>
        <p:nvGrpSpPr>
          <p:cNvPr id="10" name="组合 9"/>
          <p:cNvGrpSpPr/>
          <p:nvPr/>
        </p:nvGrpSpPr>
        <p:grpSpPr>
          <a:xfrm>
            <a:off x="883997" y="4077358"/>
            <a:ext cx="1817220" cy="1817220"/>
            <a:chOff x="4115413" y="3322126"/>
            <a:chExt cx="794139" cy="794139"/>
          </a:xfrm>
        </p:grpSpPr>
        <p:sp>
          <p:nvSpPr>
            <p:cNvPr id="11" name="椭圆 10"/>
            <p:cNvSpPr/>
            <p:nvPr/>
          </p:nvSpPr>
          <p:spPr>
            <a:xfrm>
              <a:off x="4115413" y="3322126"/>
              <a:ext cx="794139" cy="7941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12" name="椭圆 11"/>
            <p:cNvSpPr/>
            <p:nvPr/>
          </p:nvSpPr>
          <p:spPr>
            <a:xfrm>
              <a:off x="4155377" y="3362090"/>
              <a:ext cx="714210" cy="714209"/>
            </a:xfrm>
            <a:prstGeom prst="ellipse">
              <a:avLst/>
            </a:prstGeom>
            <a:solidFill>
              <a:schemeClr val="bg1"/>
            </a:solidFill>
            <a:ln>
              <a:no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grpSp>
      <p:sp>
        <p:nvSpPr>
          <p:cNvPr id="13" name="加号 12"/>
          <p:cNvSpPr/>
          <p:nvPr/>
        </p:nvSpPr>
        <p:spPr>
          <a:xfrm>
            <a:off x="1978161" y="3649841"/>
            <a:ext cx="276751" cy="276751"/>
          </a:xfrm>
          <a:prstGeom prst="mathPl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14" name="加号 13"/>
          <p:cNvSpPr/>
          <p:nvPr/>
        </p:nvSpPr>
        <p:spPr>
          <a:xfrm>
            <a:off x="3740427" y="3649841"/>
            <a:ext cx="276751" cy="276751"/>
          </a:xfrm>
          <a:prstGeom prst="mathPl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15" name="加号 14"/>
          <p:cNvSpPr/>
          <p:nvPr/>
        </p:nvSpPr>
        <p:spPr>
          <a:xfrm>
            <a:off x="2863754" y="5015025"/>
            <a:ext cx="276751" cy="276751"/>
          </a:xfrm>
          <a:prstGeom prst="mathPl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16" name="右箭头 15"/>
          <p:cNvSpPr/>
          <p:nvPr/>
        </p:nvSpPr>
        <p:spPr>
          <a:xfrm>
            <a:off x="5612339" y="3537335"/>
            <a:ext cx="755860" cy="501757"/>
          </a:xfrm>
          <a:prstGeom prst="rightArrow">
            <a:avLst>
              <a:gd name="adj1" fmla="val 56481"/>
              <a:gd name="adj2" fmla="val 7398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17" name="矩形 16"/>
          <p:cNvSpPr/>
          <p:nvPr/>
        </p:nvSpPr>
        <p:spPr>
          <a:xfrm>
            <a:off x="6924233" y="2603825"/>
            <a:ext cx="2021707" cy="400110"/>
          </a:xfrm>
          <a:prstGeom prst="rect">
            <a:avLst/>
          </a:prstGeom>
        </p:spPr>
        <p:txBody>
          <a:bodyPr wrap="none">
            <a:spAutoFit/>
          </a:bodyPr>
          <a:lstStyle/>
          <a:p>
            <a:pPr marL="285750" indent="-285750">
              <a:buFont typeface="Arial" panose="020B0604020202020204" pitchFamily="34" charset="0"/>
              <a:buChar char="•"/>
            </a:pPr>
            <a:r>
              <a:rPr lang="zh-CN" altLang="en-US" sz="2000" b="1" dirty="0">
                <a:solidFill>
                  <a:schemeClr val="tx1">
                    <a:lumMod val="75000"/>
                  </a:schemeClr>
                </a:solidFill>
                <a:cs typeface="+mn-ea"/>
                <a:sym typeface="+mn-lt"/>
              </a:rPr>
              <a:t>添加标题内容</a:t>
            </a:r>
            <a:endParaRPr lang="en-US" altLang="zh-CN" sz="2000" b="1" dirty="0">
              <a:solidFill>
                <a:schemeClr val="tx1">
                  <a:lumMod val="75000"/>
                </a:schemeClr>
              </a:solidFill>
              <a:cs typeface="+mn-ea"/>
              <a:sym typeface="+mn-lt"/>
            </a:endParaRPr>
          </a:p>
        </p:txBody>
      </p:sp>
      <p:cxnSp>
        <p:nvCxnSpPr>
          <p:cNvPr id="18" name="直接连接符 17"/>
          <p:cNvCxnSpPr/>
          <p:nvPr/>
        </p:nvCxnSpPr>
        <p:spPr>
          <a:xfrm>
            <a:off x="7009460" y="3093680"/>
            <a:ext cx="4286785" cy="0"/>
          </a:xfrm>
          <a:prstGeom prst="line">
            <a:avLst/>
          </a:prstGeom>
          <a:ln w="19050">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924231" y="3204473"/>
            <a:ext cx="4495805" cy="1815882"/>
          </a:xfrm>
          <a:prstGeom prst="rect">
            <a:avLst/>
          </a:prstGeom>
        </p:spPr>
        <p:txBody>
          <a:bodyPr wrap="square">
            <a:spAutoFit/>
          </a:bodyPr>
          <a:lstStyle/>
          <a:p>
            <a:pPr marL="228600" indent="-228600">
              <a:buFont typeface="Arial" panose="020B0604020202020204" pitchFamily="34" charset="0"/>
              <a:buChar char="•"/>
            </a:pPr>
            <a:r>
              <a:rPr lang="zh-CN" altLang="en-US" sz="1400" dirty="0">
                <a:cs typeface="+mn-ea"/>
                <a:sym typeface="+mn-lt"/>
              </a:rPr>
              <a:t>此处添加详细文本描述，建议与标题相关并符合整体语言风格</a:t>
            </a:r>
            <a:endParaRPr lang="en-US" altLang="zh-CN" sz="1400" dirty="0">
              <a:cs typeface="+mn-ea"/>
              <a:sym typeface="+mn-lt"/>
            </a:endParaRPr>
          </a:p>
          <a:p>
            <a:pPr marL="228600" indent="-228600">
              <a:buFont typeface="Arial" panose="020B0604020202020204" pitchFamily="34" charset="0"/>
              <a:buChar char="•"/>
            </a:pPr>
            <a:endParaRPr lang="en-US" altLang="zh-CN" sz="1400" dirty="0">
              <a:cs typeface="+mn-ea"/>
              <a:sym typeface="+mn-lt"/>
            </a:endParaRPr>
          </a:p>
          <a:p>
            <a:pPr marL="228600" indent="-228600">
              <a:buFont typeface="Arial" panose="020B0604020202020204" pitchFamily="34" charset="0"/>
              <a:buChar char="•"/>
            </a:pPr>
            <a:r>
              <a:rPr lang="zh-CN" altLang="en-US" sz="1400" dirty="0">
                <a:cs typeface="+mn-ea"/>
                <a:sym typeface="+mn-lt"/>
              </a:rPr>
              <a:t>此处添加详细文本描述，建议与标题相关并符合整体语言风格</a:t>
            </a:r>
            <a:endParaRPr lang="en-US" altLang="zh-CN" sz="1400" dirty="0">
              <a:cs typeface="+mn-ea"/>
              <a:sym typeface="+mn-lt"/>
            </a:endParaRPr>
          </a:p>
          <a:p>
            <a:pPr marL="228600" indent="-228600">
              <a:buFont typeface="Arial" panose="020B0604020202020204" pitchFamily="34" charset="0"/>
              <a:buChar char="•"/>
            </a:pPr>
            <a:endParaRPr lang="en-US" altLang="zh-CN" sz="1400" dirty="0">
              <a:cs typeface="+mn-ea"/>
              <a:sym typeface="+mn-lt"/>
            </a:endParaRPr>
          </a:p>
          <a:p>
            <a:pPr marL="228600" indent="-228600">
              <a:buFont typeface="Arial" panose="020B0604020202020204" pitchFamily="34" charset="0"/>
              <a:buChar char="•"/>
            </a:pPr>
            <a:r>
              <a:rPr lang="zh-CN" altLang="en-US" sz="1400" dirty="0">
                <a:cs typeface="+mn-ea"/>
                <a:sym typeface="+mn-lt"/>
              </a:rPr>
              <a:t>此处添加详细文本描述，建议与标题相关并符合整体语言风格</a:t>
            </a:r>
            <a:endParaRPr lang="en-US" altLang="zh-CN" sz="1400" dirty="0">
              <a:cs typeface="+mn-ea"/>
              <a:sym typeface="+mn-lt"/>
            </a:endParaRPr>
          </a:p>
        </p:txBody>
      </p:sp>
      <p:grpSp>
        <p:nvGrpSpPr>
          <p:cNvPr id="20" name="组合 19"/>
          <p:cNvGrpSpPr/>
          <p:nvPr/>
        </p:nvGrpSpPr>
        <p:grpSpPr>
          <a:xfrm>
            <a:off x="10671393" y="2764456"/>
            <a:ext cx="624852" cy="189533"/>
            <a:chOff x="4125504" y="5299074"/>
            <a:chExt cx="802095" cy="243295"/>
          </a:xfrm>
        </p:grpSpPr>
        <p:sp>
          <p:nvSpPr>
            <p:cNvPr id="21" name="五角星 20"/>
            <p:cNvSpPr/>
            <p:nvPr/>
          </p:nvSpPr>
          <p:spPr>
            <a:xfrm>
              <a:off x="4684304" y="5299074"/>
              <a:ext cx="243295" cy="243295"/>
            </a:xfrm>
            <a:prstGeom prst="star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22" name="五角星 21"/>
            <p:cNvSpPr/>
            <p:nvPr/>
          </p:nvSpPr>
          <p:spPr>
            <a:xfrm>
              <a:off x="4404904" y="5299074"/>
              <a:ext cx="243295" cy="243295"/>
            </a:xfrm>
            <a:prstGeom prst="star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23" name="五角星 22"/>
            <p:cNvSpPr/>
            <p:nvPr/>
          </p:nvSpPr>
          <p:spPr>
            <a:xfrm>
              <a:off x="4125504" y="5299074"/>
              <a:ext cx="243295" cy="243295"/>
            </a:xfrm>
            <a:prstGeom prst="star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grpSp>
      <p:sp>
        <p:nvSpPr>
          <p:cNvPr id="24" name="文本框 23"/>
          <p:cNvSpPr txBox="1"/>
          <p:nvPr/>
        </p:nvSpPr>
        <p:spPr>
          <a:xfrm flipH="1">
            <a:off x="2045114" y="2947997"/>
            <a:ext cx="1914029" cy="328551"/>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latin typeface="+mn-lt"/>
                <a:ea typeface="+mn-ea"/>
                <a:cs typeface="+mn-ea"/>
                <a:sym typeface="+mn-lt"/>
              </a:rPr>
              <a:t>这里是标题</a:t>
            </a:r>
            <a:endParaRPr lang="en-US" altLang="zh-CN" dirty="0">
              <a:latin typeface="+mn-lt"/>
              <a:ea typeface="+mn-ea"/>
              <a:cs typeface="+mn-ea"/>
              <a:sym typeface="+mn-lt"/>
            </a:endParaRPr>
          </a:p>
        </p:txBody>
      </p:sp>
      <p:sp>
        <p:nvSpPr>
          <p:cNvPr id="25" name="文本框 24"/>
          <p:cNvSpPr txBox="1"/>
          <p:nvPr/>
        </p:nvSpPr>
        <p:spPr>
          <a:xfrm flipH="1">
            <a:off x="830056" y="5059733"/>
            <a:ext cx="1914029" cy="328551"/>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latin typeface="+mn-lt"/>
                <a:ea typeface="+mn-ea"/>
                <a:cs typeface="+mn-ea"/>
                <a:sym typeface="+mn-lt"/>
              </a:rPr>
              <a:t>这里是标题</a:t>
            </a:r>
            <a:endParaRPr lang="en-US" altLang="zh-CN" dirty="0">
              <a:latin typeface="+mn-lt"/>
              <a:ea typeface="+mn-ea"/>
              <a:cs typeface="+mn-ea"/>
              <a:sym typeface="+mn-lt"/>
            </a:endParaRPr>
          </a:p>
        </p:txBody>
      </p:sp>
      <p:sp>
        <p:nvSpPr>
          <p:cNvPr id="26" name="文本框 25"/>
          <p:cNvSpPr txBox="1"/>
          <p:nvPr/>
        </p:nvSpPr>
        <p:spPr>
          <a:xfrm flipH="1">
            <a:off x="3260172" y="5059733"/>
            <a:ext cx="1914029" cy="328551"/>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latin typeface="+mn-lt"/>
                <a:ea typeface="+mn-ea"/>
                <a:cs typeface="+mn-ea"/>
                <a:sym typeface="+mn-lt"/>
              </a:rPr>
              <a:t>这里是标题</a:t>
            </a:r>
            <a:endParaRPr lang="en-US" altLang="zh-CN" dirty="0">
              <a:latin typeface="+mn-lt"/>
              <a:ea typeface="+mn-ea"/>
              <a:cs typeface="+mn-ea"/>
              <a:sym typeface="+mn-lt"/>
            </a:endParaRPr>
          </a:p>
        </p:txBody>
      </p:sp>
      <p:grpSp>
        <p:nvGrpSpPr>
          <p:cNvPr id="27" name="组合 26"/>
          <p:cNvGrpSpPr/>
          <p:nvPr/>
        </p:nvGrpSpPr>
        <p:grpSpPr>
          <a:xfrm>
            <a:off x="4033821" y="4578244"/>
            <a:ext cx="355660" cy="352973"/>
            <a:chOff x="7078908" y="5461438"/>
            <a:chExt cx="430461" cy="427208"/>
          </a:xfrm>
          <a:solidFill>
            <a:schemeClr val="accent3"/>
          </a:solidFill>
        </p:grpSpPr>
        <p:sp>
          <p:nvSpPr>
            <p:cNvPr id="28"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29"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grpSp>
      <p:grpSp>
        <p:nvGrpSpPr>
          <p:cNvPr id="30" name="组合 29"/>
          <p:cNvGrpSpPr/>
          <p:nvPr/>
        </p:nvGrpSpPr>
        <p:grpSpPr>
          <a:xfrm>
            <a:off x="2800109" y="2434829"/>
            <a:ext cx="404039" cy="381640"/>
            <a:chOff x="4882149" y="3025052"/>
            <a:chExt cx="489013" cy="461905"/>
          </a:xfrm>
          <a:solidFill>
            <a:schemeClr val="accent1"/>
          </a:solidFill>
        </p:grpSpPr>
        <p:sp>
          <p:nvSpPr>
            <p:cNvPr id="31"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34"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35"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36"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37"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38"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39"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grpSp>
      <p:grpSp>
        <p:nvGrpSpPr>
          <p:cNvPr id="40" name="组合 39"/>
          <p:cNvGrpSpPr/>
          <p:nvPr/>
        </p:nvGrpSpPr>
        <p:grpSpPr>
          <a:xfrm>
            <a:off x="1581918" y="4499280"/>
            <a:ext cx="410308" cy="438976"/>
            <a:chOff x="4895160" y="5416983"/>
            <a:chExt cx="496602" cy="531299"/>
          </a:xfrm>
          <a:solidFill>
            <a:schemeClr val="accent2"/>
          </a:solidFill>
        </p:grpSpPr>
        <p:sp>
          <p:nvSpPr>
            <p:cNvPr id="41"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42"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43"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44"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45"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46"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47"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48"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49"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50"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sp>
          <p:nvSpPr>
            <p:cNvPr id="51"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914400">
                <a:defRPr/>
              </a:pPr>
              <a:endParaRPr lang="zh-CN" altLang="en-US" kern="0">
                <a:solidFill>
                  <a:srgbClr val="000000"/>
                </a:solidFill>
                <a:cs typeface="+mn-ea"/>
                <a:sym typeface="+mn-lt"/>
              </a:endParaRPr>
            </a:p>
          </p:txBody>
        </p:sp>
      </p:grpSp>
      <p:sp>
        <p:nvSpPr>
          <p:cNvPr id="52" name="矩形 51"/>
          <p:cNvSpPr/>
          <p:nvPr/>
        </p:nvSpPr>
        <p:spPr>
          <a:xfrm>
            <a:off x="2815"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53" name="图片 52"/>
          <p:cNvPicPr>
            <a:picLocks noChangeAspect="1"/>
          </p:cNvPicPr>
          <p:nvPr/>
        </p:nvPicPr>
        <p:blipFill>
          <a:blip r:embed="rId4" cstate="email"/>
          <a:stretch>
            <a:fillRect/>
          </a:stretch>
        </p:blipFill>
        <p:spPr>
          <a:xfrm>
            <a:off x="9557046" y="3463182"/>
            <a:ext cx="2718591" cy="332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000"/>
                            </p:stCondLst>
                            <p:childTnLst>
                              <p:par>
                                <p:cTn id="40" presetID="45"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anim calcmode="lin" valueType="num">
                                      <p:cBhvr>
                                        <p:cTn id="43" dur="500" fill="hold"/>
                                        <p:tgtEl>
                                          <p:spTgt spid="30"/>
                                        </p:tgtEl>
                                        <p:attrNameLst>
                                          <p:attrName>ppt_w</p:attrName>
                                        </p:attrNameLst>
                                      </p:cBhvr>
                                      <p:tavLst>
                                        <p:tav tm="0" fmla="#ppt_w*sin(2.5*pi*$)">
                                          <p:val>
                                            <p:fltVal val="0"/>
                                          </p:val>
                                        </p:tav>
                                        <p:tav tm="100000">
                                          <p:val>
                                            <p:fltVal val="1"/>
                                          </p:val>
                                        </p:tav>
                                      </p:tavLst>
                                    </p:anim>
                                    <p:anim calcmode="lin" valueType="num">
                                      <p:cBhvr>
                                        <p:cTn id="44" dur="500" fill="hold"/>
                                        <p:tgtEl>
                                          <p:spTgt spid="30"/>
                                        </p:tgtEl>
                                        <p:attrNameLst>
                                          <p:attrName>ppt_h</p:attrName>
                                        </p:attrNameLst>
                                      </p:cBhvr>
                                      <p:tavLst>
                                        <p:tav tm="0">
                                          <p:val>
                                            <p:strVal val="#ppt_h"/>
                                          </p:val>
                                        </p:tav>
                                        <p:tav tm="100000">
                                          <p:val>
                                            <p:strVal val="#ppt_h"/>
                                          </p:val>
                                        </p:tav>
                                      </p:tavLst>
                                    </p:anim>
                                  </p:childTnLst>
                                </p:cTn>
                              </p:par>
                            </p:childTnLst>
                          </p:cTn>
                        </p:par>
                        <p:par>
                          <p:cTn id="45" fill="hold">
                            <p:stCondLst>
                              <p:cond delay="1500"/>
                            </p:stCondLst>
                            <p:childTnLst>
                              <p:par>
                                <p:cTn id="46" presetID="16" presetClass="entr" presetSubtype="37"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outVertical)">
                                      <p:cBhvr>
                                        <p:cTn id="48" dur="500"/>
                                        <p:tgtEl>
                                          <p:spTgt spid="24"/>
                                        </p:tgtEl>
                                      </p:cBhvr>
                                    </p:animEffect>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anim calcmode="lin" valueType="num">
                                      <p:cBhvr>
                                        <p:cTn id="53" dur="500" fill="hold"/>
                                        <p:tgtEl>
                                          <p:spTgt spid="40"/>
                                        </p:tgtEl>
                                        <p:attrNameLst>
                                          <p:attrName>ppt_w</p:attrName>
                                        </p:attrNameLst>
                                      </p:cBhvr>
                                      <p:tavLst>
                                        <p:tav tm="0" fmla="#ppt_w*sin(2.5*pi*$)">
                                          <p:val>
                                            <p:fltVal val="0"/>
                                          </p:val>
                                        </p:tav>
                                        <p:tav tm="100000">
                                          <p:val>
                                            <p:fltVal val="1"/>
                                          </p:val>
                                        </p:tav>
                                      </p:tavLst>
                                    </p:anim>
                                    <p:anim calcmode="lin" valueType="num">
                                      <p:cBhvr>
                                        <p:cTn id="54" dur="500" fill="hold"/>
                                        <p:tgtEl>
                                          <p:spTgt spid="40"/>
                                        </p:tgtEl>
                                        <p:attrNameLst>
                                          <p:attrName>ppt_h</p:attrName>
                                        </p:attrNameLst>
                                      </p:cBhvr>
                                      <p:tavLst>
                                        <p:tav tm="0">
                                          <p:val>
                                            <p:strVal val="#ppt_h"/>
                                          </p:val>
                                        </p:tav>
                                        <p:tav tm="100000">
                                          <p:val>
                                            <p:strVal val="#ppt_h"/>
                                          </p:val>
                                        </p:tav>
                                      </p:tavLst>
                                    </p:anim>
                                  </p:childTnLst>
                                </p:cTn>
                              </p:par>
                            </p:childTnLst>
                          </p:cTn>
                        </p:par>
                        <p:par>
                          <p:cTn id="55" fill="hold">
                            <p:stCondLst>
                              <p:cond delay="2500"/>
                            </p:stCondLst>
                            <p:childTnLst>
                              <p:par>
                                <p:cTn id="56" presetID="16" presetClass="entr" presetSubtype="37"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outVertical)">
                                      <p:cBhvr>
                                        <p:cTn id="58" dur="500"/>
                                        <p:tgtEl>
                                          <p:spTgt spid="25"/>
                                        </p:tgtEl>
                                      </p:cBhvr>
                                    </p:animEffect>
                                  </p:childTnLst>
                                </p:cTn>
                              </p:par>
                            </p:childTnLst>
                          </p:cTn>
                        </p:par>
                        <p:par>
                          <p:cTn id="59" fill="hold">
                            <p:stCondLst>
                              <p:cond delay="3000"/>
                            </p:stCondLst>
                            <p:childTnLst>
                              <p:par>
                                <p:cTn id="60" presetID="45"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anim calcmode="lin" valueType="num">
                                      <p:cBhvr>
                                        <p:cTn id="63" dur="500" fill="hold"/>
                                        <p:tgtEl>
                                          <p:spTgt spid="27"/>
                                        </p:tgtEl>
                                        <p:attrNameLst>
                                          <p:attrName>ppt_w</p:attrName>
                                        </p:attrNameLst>
                                      </p:cBhvr>
                                      <p:tavLst>
                                        <p:tav tm="0" fmla="#ppt_w*sin(2.5*pi*$)">
                                          <p:val>
                                            <p:fltVal val="0"/>
                                          </p:val>
                                        </p:tav>
                                        <p:tav tm="100000">
                                          <p:val>
                                            <p:fltVal val="1"/>
                                          </p:val>
                                        </p:tav>
                                      </p:tavLst>
                                    </p:anim>
                                    <p:anim calcmode="lin" valueType="num">
                                      <p:cBhvr>
                                        <p:cTn id="64" dur="500" fill="hold"/>
                                        <p:tgtEl>
                                          <p:spTgt spid="27"/>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16" presetClass="entr" presetSubtype="37"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arn(outVertical)">
                                      <p:cBhvr>
                                        <p:cTn id="68" dur="500"/>
                                        <p:tgtEl>
                                          <p:spTgt spid="26"/>
                                        </p:tgtEl>
                                      </p:cBhvr>
                                    </p:animEffect>
                                  </p:childTnLst>
                                </p:cTn>
                              </p:par>
                            </p:childTnLst>
                          </p:cTn>
                        </p:par>
                        <p:par>
                          <p:cTn id="69" fill="hold">
                            <p:stCondLst>
                              <p:cond delay="4000"/>
                            </p:stCondLst>
                            <p:childTnLst>
                              <p:par>
                                <p:cTn id="70" presetID="22" presetClass="entr" presetSubtype="8"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500"/>
                                        <p:tgtEl>
                                          <p:spTgt spid="16"/>
                                        </p:tgtEl>
                                      </p:cBhvr>
                                    </p:animEffect>
                                  </p:childTnLst>
                                </p:cTn>
                              </p:par>
                            </p:childTnLst>
                          </p:cTn>
                        </p:par>
                        <p:par>
                          <p:cTn id="73" fill="hold">
                            <p:stCondLst>
                              <p:cond delay="4500"/>
                            </p:stCondLst>
                            <p:childTnLst>
                              <p:par>
                                <p:cTn id="74" presetID="53" presetClass="entr" presetSubtype="16" fill="hold" grpId="0" nodeType="afterEffect">
                                  <p:stCondLst>
                                    <p:cond delay="0"/>
                                  </p:stCondLst>
                                  <p:iterate type="lt">
                                    <p:tmPct val="5057"/>
                                  </p:iterate>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par>
                          <p:cTn id="79" fill="hold">
                            <p:stCondLst>
                              <p:cond delay="5126"/>
                            </p:stCondLst>
                            <p:childTnLst>
                              <p:par>
                                <p:cTn id="80" presetID="22" presetClass="entr" presetSubtype="8"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53" presetClass="entr" presetSubtype="16"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5626"/>
                            </p:stCondLst>
                            <p:childTnLst>
                              <p:par>
                                <p:cTn id="89" presetID="22" presetClass="entr" presetSubtype="8"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left)">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528" fill="hold" nodeType="clickEffect">
                                  <p:stCondLst>
                                    <p:cond delay="0"/>
                                  </p:stCondLst>
                                  <p:childTnLst>
                                    <p:set>
                                      <p:cBhvr>
                                        <p:cTn id="95" dur="1" fill="hold">
                                          <p:stCondLst>
                                            <p:cond delay="0"/>
                                          </p:stCondLst>
                                        </p:cTn>
                                        <p:tgtEl>
                                          <p:spTgt spid="53"/>
                                        </p:tgtEl>
                                        <p:attrNameLst>
                                          <p:attrName>style.visibility</p:attrName>
                                        </p:attrNameLst>
                                      </p:cBhvr>
                                      <p:to>
                                        <p:strVal val="visible"/>
                                      </p:to>
                                    </p:set>
                                    <p:anim calcmode="lin" valueType="num">
                                      <p:cBhvr>
                                        <p:cTn id="96" dur="1900" fill="hold"/>
                                        <p:tgtEl>
                                          <p:spTgt spid="53"/>
                                        </p:tgtEl>
                                        <p:attrNameLst>
                                          <p:attrName>ppt_w</p:attrName>
                                        </p:attrNameLst>
                                      </p:cBhvr>
                                      <p:tavLst>
                                        <p:tav tm="0">
                                          <p:val>
                                            <p:fltVal val="0"/>
                                          </p:val>
                                        </p:tav>
                                        <p:tav tm="100000">
                                          <p:val>
                                            <p:strVal val="#ppt_w"/>
                                          </p:val>
                                        </p:tav>
                                      </p:tavLst>
                                    </p:anim>
                                    <p:anim calcmode="lin" valueType="num">
                                      <p:cBhvr>
                                        <p:cTn id="97" dur="1900" fill="hold"/>
                                        <p:tgtEl>
                                          <p:spTgt spid="53"/>
                                        </p:tgtEl>
                                        <p:attrNameLst>
                                          <p:attrName>ppt_h</p:attrName>
                                        </p:attrNameLst>
                                      </p:cBhvr>
                                      <p:tavLst>
                                        <p:tav tm="0">
                                          <p:val>
                                            <p:fltVal val="0"/>
                                          </p:val>
                                        </p:tav>
                                        <p:tav tm="100000">
                                          <p:val>
                                            <p:strVal val="#ppt_h"/>
                                          </p:val>
                                        </p:tav>
                                      </p:tavLst>
                                    </p:anim>
                                    <p:animEffect transition="in" filter="fade">
                                      <p:cBhvr>
                                        <p:cTn id="98" dur="1900"/>
                                        <p:tgtEl>
                                          <p:spTgt spid="53"/>
                                        </p:tgtEl>
                                      </p:cBhvr>
                                    </p:animEffect>
                                    <p:anim calcmode="lin" valueType="num">
                                      <p:cBhvr>
                                        <p:cTn id="99" dur="1900" fill="hold"/>
                                        <p:tgtEl>
                                          <p:spTgt spid="53"/>
                                        </p:tgtEl>
                                        <p:attrNameLst>
                                          <p:attrName>ppt_x</p:attrName>
                                        </p:attrNameLst>
                                      </p:cBhvr>
                                      <p:tavLst>
                                        <p:tav tm="0">
                                          <p:val>
                                            <p:fltVal val="0.5"/>
                                          </p:val>
                                        </p:tav>
                                        <p:tav tm="100000">
                                          <p:val>
                                            <p:strVal val="#ppt_x"/>
                                          </p:val>
                                        </p:tav>
                                      </p:tavLst>
                                    </p:anim>
                                    <p:anim calcmode="lin" valueType="num">
                                      <p:cBhvr>
                                        <p:cTn id="100" dur="1900" fill="hold"/>
                                        <p:tgtEl>
                                          <p:spTgt spid="5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19"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a:grpSpLocks noChangeAspect="1"/>
          </p:cNvGrpSpPr>
          <p:nvPr/>
        </p:nvGrpSpPr>
        <p:grpSpPr>
          <a:xfrm>
            <a:off x="6016749" y="666718"/>
            <a:ext cx="1425144" cy="535067"/>
            <a:chOff x="1454150" y="1619598"/>
            <a:chExt cx="768222" cy="288390"/>
          </a:xfrm>
        </p:grpSpPr>
        <p:sp>
          <p:nvSpPr>
            <p:cNvPr id="5"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cs typeface="+mn-ea"/>
                <a:sym typeface="+mn-lt"/>
              </a:endParaRPr>
            </a:p>
          </p:txBody>
        </p:sp>
        <p:sp>
          <p:nvSpPr>
            <p:cNvPr id="6"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cs typeface="+mn-ea"/>
                <a:sym typeface="+mn-lt"/>
              </a:endParaRPr>
            </a:p>
          </p:txBody>
        </p:sp>
        <p:sp>
          <p:nvSpPr>
            <p:cNvPr id="7"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cs typeface="+mn-ea"/>
                <a:sym typeface="+mn-lt"/>
              </a:endParaRPr>
            </a:p>
          </p:txBody>
        </p:sp>
        <p:sp>
          <p:nvSpPr>
            <p:cNvPr id="8" name="椭圆 7"/>
            <p:cNvSpPr>
              <a:spLocks noChangeAspect="1"/>
            </p:cNvSpPr>
            <p:nvPr/>
          </p:nvSpPr>
          <p:spPr>
            <a:xfrm>
              <a:off x="1870103" y="1619988"/>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cs typeface="+mn-ea"/>
                <a:sym typeface="+mn-lt"/>
              </a:endParaRPr>
            </a:p>
          </p:txBody>
        </p:sp>
        <p:sp>
          <p:nvSpPr>
            <p:cNvPr id="9" name="矩形 8"/>
            <p:cNvSpPr>
              <a:spLocks noChangeAspect="1"/>
            </p:cNvSpPr>
            <p:nvPr/>
          </p:nvSpPr>
          <p:spPr>
            <a:xfrm>
              <a:off x="1826372" y="1619598"/>
              <a:ext cx="396000" cy="273710"/>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cs typeface="+mn-ea"/>
                  <a:sym typeface="+mn-lt"/>
                </a:rPr>
                <a:t>1</a:t>
              </a:r>
              <a:endParaRPr lang="zh-CN" altLang="zh-CN" sz="2700" b="1" kern="0" dirty="0">
                <a:solidFill>
                  <a:schemeClr val="bg1"/>
                </a:solidFill>
                <a:cs typeface="+mn-ea"/>
                <a:sym typeface="+mn-lt"/>
              </a:endParaRPr>
            </a:p>
          </p:txBody>
        </p:sp>
      </p:grpSp>
      <p:grpSp>
        <p:nvGrpSpPr>
          <p:cNvPr id="10" name="组合 9"/>
          <p:cNvGrpSpPr>
            <a:grpSpLocks noChangeAspect="1"/>
          </p:cNvGrpSpPr>
          <p:nvPr/>
        </p:nvGrpSpPr>
        <p:grpSpPr>
          <a:xfrm>
            <a:off x="837285" y="2466757"/>
            <a:ext cx="1418793" cy="552596"/>
            <a:chOff x="1454150" y="1610150"/>
            <a:chExt cx="764798" cy="297838"/>
          </a:xfrm>
        </p:grpSpPr>
        <p:sp>
          <p:nvSpPr>
            <p:cNvPr id="11"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1"/>
            </a:solidFill>
            <a:ln>
              <a:noFill/>
            </a:ln>
          </p:spPr>
          <p:txBody>
            <a:bodyPr vert="horz" wrap="square" lIns="91440" tIns="45720" rIns="91440" bIns="45720" numCol="1" anchor="t" anchorCtr="0" compatLnSpc="1"/>
            <a:lstStyle/>
            <a:p>
              <a:endParaRPr lang="zh-CN" altLang="en-US" sz="4300">
                <a:cs typeface="+mn-ea"/>
                <a:sym typeface="+mn-lt"/>
              </a:endParaRPr>
            </a:p>
          </p:txBody>
        </p:sp>
        <p:sp>
          <p:nvSpPr>
            <p:cNvPr id="12"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cs typeface="+mn-ea"/>
                <a:sym typeface="+mn-lt"/>
              </a:endParaRPr>
            </a:p>
          </p:txBody>
        </p:sp>
        <p:sp>
          <p:nvSpPr>
            <p:cNvPr id="13"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1"/>
            </a:solidFill>
            <a:ln>
              <a:noFill/>
            </a:ln>
          </p:spPr>
          <p:txBody>
            <a:bodyPr vert="horz" wrap="square" lIns="91440" tIns="45720" rIns="91440" bIns="45720" numCol="1" anchor="t" anchorCtr="0" compatLnSpc="1"/>
            <a:lstStyle/>
            <a:p>
              <a:endParaRPr lang="zh-CN" altLang="en-US" sz="4300">
                <a:cs typeface="+mn-ea"/>
                <a:sym typeface="+mn-lt"/>
              </a:endParaRPr>
            </a:p>
          </p:txBody>
        </p:sp>
        <p:sp>
          <p:nvSpPr>
            <p:cNvPr id="14" name="椭圆 13"/>
            <p:cNvSpPr>
              <a:spLocks noChangeAspect="1"/>
            </p:cNvSpPr>
            <p:nvPr/>
          </p:nvSpPr>
          <p:spPr>
            <a:xfrm>
              <a:off x="1870103" y="1619988"/>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cs typeface="+mn-ea"/>
                <a:sym typeface="+mn-lt"/>
              </a:endParaRPr>
            </a:p>
          </p:txBody>
        </p:sp>
        <p:sp>
          <p:nvSpPr>
            <p:cNvPr id="15" name="矩形 14"/>
            <p:cNvSpPr>
              <a:spLocks noChangeAspect="1"/>
            </p:cNvSpPr>
            <p:nvPr/>
          </p:nvSpPr>
          <p:spPr>
            <a:xfrm>
              <a:off x="1822948" y="1610150"/>
              <a:ext cx="396000" cy="273711"/>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cs typeface="+mn-ea"/>
                  <a:sym typeface="+mn-lt"/>
                </a:rPr>
                <a:t>2</a:t>
              </a:r>
              <a:endParaRPr lang="zh-CN" altLang="zh-CN" sz="2700" b="1" kern="0" dirty="0">
                <a:solidFill>
                  <a:schemeClr val="bg1"/>
                </a:solidFill>
                <a:cs typeface="+mn-ea"/>
                <a:sym typeface="+mn-lt"/>
              </a:endParaRPr>
            </a:p>
          </p:txBody>
        </p:sp>
      </p:grpSp>
      <p:grpSp>
        <p:nvGrpSpPr>
          <p:cNvPr id="16" name="组合 15"/>
          <p:cNvGrpSpPr>
            <a:grpSpLocks noChangeAspect="1"/>
          </p:cNvGrpSpPr>
          <p:nvPr/>
        </p:nvGrpSpPr>
        <p:grpSpPr>
          <a:xfrm>
            <a:off x="8681091" y="3324308"/>
            <a:ext cx="1406096" cy="534348"/>
            <a:chOff x="1454150" y="1619988"/>
            <a:chExt cx="757953" cy="288002"/>
          </a:xfrm>
        </p:grpSpPr>
        <p:sp>
          <p:nvSpPr>
            <p:cNvPr id="17"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cs typeface="+mn-ea"/>
                <a:sym typeface="+mn-lt"/>
              </a:endParaRPr>
            </a:p>
          </p:txBody>
        </p:sp>
        <p:sp>
          <p:nvSpPr>
            <p:cNvPr id="18"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cs typeface="+mn-ea"/>
                <a:sym typeface="+mn-lt"/>
              </a:endParaRPr>
            </a:p>
          </p:txBody>
        </p:sp>
        <p:sp>
          <p:nvSpPr>
            <p:cNvPr id="19"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cs typeface="+mn-ea"/>
                <a:sym typeface="+mn-lt"/>
              </a:endParaRPr>
            </a:p>
          </p:txBody>
        </p:sp>
        <p:sp>
          <p:nvSpPr>
            <p:cNvPr id="20" name="椭圆 19"/>
            <p:cNvSpPr>
              <a:spLocks noChangeAspect="1"/>
            </p:cNvSpPr>
            <p:nvPr/>
          </p:nvSpPr>
          <p:spPr>
            <a:xfrm>
              <a:off x="1870102" y="1619988"/>
              <a:ext cx="287999" cy="2880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cs typeface="+mn-ea"/>
                <a:sym typeface="+mn-lt"/>
              </a:endParaRPr>
            </a:p>
          </p:txBody>
        </p:sp>
        <p:sp>
          <p:nvSpPr>
            <p:cNvPr id="21" name="矩形 20"/>
            <p:cNvSpPr>
              <a:spLocks noChangeAspect="1"/>
            </p:cNvSpPr>
            <p:nvPr/>
          </p:nvSpPr>
          <p:spPr>
            <a:xfrm>
              <a:off x="1816103" y="1623238"/>
              <a:ext cx="396000" cy="273710"/>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cs typeface="+mn-ea"/>
                  <a:sym typeface="+mn-lt"/>
                </a:rPr>
                <a:t>3</a:t>
              </a:r>
              <a:endParaRPr lang="zh-CN" altLang="zh-CN" sz="2700" b="1" kern="0" dirty="0">
                <a:solidFill>
                  <a:schemeClr val="bg1"/>
                </a:solidFill>
                <a:cs typeface="+mn-ea"/>
                <a:sym typeface="+mn-lt"/>
              </a:endParaRPr>
            </a:p>
          </p:txBody>
        </p:sp>
      </p:grpSp>
      <p:sp>
        <p:nvSpPr>
          <p:cNvPr id="22" name="AutoShape 3"/>
          <p:cNvSpPr>
            <a:spLocks noChangeAspect="1" noChangeArrowheads="1" noTextEdit="1"/>
          </p:cNvSpPr>
          <p:nvPr/>
        </p:nvSpPr>
        <p:spPr bwMode="auto">
          <a:xfrm>
            <a:off x="3600049" y="1372800"/>
            <a:ext cx="4515272" cy="467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5" rIns="121908" bIns="60955" numCol="1" anchor="t" anchorCtr="0" compatLnSpc="1"/>
          <a:lstStyle/>
          <a:p>
            <a:endParaRPr lang="zh-CN" altLang="en-US">
              <a:cs typeface="+mn-ea"/>
              <a:sym typeface="+mn-lt"/>
            </a:endParaRPr>
          </a:p>
        </p:txBody>
      </p:sp>
      <p:grpSp>
        <p:nvGrpSpPr>
          <p:cNvPr id="23" name="组合 22"/>
          <p:cNvGrpSpPr/>
          <p:nvPr/>
        </p:nvGrpSpPr>
        <p:grpSpPr>
          <a:xfrm>
            <a:off x="3921173" y="2740891"/>
            <a:ext cx="2378587" cy="3110408"/>
            <a:chOff x="2942294" y="2175506"/>
            <a:chExt cx="1953039" cy="2553600"/>
          </a:xfrm>
        </p:grpSpPr>
        <p:sp>
          <p:nvSpPr>
            <p:cNvPr id="24" name="Freeform 5"/>
            <p:cNvSpPr/>
            <p:nvPr/>
          </p:nvSpPr>
          <p:spPr bwMode="auto">
            <a:xfrm>
              <a:off x="2942294" y="2175506"/>
              <a:ext cx="1953039" cy="2553600"/>
            </a:xfrm>
            <a:custGeom>
              <a:avLst/>
              <a:gdLst>
                <a:gd name="T0" fmla="*/ 421 w 843"/>
                <a:gd name="T1" fmla="*/ 0 h 1101"/>
                <a:gd name="T2" fmla="*/ 0 w 843"/>
                <a:gd name="T3" fmla="*/ 422 h 1101"/>
                <a:gd name="T4" fmla="*/ 297 w 843"/>
                <a:gd name="T5" fmla="*/ 826 h 1101"/>
                <a:gd name="T6" fmla="*/ 99 w 843"/>
                <a:gd name="T7" fmla="*/ 1101 h 1101"/>
                <a:gd name="T8" fmla="*/ 843 w 843"/>
                <a:gd name="T9" fmla="*/ 422 h 1101"/>
                <a:gd name="T10" fmla="*/ 421 w 843"/>
                <a:gd name="T11" fmla="*/ 0 h 1101"/>
              </a:gdLst>
              <a:ahLst/>
              <a:cxnLst>
                <a:cxn ang="0">
                  <a:pos x="T0" y="T1"/>
                </a:cxn>
                <a:cxn ang="0">
                  <a:pos x="T2" y="T3"/>
                </a:cxn>
                <a:cxn ang="0">
                  <a:pos x="T4" y="T5"/>
                </a:cxn>
                <a:cxn ang="0">
                  <a:pos x="T6" y="T7"/>
                </a:cxn>
                <a:cxn ang="0">
                  <a:pos x="T8" y="T9"/>
                </a:cxn>
                <a:cxn ang="0">
                  <a:pos x="T10" y="T11"/>
                </a:cxn>
              </a:cxnLst>
              <a:rect l="0" t="0" r="r" b="b"/>
              <a:pathLst>
                <a:path w="843" h="1101">
                  <a:moveTo>
                    <a:pt x="421" y="0"/>
                  </a:moveTo>
                  <a:cubicBezTo>
                    <a:pt x="189" y="0"/>
                    <a:pt x="0" y="189"/>
                    <a:pt x="0" y="422"/>
                  </a:cubicBezTo>
                  <a:cubicBezTo>
                    <a:pt x="0" y="612"/>
                    <a:pt x="125" y="773"/>
                    <a:pt x="297" y="826"/>
                  </a:cubicBezTo>
                  <a:cubicBezTo>
                    <a:pt x="99" y="1101"/>
                    <a:pt x="99" y="1101"/>
                    <a:pt x="99" y="1101"/>
                  </a:cubicBezTo>
                  <a:cubicBezTo>
                    <a:pt x="351" y="945"/>
                    <a:pt x="843" y="767"/>
                    <a:pt x="843" y="422"/>
                  </a:cubicBezTo>
                  <a:cubicBezTo>
                    <a:pt x="843" y="189"/>
                    <a:pt x="654" y="0"/>
                    <a:pt x="421" y="0"/>
                  </a:cubicBezTo>
                  <a:close/>
                </a:path>
              </a:pathLst>
            </a:custGeom>
            <a:solidFill>
              <a:schemeClr val="accent1"/>
            </a:solidFill>
            <a:ln w="2857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25" name="矩形 24"/>
            <p:cNvSpPr/>
            <p:nvPr/>
          </p:nvSpPr>
          <p:spPr>
            <a:xfrm>
              <a:off x="3274395" y="2992226"/>
              <a:ext cx="1288835" cy="376388"/>
            </a:xfrm>
            <a:prstGeom prst="rect">
              <a:avLst/>
            </a:prstGeom>
          </p:spPr>
          <p:txBody>
            <a:bodyPr wrap="none">
              <a:spAutoFit/>
            </a:bodyPr>
            <a:lstStyle/>
            <a:p>
              <a:pPr algn="ctr">
                <a:lnSpc>
                  <a:spcPct val="150000"/>
                </a:lnSpc>
                <a:defRPr/>
              </a:pPr>
              <a:r>
                <a:rPr lang="zh-CN" altLang="en-US" b="1" kern="0">
                  <a:solidFill>
                    <a:schemeClr val="bg1"/>
                  </a:solidFill>
                  <a:cs typeface="+mn-ea"/>
                  <a:sym typeface="+mn-lt"/>
                </a:rPr>
                <a:t>点击添加文本</a:t>
              </a:r>
              <a:endParaRPr lang="en-US" altLang="zh-CN" b="1" kern="0" dirty="0">
                <a:solidFill>
                  <a:schemeClr val="bg1"/>
                </a:solidFill>
                <a:cs typeface="+mn-ea"/>
                <a:sym typeface="+mn-lt"/>
              </a:endParaRPr>
            </a:p>
          </p:txBody>
        </p:sp>
      </p:grpSp>
      <p:grpSp>
        <p:nvGrpSpPr>
          <p:cNvPr id="26" name="组合 25"/>
          <p:cNvGrpSpPr/>
          <p:nvPr/>
        </p:nvGrpSpPr>
        <p:grpSpPr>
          <a:xfrm>
            <a:off x="6116723" y="2634676"/>
            <a:ext cx="2119856" cy="2766805"/>
            <a:chOff x="4587544" y="2175506"/>
            <a:chExt cx="1590099" cy="2075104"/>
          </a:xfrm>
          <a:solidFill>
            <a:srgbClr val="0070C0"/>
          </a:solidFill>
        </p:grpSpPr>
        <p:sp>
          <p:nvSpPr>
            <p:cNvPr id="27" name="Freeform 8"/>
            <p:cNvSpPr/>
            <p:nvPr/>
          </p:nvSpPr>
          <p:spPr bwMode="auto">
            <a:xfrm flipH="1">
              <a:off x="4587544" y="2175506"/>
              <a:ext cx="1590099" cy="2075104"/>
            </a:xfrm>
            <a:custGeom>
              <a:avLst/>
              <a:gdLst>
                <a:gd name="T0" fmla="*/ 343 w 686"/>
                <a:gd name="T1" fmla="*/ 0 h 895"/>
                <a:gd name="T2" fmla="*/ 0 w 686"/>
                <a:gd name="T3" fmla="*/ 343 h 895"/>
                <a:gd name="T4" fmla="*/ 242 w 686"/>
                <a:gd name="T5" fmla="*/ 671 h 895"/>
                <a:gd name="T6" fmla="*/ 81 w 686"/>
                <a:gd name="T7" fmla="*/ 895 h 895"/>
                <a:gd name="T8" fmla="*/ 686 w 686"/>
                <a:gd name="T9" fmla="*/ 343 h 895"/>
                <a:gd name="T10" fmla="*/ 343 w 686"/>
                <a:gd name="T11" fmla="*/ 0 h 895"/>
              </a:gdLst>
              <a:ahLst/>
              <a:cxnLst>
                <a:cxn ang="0">
                  <a:pos x="T0" y="T1"/>
                </a:cxn>
                <a:cxn ang="0">
                  <a:pos x="T2" y="T3"/>
                </a:cxn>
                <a:cxn ang="0">
                  <a:pos x="T4" y="T5"/>
                </a:cxn>
                <a:cxn ang="0">
                  <a:pos x="T6" y="T7"/>
                </a:cxn>
                <a:cxn ang="0">
                  <a:pos x="T8" y="T9"/>
                </a:cxn>
                <a:cxn ang="0">
                  <a:pos x="T10" y="T11"/>
                </a:cxn>
              </a:cxnLst>
              <a:rect l="0" t="0" r="r" b="b"/>
              <a:pathLst>
                <a:path w="686" h="895">
                  <a:moveTo>
                    <a:pt x="343" y="0"/>
                  </a:moveTo>
                  <a:cubicBezTo>
                    <a:pt x="154" y="0"/>
                    <a:pt x="0" y="153"/>
                    <a:pt x="0" y="343"/>
                  </a:cubicBezTo>
                  <a:cubicBezTo>
                    <a:pt x="0" y="497"/>
                    <a:pt x="102" y="627"/>
                    <a:pt x="242" y="671"/>
                  </a:cubicBezTo>
                  <a:cubicBezTo>
                    <a:pt x="81" y="895"/>
                    <a:pt x="81" y="895"/>
                    <a:pt x="81" y="895"/>
                  </a:cubicBezTo>
                  <a:cubicBezTo>
                    <a:pt x="286" y="768"/>
                    <a:pt x="686" y="623"/>
                    <a:pt x="686" y="343"/>
                  </a:cubicBezTo>
                  <a:cubicBezTo>
                    <a:pt x="686" y="153"/>
                    <a:pt x="533" y="0"/>
                    <a:pt x="343" y="0"/>
                  </a:cubicBezTo>
                  <a:close/>
                </a:path>
              </a:pathLst>
            </a:custGeom>
            <a:solidFill>
              <a:schemeClr val="accent3"/>
            </a:solidFill>
            <a:ln w="2857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28" name="矩形 27"/>
            <p:cNvSpPr/>
            <p:nvPr/>
          </p:nvSpPr>
          <p:spPr>
            <a:xfrm>
              <a:off x="4719841" y="2759070"/>
              <a:ext cx="1350546" cy="389579"/>
            </a:xfrm>
            <a:prstGeom prst="rect">
              <a:avLst/>
            </a:prstGeom>
            <a:noFill/>
          </p:spPr>
          <p:txBody>
            <a:bodyPr wrap="none">
              <a:spAutoFit/>
            </a:bodyPr>
            <a:lstStyle/>
            <a:p>
              <a:pPr algn="ctr">
                <a:lnSpc>
                  <a:spcPct val="150000"/>
                </a:lnSpc>
                <a:defRPr/>
              </a:pPr>
              <a:r>
                <a:rPr lang="zh-CN" altLang="en-US" sz="2100" b="1" kern="0">
                  <a:solidFill>
                    <a:schemeClr val="bg1"/>
                  </a:solidFill>
                  <a:cs typeface="+mn-ea"/>
                  <a:sym typeface="+mn-lt"/>
                </a:rPr>
                <a:t>点击添加文本</a:t>
              </a:r>
              <a:endParaRPr lang="en-US" altLang="zh-CN" sz="2100" b="1" kern="0" dirty="0">
                <a:solidFill>
                  <a:schemeClr val="bg1"/>
                </a:solidFill>
                <a:cs typeface="+mn-ea"/>
                <a:sym typeface="+mn-lt"/>
              </a:endParaRPr>
            </a:p>
          </p:txBody>
        </p:sp>
      </p:grpSp>
      <p:grpSp>
        <p:nvGrpSpPr>
          <p:cNvPr id="29" name="组合 28"/>
          <p:cNvGrpSpPr/>
          <p:nvPr/>
        </p:nvGrpSpPr>
        <p:grpSpPr>
          <a:xfrm>
            <a:off x="684198" y="3240880"/>
            <a:ext cx="2583990" cy="1496304"/>
            <a:chOff x="512619" y="2768105"/>
            <a:chExt cx="1938245" cy="1122228"/>
          </a:xfrm>
        </p:grpSpPr>
        <p:sp>
          <p:nvSpPr>
            <p:cNvPr id="30" name="矩形 1"/>
            <p:cNvSpPr>
              <a:spLocks noChangeArrowheads="1"/>
            </p:cNvSpPr>
            <p:nvPr/>
          </p:nvSpPr>
          <p:spPr bwMode="auto">
            <a:xfrm>
              <a:off x="512619" y="3156286"/>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dirty="0">
                  <a:solidFill>
                    <a:schemeClr val="tx1">
                      <a:lumMod val="50000"/>
                      <a:lumOff val="50000"/>
                    </a:schemeClr>
                  </a:solidFill>
                  <a:latin typeface="+mn-lt"/>
                  <a:cs typeface="+mn-ea"/>
                  <a:sym typeface="+mn-lt"/>
                </a:rPr>
                <a:t>点击此处添加内容点击此处添加内容点击此处添加内容点</a:t>
              </a:r>
              <a:endParaRPr lang="zh-CN" altLang="en-US" sz="1600" b="1" dirty="0">
                <a:solidFill>
                  <a:schemeClr val="tx1">
                    <a:lumMod val="50000"/>
                    <a:lumOff val="50000"/>
                  </a:schemeClr>
                </a:solidFill>
                <a:latin typeface="+mn-lt"/>
                <a:cs typeface="+mn-ea"/>
                <a:sym typeface="+mn-lt"/>
              </a:endParaRPr>
            </a:p>
          </p:txBody>
        </p:sp>
        <p:sp>
          <p:nvSpPr>
            <p:cNvPr id="31" name="矩形 30"/>
            <p:cNvSpPr/>
            <p:nvPr/>
          </p:nvSpPr>
          <p:spPr>
            <a:xfrm>
              <a:off x="512619" y="2768105"/>
              <a:ext cx="1533311" cy="276999"/>
            </a:xfrm>
            <a:prstGeom prst="rect">
              <a:avLst/>
            </a:prstGeom>
          </p:spPr>
          <p:txBody>
            <a:bodyPr wrap="none">
              <a:spAutoFit/>
            </a:bodyPr>
            <a:lstStyle/>
            <a:p>
              <a:r>
                <a:rPr lang="zh-CN" altLang="en-US" b="1">
                  <a:solidFill>
                    <a:schemeClr val="tx1">
                      <a:lumMod val="50000"/>
                      <a:lumOff val="50000"/>
                    </a:schemeClr>
                  </a:solidFill>
                  <a:cs typeface="+mn-ea"/>
                  <a:sym typeface="+mn-lt"/>
                </a:rPr>
                <a:t>此处添加标题内容</a:t>
              </a:r>
              <a:endParaRPr lang="en-US" altLang="zh-CN" b="1">
                <a:solidFill>
                  <a:schemeClr val="tx1">
                    <a:lumMod val="50000"/>
                    <a:lumOff val="50000"/>
                  </a:schemeClr>
                </a:solidFill>
                <a:cs typeface="+mn-ea"/>
                <a:sym typeface="+mn-lt"/>
              </a:endParaRPr>
            </a:p>
          </p:txBody>
        </p:sp>
      </p:grpSp>
      <p:grpSp>
        <p:nvGrpSpPr>
          <p:cNvPr id="34" name="组合 33"/>
          <p:cNvGrpSpPr/>
          <p:nvPr/>
        </p:nvGrpSpPr>
        <p:grpSpPr>
          <a:xfrm>
            <a:off x="7611280" y="708828"/>
            <a:ext cx="2583990" cy="1496304"/>
            <a:chOff x="5708608" y="869066"/>
            <a:chExt cx="1938245" cy="1122228"/>
          </a:xfrm>
        </p:grpSpPr>
        <p:sp>
          <p:nvSpPr>
            <p:cNvPr id="35" name="矩形 1"/>
            <p:cNvSpPr>
              <a:spLocks noChangeArrowheads="1"/>
            </p:cNvSpPr>
            <p:nvPr/>
          </p:nvSpPr>
          <p:spPr bwMode="auto">
            <a:xfrm>
              <a:off x="5708608" y="1257247"/>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a:solidFill>
                    <a:schemeClr val="tx1">
                      <a:lumMod val="50000"/>
                      <a:lumOff val="50000"/>
                    </a:schemeClr>
                  </a:solidFill>
                  <a:latin typeface="+mn-lt"/>
                  <a:cs typeface="+mn-ea"/>
                  <a:sym typeface="+mn-lt"/>
                </a:rPr>
                <a:t>点击此处添加内容点击此处添加内容点击此处添加内容点</a:t>
              </a:r>
              <a:endParaRPr lang="zh-CN" altLang="en-US" sz="1600" b="1">
                <a:solidFill>
                  <a:schemeClr val="tx1">
                    <a:lumMod val="50000"/>
                    <a:lumOff val="50000"/>
                  </a:schemeClr>
                </a:solidFill>
                <a:latin typeface="+mn-lt"/>
                <a:cs typeface="+mn-ea"/>
                <a:sym typeface="+mn-lt"/>
              </a:endParaRPr>
            </a:p>
          </p:txBody>
        </p:sp>
        <p:sp>
          <p:nvSpPr>
            <p:cNvPr id="36" name="矩形 35"/>
            <p:cNvSpPr/>
            <p:nvPr/>
          </p:nvSpPr>
          <p:spPr>
            <a:xfrm>
              <a:off x="5708608" y="869066"/>
              <a:ext cx="1533311" cy="276999"/>
            </a:xfrm>
            <a:prstGeom prst="rect">
              <a:avLst/>
            </a:prstGeom>
          </p:spPr>
          <p:txBody>
            <a:bodyPr wrap="none">
              <a:spAutoFit/>
            </a:bodyPr>
            <a:lstStyle/>
            <a:p>
              <a:r>
                <a:rPr lang="zh-CN" altLang="en-US" b="1">
                  <a:solidFill>
                    <a:schemeClr val="tx1">
                      <a:lumMod val="50000"/>
                      <a:lumOff val="50000"/>
                    </a:schemeClr>
                  </a:solidFill>
                  <a:cs typeface="+mn-ea"/>
                  <a:sym typeface="+mn-lt"/>
                </a:rPr>
                <a:t>此处添加标题内容</a:t>
              </a:r>
              <a:endParaRPr lang="en-US" altLang="zh-CN" b="1">
                <a:solidFill>
                  <a:schemeClr val="tx1">
                    <a:lumMod val="50000"/>
                    <a:lumOff val="50000"/>
                  </a:schemeClr>
                </a:solidFill>
                <a:cs typeface="+mn-ea"/>
                <a:sym typeface="+mn-lt"/>
              </a:endParaRPr>
            </a:p>
          </p:txBody>
        </p:sp>
      </p:grpSp>
      <p:grpSp>
        <p:nvGrpSpPr>
          <p:cNvPr id="37" name="组合 36"/>
          <p:cNvGrpSpPr/>
          <p:nvPr/>
        </p:nvGrpSpPr>
        <p:grpSpPr>
          <a:xfrm>
            <a:off x="8522260" y="4000165"/>
            <a:ext cx="2583990" cy="1496304"/>
            <a:chOff x="6447985" y="3337569"/>
            <a:chExt cx="1938245" cy="1122228"/>
          </a:xfrm>
        </p:grpSpPr>
        <p:sp>
          <p:nvSpPr>
            <p:cNvPr id="38" name="矩形 1"/>
            <p:cNvSpPr>
              <a:spLocks noChangeArrowheads="1"/>
            </p:cNvSpPr>
            <p:nvPr/>
          </p:nvSpPr>
          <p:spPr bwMode="auto">
            <a:xfrm>
              <a:off x="6447985" y="3725750"/>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dirty="0">
                  <a:solidFill>
                    <a:schemeClr val="tx1">
                      <a:lumMod val="50000"/>
                      <a:lumOff val="50000"/>
                    </a:schemeClr>
                  </a:solidFill>
                  <a:latin typeface="+mn-lt"/>
                  <a:cs typeface="+mn-ea"/>
                  <a:sym typeface="+mn-lt"/>
                </a:rPr>
                <a:t>点击此处添加内容点击此处添加内容点击此处添加内容点</a:t>
              </a:r>
              <a:endParaRPr lang="zh-CN" altLang="en-US" sz="1600" b="1" dirty="0">
                <a:solidFill>
                  <a:schemeClr val="tx1">
                    <a:lumMod val="50000"/>
                    <a:lumOff val="50000"/>
                  </a:schemeClr>
                </a:solidFill>
                <a:latin typeface="+mn-lt"/>
                <a:cs typeface="+mn-ea"/>
                <a:sym typeface="+mn-lt"/>
              </a:endParaRPr>
            </a:p>
          </p:txBody>
        </p:sp>
        <p:sp>
          <p:nvSpPr>
            <p:cNvPr id="39" name="矩形 38"/>
            <p:cNvSpPr/>
            <p:nvPr/>
          </p:nvSpPr>
          <p:spPr>
            <a:xfrm>
              <a:off x="6447985" y="3337569"/>
              <a:ext cx="1533311" cy="276999"/>
            </a:xfrm>
            <a:prstGeom prst="rect">
              <a:avLst/>
            </a:prstGeom>
          </p:spPr>
          <p:txBody>
            <a:bodyPr wrap="none">
              <a:spAutoFit/>
            </a:bodyPr>
            <a:lstStyle/>
            <a:p>
              <a:r>
                <a:rPr lang="zh-CN" altLang="en-US" b="1">
                  <a:solidFill>
                    <a:schemeClr val="tx1">
                      <a:lumMod val="50000"/>
                      <a:lumOff val="50000"/>
                    </a:schemeClr>
                  </a:solidFill>
                  <a:cs typeface="+mn-ea"/>
                  <a:sym typeface="+mn-lt"/>
                </a:rPr>
                <a:t>此处添加标题内容</a:t>
              </a:r>
              <a:endParaRPr lang="en-US" altLang="zh-CN" b="1">
                <a:solidFill>
                  <a:schemeClr val="tx1">
                    <a:lumMod val="50000"/>
                    <a:lumOff val="50000"/>
                  </a:schemeClr>
                </a:solidFill>
                <a:cs typeface="+mn-ea"/>
                <a:sym typeface="+mn-lt"/>
              </a:endParaRPr>
            </a:p>
          </p:txBody>
        </p:sp>
      </p:grpSp>
      <p:grpSp>
        <p:nvGrpSpPr>
          <p:cNvPr id="40" name="组合 39"/>
          <p:cNvGrpSpPr/>
          <p:nvPr/>
        </p:nvGrpSpPr>
        <p:grpSpPr>
          <a:xfrm>
            <a:off x="5103000" y="1271258"/>
            <a:ext cx="1735810" cy="2265525"/>
            <a:chOff x="3827152" y="1152942"/>
            <a:chExt cx="1302026" cy="1699144"/>
          </a:xfrm>
        </p:grpSpPr>
        <p:sp>
          <p:nvSpPr>
            <p:cNvPr id="41" name="Freeform 10"/>
            <p:cNvSpPr/>
            <p:nvPr/>
          </p:nvSpPr>
          <p:spPr bwMode="auto">
            <a:xfrm>
              <a:off x="3827152" y="1152942"/>
              <a:ext cx="1302026" cy="1699144"/>
            </a:xfrm>
            <a:custGeom>
              <a:avLst/>
              <a:gdLst>
                <a:gd name="T0" fmla="*/ 281 w 562"/>
                <a:gd name="T1" fmla="*/ 733 h 733"/>
                <a:gd name="T2" fmla="*/ 562 w 562"/>
                <a:gd name="T3" fmla="*/ 452 h 733"/>
                <a:gd name="T4" fmla="*/ 364 w 562"/>
                <a:gd name="T5" fmla="*/ 184 h 733"/>
                <a:gd name="T6" fmla="*/ 496 w 562"/>
                <a:gd name="T7" fmla="*/ 0 h 733"/>
                <a:gd name="T8" fmla="*/ 0 w 562"/>
                <a:gd name="T9" fmla="*/ 452 h 733"/>
                <a:gd name="T10" fmla="*/ 281 w 562"/>
                <a:gd name="T11" fmla="*/ 733 h 733"/>
              </a:gdLst>
              <a:ahLst/>
              <a:cxnLst>
                <a:cxn ang="0">
                  <a:pos x="T0" y="T1"/>
                </a:cxn>
                <a:cxn ang="0">
                  <a:pos x="T2" y="T3"/>
                </a:cxn>
                <a:cxn ang="0">
                  <a:pos x="T4" y="T5"/>
                </a:cxn>
                <a:cxn ang="0">
                  <a:pos x="T6" y="T7"/>
                </a:cxn>
                <a:cxn ang="0">
                  <a:pos x="T8" y="T9"/>
                </a:cxn>
                <a:cxn ang="0">
                  <a:pos x="T10" y="T11"/>
                </a:cxn>
              </a:cxnLst>
              <a:rect l="0" t="0" r="r" b="b"/>
              <a:pathLst>
                <a:path w="562" h="733">
                  <a:moveTo>
                    <a:pt x="281" y="733"/>
                  </a:moveTo>
                  <a:cubicBezTo>
                    <a:pt x="436" y="733"/>
                    <a:pt x="562" y="607"/>
                    <a:pt x="562" y="452"/>
                  </a:cubicBezTo>
                  <a:cubicBezTo>
                    <a:pt x="562" y="326"/>
                    <a:pt x="478" y="219"/>
                    <a:pt x="364" y="184"/>
                  </a:cubicBezTo>
                  <a:cubicBezTo>
                    <a:pt x="496" y="0"/>
                    <a:pt x="496" y="0"/>
                    <a:pt x="496" y="0"/>
                  </a:cubicBezTo>
                  <a:cubicBezTo>
                    <a:pt x="328" y="104"/>
                    <a:pt x="0" y="223"/>
                    <a:pt x="0" y="452"/>
                  </a:cubicBezTo>
                  <a:cubicBezTo>
                    <a:pt x="0" y="607"/>
                    <a:pt x="126" y="733"/>
                    <a:pt x="281" y="733"/>
                  </a:cubicBezTo>
                  <a:close/>
                </a:path>
              </a:pathLst>
            </a:custGeom>
            <a:solidFill>
              <a:schemeClr val="accent2"/>
            </a:solidFill>
            <a:ln w="2857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42" name="矩形 41"/>
            <p:cNvSpPr/>
            <p:nvPr/>
          </p:nvSpPr>
          <p:spPr>
            <a:xfrm>
              <a:off x="3865755" y="1978315"/>
              <a:ext cx="1235114" cy="359089"/>
            </a:xfrm>
            <a:prstGeom prst="rect">
              <a:avLst/>
            </a:prstGeom>
          </p:spPr>
          <p:txBody>
            <a:bodyPr wrap="none">
              <a:spAutoFit/>
            </a:bodyPr>
            <a:lstStyle/>
            <a:p>
              <a:pPr algn="ctr">
                <a:lnSpc>
                  <a:spcPct val="150000"/>
                </a:lnSpc>
                <a:defRPr/>
              </a:pPr>
              <a:r>
                <a:rPr lang="zh-CN" altLang="en-US" sz="1900" b="1" kern="0">
                  <a:solidFill>
                    <a:schemeClr val="bg1"/>
                  </a:solidFill>
                  <a:cs typeface="+mn-ea"/>
                  <a:sym typeface="+mn-lt"/>
                </a:rPr>
                <a:t>点击添加文本</a:t>
              </a:r>
              <a:endParaRPr lang="en-US" altLang="zh-CN" sz="1900" b="1" kern="0" dirty="0">
                <a:solidFill>
                  <a:schemeClr val="bg1"/>
                </a:solidFill>
                <a:cs typeface="+mn-ea"/>
                <a:sym typeface="+mn-lt"/>
              </a:endParaRPr>
            </a:p>
          </p:txBody>
        </p:sp>
      </p:grpSp>
      <p:sp>
        <p:nvSpPr>
          <p:cNvPr id="43" name="矩形 42"/>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44" name="图片 43"/>
          <p:cNvPicPr>
            <a:picLocks noChangeAspect="1"/>
          </p:cNvPicPr>
          <p:nvPr/>
        </p:nvPicPr>
        <p:blipFill>
          <a:blip r:embed="rId4" cstate="email"/>
          <a:stretch>
            <a:fillRect/>
          </a:stretch>
        </p:blipFill>
        <p:spPr>
          <a:xfrm>
            <a:off x="9557046" y="3463182"/>
            <a:ext cx="2718591" cy="332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90"/>
                                          </p:val>
                                        </p:tav>
                                        <p:tav tm="100000">
                                          <p:val>
                                            <p:fltVal val="0"/>
                                          </p:val>
                                        </p:tav>
                                      </p:tavLst>
                                    </p:anim>
                                    <p:animEffect transition="in" filter="fade">
                                      <p:cBhvr>
                                        <p:cTn id="10" dur="500"/>
                                        <p:tgtEl>
                                          <p:spTgt spid="4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anim calcmode="lin" valueType="num">
                                      <p:cBhvr>
                                        <p:cTn id="19" dur="500" fill="hold"/>
                                        <p:tgtEl>
                                          <p:spTgt spid="34"/>
                                        </p:tgtEl>
                                        <p:attrNameLst>
                                          <p:attrName>ppt_x</p:attrName>
                                        </p:attrNameLst>
                                      </p:cBhvr>
                                      <p:tavLst>
                                        <p:tav tm="0">
                                          <p:val>
                                            <p:strVal val="#ppt_x"/>
                                          </p:val>
                                        </p:tav>
                                        <p:tav tm="100000">
                                          <p:val>
                                            <p:strVal val="#ppt_x"/>
                                          </p:val>
                                        </p:tav>
                                      </p:tavLst>
                                    </p:anim>
                                    <p:anim calcmode="lin" valueType="num">
                                      <p:cBhvr>
                                        <p:cTn id="20" dur="500" fill="hold"/>
                                        <p:tgtEl>
                                          <p:spTgt spid="3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 calcmode="lin" valueType="num">
                                      <p:cBhvr>
                                        <p:cTn id="26" dur="500" fill="hold"/>
                                        <p:tgtEl>
                                          <p:spTgt spid="23"/>
                                        </p:tgtEl>
                                        <p:attrNameLst>
                                          <p:attrName>style.rotation</p:attrName>
                                        </p:attrNameLst>
                                      </p:cBhvr>
                                      <p:tavLst>
                                        <p:tav tm="0">
                                          <p:val>
                                            <p:fltVal val="90"/>
                                          </p:val>
                                        </p:tav>
                                        <p:tav tm="100000">
                                          <p:val>
                                            <p:fltVal val="0"/>
                                          </p:val>
                                        </p:tav>
                                      </p:tavLst>
                                    </p:anim>
                                    <p:animEffect transition="in" filter="fade">
                                      <p:cBhvr>
                                        <p:cTn id="27" dur="500"/>
                                        <p:tgtEl>
                                          <p:spTgt spid="23"/>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anim calcmode="lin" valueType="num">
                                      <p:cBhvr>
                                        <p:cTn id="36" dur="500" fill="hold"/>
                                        <p:tgtEl>
                                          <p:spTgt spid="29"/>
                                        </p:tgtEl>
                                        <p:attrNameLst>
                                          <p:attrName>ppt_x</p:attrName>
                                        </p:attrNameLst>
                                      </p:cBhvr>
                                      <p:tavLst>
                                        <p:tav tm="0">
                                          <p:val>
                                            <p:strVal val="#ppt_x"/>
                                          </p:val>
                                        </p:tav>
                                        <p:tav tm="100000">
                                          <p:val>
                                            <p:strVal val="#ppt_x"/>
                                          </p:val>
                                        </p:tav>
                                      </p:tavLst>
                                    </p:anim>
                                    <p:anim calcmode="lin" valueType="num">
                                      <p:cBhvr>
                                        <p:cTn id="37" dur="5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 calcmode="lin" valueType="num">
                                      <p:cBhvr>
                                        <p:cTn id="43" dur="500" fill="hold"/>
                                        <p:tgtEl>
                                          <p:spTgt spid="26"/>
                                        </p:tgtEl>
                                        <p:attrNameLst>
                                          <p:attrName>style.rotation</p:attrName>
                                        </p:attrNameLst>
                                      </p:cBhvr>
                                      <p:tavLst>
                                        <p:tav tm="0">
                                          <p:val>
                                            <p:fltVal val="90"/>
                                          </p:val>
                                        </p:tav>
                                        <p:tav tm="100000">
                                          <p:val>
                                            <p:fltVal val="0"/>
                                          </p:val>
                                        </p:tav>
                                      </p:tavLst>
                                    </p:anim>
                                    <p:animEffect transition="in" filter="fade">
                                      <p:cBhvr>
                                        <p:cTn id="44" dur="500"/>
                                        <p:tgtEl>
                                          <p:spTgt spid="26"/>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anim calcmode="lin" valueType="num">
                                      <p:cBhvr>
                                        <p:cTn id="53" dur="500" fill="hold"/>
                                        <p:tgtEl>
                                          <p:spTgt spid="37"/>
                                        </p:tgtEl>
                                        <p:attrNameLst>
                                          <p:attrName>ppt_x</p:attrName>
                                        </p:attrNameLst>
                                      </p:cBhvr>
                                      <p:tavLst>
                                        <p:tav tm="0">
                                          <p:val>
                                            <p:strVal val="#ppt_x"/>
                                          </p:val>
                                        </p:tav>
                                        <p:tav tm="100000">
                                          <p:val>
                                            <p:strVal val="#ppt_x"/>
                                          </p:val>
                                        </p:tav>
                                      </p:tavLst>
                                    </p:anim>
                                    <p:anim calcmode="lin" valueType="num">
                                      <p:cBhvr>
                                        <p:cTn id="54"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1900" fill="hold"/>
                                        <p:tgtEl>
                                          <p:spTgt spid="44"/>
                                        </p:tgtEl>
                                        <p:attrNameLst>
                                          <p:attrName>ppt_w</p:attrName>
                                        </p:attrNameLst>
                                      </p:cBhvr>
                                      <p:tavLst>
                                        <p:tav tm="0">
                                          <p:val>
                                            <p:fltVal val="0"/>
                                          </p:val>
                                        </p:tav>
                                        <p:tav tm="100000">
                                          <p:val>
                                            <p:strVal val="#ppt_w"/>
                                          </p:val>
                                        </p:tav>
                                      </p:tavLst>
                                    </p:anim>
                                    <p:anim calcmode="lin" valueType="num">
                                      <p:cBhvr>
                                        <p:cTn id="60" dur="1900" fill="hold"/>
                                        <p:tgtEl>
                                          <p:spTgt spid="44"/>
                                        </p:tgtEl>
                                        <p:attrNameLst>
                                          <p:attrName>ppt_h</p:attrName>
                                        </p:attrNameLst>
                                      </p:cBhvr>
                                      <p:tavLst>
                                        <p:tav tm="0">
                                          <p:val>
                                            <p:fltVal val="0"/>
                                          </p:val>
                                        </p:tav>
                                        <p:tav tm="100000">
                                          <p:val>
                                            <p:strVal val="#ppt_h"/>
                                          </p:val>
                                        </p:tav>
                                      </p:tavLst>
                                    </p:anim>
                                    <p:animEffect transition="in" filter="fade">
                                      <p:cBhvr>
                                        <p:cTn id="61" dur="1900"/>
                                        <p:tgtEl>
                                          <p:spTgt spid="44"/>
                                        </p:tgtEl>
                                      </p:cBhvr>
                                    </p:animEffect>
                                    <p:anim calcmode="lin" valueType="num">
                                      <p:cBhvr>
                                        <p:cTn id="62" dur="1900" fill="hold"/>
                                        <p:tgtEl>
                                          <p:spTgt spid="44"/>
                                        </p:tgtEl>
                                        <p:attrNameLst>
                                          <p:attrName>ppt_x</p:attrName>
                                        </p:attrNameLst>
                                      </p:cBhvr>
                                      <p:tavLst>
                                        <p:tav tm="0">
                                          <p:val>
                                            <p:fltVal val="0.5"/>
                                          </p:val>
                                        </p:tav>
                                        <p:tav tm="100000">
                                          <p:val>
                                            <p:strVal val="#ppt_x"/>
                                          </p:val>
                                        </p:tav>
                                      </p:tavLst>
                                    </p:anim>
                                    <p:anim calcmode="lin" valueType="num">
                                      <p:cBhvr>
                                        <p:cTn id="63" dur="190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736252" y="2755975"/>
            <a:ext cx="2503752" cy="962022"/>
            <a:chOff x="874713" y="3325188"/>
            <a:chExt cx="2503752" cy="962022"/>
          </a:xfrm>
        </p:grpSpPr>
        <p:sp>
          <p:nvSpPr>
            <p:cNvPr id="5" name="矩形 4"/>
            <p:cNvSpPr/>
            <p:nvPr/>
          </p:nvSpPr>
          <p:spPr>
            <a:xfrm>
              <a:off x="874713" y="3677812"/>
              <a:ext cx="25037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cs typeface="+mn-ea"/>
                  <a:sym typeface="+mn-lt"/>
                </a:rPr>
                <a:t>点击输入简要文字内容，概括精炼言简意赅的说明分项内容。</a:t>
              </a:r>
              <a:endParaRPr lang="zh-CN" altLang="en-US" sz="1400" dirty="0">
                <a:cs typeface="+mn-ea"/>
                <a:sym typeface="+mn-lt"/>
              </a:endParaRPr>
            </a:p>
          </p:txBody>
        </p:sp>
        <p:sp>
          <p:nvSpPr>
            <p:cNvPr id="6" name="矩形 5"/>
            <p:cNvSpPr/>
            <p:nvPr/>
          </p:nvSpPr>
          <p:spPr>
            <a:xfrm>
              <a:off x="874713" y="3325188"/>
              <a:ext cx="2241975"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cs typeface="+mn-ea"/>
                  <a:sym typeface="+mn-lt"/>
                </a:rPr>
                <a:t>标题文字添加</a:t>
              </a:r>
            </a:p>
          </p:txBody>
        </p:sp>
      </p:grpSp>
      <p:grpSp>
        <p:nvGrpSpPr>
          <p:cNvPr id="7" name="组合 6"/>
          <p:cNvGrpSpPr/>
          <p:nvPr/>
        </p:nvGrpSpPr>
        <p:grpSpPr>
          <a:xfrm>
            <a:off x="951996" y="2755975"/>
            <a:ext cx="2503755" cy="962022"/>
            <a:chOff x="874713" y="3325188"/>
            <a:chExt cx="2503754" cy="962022"/>
          </a:xfrm>
        </p:grpSpPr>
        <p:sp>
          <p:nvSpPr>
            <p:cNvPr id="8" name="矩形 7"/>
            <p:cNvSpPr/>
            <p:nvPr/>
          </p:nvSpPr>
          <p:spPr>
            <a:xfrm>
              <a:off x="874713" y="3677812"/>
              <a:ext cx="250375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a:cs typeface="+mn-ea"/>
                  <a:sym typeface="+mn-lt"/>
                </a:rPr>
                <a:t>点击输入简要文字内容，概括精炼言简意赅的说明分项内容。</a:t>
              </a:r>
              <a:endParaRPr lang="zh-CN" altLang="en-US" sz="1400" dirty="0">
                <a:cs typeface="+mn-ea"/>
                <a:sym typeface="+mn-lt"/>
              </a:endParaRPr>
            </a:p>
          </p:txBody>
        </p:sp>
        <p:sp>
          <p:nvSpPr>
            <p:cNvPr id="9" name="矩形 8"/>
            <p:cNvSpPr/>
            <p:nvPr/>
          </p:nvSpPr>
          <p:spPr>
            <a:xfrm>
              <a:off x="1136492" y="3325188"/>
              <a:ext cx="2241975"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cs typeface="+mn-ea"/>
                  <a:sym typeface="+mn-lt"/>
                </a:rPr>
                <a:t>标题文字添加</a:t>
              </a:r>
            </a:p>
          </p:txBody>
        </p:sp>
      </p:grpSp>
      <p:grpSp>
        <p:nvGrpSpPr>
          <p:cNvPr id="10" name="组合 9"/>
          <p:cNvGrpSpPr/>
          <p:nvPr/>
        </p:nvGrpSpPr>
        <p:grpSpPr>
          <a:xfrm>
            <a:off x="3686436" y="2275766"/>
            <a:ext cx="4819131" cy="2998831"/>
            <a:chOff x="3686435" y="2272556"/>
            <a:chExt cx="4819131" cy="2998830"/>
          </a:xfrm>
        </p:grpSpPr>
        <p:grpSp>
          <p:nvGrpSpPr>
            <p:cNvPr id="11" name="Group 2"/>
            <p:cNvGrpSpPr/>
            <p:nvPr/>
          </p:nvGrpSpPr>
          <p:grpSpPr>
            <a:xfrm>
              <a:off x="3686435" y="2272556"/>
              <a:ext cx="4819131" cy="2998830"/>
              <a:chOff x="3697962" y="2132856"/>
              <a:chExt cx="4819131" cy="2998830"/>
            </a:xfrm>
          </p:grpSpPr>
          <p:sp>
            <p:nvSpPr>
              <p:cNvPr id="14" name="Freeform: Shape 37"/>
              <p:cNvSpPr/>
              <p:nvPr/>
            </p:nvSpPr>
            <p:spPr bwMode="auto">
              <a:xfrm>
                <a:off x="5623430" y="3073815"/>
                <a:ext cx="968194" cy="1119971"/>
              </a:xfrm>
              <a:custGeom>
                <a:avLst/>
                <a:gdLst/>
                <a:ahLst/>
                <a:cxnLst>
                  <a:cxn ang="0">
                    <a:pos x="532" y="393"/>
                  </a:cxn>
                  <a:cxn ang="0">
                    <a:pos x="532" y="393"/>
                  </a:cxn>
                  <a:cxn ang="0">
                    <a:pos x="532" y="0"/>
                  </a:cxn>
                  <a:cxn ang="0">
                    <a:pos x="0" y="0"/>
                  </a:cxn>
                  <a:cxn ang="0">
                    <a:pos x="0" y="339"/>
                  </a:cxn>
                  <a:cxn ang="0">
                    <a:pos x="0" y="339"/>
                  </a:cxn>
                  <a:cxn ang="0">
                    <a:pos x="0" y="732"/>
                  </a:cxn>
                  <a:cxn ang="0">
                    <a:pos x="532" y="732"/>
                  </a:cxn>
                  <a:cxn ang="0">
                    <a:pos x="532" y="393"/>
                  </a:cxn>
                </a:cxnLst>
                <a:rect l="0" t="0" r="r" b="b"/>
                <a:pathLst>
                  <a:path w="532" h="732">
                    <a:moveTo>
                      <a:pt x="532" y="393"/>
                    </a:moveTo>
                    <a:lnTo>
                      <a:pt x="532" y="393"/>
                    </a:lnTo>
                    <a:lnTo>
                      <a:pt x="532" y="0"/>
                    </a:lnTo>
                    <a:lnTo>
                      <a:pt x="0" y="0"/>
                    </a:lnTo>
                    <a:lnTo>
                      <a:pt x="0" y="339"/>
                    </a:lnTo>
                    <a:lnTo>
                      <a:pt x="0" y="339"/>
                    </a:lnTo>
                    <a:lnTo>
                      <a:pt x="0" y="732"/>
                    </a:lnTo>
                    <a:lnTo>
                      <a:pt x="532" y="732"/>
                    </a:lnTo>
                    <a:lnTo>
                      <a:pt x="532" y="393"/>
                    </a:lnTo>
                    <a:close/>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15" name="Freeform: Shape 38"/>
              <p:cNvSpPr/>
              <p:nvPr/>
            </p:nvSpPr>
            <p:spPr bwMode="auto">
              <a:xfrm>
                <a:off x="5623430" y="2132856"/>
                <a:ext cx="2893662" cy="940959"/>
              </a:xfrm>
              <a:custGeom>
                <a:avLst/>
                <a:gdLst/>
                <a:ahLst/>
                <a:cxnLst>
                  <a:cxn ang="0">
                    <a:pos x="1590" y="615"/>
                  </a:cxn>
                  <a:cxn ang="0">
                    <a:pos x="0" y="615"/>
                  </a:cxn>
                  <a:cxn ang="0">
                    <a:pos x="524" y="0"/>
                  </a:cxn>
                  <a:cxn ang="0">
                    <a:pos x="1058" y="0"/>
                  </a:cxn>
                  <a:cxn ang="0">
                    <a:pos x="1590" y="615"/>
                  </a:cxn>
                </a:cxnLst>
                <a:rect l="0" t="0" r="r" b="b"/>
                <a:pathLst>
                  <a:path w="1590" h="615">
                    <a:moveTo>
                      <a:pt x="1590" y="615"/>
                    </a:moveTo>
                    <a:lnTo>
                      <a:pt x="0" y="615"/>
                    </a:lnTo>
                    <a:lnTo>
                      <a:pt x="524" y="0"/>
                    </a:lnTo>
                    <a:lnTo>
                      <a:pt x="1058" y="0"/>
                    </a:lnTo>
                    <a:lnTo>
                      <a:pt x="1590" y="615"/>
                    </a:lnTo>
                    <a:close/>
                  </a:path>
                </a:pathLst>
              </a:custGeom>
              <a:solidFill>
                <a:schemeClr val="accent2"/>
              </a:solidFill>
              <a:ln w="9525">
                <a:noFill/>
                <a:round/>
              </a:ln>
            </p:spPr>
            <p:txBody>
              <a:bodyPr vert="horz" wrap="square" lIns="91440" tIns="45720" rIns="91440" bIns="45720" anchor="ctr" anchorCtr="0" compatLnSpc="1">
                <a:normAutofit/>
              </a:bodyPr>
              <a:lstStyle/>
              <a:p>
                <a:pPr lvl="0" algn="ctr"/>
                <a:endParaRPr lang="zh-CN" altLang="en-US" sz="2400" b="1" dirty="0">
                  <a:solidFill>
                    <a:srgbClr val="FFFFFF"/>
                  </a:solidFill>
                  <a:cs typeface="+mn-ea"/>
                  <a:sym typeface="+mn-lt"/>
                </a:endParaRPr>
              </a:p>
            </p:txBody>
          </p:sp>
          <p:sp>
            <p:nvSpPr>
              <p:cNvPr id="16" name="Freeform: Shape 39"/>
              <p:cNvSpPr/>
              <p:nvPr/>
            </p:nvSpPr>
            <p:spPr bwMode="auto">
              <a:xfrm>
                <a:off x="7552538" y="3073815"/>
                <a:ext cx="964555" cy="1588155"/>
              </a:xfrm>
              <a:custGeom>
                <a:avLst/>
                <a:gdLst/>
                <a:ahLst/>
                <a:cxnLst>
                  <a:cxn ang="0">
                    <a:pos x="0" y="391"/>
                  </a:cxn>
                  <a:cxn ang="0">
                    <a:pos x="0" y="0"/>
                  </a:cxn>
                  <a:cxn ang="0">
                    <a:pos x="530" y="0"/>
                  </a:cxn>
                  <a:cxn ang="0">
                    <a:pos x="530" y="1038"/>
                  </a:cxn>
                  <a:cxn ang="0">
                    <a:pos x="0" y="391"/>
                  </a:cxn>
                </a:cxnLst>
                <a:rect l="0" t="0" r="r" b="b"/>
                <a:pathLst>
                  <a:path w="530" h="1038">
                    <a:moveTo>
                      <a:pt x="0" y="391"/>
                    </a:moveTo>
                    <a:lnTo>
                      <a:pt x="0" y="0"/>
                    </a:lnTo>
                    <a:lnTo>
                      <a:pt x="530" y="0"/>
                    </a:lnTo>
                    <a:lnTo>
                      <a:pt x="530" y="1038"/>
                    </a:lnTo>
                    <a:lnTo>
                      <a:pt x="0" y="391"/>
                    </a:lnTo>
                    <a:close/>
                  </a:path>
                </a:pathLst>
              </a:custGeom>
              <a:solidFill>
                <a:schemeClr val="accent2">
                  <a:lumMod val="75000"/>
                </a:schemeClr>
              </a:solidFill>
              <a:ln w="9525">
                <a:noFill/>
                <a:round/>
              </a:ln>
            </p:spPr>
            <p:txBody>
              <a:bodyPr anchor="ctr"/>
              <a:lstStyle/>
              <a:p>
                <a:pPr algn="ctr"/>
                <a:endParaRPr>
                  <a:cs typeface="+mn-ea"/>
                  <a:sym typeface="+mn-lt"/>
                </a:endParaRPr>
              </a:p>
            </p:txBody>
          </p:sp>
          <p:sp>
            <p:nvSpPr>
              <p:cNvPr id="17" name="Freeform: Shape 40"/>
              <p:cNvSpPr/>
              <p:nvPr/>
            </p:nvSpPr>
            <p:spPr bwMode="auto">
              <a:xfrm>
                <a:off x="3697962" y="4193787"/>
                <a:ext cx="2893662" cy="937899"/>
              </a:xfrm>
              <a:custGeom>
                <a:avLst/>
                <a:gdLst/>
                <a:ahLst/>
                <a:cxnLst>
                  <a:cxn ang="0">
                    <a:pos x="0" y="0"/>
                  </a:cxn>
                  <a:cxn ang="0">
                    <a:pos x="1590" y="0"/>
                  </a:cxn>
                  <a:cxn ang="0">
                    <a:pos x="1066" y="613"/>
                  </a:cxn>
                  <a:cxn ang="0">
                    <a:pos x="532" y="613"/>
                  </a:cxn>
                  <a:cxn ang="0">
                    <a:pos x="0" y="0"/>
                  </a:cxn>
                </a:cxnLst>
                <a:rect l="0" t="0" r="r" b="b"/>
                <a:pathLst>
                  <a:path w="1590" h="613">
                    <a:moveTo>
                      <a:pt x="0" y="0"/>
                    </a:moveTo>
                    <a:lnTo>
                      <a:pt x="1590" y="0"/>
                    </a:lnTo>
                    <a:lnTo>
                      <a:pt x="1066" y="613"/>
                    </a:lnTo>
                    <a:lnTo>
                      <a:pt x="532" y="613"/>
                    </a:lnTo>
                    <a:lnTo>
                      <a:pt x="0" y="0"/>
                    </a:lnTo>
                    <a:close/>
                  </a:path>
                </a:pathLst>
              </a:custGeom>
              <a:solidFill>
                <a:schemeClr val="accent1"/>
              </a:solidFill>
              <a:ln w="9525">
                <a:noFill/>
                <a:round/>
              </a:ln>
            </p:spPr>
            <p:txBody>
              <a:bodyPr vert="horz" wrap="square" lIns="91440" tIns="45720" rIns="91440" bIns="45720" anchor="ctr" anchorCtr="0" compatLnSpc="1">
                <a:normAutofit/>
              </a:bodyPr>
              <a:lstStyle/>
              <a:p>
                <a:pPr lvl="0" algn="ctr"/>
                <a:endParaRPr lang="zh-CN" altLang="en-US" sz="2400" b="1" dirty="0">
                  <a:solidFill>
                    <a:srgbClr val="FFFFFF"/>
                  </a:solidFill>
                  <a:cs typeface="+mn-ea"/>
                  <a:sym typeface="+mn-lt"/>
                </a:endParaRPr>
              </a:p>
            </p:txBody>
          </p:sp>
          <p:sp>
            <p:nvSpPr>
              <p:cNvPr id="18" name="Freeform: Shape 41"/>
              <p:cNvSpPr/>
              <p:nvPr/>
            </p:nvSpPr>
            <p:spPr bwMode="auto">
              <a:xfrm>
                <a:off x="3697962" y="2604101"/>
                <a:ext cx="968194" cy="1589686"/>
              </a:xfrm>
              <a:custGeom>
                <a:avLst/>
                <a:gdLst/>
                <a:ahLst/>
                <a:cxnLst>
                  <a:cxn ang="0">
                    <a:pos x="532" y="648"/>
                  </a:cxn>
                  <a:cxn ang="0">
                    <a:pos x="532" y="1039"/>
                  </a:cxn>
                  <a:cxn ang="0">
                    <a:pos x="0" y="1039"/>
                  </a:cxn>
                  <a:cxn ang="0">
                    <a:pos x="0" y="0"/>
                  </a:cxn>
                  <a:cxn ang="0">
                    <a:pos x="532" y="648"/>
                  </a:cxn>
                </a:cxnLst>
                <a:rect l="0" t="0" r="r" b="b"/>
                <a:pathLst>
                  <a:path w="532" h="1039">
                    <a:moveTo>
                      <a:pt x="532" y="648"/>
                    </a:moveTo>
                    <a:lnTo>
                      <a:pt x="532" y="1039"/>
                    </a:lnTo>
                    <a:lnTo>
                      <a:pt x="0" y="1039"/>
                    </a:lnTo>
                    <a:lnTo>
                      <a:pt x="0" y="0"/>
                    </a:lnTo>
                    <a:lnTo>
                      <a:pt x="532" y="648"/>
                    </a:lnTo>
                    <a:close/>
                  </a:path>
                </a:pathLst>
              </a:custGeom>
              <a:solidFill>
                <a:schemeClr val="accent1">
                  <a:lumMod val="75000"/>
                </a:schemeClr>
              </a:solidFill>
              <a:ln w="9525">
                <a:noFill/>
                <a:round/>
              </a:ln>
            </p:spPr>
            <p:txBody>
              <a:bodyPr anchor="ctr"/>
              <a:lstStyle/>
              <a:p>
                <a:pPr algn="ctr"/>
                <a:endParaRPr>
                  <a:cs typeface="+mn-ea"/>
                  <a:sym typeface="+mn-lt"/>
                </a:endParaRPr>
              </a:p>
            </p:txBody>
          </p:sp>
          <p:grpSp>
            <p:nvGrpSpPr>
              <p:cNvPr id="19" name="Group 42"/>
              <p:cNvGrpSpPr/>
              <p:nvPr/>
            </p:nvGrpSpPr>
            <p:grpSpPr>
              <a:xfrm>
                <a:off x="4002452" y="3443581"/>
                <a:ext cx="359215" cy="419757"/>
                <a:chOff x="-213519" y="1123950"/>
                <a:chExt cx="282575" cy="330200"/>
              </a:xfrm>
              <a:solidFill>
                <a:schemeClr val="bg1"/>
              </a:solidFill>
            </p:grpSpPr>
            <p:sp>
              <p:nvSpPr>
                <p:cNvPr id="26" name="Freeform: Shape 43"/>
                <p:cNvSpPr/>
                <p:nvPr/>
              </p:nvSpPr>
              <p:spPr bwMode="auto">
                <a:xfrm>
                  <a:off x="-213519" y="1149350"/>
                  <a:ext cx="261938" cy="304800"/>
                </a:xfrm>
                <a:custGeom>
                  <a:avLst/>
                  <a:gdLst/>
                  <a:ahLst/>
                  <a:cxnLst>
                    <a:cxn ang="0">
                      <a:pos x="40" y="0"/>
                    </a:cxn>
                    <a:cxn ang="0">
                      <a:pos x="15" y="13"/>
                    </a:cxn>
                    <a:cxn ang="0">
                      <a:pos x="15" y="77"/>
                    </a:cxn>
                    <a:cxn ang="0">
                      <a:pos x="71" y="77"/>
                    </a:cxn>
                    <a:cxn ang="0">
                      <a:pos x="82" y="49"/>
                    </a:cxn>
                    <a:cxn ang="0">
                      <a:pos x="40" y="49"/>
                    </a:cxn>
                    <a:cxn ang="0">
                      <a:pos x="40" y="0"/>
                    </a:cxn>
                  </a:cxnLst>
                  <a:rect l="0" t="0" r="r" b="b"/>
                  <a:pathLst>
                    <a:path w="82" h="95">
                      <a:moveTo>
                        <a:pt x="40" y="0"/>
                      </a:moveTo>
                      <a:cubicBezTo>
                        <a:pt x="31" y="1"/>
                        <a:pt x="22" y="5"/>
                        <a:pt x="15" y="13"/>
                      </a:cubicBezTo>
                      <a:cubicBezTo>
                        <a:pt x="0" y="31"/>
                        <a:pt x="0" y="60"/>
                        <a:pt x="15" y="77"/>
                      </a:cubicBezTo>
                      <a:cubicBezTo>
                        <a:pt x="30" y="95"/>
                        <a:pt x="55" y="95"/>
                        <a:pt x="71" y="77"/>
                      </a:cubicBezTo>
                      <a:cubicBezTo>
                        <a:pt x="77" y="69"/>
                        <a:pt x="81" y="59"/>
                        <a:pt x="82" y="49"/>
                      </a:cubicBezTo>
                      <a:cubicBezTo>
                        <a:pt x="40" y="49"/>
                        <a:pt x="40" y="49"/>
                        <a:pt x="40" y="49"/>
                      </a:cubicBezTo>
                      <a:lnTo>
                        <a:pt x="40" y="0"/>
                      </a:lnTo>
                      <a:close/>
                    </a:path>
                  </a:pathLst>
                </a:custGeom>
                <a:grpFill/>
                <a:ln w="9525">
                  <a:noFill/>
                  <a:round/>
                </a:ln>
              </p:spPr>
              <p:txBody>
                <a:bodyPr anchor="ctr"/>
                <a:lstStyle/>
                <a:p>
                  <a:pPr algn="ctr"/>
                  <a:endParaRPr>
                    <a:cs typeface="+mn-ea"/>
                    <a:sym typeface="+mn-lt"/>
                  </a:endParaRPr>
                </a:p>
              </p:txBody>
            </p:sp>
            <p:sp>
              <p:nvSpPr>
                <p:cNvPr id="27" name="Freeform: Shape 44"/>
                <p:cNvSpPr/>
                <p:nvPr/>
              </p:nvSpPr>
              <p:spPr bwMode="auto">
                <a:xfrm>
                  <a:off x="-69057" y="1123950"/>
                  <a:ext cx="138113" cy="160338"/>
                </a:xfrm>
                <a:custGeom>
                  <a:avLst/>
                  <a:gdLst/>
                  <a:ahLst/>
                  <a:cxnLst>
                    <a:cxn ang="0">
                      <a:pos x="31" y="15"/>
                    </a:cxn>
                    <a:cxn ang="0">
                      <a:pos x="0" y="1"/>
                    </a:cxn>
                    <a:cxn ang="0">
                      <a:pos x="0" y="50"/>
                    </a:cxn>
                    <a:cxn ang="0">
                      <a:pos x="43" y="50"/>
                    </a:cxn>
                    <a:cxn ang="0">
                      <a:pos x="31" y="15"/>
                    </a:cxn>
                  </a:cxnLst>
                  <a:rect l="0" t="0" r="r" b="b"/>
                  <a:pathLst>
                    <a:path w="43" h="50">
                      <a:moveTo>
                        <a:pt x="31" y="15"/>
                      </a:moveTo>
                      <a:cubicBezTo>
                        <a:pt x="23" y="5"/>
                        <a:pt x="11" y="0"/>
                        <a:pt x="0" y="1"/>
                      </a:cubicBezTo>
                      <a:cubicBezTo>
                        <a:pt x="0" y="50"/>
                        <a:pt x="0" y="50"/>
                        <a:pt x="0" y="50"/>
                      </a:cubicBezTo>
                      <a:cubicBezTo>
                        <a:pt x="43" y="50"/>
                        <a:pt x="43" y="50"/>
                        <a:pt x="43" y="50"/>
                      </a:cubicBezTo>
                      <a:cubicBezTo>
                        <a:pt x="43" y="37"/>
                        <a:pt x="40" y="24"/>
                        <a:pt x="31" y="15"/>
                      </a:cubicBezTo>
                      <a:close/>
                    </a:path>
                  </a:pathLst>
                </a:custGeom>
                <a:grpFill/>
                <a:ln w="9525">
                  <a:noFill/>
                  <a:round/>
                </a:ln>
              </p:spPr>
              <p:txBody>
                <a:bodyPr anchor="ctr"/>
                <a:lstStyle/>
                <a:p>
                  <a:pPr algn="ctr"/>
                  <a:endParaRPr>
                    <a:cs typeface="+mn-ea"/>
                    <a:sym typeface="+mn-lt"/>
                  </a:endParaRPr>
                </a:p>
              </p:txBody>
            </p:sp>
          </p:grpSp>
          <p:grpSp>
            <p:nvGrpSpPr>
              <p:cNvPr id="20" name="Group 45"/>
              <p:cNvGrpSpPr/>
              <p:nvPr/>
            </p:nvGrpSpPr>
            <p:grpSpPr>
              <a:xfrm>
                <a:off x="5971301" y="3491004"/>
                <a:ext cx="272438" cy="324908"/>
                <a:chOff x="1540668" y="1155700"/>
                <a:chExt cx="214313" cy="255588"/>
              </a:xfrm>
              <a:solidFill>
                <a:schemeClr val="bg1"/>
              </a:solidFill>
            </p:grpSpPr>
            <p:sp>
              <p:nvSpPr>
                <p:cNvPr id="22" name="Rectangle 46"/>
                <p:cNvSpPr/>
                <p:nvPr/>
              </p:nvSpPr>
              <p:spPr bwMode="auto">
                <a:xfrm>
                  <a:off x="1540668" y="1181100"/>
                  <a:ext cx="85725" cy="100013"/>
                </a:xfrm>
                <a:prstGeom prst="rect">
                  <a:avLst/>
                </a:prstGeom>
                <a:grpFill/>
                <a:ln w="9525">
                  <a:noFill/>
                  <a:miter lim="800000"/>
                </a:ln>
              </p:spPr>
              <p:txBody>
                <a:bodyPr anchor="ctr"/>
                <a:lstStyle/>
                <a:p>
                  <a:pPr algn="ctr"/>
                  <a:endParaRPr>
                    <a:cs typeface="+mn-ea"/>
                    <a:sym typeface="+mn-lt"/>
                  </a:endParaRPr>
                </a:p>
              </p:txBody>
            </p:sp>
            <p:sp>
              <p:nvSpPr>
                <p:cNvPr id="23" name="Rectangle 47"/>
                <p:cNvSpPr/>
                <p:nvPr/>
              </p:nvSpPr>
              <p:spPr bwMode="auto">
                <a:xfrm>
                  <a:off x="1648618" y="1155700"/>
                  <a:ext cx="106363" cy="125413"/>
                </a:xfrm>
                <a:prstGeom prst="rect">
                  <a:avLst/>
                </a:prstGeom>
                <a:grpFill/>
                <a:ln w="9525">
                  <a:noFill/>
                  <a:miter lim="800000"/>
                </a:ln>
              </p:spPr>
              <p:txBody>
                <a:bodyPr anchor="ctr"/>
                <a:lstStyle/>
                <a:p>
                  <a:pPr algn="ctr"/>
                  <a:endParaRPr>
                    <a:cs typeface="+mn-ea"/>
                    <a:sym typeface="+mn-lt"/>
                  </a:endParaRPr>
                </a:p>
              </p:txBody>
            </p:sp>
            <p:sp>
              <p:nvSpPr>
                <p:cNvPr id="24" name="Rectangle 48"/>
                <p:cNvSpPr/>
                <p:nvPr/>
              </p:nvSpPr>
              <p:spPr bwMode="auto">
                <a:xfrm>
                  <a:off x="1540668" y="1309688"/>
                  <a:ext cx="85725" cy="101600"/>
                </a:xfrm>
                <a:prstGeom prst="rect">
                  <a:avLst/>
                </a:prstGeom>
                <a:grpFill/>
                <a:ln w="9525">
                  <a:noFill/>
                  <a:miter lim="800000"/>
                </a:ln>
              </p:spPr>
              <p:txBody>
                <a:bodyPr anchor="ctr"/>
                <a:lstStyle/>
                <a:p>
                  <a:pPr algn="ctr"/>
                  <a:endParaRPr>
                    <a:cs typeface="+mn-ea"/>
                    <a:sym typeface="+mn-lt"/>
                  </a:endParaRPr>
                </a:p>
              </p:txBody>
            </p:sp>
            <p:sp>
              <p:nvSpPr>
                <p:cNvPr id="25" name="Rectangle 49"/>
                <p:cNvSpPr/>
                <p:nvPr/>
              </p:nvSpPr>
              <p:spPr bwMode="auto">
                <a:xfrm>
                  <a:off x="1648618" y="1309688"/>
                  <a:ext cx="87313" cy="101600"/>
                </a:xfrm>
                <a:prstGeom prst="rect">
                  <a:avLst/>
                </a:prstGeom>
                <a:grpFill/>
                <a:ln w="9525">
                  <a:noFill/>
                  <a:miter lim="800000"/>
                </a:ln>
              </p:spPr>
              <p:txBody>
                <a:bodyPr anchor="ctr"/>
                <a:lstStyle/>
                <a:p>
                  <a:pPr algn="ctr"/>
                  <a:endParaRPr>
                    <a:cs typeface="+mn-ea"/>
                    <a:sym typeface="+mn-lt"/>
                  </a:endParaRPr>
                </a:p>
              </p:txBody>
            </p:sp>
          </p:grpSp>
          <p:sp>
            <p:nvSpPr>
              <p:cNvPr id="21" name="Freeform: Shape 50"/>
              <p:cNvSpPr/>
              <p:nvPr/>
            </p:nvSpPr>
            <p:spPr bwMode="auto">
              <a:xfrm>
                <a:off x="7874379" y="3491005"/>
                <a:ext cx="320872" cy="324908"/>
              </a:xfrm>
              <a:custGeom>
                <a:avLst/>
                <a:gdLst/>
                <a:ahLst/>
                <a:cxnLst>
                  <a:cxn ang="0">
                    <a:pos x="79" y="14"/>
                  </a:cxn>
                  <a:cxn ang="0">
                    <a:pos x="67" y="0"/>
                  </a:cxn>
                  <a:cxn ang="0">
                    <a:pos x="56" y="14"/>
                  </a:cxn>
                  <a:cxn ang="0">
                    <a:pos x="59" y="24"/>
                  </a:cxn>
                  <a:cxn ang="0">
                    <a:pos x="46" y="61"/>
                  </a:cxn>
                  <a:cxn ang="0">
                    <a:pos x="34" y="32"/>
                  </a:cxn>
                  <a:cxn ang="0">
                    <a:pos x="25" y="31"/>
                  </a:cxn>
                  <a:cxn ang="0">
                    <a:pos x="16" y="43"/>
                  </a:cxn>
                  <a:cxn ang="0">
                    <a:pos x="12" y="42"/>
                  </a:cxn>
                  <a:cxn ang="0">
                    <a:pos x="0" y="56"/>
                  </a:cxn>
                  <a:cxn ang="0">
                    <a:pos x="12" y="70"/>
                  </a:cxn>
                  <a:cxn ang="0">
                    <a:pos x="24" y="56"/>
                  </a:cxn>
                  <a:cxn ang="0">
                    <a:pos x="24" y="53"/>
                  </a:cxn>
                  <a:cxn ang="0">
                    <a:pos x="28" y="48"/>
                  </a:cxn>
                  <a:cxn ang="0">
                    <a:pos x="41" y="80"/>
                  </a:cxn>
                  <a:cxn ang="0">
                    <a:pos x="51" y="80"/>
                  </a:cxn>
                  <a:cxn ang="0">
                    <a:pos x="71" y="27"/>
                  </a:cxn>
                  <a:cxn ang="0">
                    <a:pos x="79" y="14"/>
                  </a:cxn>
                </a:cxnLst>
                <a:rect l="0" t="0" r="r" b="b"/>
                <a:pathLst>
                  <a:path w="79" h="80">
                    <a:moveTo>
                      <a:pt x="79" y="14"/>
                    </a:moveTo>
                    <a:cubicBezTo>
                      <a:pt x="79" y="6"/>
                      <a:pt x="74" y="0"/>
                      <a:pt x="67" y="0"/>
                    </a:cubicBezTo>
                    <a:cubicBezTo>
                      <a:pt x="61" y="0"/>
                      <a:pt x="56" y="6"/>
                      <a:pt x="56" y="14"/>
                    </a:cubicBezTo>
                    <a:cubicBezTo>
                      <a:pt x="56" y="18"/>
                      <a:pt x="57" y="21"/>
                      <a:pt x="59" y="24"/>
                    </a:cubicBezTo>
                    <a:cubicBezTo>
                      <a:pt x="46" y="61"/>
                      <a:pt x="46" y="61"/>
                      <a:pt x="46" y="61"/>
                    </a:cubicBezTo>
                    <a:cubicBezTo>
                      <a:pt x="34" y="32"/>
                      <a:pt x="34" y="32"/>
                      <a:pt x="34" y="32"/>
                    </a:cubicBezTo>
                    <a:cubicBezTo>
                      <a:pt x="25" y="31"/>
                      <a:pt x="25" y="31"/>
                      <a:pt x="25" y="31"/>
                    </a:cubicBezTo>
                    <a:cubicBezTo>
                      <a:pt x="16" y="43"/>
                      <a:pt x="16" y="43"/>
                      <a:pt x="16" y="43"/>
                    </a:cubicBezTo>
                    <a:cubicBezTo>
                      <a:pt x="15" y="43"/>
                      <a:pt x="13" y="42"/>
                      <a:pt x="12" y="42"/>
                    </a:cubicBezTo>
                    <a:cubicBezTo>
                      <a:pt x="6" y="42"/>
                      <a:pt x="0" y="48"/>
                      <a:pt x="0" y="56"/>
                    </a:cubicBezTo>
                    <a:cubicBezTo>
                      <a:pt x="0" y="64"/>
                      <a:pt x="6" y="70"/>
                      <a:pt x="12" y="70"/>
                    </a:cubicBezTo>
                    <a:cubicBezTo>
                      <a:pt x="19" y="70"/>
                      <a:pt x="24" y="64"/>
                      <a:pt x="24" y="56"/>
                    </a:cubicBezTo>
                    <a:cubicBezTo>
                      <a:pt x="24" y="55"/>
                      <a:pt x="24" y="54"/>
                      <a:pt x="24" y="53"/>
                    </a:cubicBezTo>
                    <a:cubicBezTo>
                      <a:pt x="28" y="48"/>
                      <a:pt x="28" y="48"/>
                      <a:pt x="28" y="48"/>
                    </a:cubicBezTo>
                    <a:cubicBezTo>
                      <a:pt x="41" y="80"/>
                      <a:pt x="41" y="80"/>
                      <a:pt x="41" y="80"/>
                    </a:cubicBezTo>
                    <a:cubicBezTo>
                      <a:pt x="51" y="80"/>
                      <a:pt x="51" y="80"/>
                      <a:pt x="51" y="80"/>
                    </a:cubicBezTo>
                    <a:cubicBezTo>
                      <a:pt x="71" y="27"/>
                      <a:pt x="71" y="27"/>
                      <a:pt x="71" y="27"/>
                    </a:cubicBezTo>
                    <a:cubicBezTo>
                      <a:pt x="76" y="25"/>
                      <a:pt x="79" y="20"/>
                      <a:pt x="79" y="14"/>
                    </a:cubicBezTo>
                    <a:close/>
                  </a:path>
                </a:pathLst>
              </a:custGeom>
              <a:solidFill>
                <a:schemeClr val="bg1"/>
              </a:solidFill>
              <a:ln w="9525">
                <a:noFill/>
                <a:round/>
              </a:ln>
            </p:spPr>
            <p:txBody>
              <a:bodyPr anchor="ctr"/>
              <a:lstStyle/>
              <a:p>
                <a:pPr algn="ctr"/>
                <a:endParaRPr>
                  <a:cs typeface="+mn-ea"/>
                  <a:sym typeface="+mn-lt"/>
                </a:endParaRPr>
              </a:p>
            </p:txBody>
          </p:sp>
        </p:grpSp>
        <p:sp>
          <p:nvSpPr>
            <p:cNvPr id="12" name="矩形 11"/>
            <p:cNvSpPr/>
            <p:nvPr/>
          </p:nvSpPr>
          <p:spPr>
            <a:xfrm>
              <a:off x="5937747" y="2593457"/>
              <a:ext cx="224197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标题文字添加</a:t>
              </a:r>
            </a:p>
          </p:txBody>
        </p:sp>
        <p:sp>
          <p:nvSpPr>
            <p:cNvPr id="13" name="矩形 12"/>
            <p:cNvSpPr/>
            <p:nvPr/>
          </p:nvSpPr>
          <p:spPr>
            <a:xfrm>
              <a:off x="4012279" y="4473544"/>
              <a:ext cx="224197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标题文字添加</a:t>
              </a:r>
            </a:p>
          </p:txBody>
        </p:sp>
      </p:grpSp>
      <p:sp>
        <p:nvSpPr>
          <p:cNvPr id="28" name="矩形 2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29" name="图片 28"/>
          <p:cNvPicPr>
            <a:picLocks noChangeAspect="1"/>
          </p:cNvPicPr>
          <p:nvPr/>
        </p:nvPicPr>
        <p:blipFill>
          <a:blip r:embed="rId4" cstate="email"/>
          <a:stretch>
            <a:fillRect/>
          </a:stretch>
        </p:blipFill>
        <p:spPr>
          <a:xfrm>
            <a:off x="9557046" y="3463182"/>
            <a:ext cx="2718591" cy="332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ppt_x</p:attrName>
                                        </p:attrNameLst>
                                      </p:cBhvr>
                                      <p:tavLst>
                                        <p:tav tm="0">
                                          <p:val>
                                            <p:strVal val="#ppt_x+#ppt_w*1.125000"/>
                                          </p:val>
                                        </p:tav>
                                        <p:tav tm="100000">
                                          <p:val>
                                            <p:strVal val="#ppt_x"/>
                                          </p:val>
                                        </p:tav>
                                      </p:tavLst>
                                    </p:anim>
                                    <p:animEffect transition="in" filter="wipe(left)">
                                      <p:cBhvr>
                                        <p:cTn id="15" dur="500"/>
                                        <p:tgtEl>
                                          <p:spTgt spid="7"/>
                                        </p:tgtEl>
                                      </p:cBhvr>
                                    </p:animEffect>
                                  </p:childTnLst>
                                </p:cTn>
                              </p:par>
                              <p:par>
                                <p:cTn id="16" presetID="1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ppt_x</p:attrName>
                                        </p:attrNameLst>
                                      </p:cBhvr>
                                      <p:tavLst>
                                        <p:tav tm="0">
                                          <p:val>
                                            <p:strVal val="#ppt_x-#ppt_w*1.125000"/>
                                          </p:val>
                                        </p:tav>
                                        <p:tav tm="100000">
                                          <p:val>
                                            <p:strVal val="#ppt_x"/>
                                          </p:val>
                                        </p:tav>
                                      </p:tavLst>
                                    </p:anim>
                                    <p:animEffect transition="in" filter="wipe(righ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1900" fill="hold"/>
                                        <p:tgtEl>
                                          <p:spTgt spid="29"/>
                                        </p:tgtEl>
                                        <p:attrNameLst>
                                          <p:attrName>ppt_w</p:attrName>
                                        </p:attrNameLst>
                                      </p:cBhvr>
                                      <p:tavLst>
                                        <p:tav tm="0">
                                          <p:val>
                                            <p:fltVal val="0"/>
                                          </p:val>
                                        </p:tav>
                                        <p:tav tm="100000">
                                          <p:val>
                                            <p:strVal val="#ppt_w"/>
                                          </p:val>
                                        </p:tav>
                                      </p:tavLst>
                                    </p:anim>
                                    <p:anim calcmode="lin" valueType="num">
                                      <p:cBhvr>
                                        <p:cTn id="25" dur="1900" fill="hold"/>
                                        <p:tgtEl>
                                          <p:spTgt spid="29"/>
                                        </p:tgtEl>
                                        <p:attrNameLst>
                                          <p:attrName>ppt_h</p:attrName>
                                        </p:attrNameLst>
                                      </p:cBhvr>
                                      <p:tavLst>
                                        <p:tav tm="0">
                                          <p:val>
                                            <p:fltVal val="0"/>
                                          </p:val>
                                        </p:tav>
                                        <p:tav tm="100000">
                                          <p:val>
                                            <p:strVal val="#ppt_h"/>
                                          </p:val>
                                        </p:tav>
                                      </p:tavLst>
                                    </p:anim>
                                    <p:animEffect transition="in" filter="fade">
                                      <p:cBhvr>
                                        <p:cTn id="26" dur="1900"/>
                                        <p:tgtEl>
                                          <p:spTgt spid="29"/>
                                        </p:tgtEl>
                                      </p:cBhvr>
                                    </p:animEffect>
                                    <p:anim calcmode="lin" valueType="num">
                                      <p:cBhvr>
                                        <p:cTn id="27" dur="1900" fill="hold"/>
                                        <p:tgtEl>
                                          <p:spTgt spid="29"/>
                                        </p:tgtEl>
                                        <p:attrNameLst>
                                          <p:attrName>ppt_x</p:attrName>
                                        </p:attrNameLst>
                                      </p:cBhvr>
                                      <p:tavLst>
                                        <p:tav tm="0">
                                          <p:val>
                                            <p:fltVal val="0.5"/>
                                          </p:val>
                                        </p:tav>
                                        <p:tav tm="100000">
                                          <p:val>
                                            <p:strVal val="#ppt_x"/>
                                          </p:val>
                                        </p:tav>
                                      </p:tavLst>
                                    </p:anim>
                                    <p:anim calcmode="lin" valueType="num">
                                      <p:cBhvr>
                                        <p:cTn id="28" dur="1900" fill="hold"/>
                                        <p:tgtEl>
                                          <p:spTgt spid="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35520"/>
            <a:ext cx="12192000" cy="6893520"/>
          </a:xfrm>
          <a:prstGeom prst="rect">
            <a:avLst/>
          </a:prstGeom>
        </p:spPr>
      </p:pic>
      <p:pic>
        <p:nvPicPr>
          <p:cNvPr id="2" name="图片 1"/>
          <p:cNvPicPr>
            <a:picLocks noChangeAspect="1"/>
          </p:cNvPicPr>
          <p:nvPr/>
        </p:nvPicPr>
        <p:blipFill>
          <a:blip r:embed="rId4" cstate="email"/>
          <a:stretch>
            <a:fillRect/>
          </a:stretch>
        </p:blipFill>
        <p:spPr>
          <a:xfrm>
            <a:off x="235207" y="-1328027"/>
            <a:ext cx="6994534" cy="4663023"/>
          </a:xfrm>
          <a:prstGeom prst="rect">
            <a:avLst/>
          </a:prstGeom>
        </p:spPr>
      </p:pic>
      <p:pic>
        <p:nvPicPr>
          <p:cNvPr id="3" name="图片 2"/>
          <p:cNvPicPr>
            <a:picLocks noChangeAspect="1"/>
          </p:cNvPicPr>
          <p:nvPr/>
        </p:nvPicPr>
        <p:blipFill>
          <a:blip r:embed="rId5" cstate="email"/>
          <a:stretch>
            <a:fillRect/>
          </a:stretch>
        </p:blipFill>
        <p:spPr>
          <a:xfrm>
            <a:off x="6838456" y="135042"/>
            <a:ext cx="5437182" cy="6656282"/>
          </a:xfrm>
          <a:prstGeom prst="rect">
            <a:avLst/>
          </a:prstGeom>
        </p:spPr>
      </p:pic>
      <p:pic>
        <p:nvPicPr>
          <p:cNvPr id="10" name="图片 9"/>
          <p:cNvPicPr>
            <a:picLocks noChangeAspect="1"/>
          </p:cNvPicPr>
          <p:nvPr/>
        </p:nvPicPr>
        <p:blipFill>
          <a:blip r:embed="rId6" cstate="email"/>
          <a:stretch>
            <a:fillRect/>
          </a:stretch>
        </p:blipFill>
        <p:spPr>
          <a:xfrm>
            <a:off x="2575948" y="2019222"/>
            <a:ext cx="2671170" cy="44886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900" fill="hold"/>
                                        <p:tgtEl>
                                          <p:spTgt spid="3"/>
                                        </p:tgtEl>
                                        <p:attrNameLst>
                                          <p:attrName>ppt_w</p:attrName>
                                        </p:attrNameLst>
                                      </p:cBhvr>
                                      <p:tavLst>
                                        <p:tav tm="0">
                                          <p:val>
                                            <p:fltVal val="0"/>
                                          </p:val>
                                        </p:tav>
                                        <p:tav tm="100000">
                                          <p:val>
                                            <p:strVal val="#ppt_w"/>
                                          </p:val>
                                        </p:tav>
                                      </p:tavLst>
                                    </p:anim>
                                    <p:anim calcmode="lin" valueType="num">
                                      <p:cBhvr>
                                        <p:cTn id="8" dur="1900" fill="hold"/>
                                        <p:tgtEl>
                                          <p:spTgt spid="3"/>
                                        </p:tgtEl>
                                        <p:attrNameLst>
                                          <p:attrName>ppt_h</p:attrName>
                                        </p:attrNameLst>
                                      </p:cBhvr>
                                      <p:tavLst>
                                        <p:tav tm="0">
                                          <p:val>
                                            <p:fltVal val="0"/>
                                          </p:val>
                                        </p:tav>
                                        <p:tav tm="100000">
                                          <p:val>
                                            <p:strVal val="#ppt_h"/>
                                          </p:val>
                                        </p:tav>
                                      </p:tavLst>
                                    </p:anim>
                                    <p:animEffect transition="in" filter="fade">
                                      <p:cBhvr>
                                        <p:cTn id="9" dur="1900"/>
                                        <p:tgtEl>
                                          <p:spTgt spid="3"/>
                                        </p:tgtEl>
                                      </p:cBhvr>
                                    </p:animEffect>
                                    <p:anim calcmode="lin" valueType="num">
                                      <p:cBhvr>
                                        <p:cTn id="10" dur="1900" fill="hold"/>
                                        <p:tgtEl>
                                          <p:spTgt spid="3"/>
                                        </p:tgtEl>
                                        <p:attrNameLst>
                                          <p:attrName>ppt_x</p:attrName>
                                        </p:attrNameLst>
                                      </p:cBhvr>
                                      <p:tavLst>
                                        <p:tav tm="0">
                                          <p:val>
                                            <p:fltVal val="0.5"/>
                                          </p:val>
                                        </p:tav>
                                        <p:tav tm="100000">
                                          <p:val>
                                            <p:strVal val="#ppt_x"/>
                                          </p:val>
                                        </p:tav>
                                      </p:tavLst>
                                    </p:anim>
                                    <p:anim calcmode="lin" valueType="num">
                                      <p:cBhvr>
                                        <p:cTn id="11" dur="19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22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2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35520"/>
            <a:ext cx="12192000" cy="6893520"/>
          </a:xfrm>
          <a:prstGeom prst="rect">
            <a:avLst/>
          </a:prstGeom>
        </p:spPr>
      </p:pic>
      <p:sp>
        <p:nvSpPr>
          <p:cNvPr id="3" name="椭圆 2"/>
          <p:cNvSpPr/>
          <p:nvPr/>
        </p:nvSpPr>
        <p:spPr>
          <a:xfrm>
            <a:off x="5962650" y="3781426"/>
            <a:ext cx="1943100" cy="1750450"/>
          </a:xfrm>
          <a:prstGeom prst="ellipse">
            <a:avLst/>
          </a:prstGeom>
          <a:solidFill>
            <a:srgbClr val="E2D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4" cstate="email"/>
          <a:srcRect/>
          <a:stretch>
            <a:fillRect/>
          </a:stretch>
        </p:blipFill>
        <p:spPr>
          <a:xfrm>
            <a:off x="7145596" y="667657"/>
            <a:ext cx="5046404" cy="6190343"/>
          </a:xfrm>
          <a:prstGeom prst="rect">
            <a:avLst/>
          </a:prstGeom>
        </p:spPr>
      </p:pic>
      <p:sp>
        <p:nvSpPr>
          <p:cNvPr id="2" name="矩形 1"/>
          <p:cNvSpPr/>
          <p:nvPr/>
        </p:nvSpPr>
        <p:spPr>
          <a:xfrm>
            <a:off x="1072515" y="2314397"/>
            <a:ext cx="6413500" cy="2229030"/>
          </a:xfrm>
          <a:prstGeom prst="rect">
            <a:avLst/>
          </a:prstGeom>
          <a:noFill/>
          <a:ln w="22225">
            <a:solidFill>
              <a:srgbClr val="C5759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683B"/>
              </a:solidFill>
              <a:cs typeface="+mn-ea"/>
              <a:sym typeface="+mn-lt"/>
            </a:endParaRPr>
          </a:p>
        </p:txBody>
      </p:sp>
      <p:sp>
        <p:nvSpPr>
          <p:cNvPr id="11" name="文本框 10"/>
          <p:cNvSpPr txBox="1"/>
          <p:nvPr/>
        </p:nvSpPr>
        <p:spPr>
          <a:xfrm>
            <a:off x="2591356" y="2623002"/>
            <a:ext cx="4057650" cy="769441"/>
          </a:xfrm>
          <a:prstGeom prst="rect">
            <a:avLst/>
          </a:prstGeom>
          <a:noFill/>
        </p:spPr>
        <p:txBody>
          <a:bodyPr wrap="square" rtlCol="0">
            <a:spAutoFit/>
          </a:bodyPr>
          <a:lstStyle/>
          <a:p>
            <a:pPr algn="ctr"/>
            <a:r>
              <a:rPr lang="en-US" altLang="zh-CN" sz="4400" dirty="0">
                <a:solidFill>
                  <a:schemeClr val="accent6">
                    <a:lumMod val="50000"/>
                  </a:schemeClr>
                </a:solidFill>
                <a:cs typeface="+mn-ea"/>
                <a:sym typeface="+mn-lt"/>
              </a:rPr>
              <a:t>Part 01</a:t>
            </a:r>
          </a:p>
        </p:txBody>
      </p:sp>
      <p:sp>
        <p:nvSpPr>
          <p:cNvPr id="12" name="文本框 11"/>
          <p:cNvSpPr txBox="1"/>
          <p:nvPr/>
        </p:nvSpPr>
        <p:spPr>
          <a:xfrm>
            <a:off x="1757919" y="3392443"/>
            <a:ext cx="5724525" cy="769441"/>
          </a:xfrm>
          <a:prstGeom prst="rect">
            <a:avLst/>
          </a:prstGeom>
          <a:noFill/>
        </p:spPr>
        <p:txBody>
          <a:bodyPr wrap="square" rtlCol="0">
            <a:spAutoFit/>
          </a:bodyPr>
          <a:lstStyle/>
          <a:p>
            <a:pPr algn="ctr"/>
            <a:r>
              <a:rPr lang="zh-CN" altLang="en-US" sz="4400" dirty="0">
                <a:solidFill>
                  <a:schemeClr val="accent6">
                    <a:lumMod val="50000"/>
                  </a:schemeClr>
                </a:solidFill>
                <a:cs typeface="+mn-ea"/>
                <a:sym typeface="+mn-lt"/>
              </a:rPr>
              <a:t>点击添加您的标题</a:t>
            </a:r>
          </a:p>
        </p:txBody>
      </p:sp>
      <p:cxnSp>
        <p:nvCxnSpPr>
          <p:cNvPr id="13" name="直接连接符 12"/>
          <p:cNvCxnSpPr/>
          <p:nvPr/>
        </p:nvCxnSpPr>
        <p:spPr>
          <a:xfrm>
            <a:off x="2415779" y="3392443"/>
            <a:ext cx="4408805" cy="0"/>
          </a:xfrm>
          <a:prstGeom prst="line">
            <a:avLst/>
          </a:prstGeom>
          <a:ln w="15875">
            <a:solidFill>
              <a:srgbClr val="C57597"/>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299"/>
                            </p:stCondLst>
                            <p:childTnLst>
                              <p:par>
                                <p:cTn id="21" presetID="2" presetClass="entr" presetSubtype="4"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5400000">
            <a:off x="5395384" y="-1856316"/>
            <a:ext cx="1691216" cy="11233149"/>
          </a:xfrm>
          <a:prstGeom prst="downArrow">
            <a:avLst>
              <a:gd name="adj1" fmla="val 49074"/>
              <a:gd name="adj2" fmla="val 44803"/>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10413" tIns="55207" rIns="110413" bIns="55207"/>
          <a:lstStyle/>
          <a:p>
            <a:endParaRPr lang="zh-CN" altLang="en-US" sz="2535">
              <a:solidFill>
                <a:schemeClr val="bg1"/>
              </a:solidFill>
              <a:cs typeface="+mn-ea"/>
              <a:sym typeface="+mn-lt"/>
            </a:endParaRPr>
          </a:p>
        </p:txBody>
      </p:sp>
      <p:grpSp>
        <p:nvGrpSpPr>
          <p:cNvPr id="32" name="组合 31"/>
          <p:cNvGrpSpPr/>
          <p:nvPr/>
        </p:nvGrpSpPr>
        <p:grpSpPr bwMode="auto">
          <a:xfrm>
            <a:off x="3790951" y="2872318"/>
            <a:ext cx="2055283" cy="1860549"/>
            <a:chOff x="1214414" y="2786058"/>
            <a:chExt cx="1935848" cy="1751017"/>
          </a:xfrm>
        </p:grpSpPr>
        <p:grpSp>
          <p:nvGrpSpPr>
            <p:cNvPr id="43011" name="Group 6"/>
            <p:cNvGrpSpPr/>
            <p:nvPr/>
          </p:nvGrpSpPr>
          <p:grpSpPr bwMode="auto">
            <a:xfrm>
              <a:off x="1295400" y="2786058"/>
              <a:ext cx="1753450" cy="1751017"/>
              <a:chOff x="1823" y="2371"/>
              <a:chExt cx="1801" cy="1801"/>
            </a:xfrm>
          </p:grpSpPr>
          <p:sp>
            <p:nvSpPr>
              <p:cNvPr id="430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65">
                  <a:solidFill>
                    <a:schemeClr val="bg1"/>
                  </a:solidFill>
                  <a:cs typeface="+mn-ea"/>
                  <a:sym typeface="+mn-lt"/>
                </a:endParaRPr>
              </a:p>
            </p:txBody>
          </p:sp>
          <p:sp>
            <p:nvSpPr>
              <p:cNvPr id="4301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endParaRPr lang="zh-CN" altLang="en-US" sz="1865">
                  <a:solidFill>
                    <a:schemeClr val="bg1"/>
                  </a:solidFill>
                  <a:cs typeface="+mn-ea"/>
                  <a:sym typeface="+mn-lt"/>
                </a:endParaRPr>
              </a:p>
            </p:txBody>
          </p:sp>
        </p:grpSp>
        <p:sp>
          <p:nvSpPr>
            <p:cNvPr id="43014" name="Text Box 9"/>
            <p:cNvSpPr txBox="1">
              <a:spLocks noChangeArrowheads="1"/>
            </p:cNvSpPr>
            <p:nvPr/>
          </p:nvSpPr>
          <p:spPr bwMode="auto">
            <a:xfrm>
              <a:off x="1214414" y="3533074"/>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865" b="1">
                  <a:solidFill>
                    <a:schemeClr val="bg1"/>
                  </a:solidFill>
                  <a:cs typeface="+mn-ea"/>
                  <a:sym typeface="+mn-lt"/>
                </a:rPr>
                <a:t>写入文本</a:t>
              </a:r>
            </a:p>
          </p:txBody>
        </p:sp>
      </p:grpSp>
      <p:grpSp>
        <p:nvGrpSpPr>
          <p:cNvPr id="37" name="组合 36"/>
          <p:cNvGrpSpPr/>
          <p:nvPr/>
        </p:nvGrpSpPr>
        <p:grpSpPr bwMode="auto">
          <a:xfrm>
            <a:off x="6182784" y="2872318"/>
            <a:ext cx="2055283" cy="1860549"/>
            <a:chOff x="1214414" y="2786058"/>
            <a:chExt cx="1935848" cy="1751017"/>
          </a:xfrm>
        </p:grpSpPr>
        <p:grpSp>
          <p:nvGrpSpPr>
            <p:cNvPr id="43016" name="Group 6"/>
            <p:cNvGrpSpPr/>
            <p:nvPr/>
          </p:nvGrpSpPr>
          <p:grpSpPr bwMode="auto">
            <a:xfrm>
              <a:off x="1295400" y="2786058"/>
              <a:ext cx="1753450" cy="1751017"/>
              <a:chOff x="1823" y="2371"/>
              <a:chExt cx="1801" cy="1801"/>
            </a:xfrm>
          </p:grpSpPr>
          <p:sp>
            <p:nvSpPr>
              <p:cNvPr id="430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65">
                  <a:solidFill>
                    <a:schemeClr val="bg1"/>
                  </a:solidFill>
                  <a:cs typeface="+mn-ea"/>
                  <a:sym typeface="+mn-lt"/>
                </a:endParaRPr>
              </a:p>
            </p:txBody>
          </p:sp>
          <p:sp>
            <p:nvSpPr>
              <p:cNvPr id="43018"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ln>
            </p:spPr>
            <p:txBody>
              <a:bodyPr/>
              <a:lstStyle/>
              <a:p>
                <a:endParaRPr lang="zh-CN" altLang="en-US" sz="1865">
                  <a:solidFill>
                    <a:schemeClr val="bg1"/>
                  </a:solidFill>
                  <a:cs typeface="+mn-ea"/>
                  <a:sym typeface="+mn-lt"/>
                </a:endParaRPr>
              </a:p>
            </p:txBody>
          </p:sp>
        </p:grpSp>
        <p:sp>
          <p:nvSpPr>
            <p:cNvPr id="43019" name="Text Box 9"/>
            <p:cNvSpPr txBox="1">
              <a:spLocks noChangeArrowheads="1"/>
            </p:cNvSpPr>
            <p:nvPr/>
          </p:nvSpPr>
          <p:spPr bwMode="auto">
            <a:xfrm>
              <a:off x="1214414" y="351402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865" b="1">
                  <a:solidFill>
                    <a:schemeClr val="bg1"/>
                  </a:solidFill>
                  <a:cs typeface="+mn-ea"/>
                  <a:sym typeface="+mn-lt"/>
                </a:rPr>
                <a:t>写入文本</a:t>
              </a:r>
            </a:p>
          </p:txBody>
        </p:sp>
      </p:grpSp>
      <p:grpSp>
        <p:nvGrpSpPr>
          <p:cNvPr id="42" name="组合 41"/>
          <p:cNvGrpSpPr/>
          <p:nvPr/>
        </p:nvGrpSpPr>
        <p:grpSpPr bwMode="auto">
          <a:xfrm>
            <a:off x="8572501" y="2872318"/>
            <a:ext cx="2053167" cy="1860549"/>
            <a:chOff x="1214414" y="2786058"/>
            <a:chExt cx="1935848" cy="1751017"/>
          </a:xfrm>
        </p:grpSpPr>
        <p:grpSp>
          <p:nvGrpSpPr>
            <p:cNvPr id="43021" name="Group 6"/>
            <p:cNvGrpSpPr/>
            <p:nvPr/>
          </p:nvGrpSpPr>
          <p:grpSpPr bwMode="auto">
            <a:xfrm>
              <a:off x="1295400" y="2786058"/>
              <a:ext cx="1753450" cy="1751017"/>
              <a:chOff x="1823" y="2371"/>
              <a:chExt cx="1801" cy="1801"/>
            </a:xfrm>
          </p:grpSpPr>
          <p:sp>
            <p:nvSpPr>
              <p:cNvPr id="430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65">
                  <a:solidFill>
                    <a:schemeClr val="bg1"/>
                  </a:solidFill>
                  <a:cs typeface="+mn-ea"/>
                  <a:sym typeface="+mn-lt"/>
                </a:endParaRPr>
              </a:p>
            </p:txBody>
          </p:sp>
          <p:sp>
            <p:nvSpPr>
              <p:cNvPr id="4302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endParaRPr lang="zh-CN" altLang="en-US" sz="1865">
                  <a:solidFill>
                    <a:schemeClr val="bg1"/>
                  </a:solidFill>
                  <a:cs typeface="+mn-ea"/>
                  <a:sym typeface="+mn-lt"/>
                </a:endParaRPr>
              </a:p>
            </p:txBody>
          </p:sp>
        </p:grpSp>
        <p:sp>
          <p:nvSpPr>
            <p:cNvPr id="43024"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865" b="1">
                  <a:solidFill>
                    <a:schemeClr val="bg1"/>
                  </a:solidFill>
                  <a:cs typeface="+mn-ea"/>
                  <a:sym typeface="+mn-lt"/>
                </a:rPr>
                <a:t>写入文本</a:t>
              </a:r>
            </a:p>
          </p:txBody>
        </p:sp>
      </p:grpSp>
      <p:grpSp>
        <p:nvGrpSpPr>
          <p:cNvPr id="47" name="组合 40"/>
          <p:cNvGrpSpPr/>
          <p:nvPr/>
        </p:nvGrpSpPr>
        <p:grpSpPr bwMode="auto">
          <a:xfrm>
            <a:off x="1390651" y="2872318"/>
            <a:ext cx="2055283" cy="1860549"/>
            <a:chOff x="1214414" y="2786058"/>
            <a:chExt cx="1935848" cy="1751017"/>
          </a:xfrm>
        </p:grpSpPr>
        <p:grpSp>
          <p:nvGrpSpPr>
            <p:cNvPr id="43026" name="Group 6"/>
            <p:cNvGrpSpPr/>
            <p:nvPr/>
          </p:nvGrpSpPr>
          <p:grpSpPr bwMode="auto">
            <a:xfrm>
              <a:off x="1295400" y="2786058"/>
              <a:ext cx="1753450" cy="1751017"/>
              <a:chOff x="1823" y="2371"/>
              <a:chExt cx="1801" cy="1801"/>
            </a:xfrm>
          </p:grpSpPr>
          <p:sp>
            <p:nvSpPr>
              <p:cNvPr id="4302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65">
                  <a:solidFill>
                    <a:schemeClr val="bg1"/>
                  </a:solidFill>
                  <a:cs typeface="+mn-ea"/>
                  <a:sym typeface="+mn-lt"/>
                </a:endParaRPr>
              </a:p>
            </p:txBody>
          </p:sp>
          <p:sp>
            <p:nvSpPr>
              <p:cNvPr id="43028"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ln>
            </p:spPr>
            <p:txBody>
              <a:bodyPr/>
              <a:lstStyle/>
              <a:p>
                <a:endParaRPr lang="zh-CN" altLang="en-US" sz="1865">
                  <a:solidFill>
                    <a:schemeClr val="bg1"/>
                  </a:solidFill>
                  <a:cs typeface="+mn-ea"/>
                  <a:sym typeface="+mn-lt"/>
                </a:endParaRPr>
              </a:p>
            </p:txBody>
          </p:sp>
        </p:grpSp>
        <p:sp>
          <p:nvSpPr>
            <p:cNvPr id="43029"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865" b="1">
                  <a:solidFill>
                    <a:schemeClr val="bg1"/>
                  </a:solidFill>
                  <a:cs typeface="+mn-ea"/>
                  <a:sym typeface="+mn-lt"/>
                </a:rPr>
                <a:t>写入文本</a:t>
              </a:r>
            </a:p>
          </p:txBody>
        </p:sp>
      </p:grpSp>
      <p:sp>
        <p:nvSpPr>
          <p:cNvPr id="52" name="矩形标注 51"/>
          <p:cNvSpPr/>
          <p:nvPr/>
        </p:nvSpPr>
        <p:spPr>
          <a:xfrm>
            <a:off x="4193118" y="5069418"/>
            <a:ext cx="1782233" cy="5503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fontAlgn="auto"/>
            <a:endParaRPr lang="zh-CN" altLang="en-US" sz="2400" noProof="1">
              <a:solidFill>
                <a:schemeClr val="tx1">
                  <a:lumMod val="85000"/>
                  <a:lumOff val="15000"/>
                </a:schemeClr>
              </a:solidFill>
              <a:cs typeface="+mn-ea"/>
              <a:sym typeface="+mn-lt"/>
            </a:endParaRPr>
          </a:p>
        </p:txBody>
      </p:sp>
      <p:sp>
        <p:nvSpPr>
          <p:cNvPr id="53" name="矩形标注 52"/>
          <p:cNvSpPr/>
          <p:nvPr/>
        </p:nvSpPr>
        <p:spPr>
          <a:xfrm>
            <a:off x="1758951" y="2453217"/>
            <a:ext cx="1913467" cy="76200"/>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fontAlgn="auto"/>
            <a:endParaRPr lang="zh-CN" altLang="en-US" sz="2400" noProof="1">
              <a:solidFill>
                <a:schemeClr val="tx1">
                  <a:lumMod val="85000"/>
                  <a:lumOff val="15000"/>
                </a:schemeClr>
              </a:solidFill>
              <a:cs typeface="+mn-ea"/>
              <a:sym typeface="+mn-lt"/>
            </a:endParaRPr>
          </a:p>
        </p:txBody>
      </p:sp>
      <p:sp>
        <p:nvSpPr>
          <p:cNvPr id="54" name="Rectangle 28"/>
          <p:cNvSpPr>
            <a:spLocks noChangeArrowheads="1"/>
          </p:cNvSpPr>
          <p:nvPr/>
        </p:nvSpPr>
        <p:spPr bwMode="auto">
          <a:xfrm>
            <a:off x="4167718" y="5115985"/>
            <a:ext cx="1780116" cy="65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a:lnSpc>
                <a:spcPct val="120000"/>
              </a:lnSpc>
            </a:pPr>
            <a:r>
              <a:rPr lang="zh-CN" altLang="en-US" sz="1465">
                <a:solidFill>
                  <a:srgbClr val="262626"/>
                </a:solidFill>
                <a:cs typeface="+mn-ea"/>
                <a:sym typeface="+mn-lt"/>
              </a:rPr>
              <a:t>单击此处添加文字</a:t>
            </a:r>
          </a:p>
          <a:p>
            <a:pPr>
              <a:lnSpc>
                <a:spcPct val="120000"/>
              </a:lnSpc>
            </a:pPr>
            <a:r>
              <a:rPr lang="zh-CN" altLang="en-US" sz="1465">
                <a:solidFill>
                  <a:srgbClr val="262626"/>
                </a:solidFill>
                <a:cs typeface="+mn-ea"/>
                <a:sym typeface="+mn-lt"/>
              </a:rPr>
              <a:t>单击此处添加文字</a:t>
            </a:r>
          </a:p>
        </p:txBody>
      </p:sp>
      <p:sp>
        <p:nvSpPr>
          <p:cNvPr id="55" name="Rectangle 28"/>
          <p:cNvSpPr>
            <a:spLocks noChangeArrowheads="1"/>
          </p:cNvSpPr>
          <p:nvPr/>
        </p:nvSpPr>
        <p:spPr bwMode="auto">
          <a:xfrm>
            <a:off x="1839385" y="1797051"/>
            <a:ext cx="1782233" cy="65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a:lnSpc>
                <a:spcPct val="120000"/>
              </a:lnSpc>
            </a:pPr>
            <a:r>
              <a:rPr lang="zh-CN" altLang="en-US" sz="1465">
                <a:solidFill>
                  <a:srgbClr val="262626"/>
                </a:solidFill>
                <a:cs typeface="+mn-ea"/>
                <a:sym typeface="+mn-lt"/>
              </a:rPr>
              <a:t>单击此处添加文字</a:t>
            </a:r>
          </a:p>
          <a:p>
            <a:pPr>
              <a:lnSpc>
                <a:spcPct val="120000"/>
              </a:lnSpc>
            </a:pPr>
            <a:r>
              <a:rPr lang="zh-CN" altLang="en-US" sz="1465">
                <a:solidFill>
                  <a:srgbClr val="262626"/>
                </a:solidFill>
                <a:cs typeface="+mn-ea"/>
                <a:sym typeface="+mn-lt"/>
              </a:rPr>
              <a:t>单击此处添加文字</a:t>
            </a:r>
          </a:p>
        </p:txBody>
      </p:sp>
      <p:sp>
        <p:nvSpPr>
          <p:cNvPr id="56" name="矩形标注 55"/>
          <p:cNvSpPr/>
          <p:nvPr/>
        </p:nvSpPr>
        <p:spPr>
          <a:xfrm>
            <a:off x="6487584" y="2453217"/>
            <a:ext cx="1913467" cy="76200"/>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fontAlgn="auto"/>
            <a:endParaRPr lang="zh-CN" altLang="en-US" sz="2400" noProof="1">
              <a:solidFill>
                <a:schemeClr val="tx1">
                  <a:lumMod val="85000"/>
                  <a:lumOff val="15000"/>
                </a:schemeClr>
              </a:solidFill>
              <a:cs typeface="+mn-ea"/>
              <a:sym typeface="+mn-lt"/>
            </a:endParaRPr>
          </a:p>
        </p:txBody>
      </p:sp>
      <p:sp>
        <p:nvSpPr>
          <p:cNvPr id="57" name="Rectangle 28"/>
          <p:cNvSpPr>
            <a:spLocks noChangeArrowheads="1"/>
          </p:cNvSpPr>
          <p:nvPr/>
        </p:nvSpPr>
        <p:spPr bwMode="auto">
          <a:xfrm>
            <a:off x="6568018" y="1797051"/>
            <a:ext cx="1780116" cy="65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a:lnSpc>
                <a:spcPct val="120000"/>
              </a:lnSpc>
            </a:pPr>
            <a:r>
              <a:rPr lang="zh-CN" altLang="en-US" sz="1465">
                <a:solidFill>
                  <a:srgbClr val="262626"/>
                </a:solidFill>
                <a:cs typeface="+mn-ea"/>
                <a:sym typeface="+mn-lt"/>
              </a:rPr>
              <a:t>单击此处添加文字</a:t>
            </a:r>
          </a:p>
          <a:p>
            <a:pPr>
              <a:lnSpc>
                <a:spcPct val="120000"/>
              </a:lnSpc>
            </a:pPr>
            <a:r>
              <a:rPr lang="zh-CN" altLang="en-US" sz="1465">
                <a:solidFill>
                  <a:srgbClr val="262626"/>
                </a:solidFill>
                <a:cs typeface="+mn-ea"/>
                <a:sym typeface="+mn-lt"/>
              </a:rPr>
              <a:t>单击此处添加文字</a:t>
            </a:r>
          </a:p>
        </p:txBody>
      </p:sp>
      <p:sp>
        <p:nvSpPr>
          <p:cNvPr id="58" name="矩形标注 57"/>
          <p:cNvSpPr/>
          <p:nvPr/>
        </p:nvSpPr>
        <p:spPr>
          <a:xfrm>
            <a:off x="9017001" y="5069418"/>
            <a:ext cx="1784351" cy="5503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fontAlgn="auto"/>
            <a:endParaRPr lang="zh-CN" altLang="en-US" sz="2400" noProof="1">
              <a:solidFill>
                <a:schemeClr val="tx1">
                  <a:lumMod val="85000"/>
                  <a:lumOff val="15000"/>
                </a:schemeClr>
              </a:solidFill>
              <a:cs typeface="+mn-ea"/>
              <a:sym typeface="+mn-lt"/>
            </a:endParaRPr>
          </a:p>
        </p:txBody>
      </p:sp>
      <p:sp>
        <p:nvSpPr>
          <p:cNvPr id="59" name="Rectangle 28"/>
          <p:cNvSpPr>
            <a:spLocks noChangeArrowheads="1"/>
          </p:cNvSpPr>
          <p:nvPr/>
        </p:nvSpPr>
        <p:spPr bwMode="auto">
          <a:xfrm>
            <a:off x="8991600" y="5115985"/>
            <a:ext cx="1780117" cy="65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a:lnSpc>
                <a:spcPct val="120000"/>
              </a:lnSpc>
            </a:pPr>
            <a:r>
              <a:rPr lang="zh-CN" altLang="en-US" sz="1465">
                <a:solidFill>
                  <a:srgbClr val="262626"/>
                </a:solidFill>
                <a:cs typeface="+mn-ea"/>
                <a:sym typeface="+mn-lt"/>
              </a:rPr>
              <a:t>单击此处添加文字</a:t>
            </a:r>
          </a:p>
          <a:p>
            <a:pPr>
              <a:lnSpc>
                <a:spcPct val="120000"/>
              </a:lnSpc>
            </a:pPr>
            <a:r>
              <a:rPr lang="zh-CN" altLang="en-US" sz="1465">
                <a:solidFill>
                  <a:srgbClr val="262626"/>
                </a:solidFill>
                <a:cs typeface="+mn-ea"/>
                <a:sym typeface="+mn-lt"/>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ppt_x</p:attrName>
                                        </p:attrNameLst>
                                      </p:cBhvr>
                                      <p:tavLst>
                                        <p:tav tm="0">
                                          <p:val>
                                            <p:strVal val="#ppt_x"/>
                                          </p:val>
                                        </p:tav>
                                        <p:tav tm="100000">
                                          <p:val>
                                            <p:strVal val="#ppt_x"/>
                                          </p:val>
                                        </p:tav>
                                      </p:tavLst>
                                    </p:anim>
                                    <p:anim calcmode="lin" valueType="num">
                                      <p:cBhvr>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ppt_x</p:attrName>
                                        </p:attrNameLst>
                                      </p:cBhvr>
                                      <p:tavLst>
                                        <p:tav tm="0">
                                          <p:val>
                                            <p:strVal val="#ppt_x"/>
                                          </p:val>
                                        </p:tav>
                                        <p:tav tm="100000">
                                          <p:val>
                                            <p:strVal val="#ppt_x"/>
                                          </p:val>
                                        </p:tav>
                                      </p:tavLst>
                                    </p:anim>
                                    <p:anim calcmode="lin" valueType="num">
                                      <p:cBhvr>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ppt_x</p:attrName>
                                        </p:attrNameLst>
                                      </p:cBhvr>
                                      <p:tavLst>
                                        <p:tav tm="0">
                                          <p:val>
                                            <p:strVal val="#ppt_x"/>
                                          </p:val>
                                        </p:tav>
                                        <p:tav tm="100000">
                                          <p:val>
                                            <p:strVal val="#ppt_x"/>
                                          </p:val>
                                        </p:tav>
                                      </p:tavLst>
                                    </p:anim>
                                    <p:anim calcmode="lin" valueType="num">
                                      <p:cBhvr>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ppt_x</p:attrName>
                                        </p:attrNameLst>
                                      </p:cBhvr>
                                      <p:tavLst>
                                        <p:tav tm="0">
                                          <p:val>
                                            <p:strVal val="#ppt_x"/>
                                          </p:val>
                                        </p:tav>
                                        <p:tav tm="100000">
                                          <p:val>
                                            <p:strVal val="#ppt_x"/>
                                          </p:val>
                                        </p:tav>
                                      </p:tavLst>
                                    </p:anim>
                                    <p:anim calcmode="lin" valueType="num">
                                      <p:cBhvr>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bwMode="auto">
          <a:xfrm>
            <a:off x="1361017" y="2034118"/>
            <a:ext cx="2233083" cy="3507316"/>
            <a:chOff x="778084" y="1038958"/>
            <a:chExt cx="1850186" cy="2900945"/>
          </a:xfrm>
        </p:grpSpPr>
        <p:sp>
          <p:nvSpPr>
            <p:cNvPr id="33" name="圆角矩形 32"/>
            <p:cNvSpPr/>
            <p:nvPr/>
          </p:nvSpPr>
          <p:spPr>
            <a:xfrm>
              <a:off x="886815" y="1038958"/>
              <a:ext cx="1632723" cy="1502119"/>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34" name="任意多边形 33"/>
            <p:cNvSpPr/>
            <p:nvPr/>
          </p:nvSpPr>
          <p:spPr>
            <a:xfrm>
              <a:off x="778084"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cs typeface="+mn-ea"/>
                <a:sym typeface="+mn-lt"/>
              </a:endParaRPr>
            </a:p>
          </p:txBody>
        </p:sp>
        <p:sp>
          <p:nvSpPr>
            <p:cNvPr id="35" name="椭圆 34"/>
            <p:cNvSpPr/>
            <p:nvPr/>
          </p:nvSpPr>
          <p:spPr>
            <a:xfrm>
              <a:off x="1402412" y="1648209"/>
              <a:ext cx="601529"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38917" name="文本框 11"/>
            <p:cNvSpPr txBox="1">
              <a:spLocks noChangeArrowheads="1"/>
            </p:cNvSpPr>
            <p:nvPr/>
          </p:nvSpPr>
          <p:spPr bwMode="auto">
            <a:xfrm>
              <a:off x="1304926" y="1222952"/>
              <a:ext cx="839367"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en-US" altLang="zh-HK" sz="4400">
                  <a:solidFill>
                    <a:schemeClr val="bg1"/>
                  </a:solidFill>
                  <a:cs typeface="+mn-ea"/>
                  <a:sym typeface="+mn-lt"/>
                </a:rPr>
                <a:t>01</a:t>
              </a:r>
              <a:endParaRPr lang="zh-HK" altLang="en-US" sz="4400">
                <a:solidFill>
                  <a:schemeClr val="bg1"/>
                </a:solidFill>
                <a:cs typeface="+mn-ea"/>
                <a:sym typeface="+mn-lt"/>
              </a:endParaRPr>
            </a:p>
          </p:txBody>
        </p:sp>
        <p:sp>
          <p:nvSpPr>
            <p:cNvPr id="38918" name="文本框 64"/>
            <p:cNvSpPr txBox="1">
              <a:spLocks noChangeArrowheads="1"/>
            </p:cNvSpPr>
            <p:nvPr/>
          </p:nvSpPr>
          <p:spPr bwMode="auto">
            <a:xfrm>
              <a:off x="1148007" y="2434566"/>
              <a:ext cx="1110344"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2135" b="1">
                  <a:solidFill>
                    <a:srgbClr val="404040"/>
                  </a:solidFill>
                  <a:cs typeface="+mn-ea"/>
                  <a:sym typeface="+mn-lt"/>
                </a:rPr>
                <a:t>添加标题</a:t>
              </a:r>
              <a:endParaRPr lang="zh-HK" altLang="en-US" sz="2135" b="1">
                <a:solidFill>
                  <a:srgbClr val="404040"/>
                </a:solidFill>
                <a:cs typeface="+mn-ea"/>
                <a:sym typeface="+mn-lt"/>
              </a:endParaRPr>
            </a:p>
          </p:txBody>
        </p:sp>
        <p:sp>
          <p:nvSpPr>
            <p:cNvPr id="38919" name="文本框 65"/>
            <p:cNvSpPr txBox="1">
              <a:spLocks noChangeArrowheads="1"/>
            </p:cNvSpPr>
            <p:nvPr/>
          </p:nvSpPr>
          <p:spPr bwMode="auto">
            <a:xfrm>
              <a:off x="1139623" y="2788385"/>
              <a:ext cx="1127111" cy="8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262626"/>
                  </a:solidFill>
                  <a:cs typeface="+mn-ea"/>
                  <a:sym typeface="+mn-lt"/>
                </a:rPr>
                <a:t>完成模高和</a:t>
              </a:r>
              <a:endParaRPr lang="en-US" altLang="zh-CN" sz="1465">
                <a:solidFill>
                  <a:srgbClr val="262626"/>
                </a:solidFill>
                <a:cs typeface="+mn-ea"/>
                <a:sym typeface="+mn-lt"/>
              </a:endParaRPr>
            </a:p>
            <a:p>
              <a:pPr algn="ctr"/>
              <a:r>
                <a:rPr lang="zh-CN" altLang="en-US" sz="1465">
                  <a:solidFill>
                    <a:srgbClr val="262626"/>
                  </a:solidFill>
                  <a:cs typeface="+mn-ea"/>
                  <a:sym typeface="+mn-lt"/>
                </a:rPr>
                <a:t>图高的作业</a:t>
              </a:r>
              <a:endParaRPr lang="en-US" altLang="zh-CN" sz="1465">
                <a:solidFill>
                  <a:srgbClr val="262626"/>
                </a:solidFill>
                <a:cs typeface="+mn-ea"/>
                <a:sym typeface="+mn-lt"/>
              </a:endParaRPr>
            </a:p>
            <a:p>
              <a:pPr algn="ctr"/>
              <a:r>
                <a:rPr lang="zh-CN" altLang="en-US" sz="1465">
                  <a:solidFill>
                    <a:srgbClr val="262626"/>
                  </a:solidFill>
                  <a:cs typeface="+mn-ea"/>
                  <a:sym typeface="+mn-lt"/>
                </a:rPr>
                <a:t>争取尽快做</a:t>
              </a:r>
              <a:endParaRPr lang="en-US" altLang="zh-CN" sz="1465">
                <a:solidFill>
                  <a:srgbClr val="262626"/>
                </a:solidFill>
                <a:cs typeface="+mn-ea"/>
                <a:sym typeface="+mn-lt"/>
              </a:endParaRPr>
            </a:p>
            <a:p>
              <a:pPr algn="ctr"/>
              <a:r>
                <a:rPr lang="zh-CN" altLang="en-US" sz="1465">
                  <a:solidFill>
                    <a:srgbClr val="262626"/>
                  </a:solidFill>
                  <a:cs typeface="+mn-ea"/>
                  <a:sym typeface="+mn-lt"/>
                </a:rPr>
                <a:t>好不能再拖</a:t>
              </a:r>
              <a:endParaRPr lang="zh-HK" altLang="en-US" sz="1465">
                <a:solidFill>
                  <a:srgbClr val="262626"/>
                </a:solidFill>
                <a:cs typeface="+mn-ea"/>
                <a:sym typeface="+mn-lt"/>
              </a:endParaRPr>
            </a:p>
          </p:txBody>
        </p:sp>
      </p:grpSp>
      <p:grpSp>
        <p:nvGrpSpPr>
          <p:cNvPr id="39" name="组合 38"/>
          <p:cNvGrpSpPr/>
          <p:nvPr/>
        </p:nvGrpSpPr>
        <p:grpSpPr bwMode="auto">
          <a:xfrm>
            <a:off x="3765551" y="2034118"/>
            <a:ext cx="2235200" cy="3507316"/>
            <a:chOff x="2690633" y="1038958"/>
            <a:chExt cx="1850186" cy="2900945"/>
          </a:xfrm>
        </p:grpSpPr>
        <p:sp>
          <p:nvSpPr>
            <p:cNvPr id="40" name="圆角矩形 39"/>
            <p:cNvSpPr/>
            <p:nvPr/>
          </p:nvSpPr>
          <p:spPr>
            <a:xfrm>
              <a:off x="2799261" y="1038958"/>
              <a:ext cx="1632929"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41" name="任意多边形 40"/>
            <p:cNvSpPr/>
            <p:nvPr/>
          </p:nvSpPr>
          <p:spPr>
            <a:xfrm>
              <a:off x="2690633"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cs typeface="+mn-ea"/>
                <a:sym typeface="+mn-lt"/>
              </a:endParaRPr>
            </a:p>
          </p:txBody>
        </p:sp>
        <p:sp>
          <p:nvSpPr>
            <p:cNvPr id="42" name="椭圆 41"/>
            <p:cNvSpPr/>
            <p:nvPr/>
          </p:nvSpPr>
          <p:spPr>
            <a:xfrm>
              <a:off x="3316121" y="1648209"/>
              <a:ext cx="599208"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38924" name="文本框 48"/>
            <p:cNvSpPr txBox="1">
              <a:spLocks noChangeArrowheads="1"/>
            </p:cNvSpPr>
            <p:nvPr/>
          </p:nvSpPr>
          <p:spPr bwMode="auto">
            <a:xfrm>
              <a:off x="3185327" y="1222952"/>
              <a:ext cx="894944"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en-US" altLang="zh-HK" sz="4400">
                  <a:solidFill>
                    <a:schemeClr val="bg1"/>
                  </a:solidFill>
                  <a:cs typeface="+mn-ea"/>
                  <a:sym typeface="+mn-lt"/>
                </a:rPr>
                <a:t>02</a:t>
              </a:r>
              <a:endParaRPr lang="zh-HK" altLang="en-US" sz="4400">
                <a:solidFill>
                  <a:schemeClr val="bg1"/>
                </a:solidFill>
                <a:cs typeface="+mn-ea"/>
                <a:sym typeface="+mn-lt"/>
              </a:endParaRPr>
            </a:p>
          </p:txBody>
        </p:sp>
        <p:sp>
          <p:nvSpPr>
            <p:cNvPr id="38925" name="文本框 66"/>
            <p:cNvSpPr txBox="1">
              <a:spLocks noChangeArrowheads="1"/>
            </p:cNvSpPr>
            <p:nvPr/>
          </p:nvSpPr>
          <p:spPr bwMode="auto">
            <a:xfrm>
              <a:off x="3060555" y="2434566"/>
              <a:ext cx="1110344"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2135" b="1">
                  <a:solidFill>
                    <a:schemeClr val="accent1"/>
                  </a:solidFill>
                  <a:cs typeface="+mn-ea"/>
                  <a:sym typeface="+mn-lt"/>
                </a:rPr>
                <a:t>添加标题</a:t>
              </a:r>
              <a:endParaRPr lang="zh-HK" altLang="en-US" sz="2135" b="1">
                <a:solidFill>
                  <a:schemeClr val="accent1"/>
                </a:solidFill>
                <a:cs typeface="+mn-ea"/>
                <a:sym typeface="+mn-lt"/>
              </a:endParaRPr>
            </a:p>
          </p:txBody>
        </p:sp>
        <p:sp>
          <p:nvSpPr>
            <p:cNvPr id="38926" name="文本框 67"/>
            <p:cNvSpPr txBox="1">
              <a:spLocks noChangeArrowheads="1"/>
            </p:cNvSpPr>
            <p:nvPr/>
          </p:nvSpPr>
          <p:spPr bwMode="auto">
            <a:xfrm>
              <a:off x="2955048" y="2788385"/>
              <a:ext cx="1321356" cy="8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262626"/>
                  </a:solidFill>
                  <a:cs typeface="+mn-ea"/>
                  <a:sym typeface="+mn-lt"/>
                </a:rPr>
                <a:t>辅助软件可以</a:t>
              </a:r>
              <a:endParaRPr lang="en-US" altLang="zh-CN" sz="1465">
                <a:solidFill>
                  <a:srgbClr val="262626"/>
                </a:solidFill>
                <a:cs typeface="+mn-ea"/>
                <a:sym typeface="+mn-lt"/>
              </a:endParaRPr>
            </a:p>
            <a:p>
              <a:pPr algn="ctr"/>
              <a:r>
                <a:rPr lang="zh-CN" altLang="en-US" sz="1465">
                  <a:solidFill>
                    <a:srgbClr val="262626"/>
                  </a:solidFill>
                  <a:cs typeface="+mn-ea"/>
                  <a:sym typeface="+mn-lt"/>
                </a:rPr>
                <a:t>为幻灯片提供</a:t>
              </a:r>
              <a:endParaRPr lang="en-US" altLang="zh-CN" sz="1465">
                <a:solidFill>
                  <a:srgbClr val="262626"/>
                </a:solidFill>
                <a:cs typeface="+mn-ea"/>
                <a:sym typeface="+mn-lt"/>
              </a:endParaRPr>
            </a:p>
            <a:p>
              <a:pPr algn="ctr"/>
              <a:r>
                <a:rPr lang="zh-CN" altLang="en-US" sz="1465">
                  <a:solidFill>
                    <a:srgbClr val="262626"/>
                  </a:solidFill>
                  <a:cs typeface="+mn-ea"/>
                  <a:sym typeface="+mn-lt"/>
                </a:rPr>
                <a:t>很好的辅助等</a:t>
              </a:r>
              <a:endParaRPr lang="en-US" altLang="zh-CN" sz="1465">
                <a:solidFill>
                  <a:srgbClr val="262626"/>
                </a:solidFill>
                <a:cs typeface="+mn-ea"/>
                <a:sym typeface="+mn-lt"/>
              </a:endParaRPr>
            </a:p>
            <a:p>
              <a:pPr algn="ctr"/>
              <a:r>
                <a:rPr lang="zh-CN" altLang="en-US" sz="1465">
                  <a:solidFill>
                    <a:srgbClr val="262626"/>
                  </a:solidFill>
                  <a:cs typeface="+mn-ea"/>
                  <a:sym typeface="+mn-lt"/>
                </a:rPr>
                <a:t>有必要去学习</a:t>
              </a:r>
              <a:endParaRPr lang="en-US" altLang="zh-CN" sz="1465">
                <a:solidFill>
                  <a:srgbClr val="262626"/>
                </a:solidFill>
                <a:cs typeface="+mn-ea"/>
                <a:sym typeface="+mn-lt"/>
              </a:endParaRPr>
            </a:p>
          </p:txBody>
        </p:sp>
      </p:grpSp>
      <p:grpSp>
        <p:nvGrpSpPr>
          <p:cNvPr id="46" name="组合 45"/>
          <p:cNvGrpSpPr/>
          <p:nvPr/>
        </p:nvGrpSpPr>
        <p:grpSpPr bwMode="auto">
          <a:xfrm>
            <a:off x="6161617" y="2034118"/>
            <a:ext cx="2233083" cy="3507316"/>
            <a:chOff x="4603182" y="1038958"/>
            <a:chExt cx="1850186" cy="2900945"/>
          </a:xfrm>
        </p:grpSpPr>
        <p:sp>
          <p:nvSpPr>
            <p:cNvPr id="47" name="圆角矩形 46"/>
            <p:cNvSpPr/>
            <p:nvPr/>
          </p:nvSpPr>
          <p:spPr>
            <a:xfrm>
              <a:off x="4711913" y="1038958"/>
              <a:ext cx="1632723" cy="1502119"/>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48" name="任意多边形 47"/>
            <p:cNvSpPr/>
            <p:nvPr/>
          </p:nvSpPr>
          <p:spPr>
            <a:xfrm>
              <a:off x="4603182"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cs typeface="+mn-ea"/>
                <a:sym typeface="+mn-lt"/>
              </a:endParaRPr>
            </a:p>
          </p:txBody>
        </p:sp>
        <p:sp>
          <p:nvSpPr>
            <p:cNvPr id="49" name="椭圆 48"/>
            <p:cNvSpPr/>
            <p:nvPr/>
          </p:nvSpPr>
          <p:spPr>
            <a:xfrm>
              <a:off x="5227510" y="1648209"/>
              <a:ext cx="601529"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38931" name="文本框 54"/>
            <p:cNvSpPr txBox="1">
              <a:spLocks noChangeArrowheads="1"/>
            </p:cNvSpPr>
            <p:nvPr/>
          </p:nvSpPr>
          <p:spPr bwMode="auto">
            <a:xfrm>
              <a:off x="5044295" y="1222952"/>
              <a:ext cx="978584"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en-US" altLang="zh-HK" sz="4400">
                  <a:solidFill>
                    <a:schemeClr val="bg1"/>
                  </a:solidFill>
                  <a:cs typeface="+mn-ea"/>
                  <a:sym typeface="+mn-lt"/>
                </a:rPr>
                <a:t>03</a:t>
              </a:r>
              <a:endParaRPr lang="zh-HK" altLang="en-US" sz="4400">
                <a:solidFill>
                  <a:schemeClr val="bg1"/>
                </a:solidFill>
                <a:cs typeface="+mn-ea"/>
                <a:sym typeface="+mn-lt"/>
              </a:endParaRPr>
            </a:p>
          </p:txBody>
        </p:sp>
        <p:sp>
          <p:nvSpPr>
            <p:cNvPr id="38932" name="文本框 68"/>
            <p:cNvSpPr txBox="1">
              <a:spLocks noChangeArrowheads="1"/>
            </p:cNvSpPr>
            <p:nvPr/>
          </p:nvSpPr>
          <p:spPr bwMode="auto">
            <a:xfrm>
              <a:off x="4973104" y="2434566"/>
              <a:ext cx="1110344"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2135" b="1">
                  <a:solidFill>
                    <a:srgbClr val="404040"/>
                  </a:solidFill>
                  <a:cs typeface="+mn-ea"/>
                  <a:sym typeface="+mn-lt"/>
                </a:rPr>
                <a:t>添加标题</a:t>
              </a:r>
              <a:endParaRPr lang="zh-HK" altLang="en-US" sz="2135" b="1">
                <a:solidFill>
                  <a:srgbClr val="404040"/>
                </a:solidFill>
                <a:cs typeface="+mn-ea"/>
                <a:sym typeface="+mn-lt"/>
              </a:endParaRPr>
            </a:p>
          </p:txBody>
        </p:sp>
        <p:sp>
          <p:nvSpPr>
            <p:cNvPr id="38933" name="文本框 69"/>
            <p:cNvSpPr txBox="1">
              <a:spLocks noChangeArrowheads="1"/>
            </p:cNvSpPr>
            <p:nvPr/>
          </p:nvSpPr>
          <p:spPr bwMode="auto">
            <a:xfrm>
              <a:off x="4833160" y="2788385"/>
              <a:ext cx="1390229" cy="63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262626"/>
                  </a:solidFill>
                  <a:cs typeface="+mn-ea"/>
                  <a:sym typeface="+mn-lt"/>
                </a:rPr>
                <a:t>形成思路风格</a:t>
              </a:r>
              <a:endParaRPr lang="en-US" altLang="zh-CN" sz="1465">
                <a:solidFill>
                  <a:srgbClr val="262626"/>
                </a:solidFill>
                <a:cs typeface="+mn-ea"/>
                <a:sym typeface="+mn-lt"/>
              </a:endParaRPr>
            </a:p>
            <a:p>
              <a:pPr algn="ctr"/>
              <a:r>
                <a:rPr lang="zh-CN" altLang="en-US" sz="1465">
                  <a:solidFill>
                    <a:srgbClr val="262626"/>
                  </a:solidFill>
                  <a:cs typeface="+mn-ea"/>
                  <a:sym typeface="+mn-lt"/>
                </a:rPr>
                <a:t>仔细考量细节 </a:t>
              </a:r>
              <a:endParaRPr lang="en-US" altLang="zh-CN" sz="1465">
                <a:solidFill>
                  <a:srgbClr val="262626"/>
                </a:solidFill>
                <a:cs typeface="+mn-ea"/>
                <a:sym typeface="+mn-lt"/>
              </a:endParaRPr>
            </a:p>
            <a:p>
              <a:pPr algn="ctr"/>
              <a:r>
                <a:rPr lang="zh-CN" altLang="en-US" sz="1465">
                  <a:solidFill>
                    <a:srgbClr val="262626"/>
                  </a:solidFill>
                  <a:cs typeface="+mn-ea"/>
                  <a:sym typeface="+mn-lt"/>
                </a:rPr>
                <a:t>把每一步做好</a:t>
              </a:r>
              <a:endParaRPr lang="en-US" altLang="zh-CN" sz="1465">
                <a:solidFill>
                  <a:srgbClr val="262626"/>
                </a:solidFill>
                <a:cs typeface="+mn-ea"/>
                <a:sym typeface="+mn-lt"/>
              </a:endParaRPr>
            </a:p>
          </p:txBody>
        </p:sp>
      </p:grpSp>
      <p:grpSp>
        <p:nvGrpSpPr>
          <p:cNvPr id="53" name="组合 52"/>
          <p:cNvGrpSpPr/>
          <p:nvPr/>
        </p:nvGrpSpPr>
        <p:grpSpPr bwMode="auto">
          <a:xfrm>
            <a:off x="8566151" y="2034118"/>
            <a:ext cx="2235200" cy="3507316"/>
            <a:chOff x="6515731" y="1038958"/>
            <a:chExt cx="1850186" cy="2900945"/>
          </a:xfrm>
        </p:grpSpPr>
        <p:sp>
          <p:nvSpPr>
            <p:cNvPr id="54" name="圆角矩形 53"/>
            <p:cNvSpPr/>
            <p:nvPr/>
          </p:nvSpPr>
          <p:spPr>
            <a:xfrm>
              <a:off x="6624359" y="1038958"/>
              <a:ext cx="1632929"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55" name="任意多边形 54"/>
            <p:cNvSpPr/>
            <p:nvPr/>
          </p:nvSpPr>
          <p:spPr>
            <a:xfrm>
              <a:off x="6515731"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cs typeface="+mn-ea"/>
                <a:sym typeface="+mn-lt"/>
              </a:endParaRPr>
            </a:p>
          </p:txBody>
        </p:sp>
        <p:sp>
          <p:nvSpPr>
            <p:cNvPr id="56" name="椭圆 55"/>
            <p:cNvSpPr/>
            <p:nvPr/>
          </p:nvSpPr>
          <p:spPr>
            <a:xfrm>
              <a:off x="7141219" y="1648209"/>
              <a:ext cx="599208"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cs typeface="+mn-ea"/>
                <a:sym typeface="+mn-lt"/>
              </a:endParaRPr>
            </a:p>
          </p:txBody>
        </p:sp>
        <p:sp>
          <p:nvSpPr>
            <p:cNvPr id="38938" name="文本框 60"/>
            <p:cNvSpPr txBox="1">
              <a:spLocks noChangeArrowheads="1"/>
            </p:cNvSpPr>
            <p:nvPr/>
          </p:nvSpPr>
          <p:spPr bwMode="auto">
            <a:xfrm>
              <a:off x="6988992" y="1222952"/>
              <a:ext cx="876275"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en-US" altLang="zh-HK" sz="4400">
                  <a:solidFill>
                    <a:schemeClr val="bg1"/>
                  </a:solidFill>
                  <a:cs typeface="+mn-ea"/>
                  <a:sym typeface="+mn-lt"/>
                </a:rPr>
                <a:t>04</a:t>
              </a:r>
              <a:endParaRPr lang="zh-HK" altLang="en-US" sz="4400">
                <a:solidFill>
                  <a:schemeClr val="bg1"/>
                </a:solidFill>
                <a:cs typeface="+mn-ea"/>
                <a:sym typeface="+mn-lt"/>
              </a:endParaRPr>
            </a:p>
          </p:txBody>
        </p:sp>
        <p:sp>
          <p:nvSpPr>
            <p:cNvPr id="38939" name="文本框 70"/>
            <p:cNvSpPr txBox="1">
              <a:spLocks noChangeArrowheads="1"/>
            </p:cNvSpPr>
            <p:nvPr/>
          </p:nvSpPr>
          <p:spPr bwMode="auto">
            <a:xfrm>
              <a:off x="6885653" y="2434566"/>
              <a:ext cx="1110344"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2135" b="1">
                  <a:solidFill>
                    <a:schemeClr val="accent1"/>
                  </a:solidFill>
                  <a:cs typeface="+mn-ea"/>
                  <a:sym typeface="+mn-lt"/>
                </a:rPr>
                <a:t>添加标题</a:t>
              </a:r>
              <a:endParaRPr lang="zh-HK" altLang="en-US" sz="2135" b="1">
                <a:solidFill>
                  <a:schemeClr val="accent1"/>
                </a:solidFill>
                <a:cs typeface="+mn-ea"/>
                <a:sym typeface="+mn-lt"/>
              </a:endParaRPr>
            </a:p>
          </p:txBody>
        </p:sp>
        <p:sp>
          <p:nvSpPr>
            <p:cNvPr id="38940" name="文本框 71"/>
            <p:cNvSpPr txBox="1">
              <a:spLocks noChangeArrowheads="1"/>
            </p:cNvSpPr>
            <p:nvPr/>
          </p:nvSpPr>
          <p:spPr bwMode="auto">
            <a:xfrm>
              <a:off x="6770752" y="2788385"/>
              <a:ext cx="1340145" cy="8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262626"/>
                  </a:solidFill>
                  <a:cs typeface="+mn-ea"/>
                  <a:sym typeface="+mn-lt"/>
                </a:rPr>
                <a:t>这是并列关系</a:t>
              </a:r>
              <a:endParaRPr lang="en-US" altLang="zh-CN" sz="1465">
                <a:solidFill>
                  <a:srgbClr val="262626"/>
                </a:solidFill>
                <a:cs typeface="+mn-ea"/>
                <a:sym typeface="+mn-lt"/>
              </a:endParaRPr>
            </a:p>
            <a:p>
              <a:pPr algn="ctr"/>
              <a:r>
                <a:rPr lang="zh-CN" altLang="en-US" sz="1465">
                  <a:solidFill>
                    <a:srgbClr val="262626"/>
                  </a:solidFill>
                  <a:cs typeface="+mn-ea"/>
                  <a:sym typeface="+mn-lt"/>
                </a:rPr>
                <a:t>的表达方式之</a:t>
              </a:r>
              <a:endParaRPr lang="en-US" altLang="zh-CN" sz="1465">
                <a:solidFill>
                  <a:srgbClr val="262626"/>
                </a:solidFill>
                <a:cs typeface="+mn-ea"/>
                <a:sym typeface="+mn-lt"/>
              </a:endParaRPr>
            </a:p>
            <a:p>
              <a:pPr algn="ctr"/>
              <a:r>
                <a:rPr lang="zh-CN" altLang="en-US" sz="1465">
                  <a:solidFill>
                    <a:srgbClr val="262626"/>
                  </a:solidFill>
                  <a:cs typeface="+mn-ea"/>
                  <a:sym typeface="+mn-lt"/>
                </a:rPr>
                <a:t>你可以输入其</a:t>
              </a:r>
              <a:endParaRPr lang="en-US" altLang="zh-CN" sz="1465">
                <a:solidFill>
                  <a:srgbClr val="262626"/>
                </a:solidFill>
                <a:cs typeface="+mn-ea"/>
                <a:sym typeface="+mn-lt"/>
              </a:endParaRPr>
            </a:p>
            <a:p>
              <a:pPr algn="ctr"/>
              <a:r>
                <a:rPr lang="zh-CN" altLang="en-US" sz="1465">
                  <a:solidFill>
                    <a:srgbClr val="262626"/>
                  </a:solidFill>
                  <a:cs typeface="+mn-ea"/>
                  <a:sym typeface="+mn-lt"/>
                </a:rPr>
                <a:t>他的内容代替</a:t>
              </a:r>
              <a:endParaRPr lang="zh-HK" altLang="en-US" sz="1465">
                <a:solidFill>
                  <a:srgbClr val="262626"/>
                </a:solidFill>
                <a:cs typeface="+mn-ea"/>
                <a:sym typeface="+mn-lt"/>
              </a:endParaRPr>
            </a:p>
          </p:txBody>
        </p:sp>
      </p:grpSp>
      <p:pic>
        <p:nvPicPr>
          <p:cNvPr id="30" name="图片 29"/>
          <p:cNvPicPr>
            <a:picLocks noChangeAspect="1"/>
          </p:cNvPicPr>
          <p:nvPr/>
        </p:nvPicPr>
        <p:blipFill>
          <a:blip r:embed="rId4" cstate="email"/>
          <a:stretch>
            <a:fillRect/>
          </a:stretch>
        </p:blipFill>
        <p:spPr>
          <a:xfrm>
            <a:off x="9557046" y="3463182"/>
            <a:ext cx="2718591" cy="332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100000">
                                          <p:val>
                                            <p:strVal val="#ppt_x"/>
                                          </p:val>
                                        </p:tav>
                                      </p:tavLst>
                                    </p:anim>
                                    <p:anim calcmode="lin" valueType="num">
                                      <p:cBhvr>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ppt_x</p:attrName>
                                        </p:attrNameLst>
                                      </p:cBhvr>
                                      <p:tavLst>
                                        <p:tav tm="0">
                                          <p:val>
                                            <p:strVal val="#ppt_x"/>
                                          </p:val>
                                        </p:tav>
                                        <p:tav tm="100000">
                                          <p:val>
                                            <p:strVal val="#ppt_x"/>
                                          </p:val>
                                        </p:tav>
                                      </p:tavLst>
                                    </p:anim>
                                    <p:anim calcmode="lin" valueType="num">
                                      <p:cBhvr>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ppt_x</p:attrName>
                                        </p:attrNameLst>
                                      </p:cBhvr>
                                      <p:tavLst>
                                        <p:tav tm="0">
                                          <p:val>
                                            <p:strVal val="#ppt_x"/>
                                          </p:val>
                                        </p:tav>
                                        <p:tav tm="100000">
                                          <p:val>
                                            <p:strVal val="#ppt_x"/>
                                          </p:val>
                                        </p:tav>
                                      </p:tavLst>
                                    </p:anim>
                                    <p:anim calcmode="lin" valueType="num">
                                      <p:cBhvr>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ppt_x</p:attrName>
                                        </p:attrNameLst>
                                      </p:cBhvr>
                                      <p:tavLst>
                                        <p:tav tm="0">
                                          <p:val>
                                            <p:strVal val="#ppt_x"/>
                                          </p:val>
                                        </p:tav>
                                        <p:tav tm="100000">
                                          <p:val>
                                            <p:strVal val="#ppt_x"/>
                                          </p:val>
                                        </p:tav>
                                      </p:tavLst>
                                    </p:anim>
                                    <p:anim calcmode="lin" valueType="num">
                                      <p:cBhvr>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900" fill="hold"/>
                                        <p:tgtEl>
                                          <p:spTgt spid="30"/>
                                        </p:tgtEl>
                                        <p:attrNameLst>
                                          <p:attrName>ppt_w</p:attrName>
                                        </p:attrNameLst>
                                      </p:cBhvr>
                                      <p:tavLst>
                                        <p:tav tm="0">
                                          <p:val>
                                            <p:fltVal val="0"/>
                                          </p:val>
                                        </p:tav>
                                        <p:tav tm="100000">
                                          <p:val>
                                            <p:strVal val="#ppt_w"/>
                                          </p:val>
                                        </p:tav>
                                      </p:tavLst>
                                    </p:anim>
                                    <p:anim calcmode="lin" valueType="num">
                                      <p:cBhvr>
                                        <p:cTn id="29" dur="1900" fill="hold"/>
                                        <p:tgtEl>
                                          <p:spTgt spid="30"/>
                                        </p:tgtEl>
                                        <p:attrNameLst>
                                          <p:attrName>ppt_h</p:attrName>
                                        </p:attrNameLst>
                                      </p:cBhvr>
                                      <p:tavLst>
                                        <p:tav tm="0">
                                          <p:val>
                                            <p:fltVal val="0"/>
                                          </p:val>
                                        </p:tav>
                                        <p:tav tm="100000">
                                          <p:val>
                                            <p:strVal val="#ppt_h"/>
                                          </p:val>
                                        </p:tav>
                                      </p:tavLst>
                                    </p:anim>
                                    <p:animEffect transition="in" filter="fade">
                                      <p:cBhvr>
                                        <p:cTn id="30" dur="1900"/>
                                        <p:tgtEl>
                                          <p:spTgt spid="30"/>
                                        </p:tgtEl>
                                      </p:cBhvr>
                                    </p:animEffect>
                                    <p:anim calcmode="lin" valueType="num">
                                      <p:cBhvr>
                                        <p:cTn id="31" dur="1900" fill="hold"/>
                                        <p:tgtEl>
                                          <p:spTgt spid="30"/>
                                        </p:tgtEl>
                                        <p:attrNameLst>
                                          <p:attrName>ppt_x</p:attrName>
                                        </p:attrNameLst>
                                      </p:cBhvr>
                                      <p:tavLst>
                                        <p:tav tm="0">
                                          <p:val>
                                            <p:fltVal val="0.5"/>
                                          </p:val>
                                        </p:tav>
                                        <p:tav tm="100000">
                                          <p:val>
                                            <p:strVal val="#ppt_x"/>
                                          </p:val>
                                        </p:tav>
                                      </p:tavLst>
                                    </p:anim>
                                    <p:anim calcmode="lin" valueType="num">
                                      <p:cBhvr>
                                        <p:cTn id="32" dur="19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a:spLocks noChangeArrowheads="1"/>
          </p:cNvSpPr>
          <p:nvPr/>
        </p:nvSpPr>
        <p:spPr bwMode="auto">
          <a:xfrm>
            <a:off x="2118784" y="2163233"/>
            <a:ext cx="2252133" cy="2599267"/>
          </a:xfrm>
          <a:prstGeom prst="roundRect">
            <a:avLst>
              <a:gd name="adj" fmla="val 5681"/>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2"/>
            <a:endParaRPr lang="zh-CN" altLang="en-US" sz="2400">
              <a:solidFill>
                <a:srgbClr val="434343"/>
              </a:solidFill>
              <a:latin typeface="+mn-lt"/>
              <a:ea typeface="+mn-ea"/>
              <a:cs typeface="+mn-ea"/>
              <a:sym typeface="+mn-lt"/>
            </a:endParaRPr>
          </a:p>
        </p:txBody>
      </p:sp>
      <p:sp>
        <p:nvSpPr>
          <p:cNvPr id="22" name="圆角矩形 21"/>
          <p:cNvSpPr>
            <a:spLocks noChangeArrowheads="1"/>
          </p:cNvSpPr>
          <p:nvPr/>
        </p:nvSpPr>
        <p:spPr bwMode="auto">
          <a:xfrm>
            <a:off x="7863418" y="2163233"/>
            <a:ext cx="2254249" cy="2599267"/>
          </a:xfrm>
          <a:prstGeom prst="roundRect">
            <a:avLst>
              <a:gd name="adj" fmla="val 5069"/>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2"/>
            <a:endParaRPr lang="zh-CN" altLang="en-US" sz="2400">
              <a:solidFill>
                <a:srgbClr val="434343"/>
              </a:solidFill>
              <a:latin typeface="+mn-lt"/>
              <a:ea typeface="+mn-ea"/>
              <a:cs typeface="+mn-ea"/>
              <a:sym typeface="+mn-lt"/>
            </a:endParaRPr>
          </a:p>
        </p:txBody>
      </p:sp>
      <p:sp>
        <p:nvSpPr>
          <p:cNvPr id="23" name="矩形 26"/>
          <p:cNvSpPr>
            <a:spLocks noChangeArrowheads="1"/>
          </p:cNvSpPr>
          <p:nvPr/>
        </p:nvSpPr>
        <p:spPr bwMode="auto">
          <a:xfrm>
            <a:off x="8026400" y="2292351"/>
            <a:ext cx="1955800" cy="248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nSpc>
                <a:spcPct val="130000"/>
              </a:lnSpc>
            </a:pPr>
            <a:r>
              <a:rPr lang="zh-CN" altLang="en-US" sz="1335">
                <a:solidFill>
                  <a:srgbClr val="404040"/>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4" name="圆角矩形 23"/>
          <p:cNvSpPr>
            <a:spLocks noChangeArrowheads="1"/>
          </p:cNvSpPr>
          <p:nvPr/>
        </p:nvSpPr>
        <p:spPr bwMode="auto">
          <a:xfrm>
            <a:off x="4965700" y="2163233"/>
            <a:ext cx="2254251" cy="2599267"/>
          </a:xfrm>
          <a:prstGeom prst="roundRect">
            <a:avLst>
              <a:gd name="adj" fmla="val 5069"/>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defRPr>
                <a:solidFill>
                  <a:schemeClr val="tx1"/>
                </a:solidFill>
                <a:latin typeface="Calibri" panose="020F0502020204030204" charset="0"/>
                <a:ea typeface="宋体" panose="02010600030101010101" pitchFamily="2" charset="-122"/>
              </a:defRPr>
            </a:lvl6pPr>
            <a:lvl7pPr fontAlgn="base">
              <a:spcBef>
                <a:spcPct val="0"/>
              </a:spcBef>
              <a:spcAft>
                <a:spcPct val="0"/>
              </a:spcAft>
              <a:defRPr>
                <a:solidFill>
                  <a:schemeClr val="tx1"/>
                </a:solidFill>
                <a:latin typeface="Calibri" panose="020F0502020204030204" charset="0"/>
                <a:ea typeface="宋体" panose="02010600030101010101" pitchFamily="2" charset="-122"/>
              </a:defRPr>
            </a:lvl7pPr>
            <a:lvl8pPr fontAlgn="base">
              <a:spcBef>
                <a:spcPct val="0"/>
              </a:spcBef>
              <a:spcAft>
                <a:spcPct val="0"/>
              </a:spcAft>
              <a:defRPr>
                <a:solidFill>
                  <a:schemeClr val="tx1"/>
                </a:solidFill>
                <a:latin typeface="Calibri" panose="020F0502020204030204" charset="0"/>
                <a:ea typeface="宋体" panose="02010600030101010101" pitchFamily="2" charset="-122"/>
              </a:defRPr>
            </a:lvl8pPr>
            <a:lvl9pPr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2"/>
            <a:endParaRPr lang="zh-CN" altLang="en-US" sz="2400">
              <a:solidFill>
                <a:srgbClr val="434343"/>
              </a:solidFill>
              <a:latin typeface="+mn-lt"/>
              <a:ea typeface="+mn-ea"/>
              <a:cs typeface="+mn-ea"/>
              <a:sym typeface="+mn-lt"/>
            </a:endParaRPr>
          </a:p>
        </p:txBody>
      </p:sp>
      <p:sp>
        <p:nvSpPr>
          <p:cNvPr id="25" name="矩形 24"/>
          <p:cNvSpPr>
            <a:spLocks noChangeArrowheads="1"/>
          </p:cNvSpPr>
          <p:nvPr/>
        </p:nvSpPr>
        <p:spPr bwMode="auto">
          <a:xfrm>
            <a:off x="5094818" y="2281767"/>
            <a:ext cx="1962149" cy="248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nSpc>
                <a:spcPct val="130000"/>
              </a:lnSpc>
            </a:pPr>
            <a:r>
              <a:rPr lang="zh-CN" altLang="en-US" sz="1335">
                <a:solidFill>
                  <a:srgbClr val="404040"/>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6" name="TextBox 32"/>
          <p:cNvSpPr txBox="1">
            <a:spLocks noChangeArrowheads="1"/>
          </p:cNvSpPr>
          <p:nvPr/>
        </p:nvSpPr>
        <p:spPr bwMode="auto">
          <a:xfrm>
            <a:off x="2254251" y="2309285"/>
            <a:ext cx="1943100" cy="248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nSpc>
                <a:spcPct val="130000"/>
              </a:lnSpc>
            </a:pPr>
            <a:r>
              <a:rPr lang="zh-CN" altLang="en-US" sz="1335">
                <a:solidFill>
                  <a:srgbClr val="404040"/>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7" name="Rectangle 20"/>
          <p:cNvSpPr>
            <a:spLocks noChangeArrowheads="1"/>
          </p:cNvSpPr>
          <p:nvPr/>
        </p:nvSpPr>
        <p:spPr bwMode="auto">
          <a:xfrm>
            <a:off x="2571751" y="5427133"/>
            <a:ext cx="7103533" cy="59478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sz="2400">
              <a:solidFill>
                <a:srgbClr val="434343"/>
              </a:solidFill>
              <a:cs typeface="+mn-ea"/>
              <a:sym typeface="+mn-lt"/>
            </a:endParaRPr>
          </a:p>
        </p:txBody>
      </p:sp>
      <p:sp>
        <p:nvSpPr>
          <p:cNvPr id="28" name="矩形 27"/>
          <p:cNvSpPr/>
          <p:nvPr/>
        </p:nvSpPr>
        <p:spPr bwMode="auto">
          <a:xfrm>
            <a:off x="1809125" y="5530398"/>
            <a:ext cx="8607356" cy="370954"/>
          </a:xfrm>
          <a:prstGeom prst="rect">
            <a:avLst/>
          </a:prstGeom>
          <a:solidFill>
            <a:schemeClr val="accent1"/>
          </a:solidFill>
          <a:ln w="28575">
            <a:noFill/>
          </a:ln>
          <a:scene3d>
            <a:camera prst="orthographicFront"/>
            <a:lightRig rig="threePt" dir="t"/>
          </a:scene3d>
          <a:sp3d/>
        </p:spPr>
        <p:txBody>
          <a:bodyPr lIns="82824" tIns="41411" rIns="82824" bIns="41411">
            <a:spAutoFit/>
          </a:bodyPr>
          <a:lstStyle/>
          <a:p>
            <a:pPr algn="ctr" defTabSz="0">
              <a:tabLst>
                <a:tab pos="7717790" algn="r"/>
              </a:tabLst>
              <a:defRPr/>
            </a:pPr>
            <a:r>
              <a:rPr lang="zh-CN" altLang="en-US" sz="1865" noProof="1">
                <a:solidFill>
                  <a:schemeClr val="bg1"/>
                </a:solidFill>
                <a:cs typeface="+mn-ea"/>
                <a:sym typeface="+mn-lt"/>
              </a:rPr>
              <a:t>单击此处添加标题</a:t>
            </a:r>
          </a:p>
        </p:txBody>
      </p:sp>
      <p:sp>
        <p:nvSpPr>
          <p:cNvPr id="29" name="燕尾形 28"/>
          <p:cNvSpPr>
            <a:spLocks noChangeArrowheads="1"/>
          </p:cNvSpPr>
          <p:nvPr/>
        </p:nvSpPr>
        <p:spPr bwMode="auto">
          <a:xfrm rot="-5400000" flipH="1" flipV="1">
            <a:off x="8811684" y="4836584"/>
            <a:ext cx="357717" cy="599017"/>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sz="2400">
              <a:solidFill>
                <a:srgbClr val="434343"/>
              </a:solidFill>
              <a:cs typeface="+mn-ea"/>
              <a:sym typeface="+mn-lt"/>
            </a:endParaRPr>
          </a:p>
        </p:txBody>
      </p:sp>
      <p:sp>
        <p:nvSpPr>
          <p:cNvPr id="30" name="圆角矩形 29"/>
          <p:cNvSpPr>
            <a:spLocks noChangeArrowheads="1"/>
          </p:cNvSpPr>
          <p:nvPr/>
        </p:nvSpPr>
        <p:spPr bwMode="auto">
          <a:xfrm>
            <a:off x="4965700" y="1604434"/>
            <a:ext cx="2254251" cy="387351"/>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sz="2400">
              <a:solidFill>
                <a:srgbClr val="434343"/>
              </a:solidFill>
              <a:cs typeface="+mn-ea"/>
              <a:sym typeface="+mn-lt"/>
            </a:endParaRPr>
          </a:p>
        </p:txBody>
      </p:sp>
      <p:sp>
        <p:nvSpPr>
          <p:cNvPr id="31" name="圆角矩形 30"/>
          <p:cNvSpPr>
            <a:spLocks noChangeArrowheads="1"/>
          </p:cNvSpPr>
          <p:nvPr/>
        </p:nvSpPr>
        <p:spPr bwMode="auto">
          <a:xfrm>
            <a:off x="7863418" y="1604434"/>
            <a:ext cx="2254249" cy="387351"/>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sz="2400">
              <a:solidFill>
                <a:srgbClr val="434343"/>
              </a:solidFill>
              <a:cs typeface="+mn-ea"/>
              <a:sym typeface="+mn-lt"/>
            </a:endParaRPr>
          </a:p>
        </p:txBody>
      </p:sp>
      <p:sp>
        <p:nvSpPr>
          <p:cNvPr id="32" name="圆角矩形 31"/>
          <p:cNvSpPr>
            <a:spLocks noChangeArrowheads="1"/>
          </p:cNvSpPr>
          <p:nvPr/>
        </p:nvSpPr>
        <p:spPr bwMode="auto">
          <a:xfrm>
            <a:off x="2118784" y="1604434"/>
            <a:ext cx="2252133" cy="387351"/>
          </a:xfrm>
          <a:prstGeom prst="roundRect">
            <a:avLst>
              <a:gd name="adj" fmla="val 16667"/>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lIns="82824" tIns="41411" rIns="82824" bIns="41411"/>
          <a:lstStyle/>
          <a:p>
            <a:endParaRPr lang="zh-CN" altLang="en-US" sz="2400">
              <a:solidFill>
                <a:srgbClr val="434343"/>
              </a:solidFill>
              <a:cs typeface="+mn-ea"/>
              <a:sym typeface="+mn-lt"/>
            </a:endParaRPr>
          </a:p>
        </p:txBody>
      </p:sp>
      <p:sp>
        <p:nvSpPr>
          <p:cNvPr id="33" name="矩形 32"/>
          <p:cNvSpPr>
            <a:spLocks noChangeArrowheads="1"/>
          </p:cNvSpPr>
          <p:nvPr/>
        </p:nvSpPr>
        <p:spPr bwMode="auto">
          <a:xfrm>
            <a:off x="2164875" y="1634561"/>
            <a:ext cx="2023229" cy="309398"/>
          </a:xfrm>
          <a:prstGeom prst="rect">
            <a:avLst/>
          </a:prstGeom>
          <a:noFill/>
          <a:ln>
            <a:noFill/>
          </a:ln>
          <a:scene3d>
            <a:camera prst="orthographicFront"/>
            <a:lightRig rig="threePt" dir="t"/>
          </a:scene3d>
          <a:sp3d/>
        </p:spPr>
        <p:txBody>
          <a:bodyPr lIns="82824" tIns="41411" rIns="82824" bIns="41411">
            <a:spAutoFit/>
          </a:bodyPr>
          <a:lstStyle/>
          <a:p>
            <a:pPr algn="ctr" fontAlgn="auto">
              <a:defRPr/>
            </a:pPr>
            <a:r>
              <a:rPr lang="zh-CN" altLang="en-US" sz="1465" b="1" noProof="1">
                <a:solidFill>
                  <a:schemeClr val="bg1"/>
                </a:solidFill>
                <a:cs typeface="+mn-ea"/>
                <a:sym typeface="+mn-lt"/>
              </a:rPr>
              <a:t>单击此处添加标题</a:t>
            </a:r>
          </a:p>
        </p:txBody>
      </p:sp>
      <p:sp>
        <p:nvSpPr>
          <p:cNvPr id="34" name="矩形 33"/>
          <p:cNvSpPr>
            <a:spLocks noChangeArrowheads="1"/>
          </p:cNvSpPr>
          <p:nvPr/>
        </p:nvSpPr>
        <p:spPr bwMode="auto">
          <a:xfrm>
            <a:off x="7992239" y="1634561"/>
            <a:ext cx="2023229" cy="309398"/>
          </a:xfrm>
          <a:prstGeom prst="rect">
            <a:avLst/>
          </a:prstGeom>
          <a:noFill/>
          <a:ln>
            <a:noFill/>
          </a:ln>
          <a:scene3d>
            <a:camera prst="orthographicFront"/>
            <a:lightRig rig="threePt" dir="t"/>
          </a:scene3d>
          <a:sp3d/>
        </p:spPr>
        <p:txBody>
          <a:bodyPr lIns="82824" tIns="41411" rIns="82824" bIns="41411">
            <a:spAutoFit/>
          </a:bodyPr>
          <a:lstStyle/>
          <a:p>
            <a:pPr algn="ctr" fontAlgn="auto">
              <a:defRPr/>
            </a:pPr>
            <a:r>
              <a:rPr lang="zh-CN" altLang="en-US" sz="1465" b="1" noProof="1">
                <a:solidFill>
                  <a:schemeClr val="bg1"/>
                </a:solidFill>
                <a:cs typeface="+mn-ea"/>
                <a:sym typeface="+mn-lt"/>
              </a:rPr>
              <a:t>单击此处添加标题</a:t>
            </a:r>
          </a:p>
        </p:txBody>
      </p:sp>
      <p:sp>
        <p:nvSpPr>
          <p:cNvPr id="35" name="矩形 34"/>
          <p:cNvSpPr>
            <a:spLocks noChangeArrowheads="1"/>
          </p:cNvSpPr>
          <p:nvPr/>
        </p:nvSpPr>
        <p:spPr bwMode="auto">
          <a:xfrm>
            <a:off x="5093935" y="1634561"/>
            <a:ext cx="2023229" cy="309398"/>
          </a:xfrm>
          <a:prstGeom prst="rect">
            <a:avLst/>
          </a:prstGeom>
          <a:noFill/>
          <a:ln>
            <a:noFill/>
          </a:ln>
          <a:scene3d>
            <a:camera prst="orthographicFront"/>
            <a:lightRig rig="threePt" dir="t"/>
          </a:scene3d>
          <a:sp3d/>
        </p:spPr>
        <p:txBody>
          <a:bodyPr lIns="82824" tIns="41411" rIns="82824" bIns="41411">
            <a:spAutoFit/>
          </a:bodyPr>
          <a:lstStyle/>
          <a:p>
            <a:pPr algn="ctr" fontAlgn="auto">
              <a:defRPr/>
            </a:pPr>
            <a:r>
              <a:rPr lang="zh-CN" altLang="en-US" sz="1465" b="1" noProof="1">
                <a:solidFill>
                  <a:schemeClr val="bg1"/>
                </a:solidFill>
                <a:cs typeface="+mn-ea"/>
                <a:sym typeface="+mn-lt"/>
              </a:rPr>
              <a:t>单击此处添加标题</a:t>
            </a:r>
          </a:p>
        </p:txBody>
      </p:sp>
      <p:sp>
        <p:nvSpPr>
          <p:cNvPr id="36" name="燕尾形 35"/>
          <p:cNvSpPr>
            <a:spLocks noChangeArrowheads="1"/>
          </p:cNvSpPr>
          <p:nvPr/>
        </p:nvSpPr>
        <p:spPr bwMode="auto">
          <a:xfrm rot="-5400000" flipH="1" flipV="1">
            <a:off x="5962651" y="4836584"/>
            <a:ext cx="357717" cy="599017"/>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sz="2400">
              <a:solidFill>
                <a:srgbClr val="434343"/>
              </a:solidFill>
              <a:cs typeface="+mn-ea"/>
              <a:sym typeface="+mn-lt"/>
            </a:endParaRPr>
          </a:p>
        </p:txBody>
      </p:sp>
      <p:sp>
        <p:nvSpPr>
          <p:cNvPr id="37" name="燕尾形 36"/>
          <p:cNvSpPr>
            <a:spLocks noChangeArrowheads="1"/>
          </p:cNvSpPr>
          <p:nvPr/>
        </p:nvSpPr>
        <p:spPr bwMode="auto">
          <a:xfrm rot="-5400000" flipH="1" flipV="1">
            <a:off x="3094567" y="4836584"/>
            <a:ext cx="357717" cy="599016"/>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sz="2400">
              <a:solidFill>
                <a:srgbClr val="434343"/>
              </a:solidFill>
              <a:cs typeface="+mn-ea"/>
              <a:sym typeface="+mn-lt"/>
            </a:endParaRPr>
          </a:p>
        </p:txBody>
      </p:sp>
      <p:pic>
        <p:nvPicPr>
          <p:cNvPr id="19" name="图片 18"/>
          <p:cNvPicPr>
            <a:picLocks noChangeAspect="1"/>
          </p:cNvPicPr>
          <p:nvPr/>
        </p:nvPicPr>
        <p:blipFill>
          <a:blip r:embed="rId4" cstate="email"/>
          <a:stretch>
            <a:fillRect/>
          </a:stretch>
        </p:blipFill>
        <p:spPr>
          <a:xfrm>
            <a:off x="9557046" y="3463182"/>
            <a:ext cx="2718591" cy="332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1900" fill="hold"/>
                                        <p:tgtEl>
                                          <p:spTgt spid="19"/>
                                        </p:tgtEl>
                                        <p:attrNameLst>
                                          <p:attrName>ppt_w</p:attrName>
                                        </p:attrNameLst>
                                      </p:cBhvr>
                                      <p:tavLst>
                                        <p:tav tm="0">
                                          <p:val>
                                            <p:fltVal val="0"/>
                                          </p:val>
                                        </p:tav>
                                        <p:tav tm="100000">
                                          <p:val>
                                            <p:strVal val="#ppt_w"/>
                                          </p:val>
                                        </p:tav>
                                      </p:tavLst>
                                    </p:anim>
                                    <p:anim calcmode="lin" valueType="num">
                                      <p:cBhvr>
                                        <p:cTn id="96" dur="1900" fill="hold"/>
                                        <p:tgtEl>
                                          <p:spTgt spid="19"/>
                                        </p:tgtEl>
                                        <p:attrNameLst>
                                          <p:attrName>ppt_h</p:attrName>
                                        </p:attrNameLst>
                                      </p:cBhvr>
                                      <p:tavLst>
                                        <p:tav tm="0">
                                          <p:val>
                                            <p:fltVal val="0"/>
                                          </p:val>
                                        </p:tav>
                                        <p:tav tm="100000">
                                          <p:val>
                                            <p:strVal val="#ppt_h"/>
                                          </p:val>
                                        </p:tav>
                                      </p:tavLst>
                                    </p:anim>
                                    <p:animEffect transition="in" filter="fade">
                                      <p:cBhvr>
                                        <p:cTn id="97" dur="1900"/>
                                        <p:tgtEl>
                                          <p:spTgt spid="19"/>
                                        </p:tgtEl>
                                      </p:cBhvr>
                                    </p:animEffect>
                                    <p:anim calcmode="lin" valueType="num">
                                      <p:cBhvr>
                                        <p:cTn id="98" dur="1900" fill="hold"/>
                                        <p:tgtEl>
                                          <p:spTgt spid="19"/>
                                        </p:tgtEl>
                                        <p:attrNameLst>
                                          <p:attrName>ppt_x</p:attrName>
                                        </p:attrNameLst>
                                      </p:cBhvr>
                                      <p:tavLst>
                                        <p:tav tm="0">
                                          <p:val>
                                            <p:fltVal val="0.5"/>
                                          </p:val>
                                        </p:tav>
                                        <p:tav tm="100000">
                                          <p:val>
                                            <p:strVal val="#ppt_x"/>
                                          </p:val>
                                        </p:tav>
                                      </p:tavLst>
                                    </p:anim>
                                    <p:anim calcmode="lin" valueType="num">
                                      <p:cBhvr>
                                        <p:cTn id="99" dur="19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a:stCxn id="29" idx="6"/>
            <a:endCxn id="28" idx="2"/>
          </p:cNvCxnSpPr>
          <p:nvPr/>
        </p:nvCxnSpPr>
        <p:spPr>
          <a:xfrm>
            <a:off x="2798427" y="3825588"/>
            <a:ext cx="91016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3708593" y="3207521"/>
            <a:ext cx="1234016" cy="1236133"/>
          </a:xfrm>
          <a:prstGeom prst="ellipse">
            <a:avLst/>
          </a:prstGeom>
          <a:noFill/>
          <a:ln w="127000">
            <a:solidFill>
              <a:schemeClr val="accent2"/>
            </a:solidFill>
            <a:round/>
          </a:ln>
          <a:extLst>
            <a:ext uri="{909E8E84-426E-40DD-AFC4-6F175D3DCCD1}">
              <a14:hiddenFill xmlns:a14="http://schemas.microsoft.com/office/drawing/2010/main">
                <a:solidFill>
                  <a:srgbClr val="FFFFFF"/>
                </a:solidFill>
              </a14:hiddenFill>
            </a:ext>
          </a:extLst>
        </p:spPr>
        <p:txBody>
          <a:bodyPr lIns="32607" tIns="41409" rIns="32607" bIns="41409" anchor="ctr"/>
          <a:lstStyle/>
          <a:p>
            <a:pPr algn="ctr"/>
            <a:r>
              <a:rPr lang="zh-CN" altLang="en-US" sz="1465">
                <a:solidFill>
                  <a:srgbClr val="0D0D0D"/>
                </a:solidFill>
                <a:cs typeface="+mn-ea"/>
                <a:sym typeface="+mn-lt"/>
              </a:rPr>
              <a:t>点击添加说明文字</a:t>
            </a:r>
          </a:p>
        </p:txBody>
      </p:sp>
      <p:sp>
        <p:nvSpPr>
          <p:cNvPr id="29" name="Oval 15"/>
          <p:cNvSpPr>
            <a:spLocks noChangeArrowheads="1"/>
          </p:cNvSpPr>
          <p:nvPr/>
        </p:nvSpPr>
        <p:spPr bwMode="auto">
          <a:xfrm>
            <a:off x="1803594" y="3326054"/>
            <a:ext cx="994833" cy="999067"/>
          </a:xfrm>
          <a:prstGeom prst="ellipse">
            <a:avLst/>
          </a:prstGeom>
          <a:noFill/>
          <a:ln w="127000">
            <a:solidFill>
              <a:schemeClr val="accent5"/>
            </a:solidFill>
            <a:round/>
          </a:ln>
          <a:effectLst/>
        </p:spPr>
        <p:txBody>
          <a:bodyPr lIns="82823" tIns="41409" rIns="82823" bIns="41409" anchor="ctr"/>
          <a:lstStyle/>
          <a:p>
            <a:pPr algn="ctr" fontAlgn="auto"/>
            <a:r>
              <a:rPr lang="zh-CN" altLang="en-US" sz="1865" noProof="1">
                <a:solidFill>
                  <a:schemeClr val="tx1">
                    <a:lumMod val="95000"/>
                    <a:lumOff val="5000"/>
                  </a:schemeClr>
                </a:solidFill>
                <a:cs typeface="+mn-ea"/>
                <a:sym typeface="+mn-lt"/>
              </a:rPr>
              <a:t>添加标题</a:t>
            </a:r>
          </a:p>
        </p:txBody>
      </p:sp>
      <p:grpSp>
        <p:nvGrpSpPr>
          <p:cNvPr id="30" name="Group 22"/>
          <p:cNvGrpSpPr/>
          <p:nvPr/>
        </p:nvGrpSpPr>
        <p:grpSpPr bwMode="auto">
          <a:xfrm>
            <a:off x="6301509" y="2788422"/>
            <a:ext cx="1026584" cy="455083"/>
            <a:chOff x="0" y="0"/>
            <a:chExt cx="1131895" cy="504056"/>
          </a:xfrm>
        </p:grpSpPr>
        <p:sp>
          <p:nvSpPr>
            <p:cNvPr id="67592"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cs typeface="+mn-ea"/>
                <a:sym typeface="+mn-lt"/>
              </a:endParaRPr>
            </a:p>
          </p:txBody>
        </p:sp>
        <p:sp>
          <p:nvSpPr>
            <p:cNvPr id="67593" name="文本框 47"/>
            <p:cNvSpPr>
              <a:spLocks noChangeArrowheads="1"/>
            </p:cNvSpPr>
            <p:nvPr/>
          </p:nvSpPr>
          <p:spPr bwMode="auto">
            <a:xfrm>
              <a:off x="51776" y="41770"/>
              <a:ext cx="1080119" cy="42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5" b="1">
                  <a:solidFill>
                    <a:schemeClr val="bg1"/>
                  </a:solidFill>
                  <a:cs typeface="+mn-ea"/>
                  <a:sym typeface="+mn-lt"/>
                </a:rPr>
                <a:t>关键字</a:t>
              </a:r>
            </a:p>
          </p:txBody>
        </p:sp>
      </p:grpSp>
      <p:sp>
        <p:nvSpPr>
          <p:cNvPr id="33" name="矩形 60"/>
          <p:cNvSpPr>
            <a:spLocks noChangeArrowheads="1"/>
          </p:cNvSpPr>
          <p:nvPr/>
        </p:nvSpPr>
        <p:spPr bwMode="auto">
          <a:xfrm>
            <a:off x="7499543" y="2691055"/>
            <a:ext cx="3020484" cy="59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3" tIns="41409" rIns="82823" bIns="41409">
            <a:spAutoFit/>
          </a:bodyPr>
          <a:lstStyle/>
          <a:p>
            <a:pPr>
              <a:lnSpc>
                <a:spcPct val="130000"/>
              </a:lnSpc>
            </a:pPr>
            <a:r>
              <a:rPr lang="zh-CN" altLang="en-US" sz="1335">
                <a:solidFill>
                  <a:srgbClr val="0D0D0D"/>
                </a:solidFill>
                <a:cs typeface="+mn-ea"/>
                <a:sym typeface="+mn-lt"/>
              </a:rPr>
              <a:t>单击此处添加文本单击此处添加文本</a:t>
            </a:r>
            <a:endParaRPr lang="en-US" altLang="zh-CN" sz="1335">
              <a:solidFill>
                <a:srgbClr val="0D0D0D"/>
              </a:solidFill>
              <a:cs typeface="+mn-ea"/>
              <a:sym typeface="+mn-lt"/>
            </a:endParaRPr>
          </a:p>
          <a:p>
            <a:pPr>
              <a:lnSpc>
                <a:spcPct val="130000"/>
              </a:lnSpc>
            </a:pPr>
            <a:r>
              <a:rPr lang="zh-CN" altLang="en-US" sz="1335">
                <a:solidFill>
                  <a:srgbClr val="0D0D0D"/>
                </a:solidFill>
                <a:cs typeface="+mn-ea"/>
                <a:sym typeface="+mn-lt"/>
              </a:rPr>
              <a:t>单击此处添加文本单击此处添加文本</a:t>
            </a:r>
            <a:endParaRPr lang="en-US" altLang="zh-CN" sz="1335">
              <a:solidFill>
                <a:srgbClr val="0D0D0D"/>
              </a:solidFill>
              <a:cs typeface="+mn-ea"/>
              <a:sym typeface="+mn-lt"/>
            </a:endParaRPr>
          </a:p>
        </p:txBody>
      </p:sp>
      <p:grpSp>
        <p:nvGrpSpPr>
          <p:cNvPr id="34" name="Group 22"/>
          <p:cNvGrpSpPr/>
          <p:nvPr/>
        </p:nvGrpSpPr>
        <p:grpSpPr bwMode="auto">
          <a:xfrm>
            <a:off x="6301509" y="3588522"/>
            <a:ext cx="1026584" cy="457200"/>
            <a:chOff x="0" y="0"/>
            <a:chExt cx="1131895" cy="504056"/>
          </a:xfrm>
        </p:grpSpPr>
        <p:sp>
          <p:nvSpPr>
            <p:cNvPr id="67596"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cs typeface="+mn-ea"/>
                <a:sym typeface="+mn-lt"/>
              </a:endParaRPr>
            </a:p>
          </p:txBody>
        </p:sp>
        <p:sp>
          <p:nvSpPr>
            <p:cNvPr id="67597" name="文本框 47"/>
            <p:cNvSpPr>
              <a:spLocks noChangeArrowheads="1"/>
            </p:cNvSpPr>
            <p:nvPr/>
          </p:nvSpPr>
          <p:spPr bwMode="auto">
            <a:xfrm>
              <a:off x="51776" y="41771"/>
              <a:ext cx="1080119" cy="41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5" b="1">
                  <a:solidFill>
                    <a:schemeClr val="bg1"/>
                  </a:solidFill>
                  <a:cs typeface="+mn-ea"/>
                  <a:sym typeface="+mn-lt"/>
                </a:rPr>
                <a:t>关键字</a:t>
              </a:r>
            </a:p>
          </p:txBody>
        </p:sp>
      </p:grpSp>
      <p:sp>
        <p:nvSpPr>
          <p:cNvPr id="37" name="矩形 60"/>
          <p:cNvSpPr>
            <a:spLocks noChangeArrowheads="1"/>
          </p:cNvSpPr>
          <p:nvPr/>
        </p:nvSpPr>
        <p:spPr bwMode="auto">
          <a:xfrm>
            <a:off x="7499543" y="3493271"/>
            <a:ext cx="3020484" cy="59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3" tIns="41409" rIns="82823" bIns="41409">
            <a:spAutoFit/>
          </a:bodyPr>
          <a:lstStyle/>
          <a:p>
            <a:pPr>
              <a:lnSpc>
                <a:spcPct val="130000"/>
              </a:lnSpc>
            </a:pPr>
            <a:r>
              <a:rPr lang="zh-CN" altLang="en-US" sz="1335">
                <a:solidFill>
                  <a:srgbClr val="0D0D0D"/>
                </a:solidFill>
                <a:cs typeface="+mn-ea"/>
                <a:sym typeface="+mn-lt"/>
              </a:rPr>
              <a:t>单击此处添加文本单击此处添加文本</a:t>
            </a:r>
            <a:endParaRPr lang="en-US" altLang="zh-CN" sz="1335">
              <a:solidFill>
                <a:srgbClr val="0D0D0D"/>
              </a:solidFill>
              <a:cs typeface="+mn-ea"/>
              <a:sym typeface="+mn-lt"/>
            </a:endParaRPr>
          </a:p>
          <a:p>
            <a:pPr>
              <a:lnSpc>
                <a:spcPct val="130000"/>
              </a:lnSpc>
            </a:pPr>
            <a:r>
              <a:rPr lang="zh-CN" altLang="en-US" sz="1335">
                <a:solidFill>
                  <a:srgbClr val="0D0D0D"/>
                </a:solidFill>
                <a:cs typeface="+mn-ea"/>
                <a:sym typeface="+mn-lt"/>
              </a:rPr>
              <a:t>单击此处添加文本单击此处添加文本</a:t>
            </a:r>
            <a:endParaRPr lang="en-US" altLang="zh-CN" sz="1335">
              <a:solidFill>
                <a:srgbClr val="0D0D0D"/>
              </a:solidFill>
              <a:cs typeface="+mn-ea"/>
              <a:sym typeface="+mn-lt"/>
            </a:endParaRPr>
          </a:p>
        </p:txBody>
      </p:sp>
      <p:grpSp>
        <p:nvGrpSpPr>
          <p:cNvPr id="38" name="Group 22"/>
          <p:cNvGrpSpPr/>
          <p:nvPr/>
        </p:nvGrpSpPr>
        <p:grpSpPr bwMode="auto">
          <a:xfrm>
            <a:off x="6301509" y="4399204"/>
            <a:ext cx="1026584" cy="457200"/>
            <a:chOff x="0" y="0"/>
            <a:chExt cx="1131894" cy="504056"/>
          </a:xfrm>
        </p:grpSpPr>
        <p:sp>
          <p:nvSpPr>
            <p:cNvPr id="67600"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cs typeface="+mn-ea"/>
                <a:sym typeface="+mn-lt"/>
              </a:endParaRPr>
            </a:p>
          </p:txBody>
        </p:sp>
        <p:sp>
          <p:nvSpPr>
            <p:cNvPr id="67601" name="文本框 47"/>
            <p:cNvSpPr>
              <a:spLocks noChangeArrowheads="1"/>
            </p:cNvSpPr>
            <p:nvPr/>
          </p:nvSpPr>
          <p:spPr bwMode="auto">
            <a:xfrm>
              <a:off x="51774" y="41771"/>
              <a:ext cx="1080120" cy="41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5" b="1">
                  <a:solidFill>
                    <a:schemeClr val="bg1"/>
                  </a:solidFill>
                  <a:cs typeface="+mn-ea"/>
                  <a:sym typeface="+mn-lt"/>
                </a:rPr>
                <a:t>关键字</a:t>
              </a:r>
            </a:p>
          </p:txBody>
        </p:sp>
      </p:grpSp>
      <p:sp>
        <p:nvSpPr>
          <p:cNvPr id="41" name="矩形 60"/>
          <p:cNvSpPr>
            <a:spLocks noChangeArrowheads="1"/>
          </p:cNvSpPr>
          <p:nvPr/>
        </p:nvSpPr>
        <p:spPr bwMode="auto">
          <a:xfrm>
            <a:off x="7499543" y="4303955"/>
            <a:ext cx="3020484" cy="59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3" tIns="41409" rIns="82823" bIns="41409">
            <a:spAutoFit/>
          </a:bodyPr>
          <a:lstStyle/>
          <a:p>
            <a:pPr>
              <a:lnSpc>
                <a:spcPct val="130000"/>
              </a:lnSpc>
            </a:pPr>
            <a:r>
              <a:rPr lang="zh-CN" altLang="en-US" sz="1335">
                <a:solidFill>
                  <a:srgbClr val="0D0D0D"/>
                </a:solidFill>
                <a:cs typeface="+mn-ea"/>
                <a:sym typeface="+mn-lt"/>
              </a:rPr>
              <a:t>单击此处添加文本单击此处添加文本</a:t>
            </a:r>
            <a:endParaRPr lang="en-US" altLang="zh-CN" sz="1335">
              <a:solidFill>
                <a:srgbClr val="0D0D0D"/>
              </a:solidFill>
              <a:cs typeface="+mn-ea"/>
              <a:sym typeface="+mn-lt"/>
            </a:endParaRPr>
          </a:p>
          <a:p>
            <a:pPr>
              <a:lnSpc>
                <a:spcPct val="130000"/>
              </a:lnSpc>
            </a:pPr>
            <a:r>
              <a:rPr lang="zh-CN" altLang="en-US" sz="1335">
                <a:solidFill>
                  <a:srgbClr val="0D0D0D"/>
                </a:solidFill>
                <a:cs typeface="+mn-ea"/>
                <a:sym typeface="+mn-lt"/>
              </a:rPr>
              <a:t>单击此处添加文本单击此处添加文本</a:t>
            </a:r>
            <a:endParaRPr lang="en-US" altLang="zh-CN" sz="1335">
              <a:solidFill>
                <a:srgbClr val="0D0D0D"/>
              </a:solidFill>
              <a:cs typeface="+mn-ea"/>
              <a:sym typeface="+mn-lt"/>
            </a:endParaRPr>
          </a:p>
        </p:txBody>
      </p:sp>
      <p:grpSp>
        <p:nvGrpSpPr>
          <p:cNvPr id="42" name="组合 41"/>
          <p:cNvGrpSpPr/>
          <p:nvPr/>
        </p:nvGrpSpPr>
        <p:grpSpPr bwMode="auto">
          <a:xfrm>
            <a:off x="5001877" y="2993738"/>
            <a:ext cx="1299633" cy="1612900"/>
            <a:chOff x="3851918" y="1267706"/>
            <a:chExt cx="1077194" cy="1333449"/>
          </a:xfrm>
        </p:grpSpPr>
        <p:cxnSp>
          <p:nvCxnSpPr>
            <p:cNvPr id="43" name="肘形连接符 42"/>
            <p:cNvCxnSpPr>
              <a:stCxn id="29" idx="6"/>
              <a:endCxn id="28" idx="2"/>
            </p:cNvCxnSpPr>
            <p:nvPr/>
          </p:nvCxnSpPr>
          <p:spPr>
            <a:xfrm rot="16200000" flipH="1">
              <a:off x="4343226" y="2020531"/>
              <a:ext cx="750721"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a:stCxn id="29" idx="6"/>
              <a:endCxn id="28" idx="2"/>
            </p:cNvCxnSpPr>
            <p:nvPr/>
          </p:nvCxnSpPr>
          <p:spPr>
            <a:xfrm rot="5400000" flipH="1" flipV="1">
              <a:off x="4427222" y="1353806"/>
              <a:ext cx="582728"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29" idx="6"/>
              <a:endCxn id="67596" idx="1"/>
            </p:cNvCxnSpPr>
            <p:nvPr/>
          </p:nvCxnSpPr>
          <p:spPr>
            <a:xfrm>
              <a:off x="3851918" y="1948431"/>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nvPicPr>
        <p:blipFill>
          <a:blip r:embed="rId4" cstate="email"/>
          <a:stretch>
            <a:fillRect/>
          </a:stretch>
        </p:blipFill>
        <p:spPr>
          <a:xfrm>
            <a:off x="9557046" y="3463182"/>
            <a:ext cx="2718591" cy="332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ppt_x</p:attrName>
                                        </p:attrNameLst>
                                      </p:cBhvr>
                                      <p:tavLst>
                                        <p:tav tm="0">
                                          <p:val>
                                            <p:strVal val="1+#ppt_w/2"/>
                                          </p:val>
                                        </p:tav>
                                        <p:tav tm="100000">
                                          <p:val>
                                            <p:strVal val="#ppt_x"/>
                                          </p:val>
                                        </p:tav>
                                      </p:tavLst>
                                    </p:anim>
                                    <p:anim calcmode="lin" valueType="num">
                                      <p:cBhvr>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ppt_x</p:attrName>
                                        </p:attrNameLst>
                                      </p:cBhvr>
                                      <p:tavLst>
                                        <p:tav tm="0">
                                          <p:val>
                                            <p:strVal val="1+#ppt_w/2"/>
                                          </p:val>
                                        </p:tav>
                                        <p:tav tm="100000">
                                          <p:val>
                                            <p:strVal val="#ppt_x"/>
                                          </p:val>
                                        </p:tav>
                                      </p:tavLst>
                                    </p:anim>
                                    <p:anim calcmode="lin" valueType="num">
                                      <p:cBhvr>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ppt_x</p:attrName>
                                        </p:attrNameLst>
                                      </p:cBhvr>
                                      <p:tavLst>
                                        <p:tav tm="0">
                                          <p:val>
                                            <p:strVal val="1+#ppt_w/2"/>
                                          </p:val>
                                        </p:tav>
                                        <p:tav tm="100000">
                                          <p:val>
                                            <p:strVal val="#ppt_x"/>
                                          </p:val>
                                        </p:tav>
                                      </p:tavLst>
                                    </p:anim>
                                    <p:anim calcmode="lin" valueType="num">
                                      <p:cBhvr>
                                        <p:cTn id="46"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1900" fill="hold"/>
                                        <p:tgtEl>
                                          <p:spTgt spid="21"/>
                                        </p:tgtEl>
                                        <p:attrNameLst>
                                          <p:attrName>ppt_w</p:attrName>
                                        </p:attrNameLst>
                                      </p:cBhvr>
                                      <p:tavLst>
                                        <p:tav tm="0">
                                          <p:val>
                                            <p:fltVal val="0"/>
                                          </p:val>
                                        </p:tav>
                                        <p:tav tm="100000">
                                          <p:val>
                                            <p:strVal val="#ppt_w"/>
                                          </p:val>
                                        </p:tav>
                                      </p:tavLst>
                                    </p:anim>
                                    <p:anim calcmode="lin" valueType="num">
                                      <p:cBhvr>
                                        <p:cTn id="52" dur="1900" fill="hold"/>
                                        <p:tgtEl>
                                          <p:spTgt spid="21"/>
                                        </p:tgtEl>
                                        <p:attrNameLst>
                                          <p:attrName>ppt_h</p:attrName>
                                        </p:attrNameLst>
                                      </p:cBhvr>
                                      <p:tavLst>
                                        <p:tav tm="0">
                                          <p:val>
                                            <p:fltVal val="0"/>
                                          </p:val>
                                        </p:tav>
                                        <p:tav tm="100000">
                                          <p:val>
                                            <p:strVal val="#ppt_h"/>
                                          </p:val>
                                        </p:tav>
                                      </p:tavLst>
                                    </p:anim>
                                    <p:animEffect transition="in" filter="fade">
                                      <p:cBhvr>
                                        <p:cTn id="53" dur="1900"/>
                                        <p:tgtEl>
                                          <p:spTgt spid="21"/>
                                        </p:tgtEl>
                                      </p:cBhvr>
                                    </p:animEffect>
                                    <p:anim calcmode="lin" valueType="num">
                                      <p:cBhvr>
                                        <p:cTn id="54" dur="1900" fill="hold"/>
                                        <p:tgtEl>
                                          <p:spTgt spid="21"/>
                                        </p:tgtEl>
                                        <p:attrNameLst>
                                          <p:attrName>ppt_x</p:attrName>
                                        </p:attrNameLst>
                                      </p:cBhvr>
                                      <p:tavLst>
                                        <p:tav tm="0">
                                          <p:val>
                                            <p:fltVal val="0.5"/>
                                          </p:val>
                                        </p:tav>
                                        <p:tav tm="100000">
                                          <p:val>
                                            <p:strVal val="#ppt_x"/>
                                          </p:val>
                                        </p:tav>
                                      </p:tavLst>
                                    </p:anim>
                                    <p:anim calcmode="lin" valueType="num">
                                      <p:cBhvr>
                                        <p:cTn id="55" dur="19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p:bldP spid="37"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35520"/>
            <a:ext cx="12192000" cy="6893520"/>
          </a:xfrm>
          <a:prstGeom prst="rect">
            <a:avLst/>
          </a:prstGeom>
        </p:spPr>
      </p:pic>
      <p:sp>
        <p:nvSpPr>
          <p:cNvPr id="3" name="椭圆 2"/>
          <p:cNvSpPr/>
          <p:nvPr/>
        </p:nvSpPr>
        <p:spPr>
          <a:xfrm>
            <a:off x="5962650" y="3781426"/>
            <a:ext cx="1943100" cy="1750450"/>
          </a:xfrm>
          <a:prstGeom prst="ellipse">
            <a:avLst/>
          </a:prstGeom>
          <a:solidFill>
            <a:srgbClr val="E2D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4" cstate="email"/>
          <a:srcRect/>
          <a:stretch>
            <a:fillRect/>
          </a:stretch>
        </p:blipFill>
        <p:spPr>
          <a:xfrm>
            <a:off x="7145596" y="667657"/>
            <a:ext cx="5046404" cy="6190343"/>
          </a:xfrm>
          <a:prstGeom prst="rect">
            <a:avLst/>
          </a:prstGeom>
        </p:spPr>
      </p:pic>
      <p:sp>
        <p:nvSpPr>
          <p:cNvPr id="2" name="矩形 1"/>
          <p:cNvSpPr/>
          <p:nvPr/>
        </p:nvSpPr>
        <p:spPr>
          <a:xfrm>
            <a:off x="1072515" y="2314397"/>
            <a:ext cx="6413500" cy="2229030"/>
          </a:xfrm>
          <a:prstGeom prst="rect">
            <a:avLst/>
          </a:prstGeom>
          <a:noFill/>
          <a:ln w="22225">
            <a:solidFill>
              <a:srgbClr val="C5759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683B"/>
              </a:solidFill>
              <a:cs typeface="+mn-ea"/>
              <a:sym typeface="+mn-lt"/>
            </a:endParaRPr>
          </a:p>
        </p:txBody>
      </p:sp>
      <p:sp>
        <p:nvSpPr>
          <p:cNvPr id="11" name="文本框 10"/>
          <p:cNvSpPr txBox="1"/>
          <p:nvPr/>
        </p:nvSpPr>
        <p:spPr>
          <a:xfrm>
            <a:off x="2591356" y="2623002"/>
            <a:ext cx="4057650" cy="769441"/>
          </a:xfrm>
          <a:prstGeom prst="rect">
            <a:avLst/>
          </a:prstGeom>
          <a:noFill/>
        </p:spPr>
        <p:txBody>
          <a:bodyPr wrap="square" rtlCol="0">
            <a:spAutoFit/>
          </a:bodyPr>
          <a:lstStyle/>
          <a:p>
            <a:pPr algn="ctr"/>
            <a:r>
              <a:rPr lang="en-US" altLang="zh-CN" sz="4400" dirty="0">
                <a:solidFill>
                  <a:schemeClr val="accent6">
                    <a:lumMod val="50000"/>
                  </a:schemeClr>
                </a:solidFill>
                <a:cs typeface="+mn-ea"/>
                <a:sym typeface="+mn-lt"/>
              </a:rPr>
              <a:t>Part 02</a:t>
            </a:r>
          </a:p>
        </p:txBody>
      </p:sp>
      <p:sp>
        <p:nvSpPr>
          <p:cNvPr id="12" name="文本框 11"/>
          <p:cNvSpPr txBox="1"/>
          <p:nvPr/>
        </p:nvSpPr>
        <p:spPr>
          <a:xfrm>
            <a:off x="1757919" y="3392443"/>
            <a:ext cx="5724525" cy="769441"/>
          </a:xfrm>
          <a:prstGeom prst="rect">
            <a:avLst/>
          </a:prstGeom>
          <a:noFill/>
        </p:spPr>
        <p:txBody>
          <a:bodyPr wrap="square" rtlCol="0">
            <a:spAutoFit/>
          </a:bodyPr>
          <a:lstStyle/>
          <a:p>
            <a:pPr algn="ctr"/>
            <a:r>
              <a:rPr lang="zh-CN" altLang="en-US" sz="4400" dirty="0">
                <a:solidFill>
                  <a:schemeClr val="accent6">
                    <a:lumMod val="50000"/>
                  </a:schemeClr>
                </a:solidFill>
                <a:cs typeface="+mn-ea"/>
                <a:sym typeface="+mn-lt"/>
              </a:rPr>
              <a:t>点击添加您的标题</a:t>
            </a:r>
          </a:p>
        </p:txBody>
      </p:sp>
      <p:cxnSp>
        <p:nvCxnSpPr>
          <p:cNvPr id="13" name="直接连接符 12"/>
          <p:cNvCxnSpPr/>
          <p:nvPr/>
        </p:nvCxnSpPr>
        <p:spPr>
          <a:xfrm>
            <a:off x="2415779" y="3392443"/>
            <a:ext cx="4408805" cy="0"/>
          </a:xfrm>
          <a:prstGeom prst="line">
            <a:avLst/>
          </a:prstGeom>
          <a:ln w="15875">
            <a:solidFill>
              <a:srgbClr val="C57597"/>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299"/>
                            </p:stCondLst>
                            <p:childTnLst>
                              <p:par>
                                <p:cTn id="21" presetID="2" presetClass="entr" presetSubtype="4"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bwMode="auto">
          <a:xfrm>
            <a:off x="1524001" y="1811867"/>
            <a:ext cx="2002367" cy="895351"/>
            <a:chOff x="465719" y="1295954"/>
            <a:chExt cx="1658494" cy="740511"/>
          </a:xfrm>
        </p:grpSpPr>
        <p:sp>
          <p:nvSpPr>
            <p:cNvPr id="69634"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en-US" sz="2400">
                <a:cs typeface="+mn-ea"/>
                <a:sym typeface="+mn-lt"/>
              </a:endParaRPr>
            </a:p>
          </p:txBody>
        </p:sp>
        <p:sp>
          <p:nvSpPr>
            <p:cNvPr id="69635" name="Freeform 41"/>
            <p:cNvSpPr>
              <a:spLocks noEditPoints="1" noChangeArrowheads="1"/>
            </p:cNvSpPr>
            <p:nvPr/>
          </p:nvSpPr>
          <p:spPr bwMode="auto">
            <a:xfrm>
              <a:off x="1089592" y="1430439"/>
              <a:ext cx="458072" cy="416658"/>
            </a:xfrm>
            <a:custGeom>
              <a:avLst/>
              <a:gdLst>
                <a:gd name="T0" fmla="*/ 53 w 67"/>
                <a:gd name="T1" fmla="*/ 2 h 60"/>
                <a:gd name="T2" fmla="*/ 51 w 67"/>
                <a:gd name="T3" fmla="*/ 0 h 60"/>
                <a:gd name="T4" fmla="*/ 46 w 67"/>
                <a:gd name="T5" fmla="*/ 0 h 60"/>
                <a:gd name="T6" fmla="*/ 44 w 67"/>
                <a:gd name="T7" fmla="*/ 2 h 60"/>
                <a:gd name="T8" fmla="*/ 44 w 67"/>
                <a:gd name="T9" fmla="*/ 5 h 60"/>
                <a:gd name="T10" fmla="*/ 53 w 67"/>
                <a:gd name="T11" fmla="*/ 14 h 60"/>
                <a:gd name="T12" fmla="*/ 53 w 67"/>
                <a:gd name="T13" fmla="*/ 2 h 60"/>
                <a:gd name="T14" fmla="*/ 66 w 67"/>
                <a:gd name="T15" fmla="*/ 31 h 60"/>
                <a:gd name="T16" fmla="*/ 36 w 67"/>
                <a:gd name="T17" fmla="*/ 2 h 60"/>
                <a:gd name="T18" fmla="*/ 31 w 67"/>
                <a:gd name="T19" fmla="*/ 2 h 60"/>
                <a:gd name="T20" fmla="*/ 2 w 67"/>
                <a:gd name="T21" fmla="*/ 31 h 60"/>
                <a:gd name="T22" fmla="*/ 2 w 67"/>
                <a:gd name="T23" fmla="*/ 36 h 60"/>
                <a:gd name="T24" fmla="*/ 4 w 67"/>
                <a:gd name="T25" fmla="*/ 37 h 60"/>
                <a:gd name="T26" fmla="*/ 7 w 67"/>
                <a:gd name="T27" fmla="*/ 36 h 60"/>
                <a:gd name="T28" fmla="*/ 34 w 67"/>
                <a:gd name="T29" fmla="*/ 9 h 60"/>
                <a:gd name="T30" fmla="*/ 61 w 67"/>
                <a:gd name="T31" fmla="*/ 36 h 60"/>
                <a:gd name="T32" fmla="*/ 66 w 67"/>
                <a:gd name="T33" fmla="*/ 36 h 60"/>
                <a:gd name="T34" fmla="*/ 66 w 67"/>
                <a:gd name="T35" fmla="*/ 31 h 60"/>
                <a:gd name="T36" fmla="*/ 9 w 67"/>
                <a:gd name="T37" fmla="*/ 37 h 60"/>
                <a:gd name="T38" fmla="*/ 9 w 67"/>
                <a:gd name="T39" fmla="*/ 57 h 60"/>
                <a:gd name="T40" fmla="*/ 13 w 67"/>
                <a:gd name="T41" fmla="*/ 60 h 60"/>
                <a:gd name="T42" fmla="*/ 28 w 67"/>
                <a:gd name="T43" fmla="*/ 60 h 60"/>
                <a:gd name="T44" fmla="*/ 28 w 67"/>
                <a:gd name="T45" fmla="*/ 42 h 60"/>
                <a:gd name="T46" fmla="*/ 29 w 67"/>
                <a:gd name="T47" fmla="*/ 41 h 60"/>
                <a:gd name="T48" fmla="*/ 38 w 67"/>
                <a:gd name="T49" fmla="*/ 41 h 60"/>
                <a:gd name="T50" fmla="*/ 39 w 67"/>
                <a:gd name="T51" fmla="*/ 42 h 60"/>
                <a:gd name="T52" fmla="*/ 39 w 67"/>
                <a:gd name="T53" fmla="*/ 60 h 60"/>
                <a:gd name="T54" fmla="*/ 55 w 67"/>
                <a:gd name="T55" fmla="*/ 60 h 60"/>
                <a:gd name="T56" fmla="*/ 58 w 67"/>
                <a:gd name="T57" fmla="*/ 57 h 60"/>
                <a:gd name="T58" fmla="*/ 58 w 67"/>
                <a:gd name="T59" fmla="*/ 38 h 60"/>
                <a:gd name="T60" fmla="*/ 34 w 67"/>
                <a:gd name="T61" fmla="*/ 13 h 60"/>
                <a:gd name="T62" fmla="*/ 9 w 67"/>
                <a:gd name="T63"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en-US" sz="2400">
                <a:solidFill>
                  <a:srgbClr val="000000"/>
                </a:solidFill>
                <a:cs typeface="+mn-ea"/>
                <a:sym typeface="+mn-lt"/>
              </a:endParaRPr>
            </a:p>
          </p:txBody>
        </p:sp>
      </p:grpSp>
      <p:sp>
        <p:nvSpPr>
          <p:cNvPr id="40" name="TextBox 39"/>
          <p:cNvSpPr txBox="1">
            <a:spLocks noChangeArrowheads="1"/>
          </p:cNvSpPr>
          <p:nvPr/>
        </p:nvSpPr>
        <p:spPr bwMode="auto">
          <a:xfrm>
            <a:off x="3740151" y="2021417"/>
            <a:ext cx="7349067" cy="6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7" tIns="52153" rIns="104307" bIns="52153">
            <a:spAutoFit/>
          </a:bodyPr>
          <a:lstStyle/>
          <a:p>
            <a:pPr>
              <a:lnSpc>
                <a:spcPct val="150000"/>
              </a:lnSpc>
            </a:pPr>
            <a:r>
              <a:rPr lang="zh-CN" altLang="en-US" sz="1335">
                <a:solidFill>
                  <a:srgbClr val="0D0D0D"/>
                </a:solidFill>
                <a:cs typeface="+mn-ea"/>
                <a:sym typeface="+mn-lt"/>
              </a:rPr>
              <a:t>单击此处添加文本单击此处添加文本 单击此处添加文本单击此处添加文本单击此处添加文本</a:t>
            </a:r>
            <a:endParaRPr lang="en-US" altLang="zh-CN" sz="1335">
              <a:solidFill>
                <a:srgbClr val="0D0D0D"/>
              </a:solidFill>
              <a:cs typeface="+mn-ea"/>
              <a:sym typeface="+mn-lt"/>
            </a:endParaRPr>
          </a:p>
          <a:p>
            <a:pPr>
              <a:lnSpc>
                <a:spcPct val="150000"/>
              </a:lnSpc>
            </a:pPr>
            <a:r>
              <a:rPr lang="zh-CN" altLang="en-US" sz="1335">
                <a:solidFill>
                  <a:srgbClr val="0D0D0D"/>
                </a:solidFill>
                <a:cs typeface="+mn-ea"/>
                <a:sym typeface="+mn-lt"/>
              </a:rPr>
              <a:t>单击此处添加文本单击此处添加文本单击此处添加文本 单击此处添加文本单击此处添加文本</a:t>
            </a:r>
            <a:endParaRPr lang="en-US" altLang="zh-CN" sz="1335">
              <a:solidFill>
                <a:srgbClr val="0D0D0D"/>
              </a:solidFill>
              <a:cs typeface="+mn-ea"/>
              <a:sym typeface="+mn-lt"/>
            </a:endParaRPr>
          </a:p>
        </p:txBody>
      </p:sp>
      <p:sp>
        <p:nvSpPr>
          <p:cNvPr id="41" name="TextBox 40"/>
          <p:cNvSpPr txBox="1">
            <a:spLocks noChangeArrowheads="1"/>
          </p:cNvSpPr>
          <p:nvPr/>
        </p:nvSpPr>
        <p:spPr bwMode="auto">
          <a:xfrm>
            <a:off x="3598334" y="1701800"/>
            <a:ext cx="3217333" cy="35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19" tIns="34509" rIns="69019" bIns="34509">
            <a:spAutoFit/>
          </a:bodyPr>
          <a:lstStyle/>
          <a:p>
            <a:r>
              <a:rPr lang="zh-CN" altLang="zh-CN" sz="1865" b="1">
                <a:solidFill>
                  <a:srgbClr val="404040"/>
                </a:solidFill>
                <a:cs typeface="+mn-ea"/>
                <a:sym typeface="+mn-lt"/>
              </a:rPr>
              <a:t>（一）</a:t>
            </a:r>
            <a:r>
              <a:rPr lang="zh-CN" altLang="en-US" sz="1865" b="1">
                <a:solidFill>
                  <a:srgbClr val="404040"/>
                </a:solidFill>
                <a:cs typeface="+mn-ea"/>
                <a:sym typeface="+mn-lt"/>
              </a:rPr>
              <a:t>单击填加标题</a:t>
            </a:r>
          </a:p>
        </p:txBody>
      </p:sp>
      <p:grpSp>
        <p:nvGrpSpPr>
          <p:cNvPr id="42" name="组合 41"/>
          <p:cNvGrpSpPr/>
          <p:nvPr/>
        </p:nvGrpSpPr>
        <p:grpSpPr bwMode="auto">
          <a:xfrm>
            <a:off x="1524001" y="4855634"/>
            <a:ext cx="2002367" cy="937684"/>
            <a:chOff x="465719" y="3291830"/>
            <a:chExt cx="1658494" cy="740511"/>
          </a:xfrm>
        </p:grpSpPr>
        <p:sp>
          <p:nvSpPr>
            <p:cNvPr id="69639"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en-US" sz="2400">
                <a:cs typeface="+mn-ea"/>
                <a:sym typeface="+mn-lt"/>
              </a:endParaRPr>
            </a:p>
          </p:txBody>
        </p:sp>
        <p:pic>
          <p:nvPicPr>
            <p:cNvPr id="69640" name="Picture 2"/>
            <p:cNvPicPr>
              <a:picLocks noChangeAspect="1" noChangeArrowheads="1"/>
            </p:cNvPicPr>
            <p:nvPr/>
          </p:nvPicPr>
          <p:blipFill>
            <a:blip r:embed="rId4" cstate="email"/>
            <a:srcRect/>
            <a:stretch>
              <a:fillRect/>
            </a:stretch>
          </p:blipFill>
          <p:spPr bwMode="auto">
            <a:xfrm>
              <a:off x="1171134" y="3488771"/>
              <a:ext cx="346674" cy="34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4"/>
          <p:cNvSpPr txBox="1">
            <a:spLocks noChangeArrowheads="1"/>
          </p:cNvSpPr>
          <p:nvPr/>
        </p:nvSpPr>
        <p:spPr bwMode="auto">
          <a:xfrm>
            <a:off x="3740151" y="3594100"/>
            <a:ext cx="7349067" cy="6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7" tIns="52153" rIns="104307" bIns="52153">
            <a:spAutoFit/>
          </a:bodyPr>
          <a:lstStyle/>
          <a:p>
            <a:pPr>
              <a:lnSpc>
                <a:spcPct val="150000"/>
              </a:lnSpc>
            </a:pPr>
            <a:r>
              <a:rPr lang="zh-CN" altLang="en-US" sz="1335">
                <a:solidFill>
                  <a:srgbClr val="0D0D0D"/>
                </a:solidFill>
                <a:cs typeface="+mn-ea"/>
                <a:sym typeface="+mn-lt"/>
              </a:rPr>
              <a:t>单击此处添加文本单击此处添加文本 单击此处添加文本单击此处添加文本单击此处添加文本</a:t>
            </a:r>
            <a:endParaRPr lang="en-US" altLang="zh-CN" sz="1335">
              <a:solidFill>
                <a:srgbClr val="0D0D0D"/>
              </a:solidFill>
              <a:cs typeface="+mn-ea"/>
              <a:sym typeface="+mn-lt"/>
            </a:endParaRPr>
          </a:p>
          <a:p>
            <a:pPr>
              <a:lnSpc>
                <a:spcPct val="150000"/>
              </a:lnSpc>
            </a:pPr>
            <a:r>
              <a:rPr lang="zh-CN" altLang="en-US" sz="1335">
                <a:solidFill>
                  <a:srgbClr val="0D0D0D"/>
                </a:solidFill>
                <a:cs typeface="+mn-ea"/>
                <a:sym typeface="+mn-lt"/>
              </a:rPr>
              <a:t>单击此处添加文本单击此处添加文本单击此处添加文本 单击此处添加文本单击此处添加文本</a:t>
            </a:r>
            <a:endParaRPr lang="en-US" altLang="zh-CN" sz="1335">
              <a:solidFill>
                <a:srgbClr val="0D0D0D"/>
              </a:solidFill>
              <a:cs typeface="+mn-ea"/>
              <a:sym typeface="+mn-lt"/>
            </a:endParaRPr>
          </a:p>
        </p:txBody>
      </p:sp>
      <p:sp>
        <p:nvSpPr>
          <p:cNvPr id="46" name="TextBox 45"/>
          <p:cNvSpPr txBox="1">
            <a:spLocks noChangeArrowheads="1"/>
          </p:cNvSpPr>
          <p:nvPr/>
        </p:nvSpPr>
        <p:spPr bwMode="auto">
          <a:xfrm>
            <a:off x="3598334" y="3272367"/>
            <a:ext cx="3217333" cy="35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19" tIns="34509" rIns="69019" bIns="34509">
            <a:spAutoFit/>
          </a:bodyPr>
          <a:lstStyle/>
          <a:p>
            <a:r>
              <a:rPr lang="zh-CN" altLang="zh-CN" sz="1865" b="1">
                <a:solidFill>
                  <a:srgbClr val="404040"/>
                </a:solidFill>
                <a:cs typeface="+mn-ea"/>
                <a:sym typeface="+mn-lt"/>
              </a:rPr>
              <a:t>（</a:t>
            </a:r>
            <a:r>
              <a:rPr lang="zh-CN" altLang="en-US" sz="1865" b="1">
                <a:solidFill>
                  <a:srgbClr val="404040"/>
                </a:solidFill>
                <a:cs typeface="+mn-ea"/>
                <a:sym typeface="+mn-lt"/>
              </a:rPr>
              <a:t>二</a:t>
            </a:r>
            <a:r>
              <a:rPr lang="zh-CN" altLang="zh-CN" sz="1865" b="1">
                <a:solidFill>
                  <a:srgbClr val="404040"/>
                </a:solidFill>
                <a:cs typeface="+mn-ea"/>
                <a:sym typeface="+mn-lt"/>
              </a:rPr>
              <a:t>）</a:t>
            </a:r>
            <a:r>
              <a:rPr lang="zh-CN" altLang="en-US" sz="1865" b="1">
                <a:solidFill>
                  <a:srgbClr val="404040"/>
                </a:solidFill>
                <a:cs typeface="+mn-ea"/>
                <a:sym typeface="+mn-lt"/>
              </a:rPr>
              <a:t>单击填加标题</a:t>
            </a:r>
          </a:p>
        </p:txBody>
      </p:sp>
      <p:sp>
        <p:nvSpPr>
          <p:cNvPr id="47" name="TextBox 46"/>
          <p:cNvSpPr txBox="1">
            <a:spLocks noChangeArrowheads="1"/>
          </p:cNvSpPr>
          <p:nvPr/>
        </p:nvSpPr>
        <p:spPr bwMode="auto">
          <a:xfrm>
            <a:off x="3740151" y="5109633"/>
            <a:ext cx="7349067" cy="6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7" tIns="52153" rIns="104307" bIns="52153">
            <a:spAutoFit/>
          </a:bodyPr>
          <a:lstStyle/>
          <a:p>
            <a:pPr>
              <a:lnSpc>
                <a:spcPct val="150000"/>
              </a:lnSpc>
            </a:pPr>
            <a:r>
              <a:rPr lang="zh-CN" altLang="en-US" sz="1335">
                <a:solidFill>
                  <a:srgbClr val="0D0D0D"/>
                </a:solidFill>
                <a:cs typeface="+mn-ea"/>
                <a:sym typeface="+mn-lt"/>
              </a:rPr>
              <a:t>单击此处添加文本单击此处添加文本 单击此处添加文本单击此处添加文本单击此处添加文本</a:t>
            </a:r>
            <a:endParaRPr lang="en-US" altLang="zh-CN" sz="1335">
              <a:solidFill>
                <a:srgbClr val="0D0D0D"/>
              </a:solidFill>
              <a:cs typeface="+mn-ea"/>
              <a:sym typeface="+mn-lt"/>
            </a:endParaRPr>
          </a:p>
          <a:p>
            <a:pPr>
              <a:lnSpc>
                <a:spcPct val="150000"/>
              </a:lnSpc>
            </a:pPr>
            <a:r>
              <a:rPr lang="zh-CN" altLang="en-US" sz="1335">
                <a:solidFill>
                  <a:srgbClr val="0D0D0D"/>
                </a:solidFill>
                <a:cs typeface="+mn-ea"/>
                <a:sym typeface="+mn-lt"/>
              </a:rPr>
              <a:t>单击此处添加文本单击此处添加文本单击此处添加文本 单击此处添加文本单击此处添加文本</a:t>
            </a:r>
            <a:endParaRPr lang="en-US" altLang="zh-CN" sz="1335">
              <a:solidFill>
                <a:srgbClr val="0D0D0D"/>
              </a:solidFill>
              <a:cs typeface="+mn-ea"/>
              <a:sym typeface="+mn-lt"/>
            </a:endParaRPr>
          </a:p>
        </p:txBody>
      </p:sp>
      <p:sp>
        <p:nvSpPr>
          <p:cNvPr id="48" name="TextBox 47"/>
          <p:cNvSpPr txBox="1">
            <a:spLocks noChangeArrowheads="1"/>
          </p:cNvSpPr>
          <p:nvPr/>
        </p:nvSpPr>
        <p:spPr bwMode="auto">
          <a:xfrm>
            <a:off x="3598334" y="4790018"/>
            <a:ext cx="3217333" cy="35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19" tIns="34509" rIns="69019" bIns="34509">
            <a:spAutoFit/>
          </a:bodyPr>
          <a:lstStyle/>
          <a:p>
            <a:r>
              <a:rPr lang="zh-CN" altLang="zh-CN" sz="1865" b="1">
                <a:solidFill>
                  <a:srgbClr val="404040"/>
                </a:solidFill>
                <a:cs typeface="+mn-ea"/>
                <a:sym typeface="+mn-lt"/>
              </a:rPr>
              <a:t>（</a:t>
            </a:r>
            <a:r>
              <a:rPr lang="zh-CN" altLang="en-US" sz="1865" b="1">
                <a:solidFill>
                  <a:srgbClr val="404040"/>
                </a:solidFill>
                <a:cs typeface="+mn-ea"/>
                <a:sym typeface="+mn-lt"/>
              </a:rPr>
              <a:t>三</a:t>
            </a:r>
            <a:r>
              <a:rPr lang="zh-CN" altLang="zh-CN" sz="1865" b="1">
                <a:solidFill>
                  <a:srgbClr val="404040"/>
                </a:solidFill>
                <a:cs typeface="+mn-ea"/>
                <a:sym typeface="+mn-lt"/>
              </a:rPr>
              <a:t>）</a:t>
            </a:r>
            <a:r>
              <a:rPr lang="zh-CN" altLang="en-US" sz="1865" b="1">
                <a:solidFill>
                  <a:srgbClr val="404040"/>
                </a:solidFill>
                <a:cs typeface="+mn-ea"/>
                <a:sym typeface="+mn-lt"/>
              </a:rPr>
              <a:t>单击填加标题</a:t>
            </a:r>
          </a:p>
        </p:txBody>
      </p:sp>
      <p:grpSp>
        <p:nvGrpSpPr>
          <p:cNvPr id="49" name="Group 4"/>
          <p:cNvGrpSpPr/>
          <p:nvPr/>
        </p:nvGrpSpPr>
        <p:grpSpPr bwMode="auto">
          <a:xfrm>
            <a:off x="1524001" y="3337984"/>
            <a:ext cx="2002367" cy="937683"/>
            <a:chOff x="1372486" y="3793072"/>
            <a:chExt cx="6146978" cy="2804667"/>
          </a:xfrm>
        </p:grpSpPr>
        <p:sp>
          <p:nvSpPr>
            <p:cNvPr id="69646"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en-US" sz="2400">
                <a:cs typeface="+mn-ea"/>
                <a:sym typeface="+mn-lt"/>
              </a:endParaRPr>
            </a:p>
          </p:txBody>
        </p:sp>
        <p:grpSp>
          <p:nvGrpSpPr>
            <p:cNvPr id="51" name="Group 2"/>
            <p:cNvGrpSpPr/>
            <p:nvPr/>
          </p:nvGrpSpPr>
          <p:grpSpPr bwMode="auto">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sz="2400" noProof="1">
                  <a:cs typeface="+mn-ea"/>
                  <a:sym typeface="+mn-lt"/>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sz="2400" noProof="1">
                  <a:cs typeface="+mn-ea"/>
                  <a:sym typeface="+mn-lt"/>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sz="2400" noProof="1">
                  <a:cs typeface="+mn-ea"/>
                  <a:sym typeface="+mn-lt"/>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sz="2400" noProof="1">
                  <a:cs typeface="+mn-ea"/>
                  <a:sym typeface="+mn-lt"/>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sz="2400" noProof="1">
                  <a:cs typeface="+mn-ea"/>
                  <a:sym typeface="+mn-lt"/>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sz="2400" noProof="1">
                  <a:cs typeface="+mn-ea"/>
                  <a:sym typeface="+mn-lt"/>
                </a:endParaRPr>
              </a:p>
            </p:txBody>
          </p:sp>
        </p:grpSp>
      </p:grpSp>
      <p:pic>
        <p:nvPicPr>
          <p:cNvPr id="23" name="图片 22"/>
          <p:cNvPicPr>
            <a:picLocks noChangeAspect="1"/>
          </p:cNvPicPr>
          <p:nvPr/>
        </p:nvPicPr>
        <p:blipFill>
          <a:blip r:embed="rId5" cstate="email"/>
          <a:stretch>
            <a:fillRect/>
          </a:stretch>
        </p:blipFill>
        <p:spPr>
          <a:xfrm>
            <a:off x="9557046" y="3463182"/>
            <a:ext cx="2718591" cy="332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0-#ppt_w/2"/>
                                          </p:val>
                                        </p:tav>
                                        <p:tav tm="100000">
                                          <p:val>
                                            <p:strVal val="#ppt_x"/>
                                          </p:val>
                                        </p:tav>
                                      </p:tavLst>
                                    </p:anim>
                                    <p:anim calcmode="lin" valueType="num">
                                      <p:cBhvr>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750"/>
                                        <p:tgtEl>
                                          <p:spTgt spid="40"/>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ppt_x</p:attrName>
                                        </p:attrNameLst>
                                      </p:cBhvr>
                                      <p:tavLst>
                                        <p:tav tm="0">
                                          <p:val>
                                            <p:strVal val="0-#ppt_w/2"/>
                                          </p:val>
                                        </p:tav>
                                        <p:tav tm="100000">
                                          <p:val>
                                            <p:strVal val="#ppt_x"/>
                                          </p:val>
                                        </p:tav>
                                      </p:tavLst>
                                    </p:anim>
                                    <p:anim calcmode="lin" valueType="num">
                                      <p:cBhvr>
                                        <p:cTn id="21" dur="500" fill="hold"/>
                                        <p:tgtEl>
                                          <p:spTgt spid="4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ppt_x</p:attrName>
                                        </p:attrNameLst>
                                      </p:cBhvr>
                                      <p:tavLst>
                                        <p:tav tm="0">
                                          <p:val>
                                            <p:strVal val="0-#ppt_w/2"/>
                                          </p:val>
                                        </p:tav>
                                        <p:tav tm="100000">
                                          <p:val>
                                            <p:strVal val="#ppt_x"/>
                                          </p:val>
                                        </p:tav>
                                      </p:tavLst>
                                    </p:anim>
                                    <p:anim calcmode="lin" valueType="num">
                                      <p:cBhvr>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75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900" fill="hold"/>
                                        <p:tgtEl>
                                          <p:spTgt spid="23"/>
                                        </p:tgtEl>
                                        <p:attrNameLst>
                                          <p:attrName>ppt_w</p:attrName>
                                        </p:attrNameLst>
                                      </p:cBhvr>
                                      <p:tavLst>
                                        <p:tav tm="0">
                                          <p:val>
                                            <p:fltVal val="0"/>
                                          </p:val>
                                        </p:tav>
                                        <p:tav tm="100000">
                                          <p:val>
                                            <p:strVal val="#ppt_w"/>
                                          </p:val>
                                        </p:tav>
                                      </p:tavLst>
                                    </p:anim>
                                    <p:anim calcmode="lin" valueType="num">
                                      <p:cBhvr>
                                        <p:cTn id="48" dur="1900" fill="hold"/>
                                        <p:tgtEl>
                                          <p:spTgt spid="23"/>
                                        </p:tgtEl>
                                        <p:attrNameLst>
                                          <p:attrName>ppt_h</p:attrName>
                                        </p:attrNameLst>
                                      </p:cBhvr>
                                      <p:tavLst>
                                        <p:tav tm="0">
                                          <p:val>
                                            <p:fltVal val="0"/>
                                          </p:val>
                                        </p:tav>
                                        <p:tav tm="100000">
                                          <p:val>
                                            <p:strVal val="#ppt_h"/>
                                          </p:val>
                                        </p:tav>
                                      </p:tavLst>
                                    </p:anim>
                                    <p:animEffect transition="in" filter="fade">
                                      <p:cBhvr>
                                        <p:cTn id="49" dur="1900"/>
                                        <p:tgtEl>
                                          <p:spTgt spid="23"/>
                                        </p:tgtEl>
                                      </p:cBhvr>
                                    </p:animEffect>
                                    <p:anim calcmode="lin" valueType="num">
                                      <p:cBhvr>
                                        <p:cTn id="50" dur="1900" fill="hold"/>
                                        <p:tgtEl>
                                          <p:spTgt spid="23"/>
                                        </p:tgtEl>
                                        <p:attrNameLst>
                                          <p:attrName>ppt_x</p:attrName>
                                        </p:attrNameLst>
                                      </p:cBhvr>
                                      <p:tavLst>
                                        <p:tav tm="0">
                                          <p:val>
                                            <p:fltVal val="0.5"/>
                                          </p:val>
                                        </p:tav>
                                        <p:tav tm="100000">
                                          <p:val>
                                            <p:strVal val="#ppt_x"/>
                                          </p:val>
                                        </p:tav>
                                      </p:tavLst>
                                    </p:anim>
                                    <p:anim calcmode="lin" valueType="num">
                                      <p:cBhvr>
                                        <p:cTn id="51" dur="19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46" grpId="0"/>
      <p:bldP spid="47" grpId="0"/>
      <p:bldP spid="4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感恩母亲节主题PPT模板"/>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OTHERS"/>
  <p:tag name="ID" val="54583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OTHERS"/>
  <p:tag name="ID" val="545834"/>
</p:tagLst>
</file>

<file path=ppt/tags/tag61.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ENTRY"/>
  <p:tag name="ID" val="545834"/>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OTHERS"/>
  <p:tag name="ID" val="545834"/>
</p:tagLst>
</file>

<file path=ppt/tags/tag63.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NUMBER"/>
  <p:tag name="ID" val="545834"/>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OTHERS"/>
  <p:tag name="ID" val="545834"/>
</p:tagLst>
</file>

<file path=ppt/tags/tag65.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ENTRY"/>
  <p:tag name="ID" val="545834"/>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OTHERS"/>
  <p:tag name="ID" val="545834"/>
</p:tagLst>
</file>

<file path=ppt/tags/tag67.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NUMBER"/>
  <p:tag name="ID" val="545834"/>
  <p:tag name="MH_ORDER" val="3"/>
</p:tagLst>
</file>

<file path=ppt/tags/tag68.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OTHERS"/>
  <p:tag name="ID" val="545834"/>
</p:tagLst>
</file>

<file path=ppt/tags/tag69.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ENTRY"/>
  <p:tag name="ID" val="545834"/>
  <p:tag name="MH_ORDER" val="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OTHERS"/>
  <p:tag name="ID" val="545834"/>
</p:tagLst>
</file>

<file path=ppt/tags/tag71.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NUMBER"/>
  <p:tag name="ID" val="545834"/>
  <p:tag name="MH_ORDER" val="2"/>
</p:tagLst>
</file>

<file path=ppt/tags/tag72.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OTHERS"/>
  <p:tag name="ID" val="545834"/>
</p:tagLst>
</file>

<file path=ppt/tags/tag73.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ENTRY"/>
  <p:tag name="ID" val="545834"/>
  <p:tag name="MH_ORDER" val="4"/>
</p:tagLst>
</file>

<file path=ppt/tags/tag74.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OTHERS"/>
  <p:tag name="ID" val="545834"/>
</p:tagLst>
</file>

<file path=ppt/tags/tag75.xml><?xml version="1.0" encoding="utf-8"?>
<p:tagLst xmlns:a="http://schemas.openxmlformats.org/drawingml/2006/main" xmlns:r="http://schemas.openxmlformats.org/officeDocument/2006/relationships" xmlns:p="http://schemas.openxmlformats.org/presentationml/2006/main">
  <p:tag name="MH" val="20170916095846"/>
  <p:tag name="MH_LIBRARY" val="CONTENTS"/>
  <p:tag name="MH_TYPE" val="NUMBER"/>
  <p:tag name="ID" val="545834"/>
  <p:tag name="MH_ORDER" val="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fontScheme name="mvanen1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4"/>
    </a:dk2>
    <a:lt2>
      <a:srgbClr val="F0F0F0"/>
    </a:lt2>
    <a:accent1>
      <a:srgbClr val="2979AC"/>
    </a:accent1>
    <a:accent2>
      <a:srgbClr val="D45650"/>
    </a:accent2>
    <a:accent3>
      <a:srgbClr val="2979AC"/>
    </a:accent3>
    <a:accent4>
      <a:srgbClr val="D45650"/>
    </a:accent4>
    <a:accent5>
      <a:srgbClr val="2979AC"/>
    </a:accent5>
    <a:accent6>
      <a:srgbClr val="D45650"/>
    </a:accent6>
    <a:hlink>
      <a:srgbClr val="0075B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1503</Words>
  <Application>Microsoft Office PowerPoint</Application>
  <PresentationFormat>宽屏</PresentationFormat>
  <Paragraphs>208</Paragraphs>
  <Slides>23</Slides>
  <Notes>23</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23</vt:i4>
      </vt:variant>
    </vt:vector>
  </HeadingPairs>
  <TitlesOfParts>
    <vt:vector size="30" baseType="lpstr">
      <vt:lpstr>等线</vt:lpstr>
      <vt:lpstr>微软雅黑</vt:lpstr>
      <vt:lpstr>Arial</vt:lpstr>
      <vt:lpstr>Impact</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2021-07-07T00:25:35Z</dcterms:created>
  <dcterms:modified xsi:type="dcterms:W3CDTF">2023-01-10T05:16:28Z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BAFCB1CCBFBD4D5EB34E7E4C66025032</vt:lpwstr>
  </property>
  <property fmtid="{A09F084E-AD41-489F-8076-AA5BE3082BCA}" pid="100">
    <vt:ui4>5</vt:ui4>
  </property>
  <property fmtid="{64440492-4C8B-11D1-8B70-080036B11A03}" pid="11">
    <vt:lpwstr>www.2ppt.com-爱PPT提供资源下载</vt:lpwstr>
  </property>
</Properties>
</file>