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329" r:id="rId2"/>
    <p:sldId id="313" r:id="rId3"/>
    <p:sldId id="315" r:id="rId4"/>
    <p:sldId id="299" r:id="rId5"/>
    <p:sldId id="300" r:id="rId6"/>
    <p:sldId id="302" r:id="rId7"/>
    <p:sldId id="303" r:id="rId8"/>
    <p:sldId id="316" r:id="rId9"/>
    <p:sldId id="304" r:id="rId10"/>
    <p:sldId id="305" r:id="rId11"/>
    <p:sldId id="317" r:id="rId12"/>
    <p:sldId id="306" r:id="rId13"/>
    <p:sldId id="307" r:id="rId14"/>
    <p:sldId id="308" r:id="rId15"/>
    <p:sldId id="309" r:id="rId16"/>
    <p:sldId id="310" r:id="rId17"/>
    <p:sldId id="263" r:id="rId18"/>
    <p:sldId id="318" r:id="rId19"/>
    <p:sldId id="311" r:id="rId20"/>
    <p:sldId id="330" r:id="rId21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A1B4"/>
    <a:srgbClr val="FFAC41"/>
    <a:srgbClr val="EB5E66"/>
    <a:srgbClr val="EA6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238" autoAdjust="0"/>
  </p:normalViewPr>
  <p:slideViewPr>
    <p:cSldViewPr snapToGrid="0">
      <p:cViewPr varScale="1">
        <p:scale>
          <a:sx n="92" d="100"/>
          <a:sy n="92" d="100"/>
        </p:scale>
        <p:origin x="73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9A2E9-7A9F-416C-B33F-1DD89F7FB6E6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99DE5-FA88-4DA1-A685-7773E62328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99DE5-FA88-4DA1-A685-7773E623280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1D9C-74F3-4A50-80CE-FCA0A046984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99DE5-FA88-4DA1-A685-7773E623280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1D9C-74F3-4A50-80CE-FCA0A046984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1D9C-74F3-4A50-80CE-FCA0A046984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1D9C-74F3-4A50-80CE-FCA0A046984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1D9C-74F3-4A50-80CE-FCA0A046984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1D9C-74F3-4A50-80CE-FCA0A046984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99DE5-FA88-4DA1-A685-7773E6232806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99DE5-FA88-4DA1-A685-7773E6232806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1D9C-74F3-4A50-80CE-FCA0A046984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BF2FF-AB26-42B1-B18B-19F5B70C603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99DE5-FA88-4DA1-A685-7773E6232806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99DE5-FA88-4DA1-A685-7773E623280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1D9C-74F3-4A50-80CE-FCA0A046984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1D9C-74F3-4A50-80CE-FCA0A046984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1D9C-74F3-4A50-80CE-FCA0A046984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1D9C-74F3-4A50-80CE-FCA0A046984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99DE5-FA88-4DA1-A685-7773E623280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1D9C-74F3-4A50-80CE-FCA0A046984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20DCC5-0B8D-45DE-90C5-8AC52E8EFB4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3D6D23-8EA6-445F-B959-20BE0C2871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微信图片_2021120715245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35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20DCC5-0B8D-45DE-90C5-8AC52E8EFB4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3D6D23-8EA6-445F-B959-20BE0C2871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New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istrator\Desktop\PPT整理\用途\asf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图片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1001" y="321775"/>
            <a:ext cx="7630467" cy="4959804"/>
          </a:xfrm>
          <a:prstGeom prst="rect">
            <a:avLst/>
          </a:prstGeom>
        </p:spPr>
      </p:pic>
      <p:sp>
        <p:nvSpPr>
          <p:cNvPr id="59" name="圆角矩形 58"/>
          <p:cNvSpPr/>
          <p:nvPr/>
        </p:nvSpPr>
        <p:spPr>
          <a:xfrm>
            <a:off x="5529534" y="2553384"/>
            <a:ext cx="6424469" cy="905428"/>
          </a:xfrm>
          <a:prstGeom prst="roundRect">
            <a:avLst>
              <a:gd name="adj" fmla="val 50000"/>
            </a:avLst>
          </a:prstGeom>
          <a:solidFill>
            <a:srgbClr val="F3F3F3"/>
          </a:solidFill>
          <a:ln w="22225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0"/>
            </a:gradFill>
          </a:ln>
          <a:effectLst>
            <a:innerShdw blurRad="76200" dist="38100" dir="16200000">
              <a:prstClr val="black">
                <a:alpha val="3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5736968" y="2627815"/>
            <a:ext cx="5915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音乐学校设计</a:t>
            </a:r>
            <a:r>
              <a:rPr lang="en-US" altLang="zh-CN" sz="4800" dirty="0" err="1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48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模板</a:t>
            </a:r>
          </a:p>
        </p:txBody>
      </p:sp>
      <p:grpSp>
        <p:nvGrpSpPr>
          <p:cNvPr id="63" name="组合 62"/>
          <p:cNvGrpSpPr/>
          <p:nvPr/>
        </p:nvGrpSpPr>
        <p:grpSpPr>
          <a:xfrm>
            <a:off x="11413432" y="6231147"/>
            <a:ext cx="492649" cy="492649"/>
            <a:chOff x="9674578" y="2446144"/>
            <a:chExt cx="1556194" cy="1556194"/>
          </a:xfrm>
        </p:grpSpPr>
        <p:grpSp>
          <p:nvGrpSpPr>
            <p:cNvPr id="64" name="组合 63"/>
            <p:cNvGrpSpPr/>
            <p:nvPr/>
          </p:nvGrpSpPr>
          <p:grpSpPr>
            <a:xfrm>
              <a:off x="9674578" y="2446144"/>
              <a:ext cx="1556194" cy="1556194"/>
              <a:chOff x="3154508" y="1821271"/>
              <a:chExt cx="2785107" cy="2785102"/>
            </a:xfrm>
          </p:grpSpPr>
          <p:sp>
            <p:nvSpPr>
              <p:cNvPr id="66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100000">
                    <a:schemeClr val="accent4">
                      <a:lumMod val="75000"/>
                    </a:schemeClr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chemeClr val="accent4">
                        <a:lumMod val="75000"/>
                      </a:schemeClr>
                    </a:gs>
                    <a:gs pos="100000">
                      <a:schemeClr val="accent4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5" name="Freeform 5"/>
            <p:cNvSpPr>
              <a:spLocks noChangeAspect="1" noEditPoints="1"/>
            </p:cNvSpPr>
            <p:nvPr/>
          </p:nvSpPr>
          <p:spPr bwMode="auto">
            <a:xfrm>
              <a:off x="10262139" y="2880262"/>
              <a:ext cx="400923" cy="592899"/>
            </a:xfrm>
            <a:custGeom>
              <a:avLst/>
              <a:gdLst>
                <a:gd name="T0" fmla="*/ 189 w 316"/>
                <a:gd name="T1" fmla="*/ 16 h 467"/>
                <a:gd name="T2" fmla="*/ 225 w 316"/>
                <a:gd name="T3" fmla="*/ 7 h 467"/>
                <a:gd name="T4" fmla="*/ 300 w 316"/>
                <a:gd name="T5" fmla="*/ 52 h 467"/>
                <a:gd name="T6" fmla="*/ 309 w 316"/>
                <a:gd name="T7" fmla="*/ 89 h 467"/>
                <a:gd name="T8" fmla="*/ 298 w 316"/>
                <a:gd name="T9" fmla="*/ 105 h 467"/>
                <a:gd name="T10" fmla="*/ 179 w 316"/>
                <a:gd name="T11" fmla="*/ 33 h 467"/>
                <a:gd name="T12" fmla="*/ 189 w 316"/>
                <a:gd name="T13" fmla="*/ 16 h 467"/>
                <a:gd name="T14" fmla="*/ 164 w 316"/>
                <a:gd name="T15" fmla="*/ 58 h 467"/>
                <a:gd name="T16" fmla="*/ 147 w 316"/>
                <a:gd name="T17" fmla="*/ 85 h 467"/>
                <a:gd name="T18" fmla="*/ 266 w 316"/>
                <a:gd name="T19" fmla="*/ 157 h 467"/>
                <a:gd name="T20" fmla="*/ 283 w 316"/>
                <a:gd name="T21" fmla="*/ 130 h 467"/>
                <a:gd name="T22" fmla="*/ 164 w 316"/>
                <a:gd name="T23" fmla="*/ 58 h 467"/>
                <a:gd name="T24" fmla="*/ 2 w 316"/>
                <a:gd name="T25" fmla="*/ 446 h 467"/>
                <a:gd name="T26" fmla="*/ 13 w 316"/>
                <a:gd name="T27" fmla="*/ 354 h 467"/>
                <a:gd name="T28" fmla="*/ 90 w 316"/>
                <a:gd name="T29" fmla="*/ 401 h 467"/>
                <a:gd name="T30" fmla="*/ 13 w 316"/>
                <a:gd name="T31" fmla="*/ 453 h 467"/>
                <a:gd name="T32" fmla="*/ 2 w 316"/>
                <a:gd name="T33" fmla="*/ 446 h 467"/>
                <a:gd name="T34" fmla="*/ 20 w 316"/>
                <a:gd name="T35" fmla="*/ 296 h 467"/>
                <a:gd name="T36" fmla="*/ 133 w 316"/>
                <a:gd name="T37" fmla="*/ 109 h 467"/>
                <a:gd name="T38" fmla="*/ 172 w 316"/>
                <a:gd name="T39" fmla="*/ 133 h 467"/>
                <a:gd name="T40" fmla="*/ 59 w 316"/>
                <a:gd name="T41" fmla="*/ 320 h 467"/>
                <a:gd name="T42" fmla="*/ 20 w 316"/>
                <a:gd name="T43" fmla="*/ 296 h 467"/>
                <a:gd name="T44" fmla="*/ 99 w 316"/>
                <a:gd name="T45" fmla="*/ 344 h 467"/>
                <a:gd name="T46" fmla="*/ 212 w 316"/>
                <a:gd name="T47" fmla="*/ 158 h 467"/>
                <a:gd name="T48" fmla="*/ 252 w 316"/>
                <a:gd name="T49" fmla="*/ 182 h 467"/>
                <a:gd name="T50" fmla="*/ 139 w 316"/>
                <a:gd name="T51" fmla="*/ 368 h 467"/>
                <a:gd name="T52" fmla="*/ 99 w 316"/>
                <a:gd name="T53" fmla="*/ 344 h 467"/>
                <a:gd name="T54" fmla="*/ 95 w 316"/>
                <a:gd name="T55" fmla="*/ 446 h 467"/>
                <a:gd name="T56" fmla="*/ 301 w 316"/>
                <a:gd name="T57" fmla="*/ 446 h 467"/>
                <a:gd name="T58" fmla="*/ 311 w 316"/>
                <a:gd name="T59" fmla="*/ 456 h 467"/>
                <a:gd name="T60" fmla="*/ 301 w 316"/>
                <a:gd name="T61" fmla="*/ 467 h 467"/>
                <a:gd name="T62" fmla="*/ 95 w 316"/>
                <a:gd name="T63" fmla="*/ 467 h 467"/>
                <a:gd name="T64" fmla="*/ 84 w 316"/>
                <a:gd name="T65" fmla="*/ 456 h 467"/>
                <a:gd name="T66" fmla="*/ 95 w 316"/>
                <a:gd name="T67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6" h="467">
                  <a:moveTo>
                    <a:pt x="189" y="16"/>
                  </a:moveTo>
                  <a:cubicBezTo>
                    <a:pt x="197" y="4"/>
                    <a:pt x="213" y="0"/>
                    <a:pt x="225" y="7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312" y="60"/>
                    <a:pt x="316" y="76"/>
                    <a:pt x="309" y="89"/>
                  </a:cubicBezTo>
                  <a:cubicBezTo>
                    <a:pt x="298" y="105"/>
                    <a:pt x="298" y="105"/>
                    <a:pt x="298" y="105"/>
                  </a:cubicBezTo>
                  <a:cubicBezTo>
                    <a:pt x="179" y="33"/>
                    <a:pt x="179" y="33"/>
                    <a:pt x="179" y="33"/>
                  </a:cubicBezTo>
                  <a:lnTo>
                    <a:pt x="189" y="16"/>
                  </a:lnTo>
                  <a:close/>
                  <a:moveTo>
                    <a:pt x="164" y="58"/>
                  </a:moveTo>
                  <a:cubicBezTo>
                    <a:pt x="147" y="85"/>
                    <a:pt x="147" y="85"/>
                    <a:pt x="147" y="85"/>
                  </a:cubicBezTo>
                  <a:cubicBezTo>
                    <a:pt x="266" y="157"/>
                    <a:pt x="266" y="157"/>
                    <a:pt x="266" y="157"/>
                  </a:cubicBezTo>
                  <a:cubicBezTo>
                    <a:pt x="283" y="130"/>
                    <a:pt x="283" y="130"/>
                    <a:pt x="283" y="130"/>
                  </a:cubicBezTo>
                  <a:lnTo>
                    <a:pt x="164" y="58"/>
                  </a:lnTo>
                  <a:close/>
                  <a:moveTo>
                    <a:pt x="2" y="446"/>
                  </a:moveTo>
                  <a:cubicBezTo>
                    <a:pt x="13" y="354"/>
                    <a:pt x="13" y="354"/>
                    <a:pt x="13" y="354"/>
                  </a:cubicBezTo>
                  <a:cubicBezTo>
                    <a:pt x="90" y="401"/>
                    <a:pt x="90" y="401"/>
                    <a:pt x="90" y="401"/>
                  </a:cubicBezTo>
                  <a:cubicBezTo>
                    <a:pt x="13" y="453"/>
                    <a:pt x="13" y="453"/>
                    <a:pt x="13" y="453"/>
                  </a:cubicBezTo>
                  <a:cubicBezTo>
                    <a:pt x="5" y="459"/>
                    <a:pt x="0" y="456"/>
                    <a:pt x="2" y="446"/>
                  </a:cubicBezTo>
                  <a:close/>
                  <a:moveTo>
                    <a:pt x="20" y="296"/>
                  </a:moveTo>
                  <a:cubicBezTo>
                    <a:pt x="133" y="109"/>
                    <a:pt x="133" y="109"/>
                    <a:pt x="133" y="109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59" y="320"/>
                    <a:pt x="59" y="320"/>
                    <a:pt x="59" y="320"/>
                  </a:cubicBezTo>
                  <a:lnTo>
                    <a:pt x="20" y="296"/>
                  </a:lnTo>
                  <a:close/>
                  <a:moveTo>
                    <a:pt x="99" y="344"/>
                  </a:moveTo>
                  <a:cubicBezTo>
                    <a:pt x="212" y="158"/>
                    <a:pt x="212" y="158"/>
                    <a:pt x="212" y="158"/>
                  </a:cubicBezTo>
                  <a:cubicBezTo>
                    <a:pt x="252" y="182"/>
                    <a:pt x="252" y="182"/>
                    <a:pt x="252" y="182"/>
                  </a:cubicBezTo>
                  <a:cubicBezTo>
                    <a:pt x="139" y="368"/>
                    <a:pt x="139" y="368"/>
                    <a:pt x="139" y="368"/>
                  </a:cubicBezTo>
                  <a:lnTo>
                    <a:pt x="99" y="344"/>
                  </a:lnTo>
                  <a:close/>
                  <a:moveTo>
                    <a:pt x="95" y="446"/>
                  </a:moveTo>
                  <a:cubicBezTo>
                    <a:pt x="301" y="446"/>
                    <a:pt x="301" y="446"/>
                    <a:pt x="301" y="446"/>
                  </a:cubicBezTo>
                  <a:cubicBezTo>
                    <a:pt x="307" y="446"/>
                    <a:pt x="311" y="450"/>
                    <a:pt x="311" y="456"/>
                  </a:cubicBezTo>
                  <a:cubicBezTo>
                    <a:pt x="311" y="462"/>
                    <a:pt x="307" y="467"/>
                    <a:pt x="301" y="467"/>
                  </a:cubicBezTo>
                  <a:cubicBezTo>
                    <a:pt x="95" y="467"/>
                    <a:pt x="95" y="467"/>
                    <a:pt x="95" y="467"/>
                  </a:cubicBezTo>
                  <a:cubicBezTo>
                    <a:pt x="89" y="467"/>
                    <a:pt x="84" y="462"/>
                    <a:pt x="84" y="456"/>
                  </a:cubicBezTo>
                  <a:cubicBezTo>
                    <a:pt x="84" y="450"/>
                    <a:pt x="89" y="446"/>
                    <a:pt x="95" y="4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10199363" y="6231147"/>
            <a:ext cx="492649" cy="492649"/>
            <a:chOff x="3843955" y="2446144"/>
            <a:chExt cx="1556194" cy="1556194"/>
          </a:xfrm>
        </p:grpSpPr>
        <p:grpSp>
          <p:nvGrpSpPr>
            <p:cNvPr id="69" name="组合 68"/>
            <p:cNvGrpSpPr/>
            <p:nvPr/>
          </p:nvGrpSpPr>
          <p:grpSpPr>
            <a:xfrm>
              <a:off x="3843955" y="2446144"/>
              <a:ext cx="1556194" cy="1556194"/>
              <a:chOff x="3154508" y="1821271"/>
              <a:chExt cx="2785107" cy="2785102"/>
            </a:xfrm>
          </p:grpSpPr>
          <p:sp>
            <p:nvSpPr>
              <p:cNvPr id="82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3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100000">
                      <a:schemeClr val="accent2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0" name="组合 69"/>
            <p:cNvGrpSpPr>
              <a:grpSpLocks noChangeAspect="1"/>
            </p:cNvGrpSpPr>
            <p:nvPr/>
          </p:nvGrpSpPr>
          <p:grpSpPr>
            <a:xfrm>
              <a:off x="4305202" y="2997957"/>
              <a:ext cx="675251" cy="459226"/>
              <a:chOff x="3897313" y="2016126"/>
              <a:chExt cx="749300" cy="509588"/>
            </a:xfrm>
            <a:solidFill>
              <a:schemeClr val="bg1"/>
            </a:solidFill>
          </p:grpSpPr>
          <p:sp>
            <p:nvSpPr>
              <p:cNvPr id="71" name="Freeform 8"/>
              <p:cNvSpPr>
                <a:spLocks noEditPoints="1"/>
              </p:cNvSpPr>
              <p:nvPr/>
            </p:nvSpPr>
            <p:spPr bwMode="auto">
              <a:xfrm>
                <a:off x="3897313" y="2016126"/>
                <a:ext cx="749300" cy="509588"/>
              </a:xfrm>
              <a:custGeom>
                <a:avLst/>
                <a:gdLst>
                  <a:gd name="T0" fmla="*/ 627 w 631"/>
                  <a:gd name="T1" fmla="*/ 44 h 429"/>
                  <a:gd name="T2" fmla="*/ 469 w 631"/>
                  <a:gd name="T3" fmla="*/ 0 h 429"/>
                  <a:gd name="T4" fmla="*/ 315 w 631"/>
                  <a:gd name="T5" fmla="*/ 41 h 429"/>
                  <a:gd name="T6" fmla="*/ 168 w 631"/>
                  <a:gd name="T7" fmla="*/ 0 h 429"/>
                  <a:gd name="T8" fmla="*/ 3 w 631"/>
                  <a:gd name="T9" fmla="*/ 44 h 429"/>
                  <a:gd name="T10" fmla="*/ 0 w 631"/>
                  <a:gd name="T11" fmla="*/ 52 h 429"/>
                  <a:gd name="T12" fmla="*/ 0 w 631"/>
                  <a:gd name="T13" fmla="*/ 412 h 429"/>
                  <a:gd name="T14" fmla="*/ 23 w 631"/>
                  <a:gd name="T15" fmla="*/ 429 h 429"/>
                  <a:gd name="T16" fmla="*/ 313 w 631"/>
                  <a:gd name="T17" fmla="*/ 429 h 429"/>
                  <a:gd name="T18" fmla="*/ 608 w 631"/>
                  <a:gd name="T19" fmla="*/ 429 h 429"/>
                  <a:gd name="T20" fmla="*/ 631 w 631"/>
                  <a:gd name="T21" fmla="*/ 413 h 429"/>
                  <a:gd name="T22" fmla="*/ 631 w 631"/>
                  <a:gd name="T23" fmla="*/ 52 h 429"/>
                  <a:gd name="T24" fmla="*/ 627 w 631"/>
                  <a:gd name="T25" fmla="*/ 44 h 429"/>
                  <a:gd name="T26" fmla="*/ 304 w 631"/>
                  <a:gd name="T27" fmla="*/ 60 h 429"/>
                  <a:gd name="T28" fmla="*/ 304 w 631"/>
                  <a:gd name="T29" fmla="*/ 393 h 429"/>
                  <a:gd name="T30" fmla="*/ 167 w 631"/>
                  <a:gd name="T31" fmla="*/ 355 h 429"/>
                  <a:gd name="T32" fmla="*/ 40 w 631"/>
                  <a:gd name="T33" fmla="*/ 380 h 429"/>
                  <a:gd name="T34" fmla="*/ 40 w 631"/>
                  <a:gd name="T35" fmla="*/ 46 h 429"/>
                  <a:gd name="T36" fmla="*/ 169 w 631"/>
                  <a:gd name="T37" fmla="*/ 21 h 429"/>
                  <a:gd name="T38" fmla="*/ 304 w 631"/>
                  <a:gd name="T39" fmla="*/ 60 h 429"/>
                  <a:gd name="T40" fmla="*/ 590 w 631"/>
                  <a:gd name="T41" fmla="*/ 45 h 429"/>
                  <a:gd name="T42" fmla="*/ 590 w 631"/>
                  <a:gd name="T43" fmla="*/ 381 h 429"/>
                  <a:gd name="T44" fmla="*/ 462 w 631"/>
                  <a:gd name="T45" fmla="*/ 359 h 429"/>
                  <a:gd name="T46" fmla="*/ 323 w 631"/>
                  <a:gd name="T47" fmla="*/ 394 h 429"/>
                  <a:gd name="T48" fmla="*/ 323 w 631"/>
                  <a:gd name="T49" fmla="*/ 61 h 429"/>
                  <a:gd name="T50" fmla="*/ 469 w 631"/>
                  <a:gd name="T51" fmla="*/ 21 h 429"/>
                  <a:gd name="T52" fmla="*/ 590 w 631"/>
                  <a:gd name="T53" fmla="*/ 45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31" h="429">
                    <a:moveTo>
                      <a:pt x="627" y="44"/>
                    </a:moveTo>
                    <a:cubicBezTo>
                      <a:pt x="593" y="16"/>
                      <a:pt x="534" y="0"/>
                      <a:pt x="469" y="0"/>
                    </a:cubicBezTo>
                    <a:cubicBezTo>
                      <a:pt x="407" y="0"/>
                      <a:pt x="350" y="15"/>
                      <a:pt x="315" y="41"/>
                    </a:cubicBezTo>
                    <a:cubicBezTo>
                      <a:pt x="288" y="15"/>
                      <a:pt x="234" y="0"/>
                      <a:pt x="168" y="0"/>
                    </a:cubicBezTo>
                    <a:cubicBezTo>
                      <a:pt x="100" y="0"/>
                      <a:pt x="37" y="17"/>
                      <a:pt x="3" y="44"/>
                    </a:cubicBezTo>
                    <a:cubicBezTo>
                      <a:pt x="1" y="46"/>
                      <a:pt x="0" y="49"/>
                      <a:pt x="0" y="52"/>
                    </a:cubicBezTo>
                    <a:cubicBezTo>
                      <a:pt x="0" y="412"/>
                      <a:pt x="0" y="412"/>
                      <a:pt x="0" y="412"/>
                    </a:cubicBezTo>
                    <a:cubicBezTo>
                      <a:pt x="0" y="419"/>
                      <a:pt x="9" y="429"/>
                      <a:pt x="23" y="429"/>
                    </a:cubicBezTo>
                    <a:cubicBezTo>
                      <a:pt x="313" y="429"/>
                      <a:pt x="313" y="429"/>
                      <a:pt x="313" y="429"/>
                    </a:cubicBezTo>
                    <a:cubicBezTo>
                      <a:pt x="314" y="429"/>
                      <a:pt x="608" y="429"/>
                      <a:pt x="608" y="429"/>
                    </a:cubicBezTo>
                    <a:cubicBezTo>
                      <a:pt x="618" y="429"/>
                      <a:pt x="631" y="424"/>
                      <a:pt x="631" y="413"/>
                    </a:cubicBezTo>
                    <a:cubicBezTo>
                      <a:pt x="631" y="52"/>
                      <a:pt x="631" y="52"/>
                      <a:pt x="631" y="52"/>
                    </a:cubicBezTo>
                    <a:cubicBezTo>
                      <a:pt x="631" y="49"/>
                      <a:pt x="630" y="46"/>
                      <a:pt x="627" y="44"/>
                    </a:cubicBezTo>
                    <a:close/>
                    <a:moveTo>
                      <a:pt x="304" y="60"/>
                    </a:moveTo>
                    <a:cubicBezTo>
                      <a:pt x="304" y="66"/>
                      <a:pt x="304" y="393"/>
                      <a:pt x="304" y="393"/>
                    </a:cubicBezTo>
                    <a:cubicBezTo>
                      <a:pt x="275" y="369"/>
                      <a:pt x="227" y="355"/>
                      <a:pt x="167" y="355"/>
                    </a:cubicBezTo>
                    <a:cubicBezTo>
                      <a:pt x="120" y="355"/>
                      <a:pt x="75" y="364"/>
                      <a:pt x="40" y="380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85" y="21"/>
                      <a:pt x="169" y="21"/>
                    </a:cubicBezTo>
                    <a:cubicBezTo>
                      <a:pt x="266" y="21"/>
                      <a:pt x="304" y="58"/>
                      <a:pt x="304" y="60"/>
                    </a:cubicBezTo>
                    <a:close/>
                    <a:moveTo>
                      <a:pt x="590" y="45"/>
                    </a:moveTo>
                    <a:cubicBezTo>
                      <a:pt x="590" y="381"/>
                      <a:pt x="590" y="381"/>
                      <a:pt x="590" y="381"/>
                    </a:cubicBezTo>
                    <a:cubicBezTo>
                      <a:pt x="554" y="366"/>
                      <a:pt x="505" y="359"/>
                      <a:pt x="462" y="359"/>
                    </a:cubicBezTo>
                    <a:cubicBezTo>
                      <a:pt x="401" y="359"/>
                      <a:pt x="352" y="371"/>
                      <a:pt x="323" y="394"/>
                    </a:cubicBezTo>
                    <a:cubicBezTo>
                      <a:pt x="323" y="61"/>
                      <a:pt x="323" y="61"/>
                      <a:pt x="323" y="61"/>
                    </a:cubicBezTo>
                    <a:cubicBezTo>
                      <a:pt x="323" y="61"/>
                      <a:pt x="368" y="21"/>
                      <a:pt x="469" y="21"/>
                    </a:cubicBezTo>
                    <a:cubicBezTo>
                      <a:pt x="547" y="21"/>
                      <a:pt x="590" y="45"/>
                      <a:pt x="590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Freeform 24"/>
              <p:cNvSpPr/>
              <p:nvPr/>
            </p:nvSpPr>
            <p:spPr bwMode="auto">
              <a:xfrm>
                <a:off x="3992563" y="2085976"/>
                <a:ext cx="228600" cy="52388"/>
              </a:xfrm>
              <a:custGeom>
                <a:avLst/>
                <a:gdLst>
                  <a:gd name="T0" fmla="*/ 184 w 192"/>
                  <a:gd name="T1" fmla="*/ 44 h 44"/>
                  <a:gd name="T2" fmla="*/ 180 w 192"/>
                  <a:gd name="T3" fmla="*/ 43 h 44"/>
                  <a:gd name="T4" fmla="*/ 10 w 192"/>
                  <a:gd name="T5" fmla="*/ 32 h 44"/>
                  <a:gd name="T6" fmla="*/ 1 w 192"/>
                  <a:gd name="T7" fmla="*/ 27 h 44"/>
                  <a:gd name="T8" fmla="*/ 6 w 192"/>
                  <a:gd name="T9" fmla="*/ 19 h 44"/>
                  <a:gd name="T10" fmla="*/ 188 w 192"/>
                  <a:gd name="T11" fmla="*/ 31 h 44"/>
                  <a:gd name="T12" fmla="*/ 190 w 192"/>
                  <a:gd name="T13" fmla="*/ 41 h 44"/>
                  <a:gd name="T14" fmla="*/ 184 w 192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2" h="44">
                    <a:moveTo>
                      <a:pt x="184" y="44"/>
                    </a:moveTo>
                    <a:cubicBezTo>
                      <a:pt x="183" y="44"/>
                      <a:pt x="181" y="44"/>
                      <a:pt x="180" y="43"/>
                    </a:cubicBezTo>
                    <a:cubicBezTo>
                      <a:pt x="150" y="23"/>
                      <a:pt x="83" y="12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5"/>
                      <a:pt x="188" y="31"/>
                    </a:cubicBezTo>
                    <a:cubicBezTo>
                      <a:pt x="191" y="33"/>
                      <a:pt x="192" y="38"/>
                      <a:pt x="190" y="41"/>
                    </a:cubicBezTo>
                    <a:cubicBezTo>
                      <a:pt x="189" y="43"/>
                      <a:pt x="186" y="44"/>
                      <a:pt x="184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Freeform 25"/>
              <p:cNvSpPr/>
              <p:nvPr/>
            </p:nvSpPr>
            <p:spPr bwMode="auto">
              <a:xfrm>
                <a:off x="3992563" y="2151063"/>
                <a:ext cx="228600" cy="50800"/>
              </a:xfrm>
              <a:custGeom>
                <a:avLst/>
                <a:gdLst>
                  <a:gd name="T0" fmla="*/ 184 w 192"/>
                  <a:gd name="T1" fmla="*/ 43 h 43"/>
                  <a:gd name="T2" fmla="*/ 180 w 192"/>
                  <a:gd name="T3" fmla="*/ 42 h 43"/>
                  <a:gd name="T4" fmla="*/ 10 w 192"/>
                  <a:gd name="T5" fmla="*/ 32 h 43"/>
                  <a:gd name="T6" fmla="*/ 1 w 192"/>
                  <a:gd name="T7" fmla="*/ 27 h 43"/>
                  <a:gd name="T8" fmla="*/ 6 w 192"/>
                  <a:gd name="T9" fmla="*/ 19 h 43"/>
                  <a:gd name="T10" fmla="*/ 188 w 192"/>
                  <a:gd name="T11" fmla="*/ 30 h 43"/>
                  <a:gd name="T12" fmla="*/ 190 w 192"/>
                  <a:gd name="T13" fmla="*/ 40 h 43"/>
                  <a:gd name="T14" fmla="*/ 184 w 192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2" h="43">
                    <a:moveTo>
                      <a:pt x="184" y="43"/>
                    </a:moveTo>
                    <a:cubicBezTo>
                      <a:pt x="183" y="43"/>
                      <a:pt x="181" y="43"/>
                      <a:pt x="180" y="42"/>
                    </a:cubicBezTo>
                    <a:cubicBezTo>
                      <a:pt x="150" y="23"/>
                      <a:pt x="84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4"/>
                      <a:pt x="188" y="30"/>
                    </a:cubicBezTo>
                    <a:cubicBezTo>
                      <a:pt x="191" y="32"/>
                      <a:pt x="192" y="37"/>
                      <a:pt x="190" y="40"/>
                    </a:cubicBezTo>
                    <a:cubicBezTo>
                      <a:pt x="188" y="42"/>
                      <a:pt x="186" y="43"/>
                      <a:pt x="184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Freeform 26"/>
              <p:cNvSpPr/>
              <p:nvPr/>
            </p:nvSpPr>
            <p:spPr bwMode="auto">
              <a:xfrm>
                <a:off x="3992563" y="2214563"/>
                <a:ext cx="230187" cy="50800"/>
              </a:xfrm>
              <a:custGeom>
                <a:avLst/>
                <a:gdLst>
                  <a:gd name="T0" fmla="*/ 185 w 193"/>
                  <a:gd name="T1" fmla="*/ 43 h 43"/>
                  <a:gd name="T2" fmla="*/ 181 w 193"/>
                  <a:gd name="T3" fmla="*/ 42 h 43"/>
                  <a:gd name="T4" fmla="*/ 10 w 193"/>
                  <a:gd name="T5" fmla="*/ 32 h 43"/>
                  <a:gd name="T6" fmla="*/ 1 w 193"/>
                  <a:gd name="T7" fmla="*/ 27 h 43"/>
                  <a:gd name="T8" fmla="*/ 6 w 193"/>
                  <a:gd name="T9" fmla="*/ 18 h 43"/>
                  <a:gd name="T10" fmla="*/ 189 w 193"/>
                  <a:gd name="T11" fmla="*/ 30 h 43"/>
                  <a:gd name="T12" fmla="*/ 191 w 193"/>
                  <a:gd name="T13" fmla="*/ 40 h 43"/>
                  <a:gd name="T14" fmla="*/ 185 w 193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3" h="43">
                    <a:moveTo>
                      <a:pt x="185" y="43"/>
                    </a:moveTo>
                    <a:cubicBezTo>
                      <a:pt x="184" y="43"/>
                      <a:pt x="182" y="43"/>
                      <a:pt x="181" y="42"/>
                    </a:cubicBezTo>
                    <a:cubicBezTo>
                      <a:pt x="151" y="22"/>
                      <a:pt x="85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8"/>
                    </a:cubicBezTo>
                    <a:cubicBezTo>
                      <a:pt x="74" y="0"/>
                      <a:pt x="149" y="4"/>
                      <a:pt x="189" y="30"/>
                    </a:cubicBezTo>
                    <a:cubicBezTo>
                      <a:pt x="192" y="32"/>
                      <a:pt x="193" y="37"/>
                      <a:pt x="191" y="40"/>
                    </a:cubicBezTo>
                    <a:cubicBezTo>
                      <a:pt x="190" y="42"/>
                      <a:pt x="187" y="43"/>
                      <a:pt x="185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5" name="Freeform 27"/>
              <p:cNvSpPr/>
              <p:nvPr/>
            </p:nvSpPr>
            <p:spPr bwMode="auto">
              <a:xfrm>
                <a:off x="3992563" y="2278063"/>
                <a:ext cx="230187" cy="52388"/>
              </a:xfrm>
              <a:custGeom>
                <a:avLst/>
                <a:gdLst>
                  <a:gd name="T0" fmla="*/ 186 w 194"/>
                  <a:gd name="T1" fmla="*/ 44 h 44"/>
                  <a:gd name="T2" fmla="*/ 182 w 194"/>
                  <a:gd name="T3" fmla="*/ 43 h 44"/>
                  <a:gd name="T4" fmla="*/ 10 w 194"/>
                  <a:gd name="T5" fmla="*/ 34 h 44"/>
                  <a:gd name="T6" fmla="*/ 1 w 194"/>
                  <a:gd name="T7" fmla="*/ 30 h 44"/>
                  <a:gd name="T8" fmla="*/ 6 w 194"/>
                  <a:gd name="T9" fmla="*/ 21 h 44"/>
                  <a:gd name="T10" fmla="*/ 190 w 194"/>
                  <a:gd name="T11" fmla="*/ 31 h 44"/>
                  <a:gd name="T12" fmla="*/ 192 w 194"/>
                  <a:gd name="T13" fmla="*/ 41 h 44"/>
                  <a:gd name="T14" fmla="*/ 186 w 194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4">
                    <a:moveTo>
                      <a:pt x="186" y="44"/>
                    </a:moveTo>
                    <a:cubicBezTo>
                      <a:pt x="185" y="44"/>
                      <a:pt x="183" y="44"/>
                      <a:pt x="182" y="43"/>
                    </a:cubicBezTo>
                    <a:cubicBezTo>
                      <a:pt x="144" y="19"/>
                      <a:pt x="78" y="15"/>
                      <a:pt x="10" y="34"/>
                    </a:cubicBezTo>
                    <a:cubicBezTo>
                      <a:pt x="6" y="35"/>
                      <a:pt x="2" y="33"/>
                      <a:pt x="1" y="30"/>
                    </a:cubicBezTo>
                    <a:cubicBezTo>
                      <a:pt x="0" y="26"/>
                      <a:pt x="2" y="22"/>
                      <a:pt x="6" y="21"/>
                    </a:cubicBezTo>
                    <a:cubicBezTo>
                      <a:pt x="79" y="0"/>
                      <a:pt x="148" y="4"/>
                      <a:pt x="190" y="31"/>
                    </a:cubicBezTo>
                    <a:cubicBezTo>
                      <a:pt x="193" y="34"/>
                      <a:pt x="194" y="38"/>
                      <a:pt x="192" y="41"/>
                    </a:cubicBezTo>
                    <a:cubicBezTo>
                      <a:pt x="191" y="43"/>
                      <a:pt x="188" y="44"/>
                      <a:pt x="186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Freeform 28"/>
              <p:cNvSpPr/>
              <p:nvPr/>
            </p:nvSpPr>
            <p:spPr bwMode="auto">
              <a:xfrm>
                <a:off x="3992563" y="2339976"/>
                <a:ext cx="230187" cy="55563"/>
              </a:xfrm>
              <a:custGeom>
                <a:avLst/>
                <a:gdLst>
                  <a:gd name="T0" fmla="*/ 186 w 194"/>
                  <a:gd name="T1" fmla="*/ 47 h 47"/>
                  <a:gd name="T2" fmla="*/ 182 w 194"/>
                  <a:gd name="T3" fmla="*/ 46 h 47"/>
                  <a:gd name="T4" fmla="*/ 10 w 194"/>
                  <a:gd name="T5" fmla="*/ 38 h 47"/>
                  <a:gd name="T6" fmla="*/ 1 w 194"/>
                  <a:gd name="T7" fmla="*/ 34 h 47"/>
                  <a:gd name="T8" fmla="*/ 5 w 194"/>
                  <a:gd name="T9" fmla="*/ 25 h 47"/>
                  <a:gd name="T10" fmla="*/ 190 w 194"/>
                  <a:gd name="T11" fmla="*/ 34 h 47"/>
                  <a:gd name="T12" fmla="*/ 192 w 194"/>
                  <a:gd name="T13" fmla="*/ 44 h 47"/>
                  <a:gd name="T14" fmla="*/ 186 w 194"/>
                  <a:gd name="T1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7">
                    <a:moveTo>
                      <a:pt x="186" y="47"/>
                    </a:moveTo>
                    <a:cubicBezTo>
                      <a:pt x="185" y="47"/>
                      <a:pt x="183" y="46"/>
                      <a:pt x="182" y="46"/>
                    </a:cubicBezTo>
                    <a:cubicBezTo>
                      <a:pt x="148" y="23"/>
                      <a:pt x="67" y="15"/>
                      <a:pt x="10" y="38"/>
                    </a:cubicBezTo>
                    <a:cubicBezTo>
                      <a:pt x="7" y="39"/>
                      <a:pt x="3" y="37"/>
                      <a:pt x="1" y="34"/>
                    </a:cubicBezTo>
                    <a:cubicBezTo>
                      <a:pt x="0" y="30"/>
                      <a:pt x="1" y="26"/>
                      <a:pt x="5" y="25"/>
                    </a:cubicBezTo>
                    <a:cubicBezTo>
                      <a:pt x="67" y="0"/>
                      <a:pt x="152" y="10"/>
                      <a:pt x="190" y="34"/>
                    </a:cubicBezTo>
                    <a:cubicBezTo>
                      <a:pt x="193" y="36"/>
                      <a:pt x="194" y="40"/>
                      <a:pt x="192" y="44"/>
                    </a:cubicBezTo>
                    <a:cubicBezTo>
                      <a:pt x="190" y="46"/>
                      <a:pt x="188" y="47"/>
                      <a:pt x="186" y="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Freeform 29"/>
              <p:cNvSpPr/>
              <p:nvPr/>
            </p:nvSpPr>
            <p:spPr bwMode="auto">
              <a:xfrm>
                <a:off x="4321175" y="2085976"/>
                <a:ext cx="230187" cy="52388"/>
              </a:xfrm>
              <a:custGeom>
                <a:avLst/>
                <a:gdLst>
                  <a:gd name="T0" fmla="*/ 8 w 194"/>
                  <a:gd name="T1" fmla="*/ 44 h 44"/>
                  <a:gd name="T2" fmla="*/ 2 w 194"/>
                  <a:gd name="T3" fmla="*/ 41 h 44"/>
                  <a:gd name="T4" fmla="*/ 4 w 194"/>
                  <a:gd name="T5" fmla="*/ 31 h 44"/>
                  <a:gd name="T6" fmla="*/ 188 w 194"/>
                  <a:gd name="T7" fmla="*/ 19 h 44"/>
                  <a:gd name="T8" fmla="*/ 193 w 194"/>
                  <a:gd name="T9" fmla="*/ 27 h 44"/>
                  <a:gd name="T10" fmla="*/ 185 w 194"/>
                  <a:gd name="T11" fmla="*/ 32 h 44"/>
                  <a:gd name="T12" fmla="*/ 12 w 194"/>
                  <a:gd name="T13" fmla="*/ 43 h 44"/>
                  <a:gd name="T14" fmla="*/ 8 w 194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4">
                    <a:moveTo>
                      <a:pt x="8" y="44"/>
                    </a:moveTo>
                    <a:cubicBezTo>
                      <a:pt x="6" y="44"/>
                      <a:pt x="4" y="43"/>
                      <a:pt x="2" y="41"/>
                    </a:cubicBezTo>
                    <a:cubicBezTo>
                      <a:pt x="0" y="38"/>
                      <a:pt x="1" y="33"/>
                      <a:pt x="4" y="31"/>
                    </a:cubicBezTo>
                    <a:cubicBezTo>
                      <a:pt x="45" y="5"/>
                      <a:pt x="121" y="0"/>
                      <a:pt x="188" y="19"/>
                    </a:cubicBezTo>
                    <a:cubicBezTo>
                      <a:pt x="192" y="20"/>
                      <a:pt x="194" y="23"/>
                      <a:pt x="193" y="27"/>
                    </a:cubicBezTo>
                    <a:cubicBezTo>
                      <a:pt x="192" y="31"/>
                      <a:pt x="188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4"/>
                      <a:pt x="8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8" name="Freeform 30"/>
              <p:cNvSpPr/>
              <p:nvPr/>
            </p:nvSpPr>
            <p:spPr bwMode="auto">
              <a:xfrm>
                <a:off x="4321175" y="2149476"/>
                <a:ext cx="230187" cy="53975"/>
              </a:xfrm>
              <a:custGeom>
                <a:avLst/>
                <a:gdLst>
                  <a:gd name="T0" fmla="*/ 8 w 194"/>
                  <a:gd name="T1" fmla="*/ 45 h 45"/>
                  <a:gd name="T2" fmla="*/ 2 w 194"/>
                  <a:gd name="T3" fmla="*/ 42 h 45"/>
                  <a:gd name="T4" fmla="*/ 5 w 194"/>
                  <a:gd name="T5" fmla="*/ 32 h 45"/>
                  <a:gd name="T6" fmla="*/ 189 w 194"/>
                  <a:gd name="T7" fmla="*/ 19 h 45"/>
                  <a:gd name="T8" fmla="*/ 193 w 194"/>
                  <a:gd name="T9" fmla="*/ 28 h 45"/>
                  <a:gd name="T10" fmla="*/ 185 w 194"/>
                  <a:gd name="T11" fmla="*/ 33 h 45"/>
                  <a:gd name="T12" fmla="*/ 12 w 194"/>
                  <a:gd name="T13" fmla="*/ 44 h 45"/>
                  <a:gd name="T14" fmla="*/ 8 w 194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5">
                    <a:moveTo>
                      <a:pt x="8" y="45"/>
                    </a:moveTo>
                    <a:cubicBezTo>
                      <a:pt x="6" y="45"/>
                      <a:pt x="4" y="44"/>
                      <a:pt x="2" y="42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6"/>
                      <a:pt x="121" y="0"/>
                      <a:pt x="189" y="19"/>
                    </a:cubicBezTo>
                    <a:cubicBezTo>
                      <a:pt x="192" y="20"/>
                      <a:pt x="194" y="24"/>
                      <a:pt x="193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13" y="13"/>
                      <a:pt x="44" y="23"/>
                      <a:pt x="12" y="44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9" name="Freeform 31"/>
              <p:cNvSpPr/>
              <p:nvPr/>
            </p:nvSpPr>
            <p:spPr bwMode="auto">
              <a:xfrm>
                <a:off x="4321175" y="2214563"/>
                <a:ext cx="230187" cy="53975"/>
              </a:xfrm>
              <a:custGeom>
                <a:avLst/>
                <a:gdLst>
                  <a:gd name="T0" fmla="*/ 8 w 195"/>
                  <a:gd name="T1" fmla="*/ 45 h 45"/>
                  <a:gd name="T2" fmla="*/ 3 w 195"/>
                  <a:gd name="T3" fmla="*/ 41 h 45"/>
                  <a:gd name="T4" fmla="*/ 5 w 195"/>
                  <a:gd name="T5" fmla="*/ 32 h 45"/>
                  <a:gd name="T6" fmla="*/ 189 w 195"/>
                  <a:gd name="T7" fmla="*/ 19 h 45"/>
                  <a:gd name="T8" fmla="*/ 193 w 195"/>
                  <a:gd name="T9" fmla="*/ 28 h 45"/>
                  <a:gd name="T10" fmla="*/ 185 w 195"/>
                  <a:gd name="T11" fmla="*/ 32 h 45"/>
                  <a:gd name="T12" fmla="*/ 12 w 195"/>
                  <a:gd name="T13" fmla="*/ 43 h 45"/>
                  <a:gd name="T14" fmla="*/ 8 w 195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5" h="45">
                    <a:moveTo>
                      <a:pt x="8" y="45"/>
                    </a:moveTo>
                    <a:cubicBezTo>
                      <a:pt x="6" y="45"/>
                      <a:pt x="4" y="43"/>
                      <a:pt x="3" y="41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5"/>
                      <a:pt x="121" y="0"/>
                      <a:pt x="189" y="19"/>
                    </a:cubicBezTo>
                    <a:cubicBezTo>
                      <a:pt x="192" y="20"/>
                      <a:pt x="195" y="24"/>
                      <a:pt x="193" y="28"/>
                    </a:cubicBezTo>
                    <a:cubicBezTo>
                      <a:pt x="192" y="31"/>
                      <a:pt x="189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0" name="Freeform 32"/>
              <p:cNvSpPr/>
              <p:nvPr/>
            </p:nvSpPr>
            <p:spPr bwMode="auto">
              <a:xfrm>
                <a:off x="4321175" y="2278063"/>
                <a:ext cx="230187" cy="52388"/>
              </a:xfrm>
              <a:custGeom>
                <a:avLst/>
                <a:gdLst>
                  <a:gd name="T0" fmla="*/ 8 w 195"/>
                  <a:gd name="T1" fmla="*/ 45 h 45"/>
                  <a:gd name="T2" fmla="*/ 3 w 195"/>
                  <a:gd name="T3" fmla="*/ 42 h 45"/>
                  <a:gd name="T4" fmla="*/ 5 w 195"/>
                  <a:gd name="T5" fmla="*/ 32 h 45"/>
                  <a:gd name="T6" fmla="*/ 189 w 195"/>
                  <a:gd name="T7" fmla="*/ 20 h 45"/>
                  <a:gd name="T8" fmla="*/ 194 w 195"/>
                  <a:gd name="T9" fmla="*/ 28 h 45"/>
                  <a:gd name="T10" fmla="*/ 185 w 195"/>
                  <a:gd name="T11" fmla="*/ 33 h 45"/>
                  <a:gd name="T12" fmla="*/ 12 w 195"/>
                  <a:gd name="T13" fmla="*/ 44 h 45"/>
                  <a:gd name="T14" fmla="*/ 8 w 195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5" h="45">
                    <a:moveTo>
                      <a:pt x="8" y="45"/>
                    </a:moveTo>
                    <a:cubicBezTo>
                      <a:pt x="6" y="45"/>
                      <a:pt x="4" y="44"/>
                      <a:pt x="3" y="42"/>
                    </a:cubicBezTo>
                    <a:cubicBezTo>
                      <a:pt x="0" y="39"/>
                      <a:pt x="1" y="34"/>
                      <a:pt x="5" y="32"/>
                    </a:cubicBezTo>
                    <a:cubicBezTo>
                      <a:pt x="38" y="11"/>
                      <a:pt x="118" y="0"/>
                      <a:pt x="189" y="20"/>
                    </a:cubicBezTo>
                    <a:cubicBezTo>
                      <a:pt x="192" y="21"/>
                      <a:pt x="195" y="25"/>
                      <a:pt x="194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20" y="15"/>
                      <a:pt x="43" y="24"/>
                      <a:pt x="12" y="44"/>
                    </a:cubicBezTo>
                    <a:cubicBezTo>
                      <a:pt x="11" y="45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Freeform 33"/>
              <p:cNvSpPr/>
              <p:nvPr/>
            </p:nvSpPr>
            <p:spPr bwMode="auto">
              <a:xfrm>
                <a:off x="4321175" y="2343151"/>
                <a:ext cx="230187" cy="53975"/>
              </a:xfrm>
              <a:custGeom>
                <a:avLst/>
                <a:gdLst>
                  <a:gd name="T0" fmla="*/ 8 w 194"/>
                  <a:gd name="T1" fmla="*/ 45 h 45"/>
                  <a:gd name="T2" fmla="*/ 2 w 194"/>
                  <a:gd name="T3" fmla="*/ 42 h 45"/>
                  <a:gd name="T4" fmla="*/ 4 w 194"/>
                  <a:gd name="T5" fmla="*/ 32 h 45"/>
                  <a:gd name="T6" fmla="*/ 188 w 194"/>
                  <a:gd name="T7" fmla="*/ 19 h 45"/>
                  <a:gd name="T8" fmla="*/ 193 w 194"/>
                  <a:gd name="T9" fmla="*/ 28 h 45"/>
                  <a:gd name="T10" fmla="*/ 184 w 194"/>
                  <a:gd name="T11" fmla="*/ 33 h 45"/>
                  <a:gd name="T12" fmla="*/ 11 w 194"/>
                  <a:gd name="T13" fmla="*/ 44 h 45"/>
                  <a:gd name="T14" fmla="*/ 8 w 194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5">
                    <a:moveTo>
                      <a:pt x="8" y="45"/>
                    </a:moveTo>
                    <a:cubicBezTo>
                      <a:pt x="5" y="45"/>
                      <a:pt x="3" y="44"/>
                      <a:pt x="2" y="42"/>
                    </a:cubicBezTo>
                    <a:cubicBezTo>
                      <a:pt x="0" y="38"/>
                      <a:pt x="0" y="34"/>
                      <a:pt x="4" y="32"/>
                    </a:cubicBezTo>
                    <a:cubicBezTo>
                      <a:pt x="44" y="6"/>
                      <a:pt x="120" y="0"/>
                      <a:pt x="188" y="19"/>
                    </a:cubicBezTo>
                    <a:cubicBezTo>
                      <a:pt x="191" y="20"/>
                      <a:pt x="194" y="24"/>
                      <a:pt x="193" y="28"/>
                    </a:cubicBezTo>
                    <a:cubicBezTo>
                      <a:pt x="192" y="32"/>
                      <a:pt x="188" y="34"/>
                      <a:pt x="184" y="33"/>
                    </a:cubicBezTo>
                    <a:cubicBezTo>
                      <a:pt x="113" y="13"/>
                      <a:pt x="43" y="23"/>
                      <a:pt x="11" y="44"/>
                    </a:cubicBezTo>
                    <a:cubicBezTo>
                      <a:pt x="10" y="45"/>
                      <a:pt x="9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4" name="组合 83"/>
          <p:cNvGrpSpPr/>
          <p:nvPr/>
        </p:nvGrpSpPr>
        <p:grpSpPr>
          <a:xfrm>
            <a:off x="10806397" y="6231147"/>
            <a:ext cx="492649" cy="492649"/>
            <a:chOff x="6839012" y="2446144"/>
            <a:chExt cx="1556194" cy="1556194"/>
          </a:xfrm>
        </p:grpSpPr>
        <p:grpSp>
          <p:nvGrpSpPr>
            <p:cNvPr id="85" name="组合 84"/>
            <p:cNvGrpSpPr/>
            <p:nvPr/>
          </p:nvGrpSpPr>
          <p:grpSpPr>
            <a:xfrm>
              <a:off x="6839012" y="2446144"/>
              <a:ext cx="1556194" cy="1556194"/>
              <a:chOff x="3154508" y="1821271"/>
              <a:chExt cx="2785107" cy="2785102"/>
            </a:xfrm>
          </p:grpSpPr>
          <p:sp>
            <p:nvSpPr>
              <p:cNvPr id="87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8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/>
                  </a:gs>
                  <a:gs pos="100000">
                    <a:schemeClr val="accent3">
                      <a:lumMod val="75000"/>
                    </a:schemeClr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6" name="Freeform 18"/>
            <p:cNvSpPr>
              <a:spLocks noChangeAspect="1" noEditPoints="1"/>
            </p:cNvSpPr>
            <p:nvPr/>
          </p:nvSpPr>
          <p:spPr bwMode="auto">
            <a:xfrm>
              <a:off x="7356190" y="2831801"/>
              <a:ext cx="594186" cy="712675"/>
            </a:xfrm>
            <a:custGeom>
              <a:avLst/>
              <a:gdLst>
                <a:gd name="T0" fmla="*/ 456 w 456"/>
                <a:gd name="T1" fmla="*/ 528 h 548"/>
                <a:gd name="T2" fmla="*/ 436 w 456"/>
                <a:gd name="T3" fmla="*/ 548 h 548"/>
                <a:gd name="T4" fmla="*/ 84 w 456"/>
                <a:gd name="T5" fmla="*/ 548 h 548"/>
                <a:gd name="T6" fmla="*/ 0 w 456"/>
                <a:gd name="T7" fmla="*/ 464 h 548"/>
                <a:gd name="T8" fmla="*/ 84 w 456"/>
                <a:gd name="T9" fmla="*/ 380 h 548"/>
                <a:gd name="T10" fmla="*/ 436 w 456"/>
                <a:gd name="T11" fmla="*/ 380 h 548"/>
                <a:gd name="T12" fmla="*/ 456 w 456"/>
                <a:gd name="T13" fmla="*/ 399 h 548"/>
                <a:gd name="T14" fmla="*/ 436 w 456"/>
                <a:gd name="T15" fmla="*/ 419 h 548"/>
                <a:gd name="T16" fmla="*/ 90 w 456"/>
                <a:gd name="T17" fmla="*/ 419 h 548"/>
                <a:gd name="T18" fmla="*/ 45 w 456"/>
                <a:gd name="T19" fmla="*/ 464 h 548"/>
                <a:gd name="T20" fmla="*/ 90 w 456"/>
                <a:gd name="T21" fmla="*/ 509 h 548"/>
                <a:gd name="T22" fmla="*/ 436 w 456"/>
                <a:gd name="T23" fmla="*/ 509 h 548"/>
                <a:gd name="T24" fmla="*/ 456 w 456"/>
                <a:gd name="T25" fmla="*/ 528 h 548"/>
                <a:gd name="T26" fmla="*/ 235 w 456"/>
                <a:gd name="T27" fmla="*/ 78 h 548"/>
                <a:gd name="T28" fmla="*/ 309 w 456"/>
                <a:gd name="T29" fmla="*/ 6 h 548"/>
                <a:gd name="T30" fmla="*/ 309 w 456"/>
                <a:gd name="T31" fmla="*/ 0 h 548"/>
                <a:gd name="T32" fmla="*/ 303 w 456"/>
                <a:gd name="T33" fmla="*/ 0 h 548"/>
                <a:gd name="T34" fmla="*/ 228 w 456"/>
                <a:gd name="T35" fmla="*/ 72 h 548"/>
                <a:gd name="T36" fmla="*/ 229 w 456"/>
                <a:gd name="T37" fmla="*/ 77 h 548"/>
                <a:gd name="T38" fmla="*/ 235 w 456"/>
                <a:gd name="T39" fmla="*/ 78 h 548"/>
                <a:gd name="T40" fmla="*/ 372 w 456"/>
                <a:gd name="T41" fmla="*/ 137 h 548"/>
                <a:gd name="T42" fmla="*/ 295 w 456"/>
                <a:gd name="T43" fmla="*/ 85 h 548"/>
                <a:gd name="T44" fmla="*/ 232 w 456"/>
                <a:gd name="T45" fmla="*/ 98 h 548"/>
                <a:gd name="T46" fmla="*/ 170 w 456"/>
                <a:gd name="T47" fmla="*/ 85 h 548"/>
                <a:gd name="T48" fmla="*/ 93 w 456"/>
                <a:gd name="T49" fmla="*/ 137 h 548"/>
                <a:gd name="T50" fmla="*/ 175 w 456"/>
                <a:gd name="T51" fmla="*/ 341 h 548"/>
                <a:gd name="T52" fmla="*/ 232 w 456"/>
                <a:gd name="T53" fmla="*/ 328 h 548"/>
                <a:gd name="T54" fmla="*/ 290 w 456"/>
                <a:gd name="T55" fmla="*/ 341 h 548"/>
                <a:gd name="T56" fmla="*/ 372 w 456"/>
                <a:gd name="T57" fmla="*/ 137 h 548"/>
                <a:gd name="T58" fmla="*/ 172 w 456"/>
                <a:gd name="T59" fmla="*/ 126 h 548"/>
                <a:gd name="T60" fmla="*/ 168 w 456"/>
                <a:gd name="T61" fmla="*/ 126 h 548"/>
                <a:gd name="T62" fmla="*/ 128 w 456"/>
                <a:gd name="T63" fmla="*/ 161 h 548"/>
                <a:gd name="T64" fmla="*/ 119 w 456"/>
                <a:gd name="T65" fmla="*/ 169 h 548"/>
                <a:gd name="T66" fmla="*/ 118 w 456"/>
                <a:gd name="T67" fmla="*/ 169 h 548"/>
                <a:gd name="T68" fmla="*/ 116 w 456"/>
                <a:gd name="T69" fmla="*/ 168 h 548"/>
                <a:gd name="T70" fmla="*/ 109 w 456"/>
                <a:gd name="T71" fmla="*/ 157 h 548"/>
                <a:gd name="T72" fmla="*/ 168 w 456"/>
                <a:gd name="T73" fmla="*/ 106 h 548"/>
                <a:gd name="T74" fmla="*/ 173 w 456"/>
                <a:gd name="T75" fmla="*/ 106 h 548"/>
                <a:gd name="T76" fmla="*/ 181 w 456"/>
                <a:gd name="T77" fmla="*/ 117 h 548"/>
                <a:gd name="T78" fmla="*/ 172 w 456"/>
                <a:gd name="T79" fmla="*/ 12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6" h="548">
                  <a:moveTo>
                    <a:pt x="456" y="528"/>
                  </a:moveTo>
                  <a:cubicBezTo>
                    <a:pt x="456" y="539"/>
                    <a:pt x="447" y="548"/>
                    <a:pt x="436" y="548"/>
                  </a:cubicBezTo>
                  <a:cubicBezTo>
                    <a:pt x="84" y="548"/>
                    <a:pt x="84" y="548"/>
                    <a:pt x="84" y="548"/>
                  </a:cubicBezTo>
                  <a:cubicBezTo>
                    <a:pt x="38" y="548"/>
                    <a:pt x="0" y="510"/>
                    <a:pt x="0" y="464"/>
                  </a:cubicBezTo>
                  <a:cubicBezTo>
                    <a:pt x="0" y="417"/>
                    <a:pt x="38" y="380"/>
                    <a:pt x="84" y="380"/>
                  </a:cubicBezTo>
                  <a:cubicBezTo>
                    <a:pt x="436" y="380"/>
                    <a:pt x="436" y="380"/>
                    <a:pt x="436" y="380"/>
                  </a:cubicBezTo>
                  <a:cubicBezTo>
                    <a:pt x="447" y="380"/>
                    <a:pt x="456" y="389"/>
                    <a:pt x="456" y="399"/>
                  </a:cubicBezTo>
                  <a:cubicBezTo>
                    <a:pt x="456" y="410"/>
                    <a:pt x="447" y="419"/>
                    <a:pt x="436" y="419"/>
                  </a:cubicBezTo>
                  <a:cubicBezTo>
                    <a:pt x="90" y="419"/>
                    <a:pt x="90" y="419"/>
                    <a:pt x="90" y="419"/>
                  </a:cubicBezTo>
                  <a:cubicBezTo>
                    <a:pt x="65" y="419"/>
                    <a:pt x="45" y="439"/>
                    <a:pt x="45" y="464"/>
                  </a:cubicBezTo>
                  <a:cubicBezTo>
                    <a:pt x="45" y="488"/>
                    <a:pt x="65" y="509"/>
                    <a:pt x="90" y="509"/>
                  </a:cubicBezTo>
                  <a:cubicBezTo>
                    <a:pt x="436" y="509"/>
                    <a:pt x="436" y="509"/>
                    <a:pt x="436" y="509"/>
                  </a:cubicBezTo>
                  <a:cubicBezTo>
                    <a:pt x="447" y="509"/>
                    <a:pt x="456" y="518"/>
                    <a:pt x="456" y="528"/>
                  </a:cubicBezTo>
                  <a:close/>
                  <a:moveTo>
                    <a:pt x="235" y="78"/>
                  </a:moveTo>
                  <a:cubicBezTo>
                    <a:pt x="276" y="78"/>
                    <a:pt x="309" y="45"/>
                    <a:pt x="309" y="6"/>
                  </a:cubicBezTo>
                  <a:cubicBezTo>
                    <a:pt x="309" y="4"/>
                    <a:pt x="309" y="2"/>
                    <a:pt x="309" y="0"/>
                  </a:cubicBezTo>
                  <a:cubicBezTo>
                    <a:pt x="307" y="0"/>
                    <a:pt x="305" y="0"/>
                    <a:pt x="303" y="0"/>
                  </a:cubicBezTo>
                  <a:cubicBezTo>
                    <a:pt x="262" y="0"/>
                    <a:pt x="228" y="32"/>
                    <a:pt x="228" y="72"/>
                  </a:cubicBezTo>
                  <a:cubicBezTo>
                    <a:pt x="228" y="74"/>
                    <a:pt x="228" y="76"/>
                    <a:pt x="229" y="77"/>
                  </a:cubicBezTo>
                  <a:cubicBezTo>
                    <a:pt x="231" y="78"/>
                    <a:pt x="233" y="78"/>
                    <a:pt x="235" y="78"/>
                  </a:cubicBezTo>
                  <a:close/>
                  <a:moveTo>
                    <a:pt x="372" y="137"/>
                  </a:moveTo>
                  <a:cubicBezTo>
                    <a:pt x="357" y="102"/>
                    <a:pt x="321" y="85"/>
                    <a:pt x="295" y="85"/>
                  </a:cubicBezTo>
                  <a:cubicBezTo>
                    <a:pt x="263" y="85"/>
                    <a:pt x="257" y="98"/>
                    <a:pt x="232" y="98"/>
                  </a:cubicBezTo>
                  <a:cubicBezTo>
                    <a:pt x="208" y="98"/>
                    <a:pt x="202" y="85"/>
                    <a:pt x="170" y="85"/>
                  </a:cubicBezTo>
                  <a:cubicBezTo>
                    <a:pt x="143" y="85"/>
                    <a:pt x="108" y="102"/>
                    <a:pt x="93" y="137"/>
                  </a:cubicBezTo>
                  <a:cubicBezTo>
                    <a:pt x="62" y="207"/>
                    <a:pt x="114" y="341"/>
                    <a:pt x="175" y="341"/>
                  </a:cubicBezTo>
                  <a:cubicBezTo>
                    <a:pt x="199" y="341"/>
                    <a:pt x="210" y="328"/>
                    <a:pt x="232" y="328"/>
                  </a:cubicBezTo>
                  <a:cubicBezTo>
                    <a:pt x="255" y="328"/>
                    <a:pt x="265" y="341"/>
                    <a:pt x="290" y="341"/>
                  </a:cubicBezTo>
                  <a:cubicBezTo>
                    <a:pt x="351" y="341"/>
                    <a:pt x="403" y="207"/>
                    <a:pt x="372" y="137"/>
                  </a:cubicBezTo>
                  <a:close/>
                  <a:moveTo>
                    <a:pt x="172" y="126"/>
                  </a:moveTo>
                  <a:cubicBezTo>
                    <a:pt x="170" y="126"/>
                    <a:pt x="169" y="126"/>
                    <a:pt x="168" y="126"/>
                  </a:cubicBezTo>
                  <a:cubicBezTo>
                    <a:pt x="154" y="126"/>
                    <a:pt x="132" y="138"/>
                    <a:pt x="128" y="161"/>
                  </a:cubicBezTo>
                  <a:cubicBezTo>
                    <a:pt x="127" y="165"/>
                    <a:pt x="123" y="169"/>
                    <a:pt x="119" y="169"/>
                  </a:cubicBezTo>
                  <a:cubicBezTo>
                    <a:pt x="118" y="169"/>
                    <a:pt x="118" y="169"/>
                    <a:pt x="118" y="169"/>
                  </a:cubicBezTo>
                  <a:cubicBezTo>
                    <a:pt x="118" y="169"/>
                    <a:pt x="117" y="169"/>
                    <a:pt x="116" y="168"/>
                  </a:cubicBezTo>
                  <a:cubicBezTo>
                    <a:pt x="111" y="167"/>
                    <a:pt x="108" y="162"/>
                    <a:pt x="109" y="157"/>
                  </a:cubicBezTo>
                  <a:cubicBezTo>
                    <a:pt x="115" y="125"/>
                    <a:pt x="144" y="106"/>
                    <a:pt x="168" y="106"/>
                  </a:cubicBezTo>
                  <a:cubicBezTo>
                    <a:pt x="170" y="106"/>
                    <a:pt x="171" y="106"/>
                    <a:pt x="173" y="106"/>
                  </a:cubicBezTo>
                  <a:cubicBezTo>
                    <a:pt x="178" y="107"/>
                    <a:pt x="182" y="112"/>
                    <a:pt x="181" y="117"/>
                  </a:cubicBezTo>
                  <a:cubicBezTo>
                    <a:pt x="181" y="122"/>
                    <a:pt x="177" y="126"/>
                    <a:pt x="172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9592329" y="6231147"/>
            <a:ext cx="492649" cy="492649"/>
            <a:chOff x="997758" y="2442742"/>
            <a:chExt cx="1556194" cy="1556194"/>
          </a:xfrm>
        </p:grpSpPr>
        <p:grpSp>
          <p:nvGrpSpPr>
            <p:cNvPr id="90" name="组合 89"/>
            <p:cNvGrpSpPr/>
            <p:nvPr/>
          </p:nvGrpSpPr>
          <p:grpSpPr>
            <a:xfrm>
              <a:off x="997758" y="2442742"/>
              <a:ext cx="1556194" cy="1556194"/>
              <a:chOff x="3154508" y="1821271"/>
              <a:chExt cx="2785107" cy="2785102"/>
            </a:xfrm>
          </p:grpSpPr>
          <p:sp>
            <p:nvSpPr>
              <p:cNvPr id="92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3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1" name="Freeform 7"/>
            <p:cNvSpPr>
              <a:spLocks noChangeAspect="1" noEditPoints="1"/>
            </p:cNvSpPr>
            <p:nvPr/>
          </p:nvSpPr>
          <p:spPr bwMode="auto">
            <a:xfrm>
              <a:off x="1432097" y="2948295"/>
              <a:ext cx="677075" cy="554847"/>
            </a:xfrm>
            <a:custGeom>
              <a:avLst/>
              <a:gdLst>
                <a:gd name="T0" fmla="*/ 310 w 563"/>
                <a:gd name="T1" fmla="*/ 372 h 461"/>
                <a:gd name="T2" fmla="*/ 321 w 563"/>
                <a:gd name="T3" fmla="*/ 370 h 461"/>
                <a:gd name="T4" fmla="*/ 552 w 563"/>
                <a:gd name="T5" fmla="*/ 248 h 461"/>
                <a:gd name="T6" fmla="*/ 559 w 563"/>
                <a:gd name="T7" fmla="*/ 226 h 461"/>
                <a:gd name="T8" fmla="*/ 537 w 563"/>
                <a:gd name="T9" fmla="*/ 220 h 461"/>
                <a:gd name="T10" fmla="*/ 311 w 563"/>
                <a:gd name="T11" fmla="*/ 339 h 461"/>
                <a:gd name="T12" fmla="*/ 59 w 563"/>
                <a:gd name="T13" fmla="*/ 285 h 461"/>
                <a:gd name="T14" fmla="*/ 38 w 563"/>
                <a:gd name="T15" fmla="*/ 253 h 461"/>
                <a:gd name="T16" fmla="*/ 71 w 563"/>
                <a:gd name="T17" fmla="*/ 232 h 461"/>
                <a:gd name="T18" fmla="*/ 313 w 563"/>
                <a:gd name="T19" fmla="*/ 283 h 461"/>
                <a:gd name="T20" fmla="*/ 321 w 563"/>
                <a:gd name="T21" fmla="*/ 281 h 461"/>
                <a:gd name="T22" fmla="*/ 552 w 563"/>
                <a:gd name="T23" fmla="*/ 159 h 461"/>
                <a:gd name="T24" fmla="*/ 559 w 563"/>
                <a:gd name="T25" fmla="*/ 138 h 461"/>
                <a:gd name="T26" fmla="*/ 537 w 563"/>
                <a:gd name="T27" fmla="*/ 131 h 461"/>
                <a:gd name="T28" fmla="*/ 310 w 563"/>
                <a:gd name="T29" fmla="*/ 251 h 461"/>
                <a:gd name="T30" fmla="*/ 59 w 563"/>
                <a:gd name="T31" fmla="*/ 197 h 461"/>
                <a:gd name="T32" fmla="*/ 38 w 563"/>
                <a:gd name="T33" fmla="*/ 164 h 461"/>
                <a:gd name="T34" fmla="*/ 71 w 563"/>
                <a:gd name="T35" fmla="*/ 143 h 461"/>
                <a:gd name="T36" fmla="*/ 298 w 563"/>
                <a:gd name="T37" fmla="*/ 191 h 461"/>
                <a:gd name="T38" fmla="*/ 306 w 563"/>
                <a:gd name="T39" fmla="*/ 189 h 461"/>
                <a:gd name="T40" fmla="*/ 538 w 563"/>
                <a:gd name="T41" fmla="*/ 69 h 461"/>
                <a:gd name="T42" fmla="*/ 535 w 563"/>
                <a:gd name="T43" fmla="*/ 48 h 461"/>
                <a:gd name="T44" fmla="*/ 310 w 563"/>
                <a:gd name="T45" fmla="*/ 4 h 461"/>
                <a:gd name="T46" fmla="*/ 249 w 563"/>
                <a:gd name="T47" fmla="*/ 12 h 461"/>
                <a:gd name="T48" fmla="*/ 41 w 563"/>
                <a:gd name="T49" fmla="*/ 114 h 461"/>
                <a:gd name="T50" fmla="*/ 33 w 563"/>
                <a:gd name="T51" fmla="*/ 119 h 461"/>
                <a:gd name="T52" fmla="*/ 7 w 563"/>
                <a:gd name="T53" fmla="*/ 157 h 461"/>
                <a:gd name="T54" fmla="*/ 25 w 563"/>
                <a:gd name="T55" fmla="*/ 214 h 461"/>
                <a:gd name="T56" fmla="*/ 7 w 563"/>
                <a:gd name="T57" fmla="*/ 246 h 461"/>
                <a:gd name="T58" fmla="*/ 25 w 563"/>
                <a:gd name="T59" fmla="*/ 303 h 461"/>
                <a:gd name="T60" fmla="*/ 7 w 563"/>
                <a:gd name="T61" fmla="*/ 335 h 461"/>
                <a:gd name="T62" fmla="*/ 52 w 563"/>
                <a:gd name="T63" fmla="*/ 405 h 461"/>
                <a:gd name="T64" fmla="*/ 311 w 563"/>
                <a:gd name="T65" fmla="*/ 460 h 461"/>
                <a:gd name="T66" fmla="*/ 321 w 563"/>
                <a:gd name="T67" fmla="*/ 459 h 461"/>
                <a:gd name="T68" fmla="*/ 552 w 563"/>
                <a:gd name="T69" fmla="*/ 337 h 461"/>
                <a:gd name="T70" fmla="*/ 559 w 563"/>
                <a:gd name="T71" fmla="*/ 315 h 461"/>
                <a:gd name="T72" fmla="*/ 537 w 563"/>
                <a:gd name="T73" fmla="*/ 308 h 461"/>
                <a:gd name="T74" fmla="*/ 310 w 563"/>
                <a:gd name="T75" fmla="*/ 428 h 461"/>
                <a:gd name="T76" fmla="*/ 59 w 563"/>
                <a:gd name="T77" fmla="*/ 374 h 461"/>
                <a:gd name="T78" fmla="*/ 38 w 563"/>
                <a:gd name="T79" fmla="*/ 341 h 461"/>
                <a:gd name="T80" fmla="*/ 71 w 563"/>
                <a:gd name="T81" fmla="*/ 320 h 461"/>
                <a:gd name="T82" fmla="*/ 310 w 563"/>
                <a:gd name="T83" fmla="*/ 372 h 461"/>
                <a:gd name="T84" fmla="*/ 296 w 563"/>
                <a:gd name="T85" fmla="*/ 57 h 461"/>
                <a:gd name="T86" fmla="*/ 404 w 563"/>
                <a:gd name="T87" fmla="*/ 78 h 461"/>
                <a:gd name="T88" fmla="*/ 357 w 563"/>
                <a:gd name="T89" fmla="*/ 101 h 461"/>
                <a:gd name="T90" fmla="*/ 249 w 563"/>
                <a:gd name="T91" fmla="*/ 79 h 461"/>
                <a:gd name="T92" fmla="*/ 296 w 563"/>
                <a:gd name="T93" fmla="*/ 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3" h="461">
                  <a:moveTo>
                    <a:pt x="310" y="372"/>
                  </a:moveTo>
                  <a:cubicBezTo>
                    <a:pt x="314" y="372"/>
                    <a:pt x="318" y="371"/>
                    <a:pt x="321" y="370"/>
                  </a:cubicBezTo>
                  <a:cubicBezTo>
                    <a:pt x="552" y="248"/>
                    <a:pt x="552" y="248"/>
                    <a:pt x="552" y="248"/>
                  </a:cubicBezTo>
                  <a:cubicBezTo>
                    <a:pt x="560" y="244"/>
                    <a:pt x="563" y="234"/>
                    <a:pt x="559" y="226"/>
                  </a:cubicBezTo>
                  <a:cubicBezTo>
                    <a:pt x="555" y="218"/>
                    <a:pt x="545" y="215"/>
                    <a:pt x="537" y="220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59" y="285"/>
                    <a:pt x="59" y="285"/>
                    <a:pt x="59" y="285"/>
                  </a:cubicBezTo>
                  <a:cubicBezTo>
                    <a:pt x="44" y="282"/>
                    <a:pt x="35" y="268"/>
                    <a:pt x="38" y="253"/>
                  </a:cubicBezTo>
                  <a:cubicBezTo>
                    <a:pt x="41" y="238"/>
                    <a:pt x="56" y="228"/>
                    <a:pt x="71" y="232"/>
                  </a:cubicBezTo>
                  <a:cubicBezTo>
                    <a:pt x="71" y="232"/>
                    <a:pt x="313" y="283"/>
                    <a:pt x="313" y="283"/>
                  </a:cubicBezTo>
                  <a:cubicBezTo>
                    <a:pt x="316" y="283"/>
                    <a:pt x="318" y="283"/>
                    <a:pt x="321" y="281"/>
                  </a:cubicBezTo>
                  <a:cubicBezTo>
                    <a:pt x="552" y="159"/>
                    <a:pt x="552" y="159"/>
                    <a:pt x="552" y="159"/>
                  </a:cubicBezTo>
                  <a:cubicBezTo>
                    <a:pt x="560" y="155"/>
                    <a:pt x="563" y="146"/>
                    <a:pt x="559" y="138"/>
                  </a:cubicBezTo>
                  <a:cubicBezTo>
                    <a:pt x="555" y="130"/>
                    <a:pt x="545" y="127"/>
                    <a:pt x="537" y="131"/>
                  </a:cubicBezTo>
                  <a:cubicBezTo>
                    <a:pt x="310" y="251"/>
                    <a:pt x="310" y="251"/>
                    <a:pt x="310" y="251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44" y="194"/>
                    <a:pt x="35" y="179"/>
                    <a:pt x="38" y="164"/>
                  </a:cubicBezTo>
                  <a:cubicBezTo>
                    <a:pt x="41" y="149"/>
                    <a:pt x="56" y="140"/>
                    <a:pt x="71" y="143"/>
                  </a:cubicBezTo>
                  <a:cubicBezTo>
                    <a:pt x="71" y="143"/>
                    <a:pt x="297" y="191"/>
                    <a:pt x="298" y="191"/>
                  </a:cubicBezTo>
                  <a:cubicBezTo>
                    <a:pt x="301" y="191"/>
                    <a:pt x="303" y="191"/>
                    <a:pt x="306" y="189"/>
                  </a:cubicBezTo>
                  <a:cubicBezTo>
                    <a:pt x="306" y="189"/>
                    <a:pt x="538" y="69"/>
                    <a:pt x="538" y="69"/>
                  </a:cubicBezTo>
                  <a:cubicBezTo>
                    <a:pt x="554" y="61"/>
                    <a:pt x="553" y="51"/>
                    <a:pt x="535" y="48"/>
                  </a:cubicBezTo>
                  <a:cubicBezTo>
                    <a:pt x="310" y="4"/>
                    <a:pt x="310" y="4"/>
                    <a:pt x="310" y="4"/>
                  </a:cubicBezTo>
                  <a:cubicBezTo>
                    <a:pt x="292" y="0"/>
                    <a:pt x="265" y="4"/>
                    <a:pt x="249" y="12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38" y="116"/>
                    <a:pt x="35" y="118"/>
                    <a:pt x="33" y="119"/>
                  </a:cubicBezTo>
                  <a:cubicBezTo>
                    <a:pt x="20" y="128"/>
                    <a:pt x="10" y="141"/>
                    <a:pt x="7" y="157"/>
                  </a:cubicBezTo>
                  <a:cubicBezTo>
                    <a:pt x="2" y="179"/>
                    <a:pt x="10" y="200"/>
                    <a:pt x="25" y="214"/>
                  </a:cubicBezTo>
                  <a:cubicBezTo>
                    <a:pt x="16" y="222"/>
                    <a:pt x="9" y="233"/>
                    <a:pt x="7" y="246"/>
                  </a:cubicBezTo>
                  <a:cubicBezTo>
                    <a:pt x="2" y="268"/>
                    <a:pt x="10" y="289"/>
                    <a:pt x="25" y="303"/>
                  </a:cubicBezTo>
                  <a:cubicBezTo>
                    <a:pt x="16" y="311"/>
                    <a:pt x="9" y="322"/>
                    <a:pt x="7" y="335"/>
                  </a:cubicBezTo>
                  <a:cubicBezTo>
                    <a:pt x="0" y="367"/>
                    <a:pt x="20" y="399"/>
                    <a:pt x="52" y="405"/>
                  </a:cubicBezTo>
                  <a:cubicBezTo>
                    <a:pt x="52" y="405"/>
                    <a:pt x="310" y="461"/>
                    <a:pt x="311" y="460"/>
                  </a:cubicBezTo>
                  <a:cubicBezTo>
                    <a:pt x="314" y="460"/>
                    <a:pt x="318" y="460"/>
                    <a:pt x="321" y="459"/>
                  </a:cubicBezTo>
                  <a:cubicBezTo>
                    <a:pt x="552" y="337"/>
                    <a:pt x="552" y="337"/>
                    <a:pt x="552" y="337"/>
                  </a:cubicBezTo>
                  <a:cubicBezTo>
                    <a:pt x="560" y="332"/>
                    <a:pt x="563" y="323"/>
                    <a:pt x="559" y="315"/>
                  </a:cubicBezTo>
                  <a:cubicBezTo>
                    <a:pt x="555" y="307"/>
                    <a:pt x="545" y="304"/>
                    <a:pt x="537" y="308"/>
                  </a:cubicBezTo>
                  <a:cubicBezTo>
                    <a:pt x="310" y="428"/>
                    <a:pt x="310" y="428"/>
                    <a:pt x="310" y="428"/>
                  </a:cubicBezTo>
                  <a:cubicBezTo>
                    <a:pt x="59" y="374"/>
                    <a:pt x="59" y="374"/>
                    <a:pt x="59" y="374"/>
                  </a:cubicBezTo>
                  <a:cubicBezTo>
                    <a:pt x="44" y="371"/>
                    <a:pt x="35" y="356"/>
                    <a:pt x="38" y="341"/>
                  </a:cubicBezTo>
                  <a:cubicBezTo>
                    <a:pt x="41" y="327"/>
                    <a:pt x="56" y="317"/>
                    <a:pt x="71" y="320"/>
                  </a:cubicBezTo>
                  <a:cubicBezTo>
                    <a:pt x="71" y="320"/>
                    <a:pt x="309" y="372"/>
                    <a:pt x="310" y="372"/>
                  </a:cubicBezTo>
                  <a:close/>
                  <a:moveTo>
                    <a:pt x="296" y="57"/>
                  </a:moveTo>
                  <a:cubicBezTo>
                    <a:pt x="404" y="78"/>
                    <a:pt x="404" y="78"/>
                    <a:pt x="404" y="78"/>
                  </a:cubicBezTo>
                  <a:cubicBezTo>
                    <a:pt x="357" y="101"/>
                    <a:pt x="357" y="101"/>
                    <a:pt x="357" y="101"/>
                  </a:cubicBezTo>
                  <a:cubicBezTo>
                    <a:pt x="249" y="79"/>
                    <a:pt x="249" y="79"/>
                    <a:pt x="249" y="79"/>
                  </a:cubicBezTo>
                  <a:lnTo>
                    <a:pt x="296" y="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圆角矩形 34"/>
          <p:cNvSpPr/>
          <p:nvPr/>
        </p:nvSpPr>
        <p:spPr>
          <a:xfrm>
            <a:off x="6681121" y="4938248"/>
            <a:ext cx="3769165" cy="672975"/>
          </a:xfrm>
          <a:prstGeom prst="round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700000" scaled="1"/>
          </a:gradFill>
          <a:ln w="25400" cap="flat" cmpd="sng" algn="ctr">
            <a:noFill/>
            <a:prstDash val="solid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zh-CN" altLang="en-US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6681121" y="1932525"/>
            <a:ext cx="3769165" cy="672975"/>
          </a:xfrm>
          <a:prstGeom prst="round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2700000" scaled="1"/>
          </a:gradFill>
          <a:ln w="25400" cap="flat" cmpd="sng" algn="ctr">
            <a:noFill/>
            <a:prstDash val="solid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zh-CN" altLang="en-US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圆角矩形 35"/>
          <p:cNvSpPr/>
          <p:nvPr/>
        </p:nvSpPr>
        <p:spPr>
          <a:xfrm>
            <a:off x="6681121" y="3936341"/>
            <a:ext cx="3769165" cy="672975"/>
          </a:xfrm>
          <a:prstGeom prst="roundRect">
            <a:avLst/>
          </a:pr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2700000" scaled="1"/>
          </a:gradFill>
          <a:ln w="25400" cap="flat" cmpd="sng" algn="ctr">
            <a:noFill/>
            <a:prstDash val="solid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zh-CN" altLang="en-US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圆角矩形 36"/>
          <p:cNvSpPr/>
          <p:nvPr/>
        </p:nvSpPr>
        <p:spPr>
          <a:xfrm>
            <a:off x="6681121" y="2934433"/>
            <a:ext cx="3769165" cy="672975"/>
          </a:xfrm>
          <a:prstGeom prst="round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2700000" scaled="1"/>
          </a:gradFill>
          <a:ln w="25400" cap="flat" cmpd="sng" algn="ctr">
            <a:noFill/>
            <a:prstDash val="solid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zh-CN" altLang="en-US" kern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107677" y="1651500"/>
            <a:ext cx="3953782" cy="3953778"/>
            <a:chOff x="9087077" y="1527388"/>
            <a:chExt cx="2303707" cy="2303706"/>
          </a:xfrm>
        </p:grpSpPr>
        <p:sp>
          <p:nvSpPr>
            <p:cNvPr id="32" name="椭圆 33"/>
            <p:cNvSpPr/>
            <p:nvPr/>
          </p:nvSpPr>
          <p:spPr>
            <a:xfrm>
              <a:off x="9087077" y="1527388"/>
              <a:ext cx="2303707" cy="2303706"/>
            </a:xfrm>
            <a:prstGeom prst="ellipse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33" name="椭圆 34"/>
            <p:cNvSpPr/>
            <p:nvPr/>
          </p:nvSpPr>
          <p:spPr>
            <a:xfrm>
              <a:off x="9508502" y="1948814"/>
              <a:ext cx="1460857" cy="1460855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" name="Line 3"/>
          <p:cNvSpPr>
            <a:spLocks noChangeShapeType="1"/>
          </p:cNvSpPr>
          <p:nvPr/>
        </p:nvSpPr>
        <p:spPr bwMode="auto">
          <a:xfrm flipH="1">
            <a:off x="5769859" y="2070101"/>
            <a:ext cx="6349" cy="3397251"/>
          </a:xfrm>
          <a:prstGeom prst="lin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ltGray">
          <a:xfrm>
            <a:off x="6759499" y="2015569"/>
            <a:ext cx="3991171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zh-CN" altLang="en-US" sz="2665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读中学：探索发现。 </a:t>
            </a: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ltGray">
          <a:xfrm>
            <a:off x="6759499" y="3056969"/>
            <a:ext cx="402796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zh-CN" altLang="en-US" sz="2665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问中学：思考质疑。 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ltGray">
          <a:xfrm>
            <a:off x="6759499" y="4036986"/>
            <a:ext cx="3989571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zh-CN" altLang="en-US" sz="2665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动中学：锻炼能力。 </a:t>
            </a: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ltGray">
          <a:xfrm>
            <a:off x="6759498" y="5023353"/>
            <a:ext cx="388079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zh-CN" altLang="en-US" sz="2665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练中学：巩固提高。 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ltGray">
          <a:xfrm>
            <a:off x="2248882" y="3380319"/>
            <a:ext cx="1600068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乐学 会学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善学 志学</a:t>
            </a:r>
          </a:p>
          <a:p>
            <a:pPr eaLnBrk="1" hangingPunct="1">
              <a:lnSpc>
                <a:spcPct val="140000"/>
              </a:lnSpc>
            </a:pPr>
            <a:endParaRPr lang="en-US" altLang="zh-CN" sz="2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WordArt 12"/>
          <p:cNvSpPr>
            <a:spLocks noChangeArrowheads="1" noChangeShapeType="1" noTextEdit="1"/>
          </p:cNvSpPr>
          <p:nvPr/>
        </p:nvSpPr>
        <p:spPr bwMode="ltGray">
          <a:xfrm rot="18801467">
            <a:off x="1400099" y="2571755"/>
            <a:ext cx="1204384" cy="19473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3735" kern="1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读中学</a:t>
            </a:r>
          </a:p>
        </p:txBody>
      </p:sp>
      <p:sp>
        <p:nvSpPr>
          <p:cNvPr id="16" name="WordArt 13"/>
          <p:cNvSpPr>
            <a:spLocks noChangeArrowheads="1" noChangeShapeType="1" noTextEdit="1"/>
          </p:cNvSpPr>
          <p:nvPr/>
        </p:nvSpPr>
        <p:spPr bwMode="ltGray">
          <a:xfrm rot="2899341">
            <a:off x="3438448" y="2527115"/>
            <a:ext cx="1204384" cy="19473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3735" kern="1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问中学</a:t>
            </a:r>
          </a:p>
        </p:txBody>
      </p:sp>
      <p:sp>
        <p:nvSpPr>
          <p:cNvPr id="17" name="WordArt 14"/>
          <p:cNvSpPr>
            <a:spLocks noChangeArrowheads="1" noChangeShapeType="1" noTextEdit="1"/>
          </p:cNvSpPr>
          <p:nvPr/>
        </p:nvSpPr>
        <p:spPr bwMode="ltGray">
          <a:xfrm rot="18793077">
            <a:off x="3571799" y="4584511"/>
            <a:ext cx="1204384" cy="19473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735" kern="1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动中学</a:t>
            </a:r>
          </a:p>
        </p:txBody>
      </p:sp>
      <p:sp>
        <p:nvSpPr>
          <p:cNvPr id="18" name="WordArt 15"/>
          <p:cNvSpPr>
            <a:spLocks noChangeArrowheads="1" noChangeShapeType="1" noTextEdit="1"/>
          </p:cNvSpPr>
          <p:nvPr/>
        </p:nvSpPr>
        <p:spPr bwMode="ltGray">
          <a:xfrm rot="2899341">
            <a:off x="1406451" y="4631655"/>
            <a:ext cx="1204384" cy="19473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735" kern="1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练中学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ltGray">
          <a:xfrm>
            <a:off x="2509041" y="2865969"/>
            <a:ext cx="109630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eaLnBrk="1" hangingPunct="1"/>
            <a:r>
              <a:rPr lang="zh-CN" altLang="en-US" sz="2665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目 的</a:t>
            </a:r>
          </a:p>
        </p:txBody>
      </p:sp>
      <p:sp>
        <p:nvSpPr>
          <p:cNvPr id="20" name="Line 32"/>
          <p:cNvSpPr>
            <a:spLocks noChangeShapeType="1"/>
          </p:cNvSpPr>
          <p:nvPr/>
        </p:nvSpPr>
        <p:spPr bwMode="auto">
          <a:xfrm>
            <a:off x="2439961" y="3414185"/>
            <a:ext cx="1248000" cy="0"/>
          </a:xfrm>
          <a:prstGeom prst="line">
            <a:avLst/>
          </a:prstGeom>
          <a:noFill/>
          <a:ln w="12700" cap="rnd">
            <a:solidFill>
              <a:schemeClr val="bg1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3799023" y="400194"/>
            <a:ext cx="4593954" cy="1031890"/>
            <a:chOff x="3590568" y="400194"/>
            <a:chExt cx="5213316" cy="1031890"/>
          </a:xfrm>
        </p:grpSpPr>
        <p:grpSp>
          <p:nvGrpSpPr>
            <p:cNvPr id="47" name="组合 46"/>
            <p:cNvGrpSpPr/>
            <p:nvPr/>
          </p:nvGrpSpPr>
          <p:grpSpPr>
            <a:xfrm>
              <a:off x="3590568" y="400194"/>
              <a:ext cx="5213316" cy="1031890"/>
              <a:chOff x="7038412" y="5298115"/>
              <a:chExt cx="3099874" cy="517828"/>
            </a:xfrm>
          </p:grpSpPr>
          <p:grpSp>
            <p:nvGrpSpPr>
              <p:cNvPr id="49" name="组合 48"/>
              <p:cNvGrpSpPr/>
              <p:nvPr/>
            </p:nvGrpSpPr>
            <p:grpSpPr>
              <a:xfrm>
                <a:off x="7038412" y="5298115"/>
                <a:ext cx="3099874" cy="517828"/>
                <a:chOff x="5718131" y="5650928"/>
                <a:chExt cx="4596458" cy="767829"/>
              </a:xfrm>
            </p:grpSpPr>
            <p:sp>
              <p:nvSpPr>
                <p:cNvPr id="51" name="圆角矩形 50"/>
                <p:cNvSpPr/>
                <p:nvPr/>
              </p:nvSpPr>
              <p:spPr>
                <a:xfrm>
                  <a:off x="5718131" y="5650928"/>
                  <a:ext cx="4596458" cy="76782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3F3F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圆角矩形 51"/>
                <p:cNvSpPr/>
                <p:nvPr/>
              </p:nvSpPr>
              <p:spPr>
                <a:xfrm>
                  <a:off x="5829672" y="5747159"/>
                  <a:ext cx="4373372" cy="57536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0" name="TextBox 19"/>
              <p:cNvSpPr txBox="1"/>
              <p:nvPr/>
            </p:nvSpPr>
            <p:spPr>
              <a:xfrm>
                <a:off x="7752953" y="5433395"/>
                <a:ext cx="124651" cy="154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8" name="矩形 47"/>
            <p:cNvSpPr/>
            <p:nvPr/>
          </p:nvSpPr>
          <p:spPr>
            <a:xfrm>
              <a:off x="4055479" y="625993"/>
              <a:ext cx="428349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dirty="0" smtClean="0">
                  <a:solidFill>
                    <a:schemeClr val="bg1"/>
                  </a:solidFill>
                  <a:cs typeface="+mn-ea"/>
                  <a:sym typeface="+mn-lt"/>
                </a:rPr>
                <a:t>学法指导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decel="100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decel="100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36" grpId="0" animBg="1"/>
      <p:bldP spid="37" grpId="0" animBg="1"/>
      <p:bldP spid="4" grpId="0" animBg="1"/>
      <p:bldP spid="28" grpId="0"/>
      <p:bldP spid="26" grpId="0"/>
      <p:bldP spid="24" grpId="0"/>
      <p:bldP spid="22" grpId="0"/>
      <p:bldP spid="9" grpId="0"/>
      <p:bldP spid="15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>
            <a:grpSpLocks noChangeAspect="1"/>
          </p:cNvGrpSpPr>
          <p:nvPr/>
        </p:nvGrpSpPr>
        <p:grpSpPr>
          <a:xfrm>
            <a:off x="2904661" y="2347662"/>
            <a:ext cx="1872000" cy="1872000"/>
            <a:chOff x="6839012" y="2446144"/>
            <a:chExt cx="1556194" cy="1556194"/>
          </a:xfrm>
        </p:grpSpPr>
        <p:grpSp>
          <p:nvGrpSpPr>
            <p:cNvPr id="31" name="组合 30"/>
            <p:cNvGrpSpPr/>
            <p:nvPr/>
          </p:nvGrpSpPr>
          <p:grpSpPr>
            <a:xfrm>
              <a:off x="6839012" y="2446144"/>
              <a:ext cx="1556194" cy="1556194"/>
              <a:chOff x="3154508" y="1821271"/>
              <a:chExt cx="2785107" cy="2785102"/>
            </a:xfrm>
          </p:grpSpPr>
          <p:sp>
            <p:nvSpPr>
              <p:cNvPr id="33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/>
                  </a:gs>
                  <a:gs pos="100000">
                    <a:schemeClr val="accent3">
                      <a:lumMod val="75000"/>
                    </a:schemeClr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2" name="Freeform 18"/>
            <p:cNvSpPr>
              <a:spLocks noChangeAspect="1" noEditPoints="1"/>
            </p:cNvSpPr>
            <p:nvPr/>
          </p:nvSpPr>
          <p:spPr bwMode="auto">
            <a:xfrm>
              <a:off x="7356190" y="2831801"/>
              <a:ext cx="594186" cy="712675"/>
            </a:xfrm>
            <a:custGeom>
              <a:avLst/>
              <a:gdLst>
                <a:gd name="T0" fmla="*/ 456 w 456"/>
                <a:gd name="T1" fmla="*/ 528 h 548"/>
                <a:gd name="T2" fmla="*/ 436 w 456"/>
                <a:gd name="T3" fmla="*/ 548 h 548"/>
                <a:gd name="T4" fmla="*/ 84 w 456"/>
                <a:gd name="T5" fmla="*/ 548 h 548"/>
                <a:gd name="T6" fmla="*/ 0 w 456"/>
                <a:gd name="T7" fmla="*/ 464 h 548"/>
                <a:gd name="T8" fmla="*/ 84 w 456"/>
                <a:gd name="T9" fmla="*/ 380 h 548"/>
                <a:gd name="T10" fmla="*/ 436 w 456"/>
                <a:gd name="T11" fmla="*/ 380 h 548"/>
                <a:gd name="T12" fmla="*/ 456 w 456"/>
                <a:gd name="T13" fmla="*/ 399 h 548"/>
                <a:gd name="T14" fmla="*/ 436 w 456"/>
                <a:gd name="T15" fmla="*/ 419 h 548"/>
                <a:gd name="T16" fmla="*/ 90 w 456"/>
                <a:gd name="T17" fmla="*/ 419 h 548"/>
                <a:gd name="T18" fmla="*/ 45 w 456"/>
                <a:gd name="T19" fmla="*/ 464 h 548"/>
                <a:gd name="T20" fmla="*/ 90 w 456"/>
                <a:gd name="T21" fmla="*/ 509 h 548"/>
                <a:gd name="T22" fmla="*/ 436 w 456"/>
                <a:gd name="T23" fmla="*/ 509 h 548"/>
                <a:gd name="T24" fmla="*/ 456 w 456"/>
                <a:gd name="T25" fmla="*/ 528 h 548"/>
                <a:gd name="T26" fmla="*/ 235 w 456"/>
                <a:gd name="T27" fmla="*/ 78 h 548"/>
                <a:gd name="T28" fmla="*/ 309 w 456"/>
                <a:gd name="T29" fmla="*/ 6 h 548"/>
                <a:gd name="T30" fmla="*/ 309 w 456"/>
                <a:gd name="T31" fmla="*/ 0 h 548"/>
                <a:gd name="T32" fmla="*/ 303 w 456"/>
                <a:gd name="T33" fmla="*/ 0 h 548"/>
                <a:gd name="T34" fmla="*/ 228 w 456"/>
                <a:gd name="T35" fmla="*/ 72 h 548"/>
                <a:gd name="T36" fmla="*/ 229 w 456"/>
                <a:gd name="T37" fmla="*/ 77 h 548"/>
                <a:gd name="T38" fmla="*/ 235 w 456"/>
                <a:gd name="T39" fmla="*/ 78 h 548"/>
                <a:gd name="T40" fmla="*/ 372 w 456"/>
                <a:gd name="T41" fmla="*/ 137 h 548"/>
                <a:gd name="T42" fmla="*/ 295 w 456"/>
                <a:gd name="T43" fmla="*/ 85 h 548"/>
                <a:gd name="T44" fmla="*/ 232 w 456"/>
                <a:gd name="T45" fmla="*/ 98 h 548"/>
                <a:gd name="T46" fmla="*/ 170 w 456"/>
                <a:gd name="T47" fmla="*/ 85 h 548"/>
                <a:gd name="T48" fmla="*/ 93 w 456"/>
                <a:gd name="T49" fmla="*/ 137 h 548"/>
                <a:gd name="T50" fmla="*/ 175 w 456"/>
                <a:gd name="T51" fmla="*/ 341 h 548"/>
                <a:gd name="T52" fmla="*/ 232 w 456"/>
                <a:gd name="T53" fmla="*/ 328 h 548"/>
                <a:gd name="T54" fmla="*/ 290 w 456"/>
                <a:gd name="T55" fmla="*/ 341 h 548"/>
                <a:gd name="T56" fmla="*/ 372 w 456"/>
                <a:gd name="T57" fmla="*/ 137 h 548"/>
                <a:gd name="T58" fmla="*/ 172 w 456"/>
                <a:gd name="T59" fmla="*/ 126 h 548"/>
                <a:gd name="T60" fmla="*/ 168 w 456"/>
                <a:gd name="T61" fmla="*/ 126 h 548"/>
                <a:gd name="T62" fmla="*/ 128 w 456"/>
                <a:gd name="T63" fmla="*/ 161 h 548"/>
                <a:gd name="T64" fmla="*/ 119 w 456"/>
                <a:gd name="T65" fmla="*/ 169 h 548"/>
                <a:gd name="T66" fmla="*/ 118 w 456"/>
                <a:gd name="T67" fmla="*/ 169 h 548"/>
                <a:gd name="T68" fmla="*/ 116 w 456"/>
                <a:gd name="T69" fmla="*/ 168 h 548"/>
                <a:gd name="T70" fmla="*/ 109 w 456"/>
                <a:gd name="T71" fmla="*/ 157 h 548"/>
                <a:gd name="T72" fmla="*/ 168 w 456"/>
                <a:gd name="T73" fmla="*/ 106 h 548"/>
                <a:gd name="T74" fmla="*/ 173 w 456"/>
                <a:gd name="T75" fmla="*/ 106 h 548"/>
                <a:gd name="T76" fmla="*/ 181 w 456"/>
                <a:gd name="T77" fmla="*/ 117 h 548"/>
                <a:gd name="T78" fmla="*/ 172 w 456"/>
                <a:gd name="T79" fmla="*/ 12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6" h="548">
                  <a:moveTo>
                    <a:pt x="456" y="528"/>
                  </a:moveTo>
                  <a:cubicBezTo>
                    <a:pt x="456" y="539"/>
                    <a:pt x="447" y="548"/>
                    <a:pt x="436" y="548"/>
                  </a:cubicBezTo>
                  <a:cubicBezTo>
                    <a:pt x="84" y="548"/>
                    <a:pt x="84" y="548"/>
                    <a:pt x="84" y="548"/>
                  </a:cubicBezTo>
                  <a:cubicBezTo>
                    <a:pt x="38" y="548"/>
                    <a:pt x="0" y="510"/>
                    <a:pt x="0" y="464"/>
                  </a:cubicBezTo>
                  <a:cubicBezTo>
                    <a:pt x="0" y="417"/>
                    <a:pt x="38" y="380"/>
                    <a:pt x="84" y="380"/>
                  </a:cubicBezTo>
                  <a:cubicBezTo>
                    <a:pt x="436" y="380"/>
                    <a:pt x="436" y="380"/>
                    <a:pt x="436" y="380"/>
                  </a:cubicBezTo>
                  <a:cubicBezTo>
                    <a:pt x="447" y="380"/>
                    <a:pt x="456" y="389"/>
                    <a:pt x="456" y="399"/>
                  </a:cubicBezTo>
                  <a:cubicBezTo>
                    <a:pt x="456" y="410"/>
                    <a:pt x="447" y="419"/>
                    <a:pt x="436" y="419"/>
                  </a:cubicBezTo>
                  <a:cubicBezTo>
                    <a:pt x="90" y="419"/>
                    <a:pt x="90" y="419"/>
                    <a:pt x="90" y="419"/>
                  </a:cubicBezTo>
                  <a:cubicBezTo>
                    <a:pt x="65" y="419"/>
                    <a:pt x="45" y="439"/>
                    <a:pt x="45" y="464"/>
                  </a:cubicBezTo>
                  <a:cubicBezTo>
                    <a:pt x="45" y="488"/>
                    <a:pt x="65" y="509"/>
                    <a:pt x="90" y="509"/>
                  </a:cubicBezTo>
                  <a:cubicBezTo>
                    <a:pt x="436" y="509"/>
                    <a:pt x="436" y="509"/>
                    <a:pt x="436" y="509"/>
                  </a:cubicBezTo>
                  <a:cubicBezTo>
                    <a:pt x="447" y="509"/>
                    <a:pt x="456" y="518"/>
                    <a:pt x="456" y="528"/>
                  </a:cubicBezTo>
                  <a:close/>
                  <a:moveTo>
                    <a:pt x="235" y="78"/>
                  </a:moveTo>
                  <a:cubicBezTo>
                    <a:pt x="276" y="78"/>
                    <a:pt x="309" y="45"/>
                    <a:pt x="309" y="6"/>
                  </a:cubicBezTo>
                  <a:cubicBezTo>
                    <a:pt x="309" y="4"/>
                    <a:pt x="309" y="2"/>
                    <a:pt x="309" y="0"/>
                  </a:cubicBezTo>
                  <a:cubicBezTo>
                    <a:pt x="307" y="0"/>
                    <a:pt x="305" y="0"/>
                    <a:pt x="303" y="0"/>
                  </a:cubicBezTo>
                  <a:cubicBezTo>
                    <a:pt x="262" y="0"/>
                    <a:pt x="228" y="32"/>
                    <a:pt x="228" y="72"/>
                  </a:cubicBezTo>
                  <a:cubicBezTo>
                    <a:pt x="228" y="74"/>
                    <a:pt x="228" y="76"/>
                    <a:pt x="229" y="77"/>
                  </a:cubicBezTo>
                  <a:cubicBezTo>
                    <a:pt x="231" y="78"/>
                    <a:pt x="233" y="78"/>
                    <a:pt x="235" y="78"/>
                  </a:cubicBezTo>
                  <a:close/>
                  <a:moveTo>
                    <a:pt x="372" y="137"/>
                  </a:moveTo>
                  <a:cubicBezTo>
                    <a:pt x="357" y="102"/>
                    <a:pt x="321" y="85"/>
                    <a:pt x="295" y="85"/>
                  </a:cubicBezTo>
                  <a:cubicBezTo>
                    <a:pt x="263" y="85"/>
                    <a:pt x="257" y="98"/>
                    <a:pt x="232" y="98"/>
                  </a:cubicBezTo>
                  <a:cubicBezTo>
                    <a:pt x="208" y="98"/>
                    <a:pt x="202" y="85"/>
                    <a:pt x="170" y="85"/>
                  </a:cubicBezTo>
                  <a:cubicBezTo>
                    <a:pt x="143" y="85"/>
                    <a:pt x="108" y="102"/>
                    <a:pt x="93" y="137"/>
                  </a:cubicBezTo>
                  <a:cubicBezTo>
                    <a:pt x="62" y="207"/>
                    <a:pt x="114" y="341"/>
                    <a:pt x="175" y="341"/>
                  </a:cubicBezTo>
                  <a:cubicBezTo>
                    <a:pt x="199" y="341"/>
                    <a:pt x="210" y="328"/>
                    <a:pt x="232" y="328"/>
                  </a:cubicBezTo>
                  <a:cubicBezTo>
                    <a:pt x="255" y="328"/>
                    <a:pt x="265" y="341"/>
                    <a:pt x="290" y="341"/>
                  </a:cubicBezTo>
                  <a:cubicBezTo>
                    <a:pt x="351" y="341"/>
                    <a:pt x="403" y="207"/>
                    <a:pt x="372" y="137"/>
                  </a:cubicBezTo>
                  <a:close/>
                  <a:moveTo>
                    <a:pt x="172" y="126"/>
                  </a:moveTo>
                  <a:cubicBezTo>
                    <a:pt x="170" y="126"/>
                    <a:pt x="169" y="126"/>
                    <a:pt x="168" y="126"/>
                  </a:cubicBezTo>
                  <a:cubicBezTo>
                    <a:pt x="154" y="126"/>
                    <a:pt x="132" y="138"/>
                    <a:pt x="128" y="161"/>
                  </a:cubicBezTo>
                  <a:cubicBezTo>
                    <a:pt x="127" y="165"/>
                    <a:pt x="123" y="169"/>
                    <a:pt x="119" y="169"/>
                  </a:cubicBezTo>
                  <a:cubicBezTo>
                    <a:pt x="118" y="169"/>
                    <a:pt x="118" y="169"/>
                    <a:pt x="118" y="169"/>
                  </a:cubicBezTo>
                  <a:cubicBezTo>
                    <a:pt x="118" y="169"/>
                    <a:pt x="117" y="169"/>
                    <a:pt x="116" y="168"/>
                  </a:cubicBezTo>
                  <a:cubicBezTo>
                    <a:pt x="111" y="167"/>
                    <a:pt x="108" y="162"/>
                    <a:pt x="109" y="157"/>
                  </a:cubicBezTo>
                  <a:cubicBezTo>
                    <a:pt x="115" y="125"/>
                    <a:pt x="144" y="106"/>
                    <a:pt x="168" y="106"/>
                  </a:cubicBezTo>
                  <a:cubicBezTo>
                    <a:pt x="170" y="106"/>
                    <a:pt x="171" y="106"/>
                    <a:pt x="173" y="106"/>
                  </a:cubicBezTo>
                  <a:cubicBezTo>
                    <a:pt x="178" y="107"/>
                    <a:pt x="182" y="112"/>
                    <a:pt x="181" y="117"/>
                  </a:cubicBezTo>
                  <a:cubicBezTo>
                    <a:pt x="181" y="122"/>
                    <a:pt x="177" y="126"/>
                    <a:pt x="172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15" name="直接连接符 14"/>
          <p:cNvCxnSpPr/>
          <p:nvPr/>
        </p:nvCxnSpPr>
        <p:spPr>
          <a:xfrm>
            <a:off x="4933412" y="3283662"/>
            <a:ext cx="4314728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933412" y="2492815"/>
            <a:ext cx="24416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dirty="0" smtClean="0">
                <a:solidFill>
                  <a:schemeClr val="accent3"/>
                </a:solidFill>
                <a:cs typeface="+mn-ea"/>
                <a:sym typeface="+mn-lt"/>
              </a:rPr>
              <a:t>教学过程</a:t>
            </a:r>
            <a:endParaRPr lang="zh-CN" altLang="en-US" sz="4400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933412" y="3459375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教学过程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367498" y="3459375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出示目标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933412" y="3877476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导入新课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367498" y="3877476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自主学习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7764034" y="3459375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合作探究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764034" y="3877476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课题总结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8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80"/>
                            </p:stCondLst>
                            <p:childTnLst>
                              <p:par>
                                <p:cTn id="1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decel="100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decel="100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594585" y="4577398"/>
            <a:ext cx="992424" cy="183961"/>
          </a:xfrm>
          <a:prstGeom prst="leftArrow">
            <a:avLst>
              <a:gd name="adj1" fmla="val 50000"/>
              <a:gd name="adj2" fmla="val 134868"/>
            </a:avLst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2700000" scaled="1"/>
          </a:gradFill>
          <a:ln w="25400" cap="flat" cmpd="sng" algn="ctr">
            <a:noFill/>
            <a:prstDash val="solid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zh-CN" altLang="en-US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8445987" y="4661289"/>
            <a:ext cx="992424" cy="183961"/>
          </a:xfrm>
          <a:prstGeom prst="leftArrow">
            <a:avLst>
              <a:gd name="adj1" fmla="val 50000"/>
              <a:gd name="adj2" fmla="val 134868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2700000" scaled="1"/>
          </a:gradFill>
          <a:ln w="25400" cap="flat" cmpd="sng" algn="ctr">
            <a:noFill/>
            <a:prstDash val="solid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zh-CN" altLang="en-US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2" name="AutoShape 19"/>
          <p:cNvSpPr>
            <a:spLocks noChangeArrowheads="1"/>
          </p:cNvSpPr>
          <p:nvPr/>
        </p:nvSpPr>
        <p:spPr bwMode="auto">
          <a:xfrm>
            <a:off x="2443124" y="2684534"/>
            <a:ext cx="1074723" cy="222689"/>
          </a:xfrm>
          <a:prstGeom prst="rightArrow">
            <a:avLst>
              <a:gd name="adj1" fmla="val 50000"/>
              <a:gd name="adj2" fmla="val 12065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2700000" scaled="1"/>
          </a:gradFill>
          <a:ln w="25400" cap="flat" cmpd="sng" algn="ctr">
            <a:noFill/>
            <a:prstDash val="solid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zh-CN" altLang="en-US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>
            <a:off x="5439672" y="2684534"/>
            <a:ext cx="1074723" cy="222689"/>
          </a:xfrm>
          <a:prstGeom prst="rightArrow">
            <a:avLst>
              <a:gd name="adj1" fmla="val 50000"/>
              <a:gd name="adj2" fmla="val 12065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2700000" scaled="1"/>
          </a:gradFill>
          <a:ln w="25400" cap="flat" cmpd="sng" algn="ctr">
            <a:noFill/>
            <a:prstDash val="solid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zh-CN" altLang="en-US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5" name="AutoShape 22"/>
          <p:cNvSpPr>
            <a:spLocks noChangeArrowheads="1"/>
          </p:cNvSpPr>
          <p:nvPr/>
        </p:nvSpPr>
        <p:spPr bwMode="auto">
          <a:xfrm>
            <a:off x="10319489" y="3260623"/>
            <a:ext cx="183961" cy="955309"/>
          </a:xfrm>
          <a:prstGeom prst="downArrow">
            <a:avLst>
              <a:gd name="adj1" fmla="val 50000"/>
              <a:gd name="adj2" fmla="val 129825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700000" scaled="1"/>
          </a:gradFill>
          <a:ln w="25400" cap="flat" cmpd="sng" algn="ctr">
            <a:noFill/>
            <a:prstDash val="solid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zh-CN" altLang="en-US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8392733" y="2684534"/>
            <a:ext cx="1074723" cy="222689"/>
          </a:xfrm>
          <a:prstGeom prst="rightArrow">
            <a:avLst>
              <a:gd name="adj1" fmla="val 50000"/>
              <a:gd name="adj2" fmla="val 120652"/>
            </a:avLst>
          </a:pr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2700000" scaled="1"/>
          </a:gradFill>
          <a:ln w="25400" cap="flat" cmpd="sng" algn="ctr">
            <a:noFill/>
            <a:prstDash val="solid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endParaRPr lang="zh-CN" altLang="en-US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519982" y="2256147"/>
            <a:ext cx="1964375" cy="1079461"/>
            <a:chOff x="9087077" y="1527388"/>
            <a:chExt cx="2303707" cy="2303706"/>
          </a:xfrm>
        </p:grpSpPr>
        <p:sp>
          <p:nvSpPr>
            <p:cNvPr id="21" name="椭圆 33"/>
            <p:cNvSpPr/>
            <p:nvPr/>
          </p:nvSpPr>
          <p:spPr>
            <a:xfrm>
              <a:off x="9087077" y="1527388"/>
              <a:ext cx="2303707" cy="2303706"/>
            </a:xfrm>
            <a:prstGeom prst="round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22" name="椭圆 34"/>
            <p:cNvSpPr/>
            <p:nvPr/>
          </p:nvSpPr>
          <p:spPr>
            <a:xfrm>
              <a:off x="9166557" y="1687684"/>
              <a:ext cx="2144746" cy="1997542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531809" y="2256146"/>
            <a:ext cx="1964375" cy="1079461"/>
            <a:chOff x="9087077" y="1527388"/>
            <a:chExt cx="2303707" cy="2303706"/>
          </a:xfrm>
        </p:grpSpPr>
        <p:sp>
          <p:nvSpPr>
            <p:cNvPr id="24" name="椭圆 33"/>
            <p:cNvSpPr/>
            <p:nvPr/>
          </p:nvSpPr>
          <p:spPr>
            <a:xfrm>
              <a:off x="9087077" y="1527388"/>
              <a:ext cx="2303707" cy="2303706"/>
            </a:xfrm>
            <a:prstGeom prst="round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25" name="椭圆 34"/>
            <p:cNvSpPr/>
            <p:nvPr/>
          </p:nvSpPr>
          <p:spPr>
            <a:xfrm>
              <a:off x="9166557" y="1687684"/>
              <a:ext cx="2144746" cy="1997542"/>
            </a:xfrm>
            <a:prstGeom prst="roundRect">
              <a:avLst/>
            </a:prstGeom>
            <a:solidFill>
              <a:schemeClr val="accent2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533754" y="2240051"/>
            <a:ext cx="1964375" cy="1079461"/>
            <a:chOff x="9087077" y="1527388"/>
            <a:chExt cx="2303707" cy="2303706"/>
          </a:xfrm>
        </p:grpSpPr>
        <p:sp>
          <p:nvSpPr>
            <p:cNvPr id="27" name="椭圆 33"/>
            <p:cNvSpPr/>
            <p:nvPr/>
          </p:nvSpPr>
          <p:spPr>
            <a:xfrm>
              <a:off x="9087077" y="1527388"/>
              <a:ext cx="2303707" cy="2303706"/>
            </a:xfrm>
            <a:prstGeom prst="round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28" name="椭圆 34"/>
            <p:cNvSpPr/>
            <p:nvPr/>
          </p:nvSpPr>
          <p:spPr>
            <a:xfrm>
              <a:off x="9166557" y="1687684"/>
              <a:ext cx="2144746" cy="1997542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9455535" y="2221017"/>
            <a:ext cx="1964375" cy="1079461"/>
            <a:chOff x="9087077" y="1527388"/>
            <a:chExt cx="2303707" cy="2303706"/>
          </a:xfrm>
        </p:grpSpPr>
        <p:sp>
          <p:nvSpPr>
            <p:cNvPr id="30" name="椭圆 33"/>
            <p:cNvSpPr/>
            <p:nvPr/>
          </p:nvSpPr>
          <p:spPr>
            <a:xfrm>
              <a:off x="9087077" y="1527388"/>
              <a:ext cx="2303707" cy="2303706"/>
            </a:xfrm>
            <a:prstGeom prst="round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31" name="椭圆 34"/>
            <p:cNvSpPr/>
            <p:nvPr/>
          </p:nvSpPr>
          <p:spPr>
            <a:xfrm>
              <a:off x="9166557" y="1687684"/>
              <a:ext cx="2144746" cy="1997542"/>
            </a:xfrm>
            <a:prstGeom prst="roundRect">
              <a:avLst/>
            </a:prstGeom>
            <a:solidFill>
              <a:schemeClr val="accent4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9477692" y="4196545"/>
            <a:ext cx="1964375" cy="1079461"/>
            <a:chOff x="9087077" y="1527388"/>
            <a:chExt cx="2303707" cy="2303706"/>
          </a:xfrm>
        </p:grpSpPr>
        <p:sp>
          <p:nvSpPr>
            <p:cNvPr id="33" name="椭圆 33"/>
            <p:cNvSpPr/>
            <p:nvPr/>
          </p:nvSpPr>
          <p:spPr>
            <a:xfrm>
              <a:off x="9087077" y="1527388"/>
              <a:ext cx="2303707" cy="2303706"/>
            </a:xfrm>
            <a:prstGeom prst="round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34" name="椭圆 34"/>
            <p:cNvSpPr/>
            <p:nvPr/>
          </p:nvSpPr>
          <p:spPr>
            <a:xfrm>
              <a:off x="9166557" y="1687684"/>
              <a:ext cx="2144746" cy="1997542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499387" y="4213538"/>
            <a:ext cx="1964375" cy="1079461"/>
            <a:chOff x="9087077" y="1527388"/>
            <a:chExt cx="2303707" cy="2303706"/>
          </a:xfrm>
        </p:grpSpPr>
        <p:sp>
          <p:nvSpPr>
            <p:cNvPr id="36" name="椭圆 33"/>
            <p:cNvSpPr/>
            <p:nvPr/>
          </p:nvSpPr>
          <p:spPr>
            <a:xfrm>
              <a:off x="9087077" y="1527388"/>
              <a:ext cx="2303707" cy="2303706"/>
            </a:xfrm>
            <a:prstGeom prst="round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4"/>
            <p:cNvSpPr/>
            <p:nvPr/>
          </p:nvSpPr>
          <p:spPr>
            <a:xfrm>
              <a:off x="9166557" y="1687684"/>
              <a:ext cx="2144746" cy="1997542"/>
            </a:xfrm>
            <a:prstGeom prst="roundRect">
              <a:avLst/>
            </a:prstGeom>
            <a:solidFill>
              <a:schemeClr val="accent2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3654813" y="4213537"/>
            <a:ext cx="1964375" cy="1079461"/>
            <a:chOff x="9087077" y="1527388"/>
            <a:chExt cx="2303707" cy="2303706"/>
          </a:xfrm>
        </p:grpSpPr>
        <p:sp>
          <p:nvSpPr>
            <p:cNvPr id="39" name="椭圆 33"/>
            <p:cNvSpPr/>
            <p:nvPr/>
          </p:nvSpPr>
          <p:spPr>
            <a:xfrm>
              <a:off x="9087077" y="1527388"/>
              <a:ext cx="2303707" cy="2303706"/>
            </a:xfrm>
            <a:prstGeom prst="round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40" name="椭圆 34"/>
            <p:cNvSpPr/>
            <p:nvPr/>
          </p:nvSpPr>
          <p:spPr>
            <a:xfrm>
              <a:off x="9166557" y="1687684"/>
              <a:ext cx="2144746" cy="1997542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584146" y="2309866"/>
            <a:ext cx="1858979" cy="929489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</a:ln>
          <a:effectLst/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导入新课</a:t>
            </a:r>
          </a:p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(</a:t>
            </a: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２分钟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)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3580693" y="2309866"/>
            <a:ext cx="1858979" cy="929489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</a:ln>
          <a:effectLst/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出示目标</a:t>
            </a:r>
          </a:p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（２分钟）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524075" y="2309866"/>
            <a:ext cx="1858979" cy="929489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</a:ln>
          <a:effectLst/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自主学习</a:t>
            </a:r>
          </a:p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10</a:t>
            </a: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分钟）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9467456" y="2309866"/>
            <a:ext cx="1858979" cy="929489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</a:ln>
          <a:effectLst/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合作探究</a:t>
            </a:r>
          </a:p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（１５分钟）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9530391" y="4281605"/>
            <a:ext cx="1858979" cy="929489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</a:ln>
          <a:effectLst/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达标测评</a:t>
            </a:r>
          </a:p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（１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分钟）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587009" y="4281605"/>
            <a:ext cx="1858979" cy="929489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</a:ln>
          <a:effectLst/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课堂总结</a:t>
            </a:r>
          </a:p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分钟）</a:t>
            </a:r>
          </a:p>
        </p:txBody>
      </p:sp>
      <p:sp>
        <p:nvSpPr>
          <p:cNvPr id="14" name="AutoShape 21"/>
          <p:cNvSpPr>
            <a:spLocks noChangeArrowheads="1"/>
          </p:cNvSpPr>
          <p:nvPr/>
        </p:nvSpPr>
        <p:spPr bwMode="auto">
          <a:xfrm>
            <a:off x="3728347" y="4300993"/>
            <a:ext cx="1858979" cy="929489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</a:ln>
          <a:effectLst/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布置作业</a:t>
            </a:r>
          </a:p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（２分钟）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3799023" y="400194"/>
            <a:ext cx="4593954" cy="1031890"/>
            <a:chOff x="3590568" y="400194"/>
            <a:chExt cx="5213316" cy="1031890"/>
          </a:xfrm>
        </p:grpSpPr>
        <p:grpSp>
          <p:nvGrpSpPr>
            <p:cNvPr id="46" name="组合 45"/>
            <p:cNvGrpSpPr/>
            <p:nvPr/>
          </p:nvGrpSpPr>
          <p:grpSpPr>
            <a:xfrm>
              <a:off x="3590568" y="400194"/>
              <a:ext cx="5213316" cy="1031890"/>
              <a:chOff x="7038412" y="5298115"/>
              <a:chExt cx="3099874" cy="517828"/>
            </a:xfrm>
          </p:grpSpPr>
          <p:grpSp>
            <p:nvGrpSpPr>
              <p:cNvPr id="48" name="组合 47"/>
              <p:cNvGrpSpPr/>
              <p:nvPr/>
            </p:nvGrpSpPr>
            <p:grpSpPr>
              <a:xfrm>
                <a:off x="7038412" y="5298115"/>
                <a:ext cx="3099874" cy="517828"/>
                <a:chOff x="5718131" y="5650928"/>
                <a:chExt cx="4596458" cy="767829"/>
              </a:xfrm>
            </p:grpSpPr>
            <p:sp>
              <p:nvSpPr>
                <p:cNvPr id="50" name="圆角矩形 49"/>
                <p:cNvSpPr/>
                <p:nvPr/>
              </p:nvSpPr>
              <p:spPr>
                <a:xfrm>
                  <a:off x="5718131" y="5650928"/>
                  <a:ext cx="4596458" cy="76782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3F3F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圆角矩形 50"/>
                <p:cNvSpPr/>
                <p:nvPr/>
              </p:nvSpPr>
              <p:spPr>
                <a:xfrm>
                  <a:off x="5829672" y="5747159"/>
                  <a:ext cx="4373372" cy="57536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9" name="TextBox 19"/>
              <p:cNvSpPr txBox="1"/>
              <p:nvPr/>
            </p:nvSpPr>
            <p:spPr>
              <a:xfrm>
                <a:off x="7752953" y="5433395"/>
                <a:ext cx="124651" cy="154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7" name="矩形 46"/>
            <p:cNvSpPr/>
            <p:nvPr/>
          </p:nvSpPr>
          <p:spPr>
            <a:xfrm>
              <a:off x="4055479" y="625993"/>
              <a:ext cx="428349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dirty="0" smtClean="0">
                  <a:solidFill>
                    <a:schemeClr val="bg1"/>
                  </a:solidFill>
                  <a:cs typeface="+mn-ea"/>
                  <a:sym typeface="+mn-lt"/>
                </a:rPr>
                <a:t>教学过程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 animBg="1"/>
      <p:bldP spid="18" grpId="0" animBg="1"/>
      <p:bldP spid="3" grpId="0"/>
      <p:bldP spid="4" grpId="0"/>
      <p:bldP spid="5" grpId="0"/>
      <p:bldP spid="6" grpId="0"/>
      <p:bldP spid="7" grpId="0"/>
      <p:bldP spid="8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36687" y="1752136"/>
            <a:ext cx="5811839" cy="34480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45362" y="3428536"/>
            <a:ext cx="2970213" cy="17716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10825" y="3428536"/>
            <a:ext cx="2970212" cy="17716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32699" y="5392209"/>
            <a:ext cx="10196644" cy="10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1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为了激发学生探究的好奇心和学习的兴趣，引起注意，让学生在轻松的</a:t>
            </a:r>
            <a:endParaRPr lang="en-US" altLang="zh-CN" sz="2135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1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气氛中进入到本课的学习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6045362" y="2389858"/>
            <a:ext cx="2396889" cy="790167"/>
            <a:chOff x="6045362" y="2134666"/>
            <a:chExt cx="2396889" cy="790167"/>
          </a:xfrm>
        </p:grpSpPr>
        <p:grpSp>
          <p:nvGrpSpPr>
            <p:cNvPr id="11" name="组合 10"/>
            <p:cNvGrpSpPr/>
            <p:nvPr/>
          </p:nvGrpSpPr>
          <p:grpSpPr>
            <a:xfrm>
              <a:off x="6045362" y="2134666"/>
              <a:ext cx="2396889" cy="790167"/>
              <a:chOff x="9087077" y="1527388"/>
              <a:chExt cx="2303707" cy="2303706"/>
            </a:xfrm>
          </p:grpSpPr>
          <p:sp>
            <p:nvSpPr>
              <p:cNvPr id="12" name="椭圆 33"/>
              <p:cNvSpPr/>
              <p:nvPr/>
            </p:nvSpPr>
            <p:spPr>
              <a:xfrm>
                <a:off x="9087077" y="1527388"/>
                <a:ext cx="2303707" cy="2303706"/>
              </a:xfrm>
              <a:prstGeom prst="roundRect">
                <a:avLst/>
              </a:prstGeom>
              <a:gradFill>
                <a:gsLst>
                  <a:gs pos="0">
                    <a:sysClr val="window" lastClr="FFFFFF"/>
                  </a:gs>
                  <a:gs pos="100000">
                    <a:srgbClr val="E2E2E2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190500" dist="889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zh-CN" altLang="en-US" kern="0">
                  <a:solidFill>
                    <a:sysClr val="window" lastClr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椭圆 34"/>
              <p:cNvSpPr/>
              <p:nvPr/>
            </p:nvSpPr>
            <p:spPr>
              <a:xfrm>
                <a:off x="9166557" y="1710379"/>
                <a:ext cx="2144746" cy="1937724"/>
              </a:xfrm>
              <a:prstGeom prst="roundRect">
                <a:avLst/>
              </a:prstGeom>
              <a:solidFill>
                <a:schemeClr val="accent3"/>
              </a:solidFill>
              <a:ln w="25400" cap="flat" cmpd="sng" algn="ctr">
                <a:gradFill flip="none" rotWithShape="1">
                  <a:gsLst>
                    <a:gs pos="0">
                      <a:sysClr val="window" lastClr="FFFFFF">
                        <a:lumMod val="85000"/>
                      </a:sysClr>
                    </a:gs>
                    <a:gs pos="100000">
                      <a:sysClr val="window" lastClr="FFFFFF"/>
                    </a:gs>
                  </a:gsLst>
                  <a:lin ang="2700000" scaled="1"/>
                  <a:tileRect/>
                </a:gradFill>
                <a:prstDash val="solid"/>
              </a:ln>
              <a:effectLst>
                <a:innerShdw blurRad="88900" dist="38100" dir="13500000">
                  <a:prstClr val="black">
                    <a:alpha val="40000"/>
                  </a:prstClr>
                </a:innerShdw>
              </a:effectLst>
            </p:spPr>
            <p:txBody>
              <a:bodyPr rtlCol="0" anchor="ctr"/>
              <a:lstStyle/>
              <a:p>
                <a:pPr algn="ctr"/>
                <a:endParaRPr lang="zh-CN" altLang="en-US" kern="0">
                  <a:solidFill>
                    <a:sysClr val="window" lastClr="FFFFFF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文本框 30"/>
            <p:cNvSpPr txBox="1">
              <a:spLocks noChangeArrowheads="1"/>
            </p:cNvSpPr>
            <p:nvPr/>
          </p:nvSpPr>
          <p:spPr bwMode="auto">
            <a:xfrm>
              <a:off x="6292583" y="2264259"/>
              <a:ext cx="188621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8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创设情境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799023" y="400194"/>
            <a:ext cx="4593954" cy="1031890"/>
            <a:chOff x="3590568" y="400194"/>
            <a:chExt cx="5213316" cy="1031890"/>
          </a:xfrm>
        </p:grpSpPr>
        <p:grpSp>
          <p:nvGrpSpPr>
            <p:cNvPr id="16" name="组合 15"/>
            <p:cNvGrpSpPr/>
            <p:nvPr/>
          </p:nvGrpSpPr>
          <p:grpSpPr>
            <a:xfrm>
              <a:off x="3590568" y="400194"/>
              <a:ext cx="5213316" cy="1031890"/>
              <a:chOff x="7038412" y="5298115"/>
              <a:chExt cx="3099874" cy="517828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7038412" y="5298115"/>
                <a:ext cx="3099874" cy="517828"/>
                <a:chOff x="5718131" y="5650928"/>
                <a:chExt cx="4596458" cy="767829"/>
              </a:xfrm>
            </p:grpSpPr>
            <p:sp>
              <p:nvSpPr>
                <p:cNvPr id="20" name="圆角矩形 19"/>
                <p:cNvSpPr/>
                <p:nvPr/>
              </p:nvSpPr>
              <p:spPr>
                <a:xfrm>
                  <a:off x="5718131" y="5650928"/>
                  <a:ext cx="4596458" cy="76782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3F3F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圆角矩形 20"/>
                <p:cNvSpPr/>
                <p:nvPr/>
              </p:nvSpPr>
              <p:spPr>
                <a:xfrm>
                  <a:off x="5829672" y="5747159"/>
                  <a:ext cx="4373372" cy="57536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9" name="TextBox 19"/>
              <p:cNvSpPr txBox="1"/>
              <p:nvPr/>
            </p:nvSpPr>
            <p:spPr>
              <a:xfrm>
                <a:off x="7752953" y="5433395"/>
                <a:ext cx="124651" cy="154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4055479" y="625993"/>
              <a:ext cx="428349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dirty="0" smtClean="0">
                  <a:solidFill>
                    <a:schemeClr val="bg1"/>
                  </a:solidFill>
                  <a:cs typeface="+mn-ea"/>
                  <a:sym typeface="+mn-lt"/>
                </a:rPr>
                <a:t>导入新课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31"/>
          <p:cNvSpPr txBox="1"/>
          <p:nvPr/>
        </p:nvSpPr>
        <p:spPr>
          <a:xfrm>
            <a:off x="1286597" y="4063999"/>
            <a:ext cx="1879600" cy="1447063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18" name="TextBox 31"/>
          <p:cNvSpPr txBox="1"/>
          <p:nvPr/>
        </p:nvSpPr>
        <p:spPr>
          <a:xfrm>
            <a:off x="3878167" y="4063999"/>
            <a:ext cx="1878012" cy="1447063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20" name="TextBox 31"/>
          <p:cNvSpPr txBox="1"/>
          <p:nvPr/>
        </p:nvSpPr>
        <p:spPr>
          <a:xfrm>
            <a:off x="6468149" y="4063999"/>
            <a:ext cx="1879600" cy="1447063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22" name="TextBox 31"/>
          <p:cNvSpPr txBox="1"/>
          <p:nvPr/>
        </p:nvSpPr>
        <p:spPr>
          <a:xfrm>
            <a:off x="9059719" y="4063999"/>
            <a:ext cx="1879600" cy="1447063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96135" y="1719262"/>
            <a:ext cx="1704975" cy="2330449"/>
            <a:chOff x="1396135" y="1719262"/>
            <a:chExt cx="1704975" cy="2330449"/>
          </a:xfrm>
        </p:grpSpPr>
        <p:cxnSp>
          <p:nvCxnSpPr>
            <p:cNvPr id="13" name="直接箭头连接符 7"/>
            <p:cNvCxnSpPr>
              <a:cxnSpLocks noChangeShapeType="1"/>
            </p:cNvCxnSpPr>
            <p:nvPr/>
          </p:nvCxnSpPr>
          <p:spPr bwMode="auto">
            <a:xfrm>
              <a:off x="2248623" y="3268660"/>
              <a:ext cx="0" cy="781051"/>
            </a:xfrm>
            <a:prstGeom prst="straightConnector1">
              <a:avLst/>
            </a:prstGeom>
            <a:noFill/>
            <a:ln w="19050" algn="ctr">
              <a:solidFill>
                <a:schemeClr val="accent1"/>
              </a:solidFill>
              <a:prstDash val="sysDash"/>
              <a:miter lim="800000"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环形箭头 14"/>
            <p:cNvSpPr/>
            <p:nvPr/>
          </p:nvSpPr>
          <p:spPr>
            <a:xfrm flipH="1">
              <a:off x="1396135" y="1719262"/>
              <a:ext cx="1704975" cy="1704974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2875315"/>
                <a:gd name="adj5" fmla="val 12500"/>
              </a:avLst>
            </a:prstGeom>
            <a:solidFill>
              <a:schemeClr val="accent1"/>
            </a:solidFill>
            <a:ln w="22225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cs typeface="+mn-ea"/>
                  <a:sym typeface="+mn-lt"/>
                </a:rPr>
                <a:t>标题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759348" y="2405414"/>
              <a:ext cx="9340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标题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987705" y="1719262"/>
            <a:ext cx="1704975" cy="2330449"/>
            <a:chOff x="3987705" y="1719262"/>
            <a:chExt cx="1704975" cy="2330449"/>
          </a:xfrm>
        </p:grpSpPr>
        <p:cxnSp>
          <p:nvCxnSpPr>
            <p:cNvPr id="11" name="直接箭头连接符 5"/>
            <p:cNvCxnSpPr>
              <a:cxnSpLocks noChangeShapeType="1"/>
            </p:cNvCxnSpPr>
            <p:nvPr/>
          </p:nvCxnSpPr>
          <p:spPr bwMode="auto">
            <a:xfrm>
              <a:off x="4839664" y="3268660"/>
              <a:ext cx="0" cy="781051"/>
            </a:xfrm>
            <a:prstGeom prst="straightConnector1">
              <a:avLst/>
            </a:prstGeom>
            <a:noFill/>
            <a:ln w="19050" algn="ctr">
              <a:solidFill>
                <a:schemeClr val="accent2"/>
              </a:solidFill>
              <a:prstDash val="sysDash"/>
              <a:miter lim="800000"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环形箭头 16"/>
            <p:cNvSpPr/>
            <p:nvPr/>
          </p:nvSpPr>
          <p:spPr>
            <a:xfrm flipH="1">
              <a:off x="3987705" y="1719262"/>
              <a:ext cx="1704975" cy="1704974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2875315"/>
                <a:gd name="adj5" fmla="val 12500"/>
              </a:avLst>
            </a:prstGeom>
            <a:solidFill>
              <a:schemeClr val="accent2"/>
            </a:solidFill>
            <a:ln w="22225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lt1"/>
                  </a:solidFill>
                  <a:cs typeface="+mn-ea"/>
                  <a:sym typeface="+mn-lt"/>
                </a:rPr>
                <a:t>标题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361793" y="2400300"/>
              <a:ext cx="9340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标题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579275" y="1719262"/>
            <a:ext cx="1703388" cy="2330449"/>
            <a:chOff x="6579275" y="1719262"/>
            <a:chExt cx="1703388" cy="2330449"/>
          </a:xfrm>
        </p:grpSpPr>
        <p:cxnSp>
          <p:nvCxnSpPr>
            <p:cNvPr id="14" name="直接箭头连接符 8"/>
            <p:cNvCxnSpPr>
              <a:cxnSpLocks noChangeShapeType="1"/>
            </p:cNvCxnSpPr>
            <p:nvPr/>
          </p:nvCxnSpPr>
          <p:spPr bwMode="auto">
            <a:xfrm>
              <a:off x="7430705" y="3268660"/>
              <a:ext cx="0" cy="781051"/>
            </a:xfrm>
            <a:prstGeom prst="straightConnector1">
              <a:avLst/>
            </a:prstGeom>
            <a:noFill/>
            <a:ln w="19050" algn="ctr">
              <a:solidFill>
                <a:schemeClr val="accent3"/>
              </a:solidFill>
              <a:prstDash val="sysDash"/>
              <a:miter lim="800000"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环形箭头 18"/>
            <p:cNvSpPr/>
            <p:nvPr/>
          </p:nvSpPr>
          <p:spPr>
            <a:xfrm flipH="1">
              <a:off x="6579275" y="1719262"/>
              <a:ext cx="1703388" cy="1704974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2875315"/>
                <a:gd name="adj5" fmla="val 12500"/>
              </a:avLst>
            </a:prstGeom>
            <a:solidFill>
              <a:schemeClr val="accent3"/>
            </a:solidFill>
            <a:ln w="22225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cs typeface="+mn-ea"/>
                  <a:sym typeface="+mn-lt"/>
                </a:rPr>
                <a:t>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6958286" y="2400300"/>
              <a:ext cx="9340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标题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169258" y="1719262"/>
            <a:ext cx="1704975" cy="2330449"/>
            <a:chOff x="9169258" y="1719262"/>
            <a:chExt cx="1704975" cy="2330449"/>
          </a:xfrm>
        </p:grpSpPr>
        <p:cxnSp>
          <p:nvCxnSpPr>
            <p:cNvPr id="12" name="直接箭头连接符 6"/>
            <p:cNvCxnSpPr>
              <a:cxnSpLocks noChangeShapeType="1"/>
            </p:cNvCxnSpPr>
            <p:nvPr/>
          </p:nvCxnSpPr>
          <p:spPr bwMode="auto">
            <a:xfrm>
              <a:off x="10021745" y="3268660"/>
              <a:ext cx="0" cy="781051"/>
            </a:xfrm>
            <a:prstGeom prst="straightConnector1">
              <a:avLst/>
            </a:prstGeom>
            <a:noFill/>
            <a:ln w="19050" algn="ctr">
              <a:solidFill>
                <a:schemeClr val="accent3"/>
              </a:solidFill>
              <a:prstDash val="sysDash"/>
              <a:miter lim="800000"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环形箭头 20"/>
            <p:cNvSpPr/>
            <p:nvPr/>
          </p:nvSpPr>
          <p:spPr>
            <a:xfrm flipH="1">
              <a:off x="9169258" y="1719262"/>
              <a:ext cx="1704975" cy="1704974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2875315"/>
                <a:gd name="adj5" fmla="val 12500"/>
              </a:avLst>
            </a:prstGeom>
            <a:solidFill>
              <a:schemeClr val="accent4"/>
            </a:solidFill>
            <a:ln w="22225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cs typeface="+mn-ea"/>
                  <a:sym typeface="+mn-lt"/>
                </a:rPr>
                <a:t>标题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9554780" y="2400300"/>
              <a:ext cx="9340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标题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799023" y="400194"/>
            <a:ext cx="4593954" cy="1031890"/>
            <a:chOff x="3590568" y="400194"/>
            <a:chExt cx="5213316" cy="1031890"/>
          </a:xfrm>
        </p:grpSpPr>
        <p:grpSp>
          <p:nvGrpSpPr>
            <p:cNvPr id="36" name="组合 35"/>
            <p:cNvGrpSpPr/>
            <p:nvPr/>
          </p:nvGrpSpPr>
          <p:grpSpPr>
            <a:xfrm>
              <a:off x="3590568" y="400194"/>
              <a:ext cx="5213316" cy="1031890"/>
              <a:chOff x="7038412" y="5298115"/>
              <a:chExt cx="3099874" cy="517828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7038412" y="5298115"/>
                <a:ext cx="3099874" cy="517828"/>
                <a:chOff x="5718131" y="5650928"/>
                <a:chExt cx="4596458" cy="767829"/>
              </a:xfrm>
            </p:grpSpPr>
            <p:sp>
              <p:nvSpPr>
                <p:cNvPr id="40" name="圆角矩形 39"/>
                <p:cNvSpPr/>
                <p:nvPr/>
              </p:nvSpPr>
              <p:spPr>
                <a:xfrm>
                  <a:off x="5718131" y="5650928"/>
                  <a:ext cx="4596458" cy="76782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3F3F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圆角矩形 40"/>
                <p:cNvSpPr/>
                <p:nvPr/>
              </p:nvSpPr>
              <p:spPr>
                <a:xfrm>
                  <a:off x="5829672" y="5747159"/>
                  <a:ext cx="4373372" cy="57536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9" name="TextBox 19"/>
              <p:cNvSpPr txBox="1"/>
              <p:nvPr/>
            </p:nvSpPr>
            <p:spPr>
              <a:xfrm>
                <a:off x="7752953" y="5433395"/>
                <a:ext cx="124651" cy="154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7" name="矩形 36"/>
            <p:cNvSpPr/>
            <p:nvPr/>
          </p:nvSpPr>
          <p:spPr>
            <a:xfrm>
              <a:off x="4055479" y="625993"/>
              <a:ext cx="428349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dirty="0" smtClean="0">
                  <a:solidFill>
                    <a:schemeClr val="bg1"/>
                  </a:solidFill>
                  <a:cs typeface="+mn-ea"/>
                  <a:sym typeface="+mn-lt"/>
                </a:rPr>
                <a:t>出示目标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10000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225397" y="2190607"/>
            <a:ext cx="1828526" cy="1828526"/>
            <a:chOff x="5225397" y="2190607"/>
            <a:chExt cx="1828526" cy="1828526"/>
          </a:xfrm>
        </p:grpSpPr>
        <p:grpSp>
          <p:nvGrpSpPr>
            <p:cNvPr id="25" name="组合 24"/>
            <p:cNvGrpSpPr/>
            <p:nvPr/>
          </p:nvGrpSpPr>
          <p:grpSpPr>
            <a:xfrm>
              <a:off x="5225397" y="2190607"/>
              <a:ext cx="1828526" cy="1828526"/>
              <a:chOff x="1818442" y="5499232"/>
              <a:chExt cx="1512000" cy="1512000"/>
            </a:xfrm>
          </p:grpSpPr>
          <p:sp>
            <p:nvSpPr>
              <p:cNvPr id="26" name="Freeform 5"/>
              <p:cNvSpPr/>
              <p:nvPr/>
            </p:nvSpPr>
            <p:spPr bwMode="auto">
              <a:xfrm rot="10800000">
                <a:off x="1818442" y="5499232"/>
                <a:ext cx="1512000" cy="1512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Freeform 5"/>
              <p:cNvSpPr/>
              <p:nvPr/>
            </p:nvSpPr>
            <p:spPr bwMode="auto">
              <a:xfrm rot="10800000">
                <a:off x="1980442" y="5661232"/>
                <a:ext cx="1188000" cy="1188000"/>
              </a:xfrm>
              <a:prstGeom prst="ellipse">
                <a:avLst/>
              </a:prstGeom>
              <a:gradFill>
                <a:gsLst>
                  <a:gs pos="100000">
                    <a:schemeClr val="accent3"/>
                  </a:gs>
                  <a:gs pos="0">
                    <a:schemeClr val="accent3">
                      <a:lumMod val="75000"/>
                    </a:schemeClr>
                  </a:gs>
                </a:gsLst>
                <a:lin ang="2700000" scaled="0"/>
              </a:gradFill>
              <a:ln w="28575" cap="flat"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228600" dist="228600" dir="5400000" algn="t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文本框 7"/>
            <p:cNvSpPr txBox="1"/>
            <p:nvPr/>
          </p:nvSpPr>
          <p:spPr bwMode="auto">
            <a:xfrm>
              <a:off x="5482164" y="2590801"/>
              <a:ext cx="1265767" cy="10772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sz="3200" dirty="0">
                  <a:solidFill>
                    <a:schemeClr val="bg1"/>
                  </a:solidFill>
                  <a:cs typeface="+mn-ea"/>
                  <a:sym typeface="+mn-lt"/>
                </a:rPr>
                <a:t>自主学习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02733" y="1711843"/>
            <a:ext cx="4460336" cy="2706344"/>
            <a:chOff x="702733" y="1711843"/>
            <a:chExt cx="4460336" cy="2706344"/>
          </a:xfrm>
        </p:grpSpPr>
        <p:sp>
          <p:nvSpPr>
            <p:cNvPr id="28" name="右箭头 27"/>
            <p:cNvSpPr/>
            <p:nvPr/>
          </p:nvSpPr>
          <p:spPr bwMode="auto">
            <a:xfrm>
              <a:off x="702733" y="1711843"/>
              <a:ext cx="4460336" cy="2706344"/>
            </a:xfrm>
            <a:prstGeom prst="rightArrow">
              <a:avLst/>
            </a:prstGeom>
            <a:solidFill>
              <a:srgbClr val="F3F3F3"/>
            </a:solidFill>
            <a:ln w="22225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右箭头 9"/>
            <p:cNvSpPr/>
            <p:nvPr/>
          </p:nvSpPr>
          <p:spPr bwMode="auto">
            <a:xfrm>
              <a:off x="785284" y="1966384"/>
              <a:ext cx="4220633" cy="2190750"/>
            </a:xfrm>
            <a:prstGeom prst="rightArrow">
              <a:avLst/>
            </a:prstGeom>
            <a:gradFill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31750" cap="flat">
              <a:noFill/>
              <a:prstDash val="solid"/>
              <a:miter lim="800000"/>
            </a:ln>
            <a:effectLst>
              <a:outerShdw blurRad="228600" dist="101600" dir="5400000" algn="t" rotWithShape="0">
                <a:schemeClr val="tx1">
                  <a:lumMod val="85000"/>
                  <a:lumOff val="15000"/>
                  <a:alpha val="33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 bwMode="auto">
            <a:xfrm>
              <a:off x="702733" y="2590801"/>
              <a:ext cx="3647017" cy="9035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zh-CN" altLang="en-US" sz="1865" dirty="0">
                  <a:solidFill>
                    <a:schemeClr val="bg1"/>
                  </a:solidFill>
                  <a:cs typeface="+mn-ea"/>
                  <a:sym typeface="+mn-lt"/>
                </a:rPr>
                <a:t>使传授知识和培养能力融为一体</a:t>
              </a:r>
              <a:endParaRPr lang="en-US" altLang="zh-CN" sz="1865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1865" dirty="0">
                  <a:solidFill>
                    <a:schemeClr val="bg1"/>
                  </a:solidFill>
                  <a:cs typeface="+mn-ea"/>
                  <a:sym typeface="+mn-lt"/>
                </a:rPr>
                <a:t>扩展练习学生能力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079372" y="1709695"/>
            <a:ext cx="4460336" cy="2706344"/>
            <a:chOff x="7079372" y="1709695"/>
            <a:chExt cx="4460336" cy="2706344"/>
          </a:xfrm>
        </p:grpSpPr>
        <p:sp>
          <p:nvSpPr>
            <p:cNvPr id="29" name="右箭头 28"/>
            <p:cNvSpPr/>
            <p:nvPr/>
          </p:nvSpPr>
          <p:spPr bwMode="auto">
            <a:xfrm flipH="1">
              <a:off x="7079372" y="1709695"/>
              <a:ext cx="4460336" cy="2706344"/>
            </a:xfrm>
            <a:prstGeom prst="rightArrow">
              <a:avLst/>
            </a:prstGeom>
            <a:solidFill>
              <a:srgbClr val="F3F3F3"/>
            </a:solidFill>
            <a:ln w="22225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右箭头 12"/>
            <p:cNvSpPr/>
            <p:nvPr/>
          </p:nvSpPr>
          <p:spPr bwMode="auto">
            <a:xfrm flipH="1">
              <a:off x="7222067" y="1957917"/>
              <a:ext cx="4222751" cy="2188634"/>
            </a:xfrm>
            <a:prstGeom prst="rightArrow">
              <a:avLst/>
            </a:prstGeom>
            <a:gradFill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31750" cap="flat">
              <a:noFill/>
              <a:prstDash val="solid"/>
              <a:miter lim="800000"/>
            </a:ln>
            <a:effectLst>
              <a:outerShdw blurRad="228600" dist="101600" dir="5400000" algn="t" rotWithShape="0">
                <a:schemeClr val="tx1">
                  <a:lumMod val="85000"/>
                  <a:lumOff val="15000"/>
                  <a:alpha val="33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 bwMode="auto">
            <a:xfrm>
              <a:off x="7702552" y="2681817"/>
              <a:ext cx="3824815" cy="78188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865" dirty="0">
                  <a:solidFill>
                    <a:schemeClr val="bg1"/>
                  </a:solidFill>
                  <a:cs typeface="+mn-ea"/>
                  <a:sym typeface="+mn-lt"/>
                </a:rPr>
                <a:t>本着专业基础课为专业课服务的原则，贯穿“够用、必需”的思想</a:t>
              </a: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883834" y="5435600"/>
            <a:ext cx="8424333" cy="5027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6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效果测试：学生抢答和个别提问相结合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3799023" y="400194"/>
            <a:ext cx="4593954" cy="1031890"/>
            <a:chOff x="3590568" y="400194"/>
            <a:chExt cx="5213316" cy="1031890"/>
          </a:xfrm>
        </p:grpSpPr>
        <p:grpSp>
          <p:nvGrpSpPr>
            <p:cNvPr id="31" name="组合 30"/>
            <p:cNvGrpSpPr/>
            <p:nvPr/>
          </p:nvGrpSpPr>
          <p:grpSpPr>
            <a:xfrm>
              <a:off x="3590568" y="400194"/>
              <a:ext cx="5213316" cy="1031890"/>
              <a:chOff x="7038412" y="5298115"/>
              <a:chExt cx="3099874" cy="517828"/>
            </a:xfrm>
          </p:grpSpPr>
          <p:grpSp>
            <p:nvGrpSpPr>
              <p:cNvPr id="33" name="组合 32"/>
              <p:cNvGrpSpPr/>
              <p:nvPr/>
            </p:nvGrpSpPr>
            <p:grpSpPr>
              <a:xfrm>
                <a:off x="7038412" y="5298115"/>
                <a:ext cx="3099874" cy="517828"/>
                <a:chOff x="5718131" y="5650928"/>
                <a:chExt cx="4596458" cy="767829"/>
              </a:xfrm>
            </p:grpSpPr>
            <p:sp>
              <p:nvSpPr>
                <p:cNvPr id="35" name="圆角矩形 34"/>
                <p:cNvSpPr/>
                <p:nvPr/>
              </p:nvSpPr>
              <p:spPr>
                <a:xfrm>
                  <a:off x="5718131" y="5650928"/>
                  <a:ext cx="4596458" cy="76782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3F3F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>
                  <a:off x="5829672" y="5747159"/>
                  <a:ext cx="4373372" cy="57536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4" name="TextBox 19"/>
              <p:cNvSpPr txBox="1"/>
              <p:nvPr/>
            </p:nvSpPr>
            <p:spPr>
              <a:xfrm>
                <a:off x="7752953" y="5433395"/>
                <a:ext cx="124651" cy="154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2" name="矩形 31"/>
            <p:cNvSpPr/>
            <p:nvPr/>
          </p:nvSpPr>
          <p:spPr>
            <a:xfrm>
              <a:off x="4055479" y="625993"/>
              <a:ext cx="428349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dirty="0" smtClean="0">
                  <a:solidFill>
                    <a:schemeClr val="bg1"/>
                  </a:solidFill>
                  <a:cs typeface="+mn-ea"/>
                  <a:sym typeface="+mn-lt"/>
                </a:rPr>
                <a:t>自主学习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5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1699193" y="2575848"/>
            <a:ext cx="2657451" cy="2657451"/>
            <a:chOff x="8580930" y="-45909"/>
            <a:chExt cx="2099808" cy="2099808"/>
          </a:xfrm>
        </p:grpSpPr>
        <p:sp>
          <p:nvSpPr>
            <p:cNvPr id="22" name="椭圆 21"/>
            <p:cNvSpPr/>
            <p:nvPr/>
          </p:nvSpPr>
          <p:spPr>
            <a:xfrm>
              <a:off x="8580930" y="-45909"/>
              <a:ext cx="2099808" cy="2099808"/>
            </a:xfrm>
            <a:prstGeom prst="ellipse">
              <a:avLst/>
            </a:prstGeom>
            <a:solidFill>
              <a:srgbClr val="F3F3F3"/>
            </a:solidFill>
            <a:ln w="22225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3" name="饼形 22"/>
            <p:cNvSpPr/>
            <p:nvPr/>
          </p:nvSpPr>
          <p:spPr>
            <a:xfrm>
              <a:off x="8583721" y="-43118"/>
              <a:ext cx="2094226" cy="2094226"/>
            </a:xfrm>
            <a:prstGeom prst="pie">
              <a:avLst>
                <a:gd name="adj1" fmla="val 10809418"/>
                <a:gd name="adj2" fmla="val 50587"/>
              </a:avLst>
            </a:prstGeom>
            <a:solidFill>
              <a:schemeClr val="accent3"/>
            </a:solidFill>
            <a:ln>
              <a:noFill/>
            </a:ln>
            <a:effectLst>
              <a:innerShdw blurRad="63500" dist="50800" dir="12600000">
                <a:prstClr val="black">
                  <a:alpha val="4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8768617" y="141778"/>
              <a:ext cx="1724435" cy="1724435"/>
            </a:xfrm>
            <a:prstGeom prst="ellips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1F1F1"/>
                </a:gs>
              </a:gsLst>
              <a:lin ang="2700000" scaled="1"/>
              <a:tileRect/>
            </a:gradFill>
            <a:ln w="28575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  <a:tileRect/>
              </a:gradFill>
            </a:ln>
            <a:effectLst>
              <a:outerShdw blurRad="190500" dist="889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1718733" y="3503855"/>
            <a:ext cx="2650067" cy="6667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37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合作探究</a:t>
            </a: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3875618" y="2402417"/>
            <a:ext cx="772583" cy="480483"/>
            <a:chOff x="2847109" y="2029691"/>
            <a:chExt cx="569919" cy="297873"/>
          </a:xfrm>
        </p:grpSpPr>
        <p:cxnSp>
          <p:nvCxnSpPr>
            <p:cNvPr id="8" name="直接连接符 7"/>
            <p:cNvCxnSpPr/>
            <p:nvPr/>
          </p:nvCxnSpPr>
          <p:spPr>
            <a:xfrm flipV="1">
              <a:off x="2847109" y="2029691"/>
              <a:ext cx="249828" cy="297873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3092252" y="2029691"/>
              <a:ext cx="324776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本框 9"/>
          <p:cNvSpPr txBox="1"/>
          <p:nvPr/>
        </p:nvSpPr>
        <p:spPr>
          <a:xfrm>
            <a:off x="4648200" y="2209801"/>
            <a:ext cx="2381251" cy="4205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1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合作的基本方式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7139517" y="2180167"/>
            <a:ext cx="0" cy="3649133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7084484" y="2355851"/>
            <a:ext cx="110067" cy="1100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135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249585" y="2205568"/>
            <a:ext cx="2381249" cy="4205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1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合作探究方式一</a:t>
            </a:r>
            <a:endParaRPr lang="en-US" altLang="zh-CN" sz="2135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7084484" y="3079751"/>
            <a:ext cx="110067" cy="1100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135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249584" y="2929467"/>
            <a:ext cx="2844800" cy="4205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1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合作探究方式二</a:t>
            </a:r>
            <a:endParaRPr lang="en-US" altLang="zh-CN" sz="2135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7084484" y="3803651"/>
            <a:ext cx="110067" cy="1100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135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249584" y="3653368"/>
            <a:ext cx="2734733" cy="4205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1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合作探究方式三</a:t>
            </a:r>
            <a:endParaRPr lang="en-US" altLang="zh-CN" sz="2135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7084484" y="4527551"/>
            <a:ext cx="110067" cy="1100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135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249585" y="4377268"/>
            <a:ext cx="2381249" cy="4205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1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合作探究方式四</a:t>
            </a:r>
            <a:endParaRPr lang="en-US" altLang="zh-CN" sz="2135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7084484" y="5251451"/>
            <a:ext cx="110067" cy="1100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135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249585" y="5101167"/>
            <a:ext cx="4102100" cy="4205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1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合作探究方式五</a:t>
            </a:r>
            <a:endParaRPr lang="en-US" altLang="zh-CN" sz="2135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3799023" y="400194"/>
            <a:ext cx="4593954" cy="1031890"/>
            <a:chOff x="3590568" y="400194"/>
            <a:chExt cx="5213316" cy="1031890"/>
          </a:xfrm>
        </p:grpSpPr>
        <p:grpSp>
          <p:nvGrpSpPr>
            <p:cNvPr id="29" name="组合 28"/>
            <p:cNvGrpSpPr/>
            <p:nvPr/>
          </p:nvGrpSpPr>
          <p:grpSpPr>
            <a:xfrm>
              <a:off x="3590568" y="400194"/>
              <a:ext cx="5213316" cy="1031890"/>
              <a:chOff x="7038412" y="5298115"/>
              <a:chExt cx="3099874" cy="517828"/>
            </a:xfrm>
          </p:grpSpPr>
          <p:grpSp>
            <p:nvGrpSpPr>
              <p:cNvPr id="31" name="组合 30"/>
              <p:cNvGrpSpPr/>
              <p:nvPr/>
            </p:nvGrpSpPr>
            <p:grpSpPr>
              <a:xfrm>
                <a:off x="7038412" y="5298115"/>
                <a:ext cx="3099874" cy="517828"/>
                <a:chOff x="5718131" y="5650928"/>
                <a:chExt cx="4596458" cy="767829"/>
              </a:xfrm>
            </p:grpSpPr>
            <p:sp>
              <p:nvSpPr>
                <p:cNvPr id="33" name="圆角矩形 32"/>
                <p:cNvSpPr/>
                <p:nvPr/>
              </p:nvSpPr>
              <p:spPr>
                <a:xfrm>
                  <a:off x="5718131" y="5650928"/>
                  <a:ext cx="4596458" cy="76782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3F3F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圆角矩形 33"/>
                <p:cNvSpPr/>
                <p:nvPr/>
              </p:nvSpPr>
              <p:spPr>
                <a:xfrm>
                  <a:off x="5829672" y="5747159"/>
                  <a:ext cx="4373372" cy="57536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2" name="TextBox 19"/>
              <p:cNvSpPr txBox="1"/>
              <p:nvPr/>
            </p:nvSpPr>
            <p:spPr>
              <a:xfrm>
                <a:off x="7752953" y="5433395"/>
                <a:ext cx="124651" cy="154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0" name="矩形 29"/>
            <p:cNvSpPr/>
            <p:nvPr/>
          </p:nvSpPr>
          <p:spPr>
            <a:xfrm>
              <a:off x="4055479" y="625993"/>
              <a:ext cx="428349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dirty="0" smtClean="0">
                  <a:solidFill>
                    <a:schemeClr val="bg1"/>
                  </a:solidFill>
                  <a:cs typeface="+mn-ea"/>
                  <a:sym typeface="+mn-lt"/>
                </a:rPr>
                <a:t>合作探究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75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75"/>
                            </p:stCondLst>
                            <p:childTnLst>
                              <p:par>
                                <p:cTn id="2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975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475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36" dur="250" fill="hold"/>
                                        <p:tgtEl>
                                          <p:spTgt spid="1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decel="10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38" dur="250" fill="hold"/>
                                        <p:tgtEl>
                                          <p:spTgt spid="12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975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475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50" dur="250" fill="hold"/>
                                        <p:tgtEl>
                                          <p:spTgt spid="1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decel="10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52" dur="250" fill="hold"/>
                                        <p:tgtEl>
                                          <p:spTgt spid="14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975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475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64" dur="250" fill="hold"/>
                                        <p:tgtEl>
                                          <p:spTgt spid="1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6" presetClass="emph" presetSubtype="0" decel="10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66" dur="250" fill="hold"/>
                                        <p:tgtEl>
                                          <p:spTgt spid="16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975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475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8" dur="250" fill="hold"/>
                                        <p:tgtEl>
                                          <p:spTgt spid="1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6" presetClass="emph" presetSubtype="0" decel="10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80" dur="250" fill="hold"/>
                                        <p:tgtEl>
                                          <p:spTgt spid="18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975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475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2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decel="10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94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975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 animBg="1"/>
      <p:bldP spid="12" grpId="1" animBg="1"/>
      <p:bldP spid="12" grpId="2" animBg="1"/>
      <p:bldP spid="13" grpId="0"/>
      <p:bldP spid="14" grpId="0" animBg="1"/>
      <p:bldP spid="14" grpId="1" animBg="1"/>
      <p:bldP spid="14" grpId="2" animBg="1"/>
      <p:bldP spid="15" grpId="0"/>
      <p:bldP spid="16" grpId="0" animBg="1"/>
      <p:bldP spid="16" grpId="1" animBg="1"/>
      <p:bldP spid="16" grpId="2" animBg="1"/>
      <p:bldP spid="17" grpId="0"/>
      <p:bldP spid="18" grpId="0" animBg="1"/>
      <p:bldP spid="18" grpId="1" animBg="1"/>
      <p:bldP spid="18" grpId="2" animBg="1"/>
      <p:bldP spid="19" grpId="0"/>
      <p:bldP spid="20" grpId="0" animBg="1"/>
      <p:bldP spid="20" grpId="1" animBg="1"/>
      <p:bldP spid="20" grpId="2" animBg="1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561462" y="3209378"/>
            <a:ext cx="1065555" cy="1065555"/>
            <a:chOff x="1561462" y="3209378"/>
            <a:chExt cx="1065555" cy="1065555"/>
          </a:xfrm>
        </p:grpSpPr>
        <p:grpSp>
          <p:nvGrpSpPr>
            <p:cNvPr id="81" name="组合 80"/>
            <p:cNvGrpSpPr/>
            <p:nvPr/>
          </p:nvGrpSpPr>
          <p:grpSpPr>
            <a:xfrm>
              <a:off x="1561462" y="3209378"/>
              <a:ext cx="1065555" cy="1065555"/>
              <a:chOff x="603281" y="217863"/>
              <a:chExt cx="1784707" cy="1784707"/>
            </a:xfrm>
          </p:grpSpPr>
          <p:grpSp>
            <p:nvGrpSpPr>
              <p:cNvPr id="82" name="组合 81"/>
              <p:cNvGrpSpPr/>
              <p:nvPr/>
            </p:nvGrpSpPr>
            <p:grpSpPr>
              <a:xfrm>
                <a:off x="603281" y="217863"/>
                <a:ext cx="1784707" cy="1784707"/>
                <a:chOff x="1827622" y="1343919"/>
                <a:chExt cx="2304000" cy="2304000"/>
              </a:xfrm>
            </p:grpSpPr>
            <p:sp>
              <p:nvSpPr>
                <p:cNvPr id="84" name="椭圆 78"/>
                <p:cNvSpPr/>
                <p:nvPr/>
              </p:nvSpPr>
              <p:spPr>
                <a:xfrm>
                  <a:off x="1827622" y="1343919"/>
                  <a:ext cx="2304000" cy="2304000"/>
                </a:xfrm>
                <a:prstGeom prst="roundRect">
                  <a:avLst/>
                </a:prstGeom>
                <a:gradFill flip="none" rotWithShape="1">
                  <a:gsLst>
                    <a:gs pos="100000">
                      <a:sysClr val="window" lastClr="FFFFFF">
                        <a:lumMod val="85000"/>
                      </a:sysClr>
                    </a:gs>
                    <a:gs pos="0">
                      <a:sysClr val="window" lastClr="FFFFFF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 cap="flat" cmpd="sng" algn="ctr">
                  <a:noFill/>
                  <a:prstDash val="solid"/>
                </a:ln>
                <a:effectLst>
                  <a:outerShdw blurRad="635000" dist="469900" dir="8400000" sx="46000" sy="46000" algn="tr" rotWithShape="0">
                    <a:prstClr val="black">
                      <a:alpha val="61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椭圆 79"/>
                <p:cNvSpPr/>
                <p:nvPr/>
              </p:nvSpPr>
              <p:spPr>
                <a:xfrm>
                  <a:off x="1877481" y="1393778"/>
                  <a:ext cx="2204282" cy="2204282"/>
                </a:xfrm>
                <a:prstGeom prst="roundRect">
                  <a:avLst/>
                </a:prstGeom>
                <a:gradFill flip="none" rotWithShape="1">
                  <a:gsLst>
                    <a:gs pos="100000">
                      <a:sysClr val="window" lastClr="FFFFFF">
                        <a:lumMod val="85000"/>
                      </a:sysClr>
                    </a:gs>
                    <a:gs pos="0">
                      <a:sysClr val="window" lastClr="FFFFFF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 cap="flat" cmpd="sng" algn="ctr">
                  <a:noFill/>
                  <a:prstDash val="solid"/>
                </a:ln>
                <a:effectLst>
                  <a:outerShdw blurRad="635000" dist="469900" dir="8400000" sx="46000" sy="46000" algn="tr" rotWithShape="0">
                    <a:prstClr val="black">
                      <a:alpha val="61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algn="ctr" defTabSz="914400"/>
                  <a:endParaRPr lang="zh-CN" altLang="en-US" kern="0">
                    <a:solidFill>
                      <a:sysClr val="window" lastClr="FFFFFF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3" name="椭圆 77"/>
              <p:cNvSpPr>
                <a:spLocks noChangeAspect="1"/>
              </p:cNvSpPr>
              <p:nvPr/>
            </p:nvSpPr>
            <p:spPr>
              <a:xfrm>
                <a:off x="775634" y="390216"/>
                <a:ext cx="1440000" cy="1440000"/>
              </a:xfrm>
              <a:prstGeom prst="round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2"/>
                  </a:gs>
                </a:gsLst>
                <a:lin ang="2700000" scaled="0"/>
              </a:gradFill>
              <a:ln w="22225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innerShdw blurRad="76200" dist="38100" dir="16200000">
                  <a:prstClr val="black">
                    <a:alpha val="37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21" name="Group 59"/>
            <p:cNvGrpSpPr/>
            <p:nvPr/>
          </p:nvGrpSpPr>
          <p:grpSpPr>
            <a:xfrm>
              <a:off x="1862467" y="3521030"/>
              <a:ext cx="464344" cy="465138"/>
              <a:chOff x="9145588" y="4435475"/>
              <a:chExt cx="464344" cy="465138"/>
            </a:xfrm>
            <a:solidFill>
              <a:schemeClr val="bg1"/>
            </a:solidFill>
          </p:grpSpPr>
          <p:sp>
            <p:nvSpPr>
              <p:cNvPr id="122" name="AutoShape 7"/>
              <p:cNvSpPr/>
              <p:nvPr/>
            </p:nvSpPr>
            <p:spPr bwMode="auto">
              <a:xfrm>
                <a:off x="9145588" y="4435475"/>
                <a:ext cx="464344" cy="465138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23" name="AutoShape 8"/>
              <p:cNvSpPr/>
              <p:nvPr/>
            </p:nvSpPr>
            <p:spPr bwMode="auto">
              <a:xfrm>
                <a:off x="9348788" y="4638675"/>
                <a:ext cx="57944" cy="57944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24" name="AutoShape 9"/>
              <p:cNvSpPr/>
              <p:nvPr/>
            </p:nvSpPr>
            <p:spPr bwMode="auto">
              <a:xfrm>
                <a:off x="9290050" y="4580732"/>
                <a:ext cx="174625" cy="174625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25" name="AutoShape 10"/>
              <p:cNvSpPr/>
              <p:nvPr/>
            </p:nvSpPr>
            <p:spPr bwMode="auto">
              <a:xfrm>
                <a:off x="9406732" y="4696619"/>
                <a:ext cx="72231" cy="74613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26" name="AutoShape 11"/>
              <p:cNvSpPr/>
              <p:nvPr/>
            </p:nvSpPr>
            <p:spPr bwMode="auto">
              <a:xfrm>
                <a:off x="9435307" y="4725988"/>
                <a:ext cx="103981" cy="106363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27" name="AutoShape 12"/>
              <p:cNvSpPr/>
              <p:nvPr/>
            </p:nvSpPr>
            <p:spPr bwMode="auto">
              <a:xfrm>
                <a:off x="9421019" y="4711700"/>
                <a:ext cx="88106" cy="89694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28" name="AutoShape 13"/>
              <p:cNvSpPr/>
              <p:nvPr/>
            </p:nvSpPr>
            <p:spPr bwMode="auto">
              <a:xfrm>
                <a:off x="9275763" y="4566444"/>
                <a:ext cx="73025" cy="73819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29" name="AutoShape 14"/>
              <p:cNvSpPr/>
              <p:nvPr/>
            </p:nvSpPr>
            <p:spPr bwMode="auto">
              <a:xfrm>
                <a:off x="9217819" y="4508500"/>
                <a:ext cx="103981" cy="105569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30" name="AutoShape 15"/>
              <p:cNvSpPr/>
              <p:nvPr/>
            </p:nvSpPr>
            <p:spPr bwMode="auto">
              <a:xfrm>
                <a:off x="9247188" y="4537075"/>
                <a:ext cx="88107" cy="90488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6587294" y="3196952"/>
            <a:ext cx="1065555" cy="1065555"/>
            <a:chOff x="6587294" y="3196952"/>
            <a:chExt cx="1065555" cy="1065555"/>
          </a:xfrm>
        </p:grpSpPr>
        <p:grpSp>
          <p:nvGrpSpPr>
            <p:cNvPr id="109" name="组合 108"/>
            <p:cNvGrpSpPr/>
            <p:nvPr/>
          </p:nvGrpSpPr>
          <p:grpSpPr>
            <a:xfrm>
              <a:off x="6587294" y="3196952"/>
              <a:ext cx="1065555" cy="1065555"/>
              <a:chOff x="603281" y="217863"/>
              <a:chExt cx="1784707" cy="1784707"/>
            </a:xfrm>
          </p:grpSpPr>
          <p:grpSp>
            <p:nvGrpSpPr>
              <p:cNvPr id="110" name="组合 109"/>
              <p:cNvGrpSpPr/>
              <p:nvPr/>
            </p:nvGrpSpPr>
            <p:grpSpPr>
              <a:xfrm>
                <a:off x="603281" y="217863"/>
                <a:ext cx="1784707" cy="1784707"/>
                <a:chOff x="1827622" y="1343919"/>
                <a:chExt cx="2304000" cy="2304000"/>
              </a:xfrm>
            </p:grpSpPr>
            <p:sp>
              <p:nvSpPr>
                <p:cNvPr id="112" name="椭圆 78"/>
                <p:cNvSpPr/>
                <p:nvPr/>
              </p:nvSpPr>
              <p:spPr>
                <a:xfrm>
                  <a:off x="1827622" y="1343919"/>
                  <a:ext cx="2304000" cy="2304000"/>
                </a:xfrm>
                <a:prstGeom prst="roundRect">
                  <a:avLst/>
                </a:prstGeom>
                <a:gradFill flip="none" rotWithShape="1">
                  <a:gsLst>
                    <a:gs pos="100000">
                      <a:sysClr val="window" lastClr="FFFFFF">
                        <a:lumMod val="85000"/>
                      </a:sysClr>
                    </a:gs>
                    <a:gs pos="0">
                      <a:sysClr val="window" lastClr="FFFFFF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 cap="flat" cmpd="sng" algn="ctr">
                  <a:noFill/>
                  <a:prstDash val="solid"/>
                </a:ln>
                <a:effectLst>
                  <a:outerShdw blurRad="635000" dist="469900" dir="8400000" sx="46000" sy="46000" algn="tr" rotWithShape="0">
                    <a:prstClr val="black">
                      <a:alpha val="61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13" name="椭圆 79"/>
                <p:cNvSpPr/>
                <p:nvPr/>
              </p:nvSpPr>
              <p:spPr>
                <a:xfrm>
                  <a:off x="1877481" y="1393778"/>
                  <a:ext cx="2204282" cy="2204282"/>
                </a:xfrm>
                <a:prstGeom prst="roundRect">
                  <a:avLst/>
                </a:prstGeom>
                <a:gradFill flip="none" rotWithShape="1">
                  <a:gsLst>
                    <a:gs pos="100000">
                      <a:sysClr val="window" lastClr="FFFFFF">
                        <a:lumMod val="85000"/>
                      </a:sysClr>
                    </a:gs>
                    <a:gs pos="0">
                      <a:sysClr val="window" lastClr="FFFFFF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 cap="flat" cmpd="sng" algn="ctr">
                  <a:noFill/>
                  <a:prstDash val="solid"/>
                </a:ln>
                <a:effectLst>
                  <a:outerShdw blurRad="635000" dist="469900" dir="8400000" sx="46000" sy="46000" algn="tr" rotWithShape="0">
                    <a:prstClr val="black">
                      <a:alpha val="61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algn="ctr" defTabSz="914400"/>
                  <a:endParaRPr lang="zh-CN" altLang="en-US" kern="0">
                    <a:solidFill>
                      <a:sysClr val="window" lastClr="FFFFFF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11" name="椭圆 77"/>
              <p:cNvSpPr>
                <a:spLocks noChangeAspect="1"/>
              </p:cNvSpPr>
              <p:nvPr/>
            </p:nvSpPr>
            <p:spPr>
              <a:xfrm>
                <a:off x="775634" y="390216"/>
                <a:ext cx="1440000" cy="1440000"/>
              </a:xfrm>
              <a:prstGeom prst="round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2"/>
                  </a:gs>
                </a:gsLst>
                <a:lin ang="2700000" scaled="0"/>
              </a:gradFill>
              <a:ln w="22225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innerShdw blurRad="76200" dist="38100" dir="16200000">
                  <a:prstClr val="black">
                    <a:alpha val="37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33" name="Group 69"/>
            <p:cNvGrpSpPr/>
            <p:nvPr/>
          </p:nvGrpSpPr>
          <p:grpSpPr>
            <a:xfrm>
              <a:off x="6902951" y="3506346"/>
              <a:ext cx="464344" cy="465138"/>
              <a:chOff x="7287419" y="3505994"/>
              <a:chExt cx="464344" cy="465138"/>
            </a:xfrm>
            <a:solidFill>
              <a:schemeClr val="bg1"/>
            </a:solidFill>
          </p:grpSpPr>
          <p:sp>
            <p:nvSpPr>
              <p:cNvPr id="134" name="AutoShape 37"/>
              <p:cNvSpPr/>
              <p:nvPr/>
            </p:nvSpPr>
            <p:spPr bwMode="auto">
              <a:xfrm>
                <a:off x="7287419" y="3549650"/>
                <a:ext cx="423069" cy="421482"/>
              </a:xfrm>
              <a:custGeom>
                <a:avLst/>
                <a:gdLst>
                  <a:gd name="T0" fmla="+- 0 10849 98"/>
                  <a:gd name="T1" fmla="*/ T0 w 21502"/>
                  <a:gd name="T2" fmla="*/ 10800 h 21600"/>
                  <a:gd name="T3" fmla="+- 0 10849 98"/>
                  <a:gd name="T4" fmla="*/ T3 w 21502"/>
                  <a:gd name="T5" fmla="*/ 10800 h 21600"/>
                  <a:gd name="T6" fmla="+- 0 10849 98"/>
                  <a:gd name="T7" fmla="*/ T6 w 21502"/>
                  <a:gd name="T8" fmla="*/ 10800 h 21600"/>
                  <a:gd name="T9" fmla="+- 0 10849 98"/>
                  <a:gd name="T10" fmla="*/ T9 w 21502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02" h="21600">
                    <a:moveTo>
                      <a:pt x="19917" y="7880"/>
                    </a:moveTo>
                    <a:lnTo>
                      <a:pt x="18875" y="8932"/>
                    </a:lnTo>
                    <a:cubicBezTo>
                      <a:pt x="18730" y="9079"/>
                      <a:pt x="18497" y="9079"/>
                      <a:pt x="18353" y="8932"/>
                    </a:cubicBezTo>
                    <a:lnTo>
                      <a:pt x="17048" y="7617"/>
                    </a:lnTo>
                    <a:lnTo>
                      <a:pt x="15991" y="10290"/>
                    </a:lnTo>
                    <a:lnTo>
                      <a:pt x="16080" y="10064"/>
                    </a:lnTo>
                    <a:cubicBezTo>
                      <a:pt x="13859" y="7826"/>
                      <a:pt x="11601" y="7544"/>
                      <a:pt x="9565" y="7291"/>
                    </a:cubicBezTo>
                    <a:cubicBezTo>
                      <a:pt x="8910" y="7210"/>
                      <a:pt x="8276" y="7126"/>
                      <a:pt x="7652" y="6990"/>
                    </a:cubicBezTo>
                    <a:lnTo>
                      <a:pt x="13918" y="4456"/>
                    </a:lnTo>
                    <a:lnTo>
                      <a:pt x="12652" y="3179"/>
                    </a:lnTo>
                    <a:cubicBezTo>
                      <a:pt x="12508" y="3033"/>
                      <a:pt x="12508" y="2798"/>
                      <a:pt x="12652" y="2652"/>
                    </a:cubicBezTo>
                    <a:lnTo>
                      <a:pt x="13695" y="1598"/>
                    </a:lnTo>
                    <a:cubicBezTo>
                      <a:pt x="13840" y="1453"/>
                      <a:pt x="14073" y="1453"/>
                      <a:pt x="14217" y="1598"/>
                    </a:cubicBezTo>
                    <a:lnTo>
                      <a:pt x="19917" y="7353"/>
                    </a:lnTo>
                    <a:cubicBezTo>
                      <a:pt x="20062" y="7499"/>
                      <a:pt x="20062" y="7734"/>
                      <a:pt x="19917" y="7880"/>
                    </a:cubicBezTo>
                    <a:moveTo>
                      <a:pt x="12292" y="19639"/>
                    </a:moveTo>
                    <a:cubicBezTo>
                      <a:pt x="12200" y="19872"/>
                      <a:pt x="11999" y="20044"/>
                      <a:pt x="11756" y="20095"/>
                    </a:cubicBezTo>
                    <a:cubicBezTo>
                      <a:pt x="11700" y="20106"/>
                      <a:pt x="11643" y="20111"/>
                      <a:pt x="11587" y="20110"/>
                    </a:cubicBezTo>
                    <a:cubicBezTo>
                      <a:pt x="11400" y="20105"/>
                      <a:pt x="11219" y="20030"/>
                      <a:pt x="11084" y="19892"/>
                    </a:cubicBezTo>
                    <a:lnTo>
                      <a:pt x="1692" y="10517"/>
                    </a:lnTo>
                    <a:cubicBezTo>
                      <a:pt x="1519" y="10343"/>
                      <a:pt x="1443" y="10094"/>
                      <a:pt x="1488" y="9852"/>
                    </a:cubicBezTo>
                    <a:cubicBezTo>
                      <a:pt x="1533" y="9610"/>
                      <a:pt x="1695" y="9407"/>
                      <a:pt x="1917" y="9308"/>
                    </a:cubicBezTo>
                    <a:lnTo>
                      <a:pt x="6505" y="7453"/>
                    </a:lnTo>
                    <a:cubicBezTo>
                      <a:pt x="9597" y="8490"/>
                      <a:pt x="12689" y="7491"/>
                      <a:pt x="15781" y="10821"/>
                    </a:cubicBezTo>
                    <a:cubicBezTo>
                      <a:pt x="15781" y="10821"/>
                      <a:pt x="12292" y="19639"/>
                      <a:pt x="12292" y="19639"/>
                    </a:cubicBezTo>
                    <a:close/>
                    <a:moveTo>
                      <a:pt x="15260" y="545"/>
                    </a:moveTo>
                    <a:cubicBezTo>
                      <a:pt x="14912" y="193"/>
                      <a:pt x="14449" y="0"/>
                      <a:pt x="13956" y="0"/>
                    </a:cubicBezTo>
                    <a:cubicBezTo>
                      <a:pt x="13463" y="0"/>
                      <a:pt x="13000" y="193"/>
                      <a:pt x="12651" y="546"/>
                    </a:cubicBezTo>
                    <a:lnTo>
                      <a:pt x="11610" y="1598"/>
                    </a:lnTo>
                    <a:cubicBezTo>
                      <a:pt x="11261" y="1949"/>
                      <a:pt x="11068" y="2417"/>
                      <a:pt x="11068" y="2915"/>
                    </a:cubicBezTo>
                    <a:cubicBezTo>
                      <a:pt x="11068" y="3265"/>
                      <a:pt x="11164" y="3601"/>
                      <a:pt x="11342" y="3893"/>
                    </a:cubicBezTo>
                    <a:lnTo>
                      <a:pt x="1324" y="7944"/>
                    </a:lnTo>
                    <a:cubicBezTo>
                      <a:pt x="654" y="8241"/>
                      <a:pt x="173" y="8851"/>
                      <a:pt x="38" y="9575"/>
                    </a:cubicBezTo>
                    <a:cubicBezTo>
                      <a:pt x="-98" y="10302"/>
                      <a:pt x="130" y="11048"/>
                      <a:pt x="654" y="11576"/>
                    </a:cubicBezTo>
                    <a:lnTo>
                      <a:pt x="10041" y="20946"/>
                    </a:lnTo>
                    <a:cubicBezTo>
                      <a:pt x="10445" y="21354"/>
                      <a:pt x="10982" y="21586"/>
                      <a:pt x="11549" y="21599"/>
                    </a:cubicBezTo>
                    <a:cubicBezTo>
                      <a:pt x="11562" y="21599"/>
                      <a:pt x="11593" y="21599"/>
                      <a:pt x="11605" y="21599"/>
                    </a:cubicBezTo>
                    <a:cubicBezTo>
                      <a:pt x="11754" y="21599"/>
                      <a:pt x="11906" y="21584"/>
                      <a:pt x="12056" y="21553"/>
                    </a:cubicBezTo>
                    <a:cubicBezTo>
                      <a:pt x="12789" y="21399"/>
                      <a:pt x="13390" y="20888"/>
                      <a:pt x="13662" y="20191"/>
                    </a:cubicBezTo>
                    <a:lnTo>
                      <a:pt x="17604" y="10229"/>
                    </a:lnTo>
                    <a:cubicBezTo>
                      <a:pt x="17902" y="10426"/>
                      <a:pt x="18250" y="10532"/>
                      <a:pt x="18613" y="10532"/>
                    </a:cubicBezTo>
                    <a:cubicBezTo>
                      <a:pt x="19107" y="10532"/>
                      <a:pt x="19570" y="10338"/>
                      <a:pt x="19918" y="9986"/>
                    </a:cubicBezTo>
                    <a:lnTo>
                      <a:pt x="20957" y="8937"/>
                    </a:lnTo>
                    <a:cubicBezTo>
                      <a:pt x="21308" y="8585"/>
                      <a:pt x="21502" y="8116"/>
                      <a:pt x="21502" y="7617"/>
                    </a:cubicBezTo>
                    <a:cubicBezTo>
                      <a:pt x="21502" y="7117"/>
                      <a:pt x="21308" y="6648"/>
                      <a:pt x="20961" y="6300"/>
                    </a:cubicBezTo>
                    <a:cubicBezTo>
                      <a:pt x="20961" y="6300"/>
                      <a:pt x="15260" y="545"/>
                      <a:pt x="15260" y="54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35" name="AutoShape 38"/>
              <p:cNvSpPr/>
              <p:nvPr/>
            </p:nvSpPr>
            <p:spPr bwMode="auto">
              <a:xfrm>
                <a:off x="7490619" y="3738563"/>
                <a:ext cx="72231" cy="730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4320"/>
                    </a:moveTo>
                    <a:cubicBezTo>
                      <a:pt x="14381" y="4320"/>
                      <a:pt x="17279" y="7222"/>
                      <a:pt x="17279" y="10800"/>
                    </a:cubicBezTo>
                    <a:cubicBezTo>
                      <a:pt x="17279" y="14377"/>
                      <a:pt x="14381" y="17279"/>
                      <a:pt x="10800" y="17279"/>
                    </a:cubicBezTo>
                    <a:cubicBezTo>
                      <a:pt x="7218" y="17279"/>
                      <a:pt x="4319" y="14377"/>
                      <a:pt x="4319" y="10800"/>
                    </a:cubicBezTo>
                    <a:cubicBezTo>
                      <a:pt x="4319" y="7222"/>
                      <a:pt x="7218" y="4320"/>
                      <a:pt x="10800" y="4320"/>
                    </a:cubicBezTo>
                    <a:moveTo>
                      <a:pt x="10800" y="21599"/>
                    </a:move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36" name="AutoShape 39"/>
              <p:cNvSpPr/>
              <p:nvPr/>
            </p:nvSpPr>
            <p:spPr bwMode="auto">
              <a:xfrm>
                <a:off x="7679532" y="3505994"/>
                <a:ext cx="72231" cy="730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7279"/>
                    </a:moveTo>
                    <a:cubicBezTo>
                      <a:pt x="7218" y="17279"/>
                      <a:pt x="4320" y="14377"/>
                      <a:pt x="4320" y="10800"/>
                    </a:cubicBezTo>
                    <a:cubicBezTo>
                      <a:pt x="4320" y="7222"/>
                      <a:pt x="7218" y="4320"/>
                      <a:pt x="10800" y="4320"/>
                    </a:cubicBezTo>
                    <a:cubicBezTo>
                      <a:pt x="14381" y="4320"/>
                      <a:pt x="17280" y="7222"/>
                      <a:pt x="17280" y="10800"/>
                    </a:cubicBezTo>
                    <a:cubicBezTo>
                      <a:pt x="17280" y="14377"/>
                      <a:pt x="14381" y="17279"/>
                      <a:pt x="10800" y="17279"/>
                    </a:cubicBezTo>
                    <a:moveTo>
                      <a:pt x="10800" y="0"/>
                    </a:move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37" name="AutoShape 40"/>
              <p:cNvSpPr/>
              <p:nvPr/>
            </p:nvSpPr>
            <p:spPr bwMode="auto">
              <a:xfrm>
                <a:off x="7403307" y="3724275"/>
                <a:ext cx="57944" cy="579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5400"/>
                    </a:moveTo>
                    <a:cubicBezTo>
                      <a:pt x="13779" y="5400"/>
                      <a:pt x="16199" y="7815"/>
                      <a:pt x="16199" y="10800"/>
                    </a:cubicBezTo>
                    <a:cubicBezTo>
                      <a:pt x="16199" y="13784"/>
                      <a:pt x="13779" y="16200"/>
                      <a:pt x="10800" y="16200"/>
                    </a:cubicBezTo>
                    <a:cubicBezTo>
                      <a:pt x="7820" y="16200"/>
                      <a:pt x="5399" y="13784"/>
                      <a:pt x="5399" y="10800"/>
                    </a:cubicBezTo>
                    <a:cubicBezTo>
                      <a:pt x="5399" y="7815"/>
                      <a:pt x="7820" y="5400"/>
                      <a:pt x="10800" y="5400"/>
                    </a:cubicBezTo>
                    <a:moveTo>
                      <a:pt x="0" y="10800"/>
                    </a:moveTo>
                    <a:cubicBezTo>
                      <a:pt x="0" y="16753"/>
                      <a:pt x="4843" y="21599"/>
                      <a:pt x="10800" y="21599"/>
                    </a:cubicBezTo>
                    <a:cubicBezTo>
                      <a:pt x="16756" y="21599"/>
                      <a:pt x="21600" y="16753"/>
                      <a:pt x="21600" y="10800"/>
                    </a:cubicBezTo>
                    <a:cubicBezTo>
                      <a:pt x="21600" y="4846"/>
                      <a:pt x="16756" y="0"/>
                      <a:pt x="10800" y="0"/>
                    </a:cubicBezTo>
                    <a:cubicBezTo>
                      <a:pt x="4843" y="0"/>
                      <a:pt x="0" y="4846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38" name="AutoShape 41"/>
              <p:cNvSpPr/>
              <p:nvPr/>
            </p:nvSpPr>
            <p:spPr bwMode="auto">
              <a:xfrm>
                <a:off x="7461250" y="3825875"/>
                <a:ext cx="29369" cy="285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1599"/>
                    </a:move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39" name="AutoShape 42"/>
              <p:cNvSpPr/>
              <p:nvPr/>
            </p:nvSpPr>
            <p:spPr bwMode="auto">
              <a:xfrm>
                <a:off x="7693819" y="3607594"/>
                <a:ext cx="28575" cy="293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6601057" y="4585584"/>
            <a:ext cx="1065555" cy="1065555"/>
            <a:chOff x="6601057" y="4585584"/>
            <a:chExt cx="1065555" cy="1065555"/>
          </a:xfrm>
        </p:grpSpPr>
        <p:grpSp>
          <p:nvGrpSpPr>
            <p:cNvPr id="99" name="组合 98"/>
            <p:cNvGrpSpPr/>
            <p:nvPr/>
          </p:nvGrpSpPr>
          <p:grpSpPr>
            <a:xfrm>
              <a:off x="6601057" y="4585584"/>
              <a:ext cx="1065555" cy="1065555"/>
              <a:chOff x="603281" y="217863"/>
              <a:chExt cx="1784707" cy="1784707"/>
            </a:xfrm>
          </p:grpSpPr>
          <p:grpSp>
            <p:nvGrpSpPr>
              <p:cNvPr id="100" name="组合 99"/>
              <p:cNvGrpSpPr/>
              <p:nvPr/>
            </p:nvGrpSpPr>
            <p:grpSpPr>
              <a:xfrm>
                <a:off x="603281" y="217863"/>
                <a:ext cx="1784707" cy="1784707"/>
                <a:chOff x="1827622" y="1343919"/>
                <a:chExt cx="2304000" cy="2304000"/>
              </a:xfrm>
            </p:grpSpPr>
            <p:sp>
              <p:nvSpPr>
                <p:cNvPr id="102" name="椭圆 78"/>
                <p:cNvSpPr/>
                <p:nvPr/>
              </p:nvSpPr>
              <p:spPr>
                <a:xfrm>
                  <a:off x="1827622" y="1343919"/>
                  <a:ext cx="2304000" cy="2304000"/>
                </a:xfrm>
                <a:prstGeom prst="roundRect">
                  <a:avLst/>
                </a:prstGeom>
                <a:gradFill flip="none" rotWithShape="1">
                  <a:gsLst>
                    <a:gs pos="100000">
                      <a:sysClr val="window" lastClr="FFFFFF">
                        <a:lumMod val="85000"/>
                      </a:sysClr>
                    </a:gs>
                    <a:gs pos="0">
                      <a:sysClr val="window" lastClr="FFFFFF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 cap="flat" cmpd="sng" algn="ctr">
                  <a:noFill/>
                  <a:prstDash val="solid"/>
                </a:ln>
                <a:effectLst>
                  <a:outerShdw blurRad="635000" dist="469900" dir="8400000" sx="46000" sy="46000" algn="tr" rotWithShape="0">
                    <a:prstClr val="black">
                      <a:alpha val="61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椭圆 79"/>
                <p:cNvSpPr/>
                <p:nvPr/>
              </p:nvSpPr>
              <p:spPr>
                <a:xfrm>
                  <a:off x="1877481" y="1393778"/>
                  <a:ext cx="2204282" cy="2204282"/>
                </a:xfrm>
                <a:prstGeom prst="roundRect">
                  <a:avLst/>
                </a:prstGeom>
                <a:gradFill flip="none" rotWithShape="1">
                  <a:gsLst>
                    <a:gs pos="100000">
                      <a:sysClr val="window" lastClr="FFFFFF">
                        <a:lumMod val="85000"/>
                      </a:sysClr>
                    </a:gs>
                    <a:gs pos="0">
                      <a:sysClr val="window" lastClr="FFFFFF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 cap="flat" cmpd="sng" algn="ctr">
                  <a:noFill/>
                  <a:prstDash val="solid"/>
                </a:ln>
                <a:effectLst>
                  <a:outerShdw blurRad="635000" dist="469900" dir="8400000" sx="46000" sy="46000" algn="tr" rotWithShape="0">
                    <a:prstClr val="black">
                      <a:alpha val="61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algn="ctr" defTabSz="914400"/>
                  <a:endParaRPr lang="zh-CN" altLang="en-US" kern="0">
                    <a:solidFill>
                      <a:sysClr val="window" lastClr="FFFFFF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01" name="椭圆 77"/>
              <p:cNvSpPr>
                <a:spLocks noChangeAspect="1"/>
              </p:cNvSpPr>
              <p:nvPr/>
            </p:nvSpPr>
            <p:spPr>
              <a:xfrm>
                <a:off x="775634" y="390216"/>
                <a:ext cx="1440000" cy="1440000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</a:gsLst>
                <a:lin ang="2700000" scaled="0"/>
              </a:gradFill>
              <a:ln w="22225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innerShdw blurRad="76200" dist="38100" dir="16200000">
                  <a:prstClr val="black">
                    <a:alpha val="37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2" name="Group 76"/>
            <p:cNvGrpSpPr/>
            <p:nvPr/>
          </p:nvGrpSpPr>
          <p:grpSpPr>
            <a:xfrm>
              <a:off x="6891579" y="4909249"/>
              <a:ext cx="464344" cy="464344"/>
              <a:chOff x="7287419" y="2577307"/>
              <a:chExt cx="464344" cy="464344"/>
            </a:xfrm>
            <a:solidFill>
              <a:schemeClr val="bg1"/>
            </a:solidFill>
          </p:grpSpPr>
          <p:sp>
            <p:nvSpPr>
              <p:cNvPr id="143" name="AutoShape 56"/>
              <p:cNvSpPr/>
              <p:nvPr/>
            </p:nvSpPr>
            <p:spPr bwMode="auto">
              <a:xfrm>
                <a:off x="7287419" y="2577307"/>
                <a:ext cx="145256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6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144" name="AutoShape 57"/>
              <p:cNvSpPr/>
              <p:nvPr/>
            </p:nvSpPr>
            <p:spPr bwMode="auto">
              <a:xfrm>
                <a:off x="7606507" y="2577307"/>
                <a:ext cx="145256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6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145" name="AutoShape 58"/>
              <p:cNvSpPr/>
              <p:nvPr/>
            </p:nvSpPr>
            <p:spPr bwMode="auto">
              <a:xfrm>
                <a:off x="7446963" y="2577307"/>
                <a:ext cx="145257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15416"/>
                    </a:moveTo>
                    <a:cubicBezTo>
                      <a:pt x="16954" y="15452"/>
                      <a:pt x="16923" y="15487"/>
                      <a:pt x="16883" y="15523"/>
                    </a:cubicBezTo>
                    <a:cubicBezTo>
                      <a:pt x="16677" y="15701"/>
                      <a:pt x="16414" y="15870"/>
                      <a:pt x="16066" y="16020"/>
                    </a:cubicBezTo>
                    <a:cubicBezTo>
                      <a:pt x="16057" y="16024"/>
                      <a:pt x="16044" y="16027"/>
                      <a:pt x="16038" y="16031"/>
                    </a:cubicBezTo>
                    <a:cubicBezTo>
                      <a:pt x="15662" y="16192"/>
                      <a:pt x="15214" y="16334"/>
                      <a:pt x="14705" y="16454"/>
                    </a:cubicBezTo>
                    <a:cubicBezTo>
                      <a:pt x="14697" y="16457"/>
                      <a:pt x="14692" y="16458"/>
                      <a:pt x="14686" y="16459"/>
                    </a:cubicBezTo>
                    <a:cubicBezTo>
                      <a:pt x="14163" y="16582"/>
                      <a:pt x="13584" y="16681"/>
                      <a:pt x="12960" y="16749"/>
                    </a:cubicBezTo>
                    <a:cubicBezTo>
                      <a:pt x="12279" y="16826"/>
                      <a:pt x="11560" y="16875"/>
                      <a:pt x="10800" y="16875"/>
                    </a:cubicBezTo>
                    <a:cubicBezTo>
                      <a:pt x="10037" y="16875"/>
                      <a:pt x="9318" y="16826"/>
                      <a:pt x="8640" y="16749"/>
                    </a:cubicBezTo>
                    <a:cubicBezTo>
                      <a:pt x="8016" y="16681"/>
                      <a:pt x="7435" y="16582"/>
                      <a:pt x="6914" y="16459"/>
                    </a:cubicBezTo>
                    <a:cubicBezTo>
                      <a:pt x="6908" y="16458"/>
                      <a:pt x="6901" y="16457"/>
                      <a:pt x="6893" y="16454"/>
                    </a:cubicBezTo>
                    <a:cubicBezTo>
                      <a:pt x="6385" y="16334"/>
                      <a:pt x="5937" y="16192"/>
                      <a:pt x="5562" y="16031"/>
                    </a:cubicBezTo>
                    <a:cubicBezTo>
                      <a:pt x="5553" y="16027"/>
                      <a:pt x="5541" y="16024"/>
                      <a:pt x="5531" y="16020"/>
                    </a:cubicBezTo>
                    <a:cubicBezTo>
                      <a:pt x="5184" y="15870"/>
                      <a:pt x="4921" y="15701"/>
                      <a:pt x="4715" y="15523"/>
                    </a:cubicBezTo>
                    <a:cubicBezTo>
                      <a:pt x="4676" y="15487"/>
                      <a:pt x="4644" y="15452"/>
                      <a:pt x="4612" y="15416"/>
                    </a:cubicBezTo>
                    <a:cubicBezTo>
                      <a:pt x="4437" y="15236"/>
                      <a:pt x="4320" y="15047"/>
                      <a:pt x="4320" y="14850"/>
                    </a:cubicBezTo>
                    <a:cubicBezTo>
                      <a:pt x="4320" y="14650"/>
                      <a:pt x="4437" y="14462"/>
                      <a:pt x="4612" y="14281"/>
                    </a:cubicBezTo>
                    <a:cubicBezTo>
                      <a:pt x="4644" y="14246"/>
                      <a:pt x="4676" y="14210"/>
                      <a:pt x="4715" y="14176"/>
                    </a:cubicBezTo>
                    <a:cubicBezTo>
                      <a:pt x="4921" y="13998"/>
                      <a:pt x="5184" y="13829"/>
                      <a:pt x="5531" y="13677"/>
                    </a:cubicBezTo>
                    <a:cubicBezTo>
                      <a:pt x="5541" y="13674"/>
                      <a:pt x="5553" y="13671"/>
                      <a:pt x="5562" y="13667"/>
                    </a:cubicBezTo>
                    <a:cubicBezTo>
                      <a:pt x="5937" y="13507"/>
                      <a:pt x="6385" y="13364"/>
                      <a:pt x="6893" y="13244"/>
                    </a:cubicBezTo>
                    <a:cubicBezTo>
                      <a:pt x="6901" y="13242"/>
                      <a:pt x="6908" y="13240"/>
                      <a:pt x="6914" y="13238"/>
                    </a:cubicBezTo>
                    <a:cubicBezTo>
                      <a:pt x="7435" y="13117"/>
                      <a:pt x="8016" y="13018"/>
                      <a:pt x="8640" y="12948"/>
                    </a:cubicBezTo>
                    <a:cubicBezTo>
                      <a:pt x="9318" y="12873"/>
                      <a:pt x="10037" y="12825"/>
                      <a:pt x="10800" y="12825"/>
                    </a:cubicBezTo>
                    <a:cubicBezTo>
                      <a:pt x="11560" y="12825"/>
                      <a:pt x="12279" y="12873"/>
                      <a:pt x="12960" y="12948"/>
                    </a:cubicBezTo>
                    <a:cubicBezTo>
                      <a:pt x="13584" y="13018"/>
                      <a:pt x="14163" y="13117"/>
                      <a:pt x="14686" y="13238"/>
                    </a:cubicBezTo>
                    <a:cubicBezTo>
                      <a:pt x="14692" y="13240"/>
                      <a:pt x="14697" y="13242"/>
                      <a:pt x="14705" y="13244"/>
                    </a:cubicBezTo>
                    <a:cubicBezTo>
                      <a:pt x="15214" y="13364"/>
                      <a:pt x="15662" y="13507"/>
                      <a:pt x="16038" y="13667"/>
                    </a:cubicBezTo>
                    <a:cubicBezTo>
                      <a:pt x="16044" y="13671"/>
                      <a:pt x="16057" y="13674"/>
                      <a:pt x="16066" y="13677"/>
                    </a:cubicBezTo>
                    <a:cubicBezTo>
                      <a:pt x="16414" y="13829"/>
                      <a:pt x="16677" y="13998"/>
                      <a:pt x="16883" y="14176"/>
                    </a:cubicBezTo>
                    <a:cubicBezTo>
                      <a:pt x="16923" y="14210"/>
                      <a:pt x="16954" y="14246"/>
                      <a:pt x="16988" y="14281"/>
                    </a:cubicBezTo>
                    <a:cubicBezTo>
                      <a:pt x="17161" y="14462"/>
                      <a:pt x="17280" y="14650"/>
                      <a:pt x="17280" y="14850"/>
                    </a:cubicBezTo>
                    <a:cubicBezTo>
                      <a:pt x="17280" y="15047"/>
                      <a:pt x="17161" y="15236"/>
                      <a:pt x="16988" y="154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8156"/>
                    </a:lnTo>
                    <a:cubicBezTo>
                      <a:pt x="9338" y="18201"/>
                      <a:pt x="10059" y="18225"/>
                      <a:pt x="10800" y="18225"/>
                    </a:cubicBezTo>
                    <a:cubicBezTo>
                      <a:pt x="11541" y="18225"/>
                      <a:pt x="12262" y="18201"/>
                      <a:pt x="12960" y="18156"/>
                    </a:cubicBezTo>
                    <a:cubicBezTo>
                      <a:pt x="12960" y="181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11542"/>
                    </a:lnTo>
                    <a:cubicBezTo>
                      <a:pt x="12262" y="11498"/>
                      <a:pt x="11541" y="11475"/>
                      <a:pt x="10800" y="11475"/>
                    </a:cubicBezTo>
                    <a:cubicBezTo>
                      <a:pt x="10059" y="11475"/>
                      <a:pt x="9338" y="11498"/>
                      <a:pt x="8640" y="11542"/>
                    </a:cubicBezTo>
                    <a:cubicBezTo>
                      <a:pt x="8640" y="11542"/>
                      <a:pt x="8640" y="2025"/>
                      <a:pt x="8640" y="2025"/>
                    </a:cubicBezTo>
                    <a:close/>
                    <a:moveTo>
                      <a:pt x="17280" y="121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12164"/>
                    </a:lnTo>
                    <a:cubicBezTo>
                      <a:pt x="1710" y="12781"/>
                      <a:pt x="0" y="13749"/>
                      <a:pt x="0" y="14850"/>
                    </a:cubicBezTo>
                    <a:cubicBezTo>
                      <a:pt x="0" y="15950"/>
                      <a:pt x="1710" y="16918"/>
                      <a:pt x="4320" y="175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17534"/>
                    </a:lnTo>
                    <a:cubicBezTo>
                      <a:pt x="19889" y="16918"/>
                      <a:pt x="21600" y="15950"/>
                      <a:pt x="21600" y="14850"/>
                    </a:cubicBezTo>
                    <a:cubicBezTo>
                      <a:pt x="21600" y="13749"/>
                      <a:pt x="19889" y="12781"/>
                      <a:pt x="17280" y="121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6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1576876" y="1819288"/>
            <a:ext cx="1065555" cy="1065555"/>
            <a:chOff x="1576876" y="1819288"/>
            <a:chExt cx="1065555" cy="1065555"/>
          </a:xfrm>
        </p:grpSpPr>
        <p:grpSp>
          <p:nvGrpSpPr>
            <p:cNvPr id="89" name="组合 88"/>
            <p:cNvGrpSpPr/>
            <p:nvPr/>
          </p:nvGrpSpPr>
          <p:grpSpPr>
            <a:xfrm>
              <a:off x="1576876" y="1819288"/>
              <a:ext cx="1065555" cy="1065555"/>
              <a:chOff x="603281" y="217863"/>
              <a:chExt cx="1784707" cy="1784707"/>
            </a:xfrm>
          </p:grpSpPr>
          <p:grpSp>
            <p:nvGrpSpPr>
              <p:cNvPr id="90" name="组合 89"/>
              <p:cNvGrpSpPr/>
              <p:nvPr/>
            </p:nvGrpSpPr>
            <p:grpSpPr>
              <a:xfrm>
                <a:off x="603281" y="217863"/>
                <a:ext cx="1784707" cy="1784707"/>
                <a:chOff x="1827622" y="1343919"/>
                <a:chExt cx="2304000" cy="2304000"/>
              </a:xfrm>
            </p:grpSpPr>
            <p:sp>
              <p:nvSpPr>
                <p:cNvPr id="92" name="椭圆 78"/>
                <p:cNvSpPr/>
                <p:nvPr/>
              </p:nvSpPr>
              <p:spPr>
                <a:xfrm>
                  <a:off x="1827622" y="1343919"/>
                  <a:ext cx="2304000" cy="2304000"/>
                </a:xfrm>
                <a:prstGeom prst="roundRect">
                  <a:avLst/>
                </a:prstGeom>
                <a:gradFill flip="none" rotWithShape="1">
                  <a:gsLst>
                    <a:gs pos="100000">
                      <a:sysClr val="window" lastClr="FFFFFF">
                        <a:lumMod val="85000"/>
                      </a:sysClr>
                    </a:gs>
                    <a:gs pos="0">
                      <a:sysClr val="window" lastClr="FFFFFF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 cap="flat" cmpd="sng" algn="ctr">
                  <a:noFill/>
                  <a:prstDash val="solid"/>
                </a:ln>
                <a:effectLst>
                  <a:outerShdw blurRad="635000" dist="469900" dir="8400000" sx="46000" sy="46000" algn="tr" rotWithShape="0">
                    <a:prstClr val="black">
                      <a:alpha val="61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椭圆 79"/>
                <p:cNvSpPr/>
                <p:nvPr/>
              </p:nvSpPr>
              <p:spPr>
                <a:xfrm>
                  <a:off x="1877481" y="1393778"/>
                  <a:ext cx="2204282" cy="2204282"/>
                </a:xfrm>
                <a:prstGeom prst="roundRect">
                  <a:avLst/>
                </a:prstGeom>
                <a:gradFill flip="none" rotWithShape="1">
                  <a:gsLst>
                    <a:gs pos="100000">
                      <a:sysClr val="window" lastClr="FFFFFF">
                        <a:lumMod val="85000"/>
                      </a:sysClr>
                    </a:gs>
                    <a:gs pos="0">
                      <a:sysClr val="window" lastClr="FFFFFF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 cap="flat" cmpd="sng" algn="ctr">
                  <a:noFill/>
                  <a:prstDash val="solid"/>
                </a:ln>
                <a:effectLst>
                  <a:outerShdw blurRad="635000" dist="469900" dir="8400000" sx="46000" sy="46000" algn="tr" rotWithShape="0">
                    <a:prstClr val="black">
                      <a:alpha val="61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algn="ctr" defTabSz="914400"/>
                  <a:endParaRPr lang="zh-CN" altLang="en-US" kern="0">
                    <a:solidFill>
                      <a:sysClr val="window" lastClr="FFFFFF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91" name="椭圆 77"/>
              <p:cNvSpPr>
                <a:spLocks noChangeAspect="1"/>
              </p:cNvSpPr>
              <p:nvPr/>
            </p:nvSpPr>
            <p:spPr>
              <a:xfrm>
                <a:off x="775634" y="390216"/>
                <a:ext cx="1440000" cy="1440000"/>
              </a:xfrm>
              <a:prstGeom prst="roundRect">
                <a:avLst/>
              </a:prstGeom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2700000" scaled="0"/>
              </a:gradFill>
              <a:ln w="22225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innerShdw blurRad="76200" dist="38100" dir="16200000">
                  <a:prstClr val="black">
                    <a:alpha val="37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8" name="Group 80"/>
            <p:cNvGrpSpPr/>
            <p:nvPr/>
          </p:nvGrpSpPr>
          <p:grpSpPr>
            <a:xfrm>
              <a:off x="1935095" y="2110099"/>
              <a:ext cx="319088" cy="465138"/>
              <a:chOff x="3582988" y="3510757"/>
              <a:chExt cx="319088" cy="465138"/>
            </a:xfrm>
            <a:solidFill>
              <a:schemeClr val="bg1"/>
            </a:solidFill>
          </p:grpSpPr>
          <p:sp>
            <p:nvSpPr>
              <p:cNvPr id="149" name="AutoShape 113"/>
              <p:cNvSpPr/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50" name="AutoShape 114"/>
              <p:cNvSpPr/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6602708" y="1806862"/>
            <a:ext cx="1065555" cy="1065555"/>
            <a:chOff x="6602708" y="1806862"/>
            <a:chExt cx="1065555" cy="1065555"/>
          </a:xfrm>
        </p:grpSpPr>
        <p:grpSp>
          <p:nvGrpSpPr>
            <p:cNvPr id="104" name="组合 103"/>
            <p:cNvGrpSpPr/>
            <p:nvPr/>
          </p:nvGrpSpPr>
          <p:grpSpPr>
            <a:xfrm>
              <a:off x="6602708" y="1806862"/>
              <a:ext cx="1065555" cy="1065555"/>
              <a:chOff x="603281" y="217863"/>
              <a:chExt cx="1784707" cy="1784707"/>
            </a:xfrm>
          </p:grpSpPr>
          <p:grpSp>
            <p:nvGrpSpPr>
              <p:cNvPr id="105" name="组合 104"/>
              <p:cNvGrpSpPr/>
              <p:nvPr/>
            </p:nvGrpSpPr>
            <p:grpSpPr>
              <a:xfrm>
                <a:off x="603281" y="217863"/>
                <a:ext cx="1784707" cy="1784707"/>
                <a:chOff x="1827622" y="1343919"/>
                <a:chExt cx="2304000" cy="2304000"/>
              </a:xfrm>
            </p:grpSpPr>
            <p:sp>
              <p:nvSpPr>
                <p:cNvPr id="107" name="椭圆 78"/>
                <p:cNvSpPr/>
                <p:nvPr/>
              </p:nvSpPr>
              <p:spPr>
                <a:xfrm>
                  <a:off x="1827622" y="1343919"/>
                  <a:ext cx="2304000" cy="2304000"/>
                </a:xfrm>
                <a:prstGeom prst="roundRect">
                  <a:avLst/>
                </a:prstGeom>
                <a:gradFill flip="none" rotWithShape="1">
                  <a:gsLst>
                    <a:gs pos="100000">
                      <a:sysClr val="window" lastClr="FFFFFF">
                        <a:lumMod val="85000"/>
                      </a:sysClr>
                    </a:gs>
                    <a:gs pos="0">
                      <a:sysClr val="window" lastClr="FFFFFF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 cap="flat" cmpd="sng" algn="ctr">
                  <a:noFill/>
                  <a:prstDash val="solid"/>
                </a:ln>
                <a:effectLst>
                  <a:outerShdw blurRad="635000" dist="469900" dir="8400000" sx="46000" sy="46000" algn="tr" rotWithShape="0">
                    <a:prstClr val="black">
                      <a:alpha val="61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椭圆 79"/>
                <p:cNvSpPr/>
                <p:nvPr/>
              </p:nvSpPr>
              <p:spPr>
                <a:xfrm>
                  <a:off x="1877481" y="1393778"/>
                  <a:ext cx="2204282" cy="2204282"/>
                </a:xfrm>
                <a:prstGeom prst="roundRect">
                  <a:avLst/>
                </a:prstGeom>
                <a:gradFill flip="none" rotWithShape="1">
                  <a:gsLst>
                    <a:gs pos="100000">
                      <a:sysClr val="window" lastClr="FFFFFF">
                        <a:lumMod val="85000"/>
                      </a:sysClr>
                    </a:gs>
                    <a:gs pos="0">
                      <a:sysClr val="window" lastClr="FFFFFF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 cap="flat" cmpd="sng" algn="ctr">
                  <a:noFill/>
                  <a:prstDash val="solid"/>
                </a:ln>
                <a:effectLst>
                  <a:outerShdw blurRad="635000" dist="469900" dir="8400000" sx="46000" sy="46000" algn="tr" rotWithShape="0">
                    <a:prstClr val="black">
                      <a:alpha val="61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algn="ctr" defTabSz="914400"/>
                  <a:endParaRPr lang="zh-CN" altLang="en-US" kern="0">
                    <a:solidFill>
                      <a:sysClr val="window" lastClr="FFFFFF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06" name="椭圆 77"/>
              <p:cNvSpPr>
                <a:spLocks noChangeAspect="1"/>
              </p:cNvSpPr>
              <p:nvPr/>
            </p:nvSpPr>
            <p:spPr>
              <a:xfrm>
                <a:off x="775634" y="390216"/>
                <a:ext cx="1440000" cy="1440000"/>
              </a:xfrm>
              <a:prstGeom prst="roundRect">
                <a:avLst/>
              </a:prstGeom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2700000" scaled="0"/>
              </a:gradFill>
              <a:ln w="22225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innerShdw blurRad="76200" dist="38100" dir="16200000">
                  <a:prstClr val="black">
                    <a:alpha val="37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53" name="Group 83"/>
            <p:cNvGrpSpPr/>
            <p:nvPr/>
          </p:nvGrpSpPr>
          <p:grpSpPr>
            <a:xfrm>
              <a:off x="6902157" y="2110099"/>
              <a:ext cx="465138" cy="464344"/>
              <a:chOff x="2581275" y="2582069"/>
              <a:chExt cx="465138" cy="464344"/>
            </a:xfrm>
            <a:solidFill>
              <a:schemeClr val="bg1"/>
            </a:solidFill>
          </p:grpSpPr>
          <p:sp>
            <p:nvSpPr>
              <p:cNvPr id="154" name="AutoShape 128"/>
              <p:cNvSpPr/>
              <p:nvPr/>
            </p:nvSpPr>
            <p:spPr bwMode="auto">
              <a:xfrm>
                <a:off x="2581275" y="2582069"/>
                <a:ext cx="465138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850" y="12150"/>
                    </a:moveTo>
                    <a:cubicBezTo>
                      <a:pt x="13851" y="12150"/>
                      <a:pt x="12926" y="11859"/>
                      <a:pt x="12124" y="11386"/>
                    </a:cubicBezTo>
                    <a:lnTo>
                      <a:pt x="11892" y="11618"/>
                    </a:lnTo>
                    <a:lnTo>
                      <a:pt x="11132" y="12377"/>
                    </a:lnTo>
                    <a:lnTo>
                      <a:pt x="9846" y="13663"/>
                    </a:lnTo>
                    <a:cubicBezTo>
                      <a:pt x="9593" y="13916"/>
                      <a:pt x="9451" y="14260"/>
                      <a:pt x="9451" y="14617"/>
                    </a:cubicBezTo>
                    <a:lnTo>
                      <a:pt x="9451" y="16200"/>
                    </a:lnTo>
                    <a:lnTo>
                      <a:pt x="8101" y="16200"/>
                    </a:lnTo>
                    <a:cubicBezTo>
                      <a:pt x="7356" y="16200"/>
                      <a:pt x="6751" y="16804"/>
                      <a:pt x="6751" y="17549"/>
                    </a:cubicBezTo>
                    <a:lnTo>
                      <a:pt x="6751" y="18900"/>
                    </a:lnTo>
                    <a:lnTo>
                      <a:pt x="5170" y="18900"/>
                    </a:lnTo>
                    <a:cubicBezTo>
                      <a:pt x="4812" y="18900"/>
                      <a:pt x="4469" y="19042"/>
                      <a:pt x="4216" y="19295"/>
                    </a:cubicBezTo>
                    <a:lnTo>
                      <a:pt x="3259" y="20252"/>
                    </a:lnTo>
                    <a:lnTo>
                      <a:pt x="1352" y="20249"/>
                    </a:lnTo>
                    <a:lnTo>
                      <a:pt x="1350" y="18326"/>
                    </a:lnTo>
                    <a:lnTo>
                      <a:pt x="9223" y="10467"/>
                    </a:lnTo>
                    <a:cubicBezTo>
                      <a:pt x="9223" y="10467"/>
                      <a:pt x="9223" y="10467"/>
                      <a:pt x="9224" y="10468"/>
                    </a:cubicBezTo>
                    <a:lnTo>
                      <a:pt x="10215" y="9477"/>
                    </a:lnTo>
                    <a:cubicBezTo>
                      <a:pt x="9741" y="8674"/>
                      <a:pt x="9451" y="7748"/>
                      <a:pt x="9451" y="6750"/>
                    </a:cubicBezTo>
                    <a:cubicBezTo>
                      <a:pt x="9451" y="3767"/>
                      <a:pt x="11869" y="1350"/>
                      <a:pt x="14850" y="1350"/>
                    </a:cubicBezTo>
                    <a:cubicBezTo>
                      <a:pt x="17832" y="1350"/>
                      <a:pt x="20250" y="3767"/>
                      <a:pt x="20250" y="6750"/>
                    </a:cubicBezTo>
                    <a:cubicBezTo>
                      <a:pt x="20250" y="9732"/>
                      <a:pt x="17832" y="12150"/>
                      <a:pt x="14850" y="12150"/>
                    </a:cubicBezTo>
                    <a:moveTo>
                      <a:pt x="14850" y="0"/>
                    </a:moveTo>
                    <a:cubicBezTo>
                      <a:pt x="11123" y="0"/>
                      <a:pt x="8101" y="3022"/>
                      <a:pt x="8101" y="6750"/>
                    </a:cubicBezTo>
                    <a:cubicBezTo>
                      <a:pt x="8101" y="7617"/>
                      <a:pt x="8283" y="8438"/>
                      <a:pt x="8582" y="9199"/>
                    </a:cubicBezTo>
                    <a:lnTo>
                      <a:pt x="383" y="17400"/>
                    </a:lnTo>
                    <a:cubicBezTo>
                      <a:pt x="146" y="17637"/>
                      <a:pt x="0" y="17863"/>
                      <a:pt x="0" y="18225"/>
                    </a:cubicBezTo>
                    <a:lnTo>
                      <a:pt x="0" y="20249"/>
                    </a:lnTo>
                    <a:cubicBezTo>
                      <a:pt x="0" y="20972"/>
                      <a:pt x="626" y="21599"/>
                      <a:pt x="1349" y="21599"/>
                    </a:cubicBezTo>
                    <a:lnTo>
                      <a:pt x="3374" y="21599"/>
                    </a:lnTo>
                    <a:cubicBezTo>
                      <a:pt x="3736" y="21599"/>
                      <a:pt x="3965" y="21455"/>
                      <a:pt x="4202" y="21219"/>
                    </a:cubicBezTo>
                    <a:lnTo>
                      <a:pt x="5170" y="20249"/>
                    </a:lnTo>
                    <a:lnTo>
                      <a:pt x="6751" y="20249"/>
                    </a:lnTo>
                    <a:cubicBezTo>
                      <a:pt x="7496" y="20249"/>
                      <a:pt x="8101" y="19645"/>
                      <a:pt x="8101" y="18900"/>
                    </a:cubicBezTo>
                    <a:lnTo>
                      <a:pt x="8101" y="17549"/>
                    </a:lnTo>
                    <a:lnTo>
                      <a:pt x="9451" y="17549"/>
                    </a:lnTo>
                    <a:cubicBezTo>
                      <a:pt x="10196" y="17549"/>
                      <a:pt x="10801" y="16945"/>
                      <a:pt x="10801" y="16200"/>
                    </a:cubicBezTo>
                    <a:lnTo>
                      <a:pt x="10801" y="14617"/>
                    </a:lnTo>
                    <a:lnTo>
                      <a:pt x="12400" y="13018"/>
                    </a:lnTo>
                    <a:cubicBezTo>
                      <a:pt x="13162" y="13317"/>
                      <a:pt x="13982" y="13500"/>
                      <a:pt x="14850" y="13500"/>
                    </a:cubicBezTo>
                    <a:cubicBezTo>
                      <a:pt x="18577" y="13500"/>
                      <a:pt x="21599" y="10477"/>
                      <a:pt x="21599" y="6750"/>
                    </a:cubicBezTo>
                    <a:cubicBezTo>
                      <a:pt x="21599" y="3022"/>
                      <a:pt x="18577" y="0"/>
                      <a:pt x="148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6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155" name="AutoShape 129"/>
              <p:cNvSpPr/>
              <p:nvPr/>
            </p:nvSpPr>
            <p:spPr bwMode="auto">
              <a:xfrm>
                <a:off x="2871788" y="2640013"/>
                <a:ext cx="115888" cy="115888"/>
              </a:xfrm>
              <a:custGeom>
                <a:avLst/>
                <a:gdLst>
                  <a:gd name="T0" fmla="*/ 10800 w 21600"/>
                  <a:gd name="T1" fmla="+- 0 10800 134"/>
                  <a:gd name="T2" fmla="*/ 10800 h 21333"/>
                  <a:gd name="T3" fmla="*/ 10800 w 21600"/>
                  <a:gd name="T4" fmla="+- 0 10800 134"/>
                  <a:gd name="T5" fmla="*/ 10800 h 21333"/>
                  <a:gd name="T6" fmla="*/ 10800 w 21600"/>
                  <a:gd name="T7" fmla="+- 0 10800 134"/>
                  <a:gd name="T8" fmla="*/ 10800 h 21333"/>
                  <a:gd name="T9" fmla="*/ 10800 w 21600"/>
                  <a:gd name="T10" fmla="+- 0 10800 134"/>
                  <a:gd name="T11" fmla="*/ 10800 h 2133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</a:cxnLst>
                <a:rect l="0" t="0" r="r" b="b"/>
                <a:pathLst>
                  <a:path w="21600" h="21333">
                    <a:moveTo>
                      <a:pt x="13008" y="18684"/>
                    </a:moveTo>
                    <a:cubicBezTo>
                      <a:pt x="9017" y="15850"/>
                      <a:pt x="5542" y="12415"/>
                      <a:pt x="2694" y="8570"/>
                    </a:cubicBezTo>
                    <a:cubicBezTo>
                      <a:pt x="3736" y="5628"/>
                      <a:pt x="5693" y="3697"/>
                      <a:pt x="8585" y="2647"/>
                    </a:cubicBezTo>
                    <a:cubicBezTo>
                      <a:pt x="12578" y="5489"/>
                      <a:pt x="16048" y="8911"/>
                      <a:pt x="18889" y="12809"/>
                    </a:cubicBezTo>
                    <a:cubicBezTo>
                      <a:pt x="17836" y="15730"/>
                      <a:pt x="15883" y="17647"/>
                      <a:pt x="13008" y="18684"/>
                    </a:cubicBezTo>
                    <a:moveTo>
                      <a:pt x="21110" y="11295"/>
                    </a:moveTo>
                    <a:cubicBezTo>
                      <a:pt x="18081" y="7130"/>
                      <a:pt x="14396" y="3496"/>
                      <a:pt x="10161" y="484"/>
                    </a:cubicBezTo>
                    <a:cubicBezTo>
                      <a:pt x="9468" y="-8"/>
                      <a:pt x="8579" y="-134"/>
                      <a:pt x="7778" y="145"/>
                    </a:cubicBezTo>
                    <a:cubicBezTo>
                      <a:pt x="4027" y="1450"/>
                      <a:pt x="1463" y="3983"/>
                      <a:pt x="145" y="7687"/>
                    </a:cubicBezTo>
                    <a:cubicBezTo>
                      <a:pt x="46" y="7962"/>
                      <a:pt x="0" y="8252"/>
                      <a:pt x="0" y="8537"/>
                    </a:cubicBezTo>
                    <a:cubicBezTo>
                      <a:pt x="0" y="9071"/>
                      <a:pt x="167" y="9596"/>
                      <a:pt x="487" y="10041"/>
                    </a:cubicBezTo>
                    <a:cubicBezTo>
                      <a:pt x="3525" y="14213"/>
                      <a:pt x="7211" y="17850"/>
                      <a:pt x="11431" y="20850"/>
                    </a:cubicBezTo>
                    <a:cubicBezTo>
                      <a:pt x="12122" y="21338"/>
                      <a:pt x="13010" y="21466"/>
                      <a:pt x="13812" y="21188"/>
                    </a:cubicBezTo>
                    <a:cubicBezTo>
                      <a:pt x="17563" y="19893"/>
                      <a:pt x="20133" y="17356"/>
                      <a:pt x="21451" y="13647"/>
                    </a:cubicBezTo>
                    <a:cubicBezTo>
                      <a:pt x="21551" y="13372"/>
                      <a:pt x="21600" y="13081"/>
                      <a:pt x="21600" y="12796"/>
                    </a:cubicBezTo>
                    <a:cubicBezTo>
                      <a:pt x="21600" y="12265"/>
                      <a:pt x="21429" y="11740"/>
                      <a:pt x="21110" y="1129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6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1575225" y="4598010"/>
            <a:ext cx="1065555" cy="1065555"/>
            <a:chOff x="1575225" y="4598010"/>
            <a:chExt cx="1065555" cy="1065555"/>
          </a:xfrm>
        </p:grpSpPr>
        <p:grpSp>
          <p:nvGrpSpPr>
            <p:cNvPr id="94" name="组合 93"/>
            <p:cNvGrpSpPr/>
            <p:nvPr/>
          </p:nvGrpSpPr>
          <p:grpSpPr>
            <a:xfrm>
              <a:off x="1575225" y="4598010"/>
              <a:ext cx="1065555" cy="1065555"/>
              <a:chOff x="603281" y="217863"/>
              <a:chExt cx="1784707" cy="1784707"/>
            </a:xfrm>
          </p:grpSpPr>
          <p:grpSp>
            <p:nvGrpSpPr>
              <p:cNvPr id="95" name="组合 94"/>
              <p:cNvGrpSpPr/>
              <p:nvPr/>
            </p:nvGrpSpPr>
            <p:grpSpPr>
              <a:xfrm>
                <a:off x="603281" y="217863"/>
                <a:ext cx="1784707" cy="1784707"/>
                <a:chOff x="1827622" y="1343919"/>
                <a:chExt cx="2304000" cy="2304000"/>
              </a:xfrm>
            </p:grpSpPr>
            <p:sp>
              <p:nvSpPr>
                <p:cNvPr id="97" name="椭圆 78"/>
                <p:cNvSpPr/>
                <p:nvPr/>
              </p:nvSpPr>
              <p:spPr>
                <a:xfrm>
                  <a:off x="1827622" y="1343919"/>
                  <a:ext cx="2304000" cy="2304000"/>
                </a:xfrm>
                <a:prstGeom prst="roundRect">
                  <a:avLst/>
                </a:prstGeom>
                <a:gradFill flip="none" rotWithShape="1">
                  <a:gsLst>
                    <a:gs pos="100000">
                      <a:sysClr val="window" lastClr="FFFFFF">
                        <a:lumMod val="85000"/>
                      </a:sysClr>
                    </a:gs>
                    <a:gs pos="0">
                      <a:sysClr val="window" lastClr="FFFFFF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 cap="flat" cmpd="sng" algn="ctr">
                  <a:noFill/>
                  <a:prstDash val="solid"/>
                </a:ln>
                <a:effectLst>
                  <a:outerShdw blurRad="635000" dist="469900" dir="8400000" sx="46000" sy="46000" algn="tr" rotWithShape="0">
                    <a:prstClr val="black">
                      <a:alpha val="61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椭圆 79"/>
                <p:cNvSpPr/>
                <p:nvPr/>
              </p:nvSpPr>
              <p:spPr>
                <a:xfrm>
                  <a:off x="1877481" y="1393778"/>
                  <a:ext cx="2204282" cy="2204282"/>
                </a:xfrm>
                <a:prstGeom prst="roundRect">
                  <a:avLst/>
                </a:prstGeom>
                <a:gradFill flip="none" rotWithShape="1">
                  <a:gsLst>
                    <a:gs pos="100000">
                      <a:sysClr val="window" lastClr="FFFFFF">
                        <a:lumMod val="85000"/>
                      </a:sysClr>
                    </a:gs>
                    <a:gs pos="0">
                      <a:sysClr val="window" lastClr="FFFFFF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 cap="flat" cmpd="sng" algn="ctr">
                  <a:noFill/>
                  <a:prstDash val="solid"/>
                </a:ln>
                <a:effectLst>
                  <a:outerShdw blurRad="635000" dist="469900" dir="8400000" sx="46000" sy="46000" algn="tr" rotWithShape="0">
                    <a:prstClr val="black">
                      <a:alpha val="61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algn="ctr" defTabSz="914400"/>
                  <a:endParaRPr lang="zh-CN" altLang="en-US" kern="0">
                    <a:solidFill>
                      <a:sysClr val="window" lastClr="FFFFFF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96" name="椭圆 77"/>
              <p:cNvSpPr>
                <a:spLocks noChangeAspect="1"/>
              </p:cNvSpPr>
              <p:nvPr/>
            </p:nvSpPr>
            <p:spPr>
              <a:xfrm>
                <a:off x="775634" y="390216"/>
                <a:ext cx="1440001" cy="1440001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</a:gsLst>
                <a:lin ang="2700000" scaled="0"/>
              </a:gradFill>
              <a:ln w="22225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innerShdw blurRad="76200" dist="38100" dir="16200000">
                  <a:prstClr val="black">
                    <a:alpha val="37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58" name="Group 86"/>
            <p:cNvGrpSpPr/>
            <p:nvPr/>
          </p:nvGrpSpPr>
          <p:grpSpPr>
            <a:xfrm>
              <a:off x="1869610" y="4909249"/>
              <a:ext cx="464344" cy="464344"/>
              <a:chOff x="4439444" y="1652588"/>
              <a:chExt cx="464344" cy="464344"/>
            </a:xfrm>
            <a:solidFill>
              <a:schemeClr val="bg1"/>
            </a:solidFill>
          </p:grpSpPr>
          <p:sp>
            <p:nvSpPr>
              <p:cNvPr id="159" name="AutoShape 136"/>
              <p:cNvSpPr/>
              <p:nvPr/>
            </p:nvSpPr>
            <p:spPr bwMode="auto">
              <a:xfrm>
                <a:off x="4686300" y="1710532"/>
                <a:ext cx="152400" cy="1524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538" y="20579"/>
                    </a:moveTo>
                    <a:lnTo>
                      <a:pt x="19542" y="20579"/>
                    </a:lnTo>
                    <a:cubicBezTo>
                      <a:pt x="19546" y="21142"/>
                      <a:pt x="20004" y="21600"/>
                      <a:pt x="20571" y="21600"/>
                    </a:cubicBezTo>
                    <a:cubicBezTo>
                      <a:pt x="21137" y="21600"/>
                      <a:pt x="21599" y="21138"/>
                      <a:pt x="21599" y="20571"/>
                    </a:cubicBezTo>
                    <a:cubicBezTo>
                      <a:pt x="21599" y="20565"/>
                      <a:pt x="21595" y="20561"/>
                      <a:pt x="21595" y="20555"/>
                    </a:cubicBezTo>
                    <a:cubicBezTo>
                      <a:pt x="21583" y="9221"/>
                      <a:pt x="12411" y="41"/>
                      <a:pt x="1080" y="12"/>
                    </a:cubicBezTo>
                    <a:cubicBezTo>
                      <a:pt x="1064" y="10"/>
                      <a:pt x="1048" y="0"/>
                      <a:pt x="1028" y="0"/>
                    </a:cubicBezTo>
                    <a:cubicBezTo>
                      <a:pt x="458" y="0"/>
                      <a:pt x="0" y="461"/>
                      <a:pt x="0" y="1028"/>
                    </a:cubicBezTo>
                    <a:cubicBezTo>
                      <a:pt x="0" y="1594"/>
                      <a:pt x="458" y="2055"/>
                      <a:pt x="1024" y="2057"/>
                    </a:cubicBezTo>
                    <a:lnTo>
                      <a:pt x="1024" y="2065"/>
                    </a:lnTo>
                    <a:cubicBezTo>
                      <a:pt x="11233" y="2065"/>
                      <a:pt x="19538" y="10370"/>
                      <a:pt x="19538" y="2057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60" name="AutoShape 137"/>
              <p:cNvSpPr/>
              <p:nvPr/>
            </p:nvSpPr>
            <p:spPr bwMode="auto">
              <a:xfrm>
                <a:off x="4439444" y="1652588"/>
                <a:ext cx="464344" cy="464344"/>
              </a:xfrm>
              <a:custGeom>
                <a:avLst/>
                <a:gdLst>
                  <a:gd name="T0" fmla="+- 0 10819 195"/>
                  <a:gd name="T1" fmla="*/ T0 w 21248"/>
                  <a:gd name="T2" fmla="*/ 10800 h 21600"/>
                  <a:gd name="T3" fmla="+- 0 10819 195"/>
                  <a:gd name="T4" fmla="*/ T3 w 21248"/>
                  <a:gd name="T5" fmla="*/ 10800 h 21600"/>
                  <a:gd name="T6" fmla="+- 0 10819 195"/>
                  <a:gd name="T7" fmla="*/ T6 w 21248"/>
                  <a:gd name="T8" fmla="*/ 10800 h 21600"/>
                  <a:gd name="T9" fmla="+- 0 10819 195"/>
                  <a:gd name="T10" fmla="*/ T9 w 212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248" h="21600">
                    <a:moveTo>
                      <a:pt x="19868" y="17133"/>
                    </a:moveTo>
                    <a:cubicBezTo>
                      <a:pt x="19766" y="17386"/>
                      <a:pt x="19525" y="17549"/>
                      <a:pt x="19255" y="17549"/>
                    </a:cubicBezTo>
                    <a:lnTo>
                      <a:pt x="19058" y="17549"/>
                    </a:lnTo>
                    <a:lnTo>
                      <a:pt x="3983" y="2226"/>
                    </a:lnTo>
                    <a:lnTo>
                      <a:pt x="3983" y="2025"/>
                    </a:lnTo>
                    <a:cubicBezTo>
                      <a:pt x="3983" y="1750"/>
                      <a:pt x="4144" y="1506"/>
                      <a:pt x="4393" y="1401"/>
                    </a:cubicBezTo>
                    <a:cubicBezTo>
                      <a:pt x="4475" y="1367"/>
                      <a:pt x="4560" y="1350"/>
                      <a:pt x="4647" y="1350"/>
                    </a:cubicBezTo>
                    <a:cubicBezTo>
                      <a:pt x="4824" y="1350"/>
                      <a:pt x="4991" y="1420"/>
                      <a:pt x="5116" y="1547"/>
                    </a:cubicBezTo>
                    <a:lnTo>
                      <a:pt x="19724" y="16397"/>
                    </a:lnTo>
                    <a:cubicBezTo>
                      <a:pt x="19915" y="16591"/>
                      <a:pt x="19972" y="16880"/>
                      <a:pt x="19868" y="17133"/>
                    </a:cubicBezTo>
                    <a:moveTo>
                      <a:pt x="10121" y="17549"/>
                    </a:moveTo>
                    <a:cubicBezTo>
                      <a:pt x="10017" y="17549"/>
                      <a:pt x="9922" y="17586"/>
                      <a:pt x="9824" y="17609"/>
                    </a:cubicBezTo>
                    <a:lnTo>
                      <a:pt x="3923" y="11612"/>
                    </a:lnTo>
                    <a:cubicBezTo>
                      <a:pt x="3946" y="11512"/>
                      <a:pt x="3982" y="11415"/>
                      <a:pt x="3982" y="11311"/>
                    </a:cubicBezTo>
                    <a:lnTo>
                      <a:pt x="3983" y="3180"/>
                    </a:lnTo>
                    <a:lnTo>
                      <a:pt x="18119" y="17549"/>
                    </a:lnTo>
                    <a:cubicBezTo>
                      <a:pt x="18119" y="17549"/>
                      <a:pt x="10121" y="17549"/>
                      <a:pt x="10121" y="17549"/>
                    </a:cubicBezTo>
                    <a:close/>
                    <a:moveTo>
                      <a:pt x="9182" y="17945"/>
                    </a:moveTo>
                    <a:lnTo>
                      <a:pt x="7109" y="20052"/>
                    </a:lnTo>
                    <a:cubicBezTo>
                      <a:pt x="6939" y="20224"/>
                      <a:pt x="6742" y="20249"/>
                      <a:pt x="6640" y="20249"/>
                    </a:cubicBezTo>
                    <a:cubicBezTo>
                      <a:pt x="6537" y="20249"/>
                      <a:pt x="6339" y="20224"/>
                      <a:pt x="6170" y="20052"/>
                    </a:cubicBezTo>
                    <a:lnTo>
                      <a:pt x="1522" y="15327"/>
                    </a:lnTo>
                    <a:cubicBezTo>
                      <a:pt x="1352" y="15154"/>
                      <a:pt x="1327" y="14953"/>
                      <a:pt x="1327" y="14850"/>
                    </a:cubicBezTo>
                    <a:cubicBezTo>
                      <a:pt x="1327" y="14745"/>
                      <a:pt x="1352" y="14544"/>
                      <a:pt x="1522" y="14373"/>
                    </a:cubicBezTo>
                    <a:lnTo>
                      <a:pt x="3593" y="12266"/>
                    </a:lnTo>
                    <a:cubicBezTo>
                      <a:pt x="3599" y="12260"/>
                      <a:pt x="3601" y="12251"/>
                      <a:pt x="3607" y="12245"/>
                    </a:cubicBezTo>
                    <a:lnTo>
                      <a:pt x="9202" y="17932"/>
                    </a:lnTo>
                    <a:cubicBezTo>
                      <a:pt x="9196" y="17937"/>
                      <a:pt x="9187" y="17939"/>
                      <a:pt x="9182" y="17945"/>
                    </a:cubicBezTo>
                    <a:moveTo>
                      <a:pt x="6056" y="593"/>
                    </a:moveTo>
                    <a:cubicBezTo>
                      <a:pt x="5675" y="205"/>
                      <a:pt x="5165" y="0"/>
                      <a:pt x="4647" y="0"/>
                    </a:cubicBezTo>
                    <a:cubicBezTo>
                      <a:pt x="4390" y="0"/>
                      <a:pt x="4132" y="49"/>
                      <a:pt x="3885" y="154"/>
                    </a:cubicBezTo>
                    <a:cubicBezTo>
                      <a:pt x="3141" y="467"/>
                      <a:pt x="2655" y="1205"/>
                      <a:pt x="2655" y="2025"/>
                    </a:cubicBezTo>
                    <a:lnTo>
                      <a:pt x="2654" y="11311"/>
                    </a:lnTo>
                    <a:lnTo>
                      <a:pt x="583" y="13418"/>
                    </a:lnTo>
                    <a:cubicBezTo>
                      <a:pt x="-195" y="14208"/>
                      <a:pt x="-195" y="15491"/>
                      <a:pt x="583" y="16281"/>
                    </a:cubicBezTo>
                    <a:lnTo>
                      <a:pt x="5231" y="21006"/>
                    </a:lnTo>
                    <a:cubicBezTo>
                      <a:pt x="5620" y="21402"/>
                      <a:pt x="6131" y="21599"/>
                      <a:pt x="6640" y="21599"/>
                    </a:cubicBezTo>
                    <a:cubicBezTo>
                      <a:pt x="7150" y="21599"/>
                      <a:pt x="7659" y="21402"/>
                      <a:pt x="8048" y="21006"/>
                    </a:cubicBezTo>
                    <a:lnTo>
                      <a:pt x="10121" y="18900"/>
                    </a:lnTo>
                    <a:lnTo>
                      <a:pt x="19255" y="18900"/>
                    </a:lnTo>
                    <a:cubicBezTo>
                      <a:pt x="20062" y="18900"/>
                      <a:pt x="20788" y="18407"/>
                      <a:pt x="21095" y="17650"/>
                    </a:cubicBezTo>
                    <a:cubicBezTo>
                      <a:pt x="21405" y="16893"/>
                      <a:pt x="21234" y="16022"/>
                      <a:pt x="20663" y="15443"/>
                    </a:cubicBezTo>
                    <a:cubicBezTo>
                      <a:pt x="20663" y="15443"/>
                      <a:pt x="6056" y="593"/>
                      <a:pt x="6056" y="59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  <p:sp>
            <p:nvSpPr>
              <p:cNvPr id="161" name="AutoShape 138"/>
              <p:cNvSpPr/>
              <p:nvPr/>
            </p:nvSpPr>
            <p:spPr bwMode="auto">
              <a:xfrm>
                <a:off x="4686300" y="1652588"/>
                <a:ext cx="217488" cy="2174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7" y="2880"/>
                    </a:moveTo>
                    <a:lnTo>
                      <a:pt x="1437" y="2885"/>
                    </a:lnTo>
                    <a:cubicBezTo>
                      <a:pt x="10965" y="2885"/>
                      <a:pt x="18717" y="10637"/>
                      <a:pt x="18717" y="20165"/>
                    </a:cubicBezTo>
                    <a:lnTo>
                      <a:pt x="18720" y="20165"/>
                    </a:lnTo>
                    <a:cubicBezTo>
                      <a:pt x="18722" y="20959"/>
                      <a:pt x="19366" y="21600"/>
                      <a:pt x="20160" y="21600"/>
                    </a:cubicBezTo>
                    <a:cubicBezTo>
                      <a:pt x="20955" y="21600"/>
                      <a:pt x="21599" y="20956"/>
                      <a:pt x="21599" y="20160"/>
                    </a:cubicBezTo>
                    <a:cubicBezTo>
                      <a:pt x="21599" y="20155"/>
                      <a:pt x="21597" y="20152"/>
                      <a:pt x="21597" y="20148"/>
                    </a:cubicBezTo>
                    <a:cubicBezTo>
                      <a:pt x="21588" y="9034"/>
                      <a:pt x="12588" y="28"/>
                      <a:pt x="1476" y="8"/>
                    </a:cubicBezTo>
                    <a:cubicBezTo>
                      <a:pt x="1465" y="7"/>
                      <a:pt x="1454" y="0"/>
                      <a:pt x="1440" y="0"/>
                    </a:cubicBezTo>
                    <a:cubicBezTo>
                      <a:pt x="644" y="0"/>
                      <a:pt x="0" y="644"/>
                      <a:pt x="0" y="1440"/>
                    </a:cubicBezTo>
                    <a:cubicBezTo>
                      <a:pt x="0" y="2234"/>
                      <a:pt x="644" y="2878"/>
                      <a:pt x="1437" y="2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5400" tIns="25400" rIns="25400" bIns="2540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64" name="TextBox 63"/>
          <p:cNvSpPr txBox="1"/>
          <p:nvPr/>
        </p:nvSpPr>
        <p:spPr>
          <a:xfrm>
            <a:off x="2841638" y="1892830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输入标题内容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841638" y="2206845"/>
            <a:ext cx="277965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点击输入简要文字内容，文字内容概括精炼，不用多余的文字修饰，言短意赅的说明该项内容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41638" y="3267983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输入标题内容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41638" y="3581998"/>
            <a:ext cx="2779659" cy="570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亮亮图文旗舰店</a:t>
            </a:r>
            <a:r>
              <a:rPr lang="en-US" altLang="zh-CN" sz="11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https://liangliangtuwen.tmall.com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41638" y="464866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输入标题内容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41638" y="4962677"/>
            <a:ext cx="277965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点击输入简要文字内容，文字内容概括精炼，不用多余的文字修饰，言短意赅的说明该项内容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933038" y="1880131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输入标题内容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933038" y="2194146"/>
            <a:ext cx="277965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点击输入简要文字内容，文字内容概括精炼，不用多余的文字修饰，言短意赅的说明该项内容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933038" y="3255284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输入标题内容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933038" y="3569299"/>
            <a:ext cx="277965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点击输入简要文字内容，文字内容概括精炼，不用多余的文字修饰，言短意赅的说明该项内容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933038" y="4635963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输入标题内容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933038" y="4949978"/>
            <a:ext cx="277965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点击输入简要文字内容，文字内容概括精炼，不用多余的文字修饰，言短意赅的说明该项内容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6" name="组合 85"/>
          <p:cNvGrpSpPr/>
          <p:nvPr/>
        </p:nvGrpSpPr>
        <p:grpSpPr>
          <a:xfrm>
            <a:off x="3799023" y="400194"/>
            <a:ext cx="4593954" cy="1031890"/>
            <a:chOff x="3590568" y="400194"/>
            <a:chExt cx="5213316" cy="1031890"/>
          </a:xfrm>
        </p:grpSpPr>
        <p:grpSp>
          <p:nvGrpSpPr>
            <p:cNvPr id="87" name="组合 86"/>
            <p:cNvGrpSpPr/>
            <p:nvPr/>
          </p:nvGrpSpPr>
          <p:grpSpPr>
            <a:xfrm>
              <a:off x="3590568" y="400194"/>
              <a:ext cx="5213316" cy="1031890"/>
              <a:chOff x="7038412" y="5298115"/>
              <a:chExt cx="3099874" cy="517828"/>
            </a:xfrm>
          </p:grpSpPr>
          <p:grpSp>
            <p:nvGrpSpPr>
              <p:cNvPr id="114" name="组合 113"/>
              <p:cNvGrpSpPr/>
              <p:nvPr/>
            </p:nvGrpSpPr>
            <p:grpSpPr>
              <a:xfrm>
                <a:off x="7038412" y="5298115"/>
                <a:ext cx="3099874" cy="517828"/>
                <a:chOff x="5718131" y="5650928"/>
                <a:chExt cx="4596458" cy="767829"/>
              </a:xfrm>
            </p:grpSpPr>
            <p:sp>
              <p:nvSpPr>
                <p:cNvPr id="116" name="圆角矩形 115"/>
                <p:cNvSpPr/>
                <p:nvPr/>
              </p:nvSpPr>
              <p:spPr>
                <a:xfrm>
                  <a:off x="5718131" y="5650928"/>
                  <a:ext cx="4596458" cy="76782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3F3F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7" name="圆角矩形 116"/>
                <p:cNvSpPr/>
                <p:nvPr/>
              </p:nvSpPr>
              <p:spPr>
                <a:xfrm>
                  <a:off x="5829672" y="5747159"/>
                  <a:ext cx="4373372" cy="57536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15" name="TextBox 19"/>
              <p:cNvSpPr txBox="1"/>
              <p:nvPr/>
            </p:nvSpPr>
            <p:spPr>
              <a:xfrm>
                <a:off x="7752953" y="5433395"/>
                <a:ext cx="124651" cy="154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8" name="矩形 87"/>
            <p:cNvSpPr/>
            <p:nvPr/>
          </p:nvSpPr>
          <p:spPr>
            <a:xfrm>
              <a:off x="4055479" y="625993"/>
              <a:ext cx="428349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dirty="0" smtClean="0">
                  <a:solidFill>
                    <a:schemeClr val="bg1"/>
                  </a:solidFill>
                  <a:cs typeface="+mn-ea"/>
                  <a:sym typeface="+mn-lt"/>
                </a:rPr>
                <a:t>课题总结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3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3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3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2904660" y="2347662"/>
            <a:ext cx="1872000" cy="1872000"/>
            <a:chOff x="9674578" y="2446144"/>
            <a:chExt cx="1556194" cy="1556194"/>
          </a:xfrm>
        </p:grpSpPr>
        <p:grpSp>
          <p:nvGrpSpPr>
            <p:cNvPr id="17" name="组合 16"/>
            <p:cNvGrpSpPr/>
            <p:nvPr/>
          </p:nvGrpSpPr>
          <p:grpSpPr>
            <a:xfrm>
              <a:off x="9674578" y="2446144"/>
              <a:ext cx="1556194" cy="1556194"/>
              <a:chOff x="3154508" y="1821271"/>
              <a:chExt cx="2785107" cy="2785102"/>
            </a:xfrm>
          </p:grpSpPr>
          <p:sp>
            <p:nvSpPr>
              <p:cNvPr id="19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100000">
                    <a:schemeClr val="accent4">
                      <a:lumMod val="75000"/>
                    </a:schemeClr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chemeClr val="accent4">
                        <a:lumMod val="75000"/>
                      </a:schemeClr>
                    </a:gs>
                    <a:gs pos="100000">
                      <a:schemeClr val="accent4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" name="Freeform 5"/>
            <p:cNvSpPr>
              <a:spLocks noChangeAspect="1" noEditPoints="1"/>
            </p:cNvSpPr>
            <p:nvPr/>
          </p:nvSpPr>
          <p:spPr bwMode="auto">
            <a:xfrm>
              <a:off x="10262139" y="2880262"/>
              <a:ext cx="400923" cy="592899"/>
            </a:xfrm>
            <a:custGeom>
              <a:avLst/>
              <a:gdLst>
                <a:gd name="T0" fmla="*/ 189 w 316"/>
                <a:gd name="T1" fmla="*/ 16 h 467"/>
                <a:gd name="T2" fmla="*/ 225 w 316"/>
                <a:gd name="T3" fmla="*/ 7 h 467"/>
                <a:gd name="T4" fmla="*/ 300 w 316"/>
                <a:gd name="T5" fmla="*/ 52 h 467"/>
                <a:gd name="T6" fmla="*/ 309 w 316"/>
                <a:gd name="T7" fmla="*/ 89 h 467"/>
                <a:gd name="T8" fmla="*/ 298 w 316"/>
                <a:gd name="T9" fmla="*/ 105 h 467"/>
                <a:gd name="T10" fmla="*/ 179 w 316"/>
                <a:gd name="T11" fmla="*/ 33 h 467"/>
                <a:gd name="T12" fmla="*/ 189 w 316"/>
                <a:gd name="T13" fmla="*/ 16 h 467"/>
                <a:gd name="T14" fmla="*/ 164 w 316"/>
                <a:gd name="T15" fmla="*/ 58 h 467"/>
                <a:gd name="T16" fmla="*/ 147 w 316"/>
                <a:gd name="T17" fmla="*/ 85 h 467"/>
                <a:gd name="T18" fmla="*/ 266 w 316"/>
                <a:gd name="T19" fmla="*/ 157 h 467"/>
                <a:gd name="T20" fmla="*/ 283 w 316"/>
                <a:gd name="T21" fmla="*/ 130 h 467"/>
                <a:gd name="T22" fmla="*/ 164 w 316"/>
                <a:gd name="T23" fmla="*/ 58 h 467"/>
                <a:gd name="T24" fmla="*/ 2 w 316"/>
                <a:gd name="T25" fmla="*/ 446 h 467"/>
                <a:gd name="T26" fmla="*/ 13 w 316"/>
                <a:gd name="T27" fmla="*/ 354 h 467"/>
                <a:gd name="T28" fmla="*/ 90 w 316"/>
                <a:gd name="T29" fmla="*/ 401 h 467"/>
                <a:gd name="T30" fmla="*/ 13 w 316"/>
                <a:gd name="T31" fmla="*/ 453 h 467"/>
                <a:gd name="T32" fmla="*/ 2 w 316"/>
                <a:gd name="T33" fmla="*/ 446 h 467"/>
                <a:gd name="T34" fmla="*/ 20 w 316"/>
                <a:gd name="T35" fmla="*/ 296 h 467"/>
                <a:gd name="T36" fmla="*/ 133 w 316"/>
                <a:gd name="T37" fmla="*/ 109 h 467"/>
                <a:gd name="T38" fmla="*/ 172 w 316"/>
                <a:gd name="T39" fmla="*/ 133 h 467"/>
                <a:gd name="T40" fmla="*/ 59 w 316"/>
                <a:gd name="T41" fmla="*/ 320 h 467"/>
                <a:gd name="T42" fmla="*/ 20 w 316"/>
                <a:gd name="T43" fmla="*/ 296 h 467"/>
                <a:gd name="T44" fmla="*/ 99 w 316"/>
                <a:gd name="T45" fmla="*/ 344 h 467"/>
                <a:gd name="T46" fmla="*/ 212 w 316"/>
                <a:gd name="T47" fmla="*/ 158 h 467"/>
                <a:gd name="T48" fmla="*/ 252 w 316"/>
                <a:gd name="T49" fmla="*/ 182 h 467"/>
                <a:gd name="T50" fmla="*/ 139 w 316"/>
                <a:gd name="T51" fmla="*/ 368 h 467"/>
                <a:gd name="T52" fmla="*/ 99 w 316"/>
                <a:gd name="T53" fmla="*/ 344 h 467"/>
                <a:gd name="T54" fmla="*/ 95 w 316"/>
                <a:gd name="T55" fmla="*/ 446 h 467"/>
                <a:gd name="T56" fmla="*/ 301 w 316"/>
                <a:gd name="T57" fmla="*/ 446 h 467"/>
                <a:gd name="T58" fmla="*/ 311 w 316"/>
                <a:gd name="T59" fmla="*/ 456 h 467"/>
                <a:gd name="T60" fmla="*/ 301 w 316"/>
                <a:gd name="T61" fmla="*/ 467 h 467"/>
                <a:gd name="T62" fmla="*/ 95 w 316"/>
                <a:gd name="T63" fmla="*/ 467 h 467"/>
                <a:gd name="T64" fmla="*/ 84 w 316"/>
                <a:gd name="T65" fmla="*/ 456 h 467"/>
                <a:gd name="T66" fmla="*/ 95 w 316"/>
                <a:gd name="T67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6" h="467">
                  <a:moveTo>
                    <a:pt x="189" y="16"/>
                  </a:moveTo>
                  <a:cubicBezTo>
                    <a:pt x="197" y="4"/>
                    <a:pt x="213" y="0"/>
                    <a:pt x="225" y="7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312" y="60"/>
                    <a:pt x="316" y="76"/>
                    <a:pt x="309" y="89"/>
                  </a:cubicBezTo>
                  <a:cubicBezTo>
                    <a:pt x="298" y="105"/>
                    <a:pt x="298" y="105"/>
                    <a:pt x="298" y="105"/>
                  </a:cubicBezTo>
                  <a:cubicBezTo>
                    <a:pt x="179" y="33"/>
                    <a:pt x="179" y="33"/>
                    <a:pt x="179" y="33"/>
                  </a:cubicBezTo>
                  <a:lnTo>
                    <a:pt x="189" y="16"/>
                  </a:lnTo>
                  <a:close/>
                  <a:moveTo>
                    <a:pt x="164" y="58"/>
                  </a:moveTo>
                  <a:cubicBezTo>
                    <a:pt x="147" y="85"/>
                    <a:pt x="147" y="85"/>
                    <a:pt x="147" y="85"/>
                  </a:cubicBezTo>
                  <a:cubicBezTo>
                    <a:pt x="266" y="157"/>
                    <a:pt x="266" y="157"/>
                    <a:pt x="266" y="157"/>
                  </a:cubicBezTo>
                  <a:cubicBezTo>
                    <a:pt x="283" y="130"/>
                    <a:pt x="283" y="130"/>
                    <a:pt x="283" y="130"/>
                  </a:cubicBezTo>
                  <a:lnTo>
                    <a:pt x="164" y="58"/>
                  </a:lnTo>
                  <a:close/>
                  <a:moveTo>
                    <a:pt x="2" y="446"/>
                  </a:moveTo>
                  <a:cubicBezTo>
                    <a:pt x="13" y="354"/>
                    <a:pt x="13" y="354"/>
                    <a:pt x="13" y="354"/>
                  </a:cubicBezTo>
                  <a:cubicBezTo>
                    <a:pt x="90" y="401"/>
                    <a:pt x="90" y="401"/>
                    <a:pt x="90" y="401"/>
                  </a:cubicBezTo>
                  <a:cubicBezTo>
                    <a:pt x="13" y="453"/>
                    <a:pt x="13" y="453"/>
                    <a:pt x="13" y="453"/>
                  </a:cubicBezTo>
                  <a:cubicBezTo>
                    <a:pt x="5" y="459"/>
                    <a:pt x="0" y="456"/>
                    <a:pt x="2" y="446"/>
                  </a:cubicBezTo>
                  <a:close/>
                  <a:moveTo>
                    <a:pt x="20" y="296"/>
                  </a:moveTo>
                  <a:cubicBezTo>
                    <a:pt x="133" y="109"/>
                    <a:pt x="133" y="109"/>
                    <a:pt x="133" y="109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59" y="320"/>
                    <a:pt x="59" y="320"/>
                    <a:pt x="59" y="320"/>
                  </a:cubicBezTo>
                  <a:lnTo>
                    <a:pt x="20" y="296"/>
                  </a:lnTo>
                  <a:close/>
                  <a:moveTo>
                    <a:pt x="99" y="344"/>
                  </a:moveTo>
                  <a:cubicBezTo>
                    <a:pt x="212" y="158"/>
                    <a:pt x="212" y="158"/>
                    <a:pt x="212" y="158"/>
                  </a:cubicBezTo>
                  <a:cubicBezTo>
                    <a:pt x="252" y="182"/>
                    <a:pt x="252" y="182"/>
                    <a:pt x="252" y="182"/>
                  </a:cubicBezTo>
                  <a:cubicBezTo>
                    <a:pt x="139" y="368"/>
                    <a:pt x="139" y="368"/>
                    <a:pt x="139" y="368"/>
                  </a:cubicBezTo>
                  <a:lnTo>
                    <a:pt x="99" y="344"/>
                  </a:lnTo>
                  <a:close/>
                  <a:moveTo>
                    <a:pt x="95" y="446"/>
                  </a:moveTo>
                  <a:cubicBezTo>
                    <a:pt x="301" y="446"/>
                    <a:pt x="301" y="446"/>
                    <a:pt x="301" y="446"/>
                  </a:cubicBezTo>
                  <a:cubicBezTo>
                    <a:pt x="307" y="446"/>
                    <a:pt x="311" y="450"/>
                    <a:pt x="311" y="456"/>
                  </a:cubicBezTo>
                  <a:cubicBezTo>
                    <a:pt x="311" y="462"/>
                    <a:pt x="307" y="467"/>
                    <a:pt x="301" y="467"/>
                  </a:cubicBezTo>
                  <a:cubicBezTo>
                    <a:pt x="95" y="467"/>
                    <a:pt x="95" y="467"/>
                    <a:pt x="95" y="467"/>
                  </a:cubicBezTo>
                  <a:cubicBezTo>
                    <a:pt x="89" y="467"/>
                    <a:pt x="84" y="462"/>
                    <a:pt x="84" y="456"/>
                  </a:cubicBezTo>
                  <a:cubicBezTo>
                    <a:pt x="84" y="450"/>
                    <a:pt x="89" y="446"/>
                    <a:pt x="95" y="4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15" name="直接连接符 14"/>
          <p:cNvCxnSpPr/>
          <p:nvPr/>
        </p:nvCxnSpPr>
        <p:spPr>
          <a:xfrm>
            <a:off x="4933412" y="3283662"/>
            <a:ext cx="4314728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933412" y="2492815"/>
            <a:ext cx="24416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dirty="0" smtClean="0">
                <a:solidFill>
                  <a:schemeClr val="accent4"/>
                </a:solidFill>
                <a:cs typeface="+mn-ea"/>
                <a:sym typeface="+mn-lt"/>
              </a:rPr>
              <a:t>教学效果</a:t>
            </a:r>
            <a:endParaRPr lang="zh-CN" altLang="en-US" sz="4400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933412" y="3459375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教学效果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367498" y="3459375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教学效果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8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80"/>
                            </p:stCondLst>
                            <p:childTnLst>
                              <p:par>
                                <p:cTn id="1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decel="100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5" grpId="0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 bwMode="auto">
          <a:xfrm>
            <a:off x="1405467" y="1813491"/>
            <a:ext cx="9450917" cy="639233"/>
          </a:xfrm>
          <a:prstGeom prst="rect">
            <a:avLst/>
          </a:prstGeom>
          <a:noFill/>
        </p:spPr>
        <p:txBody>
          <a:bodyPr lIns="182896" tIns="182896" rIns="182896" bIns="182896" anchor="ctr"/>
          <a:lstStyle/>
          <a:p>
            <a:pPr algn="ctr">
              <a:defRPr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必须用符合学生认知特点的教学方法，才能提高教学效果。 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1183782" y="2825557"/>
            <a:ext cx="3122403" cy="3357226"/>
            <a:chOff x="1183782" y="2825557"/>
            <a:chExt cx="3122403" cy="3357226"/>
          </a:xfrm>
        </p:grpSpPr>
        <p:sp>
          <p:nvSpPr>
            <p:cNvPr id="22" name="圆角矩形 21"/>
            <p:cNvSpPr/>
            <p:nvPr/>
          </p:nvSpPr>
          <p:spPr>
            <a:xfrm>
              <a:off x="1183782" y="2825557"/>
              <a:ext cx="3122403" cy="3082795"/>
            </a:xfrm>
            <a:prstGeom prst="roundRect">
              <a:avLst>
                <a:gd name="adj" fmla="val 11520"/>
              </a:avLst>
            </a:prstGeom>
            <a:solidFill>
              <a:srgbClr val="F3F3F3"/>
            </a:solidFill>
            <a:ln w="22225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1405467" y="3025663"/>
              <a:ext cx="2653890" cy="2620225"/>
            </a:xfrm>
            <a:prstGeom prst="roundRect">
              <a:avLst>
                <a:gd name="adj" fmla="val 11520"/>
              </a:avLst>
            </a:prstGeom>
            <a:gradFill>
              <a:gsLst>
                <a:gs pos="100000">
                  <a:schemeClr val="accent1"/>
                </a:gs>
                <a:gs pos="0">
                  <a:schemeClr val="accent1">
                    <a:lumMod val="75000"/>
                  </a:schemeClr>
                </a:gs>
              </a:gsLst>
              <a:lin ang="5400000" scaled="1"/>
            </a:gradFill>
            <a:ln w="28575" cap="flat"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228600" dir="5400000" algn="t" rotWithShape="0">
                <a:schemeClr val="tx1">
                  <a:lumMod val="85000"/>
                  <a:lumOff val="15000"/>
                  <a:alpha val="28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Rectangle 4"/>
            <p:cNvSpPr/>
            <p:nvPr/>
          </p:nvSpPr>
          <p:spPr bwMode="auto">
            <a:xfrm>
              <a:off x="1369485" y="3098799"/>
              <a:ext cx="2643716" cy="308398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82896" tIns="182896" rIns="182896" bIns="182896"/>
            <a:lstStyle/>
            <a:p>
              <a:pPr algn="ctr">
                <a:lnSpc>
                  <a:spcPct val="90000"/>
                </a:lnSpc>
                <a:defRPr/>
              </a:pPr>
              <a:r>
                <a:rPr lang="zh-CN" altLang="en-US" sz="1865" dirty="0">
                  <a:solidFill>
                    <a:schemeClr val="bg1"/>
                  </a:solidFill>
                  <a:cs typeface="+mn-ea"/>
                  <a:sym typeface="+mn-lt"/>
                </a:rPr>
                <a:t>解决问题为目的</a:t>
              </a:r>
              <a:endParaRPr lang="en-US" sz="18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" name="TextBox 10"/>
            <p:cNvSpPr txBox="1"/>
            <p:nvPr/>
          </p:nvSpPr>
          <p:spPr bwMode="auto">
            <a:xfrm>
              <a:off x="1369485" y="3674532"/>
              <a:ext cx="2643716" cy="1711815"/>
            </a:xfrm>
            <a:prstGeom prst="rect">
              <a:avLst/>
            </a:prstGeom>
            <a:noFill/>
          </p:spPr>
          <p:txBody>
            <a:bodyPr lIns="182896" tIns="0" rIns="182896" bIns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65" dirty="0">
                  <a:solidFill>
                    <a:schemeClr val="bg1"/>
                  </a:solidFill>
                  <a:cs typeface="+mn-ea"/>
                  <a:sym typeface="+mn-lt"/>
                </a:rPr>
                <a:t>您的内容打在这里，或者通过复制您的文本后在此框中选择粘贴，并选择只保留</a:t>
              </a:r>
              <a:endParaRPr lang="en-US" altLang="zh-CN" sz="1465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465" dirty="0">
                  <a:solidFill>
                    <a:schemeClr val="bg1"/>
                  </a:solidFill>
                  <a:cs typeface="+mn-ea"/>
                  <a:sym typeface="+mn-lt"/>
                </a:rPr>
                <a:t>您的内容打在这里</a:t>
              </a:r>
              <a:endParaRPr lang="en-US" altLang="zh-CN" sz="1465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>
                <a:lnSpc>
                  <a:spcPct val="90000"/>
                </a:lnSpc>
                <a:spcBef>
                  <a:spcPts val="1200"/>
                </a:spcBef>
                <a:defRPr/>
              </a:pPr>
              <a:endParaRPr lang="en-US" sz="14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545864" y="2819400"/>
            <a:ext cx="3122403" cy="3363382"/>
            <a:chOff x="4545864" y="2819400"/>
            <a:chExt cx="3122403" cy="3363382"/>
          </a:xfrm>
        </p:grpSpPr>
        <p:sp>
          <p:nvSpPr>
            <p:cNvPr id="23" name="圆角矩形 22"/>
            <p:cNvSpPr/>
            <p:nvPr/>
          </p:nvSpPr>
          <p:spPr>
            <a:xfrm>
              <a:off x="4545864" y="2819400"/>
              <a:ext cx="3122403" cy="3082795"/>
            </a:xfrm>
            <a:prstGeom prst="roundRect">
              <a:avLst>
                <a:gd name="adj" fmla="val 11520"/>
              </a:avLst>
            </a:prstGeom>
            <a:solidFill>
              <a:srgbClr val="F3F3F3"/>
            </a:solidFill>
            <a:ln w="22225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4795309" y="3025663"/>
              <a:ext cx="2653890" cy="2620225"/>
            </a:xfrm>
            <a:prstGeom prst="roundRect">
              <a:avLst>
                <a:gd name="adj" fmla="val 11520"/>
              </a:avLst>
            </a:prstGeom>
            <a:gradFill>
              <a:gsLst>
                <a:gs pos="100000">
                  <a:schemeClr val="accent2"/>
                </a:gs>
                <a:gs pos="0">
                  <a:schemeClr val="accent2">
                    <a:lumMod val="75000"/>
                  </a:schemeClr>
                </a:gs>
              </a:gsLst>
              <a:lin ang="5400000" scaled="1"/>
            </a:gradFill>
            <a:ln w="28575" cap="flat"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228600" dir="5400000" algn="t" rotWithShape="0">
                <a:schemeClr val="tx1">
                  <a:lumMod val="85000"/>
                  <a:lumOff val="15000"/>
                  <a:alpha val="28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Rectangle 5"/>
            <p:cNvSpPr/>
            <p:nvPr/>
          </p:nvSpPr>
          <p:spPr bwMode="auto">
            <a:xfrm>
              <a:off x="4756152" y="3098799"/>
              <a:ext cx="2645833" cy="308398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82896" tIns="182896" rIns="182896" bIns="182896"/>
            <a:lstStyle/>
            <a:p>
              <a:pPr algn="ctr">
                <a:lnSpc>
                  <a:spcPct val="90000"/>
                </a:lnSpc>
                <a:defRPr/>
              </a:pPr>
              <a:r>
                <a:rPr lang="zh-CN" altLang="en-US" sz="1865" dirty="0">
                  <a:solidFill>
                    <a:schemeClr val="bg1"/>
                  </a:solidFill>
                  <a:cs typeface="+mn-ea"/>
                  <a:sym typeface="+mn-lt"/>
                </a:rPr>
                <a:t>独立思考为前提</a:t>
              </a:r>
              <a:endParaRPr lang="en-US" sz="18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Box 11"/>
            <p:cNvSpPr txBox="1"/>
            <p:nvPr/>
          </p:nvSpPr>
          <p:spPr bwMode="auto">
            <a:xfrm>
              <a:off x="4756152" y="3674532"/>
              <a:ext cx="2645833" cy="1354730"/>
            </a:xfrm>
            <a:prstGeom prst="rect">
              <a:avLst/>
            </a:prstGeom>
            <a:noFill/>
          </p:spPr>
          <p:txBody>
            <a:bodyPr lIns="182896" tIns="0" rIns="182896" bIns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65" dirty="0">
                  <a:solidFill>
                    <a:schemeClr val="bg1"/>
                  </a:solidFill>
                  <a:cs typeface="+mn-ea"/>
                  <a:sym typeface="+mn-lt"/>
                </a:rPr>
                <a:t>您的内容打在这里，或者通过复制您的文本后在此框中选择粘贴，并选择只保留</a:t>
              </a:r>
              <a:endParaRPr lang="en-US" altLang="zh-CN" sz="1465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465" dirty="0">
                  <a:solidFill>
                    <a:schemeClr val="bg1"/>
                  </a:solidFill>
                  <a:cs typeface="+mn-ea"/>
                  <a:sym typeface="+mn-lt"/>
                </a:rPr>
                <a:t>您的内容打在这里</a:t>
              </a:r>
              <a:endParaRPr lang="en-US" altLang="zh-CN" sz="14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974426" y="2819400"/>
            <a:ext cx="3122403" cy="3363382"/>
            <a:chOff x="7974426" y="2819400"/>
            <a:chExt cx="3122403" cy="3363382"/>
          </a:xfrm>
        </p:grpSpPr>
        <p:sp>
          <p:nvSpPr>
            <p:cNvPr id="24" name="圆角矩形 23"/>
            <p:cNvSpPr/>
            <p:nvPr/>
          </p:nvSpPr>
          <p:spPr>
            <a:xfrm>
              <a:off x="7974426" y="2819400"/>
              <a:ext cx="3122403" cy="3082795"/>
            </a:xfrm>
            <a:prstGeom prst="roundRect">
              <a:avLst>
                <a:gd name="adj" fmla="val 11520"/>
              </a:avLst>
            </a:prstGeom>
            <a:solidFill>
              <a:srgbClr val="F3F3F3"/>
            </a:solidFill>
            <a:ln w="22225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8198198" y="3025662"/>
              <a:ext cx="2653890" cy="2620225"/>
            </a:xfrm>
            <a:prstGeom prst="roundRect">
              <a:avLst>
                <a:gd name="adj" fmla="val 11520"/>
              </a:avLst>
            </a:prstGeom>
            <a:gradFill>
              <a:gsLst>
                <a:gs pos="100000">
                  <a:schemeClr val="accent3"/>
                </a:gs>
                <a:gs pos="0">
                  <a:schemeClr val="accent3">
                    <a:lumMod val="75000"/>
                  </a:schemeClr>
                </a:gs>
              </a:gsLst>
              <a:lin ang="5400000" scaled="1"/>
            </a:gradFill>
            <a:ln w="28575" cap="flat"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228600" dir="5400000" algn="t" rotWithShape="0">
                <a:schemeClr val="tx1">
                  <a:lumMod val="85000"/>
                  <a:lumOff val="15000"/>
                  <a:alpha val="28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Rectangle 13"/>
            <p:cNvSpPr/>
            <p:nvPr/>
          </p:nvSpPr>
          <p:spPr bwMode="auto">
            <a:xfrm>
              <a:off x="8185151" y="3098799"/>
              <a:ext cx="2743200" cy="308398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82896" tIns="182896" rIns="182896" bIns="182896"/>
            <a:lstStyle/>
            <a:p>
              <a:pPr algn="ctr">
                <a:lnSpc>
                  <a:spcPct val="90000"/>
                </a:lnSpc>
                <a:defRPr/>
              </a:pPr>
              <a:r>
                <a:rPr lang="zh-CN" altLang="en-US" sz="1865" dirty="0">
                  <a:solidFill>
                    <a:schemeClr val="bg1"/>
                  </a:solidFill>
                  <a:cs typeface="+mn-ea"/>
                  <a:sym typeface="+mn-lt"/>
                </a:rPr>
                <a:t>小组合作为基础</a:t>
              </a:r>
              <a:endParaRPr lang="en-US" sz="18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Box 15"/>
            <p:cNvSpPr txBox="1"/>
            <p:nvPr/>
          </p:nvSpPr>
          <p:spPr bwMode="auto">
            <a:xfrm>
              <a:off x="8123767" y="3594098"/>
              <a:ext cx="2832100" cy="1580497"/>
            </a:xfrm>
            <a:prstGeom prst="rect">
              <a:avLst/>
            </a:prstGeom>
            <a:noFill/>
          </p:spPr>
          <p:txBody>
            <a:bodyPr lIns="182896" tIns="0" rIns="182896" bIns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65" dirty="0">
                  <a:solidFill>
                    <a:schemeClr val="bg1"/>
                  </a:solidFill>
                  <a:cs typeface="+mn-ea"/>
                  <a:sym typeface="+mn-lt"/>
                </a:rPr>
                <a:t>您的内容打在这里，或者通过复制您的文本后在此框中选择粘贴，并选择只保留您</a:t>
              </a:r>
              <a:endParaRPr lang="en-US" altLang="zh-CN" sz="1465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465" dirty="0">
                  <a:solidFill>
                    <a:schemeClr val="bg1"/>
                  </a:solidFill>
                  <a:cs typeface="+mn-ea"/>
                  <a:sym typeface="+mn-lt"/>
                </a:rPr>
                <a:t>的内容打在这里</a:t>
              </a:r>
              <a:endParaRPr lang="en-US" altLang="zh-CN" sz="1465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>
                <a:defRPr/>
              </a:pPr>
              <a:endParaRPr lang="zh-CN" altLang="en-US" sz="1465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799023" y="400194"/>
            <a:ext cx="4593954" cy="1031890"/>
            <a:chOff x="3590568" y="400194"/>
            <a:chExt cx="5213316" cy="1031890"/>
          </a:xfrm>
        </p:grpSpPr>
        <p:grpSp>
          <p:nvGrpSpPr>
            <p:cNvPr id="33" name="组合 32"/>
            <p:cNvGrpSpPr/>
            <p:nvPr/>
          </p:nvGrpSpPr>
          <p:grpSpPr>
            <a:xfrm>
              <a:off x="3590568" y="400194"/>
              <a:ext cx="5213316" cy="1031890"/>
              <a:chOff x="7038412" y="5298115"/>
              <a:chExt cx="3099874" cy="517828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7038412" y="5298115"/>
                <a:ext cx="3099874" cy="517828"/>
                <a:chOff x="5718131" y="5650928"/>
                <a:chExt cx="4596458" cy="767829"/>
              </a:xfrm>
            </p:grpSpPr>
            <p:sp>
              <p:nvSpPr>
                <p:cNvPr id="37" name="圆角矩形 36"/>
                <p:cNvSpPr/>
                <p:nvPr/>
              </p:nvSpPr>
              <p:spPr>
                <a:xfrm>
                  <a:off x="5718131" y="5650928"/>
                  <a:ext cx="4596458" cy="76782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3F3F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>
                  <a:off x="5829672" y="5747159"/>
                  <a:ext cx="4373372" cy="57536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6" name="TextBox 19"/>
              <p:cNvSpPr txBox="1"/>
              <p:nvPr/>
            </p:nvSpPr>
            <p:spPr>
              <a:xfrm>
                <a:off x="7752953" y="5433395"/>
                <a:ext cx="124651" cy="154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4" name="矩形 33"/>
            <p:cNvSpPr/>
            <p:nvPr/>
          </p:nvSpPr>
          <p:spPr>
            <a:xfrm>
              <a:off x="4055479" y="625993"/>
              <a:ext cx="428349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dirty="0" smtClean="0">
                  <a:solidFill>
                    <a:schemeClr val="bg1"/>
                  </a:solidFill>
                  <a:cs typeface="+mn-ea"/>
                  <a:sym typeface="+mn-lt"/>
                </a:rPr>
                <a:t>教学效果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组合 151"/>
          <p:cNvGrpSpPr/>
          <p:nvPr/>
        </p:nvGrpSpPr>
        <p:grpSpPr>
          <a:xfrm>
            <a:off x="3590568" y="463992"/>
            <a:ext cx="5213316" cy="1031890"/>
            <a:chOff x="7038412" y="5298115"/>
            <a:chExt cx="3099874" cy="517828"/>
          </a:xfrm>
        </p:grpSpPr>
        <p:grpSp>
          <p:nvGrpSpPr>
            <p:cNvPr id="153" name="组合 152"/>
            <p:cNvGrpSpPr/>
            <p:nvPr/>
          </p:nvGrpSpPr>
          <p:grpSpPr>
            <a:xfrm>
              <a:off x="7038412" y="5298115"/>
              <a:ext cx="3099874" cy="517828"/>
              <a:chOff x="5718131" y="5650928"/>
              <a:chExt cx="4596458" cy="767829"/>
            </a:xfrm>
          </p:grpSpPr>
          <p:sp>
            <p:nvSpPr>
              <p:cNvPr id="156" name="圆角矩形 155"/>
              <p:cNvSpPr/>
              <p:nvPr/>
            </p:nvSpPr>
            <p:spPr>
              <a:xfrm>
                <a:off x="5718131" y="5650928"/>
                <a:ext cx="4596458" cy="767829"/>
              </a:xfrm>
              <a:prstGeom prst="roundRect">
                <a:avLst>
                  <a:gd name="adj" fmla="val 50000"/>
                </a:avLst>
              </a:prstGeom>
              <a:solidFill>
                <a:srgbClr val="F3F3F3"/>
              </a:solidFill>
              <a:ln w="22225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innerShdw blurRad="76200" dist="38100" dir="16200000">
                  <a:prstClr val="black">
                    <a:alpha val="37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8" name="圆角矩形 157"/>
              <p:cNvSpPr/>
              <p:nvPr/>
            </p:nvSpPr>
            <p:spPr>
              <a:xfrm>
                <a:off x="5829672" y="5747159"/>
                <a:ext cx="4373372" cy="57536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2225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innerShdw blurRad="76200" dist="38100" dir="16200000">
                  <a:prstClr val="black">
                    <a:alpha val="37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55" name="TextBox 19"/>
            <p:cNvSpPr txBox="1"/>
            <p:nvPr/>
          </p:nvSpPr>
          <p:spPr>
            <a:xfrm>
              <a:off x="7752953" y="5433395"/>
              <a:ext cx="109842" cy="154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9" name="标题 1"/>
          <p:cNvSpPr txBox="1"/>
          <p:nvPr/>
        </p:nvSpPr>
        <p:spPr>
          <a:xfrm>
            <a:off x="4194257" y="476356"/>
            <a:ext cx="4005932" cy="683927"/>
          </a:xfrm>
          <a:prstGeom prst="rect">
            <a:avLst/>
          </a:prstGeom>
        </p:spPr>
        <p:txBody>
          <a:bodyPr lIns="91415" tIns="45708" rIns="91415" bIns="45708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kern="1200">
                <a:solidFill>
                  <a:schemeClr val="bg1"/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600" dirty="0" smtClean="0">
                <a:latin typeface="+mn-lt"/>
                <a:ea typeface="+mn-ea"/>
                <a:cs typeface="+mn-ea"/>
                <a:sym typeface="+mn-lt"/>
              </a:rPr>
              <a:t>目录页</a:t>
            </a:r>
            <a:endParaRPr lang="zh-CN" altLang="en-US" sz="3600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87081" y="4294149"/>
            <a:ext cx="2759463" cy="1705013"/>
            <a:chOff x="287081" y="4294149"/>
            <a:chExt cx="2759463" cy="1705013"/>
          </a:xfrm>
        </p:grpSpPr>
        <p:sp>
          <p:nvSpPr>
            <p:cNvPr id="40" name="矩形 39"/>
            <p:cNvSpPr/>
            <p:nvPr/>
          </p:nvSpPr>
          <p:spPr>
            <a:xfrm>
              <a:off x="813766" y="4294149"/>
              <a:ext cx="182614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教学背景</a:t>
              </a:r>
              <a:endParaRPr lang="zh-CN" altLang="en-US" sz="3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" name="Text Placeholder 5"/>
            <p:cNvSpPr txBox="1"/>
            <p:nvPr/>
          </p:nvSpPr>
          <p:spPr>
            <a:xfrm>
              <a:off x="287081" y="4854279"/>
              <a:ext cx="2759463" cy="1144883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  <a:spcBef>
                  <a:spcPts val="0"/>
                </a:spcBef>
                <a:buNone/>
              </a:pPr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点击输入简要文字内容，文字内容概括精炼，不用多余的文字修饰，言短意</a:t>
              </a:r>
              <a:r>
                <a:rPr lang="zh-CN" altLang="en-US" sz="1600" dirty="0" smtClea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赅</a:t>
              </a:r>
              <a:endParaRPr lang="en-US" altLang="zh-CN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133278" y="4297551"/>
            <a:ext cx="2759463" cy="1705013"/>
            <a:chOff x="3133278" y="4297551"/>
            <a:chExt cx="2759463" cy="1705013"/>
          </a:xfrm>
        </p:grpSpPr>
        <p:sp>
          <p:nvSpPr>
            <p:cNvPr id="46" name="矩形 45"/>
            <p:cNvSpPr/>
            <p:nvPr/>
          </p:nvSpPr>
          <p:spPr>
            <a:xfrm>
              <a:off x="3628067" y="4297551"/>
              <a:ext cx="182614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教学分析</a:t>
              </a:r>
              <a:endParaRPr lang="zh-CN" altLang="en-US" sz="3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7" name="Text Placeholder 5"/>
            <p:cNvSpPr txBox="1"/>
            <p:nvPr/>
          </p:nvSpPr>
          <p:spPr>
            <a:xfrm>
              <a:off x="3133278" y="4857681"/>
              <a:ext cx="2759463" cy="1144883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  <a:spcBef>
                  <a:spcPts val="0"/>
                </a:spcBef>
                <a:buNone/>
              </a:pPr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点击输入简要文字内容，文字内容概括精炼，不用多余的文字修饰，言短意</a:t>
              </a:r>
              <a:r>
                <a:rPr lang="zh-CN" altLang="en-US" sz="1600" dirty="0" smtClea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赅</a:t>
              </a:r>
              <a:endParaRPr lang="en-US" altLang="zh-CN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128335" y="4297551"/>
            <a:ext cx="2759463" cy="1705013"/>
            <a:chOff x="6128335" y="4297551"/>
            <a:chExt cx="2759463" cy="1705013"/>
          </a:xfrm>
        </p:grpSpPr>
        <p:sp>
          <p:nvSpPr>
            <p:cNvPr id="53" name="矩形 52"/>
            <p:cNvSpPr/>
            <p:nvPr/>
          </p:nvSpPr>
          <p:spPr>
            <a:xfrm>
              <a:off x="6765077" y="4297551"/>
              <a:ext cx="182614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3200" dirty="0" smtClea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教学过程</a:t>
              </a:r>
              <a:endParaRPr lang="zh-CN" altLang="en-US" sz="3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4" name="Text Placeholder 5"/>
            <p:cNvSpPr txBox="1"/>
            <p:nvPr/>
          </p:nvSpPr>
          <p:spPr>
            <a:xfrm>
              <a:off x="6128335" y="4857681"/>
              <a:ext cx="2759463" cy="1144883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  <a:spcBef>
                  <a:spcPts val="0"/>
                </a:spcBef>
                <a:buNone/>
              </a:pPr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点击输入简要文字内容，文字内容概括精炼，不用多余的文字修饰，言短意</a:t>
              </a:r>
              <a:r>
                <a:rPr lang="zh-CN" altLang="en-US" sz="1600" dirty="0" smtClea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赅</a:t>
              </a:r>
              <a:endParaRPr lang="en-US" altLang="zh-CN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963901" y="4297551"/>
            <a:ext cx="2759463" cy="1705013"/>
            <a:chOff x="8963901" y="4297551"/>
            <a:chExt cx="2759463" cy="1705013"/>
          </a:xfrm>
        </p:grpSpPr>
        <p:sp>
          <p:nvSpPr>
            <p:cNvPr id="60" name="矩形 59"/>
            <p:cNvSpPr/>
            <p:nvPr/>
          </p:nvSpPr>
          <p:spPr>
            <a:xfrm>
              <a:off x="9607543" y="4297551"/>
              <a:ext cx="182614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教学效果</a:t>
              </a:r>
              <a:endParaRPr lang="zh-CN" altLang="en-US" sz="3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1" name="Text Placeholder 5"/>
            <p:cNvSpPr txBox="1"/>
            <p:nvPr/>
          </p:nvSpPr>
          <p:spPr>
            <a:xfrm>
              <a:off x="8963901" y="4857681"/>
              <a:ext cx="2759463" cy="1144883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  <a:spcBef>
                  <a:spcPts val="0"/>
                </a:spcBef>
                <a:buNone/>
              </a:pPr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点击输入简要文字内容，文字内容概括精炼，不用多余的文字修饰，言短意</a:t>
              </a:r>
              <a:r>
                <a:rPr lang="zh-CN" altLang="en-US" sz="1600" dirty="0" smtClea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赅</a:t>
              </a:r>
              <a:endParaRPr lang="en-US" altLang="zh-CN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674578" y="2446144"/>
            <a:ext cx="1556194" cy="1556194"/>
            <a:chOff x="9674578" y="2446144"/>
            <a:chExt cx="1556194" cy="1556194"/>
          </a:xfrm>
        </p:grpSpPr>
        <p:grpSp>
          <p:nvGrpSpPr>
            <p:cNvPr id="58" name="组合 57"/>
            <p:cNvGrpSpPr/>
            <p:nvPr/>
          </p:nvGrpSpPr>
          <p:grpSpPr>
            <a:xfrm>
              <a:off x="9674578" y="2446144"/>
              <a:ext cx="1556194" cy="1556194"/>
              <a:chOff x="3154508" y="1821271"/>
              <a:chExt cx="2785107" cy="2785102"/>
            </a:xfrm>
          </p:grpSpPr>
          <p:sp>
            <p:nvSpPr>
              <p:cNvPr id="62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100000">
                    <a:schemeClr val="accent4">
                      <a:lumMod val="75000"/>
                    </a:schemeClr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chemeClr val="accent4">
                        <a:lumMod val="75000"/>
                      </a:schemeClr>
                    </a:gs>
                    <a:gs pos="100000">
                      <a:schemeClr val="accent4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2" name="Freeform 5"/>
            <p:cNvSpPr>
              <a:spLocks noChangeAspect="1" noEditPoints="1"/>
            </p:cNvSpPr>
            <p:nvPr/>
          </p:nvSpPr>
          <p:spPr bwMode="auto">
            <a:xfrm>
              <a:off x="10262139" y="2880262"/>
              <a:ext cx="400923" cy="592899"/>
            </a:xfrm>
            <a:custGeom>
              <a:avLst/>
              <a:gdLst>
                <a:gd name="T0" fmla="*/ 189 w 316"/>
                <a:gd name="T1" fmla="*/ 16 h 467"/>
                <a:gd name="T2" fmla="*/ 225 w 316"/>
                <a:gd name="T3" fmla="*/ 7 h 467"/>
                <a:gd name="T4" fmla="*/ 300 w 316"/>
                <a:gd name="T5" fmla="*/ 52 h 467"/>
                <a:gd name="T6" fmla="*/ 309 w 316"/>
                <a:gd name="T7" fmla="*/ 89 h 467"/>
                <a:gd name="T8" fmla="*/ 298 w 316"/>
                <a:gd name="T9" fmla="*/ 105 h 467"/>
                <a:gd name="T10" fmla="*/ 179 w 316"/>
                <a:gd name="T11" fmla="*/ 33 h 467"/>
                <a:gd name="T12" fmla="*/ 189 w 316"/>
                <a:gd name="T13" fmla="*/ 16 h 467"/>
                <a:gd name="T14" fmla="*/ 164 w 316"/>
                <a:gd name="T15" fmla="*/ 58 h 467"/>
                <a:gd name="T16" fmla="*/ 147 w 316"/>
                <a:gd name="T17" fmla="*/ 85 h 467"/>
                <a:gd name="T18" fmla="*/ 266 w 316"/>
                <a:gd name="T19" fmla="*/ 157 h 467"/>
                <a:gd name="T20" fmla="*/ 283 w 316"/>
                <a:gd name="T21" fmla="*/ 130 h 467"/>
                <a:gd name="T22" fmla="*/ 164 w 316"/>
                <a:gd name="T23" fmla="*/ 58 h 467"/>
                <a:gd name="T24" fmla="*/ 2 w 316"/>
                <a:gd name="T25" fmla="*/ 446 h 467"/>
                <a:gd name="T26" fmla="*/ 13 w 316"/>
                <a:gd name="T27" fmla="*/ 354 h 467"/>
                <a:gd name="T28" fmla="*/ 90 w 316"/>
                <a:gd name="T29" fmla="*/ 401 h 467"/>
                <a:gd name="T30" fmla="*/ 13 w 316"/>
                <a:gd name="T31" fmla="*/ 453 h 467"/>
                <a:gd name="T32" fmla="*/ 2 w 316"/>
                <a:gd name="T33" fmla="*/ 446 h 467"/>
                <a:gd name="T34" fmla="*/ 20 w 316"/>
                <a:gd name="T35" fmla="*/ 296 h 467"/>
                <a:gd name="T36" fmla="*/ 133 w 316"/>
                <a:gd name="T37" fmla="*/ 109 h 467"/>
                <a:gd name="T38" fmla="*/ 172 w 316"/>
                <a:gd name="T39" fmla="*/ 133 h 467"/>
                <a:gd name="T40" fmla="*/ 59 w 316"/>
                <a:gd name="T41" fmla="*/ 320 h 467"/>
                <a:gd name="T42" fmla="*/ 20 w 316"/>
                <a:gd name="T43" fmla="*/ 296 h 467"/>
                <a:gd name="T44" fmla="*/ 99 w 316"/>
                <a:gd name="T45" fmla="*/ 344 h 467"/>
                <a:gd name="T46" fmla="*/ 212 w 316"/>
                <a:gd name="T47" fmla="*/ 158 h 467"/>
                <a:gd name="T48" fmla="*/ 252 w 316"/>
                <a:gd name="T49" fmla="*/ 182 h 467"/>
                <a:gd name="T50" fmla="*/ 139 w 316"/>
                <a:gd name="T51" fmla="*/ 368 h 467"/>
                <a:gd name="T52" fmla="*/ 99 w 316"/>
                <a:gd name="T53" fmla="*/ 344 h 467"/>
                <a:gd name="T54" fmla="*/ 95 w 316"/>
                <a:gd name="T55" fmla="*/ 446 h 467"/>
                <a:gd name="T56" fmla="*/ 301 w 316"/>
                <a:gd name="T57" fmla="*/ 446 h 467"/>
                <a:gd name="T58" fmla="*/ 311 w 316"/>
                <a:gd name="T59" fmla="*/ 456 h 467"/>
                <a:gd name="T60" fmla="*/ 301 w 316"/>
                <a:gd name="T61" fmla="*/ 467 h 467"/>
                <a:gd name="T62" fmla="*/ 95 w 316"/>
                <a:gd name="T63" fmla="*/ 467 h 467"/>
                <a:gd name="T64" fmla="*/ 84 w 316"/>
                <a:gd name="T65" fmla="*/ 456 h 467"/>
                <a:gd name="T66" fmla="*/ 95 w 316"/>
                <a:gd name="T67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6" h="467">
                  <a:moveTo>
                    <a:pt x="189" y="16"/>
                  </a:moveTo>
                  <a:cubicBezTo>
                    <a:pt x="197" y="4"/>
                    <a:pt x="213" y="0"/>
                    <a:pt x="225" y="7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312" y="60"/>
                    <a:pt x="316" y="76"/>
                    <a:pt x="309" y="89"/>
                  </a:cubicBezTo>
                  <a:cubicBezTo>
                    <a:pt x="298" y="105"/>
                    <a:pt x="298" y="105"/>
                    <a:pt x="298" y="105"/>
                  </a:cubicBezTo>
                  <a:cubicBezTo>
                    <a:pt x="179" y="33"/>
                    <a:pt x="179" y="33"/>
                    <a:pt x="179" y="33"/>
                  </a:cubicBezTo>
                  <a:lnTo>
                    <a:pt x="189" y="16"/>
                  </a:lnTo>
                  <a:close/>
                  <a:moveTo>
                    <a:pt x="164" y="58"/>
                  </a:moveTo>
                  <a:cubicBezTo>
                    <a:pt x="147" y="85"/>
                    <a:pt x="147" y="85"/>
                    <a:pt x="147" y="85"/>
                  </a:cubicBezTo>
                  <a:cubicBezTo>
                    <a:pt x="266" y="157"/>
                    <a:pt x="266" y="157"/>
                    <a:pt x="266" y="157"/>
                  </a:cubicBezTo>
                  <a:cubicBezTo>
                    <a:pt x="283" y="130"/>
                    <a:pt x="283" y="130"/>
                    <a:pt x="283" y="130"/>
                  </a:cubicBezTo>
                  <a:lnTo>
                    <a:pt x="164" y="58"/>
                  </a:lnTo>
                  <a:close/>
                  <a:moveTo>
                    <a:pt x="2" y="446"/>
                  </a:moveTo>
                  <a:cubicBezTo>
                    <a:pt x="13" y="354"/>
                    <a:pt x="13" y="354"/>
                    <a:pt x="13" y="354"/>
                  </a:cubicBezTo>
                  <a:cubicBezTo>
                    <a:pt x="90" y="401"/>
                    <a:pt x="90" y="401"/>
                    <a:pt x="90" y="401"/>
                  </a:cubicBezTo>
                  <a:cubicBezTo>
                    <a:pt x="13" y="453"/>
                    <a:pt x="13" y="453"/>
                    <a:pt x="13" y="453"/>
                  </a:cubicBezTo>
                  <a:cubicBezTo>
                    <a:pt x="5" y="459"/>
                    <a:pt x="0" y="456"/>
                    <a:pt x="2" y="446"/>
                  </a:cubicBezTo>
                  <a:close/>
                  <a:moveTo>
                    <a:pt x="20" y="296"/>
                  </a:moveTo>
                  <a:cubicBezTo>
                    <a:pt x="133" y="109"/>
                    <a:pt x="133" y="109"/>
                    <a:pt x="133" y="109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59" y="320"/>
                    <a:pt x="59" y="320"/>
                    <a:pt x="59" y="320"/>
                  </a:cubicBezTo>
                  <a:lnTo>
                    <a:pt x="20" y="296"/>
                  </a:lnTo>
                  <a:close/>
                  <a:moveTo>
                    <a:pt x="99" y="344"/>
                  </a:moveTo>
                  <a:cubicBezTo>
                    <a:pt x="212" y="158"/>
                    <a:pt x="212" y="158"/>
                    <a:pt x="212" y="158"/>
                  </a:cubicBezTo>
                  <a:cubicBezTo>
                    <a:pt x="252" y="182"/>
                    <a:pt x="252" y="182"/>
                    <a:pt x="252" y="182"/>
                  </a:cubicBezTo>
                  <a:cubicBezTo>
                    <a:pt x="139" y="368"/>
                    <a:pt x="139" y="368"/>
                    <a:pt x="139" y="368"/>
                  </a:cubicBezTo>
                  <a:lnTo>
                    <a:pt x="99" y="344"/>
                  </a:lnTo>
                  <a:close/>
                  <a:moveTo>
                    <a:pt x="95" y="446"/>
                  </a:moveTo>
                  <a:cubicBezTo>
                    <a:pt x="301" y="446"/>
                    <a:pt x="301" y="446"/>
                    <a:pt x="301" y="446"/>
                  </a:cubicBezTo>
                  <a:cubicBezTo>
                    <a:pt x="307" y="446"/>
                    <a:pt x="311" y="450"/>
                    <a:pt x="311" y="456"/>
                  </a:cubicBezTo>
                  <a:cubicBezTo>
                    <a:pt x="311" y="462"/>
                    <a:pt x="307" y="467"/>
                    <a:pt x="301" y="467"/>
                  </a:cubicBezTo>
                  <a:cubicBezTo>
                    <a:pt x="95" y="467"/>
                    <a:pt x="95" y="467"/>
                    <a:pt x="95" y="467"/>
                  </a:cubicBezTo>
                  <a:cubicBezTo>
                    <a:pt x="89" y="467"/>
                    <a:pt x="84" y="462"/>
                    <a:pt x="84" y="456"/>
                  </a:cubicBezTo>
                  <a:cubicBezTo>
                    <a:pt x="84" y="450"/>
                    <a:pt x="89" y="446"/>
                    <a:pt x="95" y="4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843955" y="2446144"/>
            <a:ext cx="1556194" cy="1556194"/>
            <a:chOff x="3843955" y="2446144"/>
            <a:chExt cx="1556194" cy="1556194"/>
          </a:xfrm>
        </p:grpSpPr>
        <p:grpSp>
          <p:nvGrpSpPr>
            <p:cNvPr id="44" name="组合 43"/>
            <p:cNvGrpSpPr/>
            <p:nvPr/>
          </p:nvGrpSpPr>
          <p:grpSpPr>
            <a:xfrm>
              <a:off x="3843955" y="2446144"/>
              <a:ext cx="1556194" cy="1556194"/>
              <a:chOff x="3154508" y="1821271"/>
              <a:chExt cx="2785107" cy="2785102"/>
            </a:xfrm>
          </p:grpSpPr>
          <p:sp>
            <p:nvSpPr>
              <p:cNvPr id="48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100000">
                      <a:schemeClr val="accent2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3" name="组合 42"/>
            <p:cNvGrpSpPr>
              <a:grpSpLocks noChangeAspect="1"/>
            </p:cNvGrpSpPr>
            <p:nvPr/>
          </p:nvGrpSpPr>
          <p:grpSpPr>
            <a:xfrm>
              <a:off x="4305202" y="2997957"/>
              <a:ext cx="675251" cy="459226"/>
              <a:chOff x="3897313" y="2016126"/>
              <a:chExt cx="749300" cy="509588"/>
            </a:xfrm>
            <a:solidFill>
              <a:schemeClr val="bg1"/>
            </a:solidFill>
          </p:grpSpPr>
          <p:sp>
            <p:nvSpPr>
              <p:cNvPr id="50" name="Freeform 8"/>
              <p:cNvSpPr>
                <a:spLocks noEditPoints="1"/>
              </p:cNvSpPr>
              <p:nvPr/>
            </p:nvSpPr>
            <p:spPr bwMode="auto">
              <a:xfrm>
                <a:off x="3897313" y="2016126"/>
                <a:ext cx="749300" cy="509588"/>
              </a:xfrm>
              <a:custGeom>
                <a:avLst/>
                <a:gdLst>
                  <a:gd name="T0" fmla="*/ 627 w 631"/>
                  <a:gd name="T1" fmla="*/ 44 h 429"/>
                  <a:gd name="T2" fmla="*/ 469 w 631"/>
                  <a:gd name="T3" fmla="*/ 0 h 429"/>
                  <a:gd name="T4" fmla="*/ 315 w 631"/>
                  <a:gd name="T5" fmla="*/ 41 h 429"/>
                  <a:gd name="T6" fmla="*/ 168 w 631"/>
                  <a:gd name="T7" fmla="*/ 0 h 429"/>
                  <a:gd name="T8" fmla="*/ 3 w 631"/>
                  <a:gd name="T9" fmla="*/ 44 h 429"/>
                  <a:gd name="T10" fmla="*/ 0 w 631"/>
                  <a:gd name="T11" fmla="*/ 52 h 429"/>
                  <a:gd name="T12" fmla="*/ 0 w 631"/>
                  <a:gd name="T13" fmla="*/ 412 h 429"/>
                  <a:gd name="T14" fmla="*/ 23 w 631"/>
                  <a:gd name="T15" fmla="*/ 429 h 429"/>
                  <a:gd name="T16" fmla="*/ 313 w 631"/>
                  <a:gd name="T17" fmla="*/ 429 h 429"/>
                  <a:gd name="T18" fmla="*/ 608 w 631"/>
                  <a:gd name="T19" fmla="*/ 429 h 429"/>
                  <a:gd name="T20" fmla="*/ 631 w 631"/>
                  <a:gd name="T21" fmla="*/ 413 h 429"/>
                  <a:gd name="T22" fmla="*/ 631 w 631"/>
                  <a:gd name="T23" fmla="*/ 52 h 429"/>
                  <a:gd name="T24" fmla="*/ 627 w 631"/>
                  <a:gd name="T25" fmla="*/ 44 h 429"/>
                  <a:gd name="T26" fmla="*/ 304 w 631"/>
                  <a:gd name="T27" fmla="*/ 60 h 429"/>
                  <a:gd name="T28" fmla="*/ 304 w 631"/>
                  <a:gd name="T29" fmla="*/ 393 h 429"/>
                  <a:gd name="T30" fmla="*/ 167 w 631"/>
                  <a:gd name="T31" fmla="*/ 355 h 429"/>
                  <a:gd name="T32" fmla="*/ 40 w 631"/>
                  <a:gd name="T33" fmla="*/ 380 h 429"/>
                  <a:gd name="T34" fmla="*/ 40 w 631"/>
                  <a:gd name="T35" fmla="*/ 46 h 429"/>
                  <a:gd name="T36" fmla="*/ 169 w 631"/>
                  <a:gd name="T37" fmla="*/ 21 h 429"/>
                  <a:gd name="T38" fmla="*/ 304 w 631"/>
                  <a:gd name="T39" fmla="*/ 60 h 429"/>
                  <a:gd name="T40" fmla="*/ 590 w 631"/>
                  <a:gd name="T41" fmla="*/ 45 h 429"/>
                  <a:gd name="T42" fmla="*/ 590 w 631"/>
                  <a:gd name="T43" fmla="*/ 381 h 429"/>
                  <a:gd name="T44" fmla="*/ 462 w 631"/>
                  <a:gd name="T45" fmla="*/ 359 h 429"/>
                  <a:gd name="T46" fmla="*/ 323 w 631"/>
                  <a:gd name="T47" fmla="*/ 394 h 429"/>
                  <a:gd name="T48" fmla="*/ 323 w 631"/>
                  <a:gd name="T49" fmla="*/ 61 h 429"/>
                  <a:gd name="T50" fmla="*/ 469 w 631"/>
                  <a:gd name="T51" fmla="*/ 21 h 429"/>
                  <a:gd name="T52" fmla="*/ 590 w 631"/>
                  <a:gd name="T53" fmla="*/ 45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31" h="429">
                    <a:moveTo>
                      <a:pt x="627" y="44"/>
                    </a:moveTo>
                    <a:cubicBezTo>
                      <a:pt x="593" y="16"/>
                      <a:pt x="534" y="0"/>
                      <a:pt x="469" y="0"/>
                    </a:cubicBezTo>
                    <a:cubicBezTo>
                      <a:pt x="407" y="0"/>
                      <a:pt x="350" y="15"/>
                      <a:pt x="315" y="41"/>
                    </a:cubicBezTo>
                    <a:cubicBezTo>
                      <a:pt x="288" y="15"/>
                      <a:pt x="234" y="0"/>
                      <a:pt x="168" y="0"/>
                    </a:cubicBezTo>
                    <a:cubicBezTo>
                      <a:pt x="100" y="0"/>
                      <a:pt x="37" y="17"/>
                      <a:pt x="3" y="44"/>
                    </a:cubicBezTo>
                    <a:cubicBezTo>
                      <a:pt x="1" y="46"/>
                      <a:pt x="0" y="49"/>
                      <a:pt x="0" y="52"/>
                    </a:cubicBezTo>
                    <a:cubicBezTo>
                      <a:pt x="0" y="412"/>
                      <a:pt x="0" y="412"/>
                      <a:pt x="0" y="412"/>
                    </a:cubicBezTo>
                    <a:cubicBezTo>
                      <a:pt x="0" y="419"/>
                      <a:pt x="9" y="429"/>
                      <a:pt x="23" y="429"/>
                    </a:cubicBezTo>
                    <a:cubicBezTo>
                      <a:pt x="313" y="429"/>
                      <a:pt x="313" y="429"/>
                      <a:pt x="313" y="429"/>
                    </a:cubicBezTo>
                    <a:cubicBezTo>
                      <a:pt x="314" y="429"/>
                      <a:pt x="608" y="429"/>
                      <a:pt x="608" y="429"/>
                    </a:cubicBezTo>
                    <a:cubicBezTo>
                      <a:pt x="618" y="429"/>
                      <a:pt x="631" y="424"/>
                      <a:pt x="631" y="413"/>
                    </a:cubicBezTo>
                    <a:cubicBezTo>
                      <a:pt x="631" y="52"/>
                      <a:pt x="631" y="52"/>
                      <a:pt x="631" y="52"/>
                    </a:cubicBezTo>
                    <a:cubicBezTo>
                      <a:pt x="631" y="49"/>
                      <a:pt x="630" y="46"/>
                      <a:pt x="627" y="44"/>
                    </a:cubicBezTo>
                    <a:close/>
                    <a:moveTo>
                      <a:pt x="304" y="60"/>
                    </a:moveTo>
                    <a:cubicBezTo>
                      <a:pt x="304" y="66"/>
                      <a:pt x="304" y="393"/>
                      <a:pt x="304" y="393"/>
                    </a:cubicBezTo>
                    <a:cubicBezTo>
                      <a:pt x="275" y="369"/>
                      <a:pt x="227" y="355"/>
                      <a:pt x="167" y="355"/>
                    </a:cubicBezTo>
                    <a:cubicBezTo>
                      <a:pt x="120" y="355"/>
                      <a:pt x="75" y="364"/>
                      <a:pt x="40" y="380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85" y="21"/>
                      <a:pt x="169" y="21"/>
                    </a:cubicBezTo>
                    <a:cubicBezTo>
                      <a:pt x="266" y="21"/>
                      <a:pt x="304" y="58"/>
                      <a:pt x="304" y="60"/>
                    </a:cubicBezTo>
                    <a:close/>
                    <a:moveTo>
                      <a:pt x="590" y="45"/>
                    </a:moveTo>
                    <a:cubicBezTo>
                      <a:pt x="590" y="381"/>
                      <a:pt x="590" y="381"/>
                      <a:pt x="590" y="381"/>
                    </a:cubicBezTo>
                    <a:cubicBezTo>
                      <a:pt x="554" y="366"/>
                      <a:pt x="505" y="359"/>
                      <a:pt x="462" y="359"/>
                    </a:cubicBezTo>
                    <a:cubicBezTo>
                      <a:pt x="401" y="359"/>
                      <a:pt x="352" y="371"/>
                      <a:pt x="323" y="394"/>
                    </a:cubicBezTo>
                    <a:cubicBezTo>
                      <a:pt x="323" y="61"/>
                      <a:pt x="323" y="61"/>
                      <a:pt x="323" y="61"/>
                    </a:cubicBezTo>
                    <a:cubicBezTo>
                      <a:pt x="323" y="61"/>
                      <a:pt x="368" y="21"/>
                      <a:pt x="469" y="21"/>
                    </a:cubicBezTo>
                    <a:cubicBezTo>
                      <a:pt x="547" y="21"/>
                      <a:pt x="590" y="45"/>
                      <a:pt x="590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Freeform 24"/>
              <p:cNvSpPr/>
              <p:nvPr/>
            </p:nvSpPr>
            <p:spPr bwMode="auto">
              <a:xfrm>
                <a:off x="3992563" y="2085976"/>
                <a:ext cx="228600" cy="52388"/>
              </a:xfrm>
              <a:custGeom>
                <a:avLst/>
                <a:gdLst>
                  <a:gd name="T0" fmla="*/ 184 w 192"/>
                  <a:gd name="T1" fmla="*/ 44 h 44"/>
                  <a:gd name="T2" fmla="*/ 180 w 192"/>
                  <a:gd name="T3" fmla="*/ 43 h 44"/>
                  <a:gd name="T4" fmla="*/ 10 w 192"/>
                  <a:gd name="T5" fmla="*/ 32 h 44"/>
                  <a:gd name="T6" fmla="*/ 1 w 192"/>
                  <a:gd name="T7" fmla="*/ 27 h 44"/>
                  <a:gd name="T8" fmla="*/ 6 w 192"/>
                  <a:gd name="T9" fmla="*/ 19 h 44"/>
                  <a:gd name="T10" fmla="*/ 188 w 192"/>
                  <a:gd name="T11" fmla="*/ 31 h 44"/>
                  <a:gd name="T12" fmla="*/ 190 w 192"/>
                  <a:gd name="T13" fmla="*/ 41 h 44"/>
                  <a:gd name="T14" fmla="*/ 184 w 192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2" h="44">
                    <a:moveTo>
                      <a:pt x="184" y="44"/>
                    </a:moveTo>
                    <a:cubicBezTo>
                      <a:pt x="183" y="44"/>
                      <a:pt x="181" y="44"/>
                      <a:pt x="180" y="43"/>
                    </a:cubicBezTo>
                    <a:cubicBezTo>
                      <a:pt x="150" y="23"/>
                      <a:pt x="83" y="12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5"/>
                      <a:pt x="188" y="31"/>
                    </a:cubicBezTo>
                    <a:cubicBezTo>
                      <a:pt x="191" y="33"/>
                      <a:pt x="192" y="38"/>
                      <a:pt x="190" y="41"/>
                    </a:cubicBezTo>
                    <a:cubicBezTo>
                      <a:pt x="189" y="43"/>
                      <a:pt x="186" y="44"/>
                      <a:pt x="184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Freeform 25"/>
              <p:cNvSpPr/>
              <p:nvPr/>
            </p:nvSpPr>
            <p:spPr bwMode="auto">
              <a:xfrm>
                <a:off x="3992563" y="2151063"/>
                <a:ext cx="228600" cy="50800"/>
              </a:xfrm>
              <a:custGeom>
                <a:avLst/>
                <a:gdLst>
                  <a:gd name="T0" fmla="*/ 184 w 192"/>
                  <a:gd name="T1" fmla="*/ 43 h 43"/>
                  <a:gd name="T2" fmla="*/ 180 w 192"/>
                  <a:gd name="T3" fmla="*/ 42 h 43"/>
                  <a:gd name="T4" fmla="*/ 10 w 192"/>
                  <a:gd name="T5" fmla="*/ 32 h 43"/>
                  <a:gd name="T6" fmla="*/ 1 w 192"/>
                  <a:gd name="T7" fmla="*/ 27 h 43"/>
                  <a:gd name="T8" fmla="*/ 6 w 192"/>
                  <a:gd name="T9" fmla="*/ 19 h 43"/>
                  <a:gd name="T10" fmla="*/ 188 w 192"/>
                  <a:gd name="T11" fmla="*/ 30 h 43"/>
                  <a:gd name="T12" fmla="*/ 190 w 192"/>
                  <a:gd name="T13" fmla="*/ 40 h 43"/>
                  <a:gd name="T14" fmla="*/ 184 w 192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2" h="43">
                    <a:moveTo>
                      <a:pt x="184" y="43"/>
                    </a:moveTo>
                    <a:cubicBezTo>
                      <a:pt x="183" y="43"/>
                      <a:pt x="181" y="43"/>
                      <a:pt x="180" y="42"/>
                    </a:cubicBezTo>
                    <a:cubicBezTo>
                      <a:pt x="150" y="23"/>
                      <a:pt x="84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4"/>
                      <a:pt x="188" y="30"/>
                    </a:cubicBezTo>
                    <a:cubicBezTo>
                      <a:pt x="191" y="32"/>
                      <a:pt x="192" y="37"/>
                      <a:pt x="190" y="40"/>
                    </a:cubicBezTo>
                    <a:cubicBezTo>
                      <a:pt x="188" y="42"/>
                      <a:pt x="186" y="43"/>
                      <a:pt x="184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Freeform 26"/>
              <p:cNvSpPr/>
              <p:nvPr/>
            </p:nvSpPr>
            <p:spPr bwMode="auto">
              <a:xfrm>
                <a:off x="3992563" y="2214563"/>
                <a:ext cx="230187" cy="50800"/>
              </a:xfrm>
              <a:custGeom>
                <a:avLst/>
                <a:gdLst>
                  <a:gd name="T0" fmla="*/ 185 w 193"/>
                  <a:gd name="T1" fmla="*/ 43 h 43"/>
                  <a:gd name="T2" fmla="*/ 181 w 193"/>
                  <a:gd name="T3" fmla="*/ 42 h 43"/>
                  <a:gd name="T4" fmla="*/ 10 w 193"/>
                  <a:gd name="T5" fmla="*/ 32 h 43"/>
                  <a:gd name="T6" fmla="*/ 1 w 193"/>
                  <a:gd name="T7" fmla="*/ 27 h 43"/>
                  <a:gd name="T8" fmla="*/ 6 w 193"/>
                  <a:gd name="T9" fmla="*/ 18 h 43"/>
                  <a:gd name="T10" fmla="*/ 189 w 193"/>
                  <a:gd name="T11" fmla="*/ 30 h 43"/>
                  <a:gd name="T12" fmla="*/ 191 w 193"/>
                  <a:gd name="T13" fmla="*/ 40 h 43"/>
                  <a:gd name="T14" fmla="*/ 185 w 193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3" h="43">
                    <a:moveTo>
                      <a:pt x="185" y="43"/>
                    </a:moveTo>
                    <a:cubicBezTo>
                      <a:pt x="184" y="43"/>
                      <a:pt x="182" y="43"/>
                      <a:pt x="181" y="42"/>
                    </a:cubicBezTo>
                    <a:cubicBezTo>
                      <a:pt x="151" y="22"/>
                      <a:pt x="85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8"/>
                    </a:cubicBezTo>
                    <a:cubicBezTo>
                      <a:pt x="74" y="0"/>
                      <a:pt x="149" y="4"/>
                      <a:pt x="189" y="30"/>
                    </a:cubicBezTo>
                    <a:cubicBezTo>
                      <a:pt x="192" y="32"/>
                      <a:pt x="193" y="37"/>
                      <a:pt x="191" y="40"/>
                    </a:cubicBezTo>
                    <a:cubicBezTo>
                      <a:pt x="190" y="42"/>
                      <a:pt x="187" y="43"/>
                      <a:pt x="185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Freeform 27"/>
              <p:cNvSpPr/>
              <p:nvPr/>
            </p:nvSpPr>
            <p:spPr bwMode="auto">
              <a:xfrm>
                <a:off x="3992563" y="2278063"/>
                <a:ext cx="230187" cy="52388"/>
              </a:xfrm>
              <a:custGeom>
                <a:avLst/>
                <a:gdLst>
                  <a:gd name="T0" fmla="*/ 186 w 194"/>
                  <a:gd name="T1" fmla="*/ 44 h 44"/>
                  <a:gd name="T2" fmla="*/ 182 w 194"/>
                  <a:gd name="T3" fmla="*/ 43 h 44"/>
                  <a:gd name="T4" fmla="*/ 10 w 194"/>
                  <a:gd name="T5" fmla="*/ 34 h 44"/>
                  <a:gd name="T6" fmla="*/ 1 w 194"/>
                  <a:gd name="T7" fmla="*/ 30 h 44"/>
                  <a:gd name="T8" fmla="*/ 6 w 194"/>
                  <a:gd name="T9" fmla="*/ 21 h 44"/>
                  <a:gd name="T10" fmla="*/ 190 w 194"/>
                  <a:gd name="T11" fmla="*/ 31 h 44"/>
                  <a:gd name="T12" fmla="*/ 192 w 194"/>
                  <a:gd name="T13" fmla="*/ 41 h 44"/>
                  <a:gd name="T14" fmla="*/ 186 w 194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4">
                    <a:moveTo>
                      <a:pt x="186" y="44"/>
                    </a:moveTo>
                    <a:cubicBezTo>
                      <a:pt x="185" y="44"/>
                      <a:pt x="183" y="44"/>
                      <a:pt x="182" y="43"/>
                    </a:cubicBezTo>
                    <a:cubicBezTo>
                      <a:pt x="144" y="19"/>
                      <a:pt x="78" y="15"/>
                      <a:pt x="10" y="34"/>
                    </a:cubicBezTo>
                    <a:cubicBezTo>
                      <a:pt x="6" y="35"/>
                      <a:pt x="2" y="33"/>
                      <a:pt x="1" y="30"/>
                    </a:cubicBezTo>
                    <a:cubicBezTo>
                      <a:pt x="0" y="26"/>
                      <a:pt x="2" y="22"/>
                      <a:pt x="6" y="21"/>
                    </a:cubicBezTo>
                    <a:cubicBezTo>
                      <a:pt x="79" y="0"/>
                      <a:pt x="148" y="4"/>
                      <a:pt x="190" y="31"/>
                    </a:cubicBezTo>
                    <a:cubicBezTo>
                      <a:pt x="193" y="34"/>
                      <a:pt x="194" y="38"/>
                      <a:pt x="192" y="41"/>
                    </a:cubicBezTo>
                    <a:cubicBezTo>
                      <a:pt x="191" y="43"/>
                      <a:pt x="188" y="44"/>
                      <a:pt x="186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Freeform 28"/>
              <p:cNvSpPr/>
              <p:nvPr/>
            </p:nvSpPr>
            <p:spPr bwMode="auto">
              <a:xfrm>
                <a:off x="3992563" y="2339976"/>
                <a:ext cx="230187" cy="55563"/>
              </a:xfrm>
              <a:custGeom>
                <a:avLst/>
                <a:gdLst>
                  <a:gd name="T0" fmla="*/ 186 w 194"/>
                  <a:gd name="T1" fmla="*/ 47 h 47"/>
                  <a:gd name="T2" fmla="*/ 182 w 194"/>
                  <a:gd name="T3" fmla="*/ 46 h 47"/>
                  <a:gd name="T4" fmla="*/ 10 w 194"/>
                  <a:gd name="T5" fmla="*/ 38 h 47"/>
                  <a:gd name="T6" fmla="*/ 1 w 194"/>
                  <a:gd name="T7" fmla="*/ 34 h 47"/>
                  <a:gd name="T8" fmla="*/ 5 w 194"/>
                  <a:gd name="T9" fmla="*/ 25 h 47"/>
                  <a:gd name="T10" fmla="*/ 190 w 194"/>
                  <a:gd name="T11" fmla="*/ 34 h 47"/>
                  <a:gd name="T12" fmla="*/ 192 w 194"/>
                  <a:gd name="T13" fmla="*/ 44 h 47"/>
                  <a:gd name="T14" fmla="*/ 186 w 194"/>
                  <a:gd name="T1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7">
                    <a:moveTo>
                      <a:pt x="186" y="47"/>
                    </a:moveTo>
                    <a:cubicBezTo>
                      <a:pt x="185" y="47"/>
                      <a:pt x="183" y="46"/>
                      <a:pt x="182" y="46"/>
                    </a:cubicBezTo>
                    <a:cubicBezTo>
                      <a:pt x="148" y="23"/>
                      <a:pt x="67" y="15"/>
                      <a:pt x="10" y="38"/>
                    </a:cubicBezTo>
                    <a:cubicBezTo>
                      <a:pt x="7" y="39"/>
                      <a:pt x="3" y="37"/>
                      <a:pt x="1" y="34"/>
                    </a:cubicBezTo>
                    <a:cubicBezTo>
                      <a:pt x="0" y="30"/>
                      <a:pt x="1" y="26"/>
                      <a:pt x="5" y="25"/>
                    </a:cubicBezTo>
                    <a:cubicBezTo>
                      <a:pt x="67" y="0"/>
                      <a:pt x="152" y="10"/>
                      <a:pt x="190" y="34"/>
                    </a:cubicBezTo>
                    <a:cubicBezTo>
                      <a:pt x="193" y="36"/>
                      <a:pt x="194" y="40"/>
                      <a:pt x="192" y="44"/>
                    </a:cubicBezTo>
                    <a:cubicBezTo>
                      <a:pt x="190" y="46"/>
                      <a:pt x="188" y="47"/>
                      <a:pt x="186" y="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Freeform 29"/>
              <p:cNvSpPr/>
              <p:nvPr/>
            </p:nvSpPr>
            <p:spPr bwMode="auto">
              <a:xfrm>
                <a:off x="4321175" y="2085976"/>
                <a:ext cx="230187" cy="52388"/>
              </a:xfrm>
              <a:custGeom>
                <a:avLst/>
                <a:gdLst>
                  <a:gd name="T0" fmla="*/ 8 w 194"/>
                  <a:gd name="T1" fmla="*/ 44 h 44"/>
                  <a:gd name="T2" fmla="*/ 2 w 194"/>
                  <a:gd name="T3" fmla="*/ 41 h 44"/>
                  <a:gd name="T4" fmla="*/ 4 w 194"/>
                  <a:gd name="T5" fmla="*/ 31 h 44"/>
                  <a:gd name="T6" fmla="*/ 188 w 194"/>
                  <a:gd name="T7" fmla="*/ 19 h 44"/>
                  <a:gd name="T8" fmla="*/ 193 w 194"/>
                  <a:gd name="T9" fmla="*/ 27 h 44"/>
                  <a:gd name="T10" fmla="*/ 185 w 194"/>
                  <a:gd name="T11" fmla="*/ 32 h 44"/>
                  <a:gd name="T12" fmla="*/ 12 w 194"/>
                  <a:gd name="T13" fmla="*/ 43 h 44"/>
                  <a:gd name="T14" fmla="*/ 8 w 194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4">
                    <a:moveTo>
                      <a:pt x="8" y="44"/>
                    </a:moveTo>
                    <a:cubicBezTo>
                      <a:pt x="6" y="44"/>
                      <a:pt x="4" y="43"/>
                      <a:pt x="2" y="41"/>
                    </a:cubicBezTo>
                    <a:cubicBezTo>
                      <a:pt x="0" y="38"/>
                      <a:pt x="1" y="33"/>
                      <a:pt x="4" y="31"/>
                    </a:cubicBezTo>
                    <a:cubicBezTo>
                      <a:pt x="45" y="5"/>
                      <a:pt x="121" y="0"/>
                      <a:pt x="188" y="19"/>
                    </a:cubicBezTo>
                    <a:cubicBezTo>
                      <a:pt x="192" y="20"/>
                      <a:pt x="194" y="23"/>
                      <a:pt x="193" y="27"/>
                    </a:cubicBezTo>
                    <a:cubicBezTo>
                      <a:pt x="192" y="31"/>
                      <a:pt x="188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4"/>
                      <a:pt x="8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Freeform 30"/>
              <p:cNvSpPr/>
              <p:nvPr/>
            </p:nvSpPr>
            <p:spPr bwMode="auto">
              <a:xfrm>
                <a:off x="4321175" y="2149476"/>
                <a:ext cx="230187" cy="53975"/>
              </a:xfrm>
              <a:custGeom>
                <a:avLst/>
                <a:gdLst>
                  <a:gd name="T0" fmla="*/ 8 w 194"/>
                  <a:gd name="T1" fmla="*/ 45 h 45"/>
                  <a:gd name="T2" fmla="*/ 2 w 194"/>
                  <a:gd name="T3" fmla="*/ 42 h 45"/>
                  <a:gd name="T4" fmla="*/ 5 w 194"/>
                  <a:gd name="T5" fmla="*/ 32 h 45"/>
                  <a:gd name="T6" fmla="*/ 189 w 194"/>
                  <a:gd name="T7" fmla="*/ 19 h 45"/>
                  <a:gd name="T8" fmla="*/ 193 w 194"/>
                  <a:gd name="T9" fmla="*/ 28 h 45"/>
                  <a:gd name="T10" fmla="*/ 185 w 194"/>
                  <a:gd name="T11" fmla="*/ 33 h 45"/>
                  <a:gd name="T12" fmla="*/ 12 w 194"/>
                  <a:gd name="T13" fmla="*/ 44 h 45"/>
                  <a:gd name="T14" fmla="*/ 8 w 194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5">
                    <a:moveTo>
                      <a:pt x="8" y="45"/>
                    </a:moveTo>
                    <a:cubicBezTo>
                      <a:pt x="6" y="45"/>
                      <a:pt x="4" y="44"/>
                      <a:pt x="2" y="42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6"/>
                      <a:pt x="121" y="0"/>
                      <a:pt x="189" y="19"/>
                    </a:cubicBezTo>
                    <a:cubicBezTo>
                      <a:pt x="192" y="20"/>
                      <a:pt x="194" y="24"/>
                      <a:pt x="193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13" y="13"/>
                      <a:pt x="44" y="23"/>
                      <a:pt x="12" y="44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Freeform 31"/>
              <p:cNvSpPr/>
              <p:nvPr/>
            </p:nvSpPr>
            <p:spPr bwMode="auto">
              <a:xfrm>
                <a:off x="4321175" y="2214563"/>
                <a:ext cx="230187" cy="53975"/>
              </a:xfrm>
              <a:custGeom>
                <a:avLst/>
                <a:gdLst>
                  <a:gd name="T0" fmla="*/ 8 w 195"/>
                  <a:gd name="T1" fmla="*/ 45 h 45"/>
                  <a:gd name="T2" fmla="*/ 3 w 195"/>
                  <a:gd name="T3" fmla="*/ 41 h 45"/>
                  <a:gd name="T4" fmla="*/ 5 w 195"/>
                  <a:gd name="T5" fmla="*/ 32 h 45"/>
                  <a:gd name="T6" fmla="*/ 189 w 195"/>
                  <a:gd name="T7" fmla="*/ 19 h 45"/>
                  <a:gd name="T8" fmla="*/ 193 w 195"/>
                  <a:gd name="T9" fmla="*/ 28 h 45"/>
                  <a:gd name="T10" fmla="*/ 185 w 195"/>
                  <a:gd name="T11" fmla="*/ 32 h 45"/>
                  <a:gd name="T12" fmla="*/ 12 w 195"/>
                  <a:gd name="T13" fmla="*/ 43 h 45"/>
                  <a:gd name="T14" fmla="*/ 8 w 195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5" h="45">
                    <a:moveTo>
                      <a:pt x="8" y="45"/>
                    </a:moveTo>
                    <a:cubicBezTo>
                      <a:pt x="6" y="45"/>
                      <a:pt x="4" y="43"/>
                      <a:pt x="3" y="41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5"/>
                      <a:pt x="121" y="0"/>
                      <a:pt x="189" y="19"/>
                    </a:cubicBezTo>
                    <a:cubicBezTo>
                      <a:pt x="192" y="20"/>
                      <a:pt x="195" y="24"/>
                      <a:pt x="193" y="28"/>
                    </a:cubicBezTo>
                    <a:cubicBezTo>
                      <a:pt x="192" y="31"/>
                      <a:pt x="189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Freeform 32"/>
              <p:cNvSpPr/>
              <p:nvPr/>
            </p:nvSpPr>
            <p:spPr bwMode="auto">
              <a:xfrm>
                <a:off x="4321175" y="2278063"/>
                <a:ext cx="230187" cy="52388"/>
              </a:xfrm>
              <a:custGeom>
                <a:avLst/>
                <a:gdLst>
                  <a:gd name="T0" fmla="*/ 8 w 195"/>
                  <a:gd name="T1" fmla="*/ 45 h 45"/>
                  <a:gd name="T2" fmla="*/ 3 w 195"/>
                  <a:gd name="T3" fmla="*/ 42 h 45"/>
                  <a:gd name="T4" fmla="*/ 5 w 195"/>
                  <a:gd name="T5" fmla="*/ 32 h 45"/>
                  <a:gd name="T6" fmla="*/ 189 w 195"/>
                  <a:gd name="T7" fmla="*/ 20 h 45"/>
                  <a:gd name="T8" fmla="*/ 194 w 195"/>
                  <a:gd name="T9" fmla="*/ 28 h 45"/>
                  <a:gd name="T10" fmla="*/ 185 w 195"/>
                  <a:gd name="T11" fmla="*/ 33 h 45"/>
                  <a:gd name="T12" fmla="*/ 12 w 195"/>
                  <a:gd name="T13" fmla="*/ 44 h 45"/>
                  <a:gd name="T14" fmla="*/ 8 w 195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5" h="45">
                    <a:moveTo>
                      <a:pt x="8" y="45"/>
                    </a:moveTo>
                    <a:cubicBezTo>
                      <a:pt x="6" y="45"/>
                      <a:pt x="4" y="44"/>
                      <a:pt x="3" y="42"/>
                    </a:cubicBezTo>
                    <a:cubicBezTo>
                      <a:pt x="0" y="39"/>
                      <a:pt x="1" y="34"/>
                      <a:pt x="5" y="32"/>
                    </a:cubicBezTo>
                    <a:cubicBezTo>
                      <a:pt x="38" y="11"/>
                      <a:pt x="118" y="0"/>
                      <a:pt x="189" y="20"/>
                    </a:cubicBezTo>
                    <a:cubicBezTo>
                      <a:pt x="192" y="21"/>
                      <a:pt x="195" y="25"/>
                      <a:pt x="194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20" y="15"/>
                      <a:pt x="43" y="24"/>
                      <a:pt x="12" y="44"/>
                    </a:cubicBezTo>
                    <a:cubicBezTo>
                      <a:pt x="11" y="45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Freeform 33"/>
              <p:cNvSpPr/>
              <p:nvPr/>
            </p:nvSpPr>
            <p:spPr bwMode="auto">
              <a:xfrm>
                <a:off x="4321175" y="2343151"/>
                <a:ext cx="230187" cy="53975"/>
              </a:xfrm>
              <a:custGeom>
                <a:avLst/>
                <a:gdLst>
                  <a:gd name="T0" fmla="*/ 8 w 194"/>
                  <a:gd name="T1" fmla="*/ 45 h 45"/>
                  <a:gd name="T2" fmla="*/ 2 w 194"/>
                  <a:gd name="T3" fmla="*/ 42 h 45"/>
                  <a:gd name="T4" fmla="*/ 4 w 194"/>
                  <a:gd name="T5" fmla="*/ 32 h 45"/>
                  <a:gd name="T6" fmla="*/ 188 w 194"/>
                  <a:gd name="T7" fmla="*/ 19 h 45"/>
                  <a:gd name="T8" fmla="*/ 193 w 194"/>
                  <a:gd name="T9" fmla="*/ 28 h 45"/>
                  <a:gd name="T10" fmla="*/ 184 w 194"/>
                  <a:gd name="T11" fmla="*/ 33 h 45"/>
                  <a:gd name="T12" fmla="*/ 11 w 194"/>
                  <a:gd name="T13" fmla="*/ 44 h 45"/>
                  <a:gd name="T14" fmla="*/ 8 w 194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5">
                    <a:moveTo>
                      <a:pt x="8" y="45"/>
                    </a:moveTo>
                    <a:cubicBezTo>
                      <a:pt x="5" y="45"/>
                      <a:pt x="3" y="44"/>
                      <a:pt x="2" y="42"/>
                    </a:cubicBezTo>
                    <a:cubicBezTo>
                      <a:pt x="0" y="38"/>
                      <a:pt x="0" y="34"/>
                      <a:pt x="4" y="32"/>
                    </a:cubicBezTo>
                    <a:cubicBezTo>
                      <a:pt x="44" y="6"/>
                      <a:pt x="120" y="0"/>
                      <a:pt x="188" y="19"/>
                    </a:cubicBezTo>
                    <a:cubicBezTo>
                      <a:pt x="191" y="20"/>
                      <a:pt x="194" y="24"/>
                      <a:pt x="193" y="28"/>
                    </a:cubicBezTo>
                    <a:cubicBezTo>
                      <a:pt x="192" y="32"/>
                      <a:pt x="188" y="34"/>
                      <a:pt x="184" y="33"/>
                    </a:cubicBezTo>
                    <a:cubicBezTo>
                      <a:pt x="113" y="13"/>
                      <a:pt x="43" y="23"/>
                      <a:pt x="11" y="44"/>
                    </a:cubicBezTo>
                    <a:cubicBezTo>
                      <a:pt x="10" y="45"/>
                      <a:pt x="9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6839012" y="2446144"/>
            <a:ext cx="1556194" cy="1556194"/>
            <a:chOff x="6839012" y="2446144"/>
            <a:chExt cx="1556194" cy="1556194"/>
          </a:xfrm>
        </p:grpSpPr>
        <p:grpSp>
          <p:nvGrpSpPr>
            <p:cNvPr id="51" name="组合 50"/>
            <p:cNvGrpSpPr/>
            <p:nvPr/>
          </p:nvGrpSpPr>
          <p:grpSpPr>
            <a:xfrm>
              <a:off x="6839012" y="2446144"/>
              <a:ext cx="1556194" cy="1556194"/>
              <a:chOff x="3154508" y="1821271"/>
              <a:chExt cx="2785107" cy="2785102"/>
            </a:xfrm>
          </p:grpSpPr>
          <p:sp>
            <p:nvSpPr>
              <p:cNvPr id="55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/>
                  </a:gs>
                  <a:gs pos="100000">
                    <a:schemeClr val="accent3">
                      <a:lumMod val="75000"/>
                    </a:schemeClr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3" name="Freeform 18"/>
            <p:cNvSpPr>
              <a:spLocks noChangeAspect="1" noEditPoints="1"/>
            </p:cNvSpPr>
            <p:nvPr/>
          </p:nvSpPr>
          <p:spPr bwMode="auto">
            <a:xfrm>
              <a:off x="7356190" y="2831801"/>
              <a:ext cx="594186" cy="712675"/>
            </a:xfrm>
            <a:custGeom>
              <a:avLst/>
              <a:gdLst>
                <a:gd name="T0" fmla="*/ 456 w 456"/>
                <a:gd name="T1" fmla="*/ 528 h 548"/>
                <a:gd name="T2" fmla="*/ 436 w 456"/>
                <a:gd name="T3" fmla="*/ 548 h 548"/>
                <a:gd name="T4" fmla="*/ 84 w 456"/>
                <a:gd name="T5" fmla="*/ 548 h 548"/>
                <a:gd name="T6" fmla="*/ 0 w 456"/>
                <a:gd name="T7" fmla="*/ 464 h 548"/>
                <a:gd name="T8" fmla="*/ 84 w 456"/>
                <a:gd name="T9" fmla="*/ 380 h 548"/>
                <a:gd name="T10" fmla="*/ 436 w 456"/>
                <a:gd name="T11" fmla="*/ 380 h 548"/>
                <a:gd name="T12" fmla="*/ 456 w 456"/>
                <a:gd name="T13" fmla="*/ 399 h 548"/>
                <a:gd name="T14" fmla="*/ 436 w 456"/>
                <a:gd name="T15" fmla="*/ 419 h 548"/>
                <a:gd name="T16" fmla="*/ 90 w 456"/>
                <a:gd name="T17" fmla="*/ 419 h 548"/>
                <a:gd name="T18" fmla="*/ 45 w 456"/>
                <a:gd name="T19" fmla="*/ 464 h 548"/>
                <a:gd name="T20" fmla="*/ 90 w 456"/>
                <a:gd name="T21" fmla="*/ 509 h 548"/>
                <a:gd name="T22" fmla="*/ 436 w 456"/>
                <a:gd name="T23" fmla="*/ 509 h 548"/>
                <a:gd name="T24" fmla="*/ 456 w 456"/>
                <a:gd name="T25" fmla="*/ 528 h 548"/>
                <a:gd name="T26" fmla="*/ 235 w 456"/>
                <a:gd name="T27" fmla="*/ 78 h 548"/>
                <a:gd name="T28" fmla="*/ 309 w 456"/>
                <a:gd name="T29" fmla="*/ 6 h 548"/>
                <a:gd name="T30" fmla="*/ 309 w 456"/>
                <a:gd name="T31" fmla="*/ 0 h 548"/>
                <a:gd name="T32" fmla="*/ 303 w 456"/>
                <a:gd name="T33" fmla="*/ 0 h 548"/>
                <a:gd name="T34" fmla="*/ 228 w 456"/>
                <a:gd name="T35" fmla="*/ 72 h 548"/>
                <a:gd name="T36" fmla="*/ 229 w 456"/>
                <a:gd name="T37" fmla="*/ 77 h 548"/>
                <a:gd name="T38" fmla="*/ 235 w 456"/>
                <a:gd name="T39" fmla="*/ 78 h 548"/>
                <a:gd name="T40" fmla="*/ 372 w 456"/>
                <a:gd name="T41" fmla="*/ 137 h 548"/>
                <a:gd name="T42" fmla="*/ 295 w 456"/>
                <a:gd name="T43" fmla="*/ 85 h 548"/>
                <a:gd name="T44" fmla="*/ 232 w 456"/>
                <a:gd name="T45" fmla="*/ 98 h 548"/>
                <a:gd name="T46" fmla="*/ 170 w 456"/>
                <a:gd name="T47" fmla="*/ 85 h 548"/>
                <a:gd name="T48" fmla="*/ 93 w 456"/>
                <a:gd name="T49" fmla="*/ 137 h 548"/>
                <a:gd name="T50" fmla="*/ 175 w 456"/>
                <a:gd name="T51" fmla="*/ 341 h 548"/>
                <a:gd name="T52" fmla="*/ 232 w 456"/>
                <a:gd name="T53" fmla="*/ 328 h 548"/>
                <a:gd name="T54" fmla="*/ 290 w 456"/>
                <a:gd name="T55" fmla="*/ 341 h 548"/>
                <a:gd name="T56" fmla="*/ 372 w 456"/>
                <a:gd name="T57" fmla="*/ 137 h 548"/>
                <a:gd name="T58" fmla="*/ 172 w 456"/>
                <a:gd name="T59" fmla="*/ 126 h 548"/>
                <a:gd name="T60" fmla="*/ 168 w 456"/>
                <a:gd name="T61" fmla="*/ 126 h 548"/>
                <a:gd name="T62" fmla="*/ 128 w 456"/>
                <a:gd name="T63" fmla="*/ 161 h 548"/>
                <a:gd name="T64" fmla="*/ 119 w 456"/>
                <a:gd name="T65" fmla="*/ 169 h 548"/>
                <a:gd name="T66" fmla="*/ 118 w 456"/>
                <a:gd name="T67" fmla="*/ 169 h 548"/>
                <a:gd name="T68" fmla="*/ 116 w 456"/>
                <a:gd name="T69" fmla="*/ 168 h 548"/>
                <a:gd name="T70" fmla="*/ 109 w 456"/>
                <a:gd name="T71" fmla="*/ 157 h 548"/>
                <a:gd name="T72" fmla="*/ 168 w 456"/>
                <a:gd name="T73" fmla="*/ 106 h 548"/>
                <a:gd name="T74" fmla="*/ 173 w 456"/>
                <a:gd name="T75" fmla="*/ 106 h 548"/>
                <a:gd name="T76" fmla="*/ 181 w 456"/>
                <a:gd name="T77" fmla="*/ 117 h 548"/>
                <a:gd name="T78" fmla="*/ 172 w 456"/>
                <a:gd name="T79" fmla="*/ 12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6" h="548">
                  <a:moveTo>
                    <a:pt x="456" y="528"/>
                  </a:moveTo>
                  <a:cubicBezTo>
                    <a:pt x="456" y="539"/>
                    <a:pt x="447" y="548"/>
                    <a:pt x="436" y="548"/>
                  </a:cubicBezTo>
                  <a:cubicBezTo>
                    <a:pt x="84" y="548"/>
                    <a:pt x="84" y="548"/>
                    <a:pt x="84" y="548"/>
                  </a:cubicBezTo>
                  <a:cubicBezTo>
                    <a:pt x="38" y="548"/>
                    <a:pt x="0" y="510"/>
                    <a:pt x="0" y="464"/>
                  </a:cubicBezTo>
                  <a:cubicBezTo>
                    <a:pt x="0" y="417"/>
                    <a:pt x="38" y="380"/>
                    <a:pt x="84" y="380"/>
                  </a:cubicBezTo>
                  <a:cubicBezTo>
                    <a:pt x="436" y="380"/>
                    <a:pt x="436" y="380"/>
                    <a:pt x="436" y="380"/>
                  </a:cubicBezTo>
                  <a:cubicBezTo>
                    <a:pt x="447" y="380"/>
                    <a:pt x="456" y="389"/>
                    <a:pt x="456" y="399"/>
                  </a:cubicBezTo>
                  <a:cubicBezTo>
                    <a:pt x="456" y="410"/>
                    <a:pt x="447" y="419"/>
                    <a:pt x="436" y="419"/>
                  </a:cubicBezTo>
                  <a:cubicBezTo>
                    <a:pt x="90" y="419"/>
                    <a:pt x="90" y="419"/>
                    <a:pt x="90" y="419"/>
                  </a:cubicBezTo>
                  <a:cubicBezTo>
                    <a:pt x="65" y="419"/>
                    <a:pt x="45" y="439"/>
                    <a:pt x="45" y="464"/>
                  </a:cubicBezTo>
                  <a:cubicBezTo>
                    <a:pt x="45" y="488"/>
                    <a:pt x="65" y="509"/>
                    <a:pt x="90" y="509"/>
                  </a:cubicBezTo>
                  <a:cubicBezTo>
                    <a:pt x="436" y="509"/>
                    <a:pt x="436" y="509"/>
                    <a:pt x="436" y="509"/>
                  </a:cubicBezTo>
                  <a:cubicBezTo>
                    <a:pt x="447" y="509"/>
                    <a:pt x="456" y="518"/>
                    <a:pt x="456" y="528"/>
                  </a:cubicBezTo>
                  <a:close/>
                  <a:moveTo>
                    <a:pt x="235" y="78"/>
                  </a:moveTo>
                  <a:cubicBezTo>
                    <a:pt x="276" y="78"/>
                    <a:pt x="309" y="45"/>
                    <a:pt x="309" y="6"/>
                  </a:cubicBezTo>
                  <a:cubicBezTo>
                    <a:pt x="309" y="4"/>
                    <a:pt x="309" y="2"/>
                    <a:pt x="309" y="0"/>
                  </a:cubicBezTo>
                  <a:cubicBezTo>
                    <a:pt x="307" y="0"/>
                    <a:pt x="305" y="0"/>
                    <a:pt x="303" y="0"/>
                  </a:cubicBezTo>
                  <a:cubicBezTo>
                    <a:pt x="262" y="0"/>
                    <a:pt x="228" y="32"/>
                    <a:pt x="228" y="72"/>
                  </a:cubicBezTo>
                  <a:cubicBezTo>
                    <a:pt x="228" y="74"/>
                    <a:pt x="228" y="76"/>
                    <a:pt x="229" y="77"/>
                  </a:cubicBezTo>
                  <a:cubicBezTo>
                    <a:pt x="231" y="78"/>
                    <a:pt x="233" y="78"/>
                    <a:pt x="235" y="78"/>
                  </a:cubicBezTo>
                  <a:close/>
                  <a:moveTo>
                    <a:pt x="372" y="137"/>
                  </a:moveTo>
                  <a:cubicBezTo>
                    <a:pt x="357" y="102"/>
                    <a:pt x="321" y="85"/>
                    <a:pt x="295" y="85"/>
                  </a:cubicBezTo>
                  <a:cubicBezTo>
                    <a:pt x="263" y="85"/>
                    <a:pt x="257" y="98"/>
                    <a:pt x="232" y="98"/>
                  </a:cubicBezTo>
                  <a:cubicBezTo>
                    <a:pt x="208" y="98"/>
                    <a:pt x="202" y="85"/>
                    <a:pt x="170" y="85"/>
                  </a:cubicBezTo>
                  <a:cubicBezTo>
                    <a:pt x="143" y="85"/>
                    <a:pt x="108" y="102"/>
                    <a:pt x="93" y="137"/>
                  </a:cubicBezTo>
                  <a:cubicBezTo>
                    <a:pt x="62" y="207"/>
                    <a:pt x="114" y="341"/>
                    <a:pt x="175" y="341"/>
                  </a:cubicBezTo>
                  <a:cubicBezTo>
                    <a:pt x="199" y="341"/>
                    <a:pt x="210" y="328"/>
                    <a:pt x="232" y="328"/>
                  </a:cubicBezTo>
                  <a:cubicBezTo>
                    <a:pt x="255" y="328"/>
                    <a:pt x="265" y="341"/>
                    <a:pt x="290" y="341"/>
                  </a:cubicBezTo>
                  <a:cubicBezTo>
                    <a:pt x="351" y="341"/>
                    <a:pt x="403" y="207"/>
                    <a:pt x="372" y="137"/>
                  </a:cubicBezTo>
                  <a:close/>
                  <a:moveTo>
                    <a:pt x="172" y="126"/>
                  </a:moveTo>
                  <a:cubicBezTo>
                    <a:pt x="170" y="126"/>
                    <a:pt x="169" y="126"/>
                    <a:pt x="168" y="126"/>
                  </a:cubicBezTo>
                  <a:cubicBezTo>
                    <a:pt x="154" y="126"/>
                    <a:pt x="132" y="138"/>
                    <a:pt x="128" y="161"/>
                  </a:cubicBezTo>
                  <a:cubicBezTo>
                    <a:pt x="127" y="165"/>
                    <a:pt x="123" y="169"/>
                    <a:pt x="119" y="169"/>
                  </a:cubicBezTo>
                  <a:cubicBezTo>
                    <a:pt x="118" y="169"/>
                    <a:pt x="118" y="169"/>
                    <a:pt x="118" y="169"/>
                  </a:cubicBezTo>
                  <a:cubicBezTo>
                    <a:pt x="118" y="169"/>
                    <a:pt x="117" y="169"/>
                    <a:pt x="116" y="168"/>
                  </a:cubicBezTo>
                  <a:cubicBezTo>
                    <a:pt x="111" y="167"/>
                    <a:pt x="108" y="162"/>
                    <a:pt x="109" y="157"/>
                  </a:cubicBezTo>
                  <a:cubicBezTo>
                    <a:pt x="115" y="125"/>
                    <a:pt x="144" y="106"/>
                    <a:pt x="168" y="106"/>
                  </a:cubicBezTo>
                  <a:cubicBezTo>
                    <a:pt x="170" y="106"/>
                    <a:pt x="171" y="106"/>
                    <a:pt x="173" y="106"/>
                  </a:cubicBezTo>
                  <a:cubicBezTo>
                    <a:pt x="178" y="107"/>
                    <a:pt x="182" y="112"/>
                    <a:pt x="181" y="117"/>
                  </a:cubicBezTo>
                  <a:cubicBezTo>
                    <a:pt x="181" y="122"/>
                    <a:pt x="177" y="126"/>
                    <a:pt x="172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97758" y="2442742"/>
            <a:ext cx="1556194" cy="1556194"/>
            <a:chOff x="997758" y="2442742"/>
            <a:chExt cx="1556194" cy="1556194"/>
          </a:xfrm>
        </p:grpSpPr>
        <p:grpSp>
          <p:nvGrpSpPr>
            <p:cNvPr id="36" name="组合 35"/>
            <p:cNvGrpSpPr/>
            <p:nvPr/>
          </p:nvGrpSpPr>
          <p:grpSpPr>
            <a:xfrm>
              <a:off x="997758" y="2442742"/>
              <a:ext cx="1556194" cy="1556194"/>
              <a:chOff x="3154508" y="1821271"/>
              <a:chExt cx="2785107" cy="2785102"/>
            </a:xfrm>
          </p:grpSpPr>
          <p:sp>
            <p:nvSpPr>
              <p:cNvPr id="37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4" name="Freeform 7"/>
            <p:cNvSpPr>
              <a:spLocks noChangeAspect="1" noEditPoints="1"/>
            </p:cNvSpPr>
            <p:nvPr/>
          </p:nvSpPr>
          <p:spPr bwMode="auto">
            <a:xfrm>
              <a:off x="1432097" y="2948295"/>
              <a:ext cx="677075" cy="554847"/>
            </a:xfrm>
            <a:custGeom>
              <a:avLst/>
              <a:gdLst>
                <a:gd name="T0" fmla="*/ 310 w 563"/>
                <a:gd name="T1" fmla="*/ 372 h 461"/>
                <a:gd name="T2" fmla="*/ 321 w 563"/>
                <a:gd name="T3" fmla="*/ 370 h 461"/>
                <a:gd name="T4" fmla="*/ 552 w 563"/>
                <a:gd name="T5" fmla="*/ 248 h 461"/>
                <a:gd name="T6" fmla="*/ 559 w 563"/>
                <a:gd name="T7" fmla="*/ 226 h 461"/>
                <a:gd name="T8" fmla="*/ 537 w 563"/>
                <a:gd name="T9" fmla="*/ 220 h 461"/>
                <a:gd name="T10" fmla="*/ 311 w 563"/>
                <a:gd name="T11" fmla="*/ 339 h 461"/>
                <a:gd name="T12" fmla="*/ 59 w 563"/>
                <a:gd name="T13" fmla="*/ 285 h 461"/>
                <a:gd name="T14" fmla="*/ 38 w 563"/>
                <a:gd name="T15" fmla="*/ 253 h 461"/>
                <a:gd name="T16" fmla="*/ 71 w 563"/>
                <a:gd name="T17" fmla="*/ 232 h 461"/>
                <a:gd name="T18" fmla="*/ 313 w 563"/>
                <a:gd name="T19" fmla="*/ 283 h 461"/>
                <a:gd name="T20" fmla="*/ 321 w 563"/>
                <a:gd name="T21" fmla="*/ 281 h 461"/>
                <a:gd name="T22" fmla="*/ 552 w 563"/>
                <a:gd name="T23" fmla="*/ 159 h 461"/>
                <a:gd name="T24" fmla="*/ 559 w 563"/>
                <a:gd name="T25" fmla="*/ 138 h 461"/>
                <a:gd name="T26" fmla="*/ 537 w 563"/>
                <a:gd name="T27" fmla="*/ 131 h 461"/>
                <a:gd name="T28" fmla="*/ 310 w 563"/>
                <a:gd name="T29" fmla="*/ 251 h 461"/>
                <a:gd name="T30" fmla="*/ 59 w 563"/>
                <a:gd name="T31" fmla="*/ 197 h 461"/>
                <a:gd name="T32" fmla="*/ 38 w 563"/>
                <a:gd name="T33" fmla="*/ 164 h 461"/>
                <a:gd name="T34" fmla="*/ 71 w 563"/>
                <a:gd name="T35" fmla="*/ 143 h 461"/>
                <a:gd name="T36" fmla="*/ 298 w 563"/>
                <a:gd name="T37" fmla="*/ 191 h 461"/>
                <a:gd name="T38" fmla="*/ 306 w 563"/>
                <a:gd name="T39" fmla="*/ 189 h 461"/>
                <a:gd name="T40" fmla="*/ 538 w 563"/>
                <a:gd name="T41" fmla="*/ 69 h 461"/>
                <a:gd name="T42" fmla="*/ 535 w 563"/>
                <a:gd name="T43" fmla="*/ 48 h 461"/>
                <a:gd name="T44" fmla="*/ 310 w 563"/>
                <a:gd name="T45" fmla="*/ 4 h 461"/>
                <a:gd name="T46" fmla="*/ 249 w 563"/>
                <a:gd name="T47" fmla="*/ 12 h 461"/>
                <a:gd name="T48" fmla="*/ 41 w 563"/>
                <a:gd name="T49" fmla="*/ 114 h 461"/>
                <a:gd name="T50" fmla="*/ 33 w 563"/>
                <a:gd name="T51" fmla="*/ 119 h 461"/>
                <a:gd name="T52" fmla="*/ 7 w 563"/>
                <a:gd name="T53" fmla="*/ 157 h 461"/>
                <a:gd name="T54" fmla="*/ 25 w 563"/>
                <a:gd name="T55" fmla="*/ 214 h 461"/>
                <a:gd name="T56" fmla="*/ 7 w 563"/>
                <a:gd name="T57" fmla="*/ 246 h 461"/>
                <a:gd name="T58" fmla="*/ 25 w 563"/>
                <a:gd name="T59" fmla="*/ 303 h 461"/>
                <a:gd name="T60" fmla="*/ 7 w 563"/>
                <a:gd name="T61" fmla="*/ 335 h 461"/>
                <a:gd name="T62" fmla="*/ 52 w 563"/>
                <a:gd name="T63" fmla="*/ 405 h 461"/>
                <a:gd name="T64" fmla="*/ 311 w 563"/>
                <a:gd name="T65" fmla="*/ 460 h 461"/>
                <a:gd name="T66" fmla="*/ 321 w 563"/>
                <a:gd name="T67" fmla="*/ 459 h 461"/>
                <a:gd name="T68" fmla="*/ 552 w 563"/>
                <a:gd name="T69" fmla="*/ 337 h 461"/>
                <a:gd name="T70" fmla="*/ 559 w 563"/>
                <a:gd name="T71" fmla="*/ 315 h 461"/>
                <a:gd name="T72" fmla="*/ 537 w 563"/>
                <a:gd name="T73" fmla="*/ 308 h 461"/>
                <a:gd name="T74" fmla="*/ 310 w 563"/>
                <a:gd name="T75" fmla="*/ 428 h 461"/>
                <a:gd name="T76" fmla="*/ 59 w 563"/>
                <a:gd name="T77" fmla="*/ 374 h 461"/>
                <a:gd name="T78" fmla="*/ 38 w 563"/>
                <a:gd name="T79" fmla="*/ 341 h 461"/>
                <a:gd name="T80" fmla="*/ 71 w 563"/>
                <a:gd name="T81" fmla="*/ 320 h 461"/>
                <a:gd name="T82" fmla="*/ 310 w 563"/>
                <a:gd name="T83" fmla="*/ 372 h 461"/>
                <a:gd name="T84" fmla="*/ 296 w 563"/>
                <a:gd name="T85" fmla="*/ 57 h 461"/>
                <a:gd name="T86" fmla="*/ 404 w 563"/>
                <a:gd name="T87" fmla="*/ 78 h 461"/>
                <a:gd name="T88" fmla="*/ 357 w 563"/>
                <a:gd name="T89" fmla="*/ 101 h 461"/>
                <a:gd name="T90" fmla="*/ 249 w 563"/>
                <a:gd name="T91" fmla="*/ 79 h 461"/>
                <a:gd name="T92" fmla="*/ 296 w 563"/>
                <a:gd name="T93" fmla="*/ 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3" h="461">
                  <a:moveTo>
                    <a:pt x="310" y="372"/>
                  </a:moveTo>
                  <a:cubicBezTo>
                    <a:pt x="314" y="372"/>
                    <a:pt x="318" y="371"/>
                    <a:pt x="321" y="370"/>
                  </a:cubicBezTo>
                  <a:cubicBezTo>
                    <a:pt x="552" y="248"/>
                    <a:pt x="552" y="248"/>
                    <a:pt x="552" y="248"/>
                  </a:cubicBezTo>
                  <a:cubicBezTo>
                    <a:pt x="560" y="244"/>
                    <a:pt x="563" y="234"/>
                    <a:pt x="559" y="226"/>
                  </a:cubicBezTo>
                  <a:cubicBezTo>
                    <a:pt x="555" y="218"/>
                    <a:pt x="545" y="215"/>
                    <a:pt x="537" y="220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59" y="285"/>
                    <a:pt x="59" y="285"/>
                    <a:pt x="59" y="285"/>
                  </a:cubicBezTo>
                  <a:cubicBezTo>
                    <a:pt x="44" y="282"/>
                    <a:pt x="35" y="268"/>
                    <a:pt x="38" y="253"/>
                  </a:cubicBezTo>
                  <a:cubicBezTo>
                    <a:pt x="41" y="238"/>
                    <a:pt x="56" y="228"/>
                    <a:pt x="71" y="232"/>
                  </a:cubicBezTo>
                  <a:cubicBezTo>
                    <a:pt x="71" y="232"/>
                    <a:pt x="313" y="283"/>
                    <a:pt x="313" y="283"/>
                  </a:cubicBezTo>
                  <a:cubicBezTo>
                    <a:pt x="316" y="283"/>
                    <a:pt x="318" y="283"/>
                    <a:pt x="321" y="281"/>
                  </a:cubicBezTo>
                  <a:cubicBezTo>
                    <a:pt x="552" y="159"/>
                    <a:pt x="552" y="159"/>
                    <a:pt x="552" y="159"/>
                  </a:cubicBezTo>
                  <a:cubicBezTo>
                    <a:pt x="560" y="155"/>
                    <a:pt x="563" y="146"/>
                    <a:pt x="559" y="138"/>
                  </a:cubicBezTo>
                  <a:cubicBezTo>
                    <a:pt x="555" y="130"/>
                    <a:pt x="545" y="127"/>
                    <a:pt x="537" y="131"/>
                  </a:cubicBezTo>
                  <a:cubicBezTo>
                    <a:pt x="310" y="251"/>
                    <a:pt x="310" y="251"/>
                    <a:pt x="310" y="251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44" y="194"/>
                    <a:pt x="35" y="179"/>
                    <a:pt x="38" y="164"/>
                  </a:cubicBezTo>
                  <a:cubicBezTo>
                    <a:pt x="41" y="149"/>
                    <a:pt x="56" y="140"/>
                    <a:pt x="71" y="143"/>
                  </a:cubicBezTo>
                  <a:cubicBezTo>
                    <a:pt x="71" y="143"/>
                    <a:pt x="297" y="191"/>
                    <a:pt x="298" y="191"/>
                  </a:cubicBezTo>
                  <a:cubicBezTo>
                    <a:pt x="301" y="191"/>
                    <a:pt x="303" y="191"/>
                    <a:pt x="306" y="189"/>
                  </a:cubicBezTo>
                  <a:cubicBezTo>
                    <a:pt x="306" y="189"/>
                    <a:pt x="538" y="69"/>
                    <a:pt x="538" y="69"/>
                  </a:cubicBezTo>
                  <a:cubicBezTo>
                    <a:pt x="554" y="61"/>
                    <a:pt x="553" y="51"/>
                    <a:pt x="535" y="48"/>
                  </a:cubicBezTo>
                  <a:cubicBezTo>
                    <a:pt x="310" y="4"/>
                    <a:pt x="310" y="4"/>
                    <a:pt x="310" y="4"/>
                  </a:cubicBezTo>
                  <a:cubicBezTo>
                    <a:pt x="292" y="0"/>
                    <a:pt x="265" y="4"/>
                    <a:pt x="249" y="12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38" y="116"/>
                    <a:pt x="35" y="118"/>
                    <a:pt x="33" y="119"/>
                  </a:cubicBezTo>
                  <a:cubicBezTo>
                    <a:pt x="20" y="128"/>
                    <a:pt x="10" y="141"/>
                    <a:pt x="7" y="157"/>
                  </a:cubicBezTo>
                  <a:cubicBezTo>
                    <a:pt x="2" y="179"/>
                    <a:pt x="10" y="200"/>
                    <a:pt x="25" y="214"/>
                  </a:cubicBezTo>
                  <a:cubicBezTo>
                    <a:pt x="16" y="222"/>
                    <a:pt x="9" y="233"/>
                    <a:pt x="7" y="246"/>
                  </a:cubicBezTo>
                  <a:cubicBezTo>
                    <a:pt x="2" y="268"/>
                    <a:pt x="10" y="289"/>
                    <a:pt x="25" y="303"/>
                  </a:cubicBezTo>
                  <a:cubicBezTo>
                    <a:pt x="16" y="311"/>
                    <a:pt x="9" y="322"/>
                    <a:pt x="7" y="335"/>
                  </a:cubicBezTo>
                  <a:cubicBezTo>
                    <a:pt x="0" y="367"/>
                    <a:pt x="20" y="399"/>
                    <a:pt x="52" y="405"/>
                  </a:cubicBezTo>
                  <a:cubicBezTo>
                    <a:pt x="52" y="405"/>
                    <a:pt x="310" y="461"/>
                    <a:pt x="311" y="460"/>
                  </a:cubicBezTo>
                  <a:cubicBezTo>
                    <a:pt x="314" y="460"/>
                    <a:pt x="318" y="460"/>
                    <a:pt x="321" y="459"/>
                  </a:cubicBezTo>
                  <a:cubicBezTo>
                    <a:pt x="552" y="337"/>
                    <a:pt x="552" y="337"/>
                    <a:pt x="552" y="337"/>
                  </a:cubicBezTo>
                  <a:cubicBezTo>
                    <a:pt x="560" y="332"/>
                    <a:pt x="563" y="323"/>
                    <a:pt x="559" y="315"/>
                  </a:cubicBezTo>
                  <a:cubicBezTo>
                    <a:pt x="555" y="307"/>
                    <a:pt x="545" y="304"/>
                    <a:pt x="537" y="308"/>
                  </a:cubicBezTo>
                  <a:cubicBezTo>
                    <a:pt x="310" y="428"/>
                    <a:pt x="310" y="428"/>
                    <a:pt x="310" y="428"/>
                  </a:cubicBezTo>
                  <a:cubicBezTo>
                    <a:pt x="59" y="374"/>
                    <a:pt x="59" y="374"/>
                    <a:pt x="59" y="374"/>
                  </a:cubicBezTo>
                  <a:cubicBezTo>
                    <a:pt x="44" y="371"/>
                    <a:pt x="35" y="356"/>
                    <a:pt x="38" y="341"/>
                  </a:cubicBezTo>
                  <a:cubicBezTo>
                    <a:pt x="41" y="327"/>
                    <a:pt x="56" y="317"/>
                    <a:pt x="71" y="320"/>
                  </a:cubicBezTo>
                  <a:cubicBezTo>
                    <a:pt x="71" y="320"/>
                    <a:pt x="309" y="372"/>
                    <a:pt x="310" y="372"/>
                  </a:cubicBezTo>
                  <a:close/>
                  <a:moveTo>
                    <a:pt x="296" y="57"/>
                  </a:moveTo>
                  <a:cubicBezTo>
                    <a:pt x="404" y="78"/>
                    <a:pt x="404" y="78"/>
                    <a:pt x="404" y="78"/>
                  </a:cubicBezTo>
                  <a:cubicBezTo>
                    <a:pt x="357" y="101"/>
                    <a:pt x="357" y="101"/>
                    <a:pt x="357" y="101"/>
                  </a:cubicBezTo>
                  <a:cubicBezTo>
                    <a:pt x="249" y="79"/>
                    <a:pt x="249" y="79"/>
                    <a:pt x="249" y="79"/>
                  </a:cubicBezTo>
                  <a:lnTo>
                    <a:pt x="296" y="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图片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1001" y="321775"/>
            <a:ext cx="7630467" cy="4959804"/>
          </a:xfrm>
          <a:prstGeom prst="rect">
            <a:avLst/>
          </a:prstGeom>
        </p:spPr>
      </p:pic>
      <p:sp>
        <p:nvSpPr>
          <p:cNvPr id="59" name="圆角矩形 58"/>
          <p:cNvSpPr/>
          <p:nvPr/>
        </p:nvSpPr>
        <p:spPr>
          <a:xfrm>
            <a:off x="5529534" y="2553384"/>
            <a:ext cx="6424469" cy="905428"/>
          </a:xfrm>
          <a:prstGeom prst="roundRect">
            <a:avLst>
              <a:gd name="adj" fmla="val 50000"/>
            </a:avLst>
          </a:prstGeom>
          <a:solidFill>
            <a:srgbClr val="F3F3F3"/>
          </a:solidFill>
          <a:ln w="22225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0"/>
            </a:gradFill>
          </a:ln>
          <a:effectLst>
            <a:innerShdw blurRad="76200" dist="38100" dir="16200000">
              <a:prstClr val="black">
                <a:alpha val="3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5736968" y="2627815"/>
            <a:ext cx="5915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感谢您的聆听</a:t>
            </a:r>
            <a:endParaRPr lang="zh-CN" altLang="en-US" sz="4800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6083791" y="3666440"/>
            <a:ext cx="5355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| </a:t>
            </a:r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信息话教学  </a:t>
            </a: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| </a:t>
            </a:r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公开课  </a:t>
            </a: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|</a:t>
            </a:r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 示范课  </a:t>
            </a: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| </a:t>
            </a:r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说课微课 </a:t>
            </a: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|</a:t>
            </a:r>
            <a:r>
              <a:rPr lang="zh-CN" altLang="en-US" sz="200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2000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3" name="组合 62"/>
          <p:cNvGrpSpPr/>
          <p:nvPr/>
        </p:nvGrpSpPr>
        <p:grpSpPr>
          <a:xfrm>
            <a:off x="11413432" y="6231147"/>
            <a:ext cx="492649" cy="492649"/>
            <a:chOff x="9674578" y="2446144"/>
            <a:chExt cx="1556194" cy="1556194"/>
          </a:xfrm>
        </p:grpSpPr>
        <p:grpSp>
          <p:nvGrpSpPr>
            <p:cNvPr id="64" name="组合 63"/>
            <p:cNvGrpSpPr/>
            <p:nvPr/>
          </p:nvGrpSpPr>
          <p:grpSpPr>
            <a:xfrm>
              <a:off x="9674578" y="2446144"/>
              <a:ext cx="1556194" cy="1556194"/>
              <a:chOff x="3154508" y="1821271"/>
              <a:chExt cx="2785107" cy="2785102"/>
            </a:xfrm>
          </p:grpSpPr>
          <p:sp>
            <p:nvSpPr>
              <p:cNvPr id="66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/>
                  </a:gs>
                  <a:gs pos="100000">
                    <a:schemeClr val="accent4">
                      <a:lumMod val="75000"/>
                    </a:schemeClr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chemeClr val="accent4">
                        <a:lumMod val="75000"/>
                      </a:schemeClr>
                    </a:gs>
                    <a:gs pos="100000">
                      <a:schemeClr val="accent4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5" name="Freeform 5"/>
            <p:cNvSpPr>
              <a:spLocks noChangeAspect="1" noEditPoints="1"/>
            </p:cNvSpPr>
            <p:nvPr/>
          </p:nvSpPr>
          <p:spPr bwMode="auto">
            <a:xfrm>
              <a:off x="10262139" y="2880262"/>
              <a:ext cx="400923" cy="592899"/>
            </a:xfrm>
            <a:custGeom>
              <a:avLst/>
              <a:gdLst>
                <a:gd name="T0" fmla="*/ 189 w 316"/>
                <a:gd name="T1" fmla="*/ 16 h 467"/>
                <a:gd name="T2" fmla="*/ 225 w 316"/>
                <a:gd name="T3" fmla="*/ 7 h 467"/>
                <a:gd name="T4" fmla="*/ 300 w 316"/>
                <a:gd name="T5" fmla="*/ 52 h 467"/>
                <a:gd name="T6" fmla="*/ 309 w 316"/>
                <a:gd name="T7" fmla="*/ 89 h 467"/>
                <a:gd name="T8" fmla="*/ 298 w 316"/>
                <a:gd name="T9" fmla="*/ 105 h 467"/>
                <a:gd name="T10" fmla="*/ 179 w 316"/>
                <a:gd name="T11" fmla="*/ 33 h 467"/>
                <a:gd name="T12" fmla="*/ 189 w 316"/>
                <a:gd name="T13" fmla="*/ 16 h 467"/>
                <a:gd name="T14" fmla="*/ 164 w 316"/>
                <a:gd name="T15" fmla="*/ 58 h 467"/>
                <a:gd name="T16" fmla="*/ 147 w 316"/>
                <a:gd name="T17" fmla="*/ 85 h 467"/>
                <a:gd name="T18" fmla="*/ 266 w 316"/>
                <a:gd name="T19" fmla="*/ 157 h 467"/>
                <a:gd name="T20" fmla="*/ 283 w 316"/>
                <a:gd name="T21" fmla="*/ 130 h 467"/>
                <a:gd name="T22" fmla="*/ 164 w 316"/>
                <a:gd name="T23" fmla="*/ 58 h 467"/>
                <a:gd name="T24" fmla="*/ 2 w 316"/>
                <a:gd name="T25" fmla="*/ 446 h 467"/>
                <a:gd name="T26" fmla="*/ 13 w 316"/>
                <a:gd name="T27" fmla="*/ 354 h 467"/>
                <a:gd name="T28" fmla="*/ 90 w 316"/>
                <a:gd name="T29" fmla="*/ 401 h 467"/>
                <a:gd name="T30" fmla="*/ 13 w 316"/>
                <a:gd name="T31" fmla="*/ 453 h 467"/>
                <a:gd name="T32" fmla="*/ 2 w 316"/>
                <a:gd name="T33" fmla="*/ 446 h 467"/>
                <a:gd name="T34" fmla="*/ 20 w 316"/>
                <a:gd name="T35" fmla="*/ 296 h 467"/>
                <a:gd name="T36" fmla="*/ 133 w 316"/>
                <a:gd name="T37" fmla="*/ 109 h 467"/>
                <a:gd name="T38" fmla="*/ 172 w 316"/>
                <a:gd name="T39" fmla="*/ 133 h 467"/>
                <a:gd name="T40" fmla="*/ 59 w 316"/>
                <a:gd name="T41" fmla="*/ 320 h 467"/>
                <a:gd name="T42" fmla="*/ 20 w 316"/>
                <a:gd name="T43" fmla="*/ 296 h 467"/>
                <a:gd name="T44" fmla="*/ 99 w 316"/>
                <a:gd name="T45" fmla="*/ 344 h 467"/>
                <a:gd name="T46" fmla="*/ 212 w 316"/>
                <a:gd name="T47" fmla="*/ 158 h 467"/>
                <a:gd name="T48" fmla="*/ 252 w 316"/>
                <a:gd name="T49" fmla="*/ 182 h 467"/>
                <a:gd name="T50" fmla="*/ 139 w 316"/>
                <a:gd name="T51" fmla="*/ 368 h 467"/>
                <a:gd name="T52" fmla="*/ 99 w 316"/>
                <a:gd name="T53" fmla="*/ 344 h 467"/>
                <a:gd name="T54" fmla="*/ 95 w 316"/>
                <a:gd name="T55" fmla="*/ 446 h 467"/>
                <a:gd name="T56" fmla="*/ 301 w 316"/>
                <a:gd name="T57" fmla="*/ 446 h 467"/>
                <a:gd name="T58" fmla="*/ 311 w 316"/>
                <a:gd name="T59" fmla="*/ 456 h 467"/>
                <a:gd name="T60" fmla="*/ 301 w 316"/>
                <a:gd name="T61" fmla="*/ 467 h 467"/>
                <a:gd name="T62" fmla="*/ 95 w 316"/>
                <a:gd name="T63" fmla="*/ 467 h 467"/>
                <a:gd name="T64" fmla="*/ 84 w 316"/>
                <a:gd name="T65" fmla="*/ 456 h 467"/>
                <a:gd name="T66" fmla="*/ 95 w 316"/>
                <a:gd name="T67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6" h="467">
                  <a:moveTo>
                    <a:pt x="189" y="16"/>
                  </a:moveTo>
                  <a:cubicBezTo>
                    <a:pt x="197" y="4"/>
                    <a:pt x="213" y="0"/>
                    <a:pt x="225" y="7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312" y="60"/>
                    <a:pt x="316" y="76"/>
                    <a:pt x="309" y="89"/>
                  </a:cubicBezTo>
                  <a:cubicBezTo>
                    <a:pt x="298" y="105"/>
                    <a:pt x="298" y="105"/>
                    <a:pt x="298" y="105"/>
                  </a:cubicBezTo>
                  <a:cubicBezTo>
                    <a:pt x="179" y="33"/>
                    <a:pt x="179" y="33"/>
                    <a:pt x="179" y="33"/>
                  </a:cubicBezTo>
                  <a:lnTo>
                    <a:pt x="189" y="16"/>
                  </a:lnTo>
                  <a:close/>
                  <a:moveTo>
                    <a:pt x="164" y="58"/>
                  </a:moveTo>
                  <a:cubicBezTo>
                    <a:pt x="147" y="85"/>
                    <a:pt x="147" y="85"/>
                    <a:pt x="147" y="85"/>
                  </a:cubicBezTo>
                  <a:cubicBezTo>
                    <a:pt x="266" y="157"/>
                    <a:pt x="266" y="157"/>
                    <a:pt x="266" y="157"/>
                  </a:cubicBezTo>
                  <a:cubicBezTo>
                    <a:pt x="283" y="130"/>
                    <a:pt x="283" y="130"/>
                    <a:pt x="283" y="130"/>
                  </a:cubicBezTo>
                  <a:lnTo>
                    <a:pt x="164" y="58"/>
                  </a:lnTo>
                  <a:close/>
                  <a:moveTo>
                    <a:pt x="2" y="446"/>
                  </a:moveTo>
                  <a:cubicBezTo>
                    <a:pt x="13" y="354"/>
                    <a:pt x="13" y="354"/>
                    <a:pt x="13" y="354"/>
                  </a:cubicBezTo>
                  <a:cubicBezTo>
                    <a:pt x="90" y="401"/>
                    <a:pt x="90" y="401"/>
                    <a:pt x="90" y="401"/>
                  </a:cubicBezTo>
                  <a:cubicBezTo>
                    <a:pt x="13" y="453"/>
                    <a:pt x="13" y="453"/>
                    <a:pt x="13" y="453"/>
                  </a:cubicBezTo>
                  <a:cubicBezTo>
                    <a:pt x="5" y="459"/>
                    <a:pt x="0" y="456"/>
                    <a:pt x="2" y="446"/>
                  </a:cubicBezTo>
                  <a:close/>
                  <a:moveTo>
                    <a:pt x="20" y="296"/>
                  </a:moveTo>
                  <a:cubicBezTo>
                    <a:pt x="133" y="109"/>
                    <a:pt x="133" y="109"/>
                    <a:pt x="133" y="109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59" y="320"/>
                    <a:pt x="59" y="320"/>
                    <a:pt x="59" y="320"/>
                  </a:cubicBezTo>
                  <a:lnTo>
                    <a:pt x="20" y="296"/>
                  </a:lnTo>
                  <a:close/>
                  <a:moveTo>
                    <a:pt x="99" y="344"/>
                  </a:moveTo>
                  <a:cubicBezTo>
                    <a:pt x="212" y="158"/>
                    <a:pt x="212" y="158"/>
                    <a:pt x="212" y="158"/>
                  </a:cubicBezTo>
                  <a:cubicBezTo>
                    <a:pt x="252" y="182"/>
                    <a:pt x="252" y="182"/>
                    <a:pt x="252" y="182"/>
                  </a:cubicBezTo>
                  <a:cubicBezTo>
                    <a:pt x="139" y="368"/>
                    <a:pt x="139" y="368"/>
                    <a:pt x="139" y="368"/>
                  </a:cubicBezTo>
                  <a:lnTo>
                    <a:pt x="99" y="344"/>
                  </a:lnTo>
                  <a:close/>
                  <a:moveTo>
                    <a:pt x="95" y="446"/>
                  </a:moveTo>
                  <a:cubicBezTo>
                    <a:pt x="301" y="446"/>
                    <a:pt x="301" y="446"/>
                    <a:pt x="301" y="446"/>
                  </a:cubicBezTo>
                  <a:cubicBezTo>
                    <a:pt x="307" y="446"/>
                    <a:pt x="311" y="450"/>
                    <a:pt x="311" y="456"/>
                  </a:cubicBezTo>
                  <a:cubicBezTo>
                    <a:pt x="311" y="462"/>
                    <a:pt x="307" y="467"/>
                    <a:pt x="301" y="467"/>
                  </a:cubicBezTo>
                  <a:cubicBezTo>
                    <a:pt x="95" y="467"/>
                    <a:pt x="95" y="467"/>
                    <a:pt x="95" y="467"/>
                  </a:cubicBezTo>
                  <a:cubicBezTo>
                    <a:pt x="89" y="467"/>
                    <a:pt x="84" y="462"/>
                    <a:pt x="84" y="456"/>
                  </a:cubicBezTo>
                  <a:cubicBezTo>
                    <a:pt x="84" y="450"/>
                    <a:pt x="89" y="446"/>
                    <a:pt x="95" y="4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10199363" y="6231147"/>
            <a:ext cx="492649" cy="492649"/>
            <a:chOff x="3843955" y="2446144"/>
            <a:chExt cx="1556194" cy="1556194"/>
          </a:xfrm>
        </p:grpSpPr>
        <p:grpSp>
          <p:nvGrpSpPr>
            <p:cNvPr id="69" name="组合 68"/>
            <p:cNvGrpSpPr/>
            <p:nvPr/>
          </p:nvGrpSpPr>
          <p:grpSpPr>
            <a:xfrm>
              <a:off x="3843955" y="2446144"/>
              <a:ext cx="1556194" cy="1556194"/>
              <a:chOff x="3154508" y="1821271"/>
              <a:chExt cx="2785107" cy="2785102"/>
            </a:xfrm>
          </p:grpSpPr>
          <p:sp>
            <p:nvSpPr>
              <p:cNvPr id="82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3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100000">
                      <a:schemeClr val="accent2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0" name="组合 69"/>
            <p:cNvGrpSpPr>
              <a:grpSpLocks noChangeAspect="1"/>
            </p:cNvGrpSpPr>
            <p:nvPr/>
          </p:nvGrpSpPr>
          <p:grpSpPr>
            <a:xfrm>
              <a:off x="4305202" y="2997957"/>
              <a:ext cx="675251" cy="459226"/>
              <a:chOff x="3897313" y="2016126"/>
              <a:chExt cx="749300" cy="509588"/>
            </a:xfrm>
            <a:solidFill>
              <a:schemeClr val="bg1"/>
            </a:solidFill>
          </p:grpSpPr>
          <p:sp>
            <p:nvSpPr>
              <p:cNvPr id="71" name="Freeform 8"/>
              <p:cNvSpPr>
                <a:spLocks noEditPoints="1"/>
              </p:cNvSpPr>
              <p:nvPr/>
            </p:nvSpPr>
            <p:spPr bwMode="auto">
              <a:xfrm>
                <a:off x="3897313" y="2016126"/>
                <a:ext cx="749300" cy="509588"/>
              </a:xfrm>
              <a:custGeom>
                <a:avLst/>
                <a:gdLst>
                  <a:gd name="T0" fmla="*/ 627 w 631"/>
                  <a:gd name="T1" fmla="*/ 44 h 429"/>
                  <a:gd name="T2" fmla="*/ 469 w 631"/>
                  <a:gd name="T3" fmla="*/ 0 h 429"/>
                  <a:gd name="T4" fmla="*/ 315 w 631"/>
                  <a:gd name="T5" fmla="*/ 41 h 429"/>
                  <a:gd name="T6" fmla="*/ 168 w 631"/>
                  <a:gd name="T7" fmla="*/ 0 h 429"/>
                  <a:gd name="T8" fmla="*/ 3 w 631"/>
                  <a:gd name="T9" fmla="*/ 44 h 429"/>
                  <a:gd name="T10" fmla="*/ 0 w 631"/>
                  <a:gd name="T11" fmla="*/ 52 h 429"/>
                  <a:gd name="T12" fmla="*/ 0 w 631"/>
                  <a:gd name="T13" fmla="*/ 412 h 429"/>
                  <a:gd name="T14" fmla="*/ 23 w 631"/>
                  <a:gd name="T15" fmla="*/ 429 h 429"/>
                  <a:gd name="T16" fmla="*/ 313 w 631"/>
                  <a:gd name="T17" fmla="*/ 429 h 429"/>
                  <a:gd name="T18" fmla="*/ 608 w 631"/>
                  <a:gd name="T19" fmla="*/ 429 h 429"/>
                  <a:gd name="T20" fmla="*/ 631 w 631"/>
                  <a:gd name="T21" fmla="*/ 413 h 429"/>
                  <a:gd name="T22" fmla="*/ 631 w 631"/>
                  <a:gd name="T23" fmla="*/ 52 h 429"/>
                  <a:gd name="T24" fmla="*/ 627 w 631"/>
                  <a:gd name="T25" fmla="*/ 44 h 429"/>
                  <a:gd name="T26" fmla="*/ 304 w 631"/>
                  <a:gd name="T27" fmla="*/ 60 h 429"/>
                  <a:gd name="T28" fmla="*/ 304 w 631"/>
                  <a:gd name="T29" fmla="*/ 393 h 429"/>
                  <a:gd name="T30" fmla="*/ 167 w 631"/>
                  <a:gd name="T31" fmla="*/ 355 h 429"/>
                  <a:gd name="T32" fmla="*/ 40 w 631"/>
                  <a:gd name="T33" fmla="*/ 380 h 429"/>
                  <a:gd name="T34" fmla="*/ 40 w 631"/>
                  <a:gd name="T35" fmla="*/ 46 h 429"/>
                  <a:gd name="T36" fmla="*/ 169 w 631"/>
                  <a:gd name="T37" fmla="*/ 21 h 429"/>
                  <a:gd name="T38" fmla="*/ 304 w 631"/>
                  <a:gd name="T39" fmla="*/ 60 h 429"/>
                  <a:gd name="T40" fmla="*/ 590 w 631"/>
                  <a:gd name="T41" fmla="*/ 45 h 429"/>
                  <a:gd name="T42" fmla="*/ 590 w 631"/>
                  <a:gd name="T43" fmla="*/ 381 h 429"/>
                  <a:gd name="T44" fmla="*/ 462 w 631"/>
                  <a:gd name="T45" fmla="*/ 359 h 429"/>
                  <a:gd name="T46" fmla="*/ 323 w 631"/>
                  <a:gd name="T47" fmla="*/ 394 h 429"/>
                  <a:gd name="T48" fmla="*/ 323 w 631"/>
                  <a:gd name="T49" fmla="*/ 61 h 429"/>
                  <a:gd name="T50" fmla="*/ 469 w 631"/>
                  <a:gd name="T51" fmla="*/ 21 h 429"/>
                  <a:gd name="T52" fmla="*/ 590 w 631"/>
                  <a:gd name="T53" fmla="*/ 45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31" h="429">
                    <a:moveTo>
                      <a:pt x="627" y="44"/>
                    </a:moveTo>
                    <a:cubicBezTo>
                      <a:pt x="593" y="16"/>
                      <a:pt x="534" y="0"/>
                      <a:pt x="469" y="0"/>
                    </a:cubicBezTo>
                    <a:cubicBezTo>
                      <a:pt x="407" y="0"/>
                      <a:pt x="350" y="15"/>
                      <a:pt x="315" y="41"/>
                    </a:cubicBezTo>
                    <a:cubicBezTo>
                      <a:pt x="288" y="15"/>
                      <a:pt x="234" y="0"/>
                      <a:pt x="168" y="0"/>
                    </a:cubicBezTo>
                    <a:cubicBezTo>
                      <a:pt x="100" y="0"/>
                      <a:pt x="37" y="17"/>
                      <a:pt x="3" y="44"/>
                    </a:cubicBezTo>
                    <a:cubicBezTo>
                      <a:pt x="1" y="46"/>
                      <a:pt x="0" y="49"/>
                      <a:pt x="0" y="52"/>
                    </a:cubicBezTo>
                    <a:cubicBezTo>
                      <a:pt x="0" y="412"/>
                      <a:pt x="0" y="412"/>
                      <a:pt x="0" y="412"/>
                    </a:cubicBezTo>
                    <a:cubicBezTo>
                      <a:pt x="0" y="419"/>
                      <a:pt x="9" y="429"/>
                      <a:pt x="23" y="429"/>
                    </a:cubicBezTo>
                    <a:cubicBezTo>
                      <a:pt x="313" y="429"/>
                      <a:pt x="313" y="429"/>
                      <a:pt x="313" y="429"/>
                    </a:cubicBezTo>
                    <a:cubicBezTo>
                      <a:pt x="314" y="429"/>
                      <a:pt x="608" y="429"/>
                      <a:pt x="608" y="429"/>
                    </a:cubicBezTo>
                    <a:cubicBezTo>
                      <a:pt x="618" y="429"/>
                      <a:pt x="631" y="424"/>
                      <a:pt x="631" y="413"/>
                    </a:cubicBezTo>
                    <a:cubicBezTo>
                      <a:pt x="631" y="52"/>
                      <a:pt x="631" y="52"/>
                      <a:pt x="631" y="52"/>
                    </a:cubicBezTo>
                    <a:cubicBezTo>
                      <a:pt x="631" y="49"/>
                      <a:pt x="630" y="46"/>
                      <a:pt x="627" y="44"/>
                    </a:cubicBezTo>
                    <a:close/>
                    <a:moveTo>
                      <a:pt x="304" y="60"/>
                    </a:moveTo>
                    <a:cubicBezTo>
                      <a:pt x="304" y="66"/>
                      <a:pt x="304" y="393"/>
                      <a:pt x="304" y="393"/>
                    </a:cubicBezTo>
                    <a:cubicBezTo>
                      <a:pt x="275" y="369"/>
                      <a:pt x="227" y="355"/>
                      <a:pt x="167" y="355"/>
                    </a:cubicBezTo>
                    <a:cubicBezTo>
                      <a:pt x="120" y="355"/>
                      <a:pt x="75" y="364"/>
                      <a:pt x="40" y="380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85" y="21"/>
                      <a:pt x="169" y="21"/>
                    </a:cubicBezTo>
                    <a:cubicBezTo>
                      <a:pt x="266" y="21"/>
                      <a:pt x="304" y="58"/>
                      <a:pt x="304" y="60"/>
                    </a:cubicBezTo>
                    <a:close/>
                    <a:moveTo>
                      <a:pt x="590" y="45"/>
                    </a:moveTo>
                    <a:cubicBezTo>
                      <a:pt x="590" y="381"/>
                      <a:pt x="590" y="381"/>
                      <a:pt x="590" y="381"/>
                    </a:cubicBezTo>
                    <a:cubicBezTo>
                      <a:pt x="554" y="366"/>
                      <a:pt x="505" y="359"/>
                      <a:pt x="462" y="359"/>
                    </a:cubicBezTo>
                    <a:cubicBezTo>
                      <a:pt x="401" y="359"/>
                      <a:pt x="352" y="371"/>
                      <a:pt x="323" y="394"/>
                    </a:cubicBezTo>
                    <a:cubicBezTo>
                      <a:pt x="323" y="61"/>
                      <a:pt x="323" y="61"/>
                      <a:pt x="323" y="61"/>
                    </a:cubicBezTo>
                    <a:cubicBezTo>
                      <a:pt x="323" y="61"/>
                      <a:pt x="368" y="21"/>
                      <a:pt x="469" y="21"/>
                    </a:cubicBezTo>
                    <a:cubicBezTo>
                      <a:pt x="547" y="21"/>
                      <a:pt x="590" y="45"/>
                      <a:pt x="590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Freeform 24"/>
              <p:cNvSpPr/>
              <p:nvPr/>
            </p:nvSpPr>
            <p:spPr bwMode="auto">
              <a:xfrm>
                <a:off x="3992563" y="2085976"/>
                <a:ext cx="228600" cy="52388"/>
              </a:xfrm>
              <a:custGeom>
                <a:avLst/>
                <a:gdLst>
                  <a:gd name="T0" fmla="*/ 184 w 192"/>
                  <a:gd name="T1" fmla="*/ 44 h 44"/>
                  <a:gd name="T2" fmla="*/ 180 w 192"/>
                  <a:gd name="T3" fmla="*/ 43 h 44"/>
                  <a:gd name="T4" fmla="*/ 10 w 192"/>
                  <a:gd name="T5" fmla="*/ 32 h 44"/>
                  <a:gd name="T6" fmla="*/ 1 w 192"/>
                  <a:gd name="T7" fmla="*/ 27 h 44"/>
                  <a:gd name="T8" fmla="*/ 6 w 192"/>
                  <a:gd name="T9" fmla="*/ 19 h 44"/>
                  <a:gd name="T10" fmla="*/ 188 w 192"/>
                  <a:gd name="T11" fmla="*/ 31 h 44"/>
                  <a:gd name="T12" fmla="*/ 190 w 192"/>
                  <a:gd name="T13" fmla="*/ 41 h 44"/>
                  <a:gd name="T14" fmla="*/ 184 w 192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2" h="44">
                    <a:moveTo>
                      <a:pt x="184" y="44"/>
                    </a:moveTo>
                    <a:cubicBezTo>
                      <a:pt x="183" y="44"/>
                      <a:pt x="181" y="44"/>
                      <a:pt x="180" y="43"/>
                    </a:cubicBezTo>
                    <a:cubicBezTo>
                      <a:pt x="150" y="23"/>
                      <a:pt x="83" y="12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5"/>
                      <a:pt x="188" y="31"/>
                    </a:cubicBezTo>
                    <a:cubicBezTo>
                      <a:pt x="191" y="33"/>
                      <a:pt x="192" y="38"/>
                      <a:pt x="190" y="41"/>
                    </a:cubicBezTo>
                    <a:cubicBezTo>
                      <a:pt x="189" y="43"/>
                      <a:pt x="186" y="44"/>
                      <a:pt x="184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Freeform 25"/>
              <p:cNvSpPr/>
              <p:nvPr/>
            </p:nvSpPr>
            <p:spPr bwMode="auto">
              <a:xfrm>
                <a:off x="3992563" y="2151063"/>
                <a:ext cx="228600" cy="50800"/>
              </a:xfrm>
              <a:custGeom>
                <a:avLst/>
                <a:gdLst>
                  <a:gd name="T0" fmla="*/ 184 w 192"/>
                  <a:gd name="T1" fmla="*/ 43 h 43"/>
                  <a:gd name="T2" fmla="*/ 180 w 192"/>
                  <a:gd name="T3" fmla="*/ 42 h 43"/>
                  <a:gd name="T4" fmla="*/ 10 w 192"/>
                  <a:gd name="T5" fmla="*/ 32 h 43"/>
                  <a:gd name="T6" fmla="*/ 1 w 192"/>
                  <a:gd name="T7" fmla="*/ 27 h 43"/>
                  <a:gd name="T8" fmla="*/ 6 w 192"/>
                  <a:gd name="T9" fmla="*/ 19 h 43"/>
                  <a:gd name="T10" fmla="*/ 188 w 192"/>
                  <a:gd name="T11" fmla="*/ 30 h 43"/>
                  <a:gd name="T12" fmla="*/ 190 w 192"/>
                  <a:gd name="T13" fmla="*/ 40 h 43"/>
                  <a:gd name="T14" fmla="*/ 184 w 192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2" h="43">
                    <a:moveTo>
                      <a:pt x="184" y="43"/>
                    </a:moveTo>
                    <a:cubicBezTo>
                      <a:pt x="183" y="43"/>
                      <a:pt x="181" y="43"/>
                      <a:pt x="180" y="42"/>
                    </a:cubicBezTo>
                    <a:cubicBezTo>
                      <a:pt x="150" y="23"/>
                      <a:pt x="84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4"/>
                      <a:pt x="188" y="30"/>
                    </a:cubicBezTo>
                    <a:cubicBezTo>
                      <a:pt x="191" y="32"/>
                      <a:pt x="192" y="37"/>
                      <a:pt x="190" y="40"/>
                    </a:cubicBezTo>
                    <a:cubicBezTo>
                      <a:pt x="188" y="42"/>
                      <a:pt x="186" y="43"/>
                      <a:pt x="184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Freeform 26"/>
              <p:cNvSpPr/>
              <p:nvPr/>
            </p:nvSpPr>
            <p:spPr bwMode="auto">
              <a:xfrm>
                <a:off x="3992563" y="2214563"/>
                <a:ext cx="230187" cy="50800"/>
              </a:xfrm>
              <a:custGeom>
                <a:avLst/>
                <a:gdLst>
                  <a:gd name="T0" fmla="*/ 185 w 193"/>
                  <a:gd name="T1" fmla="*/ 43 h 43"/>
                  <a:gd name="T2" fmla="*/ 181 w 193"/>
                  <a:gd name="T3" fmla="*/ 42 h 43"/>
                  <a:gd name="T4" fmla="*/ 10 w 193"/>
                  <a:gd name="T5" fmla="*/ 32 h 43"/>
                  <a:gd name="T6" fmla="*/ 1 w 193"/>
                  <a:gd name="T7" fmla="*/ 27 h 43"/>
                  <a:gd name="T8" fmla="*/ 6 w 193"/>
                  <a:gd name="T9" fmla="*/ 18 h 43"/>
                  <a:gd name="T10" fmla="*/ 189 w 193"/>
                  <a:gd name="T11" fmla="*/ 30 h 43"/>
                  <a:gd name="T12" fmla="*/ 191 w 193"/>
                  <a:gd name="T13" fmla="*/ 40 h 43"/>
                  <a:gd name="T14" fmla="*/ 185 w 193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3" h="43">
                    <a:moveTo>
                      <a:pt x="185" y="43"/>
                    </a:moveTo>
                    <a:cubicBezTo>
                      <a:pt x="184" y="43"/>
                      <a:pt x="182" y="43"/>
                      <a:pt x="181" y="42"/>
                    </a:cubicBezTo>
                    <a:cubicBezTo>
                      <a:pt x="151" y="22"/>
                      <a:pt x="85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8"/>
                    </a:cubicBezTo>
                    <a:cubicBezTo>
                      <a:pt x="74" y="0"/>
                      <a:pt x="149" y="4"/>
                      <a:pt x="189" y="30"/>
                    </a:cubicBezTo>
                    <a:cubicBezTo>
                      <a:pt x="192" y="32"/>
                      <a:pt x="193" y="37"/>
                      <a:pt x="191" y="40"/>
                    </a:cubicBezTo>
                    <a:cubicBezTo>
                      <a:pt x="190" y="42"/>
                      <a:pt x="187" y="43"/>
                      <a:pt x="185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5" name="Freeform 27"/>
              <p:cNvSpPr/>
              <p:nvPr/>
            </p:nvSpPr>
            <p:spPr bwMode="auto">
              <a:xfrm>
                <a:off x="3992563" y="2278063"/>
                <a:ext cx="230187" cy="52388"/>
              </a:xfrm>
              <a:custGeom>
                <a:avLst/>
                <a:gdLst>
                  <a:gd name="T0" fmla="*/ 186 w 194"/>
                  <a:gd name="T1" fmla="*/ 44 h 44"/>
                  <a:gd name="T2" fmla="*/ 182 w 194"/>
                  <a:gd name="T3" fmla="*/ 43 h 44"/>
                  <a:gd name="T4" fmla="*/ 10 w 194"/>
                  <a:gd name="T5" fmla="*/ 34 h 44"/>
                  <a:gd name="T6" fmla="*/ 1 w 194"/>
                  <a:gd name="T7" fmla="*/ 30 h 44"/>
                  <a:gd name="T8" fmla="*/ 6 w 194"/>
                  <a:gd name="T9" fmla="*/ 21 h 44"/>
                  <a:gd name="T10" fmla="*/ 190 w 194"/>
                  <a:gd name="T11" fmla="*/ 31 h 44"/>
                  <a:gd name="T12" fmla="*/ 192 w 194"/>
                  <a:gd name="T13" fmla="*/ 41 h 44"/>
                  <a:gd name="T14" fmla="*/ 186 w 194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4">
                    <a:moveTo>
                      <a:pt x="186" y="44"/>
                    </a:moveTo>
                    <a:cubicBezTo>
                      <a:pt x="185" y="44"/>
                      <a:pt x="183" y="44"/>
                      <a:pt x="182" y="43"/>
                    </a:cubicBezTo>
                    <a:cubicBezTo>
                      <a:pt x="144" y="19"/>
                      <a:pt x="78" y="15"/>
                      <a:pt x="10" y="34"/>
                    </a:cubicBezTo>
                    <a:cubicBezTo>
                      <a:pt x="6" y="35"/>
                      <a:pt x="2" y="33"/>
                      <a:pt x="1" y="30"/>
                    </a:cubicBezTo>
                    <a:cubicBezTo>
                      <a:pt x="0" y="26"/>
                      <a:pt x="2" y="22"/>
                      <a:pt x="6" y="21"/>
                    </a:cubicBezTo>
                    <a:cubicBezTo>
                      <a:pt x="79" y="0"/>
                      <a:pt x="148" y="4"/>
                      <a:pt x="190" y="31"/>
                    </a:cubicBezTo>
                    <a:cubicBezTo>
                      <a:pt x="193" y="34"/>
                      <a:pt x="194" y="38"/>
                      <a:pt x="192" y="41"/>
                    </a:cubicBezTo>
                    <a:cubicBezTo>
                      <a:pt x="191" y="43"/>
                      <a:pt x="188" y="44"/>
                      <a:pt x="186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Freeform 28"/>
              <p:cNvSpPr/>
              <p:nvPr/>
            </p:nvSpPr>
            <p:spPr bwMode="auto">
              <a:xfrm>
                <a:off x="3992563" y="2339976"/>
                <a:ext cx="230187" cy="55563"/>
              </a:xfrm>
              <a:custGeom>
                <a:avLst/>
                <a:gdLst>
                  <a:gd name="T0" fmla="*/ 186 w 194"/>
                  <a:gd name="T1" fmla="*/ 47 h 47"/>
                  <a:gd name="T2" fmla="*/ 182 w 194"/>
                  <a:gd name="T3" fmla="*/ 46 h 47"/>
                  <a:gd name="T4" fmla="*/ 10 w 194"/>
                  <a:gd name="T5" fmla="*/ 38 h 47"/>
                  <a:gd name="T6" fmla="*/ 1 w 194"/>
                  <a:gd name="T7" fmla="*/ 34 h 47"/>
                  <a:gd name="T8" fmla="*/ 5 w 194"/>
                  <a:gd name="T9" fmla="*/ 25 h 47"/>
                  <a:gd name="T10" fmla="*/ 190 w 194"/>
                  <a:gd name="T11" fmla="*/ 34 h 47"/>
                  <a:gd name="T12" fmla="*/ 192 w 194"/>
                  <a:gd name="T13" fmla="*/ 44 h 47"/>
                  <a:gd name="T14" fmla="*/ 186 w 194"/>
                  <a:gd name="T1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7">
                    <a:moveTo>
                      <a:pt x="186" y="47"/>
                    </a:moveTo>
                    <a:cubicBezTo>
                      <a:pt x="185" y="47"/>
                      <a:pt x="183" y="46"/>
                      <a:pt x="182" y="46"/>
                    </a:cubicBezTo>
                    <a:cubicBezTo>
                      <a:pt x="148" y="23"/>
                      <a:pt x="67" y="15"/>
                      <a:pt x="10" y="38"/>
                    </a:cubicBezTo>
                    <a:cubicBezTo>
                      <a:pt x="7" y="39"/>
                      <a:pt x="3" y="37"/>
                      <a:pt x="1" y="34"/>
                    </a:cubicBezTo>
                    <a:cubicBezTo>
                      <a:pt x="0" y="30"/>
                      <a:pt x="1" y="26"/>
                      <a:pt x="5" y="25"/>
                    </a:cubicBezTo>
                    <a:cubicBezTo>
                      <a:pt x="67" y="0"/>
                      <a:pt x="152" y="10"/>
                      <a:pt x="190" y="34"/>
                    </a:cubicBezTo>
                    <a:cubicBezTo>
                      <a:pt x="193" y="36"/>
                      <a:pt x="194" y="40"/>
                      <a:pt x="192" y="44"/>
                    </a:cubicBezTo>
                    <a:cubicBezTo>
                      <a:pt x="190" y="46"/>
                      <a:pt x="188" y="47"/>
                      <a:pt x="186" y="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Freeform 29"/>
              <p:cNvSpPr/>
              <p:nvPr/>
            </p:nvSpPr>
            <p:spPr bwMode="auto">
              <a:xfrm>
                <a:off x="4321175" y="2085976"/>
                <a:ext cx="230187" cy="52388"/>
              </a:xfrm>
              <a:custGeom>
                <a:avLst/>
                <a:gdLst>
                  <a:gd name="T0" fmla="*/ 8 w 194"/>
                  <a:gd name="T1" fmla="*/ 44 h 44"/>
                  <a:gd name="T2" fmla="*/ 2 w 194"/>
                  <a:gd name="T3" fmla="*/ 41 h 44"/>
                  <a:gd name="T4" fmla="*/ 4 w 194"/>
                  <a:gd name="T5" fmla="*/ 31 h 44"/>
                  <a:gd name="T6" fmla="*/ 188 w 194"/>
                  <a:gd name="T7" fmla="*/ 19 h 44"/>
                  <a:gd name="T8" fmla="*/ 193 w 194"/>
                  <a:gd name="T9" fmla="*/ 27 h 44"/>
                  <a:gd name="T10" fmla="*/ 185 w 194"/>
                  <a:gd name="T11" fmla="*/ 32 h 44"/>
                  <a:gd name="T12" fmla="*/ 12 w 194"/>
                  <a:gd name="T13" fmla="*/ 43 h 44"/>
                  <a:gd name="T14" fmla="*/ 8 w 194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4">
                    <a:moveTo>
                      <a:pt x="8" y="44"/>
                    </a:moveTo>
                    <a:cubicBezTo>
                      <a:pt x="6" y="44"/>
                      <a:pt x="4" y="43"/>
                      <a:pt x="2" y="41"/>
                    </a:cubicBezTo>
                    <a:cubicBezTo>
                      <a:pt x="0" y="38"/>
                      <a:pt x="1" y="33"/>
                      <a:pt x="4" y="31"/>
                    </a:cubicBezTo>
                    <a:cubicBezTo>
                      <a:pt x="45" y="5"/>
                      <a:pt x="121" y="0"/>
                      <a:pt x="188" y="19"/>
                    </a:cubicBezTo>
                    <a:cubicBezTo>
                      <a:pt x="192" y="20"/>
                      <a:pt x="194" y="23"/>
                      <a:pt x="193" y="27"/>
                    </a:cubicBezTo>
                    <a:cubicBezTo>
                      <a:pt x="192" y="31"/>
                      <a:pt x="188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4"/>
                      <a:pt x="8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8" name="Freeform 30"/>
              <p:cNvSpPr/>
              <p:nvPr/>
            </p:nvSpPr>
            <p:spPr bwMode="auto">
              <a:xfrm>
                <a:off x="4321175" y="2149476"/>
                <a:ext cx="230187" cy="53975"/>
              </a:xfrm>
              <a:custGeom>
                <a:avLst/>
                <a:gdLst>
                  <a:gd name="T0" fmla="*/ 8 w 194"/>
                  <a:gd name="T1" fmla="*/ 45 h 45"/>
                  <a:gd name="T2" fmla="*/ 2 w 194"/>
                  <a:gd name="T3" fmla="*/ 42 h 45"/>
                  <a:gd name="T4" fmla="*/ 5 w 194"/>
                  <a:gd name="T5" fmla="*/ 32 h 45"/>
                  <a:gd name="T6" fmla="*/ 189 w 194"/>
                  <a:gd name="T7" fmla="*/ 19 h 45"/>
                  <a:gd name="T8" fmla="*/ 193 w 194"/>
                  <a:gd name="T9" fmla="*/ 28 h 45"/>
                  <a:gd name="T10" fmla="*/ 185 w 194"/>
                  <a:gd name="T11" fmla="*/ 33 h 45"/>
                  <a:gd name="T12" fmla="*/ 12 w 194"/>
                  <a:gd name="T13" fmla="*/ 44 h 45"/>
                  <a:gd name="T14" fmla="*/ 8 w 194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5">
                    <a:moveTo>
                      <a:pt x="8" y="45"/>
                    </a:moveTo>
                    <a:cubicBezTo>
                      <a:pt x="6" y="45"/>
                      <a:pt x="4" y="44"/>
                      <a:pt x="2" y="42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6"/>
                      <a:pt x="121" y="0"/>
                      <a:pt x="189" y="19"/>
                    </a:cubicBezTo>
                    <a:cubicBezTo>
                      <a:pt x="192" y="20"/>
                      <a:pt x="194" y="24"/>
                      <a:pt x="193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13" y="13"/>
                      <a:pt x="44" y="23"/>
                      <a:pt x="12" y="44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9" name="Freeform 31"/>
              <p:cNvSpPr/>
              <p:nvPr/>
            </p:nvSpPr>
            <p:spPr bwMode="auto">
              <a:xfrm>
                <a:off x="4321175" y="2214563"/>
                <a:ext cx="230187" cy="53975"/>
              </a:xfrm>
              <a:custGeom>
                <a:avLst/>
                <a:gdLst>
                  <a:gd name="T0" fmla="*/ 8 w 195"/>
                  <a:gd name="T1" fmla="*/ 45 h 45"/>
                  <a:gd name="T2" fmla="*/ 3 w 195"/>
                  <a:gd name="T3" fmla="*/ 41 h 45"/>
                  <a:gd name="T4" fmla="*/ 5 w 195"/>
                  <a:gd name="T5" fmla="*/ 32 h 45"/>
                  <a:gd name="T6" fmla="*/ 189 w 195"/>
                  <a:gd name="T7" fmla="*/ 19 h 45"/>
                  <a:gd name="T8" fmla="*/ 193 w 195"/>
                  <a:gd name="T9" fmla="*/ 28 h 45"/>
                  <a:gd name="T10" fmla="*/ 185 w 195"/>
                  <a:gd name="T11" fmla="*/ 32 h 45"/>
                  <a:gd name="T12" fmla="*/ 12 w 195"/>
                  <a:gd name="T13" fmla="*/ 43 h 45"/>
                  <a:gd name="T14" fmla="*/ 8 w 195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5" h="45">
                    <a:moveTo>
                      <a:pt x="8" y="45"/>
                    </a:moveTo>
                    <a:cubicBezTo>
                      <a:pt x="6" y="45"/>
                      <a:pt x="4" y="43"/>
                      <a:pt x="3" y="41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5"/>
                      <a:pt x="121" y="0"/>
                      <a:pt x="189" y="19"/>
                    </a:cubicBezTo>
                    <a:cubicBezTo>
                      <a:pt x="192" y="20"/>
                      <a:pt x="195" y="24"/>
                      <a:pt x="193" y="28"/>
                    </a:cubicBezTo>
                    <a:cubicBezTo>
                      <a:pt x="192" y="31"/>
                      <a:pt x="189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0" name="Freeform 32"/>
              <p:cNvSpPr/>
              <p:nvPr/>
            </p:nvSpPr>
            <p:spPr bwMode="auto">
              <a:xfrm>
                <a:off x="4321175" y="2278063"/>
                <a:ext cx="230187" cy="52388"/>
              </a:xfrm>
              <a:custGeom>
                <a:avLst/>
                <a:gdLst>
                  <a:gd name="T0" fmla="*/ 8 w 195"/>
                  <a:gd name="T1" fmla="*/ 45 h 45"/>
                  <a:gd name="T2" fmla="*/ 3 w 195"/>
                  <a:gd name="T3" fmla="*/ 42 h 45"/>
                  <a:gd name="T4" fmla="*/ 5 w 195"/>
                  <a:gd name="T5" fmla="*/ 32 h 45"/>
                  <a:gd name="T6" fmla="*/ 189 w 195"/>
                  <a:gd name="T7" fmla="*/ 20 h 45"/>
                  <a:gd name="T8" fmla="*/ 194 w 195"/>
                  <a:gd name="T9" fmla="*/ 28 h 45"/>
                  <a:gd name="T10" fmla="*/ 185 w 195"/>
                  <a:gd name="T11" fmla="*/ 33 h 45"/>
                  <a:gd name="T12" fmla="*/ 12 w 195"/>
                  <a:gd name="T13" fmla="*/ 44 h 45"/>
                  <a:gd name="T14" fmla="*/ 8 w 195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5" h="45">
                    <a:moveTo>
                      <a:pt x="8" y="45"/>
                    </a:moveTo>
                    <a:cubicBezTo>
                      <a:pt x="6" y="45"/>
                      <a:pt x="4" y="44"/>
                      <a:pt x="3" y="42"/>
                    </a:cubicBezTo>
                    <a:cubicBezTo>
                      <a:pt x="0" y="39"/>
                      <a:pt x="1" y="34"/>
                      <a:pt x="5" y="32"/>
                    </a:cubicBezTo>
                    <a:cubicBezTo>
                      <a:pt x="38" y="11"/>
                      <a:pt x="118" y="0"/>
                      <a:pt x="189" y="20"/>
                    </a:cubicBezTo>
                    <a:cubicBezTo>
                      <a:pt x="192" y="21"/>
                      <a:pt x="195" y="25"/>
                      <a:pt x="194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20" y="15"/>
                      <a:pt x="43" y="24"/>
                      <a:pt x="12" y="44"/>
                    </a:cubicBezTo>
                    <a:cubicBezTo>
                      <a:pt x="11" y="45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Freeform 33"/>
              <p:cNvSpPr/>
              <p:nvPr/>
            </p:nvSpPr>
            <p:spPr bwMode="auto">
              <a:xfrm>
                <a:off x="4321175" y="2343151"/>
                <a:ext cx="230187" cy="53975"/>
              </a:xfrm>
              <a:custGeom>
                <a:avLst/>
                <a:gdLst>
                  <a:gd name="T0" fmla="*/ 8 w 194"/>
                  <a:gd name="T1" fmla="*/ 45 h 45"/>
                  <a:gd name="T2" fmla="*/ 2 w 194"/>
                  <a:gd name="T3" fmla="*/ 42 h 45"/>
                  <a:gd name="T4" fmla="*/ 4 w 194"/>
                  <a:gd name="T5" fmla="*/ 32 h 45"/>
                  <a:gd name="T6" fmla="*/ 188 w 194"/>
                  <a:gd name="T7" fmla="*/ 19 h 45"/>
                  <a:gd name="T8" fmla="*/ 193 w 194"/>
                  <a:gd name="T9" fmla="*/ 28 h 45"/>
                  <a:gd name="T10" fmla="*/ 184 w 194"/>
                  <a:gd name="T11" fmla="*/ 33 h 45"/>
                  <a:gd name="T12" fmla="*/ 11 w 194"/>
                  <a:gd name="T13" fmla="*/ 44 h 45"/>
                  <a:gd name="T14" fmla="*/ 8 w 194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5">
                    <a:moveTo>
                      <a:pt x="8" y="45"/>
                    </a:moveTo>
                    <a:cubicBezTo>
                      <a:pt x="5" y="45"/>
                      <a:pt x="3" y="44"/>
                      <a:pt x="2" y="42"/>
                    </a:cubicBezTo>
                    <a:cubicBezTo>
                      <a:pt x="0" y="38"/>
                      <a:pt x="0" y="34"/>
                      <a:pt x="4" y="32"/>
                    </a:cubicBezTo>
                    <a:cubicBezTo>
                      <a:pt x="44" y="6"/>
                      <a:pt x="120" y="0"/>
                      <a:pt x="188" y="19"/>
                    </a:cubicBezTo>
                    <a:cubicBezTo>
                      <a:pt x="191" y="20"/>
                      <a:pt x="194" y="24"/>
                      <a:pt x="193" y="28"/>
                    </a:cubicBezTo>
                    <a:cubicBezTo>
                      <a:pt x="192" y="32"/>
                      <a:pt x="188" y="34"/>
                      <a:pt x="184" y="33"/>
                    </a:cubicBezTo>
                    <a:cubicBezTo>
                      <a:pt x="113" y="13"/>
                      <a:pt x="43" y="23"/>
                      <a:pt x="11" y="44"/>
                    </a:cubicBezTo>
                    <a:cubicBezTo>
                      <a:pt x="10" y="45"/>
                      <a:pt x="9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4" name="组合 83"/>
          <p:cNvGrpSpPr/>
          <p:nvPr/>
        </p:nvGrpSpPr>
        <p:grpSpPr>
          <a:xfrm>
            <a:off x="10806397" y="6231147"/>
            <a:ext cx="492649" cy="492649"/>
            <a:chOff x="6839012" y="2446144"/>
            <a:chExt cx="1556194" cy="1556194"/>
          </a:xfrm>
        </p:grpSpPr>
        <p:grpSp>
          <p:nvGrpSpPr>
            <p:cNvPr id="85" name="组合 84"/>
            <p:cNvGrpSpPr/>
            <p:nvPr/>
          </p:nvGrpSpPr>
          <p:grpSpPr>
            <a:xfrm>
              <a:off x="6839012" y="2446144"/>
              <a:ext cx="1556194" cy="1556194"/>
              <a:chOff x="3154508" y="1821271"/>
              <a:chExt cx="2785107" cy="2785102"/>
            </a:xfrm>
          </p:grpSpPr>
          <p:sp>
            <p:nvSpPr>
              <p:cNvPr id="87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8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/>
                  </a:gs>
                  <a:gs pos="100000">
                    <a:schemeClr val="accent3">
                      <a:lumMod val="75000"/>
                    </a:schemeClr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6" name="Freeform 18"/>
            <p:cNvSpPr>
              <a:spLocks noChangeAspect="1" noEditPoints="1"/>
            </p:cNvSpPr>
            <p:nvPr/>
          </p:nvSpPr>
          <p:spPr bwMode="auto">
            <a:xfrm>
              <a:off x="7356190" y="2831801"/>
              <a:ext cx="594186" cy="712675"/>
            </a:xfrm>
            <a:custGeom>
              <a:avLst/>
              <a:gdLst>
                <a:gd name="T0" fmla="*/ 456 w 456"/>
                <a:gd name="T1" fmla="*/ 528 h 548"/>
                <a:gd name="T2" fmla="*/ 436 w 456"/>
                <a:gd name="T3" fmla="*/ 548 h 548"/>
                <a:gd name="T4" fmla="*/ 84 w 456"/>
                <a:gd name="T5" fmla="*/ 548 h 548"/>
                <a:gd name="T6" fmla="*/ 0 w 456"/>
                <a:gd name="T7" fmla="*/ 464 h 548"/>
                <a:gd name="T8" fmla="*/ 84 w 456"/>
                <a:gd name="T9" fmla="*/ 380 h 548"/>
                <a:gd name="T10" fmla="*/ 436 w 456"/>
                <a:gd name="T11" fmla="*/ 380 h 548"/>
                <a:gd name="T12" fmla="*/ 456 w 456"/>
                <a:gd name="T13" fmla="*/ 399 h 548"/>
                <a:gd name="T14" fmla="*/ 436 w 456"/>
                <a:gd name="T15" fmla="*/ 419 h 548"/>
                <a:gd name="T16" fmla="*/ 90 w 456"/>
                <a:gd name="T17" fmla="*/ 419 h 548"/>
                <a:gd name="T18" fmla="*/ 45 w 456"/>
                <a:gd name="T19" fmla="*/ 464 h 548"/>
                <a:gd name="T20" fmla="*/ 90 w 456"/>
                <a:gd name="T21" fmla="*/ 509 h 548"/>
                <a:gd name="T22" fmla="*/ 436 w 456"/>
                <a:gd name="T23" fmla="*/ 509 h 548"/>
                <a:gd name="T24" fmla="*/ 456 w 456"/>
                <a:gd name="T25" fmla="*/ 528 h 548"/>
                <a:gd name="T26" fmla="*/ 235 w 456"/>
                <a:gd name="T27" fmla="*/ 78 h 548"/>
                <a:gd name="T28" fmla="*/ 309 w 456"/>
                <a:gd name="T29" fmla="*/ 6 h 548"/>
                <a:gd name="T30" fmla="*/ 309 w 456"/>
                <a:gd name="T31" fmla="*/ 0 h 548"/>
                <a:gd name="T32" fmla="*/ 303 w 456"/>
                <a:gd name="T33" fmla="*/ 0 h 548"/>
                <a:gd name="T34" fmla="*/ 228 w 456"/>
                <a:gd name="T35" fmla="*/ 72 h 548"/>
                <a:gd name="T36" fmla="*/ 229 w 456"/>
                <a:gd name="T37" fmla="*/ 77 h 548"/>
                <a:gd name="T38" fmla="*/ 235 w 456"/>
                <a:gd name="T39" fmla="*/ 78 h 548"/>
                <a:gd name="T40" fmla="*/ 372 w 456"/>
                <a:gd name="T41" fmla="*/ 137 h 548"/>
                <a:gd name="T42" fmla="*/ 295 w 456"/>
                <a:gd name="T43" fmla="*/ 85 h 548"/>
                <a:gd name="T44" fmla="*/ 232 w 456"/>
                <a:gd name="T45" fmla="*/ 98 h 548"/>
                <a:gd name="T46" fmla="*/ 170 w 456"/>
                <a:gd name="T47" fmla="*/ 85 h 548"/>
                <a:gd name="T48" fmla="*/ 93 w 456"/>
                <a:gd name="T49" fmla="*/ 137 h 548"/>
                <a:gd name="T50" fmla="*/ 175 w 456"/>
                <a:gd name="T51" fmla="*/ 341 h 548"/>
                <a:gd name="T52" fmla="*/ 232 w 456"/>
                <a:gd name="T53" fmla="*/ 328 h 548"/>
                <a:gd name="T54" fmla="*/ 290 w 456"/>
                <a:gd name="T55" fmla="*/ 341 h 548"/>
                <a:gd name="T56" fmla="*/ 372 w 456"/>
                <a:gd name="T57" fmla="*/ 137 h 548"/>
                <a:gd name="T58" fmla="*/ 172 w 456"/>
                <a:gd name="T59" fmla="*/ 126 h 548"/>
                <a:gd name="T60" fmla="*/ 168 w 456"/>
                <a:gd name="T61" fmla="*/ 126 h 548"/>
                <a:gd name="T62" fmla="*/ 128 w 456"/>
                <a:gd name="T63" fmla="*/ 161 h 548"/>
                <a:gd name="T64" fmla="*/ 119 w 456"/>
                <a:gd name="T65" fmla="*/ 169 h 548"/>
                <a:gd name="T66" fmla="*/ 118 w 456"/>
                <a:gd name="T67" fmla="*/ 169 h 548"/>
                <a:gd name="T68" fmla="*/ 116 w 456"/>
                <a:gd name="T69" fmla="*/ 168 h 548"/>
                <a:gd name="T70" fmla="*/ 109 w 456"/>
                <a:gd name="T71" fmla="*/ 157 h 548"/>
                <a:gd name="T72" fmla="*/ 168 w 456"/>
                <a:gd name="T73" fmla="*/ 106 h 548"/>
                <a:gd name="T74" fmla="*/ 173 w 456"/>
                <a:gd name="T75" fmla="*/ 106 h 548"/>
                <a:gd name="T76" fmla="*/ 181 w 456"/>
                <a:gd name="T77" fmla="*/ 117 h 548"/>
                <a:gd name="T78" fmla="*/ 172 w 456"/>
                <a:gd name="T79" fmla="*/ 12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6" h="548">
                  <a:moveTo>
                    <a:pt x="456" y="528"/>
                  </a:moveTo>
                  <a:cubicBezTo>
                    <a:pt x="456" y="539"/>
                    <a:pt x="447" y="548"/>
                    <a:pt x="436" y="548"/>
                  </a:cubicBezTo>
                  <a:cubicBezTo>
                    <a:pt x="84" y="548"/>
                    <a:pt x="84" y="548"/>
                    <a:pt x="84" y="548"/>
                  </a:cubicBezTo>
                  <a:cubicBezTo>
                    <a:pt x="38" y="548"/>
                    <a:pt x="0" y="510"/>
                    <a:pt x="0" y="464"/>
                  </a:cubicBezTo>
                  <a:cubicBezTo>
                    <a:pt x="0" y="417"/>
                    <a:pt x="38" y="380"/>
                    <a:pt x="84" y="380"/>
                  </a:cubicBezTo>
                  <a:cubicBezTo>
                    <a:pt x="436" y="380"/>
                    <a:pt x="436" y="380"/>
                    <a:pt x="436" y="380"/>
                  </a:cubicBezTo>
                  <a:cubicBezTo>
                    <a:pt x="447" y="380"/>
                    <a:pt x="456" y="389"/>
                    <a:pt x="456" y="399"/>
                  </a:cubicBezTo>
                  <a:cubicBezTo>
                    <a:pt x="456" y="410"/>
                    <a:pt x="447" y="419"/>
                    <a:pt x="436" y="419"/>
                  </a:cubicBezTo>
                  <a:cubicBezTo>
                    <a:pt x="90" y="419"/>
                    <a:pt x="90" y="419"/>
                    <a:pt x="90" y="419"/>
                  </a:cubicBezTo>
                  <a:cubicBezTo>
                    <a:pt x="65" y="419"/>
                    <a:pt x="45" y="439"/>
                    <a:pt x="45" y="464"/>
                  </a:cubicBezTo>
                  <a:cubicBezTo>
                    <a:pt x="45" y="488"/>
                    <a:pt x="65" y="509"/>
                    <a:pt x="90" y="509"/>
                  </a:cubicBezTo>
                  <a:cubicBezTo>
                    <a:pt x="436" y="509"/>
                    <a:pt x="436" y="509"/>
                    <a:pt x="436" y="509"/>
                  </a:cubicBezTo>
                  <a:cubicBezTo>
                    <a:pt x="447" y="509"/>
                    <a:pt x="456" y="518"/>
                    <a:pt x="456" y="528"/>
                  </a:cubicBezTo>
                  <a:close/>
                  <a:moveTo>
                    <a:pt x="235" y="78"/>
                  </a:moveTo>
                  <a:cubicBezTo>
                    <a:pt x="276" y="78"/>
                    <a:pt x="309" y="45"/>
                    <a:pt x="309" y="6"/>
                  </a:cubicBezTo>
                  <a:cubicBezTo>
                    <a:pt x="309" y="4"/>
                    <a:pt x="309" y="2"/>
                    <a:pt x="309" y="0"/>
                  </a:cubicBezTo>
                  <a:cubicBezTo>
                    <a:pt x="307" y="0"/>
                    <a:pt x="305" y="0"/>
                    <a:pt x="303" y="0"/>
                  </a:cubicBezTo>
                  <a:cubicBezTo>
                    <a:pt x="262" y="0"/>
                    <a:pt x="228" y="32"/>
                    <a:pt x="228" y="72"/>
                  </a:cubicBezTo>
                  <a:cubicBezTo>
                    <a:pt x="228" y="74"/>
                    <a:pt x="228" y="76"/>
                    <a:pt x="229" y="77"/>
                  </a:cubicBezTo>
                  <a:cubicBezTo>
                    <a:pt x="231" y="78"/>
                    <a:pt x="233" y="78"/>
                    <a:pt x="235" y="78"/>
                  </a:cubicBezTo>
                  <a:close/>
                  <a:moveTo>
                    <a:pt x="372" y="137"/>
                  </a:moveTo>
                  <a:cubicBezTo>
                    <a:pt x="357" y="102"/>
                    <a:pt x="321" y="85"/>
                    <a:pt x="295" y="85"/>
                  </a:cubicBezTo>
                  <a:cubicBezTo>
                    <a:pt x="263" y="85"/>
                    <a:pt x="257" y="98"/>
                    <a:pt x="232" y="98"/>
                  </a:cubicBezTo>
                  <a:cubicBezTo>
                    <a:pt x="208" y="98"/>
                    <a:pt x="202" y="85"/>
                    <a:pt x="170" y="85"/>
                  </a:cubicBezTo>
                  <a:cubicBezTo>
                    <a:pt x="143" y="85"/>
                    <a:pt x="108" y="102"/>
                    <a:pt x="93" y="137"/>
                  </a:cubicBezTo>
                  <a:cubicBezTo>
                    <a:pt x="62" y="207"/>
                    <a:pt x="114" y="341"/>
                    <a:pt x="175" y="341"/>
                  </a:cubicBezTo>
                  <a:cubicBezTo>
                    <a:pt x="199" y="341"/>
                    <a:pt x="210" y="328"/>
                    <a:pt x="232" y="328"/>
                  </a:cubicBezTo>
                  <a:cubicBezTo>
                    <a:pt x="255" y="328"/>
                    <a:pt x="265" y="341"/>
                    <a:pt x="290" y="341"/>
                  </a:cubicBezTo>
                  <a:cubicBezTo>
                    <a:pt x="351" y="341"/>
                    <a:pt x="403" y="207"/>
                    <a:pt x="372" y="137"/>
                  </a:cubicBezTo>
                  <a:close/>
                  <a:moveTo>
                    <a:pt x="172" y="126"/>
                  </a:moveTo>
                  <a:cubicBezTo>
                    <a:pt x="170" y="126"/>
                    <a:pt x="169" y="126"/>
                    <a:pt x="168" y="126"/>
                  </a:cubicBezTo>
                  <a:cubicBezTo>
                    <a:pt x="154" y="126"/>
                    <a:pt x="132" y="138"/>
                    <a:pt x="128" y="161"/>
                  </a:cubicBezTo>
                  <a:cubicBezTo>
                    <a:pt x="127" y="165"/>
                    <a:pt x="123" y="169"/>
                    <a:pt x="119" y="169"/>
                  </a:cubicBezTo>
                  <a:cubicBezTo>
                    <a:pt x="118" y="169"/>
                    <a:pt x="118" y="169"/>
                    <a:pt x="118" y="169"/>
                  </a:cubicBezTo>
                  <a:cubicBezTo>
                    <a:pt x="118" y="169"/>
                    <a:pt x="117" y="169"/>
                    <a:pt x="116" y="168"/>
                  </a:cubicBezTo>
                  <a:cubicBezTo>
                    <a:pt x="111" y="167"/>
                    <a:pt x="108" y="162"/>
                    <a:pt x="109" y="157"/>
                  </a:cubicBezTo>
                  <a:cubicBezTo>
                    <a:pt x="115" y="125"/>
                    <a:pt x="144" y="106"/>
                    <a:pt x="168" y="106"/>
                  </a:cubicBezTo>
                  <a:cubicBezTo>
                    <a:pt x="170" y="106"/>
                    <a:pt x="171" y="106"/>
                    <a:pt x="173" y="106"/>
                  </a:cubicBezTo>
                  <a:cubicBezTo>
                    <a:pt x="178" y="107"/>
                    <a:pt x="182" y="112"/>
                    <a:pt x="181" y="117"/>
                  </a:cubicBezTo>
                  <a:cubicBezTo>
                    <a:pt x="181" y="122"/>
                    <a:pt x="177" y="126"/>
                    <a:pt x="172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9592329" y="6231147"/>
            <a:ext cx="492649" cy="492649"/>
            <a:chOff x="997758" y="2442742"/>
            <a:chExt cx="1556194" cy="1556194"/>
          </a:xfrm>
        </p:grpSpPr>
        <p:grpSp>
          <p:nvGrpSpPr>
            <p:cNvPr id="90" name="组合 89"/>
            <p:cNvGrpSpPr/>
            <p:nvPr/>
          </p:nvGrpSpPr>
          <p:grpSpPr>
            <a:xfrm>
              <a:off x="997758" y="2442742"/>
              <a:ext cx="1556194" cy="1556194"/>
              <a:chOff x="3154508" y="1821271"/>
              <a:chExt cx="2785107" cy="2785102"/>
            </a:xfrm>
          </p:grpSpPr>
          <p:sp>
            <p:nvSpPr>
              <p:cNvPr id="92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3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1" name="Freeform 7"/>
            <p:cNvSpPr>
              <a:spLocks noChangeAspect="1" noEditPoints="1"/>
            </p:cNvSpPr>
            <p:nvPr/>
          </p:nvSpPr>
          <p:spPr bwMode="auto">
            <a:xfrm>
              <a:off x="1432097" y="2948295"/>
              <a:ext cx="677075" cy="554847"/>
            </a:xfrm>
            <a:custGeom>
              <a:avLst/>
              <a:gdLst>
                <a:gd name="T0" fmla="*/ 310 w 563"/>
                <a:gd name="T1" fmla="*/ 372 h 461"/>
                <a:gd name="T2" fmla="*/ 321 w 563"/>
                <a:gd name="T3" fmla="*/ 370 h 461"/>
                <a:gd name="T4" fmla="*/ 552 w 563"/>
                <a:gd name="T5" fmla="*/ 248 h 461"/>
                <a:gd name="T6" fmla="*/ 559 w 563"/>
                <a:gd name="T7" fmla="*/ 226 h 461"/>
                <a:gd name="T8" fmla="*/ 537 w 563"/>
                <a:gd name="T9" fmla="*/ 220 h 461"/>
                <a:gd name="T10" fmla="*/ 311 w 563"/>
                <a:gd name="T11" fmla="*/ 339 h 461"/>
                <a:gd name="T12" fmla="*/ 59 w 563"/>
                <a:gd name="T13" fmla="*/ 285 h 461"/>
                <a:gd name="T14" fmla="*/ 38 w 563"/>
                <a:gd name="T15" fmla="*/ 253 h 461"/>
                <a:gd name="T16" fmla="*/ 71 w 563"/>
                <a:gd name="T17" fmla="*/ 232 h 461"/>
                <a:gd name="T18" fmla="*/ 313 w 563"/>
                <a:gd name="T19" fmla="*/ 283 h 461"/>
                <a:gd name="T20" fmla="*/ 321 w 563"/>
                <a:gd name="T21" fmla="*/ 281 h 461"/>
                <a:gd name="T22" fmla="*/ 552 w 563"/>
                <a:gd name="T23" fmla="*/ 159 h 461"/>
                <a:gd name="T24" fmla="*/ 559 w 563"/>
                <a:gd name="T25" fmla="*/ 138 h 461"/>
                <a:gd name="T26" fmla="*/ 537 w 563"/>
                <a:gd name="T27" fmla="*/ 131 h 461"/>
                <a:gd name="T28" fmla="*/ 310 w 563"/>
                <a:gd name="T29" fmla="*/ 251 h 461"/>
                <a:gd name="T30" fmla="*/ 59 w 563"/>
                <a:gd name="T31" fmla="*/ 197 h 461"/>
                <a:gd name="T32" fmla="*/ 38 w 563"/>
                <a:gd name="T33" fmla="*/ 164 h 461"/>
                <a:gd name="T34" fmla="*/ 71 w 563"/>
                <a:gd name="T35" fmla="*/ 143 h 461"/>
                <a:gd name="T36" fmla="*/ 298 w 563"/>
                <a:gd name="T37" fmla="*/ 191 h 461"/>
                <a:gd name="T38" fmla="*/ 306 w 563"/>
                <a:gd name="T39" fmla="*/ 189 h 461"/>
                <a:gd name="T40" fmla="*/ 538 w 563"/>
                <a:gd name="T41" fmla="*/ 69 h 461"/>
                <a:gd name="T42" fmla="*/ 535 w 563"/>
                <a:gd name="T43" fmla="*/ 48 h 461"/>
                <a:gd name="T44" fmla="*/ 310 w 563"/>
                <a:gd name="T45" fmla="*/ 4 h 461"/>
                <a:gd name="T46" fmla="*/ 249 w 563"/>
                <a:gd name="T47" fmla="*/ 12 h 461"/>
                <a:gd name="T48" fmla="*/ 41 w 563"/>
                <a:gd name="T49" fmla="*/ 114 h 461"/>
                <a:gd name="T50" fmla="*/ 33 w 563"/>
                <a:gd name="T51" fmla="*/ 119 h 461"/>
                <a:gd name="T52" fmla="*/ 7 w 563"/>
                <a:gd name="T53" fmla="*/ 157 h 461"/>
                <a:gd name="T54" fmla="*/ 25 w 563"/>
                <a:gd name="T55" fmla="*/ 214 h 461"/>
                <a:gd name="T56" fmla="*/ 7 w 563"/>
                <a:gd name="T57" fmla="*/ 246 h 461"/>
                <a:gd name="T58" fmla="*/ 25 w 563"/>
                <a:gd name="T59" fmla="*/ 303 h 461"/>
                <a:gd name="T60" fmla="*/ 7 w 563"/>
                <a:gd name="T61" fmla="*/ 335 h 461"/>
                <a:gd name="T62" fmla="*/ 52 w 563"/>
                <a:gd name="T63" fmla="*/ 405 h 461"/>
                <a:gd name="T64" fmla="*/ 311 w 563"/>
                <a:gd name="T65" fmla="*/ 460 h 461"/>
                <a:gd name="T66" fmla="*/ 321 w 563"/>
                <a:gd name="T67" fmla="*/ 459 h 461"/>
                <a:gd name="T68" fmla="*/ 552 w 563"/>
                <a:gd name="T69" fmla="*/ 337 h 461"/>
                <a:gd name="T70" fmla="*/ 559 w 563"/>
                <a:gd name="T71" fmla="*/ 315 h 461"/>
                <a:gd name="T72" fmla="*/ 537 w 563"/>
                <a:gd name="T73" fmla="*/ 308 h 461"/>
                <a:gd name="T74" fmla="*/ 310 w 563"/>
                <a:gd name="T75" fmla="*/ 428 h 461"/>
                <a:gd name="T76" fmla="*/ 59 w 563"/>
                <a:gd name="T77" fmla="*/ 374 h 461"/>
                <a:gd name="T78" fmla="*/ 38 w 563"/>
                <a:gd name="T79" fmla="*/ 341 h 461"/>
                <a:gd name="T80" fmla="*/ 71 w 563"/>
                <a:gd name="T81" fmla="*/ 320 h 461"/>
                <a:gd name="T82" fmla="*/ 310 w 563"/>
                <a:gd name="T83" fmla="*/ 372 h 461"/>
                <a:gd name="T84" fmla="*/ 296 w 563"/>
                <a:gd name="T85" fmla="*/ 57 h 461"/>
                <a:gd name="T86" fmla="*/ 404 w 563"/>
                <a:gd name="T87" fmla="*/ 78 h 461"/>
                <a:gd name="T88" fmla="*/ 357 w 563"/>
                <a:gd name="T89" fmla="*/ 101 h 461"/>
                <a:gd name="T90" fmla="*/ 249 w 563"/>
                <a:gd name="T91" fmla="*/ 79 h 461"/>
                <a:gd name="T92" fmla="*/ 296 w 563"/>
                <a:gd name="T93" fmla="*/ 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3" h="461">
                  <a:moveTo>
                    <a:pt x="310" y="372"/>
                  </a:moveTo>
                  <a:cubicBezTo>
                    <a:pt x="314" y="372"/>
                    <a:pt x="318" y="371"/>
                    <a:pt x="321" y="370"/>
                  </a:cubicBezTo>
                  <a:cubicBezTo>
                    <a:pt x="552" y="248"/>
                    <a:pt x="552" y="248"/>
                    <a:pt x="552" y="248"/>
                  </a:cubicBezTo>
                  <a:cubicBezTo>
                    <a:pt x="560" y="244"/>
                    <a:pt x="563" y="234"/>
                    <a:pt x="559" y="226"/>
                  </a:cubicBezTo>
                  <a:cubicBezTo>
                    <a:pt x="555" y="218"/>
                    <a:pt x="545" y="215"/>
                    <a:pt x="537" y="220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59" y="285"/>
                    <a:pt x="59" y="285"/>
                    <a:pt x="59" y="285"/>
                  </a:cubicBezTo>
                  <a:cubicBezTo>
                    <a:pt x="44" y="282"/>
                    <a:pt x="35" y="268"/>
                    <a:pt x="38" y="253"/>
                  </a:cubicBezTo>
                  <a:cubicBezTo>
                    <a:pt x="41" y="238"/>
                    <a:pt x="56" y="228"/>
                    <a:pt x="71" y="232"/>
                  </a:cubicBezTo>
                  <a:cubicBezTo>
                    <a:pt x="71" y="232"/>
                    <a:pt x="313" y="283"/>
                    <a:pt x="313" y="283"/>
                  </a:cubicBezTo>
                  <a:cubicBezTo>
                    <a:pt x="316" y="283"/>
                    <a:pt x="318" y="283"/>
                    <a:pt x="321" y="281"/>
                  </a:cubicBezTo>
                  <a:cubicBezTo>
                    <a:pt x="552" y="159"/>
                    <a:pt x="552" y="159"/>
                    <a:pt x="552" y="159"/>
                  </a:cubicBezTo>
                  <a:cubicBezTo>
                    <a:pt x="560" y="155"/>
                    <a:pt x="563" y="146"/>
                    <a:pt x="559" y="138"/>
                  </a:cubicBezTo>
                  <a:cubicBezTo>
                    <a:pt x="555" y="130"/>
                    <a:pt x="545" y="127"/>
                    <a:pt x="537" y="131"/>
                  </a:cubicBezTo>
                  <a:cubicBezTo>
                    <a:pt x="310" y="251"/>
                    <a:pt x="310" y="251"/>
                    <a:pt x="310" y="251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44" y="194"/>
                    <a:pt x="35" y="179"/>
                    <a:pt x="38" y="164"/>
                  </a:cubicBezTo>
                  <a:cubicBezTo>
                    <a:pt x="41" y="149"/>
                    <a:pt x="56" y="140"/>
                    <a:pt x="71" y="143"/>
                  </a:cubicBezTo>
                  <a:cubicBezTo>
                    <a:pt x="71" y="143"/>
                    <a:pt x="297" y="191"/>
                    <a:pt x="298" y="191"/>
                  </a:cubicBezTo>
                  <a:cubicBezTo>
                    <a:pt x="301" y="191"/>
                    <a:pt x="303" y="191"/>
                    <a:pt x="306" y="189"/>
                  </a:cubicBezTo>
                  <a:cubicBezTo>
                    <a:pt x="306" y="189"/>
                    <a:pt x="538" y="69"/>
                    <a:pt x="538" y="69"/>
                  </a:cubicBezTo>
                  <a:cubicBezTo>
                    <a:pt x="554" y="61"/>
                    <a:pt x="553" y="51"/>
                    <a:pt x="535" y="48"/>
                  </a:cubicBezTo>
                  <a:cubicBezTo>
                    <a:pt x="310" y="4"/>
                    <a:pt x="310" y="4"/>
                    <a:pt x="310" y="4"/>
                  </a:cubicBezTo>
                  <a:cubicBezTo>
                    <a:pt x="292" y="0"/>
                    <a:pt x="265" y="4"/>
                    <a:pt x="249" y="12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38" y="116"/>
                    <a:pt x="35" y="118"/>
                    <a:pt x="33" y="119"/>
                  </a:cubicBezTo>
                  <a:cubicBezTo>
                    <a:pt x="20" y="128"/>
                    <a:pt x="10" y="141"/>
                    <a:pt x="7" y="157"/>
                  </a:cubicBezTo>
                  <a:cubicBezTo>
                    <a:pt x="2" y="179"/>
                    <a:pt x="10" y="200"/>
                    <a:pt x="25" y="214"/>
                  </a:cubicBezTo>
                  <a:cubicBezTo>
                    <a:pt x="16" y="222"/>
                    <a:pt x="9" y="233"/>
                    <a:pt x="7" y="246"/>
                  </a:cubicBezTo>
                  <a:cubicBezTo>
                    <a:pt x="2" y="268"/>
                    <a:pt x="10" y="289"/>
                    <a:pt x="25" y="303"/>
                  </a:cubicBezTo>
                  <a:cubicBezTo>
                    <a:pt x="16" y="311"/>
                    <a:pt x="9" y="322"/>
                    <a:pt x="7" y="335"/>
                  </a:cubicBezTo>
                  <a:cubicBezTo>
                    <a:pt x="0" y="367"/>
                    <a:pt x="20" y="399"/>
                    <a:pt x="52" y="405"/>
                  </a:cubicBezTo>
                  <a:cubicBezTo>
                    <a:pt x="52" y="405"/>
                    <a:pt x="310" y="461"/>
                    <a:pt x="311" y="460"/>
                  </a:cubicBezTo>
                  <a:cubicBezTo>
                    <a:pt x="314" y="460"/>
                    <a:pt x="318" y="460"/>
                    <a:pt x="321" y="459"/>
                  </a:cubicBezTo>
                  <a:cubicBezTo>
                    <a:pt x="552" y="337"/>
                    <a:pt x="552" y="337"/>
                    <a:pt x="552" y="337"/>
                  </a:cubicBezTo>
                  <a:cubicBezTo>
                    <a:pt x="560" y="332"/>
                    <a:pt x="563" y="323"/>
                    <a:pt x="559" y="315"/>
                  </a:cubicBezTo>
                  <a:cubicBezTo>
                    <a:pt x="555" y="307"/>
                    <a:pt x="545" y="304"/>
                    <a:pt x="537" y="308"/>
                  </a:cubicBezTo>
                  <a:cubicBezTo>
                    <a:pt x="310" y="428"/>
                    <a:pt x="310" y="428"/>
                    <a:pt x="310" y="428"/>
                  </a:cubicBezTo>
                  <a:cubicBezTo>
                    <a:pt x="59" y="374"/>
                    <a:pt x="59" y="374"/>
                    <a:pt x="59" y="374"/>
                  </a:cubicBezTo>
                  <a:cubicBezTo>
                    <a:pt x="44" y="371"/>
                    <a:pt x="35" y="356"/>
                    <a:pt x="38" y="341"/>
                  </a:cubicBezTo>
                  <a:cubicBezTo>
                    <a:pt x="41" y="327"/>
                    <a:pt x="56" y="317"/>
                    <a:pt x="71" y="320"/>
                  </a:cubicBezTo>
                  <a:cubicBezTo>
                    <a:pt x="71" y="320"/>
                    <a:pt x="309" y="372"/>
                    <a:pt x="310" y="372"/>
                  </a:cubicBezTo>
                  <a:close/>
                  <a:moveTo>
                    <a:pt x="296" y="57"/>
                  </a:moveTo>
                  <a:cubicBezTo>
                    <a:pt x="404" y="78"/>
                    <a:pt x="404" y="78"/>
                    <a:pt x="404" y="78"/>
                  </a:cubicBezTo>
                  <a:cubicBezTo>
                    <a:pt x="357" y="101"/>
                    <a:pt x="357" y="101"/>
                    <a:pt x="357" y="101"/>
                  </a:cubicBezTo>
                  <a:cubicBezTo>
                    <a:pt x="249" y="79"/>
                    <a:pt x="249" y="79"/>
                    <a:pt x="249" y="79"/>
                  </a:cubicBezTo>
                  <a:lnTo>
                    <a:pt x="296" y="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4" name="文本框 93"/>
          <p:cNvSpPr txBox="1"/>
          <p:nvPr/>
        </p:nvSpPr>
        <p:spPr>
          <a:xfrm>
            <a:off x="5831993" y="1818714"/>
            <a:ext cx="5915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此处输入课程名称副标题</a:t>
            </a:r>
            <a:endParaRPr lang="zh-CN" altLang="en-US" sz="2800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/>
      <p:bldP spid="62" grpId="0"/>
      <p:bldP spid="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接连接符 14"/>
          <p:cNvCxnSpPr/>
          <p:nvPr/>
        </p:nvCxnSpPr>
        <p:spPr>
          <a:xfrm>
            <a:off x="4933412" y="3283662"/>
            <a:ext cx="4314728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933412" y="2492815"/>
            <a:ext cx="24416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dirty="0" smtClean="0">
                <a:solidFill>
                  <a:schemeClr val="accent1"/>
                </a:solidFill>
                <a:cs typeface="+mn-ea"/>
                <a:sym typeface="+mn-lt"/>
              </a:rPr>
              <a:t>教学背景</a:t>
            </a:r>
            <a:endParaRPr lang="zh-CN" altLang="en-US" sz="4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2886401" y="2317125"/>
            <a:ext cx="1890261" cy="1890261"/>
            <a:chOff x="997758" y="2442742"/>
            <a:chExt cx="1556194" cy="1556194"/>
          </a:xfrm>
        </p:grpSpPr>
        <p:grpSp>
          <p:nvGrpSpPr>
            <p:cNvPr id="43" name="组合 42"/>
            <p:cNvGrpSpPr/>
            <p:nvPr/>
          </p:nvGrpSpPr>
          <p:grpSpPr>
            <a:xfrm>
              <a:off x="997758" y="2442742"/>
              <a:ext cx="1556194" cy="1556194"/>
              <a:chOff x="3154508" y="1821271"/>
              <a:chExt cx="2785107" cy="2785102"/>
            </a:xfrm>
          </p:grpSpPr>
          <p:sp>
            <p:nvSpPr>
              <p:cNvPr id="45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4" name="Freeform 7"/>
            <p:cNvSpPr>
              <a:spLocks noChangeAspect="1" noEditPoints="1"/>
            </p:cNvSpPr>
            <p:nvPr/>
          </p:nvSpPr>
          <p:spPr bwMode="auto">
            <a:xfrm>
              <a:off x="1432097" y="2948295"/>
              <a:ext cx="677075" cy="554847"/>
            </a:xfrm>
            <a:custGeom>
              <a:avLst/>
              <a:gdLst>
                <a:gd name="T0" fmla="*/ 310 w 563"/>
                <a:gd name="T1" fmla="*/ 372 h 461"/>
                <a:gd name="T2" fmla="*/ 321 w 563"/>
                <a:gd name="T3" fmla="*/ 370 h 461"/>
                <a:gd name="T4" fmla="*/ 552 w 563"/>
                <a:gd name="T5" fmla="*/ 248 h 461"/>
                <a:gd name="T6" fmla="*/ 559 w 563"/>
                <a:gd name="T7" fmla="*/ 226 h 461"/>
                <a:gd name="T8" fmla="*/ 537 w 563"/>
                <a:gd name="T9" fmla="*/ 220 h 461"/>
                <a:gd name="T10" fmla="*/ 311 w 563"/>
                <a:gd name="T11" fmla="*/ 339 h 461"/>
                <a:gd name="T12" fmla="*/ 59 w 563"/>
                <a:gd name="T13" fmla="*/ 285 h 461"/>
                <a:gd name="T14" fmla="*/ 38 w 563"/>
                <a:gd name="T15" fmla="*/ 253 h 461"/>
                <a:gd name="T16" fmla="*/ 71 w 563"/>
                <a:gd name="T17" fmla="*/ 232 h 461"/>
                <a:gd name="T18" fmla="*/ 313 w 563"/>
                <a:gd name="T19" fmla="*/ 283 h 461"/>
                <a:gd name="T20" fmla="*/ 321 w 563"/>
                <a:gd name="T21" fmla="*/ 281 h 461"/>
                <a:gd name="T22" fmla="*/ 552 w 563"/>
                <a:gd name="T23" fmla="*/ 159 h 461"/>
                <a:gd name="T24" fmla="*/ 559 w 563"/>
                <a:gd name="T25" fmla="*/ 138 h 461"/>
                <a:gd name="T26" fmla="*/ 537 w 563"/>
                <a:gd name="T27" fmla="*/ 131 h 461"/>
                <a:gd name="T28" fmla="*/ 310 w 563"/>
                <a:gd name="T29" fmla="*/ 251 h 461"/>
                <a:gd name="T30" fmla="*/ 59 w 563"/>
                <a:gd name="T31" fmla="*/ 197 h 461"/>
                <a:gd name="T32" fmla="*/ 38 w 563"/>
                <a:gd name="T33" fmla="*/ 164 h 461"/>
                <a:gd name="T34" fmla="*/ 71 w 563"/>
                <a:gd name="T35" fmla="*/ 143 h 461"/>
                <a:gd name="T36" fmla="*/ 298 w 563"/>
                <a:gd name="T37" fmla="*/ 191 h 461"/>
                <a:gd name="T38" fmla="*/ 306 w 563"/>
                <a:gd name="T39" fmla="*/ 189 h 461"/>
                <a:gd name="T40" fmla="*/ 538 w 563"/>
                <a:gd name="T41" fmla="*/ 69 h 461"/>
                <a:gd name="T42" fmla="*/ 535 w 563"/>
                <a:gd name="T43" fmla="*/ 48 h 461"/>
                <a:gd name="T44" fmla="*/ 310 w 563"/>
                <a:gd name="T45" fmla="*/ 4 h 461"/>
                <a:gd name="T46" fmla="*/ 249 w 563"/>
                <a:gd name="T47" fmla="*/ 12 h 461"/>
                <a:gd name="T48" fmla="*/ 41 w 563"/>
                <a:gd name="T49" fmla="*/ 114 h 461"/>
                <a:gd name="T50" fmla="*/ 33 w 563"/>
                <a:gd name="T51" fmla="*/ 119 h 461"/>
                <a:gd name="T52" fmla="*/ 7 w 563"/>
                <a:gd name="T53" fmla="*/ 157 h 461"/>
                <a:gd name="T54" fmla="*/ 25 w 563"/>
                <a:gd name="T55" fmla="*/ 214 h 461"/>
                <a:gd name="T56" fmla="*/ 7 w 563"/>
                <a:gd name="T57" fmla="*/ 246 h 461"/>
                <a:gd name="T58" fmla="*/ 25 w 563"/>
                <a:gd name="T59" fmla="*/ 303 h 461"/>
                <a:gd name="T60" fmla="*/ 7 w 563"/>
                <a:gd name="T61" fmla="*/ 335 h 461"/>
                <a:gd name="T62" fmla="*/ 52 w 563"/>
                <a:gd name="T63" fmla="*/ 405 h 461"/>
                <a:gd name="T64" fmla="*/ 311 w 563"/>
                <a:gd name="T65" fmla="*/ 460 h 461"/>
                <a:gd name="T66" fmla="*/ 321 w 563"/>
                <a:gd name="T67" fmla="*/ 459 h 461"/>
                <a:gd name="T68" fmla="*/ 552 w 563"/>
                <a:gd name="T69" fmla="*/ 337 h 461"/>
                <a:gd name="T70" fmla="*/ 559 w 563"/>
                <a:gd name="T71" fmla="*/ 315 h 461"/>
                <a:gd name="T72" fmla="*/ 537 w 563"/>
                <a:gd name="T73" fmla="*/ 308 h 461"/>
                <a:gd name="T74" fmla="*/ 310 w 563"/>
                <a:gd name="T75" fmla="*/ 428 h 461"/>
                <a:gd name="T76" fmla="*/ 59 w 563"/>
                <a:gd name="T77" fmla="*/ 374 h 461"/>
                <a:gd name="T78" fmla="*/ 38 w 563"/>
                <a:gd name="T79" fmla="*/ 341 h 461"/>
                <a:gd name="T80" fmla="*/ 71 w 563"/>
                <a:gd name="T81" fmla="*/ 320 h 461"/>
                <a:gd name="T82" fmla="*/ 310 w 563"/>
                <a:gd name="T83" fmla="*/ 372 h 461"/>
                <a:gd name="T84" fmla="*/ 296 w 563"/>
                <a:gd name="T85" fmla="*/ 57 h 461"/>
                <a:gd name="T86" fmla="*/ 404 w 563"/>
                <a:gd name="T87" fmla="*/ 78 h 461"/>
                <a:gd name="T88" fmla="*/ 357 w 563"/>
                <a:gd name="T89" fmla="*/ 101 h 461"/>
                <a:gd name="T90" fmla="*/ 249 w 563"/>
                <a:gd name="T91" fmla="*/ 79 h 461"/>
                <a:gd name="T92" fmla="*/ 296 w 563"/>
                <a:gd name="T93" fmla="*/ 5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3" h="461">
                  <a:moveTo>
                    <a:pt x="310" y="372"/>
                  </a:moveTo>
                  <a:cubicBezTo>
                    <a:pt x="314" y="372"/>
                    <a:pt x="318" y="371"/>
                    <a:pt x="321" y="370"/>
                  </a:cubicBezTo>
                  <a:cubicBezTo>
                    <a:pt x="552" y="248"/>
                    <a:pt x="552" y="248"/>
                    <a:pt x="552" y="248"/>
                  </a:cubicBezTo>
                  <a:cubicBezTo>
                    <a:pt x="560" y="244"/>
                    <a:pt x="563" y="234"/>
                    <a:pt x="559" y="226"/>
                  </a:cubicBezTo>
                  <a:cubicBezTo>
                    <a:pt x="555" y="218"/>
                    <a:pt x="545" y="215"/>
                    <a:pt x="537" y="220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59" y="285"/>
                    <a:pt x="59" y="285"/>
                    <a:pt x="59" y="285"/>
                  </a:cubicBezTo>
                  <a:cubicBezTo>
                    <a:pt x="44" y="282"/>
                    <a:pt x="35" y="268"/>
                    <a:pt x="38" y="253"/>
                  </a:cubicBezTo>
                  <a:cubicBezTo>
                    <a:pt x="41" y="238"/>
                    <a:pt x="56" y="228"/>
                    <a:pt x="71" y="232"/>
                  </a:cubicBezTo>
                  <a:cubicBezTo>
                    <a:pt x="71" y="232"/>
                    <a:pt x="313" y="283"/>
                    <a:pt x="313" y="283"/>
                  </a:cubicBezTo>
                  <a:cubicBezTo>
                    <a:pt x="316" y="283"/>
                    <a:pt x="318" y="283"/>
                    <a:pt x="321" y="281"/>
                  </a:cubicBezTo>
                  <a:cubicBezTo>
                    <a:pt x="552" y="159"/>
                    <a:pt x="552" y="159"/>
                    <a:pt x="552" y="159"/>
                  </a:cubicBezTo>
                  <a:cubicBezTo>
                    <a:pt x="560" y="155"/>
                    <a:pt x="563" y="146"/>
                    <a:pt x="559" y="138"/>
                  </a:cubicBezTo>
                  <a:cubicBezTo>
                    <a:pt x="555" y="130"/>
                    <a:pt x="545" y="127"/>
                    <a:pt x="537" y="131"/>
                  </a:cubicBezTo>
                  <a:cubicBezTo>
                    <a:pt x="310" y="251"/>
                    <a:pt x="310" y="251"/>
                    <a:pt x="310" y="251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44" y="194"/>
                    <a:pt x="35" y="179"/>
                    <a:pt x="38" y="164"/>
                  </a:cubicBezTo>
                  <a:cubicBezTo>
                    <a:pt x="41" y="149"/>
                    <a:pt x="56" y="140"/>
                    <a:pt x="71" y="143"/>
                  </a:cubicBezTo>
                  <a:cubicBezTo>
                    <a:pt x="71" y="143"/>
                    <a:pt x="297" y="191"/>
                    <a:pt x="298" y="191"/>
                  </a:cubicBezTo>
                  <a:cubicBezTo>
                    <a:pt x="301" y="191"/>
                    <a:pt x="303" y="191"/>
                    <a:pt x="306" y="189"/>
                  </a:cubicBezTo>
                  <a:cubicBezTo>
                    <a:pt x="306" y="189"/>
                    <a:pt x="538" y="69"/>
                    <a:pt x="538" y="69"/>
                  </a:cubicBezTo>
                  <a:cubicBezTo>
                    <a:pt x="554" y="61"/>
                    <a:pt x="553" y="51"/>
                    <a:pt x="535" y="48"/>
                  </a:cubicBezTo>
                  <a:cubicBezTo>
                    <a:pt x="310" y="4"/>
                    <a:pt x="310" y="4"/>
                    <a:pt x="310" y="4"/>
                  </a:cubicBezTo>
                  <a:cubicBezTo>
                    <a:pt x="292" y="0"/>
                    <a:pt x="265" y="4"/>
                    <a:pt x="249" y="12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38" y="116"/>
                    <a:pt x="35" y="118"/>
                    <a:pt x="33" y="119"/>
                  </a:cubicBezTo>
                  <a:cubicBezTo>
                    <a:pt x="20" y="128"/>
                    <a:pt x="10" y="141"/>
                    <a:pt x="7" y="157"/>
                  </a:cubicBezTo>
                  <a:cubicBezTo>
                    <a:pt x="2" y="179"/>
                    <a:pt x="10" y="200"/>
                    <a:pt x="25" y="214"/>
                  </a:cubicBezTo>
                  <a:cubicBezTo>
                    <a:pt x="16" y="222"/>
                    <a:pt x="9" y="233"/>
                    <a:pt x="7" y="246"/>
                  </a:cubicBezTo>
                  <a:cubicBezTo>
                    <a:pt x="2" y="268"/>
                    <a:pt x="10" y="289"/>
                    <a:pt x="25" y="303"/>
                  </a:cubicBezTo>
                  <a:cubicBezTo>
                    <a:pt x="16" y="311"/>
                    <a:pt x="9" y="322"/>
                    <a:pt x="7" y="335"/>
                  </a:cubicBezTo>
                  <a:cubicBezTo>
                    <a:pt x="0" y="367"/>
                    <a:pt x="20" y="399"/>
                    <a:pt x="52" y="405"/>
                  </a:cubicBezTo>
                  <a:cubicBezTo>
                    <a:pt x="52" y="405"/>
                    <a:pt x="310" y="461"/>
                    <a:pt x="311" y="460"/>
                  </a:cubicBezTo>
                  <a:cubicBezTo>
                    <a:pt x="314" y="460"/>
                    <a:pt x="318" y="460"/>
                    <a:pt x="321" y="459"/>
                  </a:cubicBezTo>
                  <a:cubicBezTo>
                    <a:pt x="552" y="337"/>
                    <a:pt x="552" y="337"/>
                    <a:pt x="552" y="337"/>
                  </a:cubicBezTo>
                  <a:cubicBezTo>
                    <a:pt x="560" y="332"/>
                    <a:pt x="563" y="323"/>
                    <a:pt x="559" y="315"/>
                  </a:cubicBezTo>
                  <a:cubicBezTo>
                    <a:pt x="555" y="307"/>
                    <a:pt x="545" y="304"/>
                    <a:pt x="537" y="308"/>
                  </a:cubicBezTo>
                  <a:cubicBezTo>
                    <a:pt x="310" y="428"/>
                    <a:pt x="310" y="428"/>
                    <a:pt x="310" y="428"/>
                  </a:cubicBezTo>
                  <a:cubicBezTo>
                    <a:pt x="59" y="374"/>
                    <a:pt x="59" y="374"/>
                    <a:pt x="59" y="374"/>
                  </a:cubicBezTo>
                  <a:cubicBezTo>
                    <a:pt x="44" y="371"/>
                    <a:pt x="35" y="356"/>
                    <a:pt x="38" y="341"/>
                  </a:cubicBezTo>
                  <a:cubicBezTo>
                    <a:pt x="41" y="327"/>
                    <a:pt x="56" y="317"/>
                    <a:pt x="71" y="320"/>
                  </a:cubicBezTo>
                  <a:cubicBezTo>
                    <a:pt x="71" y="320"/>
                    <a:pt x="309" y="372"/>
                    <a:pt x="310" y="372"/>
                  </a:cubicBezTo>
                  <a:close/>
                  <a:moveTo>
                    <a:pt x="296" y="57"/>
                  </a:moveTo>
                  <a:cubicBezTo>
                    <a:pt x="404" y="78"/>
                    <a:pt x="404" y="78"/>
                    <a:pt x="404" y="78"/>
                  </a:cubicBezTo>
                  <a:cubicBezTo>
                    <a:pt x="357" y="101"/>
                    <a:pt x="357" y="101"/>
                    <a:pt x="357" y="101"/>
                  </a:cubicBezTo>
                  <a:cubicBezTo>
                    <a:pt x="249" y="79"/>
                    <a:pt x="249" y="79"/>
                    <a:pt x="249" y="79"/>
                  </a:cubicBezTo>
                  <a:lnTo>
                    <a:pt x="296" y="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矩形 46"/>
          <p:cNvSpPr/>
          <p:nvPr/>
        </p:nvSpPr>
        <p:spPr>
          <a:xfrm>
            <a:off x="4933412" y="3459375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教程地位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569521" y="3459375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教学目标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4933412" y="3877476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情分析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569521" y="3877476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教学重点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79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79"/>
                            </p:stCondLst>
                            <p:childTnLst>
                              <p:par>
                                <p:cTn id="1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decel="100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decel="100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7" grpId="0"/>
      <p:bldP spid="48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5951011" y="2412503"/>
            <a:ext cx="5989660" cy="2988316"/>
            <a:chOff x="4578925" y="1582650"/>
            <a:chExt cx="4492245" cy="2241237"/>
          </a:xfrm>
        </p:grpSpPr>
        <p:sp>
          <p:nvSpPr>
            <p:cNvPr id="9" name="文本框 8"/>
            <p:cNvSpPr txBox="1"/>
            <p:nvPr/>
          </p:nvSpPr>
          <p:spPr>
            <a:xfrm>
              <a:off x="4578926" y="1582650"/>
              <a:ext cx="3449457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地位和作用</a:t>
              </a:r>
              <a:endParaRPr lang="zh-CN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578926" y="1914257"/>
              <a:ext cx="4433456" cy="59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高等教育出版社出版。中等职业教育课程改革国家规划新教材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《</a:t>
              </a: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机械制图 </a:t>
              </a:r>
              <a:r>
                <a:rPr lang="en-US" altLang="zh-CN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》</a:t>
              </a: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（多学时）中的第三章第二节截切体和相贯体 。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578925" y="2646642"/>
              <a:ext cx="4492245" cy="1177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高等教育出版社出版。中等职业教育课程改革国家规划新教材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《</a:t>
              </a: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机械制图 </a:t>
              </a:r>
              <a:r>
                <a:rPr lang="en-US" altLang="zh-CN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》</a:t>
              </a: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（多学时）中的第三章第二节截切体和相贯体 。 “ 圆柱的截交线 ”是第二节中的重点内容。培养学生分析解决问题的能力和空间想像能力，在知识的体系上有承上启下的作用。 </a:t>
              </a:r>
            </a:p>
          </p:txBody>
        </p:sp>
      </p:grpSp>
      <p:sp>
        <p:nvSpPr>
          <p:cNvPr id="13" name="椭圆 12"/>
          <p:cNvSpPr>
            <a:spLocks noChangeAspect="1"/>
          </p:cNvSpPr>
          <p:nvPr/>
        </p:nvSpPr>
        <p:spPr>
          <a:xfrm>
            <a:off x="347827" y="1862456"/>
            <a:ext cx="5289975" cy="378819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9050">
            <a:gradFill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</a:gradFill>
          </a:ln>
          <a:effectLst>
            <a:outerShdw blurRad="254000" dist="25400" dir="2700000" algn="tl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圆角矩形 13"/>
          <p:cNvSpPr>
            <a:spLocks noChangeAspect="1"/>
          </p:cNvSpPr>
          <p:nvPr/>
        </p:nvSpPr>
        <p:spPr>
          <a:xfrm>
            <a:off x="525086" y="1989391"/>
            <a:ext cx="4935457" cy="3534326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B8BBBC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/>
          <p:cNvSpPr>
            <a:spLocks noChangeAspect="1"/>
          </p:cNvSpPr>
          <p:nvPr/>
        </p:nvSpPr>
        <p:spPr>
          <a:xfrm>
            <a:off x="768925" y="2164008"/>
            <a:ext cx="4447779" cy="318509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3799023" y="400194"/>
            <a:ext cx="4593954" cy="1031890"/>
            <a:chOff x="3590568" y="400194"/>
            <a:chExt cx="5213316" cy="1031890"/>
          </a:xfrm>
        </p:grpSpPr>
        <p:grpSp>
          <p:nvGrpSpPr>
            <p:cNvPr id="22" name="组合 21"/>
            <p:cNvGrpSpPr/>
            <p:nvPr/>
          </p:nvGrpSpPr>
          <p:grpSpPr>
            <a:xfrm>
              <a:off x="3590568" y="400194"/>
              <a:ext cx="5213316" cy="1031890"/>
              <a:chOff x="7038412" y="5298115"/>
              <a:chExt cx="3099874" cy="517828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7038412" y="5298115"/>
                <a:ext cx="3099874" cy="517828"/>
                <a:chOff x="5718131" y="5650928"/>
                <a:chExt cx="4596458" cy="767829"/>
              </a:xfrm>
            </p:grpSpPr>
            <p:sp>
              <p:nvSpPr>
                <p:cNvPr id="26" name="圆角矩形 25"/>
                <p:cNvSpPr/>
                <p:nvPr/>
              </p:nvSpPr>
              <p:spPr>
                <a:xfrm>
                  <a:off x="5718131" y="5650928"/>
                  <a:ext cx="4596458" cy="76782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3F3F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圆角矩形 26"/>
                <p:cNvSpPr/>
                <p:nvPr/>
              </p:nvSpPr>
              <p:spPr>
                <a:xfrm>
                  <a:off x="5829672" y="5747159"/>
                  <a:ext cx="4373372" cy="57536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5" name="TextBox 19"/>
              <p:cNvSpPr txBox="1"/>
              <p:nvPr/>
            </p:nvSpPr>
            <p:spPr>
              <a:xfrm>
                <a:off x="7752953" y="5433395"/>
                <a:ext cx="124651" cy="154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3" name="矩形 22"/>
            <p:cNvSpPr/>
            <p:nvPr/>
          </p:nvSpPr>
          <p:spPr>
            <a:xfrm>
              <a:off x="4055479" y="625993"/>
              <a:ext cx="428349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4000" dirty="0" smtClean="0">
                  <a:solidFill>
                    <a:schemeClr val="bg1"/>
                  </a:solidFill>
                  <a:cs typeface="+mn-ea"/>
                  <a:sym typeface="+mn-lt"/>
                </a:rPr>
                <a:t>在教程中的地位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圆角矩形 25"/>
          <p:cNvSpPr/>
          <p:nvPr/>
        </p:nvSpPr>
        <p:spPr>
          <a:xfrm>
            <a:off x="8537553" y="3046348"/>
            <a:ext cx="2912826" cy="2607515"/>
          </a:xfrm>
          <a:prstGeom prst="roundRect">
            <a:avLst>
              <a:gd name="adj" fmla="val 6410"/>
            </a:avLst>
          </a:prstGeom>
          <a:gradFill flip="none" rotWithShape="1">
            <a:gsLst>
              <a:gs pos="0">
                <a:schemeClr val="bg1"/>
              </a:gs>
              <a:gs pos="73000">
                <a:srgbClr val="ECECEC"/>
              </a:gs>
              <a:gs pos="100000">
                <a:srgbClr val="D9D9D9"/>
              </a:gs>
            </a:gsLst>
            <a:lin ang="2700000" scaled="1"/>
            <a:tileRect/>
          </a:gradFill>
          <a:ln w="25400">
            <a:gradFill flip="none" rotWithShape="1">
              <a:gsLst>
                <a:gs pos="29000">
                  <a:srgbClr val="E0E0E0"/>
                </a:gs>
                <a:gs pos="0">
                  <a:srgbClr val="999999"/>
                </a:gs>
                <a:gs pos="83000">
                  <a:schemeClr val="bg1"/>
                </a:gs>
              </a:gsLst>
              <a:lin ang="2700000" scaled="1"/>
              <a:tileRect/>
            </a:gradFill>
          </a:ln>
          <a:effectLst>
            <a:outerShdw blurRad="355600" dist="88900" dir="2700000" algn="tl" rotWithShape="0">
              <a:prstClr val="black">
                <a:alpha val="28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480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8524665" y="2087752"/>
            <a:ext cx="2938602" cy="787440"/>
            <a:chOff x="9087077" y="1527388"/>
            <a:chExt cx="2303707" cy="2303706"/>
          </a:xfrm>
        </p:grpSpPr>
        <p:sp>
          <p:nvSpPr>
            <p:cNvPr id="28" name="椭圆 33"/>
            <p:cNvSpPr/>
            <p:nvPr/>
          </p:nvSpPr>
          <p:spPr>
            <a:xfrm>
              <a:off x="9087077" y="1527388"/>
              <a:ext cx="2303707" cy="2303706"/>
            </a:xfrm>
            <a:prstGeom prst="roundRect">
              <a:avLst/>
            </a:prstGeom>
            <a:gradFill>
              <a:gsLst>
                <a:gs pos="0">
                  <a:sysClr val="window" lastClr="FFFFFF"/>
                </a:gs>
                <a:gs pos="100000">
                  <a:srgbClr val="E2E2E2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29" name="椭圆 34"/>
            <p:cNvSpPr/>
            <p:nvPr/>
          </p:nvSpPr>
          <p:spPr>
            <a:xfrm>
              <a:off x="9166557" y="1710379"/>
              <a:ext cx="2144746" cy="1937724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圆角矩形 14"/>
          <p:cNvSpPr/>
          <p:nvPr/>
        </p:nvSpPr>
        <p:spPr>
          <a:xfrm>
            <a:off x="4631997" y="3046348"/>
            <a:ext cx="2912826" cy="2607515"/>
          </a:xfrm>
          <a:prstGeom prst="roundRect">
            <a:avLst>
              <a:gd name="adj" fmla="val 6410"/>
            </a:avLst>
          </a:prstGeom>
          <a:gradFill flip="none" rotWithShape="1">
            <a:gsLst>
              <a:gs pos="0">
                <a:schemeClr val="bg1"/>
              </a:gs>
              <a:gs pos="73000">
                <a:srgbClr val="ECECEC"/>
              </a:gs>
              <a:gs pos="100000">
                <a:srgbClr val="D9D9D9"/>
              </a:gs>
            </a:gsLst>
            <a:lin ang="2700000" scaled="1"/>
            <a:tileRect/>
          </a:gradFill>
          <a:ln w="25400">
            <a:gradFill flip="none" rotWithShape="1">
              <a:gsLst>
                <a:gs pos="29000">
                  <a:srgbClr val="E0E0E0"/>
                </a:gs>
                <a:gs pos="0">
                  <a:srgbClr val="999999"/>
                </a:gs>
                <a:gs pos="83000">
                  <a:schemeClr val="bg1"/>
                </a:gs>
              </a:gsLst>
              <a:lin ang="2700000" scaled="1"/>
              <a:tileRect/>
            </a:gradFill>
          </a:ln>
          <a:effectLst>
            <a:outerShdw blurRad="355600" dist="88900" dir="2700000" algn="tl" rotWithShape="0">
              <a:prstClr val="black">
                <a:alpha val="28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480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4619109" y="2087752"/>
            <a:ext cx="2938602" cy="787440"/>
            <a:chOff x="9087077" y="1527388"/>
            <a:chExt cx="2303707" cy="2303706"/>
          </a:xfrm>
        </p:grpSpPr>
        <p:sp>
          <p:nvSpPr>
            <p:cNvPr id="24" name="椭圆 33"/>
            <p:cNvSpPr/>
            <p:nvPr/>
          </p:nvSpPr>
          <p:spPr>
            <a:xfrm>
              <a:off x="9087077" y="1527388"/>
              <a:ext cx="2303707" cy="2303706"/>
            </a:xfrm>
            <a:prstGeom prst="roundRect">
              <a:avLst/>
            </a:prstGeom>
            <a:gradFill>
              <a:gsLst>
                <a:gs pos="0">
                  <a:sysClr val="window" lastClr="FFFFFF"/>
                </a:gs>
                <a:gs pos="100000">
                  <a:srgbClr val="E2E2E2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25" name="椭圆 34"/>
            <p:cNvSpPr/>
            <p:nvPr/>
          </p:nvSpPr>
          <p:spPr>
            <a:xfrm>
              <a:off x="9166557" y="1710379"/>
              <a:ext cx="2144746" cy="1937724"/>
            </a:xfrm>
            <a:prstGeom prst="roundRect">
              <a:avLst/>
            </a:prstGeom>
            <a:solidFill>
              <a:schemeClr val="accent2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圆角矩形 13"/>
          <p:cNvSpPr/>
          <p:nvPr/>
        </p:nvSpPr>
        <p:spPr>
          <a:xfrm>
            <a:off x="687028" y="3064094"/>
            <a:ext cx="2912826" cy="2607515"/>
          </a:xfrm>
          <a:prstGeom prst="roundRect">
            <a:avLst>
              <a:gd name="adj" fmla="val 6410"/>
            </a:avLst>
          </a:prstGeom>
          <a:gradFill flip="none" rotWithShape="1">
            <a:gsLst>
              <a:gs pos="0">
                <a:schemeClr val="bg1"/>
              </a:gs>
              <a:gs pos="73000">
                <a:srgbClr val="ECECEC"/>
              </a:gs>
              <a:gs pos="100000">
                <a:srgbClr val="D9D9D9"/>
              </a:gs>
            </a:gsLst>
            <a:lin ang="2700000" scaled="1"/>
            <a:tileRect/>
          </a:gradFill>
          <a:ln w="25400">
            <a:gradFill flip="none" rotWithShape="1">
              <a:gsLst>
                <a:gs pos="29000">
                  <a:srgbClr val="E0E0E0"/>
                </a:gs>
                <a:gs pos="0">
                  <a:srgbClr val="999999"/>
                </a:gs>
                <a:gs pos="83000">
                  <a:schemeClr val="bg1"/>
                </a:gs>
              </a:gsLst>
              <a:lin ang="2700000" scaled="1"/>
              <a:tileRect/>
            </a:gradFill>
          </a:ln>
          <a:effectLst>
            <a:outerShdw blurRad="355600" dist="88900" dir="2700000" algn="tl" rotWithShape="0">
              <a:prstClr val="black">
                <a:alpha val="28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480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674140" y="2105498"/>
            <a:ext cx="2938602" cy="787440"/>
            <a:chOff x="9087077" y="1527388"/>
            <a:chExt cx="2303707" cy="2303706"/>
          </a:xfrm>
        </p:grpSpPr>
        <p:sp>
          <p:nvSpPr>
            <p:cNvPr id="12" name="椭圆 33"/>
            <p:cNvSpPr/>
            <p:nvPr/>
          </p:nvSpPr>
          <p:spPr>
            <a:xfrm>
              <a:off x="9087077" y="1527388"/>
              <a:ext cx="2303707" cy="2303706"/>
            </a:xfrm>
            <a:prstGeom prst="roundRect">
              <a:avLst/>
            </a:prstGeom>
            <a:gradFill>
              <a:gsLst>
                <a:gs pos="0">
                  <a:sysClr val="window" lastClr="FFFFFF"/>
                </a:gs>
                <a:gs pos="100000">
                  <a:srgbClr val="E2E2E2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3" name="椭圆 34"/>
            <p:cNvSpPr/>
            <p:nvPr/>
          </p:nvSpPr>
          <p:spPr>
            <a:xfrm>
              <a:off x="9166557" y="1710379"/>
              <a:ext cx="2144746" cy="1937724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7" name="直接连接符 6"/>
          <p:cNvCxnSpPr/>
          <p:nvPr/>
        </p:nvCxnSpPr>
        <p:spPr>
          <a:xfrm>
            <a:off x="4106483" y="1779187"/>
            <a:ext cx="10583" cy="381600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8006291" y="1779187"/>
            <a:ext cx="8467" cy="381600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845901" y="2283203"/>
            <a:ext cx="25950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一、学习状况</a:t>
            </a:r>
          </a:p>
        </p:txBody>
      </p:sp>
      <p:sp>
        <p:nvSpPr>
          <p:cNvPr id="18" name="文本框 92"/>
          <p:cNvSpPr txBox="1">
            <a:spLocks noChangeArrowheads="1"/>
          </p:cNvSpPr>
          <p:nvPr/>
        </p:nvSpPr>
        <p:spPr bwMode="auto">
          <a:xfrm>
            <a:off x="4862005" y="2283203"/>
            <a:ext cx="2452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二、学生情况</a:t>
            </a:r>
          </a:p>
        </p:txBody>
      </p:sp>
      <p:sp>
        <p:nvSpPr>
          <p:cNvPr id="19" name="文本框 94"/>
          <p:cNvSpPr txBox="1">
            <a:spLocks noChangeArrowheads="1"/>
          </p:cNvSpPr>
          <p:nvPr/>
        </p:nvSpPr>
        <p:spPr bwMode="auto">
          <a:xfrm>
            <a:off x="8777302" y="2283203"/>
            <a:ext cx="24333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三、解决对策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60299" y="3122746"/>
            <a:ext cx="2808816" cy="1816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016000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18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、学生已经学习了截交线的性质</a:t>
            </a:r>
            <a:endParaRPr lang="en-US" altLang="zh-CN" sz="1865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defTabSz="1016000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18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、特点和平面立体截交线的画法。</a:t>
            </a:r>
            <a:endParaRPr lang="en-US" altLang="zh-CN" sz="1865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744850" y="3088880"/>
            <a:ext cx="2793451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1016000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、化安班，专业课以管工和冷作工为主。</a:t>
            </a:r>
          </a:p>
          <a:p>
            <a:pPr defTabSz="1016000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、学生学习抽象理论知识存在为难的情绪，</a:t>
            </a:r>
          </a:p>
          <a:p>
            <a:pPr defTabSz="1016000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、学生思维活跃，尝试欲望强烈。 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8651588" y="3103696"/>
            <a:ext cx="2939949" cy="1385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016000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18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、营造氛围  </a:t>
            </a:r>
          </a:p>
          <a:p>
            <a:pPr defTabSz="1016000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18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、激发兴趣  </a:t>
            </a:r>
          </a:p>
          <a:p>
            <a:pPr defTabSz="1016000">
              <a:lnSpc>
                <a:spcPct val="150000"/>
              </a:lnSpc>
              <a:buClr>
                <a:srgbClr val="E84E2D"/>
              </a:buClr>
              <a:defRPr/>
            </a:pPr>
            <a:r>
              <a:rPr lang="en-US" altLang="zh-CN" sz="18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、分层兼顾</a:t>
            </a:r>
            <a:endParaRPr lang="zh-CN" altLang="zh-CN" sz="1865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3799023" y="400194"/>
            <a:ext cx="4593954" cy="1031890"/>
            <a:chOff x="3590568" y="400194"/>
            <a:chExt cx="5213316" cy="1031890"/>
          </a:xfrm>
        </p:grpSpPr>
        <p:grpSp>
          <p:nvGrpSpPr>
            <p:cNvPr id="31" name="组合 30"/>
            <p:cNvGrpSpPr/>
            <p:nvPr/>
          </p:nvGrpSpPr>
          <p:grpSpPr>
            <a:xfrm>
              <a:off x="3590568" y="400194"/>
              <a:ext cx="5213316" cy="1031890"/>
              <a:chOff x="7038412" y="5298115"/>
              <a:chExt cx="3099874" cy="517828"/>
            </a:xfrm>
          </p:grpSpPr>
          <p:grpSp>
            <p:nvGrpSpPr>
              <p:cNvPr id="33" name="组合 32"/>
              <p:cNvGrpSpPr/>
              <p:nvPr/>
            </p:nvGrpSpPr>
            <p:grpSpPr>
              <a:xfrm>
                <a:off x="7038412" y="5298115"/>
                <a:ext cx="3099874" cy="517828"/>
                <a:chOff x="5718131" y="5650928"/>
                <a:chExt cx="4596458" cy="767829"/>
              </a:xfrm>
            </p:grpSpPr>
            <p:sp>
              <p:nvSpPr>
                <p:cNvPr id="35" name="圆角矩形 34"/>
                <p:cNvSpPr/>
                <p:nvPr/>
              </p:nvSpPr>
              <p:spPr>
                <a:xfrm>
                  <a:off x="5718131" y="5650928"/>
                  <a:ext cx="4596458" cy="76782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3F3F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>
                  <a:off x="5829672" y="5747159"/>
                  <a:ext cx="4373372" cy="57536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4" name="TextBox 19"/>
              <p:cNvSpPr txBox="1"/>
              <p:nvPr/>
            </p:nvSpPr>
            <p:spPr>
              <a:xfrm>
                <a:off x="7752953" y="5433395"/>
                <a:ext cx="124651" cy="154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2" name="矩形 31"/>
            <p:cNvSpPr/>
            <p:nvPr/>
          </p:nvSpPr>
          <p:spPr>
            <a:xfrm>
              <a:off x="4055479" y="625993"/>
              <a:ext cx="428349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dirty="0" smtClean="0">
                  <a:solidFill>
                    <a:schemeClr val="bg1"/>
                  </a:solidFill>
                  <a:cs typeface="+mn-ea"/>
                  <a:sym typeface="+mn-lt"/>
                </a:rPr>
                <a:t>学情分析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5" grpId="0" animBg="1"/>
      <p:bldP spid="14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ltGray">
          <a:xfrm>
            <a:off x="1885566" y="2266158"/>
            <a:ext cx="0" cy="4032249"/>
          </a:xfrm>
          <a:prstGeom prst="line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Line 18"/>
          <p:cNvSpPr>
            <a:spLocks noChangeShapeType="1"/>
          </p:cNvSpPr>
          <p:nvPr/>
        </p:nvSpPr>
        <p:spPr bwMode="auto">
          <a:xfrm flipV="1">
            <a:off x="2087615" y="2816490"/>
            <a:ext cx="8928100" cy="23283"/>
          </a:xfrm>
          <a:prstGeom prst="line">
            <a:avLst/>
          </a:prstGeom>
          <a:noFill/>
          <a:ln w="12700" cap="rnd">
            <a:solidFill>
              <a:schemeClr val="tx1">
                <a:lumMod val="85000"/>
                <a:lumOff val="15000"/>
              </a:schemeClr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Line 19"/>
          <p:cNvSpPr>
            <a:spLocks noChangeShapeType="1"/>
          </p:cNvSpPr>
          <p:nvPr/>
        </p:nvSpPr>
        <p:spPr bwMode="auto">
          <a:xfrm flipV="1">
            <a:off x="2057982" y="4569090"/>
            <a:ext cx="8957733" cy="25400"/>
          </a:xfrm>
          <a:prstGeom prst="line">
            <a:avLst/>
          </a:prstGeom>
          <a:noFill/>
          <a:ln w="12700" cap="rnd">
            <a:solidFill>
              <a:schemeClr val="tx1">
                <a:lumMod val="85000"/>
                <a:lumOff val="15000"/>
              </a:schemeClr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Line 20"/>
          <p:cNvSpPr>
            <a:spLocks noChangeShapeType="1"/>
          </p:cNvSpPr>
          <p:nvPr/>
        </p:nvSpPr>
        <p:spPr bwMode="auto">
          <a:xfrm flipV="1">
            <a:off x="2085499" y="6393657"/>
            <a:ext cx="8957733" cy="0"/>
          </a:xfrm>
          <a:prstGeom prst="line">
            <a:avLst/>
          </a:prstGeom>
          <a:noFill/>
          <a:ln w="12700" cap="rnd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21080" y="3327393"/>
            <a:ext cx="2528972" cy="717590"/>
            <a:chOff x="621080" y="3189168"/>
            <a:chExt cx="2528972" cy="717590"/>
          </a:xfrm>
        </p:grpSpPr>
        <p:grpSp>
          <p:nvGrpSpPr>
            <p:cNvPr id="25" name="组合 24"/>
            <p:cNvGrpSpPr/>
            <p:nvPr/>
          </p:nvGrpSpPr>
          <p:grpSpPr>
            <a:xfrm>
              <a:off x="621080" y="3189168"/>
              <a:ext cx="2528972" cy="717590"/>
              <a:chOff x="9087077" y="1527388"/>
              <a:chExt cx="2303707" cy="2303706"/>
            </a:xfrm>
          </p:grpSpPr>
          <p:sp>
            <p:nvSpPr>
              <p:cNvPr id="26" name="椭圆 33"/>
              <p:cNvSpPr/>
              <p:nvPr/>
            </p:nvSpPr>
            <p:spPr>
              <a:xfrm>
                <a:off x="9087077" y="1527388"/>
                <a:ext cx="2303707" cy="2303706"/>
              </a:xfrm>
              <a:prstGeom prst="roundRect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190500" dist="889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zh-CN" altLang="en-US" kern="0">
                  <a:solidFill>
                    <a:sysClr val="window" lastClr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椭圆 34"/>
              <p:cNvSpPr/>
              <p:nvPr/>
            </p:nvSpPr>
            <p:spPr>
              <a:xfrm>
                <a:off x="9166557" y="1710379"/>
                <a:ext cx="2144746" cy="1937724"/>
              </a:xfrm>
              <a:prstGeom prst="roundRect">
                <a:avLst/>
              </a:prstGeom>
              <a:solidFill>
                <a:schemeClr val="accent2"/>
              </a:solidFill>
              <a:ln w="25400" cap="flat" cmpd="sng" algn="ctr">
                <a:gradFill flip="none" rotWithShape="1">
                  <a:gsLst>
                    <a:gs pos="0">
                      <a:sysClr val="window" lastClr="FFFFFF">
                        <a:lumMod val="85000"/>
                      </a:sysClr>
                    </a:gs>
                    <a:gs pos="100000">
                      <a:sysClr val="window" lastClr="FFFFFF"/>
                    </a:gs>
                  </a:gsLst>
                  <a:lin ang="2700000" scaled="1"/>
                  <a:tileRect/>
                </a:gradFill>
                <a:prstDash val="solid"/>
              </a:ln>
              <a:effectLst>
                <a:innerShdw blurRad="88900" dist="38100" dir="13500000">
                  <a:prstClr val="black">
                    <a:alpha val="40000"/>
                  </a:prstClr>
                </a:innerShdw>
              </a:effectLst>
            </p:spPr>
            <p:txBody>
              <a:bodyPr rtlCol="0" anchor="ctr"/>
              <a:lstStyle/>
              <a:p>
                <a:pPr algn="ctr"/>
                <a:endParaRPr lang="zh-CN" altLang="en-US" kern="0">
                  <a:solidFill>
                    <a:sysClr val="window" lastClr="FFFFFF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" name="Text Box 22"/>
            <p:cNvSpPr txBox="1">
              <a:spLocks noChangeArrowheads="1"/>
            </p:cNvSpPr>
            <p:nvPr/>
          </p:nvSpPr>
          <p:spPr bwMode="invGray">
            <a:xfrm>
              <a:off x="1052853" y="3328318"/>
              <a:ext cx="1665427" cy="502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9pPr>
            </a:lstStyle>
            <a:p>
              <a:pPr eaLnBrk="1" hangingPunct="1"/>
              <a:r>
                <a:rPr lang="zh-CN" altLang="en-US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能力目标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21080" y="4989724"/>
            <a:ext cx="2528972" cy="717590"/>
            <a:chOff x="621080" y="4851499"/>
            <a:chExt cx="2528972" cy="717590"/>
          </a:xfrm>
        </p:grpSpPr>
        <p:grpSp>
          <p:nvGrpSpPr>
            <p:cNvPr id="28" name="组合 27"/>
            <p:cNvGrpSpPr/>
            <p:nvPr/>
          </p:nvGrpSpPr>
          <p:grpSpPr>
            <a:xfrm>
              <a:off x="621080" y="4851499"/>
              <a:ext cx="2528972" cy="717590"/>
              <a:chOff x="9087077" y="1527388"/>
              <a:chExt cx="2303707" cy="2303706"/>
            </a:xfrm>
          </p:grpSpPr>
          <p:sp>
            <p:nvSpPr>
              <p:cNvPr id="29" name="椭圆 33"/>
              <p:cNvSpPr/>
              <p:nvPr/>
            </p:nvSpPr>
            <p:spPr>
              <a:xfrm>
                <a:off x="9087077" y="1527388"/>
                <a:ext cx="2303707" cy="2303706"/>
              </a:xfrm>
              <a:prstGeom prst="roundRect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190500" dist="889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zh-CN" altLang="en-US" kern="0">
                  <a:solidFill>
                    <a:sysClr val="window" lastClr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椭圆 34"/>
              <p:cNvSpPr/>
              <p:nvPr/>
            </p:nvSpPr>
            <p:spPr>
              <a:xfrm>
                <a:off x="9166557" y="1710379"/>
                <a:ext cx="2144746" cy="1937724"/>
              </a:xfrm>
              <a:prstGeom prst="roundRect">
                <a:avLst/>
              </a:prstGeom>
              <a:solidFill>
                <a:schemeClr val="accent3"/>
              </a:solidFill>
              <a:ln w="25400" cap="flat" cmpd="sng" algn="ctr">
                <a:gradFill flip="none" rotWithShape="1">
                  <a:gsLst>
                    <a:gs pos="0">
                      <a:sysClr val="window" lastClr="FFFFFF">
                        <a:lumMod val="85000"/>
                      </a:sysClr>
                    </a:gs>
                    <a:gs pos="100000">
                      <a:sysClr val="window" lastClr="FFFFFF"/>
                    </a:gs>
                  </a:gsLst>
                  <a:lin ang="2700000" scaled="1"/>
                  <a:tileRect/>
                </a:gradFill>
                <a:prstDash val="solid"/>
              </a:ln>
              <a:effectLst>
                <a:innerShdw blurRad="88900" dist="38100" dir="13500000">
                  <a:prstClr val="black">
                    <a:alpha val="40000"/>
                  </a:prstClr>
                </a:innerShdw>
              </a:effectLst>
            </p:spPr>
            <p:txBody>
              <a:bodyPr rtlCol="0" anchor="ctr"/>
              <a:lstStyle/>
              <a:p>
                <a:pPr algn="ctr"/>
                <a:endParaRPr lang="zh-CN" altLang="en-US" kern="0">
                  <a:solidFill>
                    <a:sysClr val="window" lastClr="FFFFFF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Text Box 23"/>
            <p:cNvSpPr txBox="1">
              <a:spLocks noChangeArrowheads="1"/>
            </p:cNvSpPr>
            <p:nvPr/>
          </p:nvSpPr>
          <p:spPr bwMode="invGray">
            <a:xfrm>
              <a:off x="1052853" y="4977199"/>
              <a:ext cx="1665427" cy="502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9pPr>
            </a:lstStyle>
            <a:p>
              <a:pPr eaLnBrk="1" hangingPunct="1"/>
              <a:r>
                <a:rPr lang="zh-CN" altLang="en-US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情感目标</a:t>
              </a:r>
            </a:p>
          </p:txBody>
        </p:sp>
      </p:grpSp>
      <p:sp>
        <p:nvSpPr>
          <p:cNvPr id="13" name="Rectangle 24"/>
          <p:cNvSpPr>
            <a:spLocks noChangeArrowheads="1"/>
          </p:cNvSpPr>
          <p:nvPr/>
        </p:nvSpPr>
        <p:spPr bwMode="invGray">
          <a:xfrm>
            <a:off x="3239082" y="1905092"/>
            <a:ext cx="73238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l" eaLnBrk="1" hangingPunct="1"/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掌握圆柱截交线的画法，了解圆柱展开图的相关知识。</a:t>
            </a: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invGray">
          <a:xfrm>
            <a:off x="3239082" y="3324066"/>
            <a:ext cx="6986089" cy="941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通过本课题的学习，提高学生分析、解决问题的能力，为</a:t>
            </a:r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以后学习组合体的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知识和专业课打下基础。</a:t>
            </a:r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invGray">
          <a:xfrm>
            <a:off x="3239082" y="4909430"/>
            <a:ext cx="7083751" cy="941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通过课堂交流，培养学生的创新精神、合作意识以及严谨踏实的学习习惯和精益求精的工作态度。 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621080" y="1714950"/>
            <a:ext cx="2528972" cy="717590"/>
            <a:chOff x="621080" y="1576725"/>
            <a:chExt cx="2528972" cy="717590"/>
          </a:xfrm>
        </p:grpSpPr>
        <p:grpSp>
          <p:nvGrpSpPr>
            <p:cNvPr id="22" name="组合 21"/>
            <p:cNvGrpSpPr/>
            <p:nvPr/>
          </p:nvGrpSpPr>
          <p:grpSpPr>
            <a:xfrm>
              <a:off x="621080" y="1576725"/>
              <a:ext cx="2528972" cy="717590"/>
              <a:chOff x="9087077" y="1527388"/>
              <a:chExt cx="2303707" cy="2303706"/>
            </a:xfrm>
          </p:grpSpPr>
          <p:sp>
            <p:nvSpPr>
              <p:cNvPr id="23" name="椭圆 33"/>
              <p:cNvSpPr/>
              <p:nvPr/>
            </p:nvSpPr>
            <p:spPr>
              <a:xfrm>
                <a:off x="9087077" y="1527388"/>
                <a:ext cx="2303707" cy="2303706"/>
              </a:xfrm>
              <a:prstGeom prst="roundRect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190500" dist="889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zh-CN" altLang="en-US" kern="0">
                  <a:solidFill>
                    <a:sysClr val="window" lastClr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椭圆 34"/>
              <p:cNvSpPr/>
              <p:nvPr/>
            </p:nvSpPr>
            <p:spPr>
              <a:xfrm>
                <a:off x="9166557" y="1710379"/>
                <a:ext cx="2144746" cy="1937724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gradFill flip="none" rotWithShape="1">
                  <a:gsLst>
                    <a:gs pos="0">
                      <a:sysClr val="window" lastClr="FFFFFF">
                        <a:lumMod val="85000"/>
                      </a:sysClr>
                    </a:gs>
                    <a:gs pos="100000">
                      <a:sysClr val="window" lastClr="FFFFFF"/>
                    </a:gs>
                  </a:gsLst>
                  <a:lin ang="2700000" scaled="1"/>
                  <a:tileRect/>
                </a:gradFill>
                <a:prstDash val="solid"/>
              </a:ln>
              <a:effectLst>
                <a:innerShdw blurRad="88900" dist="38100" dir="13500000">
                  <a:prstClr val="black">
                    <a:alpha val="40000"/>
                  </a:prstClr>
                </a:innerShdw>
              </a:effectLst>
            </p:spPr>
            <p:txBody>
              <a:bodyPr rtlCol="0" anchor="ctr"/>
              <a:lstStyle/>
              <a:p>
                <a:pPr algn="ctr"/>
                <a:endParaRPr lang="zh-CN" altLang="en-US" kern="0">
                  <a:solidFill>
                    <a:sysClr val="window" lastClr="FFFFFF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" name="Text Box 21"/>
            <p:cNvSpPr txBox="1">
              <a:spLocks noChangeArrowheads="1"/>
            </p:cNvSpPr>
            <p:nvPr/>
          </p:nvSpPr>
          <p:spPr bwMode="invGray">
            <a:xfrm>
              <a:off x="1052853" y="1694251"/>
              <a:ext cx="1665427" cy="502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9pPr>
            </a:lstStyle>
            <a:p>
              <a:pPr eaLnBrk="1" hangingPunct="1"/>
              <a:r>
                <a:rPr lang="zh-CN" altLang="en-US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知识目标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799023" y="400194"/>
            <a:ext cx="4593954" cy="1031890"/>
            <a:chOff x="3590568" y="400194"/>
            <a:chExt cx="5213316" cy="1031890"/>
          </a:xfrm>
        </p:grpSpPr>
        <p:grpSp>
          <p:nvGrpSpPr>
            <p:cNvPr id="32" name="组合 31"/>
            <p:cNvGrpSpPr/>
            <p:nvPr/>
          </p:nvGrpSpPr>
          <p:grpSpPr>
            <a:xfrm>
              <a:off x="3590568" y="400194"/>
              <a:ext cx="5213316" cy="1031890"/>
              <a:chOff x="7038412" y="5298115"/>
              <a:chExt cx="3099874" cy="517828"/>
            </a:xfrm>
          </p:grpSpPr>
          <p:grpSp>
            <p:nvGrpSpPr>
              <p:cNvPr id="34" name="组合 33"/>
              <p:cNvGrpSpPr/>
              <p:nvPr/>
            </p:nvGrpSpPr>
            <p:grpSpPr>
              <a:xfrm>
                <a:off x="7038412" y="5298115"/>
                <a:ext cx="3099874" cy="517828"/>
                <a:chOff x="5718131" y="5650928"/>
                <a:chExt cx="4596458" cy="767829"/>
              </a:xfrm>
            </p:grpSpPr>
            <p:sp>
              <p:nvSpPr>
                <p:cNvPr id="36" name="圆角矩形 35"/>
                <p:cNvSpPr/>
                <p:nvPr/>
              </p:nvSpPr>
              <p:spPr>
                <a:xfrm>
                  <a:off x="5718131" y="5650928"/>
                  <a:ext cx="4596458" cy="76782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3F3F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>
                  <a:off x="5829672" y="5747159"/>
                  <a:ext cx="4373372" cy="57536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5" name="TextBox 19"/>
              <p:cNvSpPr txBox="1"/>
              <p:nvPr/>
            </p:nvSpPr>
            <p:spPr>
              <a:xfrm>
                <a:off x="7752953" y="5433395"/>
                <a:ext cx="124651" cy="154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3" name="矩形 32"/>
            <p:cNvSpPr/>
            <p:nvPr/>
          </p:nvSpPr>
          <p:spPr>
            <a:xfrm>
              <a:off x="4055479" y="625993"/>
              <a:ext cx="428349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dirty="0" smtClean="0">
                  <a:solidFill>
                    <a:schemeClr val="bg1"/>
                  </a:solidFill>
                  <a:cs typeface="+mn-ea"/>
                  <a:sym typeface="+mn-lt"/>
                </a:rPr>
                <a:t>教学目标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组合 54"/>
          <p:cNvGrpSpPr/>
          <p:nvPr/>
        </p:nvGrpSpPr>
        <p:grpSpPr>
          <a:xfrm>
            <a:off x="3915306" y="3212551"/>
            <a:ext cx="7558462" cy="898761"/>
            <a:chOff x="9087077" y="1527388"/>
            <a:chExt cx="2303707" cy="2303706"/>
          </a:xfrm>
        </p:grpSpPr>
        <p:sp>
          <p:nvSpPr>
            <p:cNvPr id="56" name="椭圆 33"/>
            <p:cNvSpPr/>
            <p:nvPr/>
          </p:nvSpPr>
          <p:spPr>
            <a:xfrm>
              <a:off x="9087077" y="1527388"/>
              <a:ext cx="2303707" cy="2303706"/>
            </a:xfrm>
            <a:prstGeom prst="round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7" name="椭圆 34"/>
            <p:cNvSpPr/>
            <p:nvPr/>
          </p:nvSpPr>
          <p:spPr>
            <a:xfrm>
              <a:off x="9126817" y="1710378"/>
              <a:ext cx="2224226" cy="1937724"/>
            </a:xfrm>
            <a:prstGeom prst="roundRect">
              <a:avLst/>
            </a:prstGeom>
            <a:solidFill>
              <a:schemeClr val="accent2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3915306" y="4636234"/>
            <a:ext cx="7558462" cy="898761"/>
            <a:chOff x="9087077" y="1527388"/>
            <a:chExt cx="2303707" cy="2303706"/>
          </a:xfrm>
        </p:grpSpPr>
        <p:sp>
          <p:nvSpPr>
            <p:cNvPr id="59" name="椭圆 33"/>
            <p:cNvSpPr/>
            <p:nvPr/>
          </p:nvSpPr>
          <p:spPr>
            <a:xfrm>
              <a:off x="9087077" y="1527388"/>
              <a:ext cx="2303707" cy="2303706"/>
            </a:xfrm>
            <a:prstGeom prst="round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0" name="椭圆 34"/>
            <p:cNvSpPr/>
            <p:nvPr/>
          </p:nvSpPr>
          <p:spPr>
            <a:xfrm>
              <a:off x="9126817" y="1710378"/>
              <a:ext cx="2224226" cy="1937724"/>
            </a:xfrm>
            <a:prstGeom prst="roundRect">
              <a:avLst/>
            </a:prstGeom>
            <a:solidFill>
              <a:schemeClr val="accent3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944205" y="1802467"/>
            <a:ext cx="7558462" cy="898761"/>
            <a:chOff x="9087077" y="1527388"/>
            <a:chExt cx="2303707" cy="2303706"/>
          </a:xfrm>
        </p:grpSpPr>
        <p:sp>
          <p:nvSpPr>
            <p:cNvPr id="53" name="椭圆 33"/>
            <p:cNvSpPr/>
            <p:nvPr/>
          </p:nvSpPr>
          <p:spPr>
            <a:xfrm>
              <a:off x="9087077" y="1527388"/>
              <a:ext cx="2303707" cy="2303706"/>
            </a:xfrm>
            <a:prstGeom prst="round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90500" dist="889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4" name="椭圆 34"/>
            <p:cNvSpPr/>
            <p:nvPr/>
          </p:nvSpPr>
          <p:spPr>
            <a:xfrm>
              <a:off x="9126817" y="1710378"/>
              <a:ext cx="2224226" cy="1937724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gradFill flip="none" rotWithShape="1">
                <a:gsLst>
                  <a:gs pos="0">
                    <a:sysClr val="window" lastClr="FFFFFF">
                      <a:lumMod val="85000"/>
                    </a:sysClr>
                  </a:gs>
                  <a:gs pos="100000">
                    <a:sysClr val="window" lastClr="FFFFFF"/>
                  </a:gs>
                </a:gsLst>
                <a:lin ang="2700000" scaled="1"/>
                <a:tileRect/>
              </a:gradFill>
              <a:prstDash val="solid"/>
            </a:ln>
            <a:effectLst>
              <a:innerShdw blurRad="88900" dist="38100" dir="13500000">
                <a:prstClr val="black">
                  <a:alpha val="40000"/>
                </a:prstClr>
              </a:innerShdw>
            </a:effectLst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文本框 6"/>
          <p:cNvSpPr txBox="1"/>
          <p:nvPr/>
        </p:nvSpPr>
        <p:spPr bwMode="auto">
          <a:xfrm>
            <a:off x="4334151" y="1966516"/>
            <a:ext cx="5805530" cy="5430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CC0000"/>
              </a:buClr>
              <a:buSzPct val="85000"/>
            </a:pPr>
            <a:r>
              <a:rPr lang="zh-CN" altLang="en-US" sz="2665" dirty="0">
                <a:solidFill>
                  <a:schemeClr val="bg1"/>
                </a:solidFill>
                <a:cs typeface="+mn-ea"/>
                <a:sym typeface="+mn-lt"/>
              </a:rPr>
              <a:t>圆柱截交线的分析方法及画法。 </a:t>
            </a:r>
            <a:endParaRPr lang="en-US" altLang="zh-CN" sz="266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 bwMode="auto">
          <a:xfrm>
            <a:off x="4312482" y="3341404"/>
            <a:ext cx="6760072" cy="542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CC0000"/>
              </a:buClr>
              <a:buSzPct val="85000"/>
            </a:pPr>
            <a:r>
              <a:rPr lang="zh-CN" altLang="en-US" sz="2665" dirty="0">
                <a:solidFill>
                  <a:schemeClr val="bg1"/>
                </a:solidFill>
                <a:cs typeface="+mn-ea"/>
                <a:sym typeface="+mn-lt"/>
              </a:rPr>
              <a:t>截平面倾斜于圆柱轴线时截交线的画法。 </a:t>
            </a:r>
          </a:p>
        </p:txBody>
      </p:sp>
      <p:sp>
        <p:nvSpPr>
          <p:cNvPr id="17" name="文本框 16"/>
          <p:cNvSpPr txBox="1"/>
          <p:nvPr/>
        </p:nvSpPr>
        <p:spPr bwMode="auto">
          <a:xfrm>
            <a:off x="4312482" y="4817850"/>
            <a:ext cx="7086188" cy="4979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通过对模型的观察及动手操作，加深对投影的理解。 </a:t>
            </a:r>
          </a:p>
        </p:txBody>
      </p:sp>
      <p:cxnSp>
        <p:nvCxnSpPr>
          <p:cNvPr id="22" name="直接箭头连接符 21"/>
          <p:cNvCxnSpPr/>
          <p:nvPr/>
        </p:nvCxnSpPr>
        <p:spPr>
          <a:xfrm>
            <a:off x="2890761" y="2268864"/>
            <a:ext cx="102454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2890760" y="3677354"/>
            <a:ext cx="1008000" cy="1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16" idx="3"/>
          </p:cNvCxnSpPr>
          <p:nvPr/>
        </p:nvCxnSpPr>
        <p:spPr>
          <a:xfrm>
            <a:off x="2876800" y="5070535"/>
            <a:ext cx="1015819" cy="15424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1237875" y="1802467"/>
            <a:ext cx="1682019" cy="901951"/>
            <a:chOff x="1237875" y="1802467"/>
            <a:chExt cx="1682019" cy="901951"/>
          </a:xfrm>
        </p:grpSpPr>
        <p:grpSp>
          <p:nvGrpSpPr>
            <p:cNvPr id="33" name="组合 32"/>
            <p:cNvGrpSpPr/>
            <p:nvPr/>
          </p:nvGrpSpPr>
          <p:grpSpPr>
            <a:xfrm>
              <a:off x="1237875" y="1802467"/>
              <a:ext cx="1682019" cy="901951"/>
              <a:chOff x="9087077" y="1527388"/>
              <a:chExt cx="2303707" cy="2303706"/>
            </a:xfrm>
          </p:grpSpPr>
          <p:sp>
            <p:nvSpPr>
              <p:cNvPr id="35" name="椭圆 33"/>
              <p:cNvSpPr/>
              <p:nvPr/>
            </p:nvSpPr>
            <p:spPr>
              <a:xfrm>
                <a:off x="9087077" y="1527388"/>
                <a:ext cx="2303707" cy="2303706"/>
              </a:xfrm>
              <a:prstGeom prst="roundRect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190500" dist="889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zh-CN" altLang="en-US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椭圆 34"/>
              <p:cNvSpPr/>
              <p:nvPr/>
            </p:nvSpPr>
            <p:spPr>
              <a:xfrm>
                <a:off x="9166557" y="1710379"/>
                <a:ext cx="2144746" cy="1937724"/>
              </a:xfrm>
              <a:prstGeom prst="roundRect">
                <a:avLst/>
              </a:prstGeom>
              <a:solidFill>
                <a:schemeClr val="accent1"/>
              </a:solidFill>
              <a:ln w="25400" cap="flat" cmpd="sng" algn="ctr">
                <a:gradFill flip="none" rotWithShape="1">
                  <a:gsLst>
                    <a:gs pos="0">
                      <a:sysClr val="window" lastClr="FFFFFF">
                        <a:lumMod val="85000"/>
                      </a:sysClr>
                    </a:gs>
                    <a:gs pos="100000">
                      <a:sysClr val="window" lastClr="FFFFFF"/>
                    </a:gs>
                  </a:gsLst>
                  <a:lin ang="2700000" scaled="1"/>
                  <a:tileRect/>
                </a:gradFill>
                <a:prstDash val="solid"/>
              </a:ln>
              <a:effectLst>
                <a:innerShdw blurRad="88900" dist="38100" dir="13500000">
                  <a:prstClr val="black">
                    <a:alpha val="40000"/>
                  </a:prstClr>
                </a:innerShdw>
              </a:effectLst>
            </p:spPr>
            <p:txBody>
              <a:bodyPr rtlCol="0" anchor="ctr"/>
              <a:lstStyle/>
              <a:p>
                <a:pPr algn="ctr"/>
                <a:endParaRPr lang="zh-CN" altLang="en-US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" name="文本框 5"/>
            <p:cNvSpPr txBox="1"/>
            <p:nvPr/>
          </p:nvSpPr>
          <p:spPr bwMode="auto">
            <a:xfrm>
              <a:off x="1427602" y="1981606"/>
              <a:ext cx="1302564" cy="5436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sz="2935" dirty="0">
                  <a:solidFill>
                    <a:schemeClr val="bg1"/>
                  </a:solidFill>
                  <a:cs typeface="+mn-ea"/>
                  <a:sym typeface="+mn-lt"/>
                </a:rPr>
                <a:t>重点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37875" y="3182848"/>
            <a:ext cx="1682019" cy="901951"/>
            <a:chOff x="1237875" y="3182848"/>
            <a:chExt cx="1682019" cy="901951"/>
          </a:xfrm>
        </p:grpSpPr>
        <p:grpSp>
          <p:nvGrpSpPr>
            <p:cNvPr id="37" name="组合 36"/>
            <p:cNvGrpSpPr/>
            <p:nvPr/>
          </p:nvGrpSpPr>
          <p:grpSpPr>
            <a:xfrm>
              <a:off x="1237875" y="3182848"/>
              <a:ext cx="1682019" cy="901951"/>
              <a:chOff x="9087077" y="1527388"/>
              <a:chExt cx="2303707" cy="2303706"/>
            </a:xfrm>
          </p:grpSpPr>
          <p:sp>
            <p:nvSpPr>
              <p:cNvPr id="38" name="椭圆 33"/>
              <p:cNvSpPr/>
              <p:nvPr/>
            </p:nvSpPr>
            <p:spPr>
              <a:xfrm>
                <a:off x="9087077" y="1527388"/>
                <a:ext cx="2303707" cy="2303706"/>
              </a:xfrm>
              <a:prstGeom prst="roundRect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190500" dist="889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zh-CN" altLang="en-US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椭圆 34"/>
              <p:cNvSpPr/>
              <p:nvPr/>
            </p:nvSpPr>
            <p:spPr>
              <a:xfrm>
                <a:off x="9166557" y="1710379"/>
                <a:ext cx="2144746" cy="1937724"/>
              </a:xfrm>
              <a:prstGeom prst="roundRect">
                <a:avLst/>
              </a:prstGeom>
              <a:solidFill>
                <a:schemeClr val="accent2"/>
              </a:solidFill>
              <a:ln w="25400" cap="flat" cmpd="sng" algn="ctr">
                <a:gradFill flip="none" rotWithShape="1">
                  <a:gsLst>
                    <a:gs pos="0">
                      <a:sysClr val="window" lastClr="FFFFFF">
                        <a:lumMod val="85000"/>
                      </a:sysClr>
                    </a:gs>
                    <a:gs pos="100000">
                      <a:sysClr val="window" lastClr="FFFFFF"/>
                    </a:gs>
                  </a:gsLst>
                  <a:lin ang="2700000" scaled="1"/>
                  <a:tileRect/>
                </a:gradFill>
                <a:prstDash val="solid"/>
              </a:ln>
              <a:effectLst>
                <a:innerShdw blurRad="88900" dist="38100" dir="13500000">
                  <a:prstClr val="black">
                    <a:alpha val="40000"/>
                  </a:prstClr>
                </a:innerShdw>
              </a:effectLst>
            </p:spPr>
            <p:txBody>
              <a:bodyPr rtlCol="0" anchor="ctr"/>
              <a:lstStyle/>
              <a:p>
                <a:pPr algn="ctr"/>
                <a:endParaRPr lang="zh-CN" altLang="en-US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1" name="文本框 10"/>
            <p:cNvSpPr txBox="1"/>
            <p:nvPr/>
          </p:nvSpPr>
          <p:spPr bwMode="auto">
            <a:xfrm>
              <a:off x="1428554" y="3390095"/>
              <a:ext cx="1300660" cy="5436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sz="2935" dirty="0">
                  <a:solidFill>
                    <a:schemeClr val="bg1"/>
                  </a:solidFill>
                  <a:cs typeface="+mn-ea"/>
                  <a:sym typeface="+mn-lt"/>
                </a:rPr>
                <a:t>难点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237875" y="4604784"/>
            <a:ext cx="1682019" cy="901951"/>
            <a:chOff x="1237875" y="4604784"/>
            <a:chExt cx="1682019" cy="901951"/>
          </a:xfrm>
        </p:grpSpPr>
        <p:grpSp>
          <p:nvGrpSpPr>
            <p:cNvPr id="40" name="组合 39"/>
            <p:cNvGrpSpPr/>
            <p:nvPr/>
          </p:nvGrpSpPr>
          <p:grpSpPr>
            <a:xfrm>
              <a:off x="1237875" y="4604784"/>
              <a:ext cx="1682019" cy="901951"/>
              <a:chOff x="9087077" y="1527388"/>
              <a:chExt cx="2303707" cy="2303706"/>
            </a:xfrm>
          </p:grpSpPr>
          <p:sp>
            <p:nvSpPr>
              <p:cNvPr id="41" name="椭圆 33"/>
              <p:cNvSpPr/>
              <p:nvPr/>
            </p:nvSpPr>
            <p:spPr>
              <a:xfrm>
                <a:off x="9087077" y="1527388"/>
                <a:ext cx="2303707" cy="2303706"/>
              </a:xfrm>
              <a:prstGeom prst="roundRect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190500" dist="889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zh-CN" altLang="en-US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椭圆 34"/>
              <p:cNvSpPr/>
              <p:nvPr/>
            </p:nvSpPr>
            <p:spPr>
              <a:xfrm>
                <a:off x="9166557" y="1710379"/>
                <a:ext cx="2144746" cy="1937724"/>
              </a:xfrm>
              <a:prstGeom prst="roundRect">
                <a:avLst/>
              </a:prstGeom>
              <a:solidFill>
                <a:schemeClr val="accent3"/>
              </a:solidFill>
              <a:ln w="25400" cap="flat" cmpd="sng" algn="ctr">
                <a:gradFill flip="none" rotWithShape="1">
                  <a:gsLst>
                    <a:gs pos="0">
                      <a:sysClr val="window" lastClr="FFFFFF">
                        <a:lumMod val="85000"/>
                      </a:sysClr>
                    </a:gs>
                    <a:gs pos="100000">
                      <a:sysClr val="window" lastClr="FFFFFF"/>
                    </a:gs>
                  </a:gsLst>
                  <a:lin ang="2700000" scaled="1"/>
                  <a:tileRect/>
                </a:gradFill>
                <a:prstDash val="solid"/>
              </a:ln>
              <a:effectLst>
                <a:innerShdw blurRad="88900" dist="38100" dir="13500000">
                  <a:prstClr val="black">
                    <a:alpha val="40000"/>
                  </a:prstClr>
                </a:innerShdw>
              </a:effectLst>
            </p:spPr>
            <p:txBody>
              <a:bodyPr rtlCol="0" anchor="ctr"/>
              <a:lstStyle/>
              <a:p>
                <a:pPr algn="ctr"/>
                <a:endParaRPr lang="zh-CN" altLang="en-US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6" name="文本框 15"/>
            <p:cNvSpPr txBox="1"/>
            <p:nvPr/>
          </p:nvSpPr>
          <p:spPr bwMode="auto">
            <a:xfrm>
              <a:off x="1280968" y="4798697"/>
              <a:ext cx="1595832" cy="5436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sz="2935" dirty="0">
                  <a:solidFill>
                    <a:schemeClr val="bg1"/>
                  </a:solidFill>
                  <a:cs typeface="+mn-ea"/>
                  <a:sym typeface="+mn-lt"/>
                </a:rPr>
                <a:t>关键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3799023" y="400194"/>
            <a:ext cx="4593954" cy="1031890"/>
            <a:chOff x="3590568" y="400194"/>
            <a:chExt cx="5213316" cy="1031890"/>
          </a:xfrm>
        </p:grpSpPr>
        <p:grpSp>
          <p:nvGrpSpPr>
            <p:cNvPr id="62" name="组合 61"/>
            <p:cNvGrpSpPr/>
            <p:nvPr/>
          </p:nvGrpSpPr>
          <p:grpSpPr>
            <a:xfrm>
              <a:off x="3590568" y="400194"/>
              <a:ext cx="5213316" cy="1031890"/>
              <a:chOff x="7038412" y="5298115"/>
              <a:chExt cx="3099874" cy="517828"/>
            </a:xfrm>
          </p:grpSpPr>
          <p:grpSp>
            <p:nvGrpSpPr>
              <p:cNvPr id="64" name="组合 63"/>
              <p:cNvGrpSpPr/>
              <p:nvPr/>
            </p:nvGrpSpPr>
            <p:grpSpPr>
              <a:xfrm>
                <a:off x="7038412" y="5298115"/>
                <a:ext cx="3099874" cy="517828"/>
                <a:chOff x="5718131" y="5650928"/>
                <a:chExt cx="4596458" cy="767829"/>
              </a:xfrm>
            </p:grpSpPr>
            <p:sp>
              <p:nvSpPr>
                <p:cNvPr id="66" name="圆角矩形 65"/>
                <p:cNvSpPr/>
                <p:nvPr/>
              </p:nvSpPr>
              <p:spPr>
                <a:xfrm>
                  <a:off x="5718131" y="5650928"/>
                  <a:ext cx="4596458" cy="76782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3F3F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圆角矩形 66"/>
                <p:cNvSpPr/>
                <p:nvPr/>
              </p:nvSpPr>
              <p:spPr>
                <a:xfrm>
                  <a:off x="5829672" y="5747159"/>
                  <a:ext cx="4373372" cy="57536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65" name="TextBox 19"/>
              <p:cNvSpPr txBox="1"/>
              <p:nvPr/>
            </p:nvSpPr>
            <p:spPr>
              <a:xfrm>
                <a:off x="7752953" y="5433395"/>
                <a:ext cx="124651" cy="154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3" name="矩形 62"/>
            <p:cNvSpPr/>
            <p:nvPr/>
          </p:nvSpPr>
          <p:spPr>
            <a:xfrm>
              <a:off x="4055479" y="625993"/>
              <a:ext cx="428349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dirty="0" smtClean="0">
                  <a:solidFill>
                    <a:schemeClr val="bg1"/>
                  </a:solidFill>
                  <a:cs typeface="+mn-ea"/>
                  <a:sym typeface="+mn-lt"/>
                </a:rPr>
                <a:t>教学重点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>
            <a:grpSpLocks noChangeAspect="1"/>
          </p:cNvGrpSpPr>
          <p:nvPr/>
        </p:nvGrpSpPr>
        <p:grpSpPr>
          <a:xfrm>
            <a:off x="2904662" y="2326255"/>
            <a:ext cx="1872000" cy="1872000"/>
            <a:chOff x="3843955" y="2446144"/>
            <a:chExt cx="1556194" cy="1556194"/>
          </a:xfrm>
        </p:grpSpPr>
        <p:grpSp>
          <p:nvGrpSpPr>
            <p:cNvPr id="14" name="组合 13"/>
            <p:cNvGrpSpPr/>
            <p:nvPr/>
          </p:nvGrpSpPr>
          <p:grpSpPr>
            <a:xfrm>
              <a:off x="3843955" y="2446144"/>
              <a:ext cx="1556194" cy="1556194"/>
              <a:chOff x="3154508" y="1821271"/>
              <a:chExt cx="2785107" cy="2785102"/>
            </a:xfrm>
          </p:grpSpPr>
          <p:sp>
            <p:nvSpPr>
              <p:cNvPr id="28" name="Freeform 5"/>
              <p:cNvSpPr/>
              <p:nvPr/>
            </p:nvSpPr>
            <p:spPr bwMode="auto">
              <a:xfrm rot="10800000">
                <a:off x="3154508" y="1821271"/>
                <a:ext cx="2785107" cy="27851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Freeform 5"/>
              <p:cNvSpPr/>
              <p:nvPr/>
            </p:nvSpPr>
            <p:spPr bwMode="auto">
              <a:xfrm rot="10800000">
                <a:off x="3447677" y="2114440"/>
                <a:ext cx="2198769" cy="219876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100000">
                      <a:schemeClr val="accent2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/>
            <p:cNvGrpSpPr>
              <a:grpSpLocks noChangeAspect="1"/>
            </p:cNvGrpSpPr>
            <p:nvPr/>
          </p:nvGrpSpPr>
          <p:grpSpPr>
            <a:xfrm>
              <a:off x="4305202" y="2997957"/>
              <a:ext cx="675251" cy="459226"/>
              <a:chOff x="3897313" y="2016126"/>
              <a:chExt cx="749300" cy="509588"/>
            </a:xfrm>
            <a:solidFill>
              <a:schemeClr val="bg1"/>
            </a:solidFill>
          </p:grpSpPr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3897313" y="2016126"/>
                <a:ext cx="749300" cy="509588"/>
              </a:xfrm>
              <a:custGeom>
                <a:avLst/>
                <a:gdLst>
                  <a:gd name="T0" fmla="*/ 627 w 631"/>
                  <a:gd name="T1" fmla="*/ 44 h 429"/>
                  <a:gd name="T2" fmla="*/ 469 w 631"/>
                  <a:gd name="T3" fmla="*/ 0 h 429"/>
                  <a:gd name="T4" fmla="*/ 315 w 631"/>
                  <a:gd name="T5" fmla="*/ 41 h 429"/>
                  <a:gd name="T6" fmla="*/ 168 w 631"/>
                  <a:gd name="T7" fmla="*/ 0 h 429"/>
                  <a:gd name="T8" fmla="*/ 3 w 631"/>
                  <a:gd name="T9" fmla="*/ 44 h 429"/>
                  <a:gd name="T10" fmla="*/ 0 w 631"/>
                  <a:gd name="T11" fmla="*/ 52 h 429"/>
                  <a:gd name="T12" fmla="*/ 0 w 631"/>
                  <a:gd name="T13" fmla="*/ 412 h 429"/>
                  <a:gd name="T14" fmla="*/ 23 w 631"/>
                  <a:gd name="T15" fmla="*/ 429 h 429"/>
                  <a:gd name="T16" fmla="*/ 313 w 631"/>
                  <a:gd name="T17" fmla="*/ 429 h 429"/>
                  <a:gd name="T18" fmla="*/ 608 w 631"/>
                  <a:gd name="T19" fmla="*/ 429 h 429"/>
                  <a:gd name="T20" fmla="*/ 631 w 631"/>
                  <a:gd name="T21" fmla="*/ 413 h 429"/>
                  <a:gd name="T22" fmla="*/ 631 w 631"/>
                  <a:gd name="T23" fmla="*/ 52 h 429"/>
                  <a:gd name="T24" fmla="*/ 627 w 631"/>
                  <a:gd name="T25" fmla="*/ 44 h 429"/>
                  <a:gd name="T26" fmla="*/ 304 w 631"/>
                  <a:gd name="T27" fmla="*/ 60 h 429"/>
                  <a:gd name="T28" fmla="*/ 304 w 631"/>
                  <a:gd name="T29" fmla="*/ 393 h 429"/>
                  <a:gd name="T30" fmla="*/ 167 w 631"/>
                  <a:gd name="T31" fmla="*/ 355 h 429"/>
                  <a:gd name="T32" fmla="*/ 40 w 631"/>
                  <a:gd name="T33" fmla="*/ 380 h 429"/>
                  <a:gd name="T34" fmla="*/ 40 w 631"/>
                  <a:gd name="T35" fmla="*/ 46 h 429"/>
                  <a:gd name="T36" fmla="*/ 169 w 631"/>
                  <a:gd name="T37" fmla="*/ 21 h 429"/>
                  <a:gd name="T38" fmla="*/ 304 w 631"/>
                  <a:gd name="T39" fmla="*/ 60 h 429"/>
                  <a:gd name="T40" fmla="*/ 590 w 631"/>
                  <a:gd name="T41" fmla="*/ 45 h 429"/>
                  <a:gd name="T42" fmla="*/ 590 w 631"/>
                  <a:gd name="T43" fmla="*/ 381 h 429"/>
                  <a:gd name="T44" fmla="*/ 462 w 631"/>
                  <a:gd name="T45" fmla="*/ 359 h 429"/>
                  <a:gd name="T46" fmla="*/ 323 w 631"/>
                  <a:gd name="T47" fmla="*/ 394 h 429"/>
                  <a:gd name="T48" fmla="*/ 323 w 631"/>
                  <a:gd name="T49" fmla="*/ 61 h 429"/>
                  <a:gd name="T50" fmla="*/ 469 w 631"/>
                  <a:gd name="T51" fmla="*/ 21 h 429"/>
                  <a:gd name="T52" fmla="*/ 590 w 631"/>
                  <a:gd name="T53" fmla="*/ 45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31" h="429">
                    <a:moveTo>
                      <a:pt x="627" y="44"/>
                    </a:moveTo>
                    <a:cubicBezTo>
                      <a:pt x="593" y="16"/>
                      <a:pt x="534" y="0"/>
                      <a:pt x="469" y="0"/>
                    </a:cubicBezTo>
                    <a:cubicBezTo>
                      <a:pt x="407" y="0"/>
                      <a:pt x="350" y="15"/>
                      <a:pt x="315" y="41"/>
                    </a:cubicBezTo>
                    <a:cubicBezTo>
                      <a:pt x="288" y="15"/>
                      <a:pt x="234" y="0"/>
                      <a:pt x="168" y="0"/>
                    </a:cubicBezTo>
                    <a:cubicBezTo>
                      <a:pt x="100" y="0"/>
                      <a:pt x="37" y="17"/>
                      <a:pt x="3" y="44"/>
                    </a:cubicBezTo>
                    <a:cubicBezTo>
                      <a:pt x="1" y="46"/>
                      <a:pt x="0" y="49"/>
                      <a:pt x="0" y="52"/>
                    </a:cubicBezTo>
                    <a:cubicBezTo>
                      <a:pt x="0" y="412"/>
                      <a:pt x="0" y="412"/>
                      <a:pt x="0" y="412"/>
                    </a:cubicBezTo>
                    <a:cubicBezTo>
                      <a:pt x="0" y="419"/>
                      <a:pt x="9" y="429"/>
                      <a:pt x="23" y="429"/>
                    </a:cubicBezTo>
                    <a:cubicBezTo>
                      <a:pt x="313" y="429"/>
                      <a:pt x="313" y="429"/>
                      <a:pt x="313" y="429"/>
                    </a:cubicBezTo>
                    <a:cubicBezTo>
                      <a:pt x="314" y="429"/>
                      <a:pt x="608" y="429"/>
                      <a:pt x="608" y="429"/>
                    </a:cubicBezTo>
                    <a:cubicBezTo>
                      <a:pt x="618" y="429"/>
                      <a:pt x="631" y="424"/>
                      <a:pt x="631" y="413"/>
                    </a:cubicBezTo>
                    <a:cubicBezTo>
                      <a:pt x="631" y="52"/>
                      <a:pt x="631" y="52"/>
                      <a:pt x="631" y="52"/>
                    </a:cubicBezTo>
                    <a:cubicBezTo>
                      <a:pt x="631" y="49"/>
                      <a:pt x="630" y="46"/>
                      <a:pt x="627" y="44"/>
                    </a:cubicBezTo>
                    <a:close/>
                    <a:moveTo>
                      <a:pt x="304" y="60"/>
                    </a:moveTo>
                    <a:cubicBezTo>
                      <a:pt x="304" y="66"/>
                      <a:pt x="304" y="393"/>
                      <a:pt x="304" y="393"/>
                    </a:cubicBezTo>
                    <a:cubicBezTo>
                      <a:pt x="275" y="369"/>
                      <a:pt x="227" y="355"/>
                      <a:pt x="167" y="355"/>
                    </a:cubicBezTo>
                    <a:cubicBezTo>
                      <a:pt x="120" y="355"/>
                      <a:pt x="75" y="364"/>
                      <a:pt x="40" y="380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85" y="21"/>
                      <a:pt x="169" y="21"/>
                    </a:cubicBezTo>
                    <a:cubicBezTo>
                      <a:pt x="266" y="21"/>
                      <a:pt x="304" y="58"/>
                      <a:pt x="304" y="60"/>
                    </a:cubicBezTo>
                    <a:close/>
                    <a:moveTo>
                      <a:pt x="590" y="45"/>
                    </a:moveTo>
                    <a:cubicBezTo>
                      <a:pt x="590" y="381"/>
                      <a:pt x="590" y="381"/>
                      <a:pt x="590" y="381"/>
                    </a:cubicBezTo>
                    <a:cubicBezTo>
                      <a:pt x="554" y="366"/>
                      <a:pt x="505" y="359"/>
                      <a:pt x="462" y="359"/>
                    </a:cubicBezTo>
                    <a:cubicBezTo>
                      <a:pt x="401" y="359"/>
                      <a:pt x="352" y="371"/>
                      <a:pt x="323" y="394"/>
                    </a:cubicBezTo>
                    <a:cubicBezTo>
                      <a:pt x="323" y="61"/>
                      <a:pt x="323" y="61"/>
                      <a:pt x="323" y="61"/>
                    </a:cubicBezTo>
                    <a:cubicBezTo>
                      <a:pt x="323" y="61"/>
                      <a:pt x="368" y="21"/>
                      <a:pt x="469" y="21"/>
                    </a:cubicBezTo>
                    <a:cubicBezTo>
                      <a:pt x="547" y="21"/>
                      <a:pt x="590" y="45"/>
                      <a:pt x="590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Freeform 24"/>
              <p:cNvSpPr/>
              <p:nvPr/>
            </p:nvSpPr>
            <p:spPr bwMode="auto">
              <a:xfrm>
                <a:off x="3992563" y="2085976"/>
                <a:ext cx="228600" cy="52388"/>
              </a:xfrm>
              <a:custGeom>
                <a:avLst/>
                <a:gdLst>
                  <a:gd name="T0" fmla="*/ 184 w 192"/>
                  <a:gd name="T1" fmla="*/ 44 h 44"/>
                  <a:gd name="T2" fmla="*/ 180 w 192"/>
                  <a:gd name="T3" fmla="*/ 43 h 44"/>
                  <a:gd name="T4" fmla="*/ 10 w 192"/>
                  <a:gd name="T5" fmla="*/ 32 h 44"/>
                  <a:gd name="T6" fmla="*/ 1 w 192"/>
                  <a:gd name="T7" fmla="*/ 27 h 44"/>
                  <a:gd name="T8" fmla="*/ 6 w 192"/>
                  <a:gd name="T9" fmla="*/ 19 h 44"/>
                  <a:gd name="T10" fmla="*/ 188 w 192"/>
                  <a:gd name="T11" fmla="*/ 31 h 44"/>
                  <a:gd name="T12" fmla="*/ 190 w 192"/>
                  <a:gd name="T13" fmla="*/ 41 h 44"/>
                  <a:gd name="T14" fmla="*/ 184 w 192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2" h="44">
                    <a:moveTo>
                      <a:pt x="184" y="44"/>
                    </a:moveTo>
                    <a:cubicBezTo>
                      <a:pt x="183" y="44"/>
                      <a:pt x="181" y="44"/>
                      <a:pt x="180" y="43"/>
                    </a:cubicBezTo>
                    <a:cubicBezTo>
                      <a:pt x="150" y="23"/>
                      <a:pt x="83" y="12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5"/>
                      <a:pt x="188" y="31"/>
                    </a:cubicBezTo>
                    <a:cubicBezTo>
                      <a:pt x="191" y="33"/>
                      <a:pt x="192" y="38"/>
                      <a:pt x="190" y="41"/>
                    </a:cubicBezTo>
                    <a:cubicBezTo>
                      <a:pt x="189" y="43"/>
                      <a:pt x="186" y="44"/>
                      <a:pt x="184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Freeform 25"/>
              <p:cNvSpPr/>
              <p:nvPr/>
            </p:nvSpPr>
            <p:spPr bwMode="auto">
              <a:xfrm>
                <a:off x="3992563" y="2151063"/>
                <a:ext cx="228600" cy="50800"/>
              </a:xfrm>
              <a:custGeom>
                <a:avLst/>
                <a:gdLst>
                  <a:gd name="T0" fmla="*/ 184 w 192"/>
                  <a:gd name="T1" fmla="*/ 43 h 43"/>
                  <a:gd name="T2" fmla="*/ 180 w 192"/>
                  <a:gd name="T3" fmla="*/ 42 h 43"/>
                  <a:gd name="T4" fmla="*/ 10 w 192"/>
                  <a:gd name="T5" fmla="*/ 32 h 43"/>
                  <a:gd name="T6" fmla="*/ 1 w 192"/>
                  <a:gd name="T7" fmla="*/ 27 h 43"/>
                  <a:gd name="T8" fmla="*/ 6 w 192"/>
                  <a:gd name="T9" fmla="*/ 19 h 43"/>
                  <a:gd name="T10" fmla="*/ 188 w 192"/>
                  <a:gd name="T11" fmla="*/ 30 h 43"/>
                  <a:gd name="T12" fmla="*/ 190 w 192"/>
                  <a:gd name="T13" fmla="*/ 40 h 43"/>
                  <a:gd name="T14" fmla="*/ 184 w 192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2" h="43">
                    <a:moveTo>
                      <a:pt x="184" y="43"/>
                    </a:moveTo>
                    <a:cubicBezTo>
                      <a:pt x="183" y="43"/>
                      <a:pt x="181" y="43"/>
                      <a:pt x="180" y="42"/>
                    </a:cubicBezTo>
                    <a:cubicBezTo>
                      <a:pt x="150" y="23"/>
                      <a:pt x="84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9"/>
                    </a:cubicBezTo>
                    <a:cubicBezTo>
                      <a:pt x="73" y="0"/>
                      <a:pt x="148" y="4"/>
                      <a:pt x="188" y="30"/>
                    </a:cubicBezTo>
                    <a:cubicBezTo>
                      <a:pt x="191" y="32"/>
                      <a:pt x="192" y="37"/>
                      <a:pt x="190" y="40"/>
                    </a:cubicBezTo>
                    <a:cubicBezTo>
                      <a:pt x="188" y="42"/>
                      <a:pt x="186" y="43"/>
                      <a:pt x="184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Freeform 26"/>
              <p:cNvSpPr/>
              <p:nvPr/>
            </p:nvSpPr>
            <p:spPr bwMode="auto">
              <a:xfrm>
                <a:off x="3992563" y="2214563"/>
                <a:ext cx="230187" cy="50800"/>
              </a:xfrm>
              <a:custGeom>
                <a:avLst/>
                <a:gdLst>
                  <a:gd name="T0" fmla="*/ 185 w 193"/>
                  <a:gd name="T1" fmla="*/ 43 h 43"/>
                  <a:gd name="T2" fmla="*/ 181 w 193"/>
                  <a:gd name="T3" fmla="*/ 42 h 43"/>
                  <a:gd name="T4" fmla="*/ 10 w 193"/>
                  <a:gd name="T5" fmla="*/ 32 h 43"/>
                  <a:gd name="T6" fmla="*/ 1 w 193"/>
                  <a:gd name="T7" fmla="*/ 27 h 43"/>
                  <a:gd name="T8" fmla="*/ 6 w 193"/>
                  <a:gd name="T9" fmla="*/ 18 h 43"/>
                  <a:gd name="T10" fmla="*/ 189 w 193"/>
                  <a:gd name="T11" fmla="*/ 30 h 43"/>
                  <a:gd name="T12" fmla="*/ 191 w 193"/>
                  <a:gd name="T13" fmla="*/ 40 h 43"/>
                  <a:gd name="T14" fmla="*/ 185 w 193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3" h="43">
                    <a:moveTo>
                      <a:pt x="185" y="43"/>
                    </a:moveTo>
                    <a:cubicBezTo>
                      <a:pt x="184" y="43"/>
                      <a:pt x="182" y="43"/>
                      <a:pt x="181" y="42"/>
                    </a:cubicBezTo>
                    <a:cubicBezTo>
                      <a:pt x="151" y="22"/>
                      <a:pt x="85" y="11"/>
                      <a:pt x="10" y="32"/>
                    </a:cubicBezTo>
                    <a:cubicBezTo>
                      <a:pt x="6" y="33"/>
                      <a:pt x="2" y="31"/>
                      <a:pt x="1" y="27"/>
                    </a:cubicBezTo>
                    <a:cubicBezTo>
                      <a:pt x="0" y="23"/>
                      <a:pt x="2" y="20"/>
                      <a:pt x="6" y="18"/>
                    </a:cubicBezTo>
                    <a:cubicBezTo>
                      <a:pt x="74" y="0"/>
                      <a:pt x="149" y="4"/>
                      <a:pt x="189" y="30"/>
                    </a:cubicBezTo>
                    <a:cubicBezTo>
                      <a:pt x="192" y="32"/>
                      <a:pt x="193" y="37"/>
                      <a:pt x="191" y="40"/>
                    </a:cubicBezTo>
                    <a:cubicBezTo>
                      <a:pt x="190" y="42"/>
                      <a:pt x="187" y="43"/>
                      <a:pt x="185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Freeform 27"/>
              <p:cNvSpPr/>
              <p:nvPr/>
            </p:nvSpPr>
            <p:spPr bwMode="auto">
              <a:xfrm>
                <a:off x="3992563" y="2278063"/>
                <a:ext cx="230187" cy="52388"/>
              </a:xfrm>
              <a:custGeom>
                <a:avLst/>
                <a:gdLst>
                  <a:gd name="T0" fmla="*/ 186 w 194"/>
                  <a:gd name="T1" fmla="*/ 44 h 44"/>
                  <a:gd name="T2" fmla="*/ 182 w 194"/>
                  <a:gd name="T3" fmla="*/ 43 h 44"/>
                  <a:gd name="T4" fmla="*/ 10 w 194"/>
                  <a:gd name="T5" fmla="*/ 34 h 44"/>
                  <a:gd name="T6" fmla="*/ 1 w 194"/>
                  <a:gd name="T7" fmla="*/ 30 h 44"/>
                  <a:gd name="T8" fmla="*/ 6 w 194"/>
                  <a:gd name="T9" fmla="*/ 21 h 44"/>
                  <a:gd name="T10" fmla="*/ 190 w 194"/>
                  <a:gd name="T11" fmla="*/ 31 h 44"/>
                  <a:gd name="T12" fmla="*/ 192 w 194"/>
                  <a:gd name="T13" fmla="*/ 41 h 44"/>
                  <a:gd name="T14" fmla="*/ 186 w 194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4">
                    <a:moveTo>
                      <a:pt x="186" y="44"/>
                    </a:moveTo>
                    <a:cubicBezTo>
                      <a:pt x="185" y="44"/>
                      <a:pt x="183" y="44"/>
                      <a:pt x="182" y="43"/>
                    </a:cubicBezTo>
                    <a:cubicBezTo>
                      <a:pt x="144" y="19"/>
                      <a:pt x="78" y="15"/>
                      <a:pt x="10" y="34"/>
                    </a:cubicBezTo>
                    <a:cubicBezTo>
                      <a:pt x="6" y="35"/>
                      <a:pt x="2" y="33"/>
                      <a:pt x="1" y="30"/>
                    </a:cubicBezTo>
                    <a:cubicBezTo>
                      <a:pt x="0" y="26"/>
                      <a:pt x="2" y="22"/>
                      <a:pt x="6" y="21"/>
                    </a:cubicBezTo>
                    <a:cubicBezTo>
                      <a:pt x="79" y="0"/>
                      <a:pt x="148" y="4"/>
                      <a:pt x="190" y="31"/>
                    </a:cubicBezTo>
                    <a:cubicBezTo>
                      <a:pt x="193" y="34"/>
                      <a:pt x="194" y="38"/>
                      <a:pt x="192" y="41"/>
                    </a:cubicBezTo>
                    <a:cubicBezTo>
                      <a:pt x="191" y="43"/>
                      <a:pt x="188" y="44"/>
                      <a:pt x="186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Freeform 28"/>
              <p:cNvSpPr/>
              <p:nvPr/>
            </p:nvSpPr>
            <p:spPr bwMode="auto">
              <a:xfrm>
                <a:off x="3992563" y="2339976"/>
                <a:ext cx="230187" cy="55563"/>
              </a:xfrm>
              <a:custGeom>
                <a:avLst/>
                <a:gdLst>
                  <a:gd name="T0" fmla="*/ 186 w 194"/>
                  <a:gd name="T1" fmla="*/ 47 h 47"/>
                  <a:gd name="T2" fmla="*/ 182 w 194"/>
                  <a:gd name="T3" fmla="*/ 46 h 47"/>
                  <a:gd name="T4" fmla="*/ 10 w 194"/>
                  <a:gd name="T5" fmla="*/ 38 h 47"/>
                  <a:gd name="T6" fmla="*/ 1 w 194"/>
                  <a:gd name="T7" fmla="*/ 34 h 47"/>
                  <a:gd name="T8" fmla="*/ 5 w 194"/>
                  <a:gd name="T9" fmla="*/ 25 h 47"/>
                  <a:gd name="T10" fmla="*/ 190 w 194"/>
                  <a:gd name="T11" fmla="*/ 34 h 47"/>
                  <a:gd name="T12" fmla="*/ 192 w 194"/>
                  <a:gd name="T13" fmla="*/ 44 h 47"/>
                  <a:gd name="T14" fmla="*/ 186 w 194"/>
                  <a:gd name="T1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7">
                    <a:moveTo>
                      <a:pt x="186" y="47"/>
                    </a:moveTo>
                    <a:cubicBezTo>
                      <a:pt x="185" y="47"/>
                      <a:pt x="183" y="46"/>
                      <a:pt x="182" y="46"/>
                    </a:cubicBezTo>
                    <a:cubicBezTo>
                      <a:pt x="148" y="23"/>
                      <a:pt x="67" y="15"/>
                      <a:pt x="10" y="38"/>
                    </a:cubicBezTo>
                    <a:cubicBezTo>
                      <a:pt x="7" y="39"/>
                      <a:pt x="3" y="37"/>
                      <a:pt x="1" y="34"/>
                    </a:cubicBezTo>
                    <a:cubicBezTo>
                      <a:pt x="0" y="30"/>
                      <a:pt x="1" y="26"/>
                      <a:pt x="5" y="25"/>
                    </a:cubicBezTo>
                    <a:cubicBezTo>
                      <a:pt x="67" y="0"/>
                      <a:pt x="152" y="10"/>
                      <a:pt x="190" y="34"/>
                    </a:cubicBezTo>
                    <a:cubicBezTo>
                      <a:pt x="193" y="36"/>
                      <a:pt x="194" y="40"/>
                      <a:pt x="192" y="44"/>
                    </a:cubicBezTo>
                    <a:cubicBezTo>
                      <a:pt x="190" y="46"/>
                      <a:pt x="188" y="47"/>
                      <a:pt x="186" y="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Freeform 29"/>
              <p:cNvSpPr/>
              <p:nvPr/>
            </p:nvSpPr>
            <p:spPr bwMode="auto">
              <a:xfrm>
                <a:off x="4321175" y="2085976"/>
                <a:ext cx="230187" cy="52388"/>
              </a:xfrm>
              <a:custGeom>
                <a:avLst/>
                <a:gdLst>
                  <a:gd name="T0" fmla="*/ 8 w 194"/>
                  <a:gd name="T1" fmla="*/ 44 h 44"/>
                  <a:gd name="T2" fmla="*/ 2 w 194"/>
                  <a:gd name="T3" fmla="*/ 41 h 44"/>
                  <a:gd name="T4" fmla="*/ 4 w 194"/>
                  <a:gd name="T5" fmla="*/ 31 h 44"/>
                  <a:gd name="T6" fmla="*/ 188 w 194"/>
                  <a:gd name="T7" fmla="*/ 19 h 44"/>
                  <a:gd name="T8" fmla="*/ 193 w 194"/>
                  <a:gd name="T9" fmla="*/ 27 h 44"/>
                  <a:gd name="T10" fmla="*/ 185 w 194"/>
                  <a:gd name="T11" fmla="*/ 32 h 44"/>
                  <a:gd name="T12" fmla="*/ 12 w 194"/>
                  <a:gd name="T13" fmla="*/ 43 h 44"/>
                  <a:gd name="T14" fmla="*/ 8 w 194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4">
                    <a:moveTo>
                      <a:pt x="8" y="44"/>
                    </a:moveTo>
                    <a:cubicBezTo>
                      <a:pt x="6" y="44"/>
                      <a:pt x="4" y="43"/>
                      <a:pt x="2" y="41"/>
                    </a:cubicBezTo>
                    <a:cubicBezTo>
                      <a:pt x="0" y="38"/>
                      <a:pt x="1" y="33"/>
                      <a:pt x="4" y="31"/>
                    </a:cubicBezTo>
                    <a:cubicBezTo>
                      <a:pt x="45" y="5"/>
                      <a:pt x="121" y="0"/>
                      <a:pt x="188" y="19"/>
                    </a:cubicBezTo>
                    <a:cubicBezTo>
                      <a:pt x="192" y="20"/>
                      <a:pt x="194" y="23"/>
                      <a:pt x="193" y="27"/>
                    </a:cubicBezTo>
                    <a:cubicBezTo>
                      <a:pt x="192" y="31"/>
                      <a:pt x="188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4"/>
                      <a:pt x="8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Freeform 30"/>
              <p:cNvSpPr/>
              <p:nvPr/>
            </p:nvSpPr>
            <p:spPr bwMode="auto">
              <a:xfrm>
                <a:off x="4321175" y="2149476"/>
                <a:ext cx="230187" cy="53975"/>
              </a:xfrm>
              <a:custGeom>
                <a:avLst/>
                <a:gdLst>
                  <a:gd name="T0" fmla="*/ 8 w 194"/>
                  <a:gd name="T1" fmla="*/ 45 h 45"/>
                  <a:gd name="T2" fmla="*/ 2 w 194"/>
                  <a:gd name="T3" fmla="*/ 42 h 45"/>
                  <a:gd name="T4" fmla="*/ 5 w 194"/>
                  <a:gd name="T5" fmla="*/ 32 h 45"/>
                  <a:gd name="T6" fmla="*/ 189 w 194"/>
                  <a:gd name="T7" fmla="*/ 19 h 45"/>
                  <a:gd name="T8" fmla="*/ 193 w 194"/>
                  <a:gd name="T9" fmla="*/ 28 h 45"/>
                  <a:gd name="T10" fmla="*/ 185 w 194"/>
                  <a:gd name="T11" fmla="*/ 33 h 45"/>
                  <a:gd name="T12" fmla="*/ 12 w 194"/>
                  <a:gd name="T13" fmla="*/ 44 h 45"/>
                  <a:gd name="T14" fmla="*/ 8 w 194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5">
                    <a:moveTo>
                      <a:pt x="8" y="45"/>
                    </a:moveTo>
                    <a:cubicBezTo>
                      <a:pt x="6" y="45"/>
                      <a:pt x="4" y="44"/>
                      <a:pt x="2" y="42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6"/>
                      <a:pt x="121" y="0"/>
                      <a:pt x="189" y="19"/>
                    </a:cubicBezTo>
                    <a:cubicBezTo>
                      <a:pt x="192" y="20"/>
                      <a:pt x="194" y="24"/>
                      <a:pt x="193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13" y="13"/>
                      <a:pt x="44" y="23"/>
                      <a:pt x="12" y="44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Freeform 31"/>
              <p:cNvSpPr/>
              <p:nvPr/>
            </p:nvSpPr>
            <p:spPr bwMode="auto">
              <a:xfrm>
                <a:off x="4321175" y="2214563"/>
                <a:ext cx="230187" cy="53975"/>
              </a:xfrm>
              <a:custGeom>
                <a:avLst/>
                <a:gdLst>
                  <a:gd name="T0" fmla="*/ 8 w 195"/>
                  <a:gd name="T1" fmla="*/ 45 h 45"/>
                  <a:gd name="T2" fmla="*/ 3 w 195"/>
                  <a:gd name="T3" fmla="*/ 41 h 45"/>
                  <a:gd name="T4" fmla="*/ 5 w 195"/>
                  <a:gd name="T5" fmla="*/ 32 h 45"/>
                  <a:gd name="T6" fmla="*/ 189 w 195"/>
                  <a:gd name="T7" fmla="*/ 19 h 45"/>
                  <a:gd name="T8" fmla="*/ 193 w 195"/>
                  <a:gd name="T9" fmla="*/ 28 h 45"/>
                  <a:gd name="T10" fmla="*/ 185 w 195"/>
                  <a:gd name="T11" fmla="*/ 32 h 45"/>
                  <a:gd name="T12" fmla="*/ 12 w 195"/>
                  <a:gd name="T13" fmla="*/ 43 h 45"/>
                  <a:gd name="T14" fmla="*/ 8 w 195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5" h="45">
                    <a:moveTo>
                      <a:pt x="8" y="45"/>
                    </a:moveTo>
                    <a:cubicBezTo>
                      <a:pt x="6" y="45"/>
                      <a:pt x="4" y="43"/>
                      <a:pt x="3" y="41"/>
                    </a:cubicBezTo>
                    <a:cubicBezTo>
                      <a:pt x="0" y="38"/>
                      <a:pt x="1" y="34"/>
                      <a:pt x="5" y="32"/>
                    </a:cubicBezTo>
                    <a:cubicBezTo>
                      <a:pt x="45" y="5"/>
                      <a:pt x="121" y="0"/>
                      <a:pt x="189" y="19"/>
                    </a:cubicBezTo>
                    <a:cubicBezTo>
                      <a:pt x="192" y="20"/>
                      <a:pt x="195" y="24"/>
                      <a:pt x="193" y="28"/>
                    </a:cubicBezTo>
                    <a:cubicBezTo>
                      <a:pt x="192" y="31"/>
                      <a:pt x="189" y="33"/>
                      <a:pt x="185" y="32"/>
                    </a:cubicBezTo>
                    <a:cubicBezTo>
                      <a:pt x="113" y="12"/>
                      <a:pt x="44" y="23"/>
                      <a:pt x="12" y="43"/>
                    </a:cubicBezTo>
                    <a:cubicBezTo>
                      <a:pt x="11" y="44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Freeform 32"/>
              <p:cNvSpPr/>
              <p:nvPr/>
            </p:nvSpPr>
            <p:spPr bwMode="auto">
              <a:xfrm>
                <a:off x="4321175" y="2278063"/>
                <a:ext cx="230187" cy="52388"/>
              </a:xfrm>
              <a:custGeom>
                <a:avLst/>
                <a:gdLst>
                  <a:gd name="T0" fmla="*/ 8 w 195"/>
                  <a:gd name="T1" fmla="*/ 45 h 45"/>
                  <a:gd name="T2" fmla="*/ 3 w 195"/>
                  <a:gd name="T3" fmla="*/ 42 h 45"/>
                  <a:gd name="T4" fmla="*/ 5 w 195"/>
                  <a:gd name="T5" fmla="*/ 32 h 45"/>
                  <a:gd name="T6" fmla="*/ 189 w 195"/>
                  <a:gd name="T7" fmla="*/ 20 h 45"/>
                  <a:gd name="T8" fmla="*/ 194 w 195"/>
                  <a:gd name="T9" fmla="*/ 28 h 45"/>
                  <a:gd name="T10" fmla="*/ 185 w 195"/>
                  <a:gd name="T11" fmla="*/ 33 h 45"/>
                  <a:gd name="T12" fmla="*/ 12 w 195"/>
                  <a:gd name="T13" fmla="*/ 44 h 45"/>
                  <a:gd name="T14" fmla="*/ 8 w 195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5" h="45">
                    <a:moveTo>
                      <a:pt x="8" y="45"/>
                    </a:moveTo>
                    <a:cubicBezTo>
                      <a:pt x="6" y="45"/>
                      <a:pt x="4" y="44"/>
                      <a:pt x="3" y="42"/>
                    </a:cubicBezTo>
                    <a:cubicBezTo>
                      <a:pt x="0" y="39"/>
                      <a:pt x="1" y="34"/>
                      <a:pt x="5" y="32"/>
                    </a:cubicBezTo>
                    <a:cubicBezTo>
                      <a:pt x="38" y="11"/>
                      <a:pt x="118" y="0"/>
                      <a:pt x="189" y="20"/>
                    </a:cubicBezTo>
                    <a:cubicBezTo>
                      <a:pt x="192" y="21"/>
                      <a:pt x="195" y="25"/>
                      <a:pt x="194" y="28"/>
                    </a:cubicBezTo>
                    <a:cubicBezTo>
                      <a:pt x="192" y="32"/>
                      <a:pt x="189" y="34"/>
                      <a:pt x="185" y="33"/>
                    </a:cubicBezTo>
                    <a:cubicBezTo>
                      <a:pt x="120" y="15"/>
                      <a:pt x="43" y="24"/>
                      <a:pt x="12" y="44"/>
                    </a:cubicBezTo>
                    <a:cubicBezTo>
                      <a:pt x="11" y="45"/>
                      <a:pt x="10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Freeform 33"/>
              <p:cNvSpPr/>
              <p:nvPr/>
            </p:nvSpPr>
            <p:spPr bwMode="auto">
              <a:xfrm>
                <a:off x="4321175" y="2343151"/>
                <a:ext cx="230187" cy="53975"/>
              </a:xfrm>
              <a:custGeom>
                <a:avLst/>
                <a:gdLst>
                  <a:gd name="T0" fmla="*/ 8 w 194"/>
                  <a:gd name="T1" fmla="*/ 45 h 45"/>
                  <a:gd name="T2" fmla="*/ 2 w 194"/>
                  <a:gd name="T3" fmla="*/ 42 h 45"/>
                  <a:gd name="T4" fmla="*/ 4 w 194"/>
                  <a:gd name="T5" fmla="*/ 32 h 45"/>
                  <a:gd name="T6" fmla="*/ 188 w 194"/>
                  <a:gd name="T7" fmla="*/ 19 h 45"/>
                  <a:gd name="T8" fmla="*/ 193 w 194"/>
                  <a:gd name="T9" fmla="*/ 28 h 45"/>
                  <a:gd name="T10" fmla="*/ 184 w 194"/>
                  <a:gd name="T11" fmla="*/ 33 h 45"/>
                  <a:gd name="T12" fmla="*/ 11 w 194"/>
                  <a:gd name="T13" fmla="*/ 44 h 45"/>
                  <a:gd name="T14" fmla="*/ 8 w 194"/>
                  <a:gd name="T1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45">
                    <a:moveTo>
                      <a:pt x="8" y="45"/>
                    </a:moveTo>
                    <a:cubicBezTo>
                      <a:pt x="5" y="45"/>
                      <a:pt x="3" y="44"/>
                      <a:pt x="2" y="42"/>
                    </a:cubicBezTo>
                    <a:cubicBezTo>
                      <a:pt x="0" y="38"/>
                      <a:pt x="0" y="34"/>
                      <a:pt x="4" y="32"/>
                    </a:cubicBezTo>
                    <a:cubicBezTo>
                      <a:pt x="44" y="6"/>
                      <a:pt x="120" y="0"/>
                      <a:pt x="188" y="19"/>
                    </a:cubicBezTo>
                    <a:cubicBezTo>
                      <a:pt x="191" y="20"/>
                      <a:pt x="194" y="24"/>
                      <a:pt x="193" y="28"/>
                    </a:cubicBezTo>
                    <a:cubicBezTo>
                      <a:pt x="192" y="32"/>
                      <a:pt x="188" y="34"/>
                      <a:pt x="184" y="33"/>
                    </a:cubicBezTo>
                    <a:cubicBezTo>
                      <a:pt x="113" y="13"/>
                      <a:pt x="43" y="23"/>
                      <a:pt x="11" y="44"/>
                    </a:cubicBezTo>
                    <a:cubicBezTo>
                      <a:pt x="10" y="45"/>
                      <a:pt x="9" y="45"/>
                      <a:pt x="8" y="4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15" name="直接连接符 14"/>
          <p:cNvCxnSpPr/>
          <p:nvPr/>
        </p:nvCxnSpPr>
        <p:spPr>
          <a:xfrm>
            <a:off x="4933412" y="3283662"/>
            <a:ext cx="4314728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933412" y="2492815"/>
            <a:ext cx="24416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dirty="0" smtClean="0">
                <a:solidFill>
                  <a:schemeClr val="accent2"/>
                </a:solidFill>
                <a:cs typeface="+mn-ea"/>
                <a:sym typeface="+mn-lt"/>
              </a:rPr>
              <a:t>教学分析</a:t>
            </a:r>
            <a:endParaRPr lang="zh-CN" altLang="en-US" sz="440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933412" y="3459375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教法分析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569521" y="3459375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学法指导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8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80"/>
                            </p:stCondLst>
                            <p:childTnLst>
                              <p:par>
                                <p:cTn id="1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decel="100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1089038" y="3281236"/>
            <a:ext cx="1584000" cy="1584000"/>
            <a:chOff x="1089038" y="3037394"/>
            <a:chExt cx="1584000" cy="1584000"/>
          </a:xfrm>
        </p:grpSpPr>
        <p:grpSp>
          <p:nvGrpSpPr>
            <p:cNvPr id="26" name="组合 25"/>
            <p:cNvGrpSpPr/>
            <p:nvPr/>
          </p:nvGrpSpPr>
          <p:grpSpPr>
            <a:xfrm>
              <a:off x="1089038" y="3037394"/>
              <a:ext cx="1584000" cy="1584000"/>
              <a:chOff x="1120937" y="2943348"/>
              <a:chExt cx="1512000" cy="1512000"/>
            </a:xfrm>
          </p:grpSpPr>
          <p:sp>
            <p:nvSpPr>
              <p:cNvPr id="24" name="Freeform 5"/>
              <p:cNvSpPr/>
              <p:nvPr/>
            </p:nvSpPr>
            <p:spPr bwMode="auto">
              <a:xfrm rot="10800000">
                <a:off x="1120937" y="2943348"/>
                <a:ext cx="1512000" cy="1512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Freeform 5"/>
              <p:cNvSpPr/>
              <p:nvPr/>
            </p:nvSpPr>
            <p:spPr bwMode="auto">
              <a:xfrm rot="10800000">
                <a:off x="1282937" y="3105348"/>
                <a:ext cx="1188000" cy="1188000"/>
              </a:xfrm>
              <a:prstGeom prst="ellipse">
                <a:avLst/>
              </a:prstGeom>
              <a:gradFill>
                <a:gsLst>
                  <a:gs pos="100000">
                    <a:schemeClr val="accent1"/>
                  </a:gs>
                  <a:gs pos="0">
                    <a:schemeClr val="accent1">
                      <a:lumMod val="75000"/>
                    </a:schemeClr>
                  </a:gs>
                </a:gsLst>
                <a:lin ang="5400000" scaled="1"/>
              </a:gradFill>
              <a:ln w="28575" cap="flat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228600" dist="228600" dir="5400000" algn="t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" name="文本框 4"/>
            <p:cNvSpPr txBox="1">
              <a:spLocks noChangeArrowheads="1"/>
            </p:cNvSpPr>
            <p:nvPr/>
          </p:nvSpPr>
          <p:spPr bwMode="auto">
            <a:xfrm>
              <a:off x="1126453" y="3372795"/>
              <a:ext cx="1471084" cy="913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665" dirty="0">
                  <a:solidFill>
                    <a:schemeClr val="bg1"/>
                  </a:solidFill>
                  <a:cs typeface="+mn-ea"/>
                  <a:sym typeface="+mn-lt"/>
                </a:rPr>
                <a:t>形势</a:t>
              </a:r>
              <a:endParaRPr lang="en-US" altLang="zh-CN" sz="2665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665" dirty="0">
                  <a:solidFill>
                    <a:schemeClr val="bg1"/>
                  </a:solidFill>
                  <a:cs typeface="+mn-ea"/>
                  <a:sym typeface="+mn-lt"/>
                </a:rPr>
                <a:t>新颖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790941" y="3281236"/>
            <a:ext cx="1584000" cy="1584000"/>
            <a:chOff x="3790941" y="3037394"/>
            <a:chExt cx="1584000" cy="1584000"/>
          </a:xfrm>
        </p:grpSpPr>
        <p:grpSp>
          <p:nvGrpSpPr>
            <p:cNvPr id="27" name="组合 26"/>
            <p:cNvGrpSpPr/>
            <p:nvPr/>
          </p:nvGrpSpPr>
          <p:grpSpPr>
            <a:xfrm>
              <a:off x="3790941" y="3037394"/>
              <a:ext cx="1584000" cy="1584000"/>
              <a:chOff x="3783696" y="5598440"/>
              <a:chExt cx="1512000" cy="1512000"/>
            </a:xfrm>
          </p:grpSpPr>
          <p:sp>
            <p:nvSpPr>
              <p:cNvPr id="28" name="Freeform 5"/>
              <p:cNvSpPr/>
              <p:nvPr/>
            </p:nvSpPr>
            <p:spPr bwMode="auto">
              <a:xfrm rot="10800000">
                <a:off x="3783696" y="5598440"/>
                <a:ext cx="1512000" cy="1512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Freeform 5"/>
              <p:cNvSpPr/>
              <p:nvPr/>
            </p:nvSpPr>
            <p:spPr bwMode="auto">
              <a:xfrm rot="10800000">
                <a:off x="3945696" y="5760440"/>
                <a:ext cx="1188000" cy="1188000"/>
              </a:xfrm>
              <a:prstGeom prst="ellipse">
                <a:avLst/>
              </a:prstGeom>
              <a:gradFill>
                <a:gsLst>
                  <a:gs pos="100000">
                    <a:schemeClr val="accent2"/>
                  </a:gs>
                  <a:gs pos="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ln w="28575" cap="flat"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228600" dist="228600" dir="5400000" algn="t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文本框 12"/>
            <p:cNvSpPr txBox="1">
              <a:spLocks noChangeArrowheads="1"/>
            </p:cNvSpPr>
            <p:nvPr/>
          </p:nvSpPr>
          <p:spPr bwMode="auto">
            <a:xfrm>
              <a:off x="3878119" y="3372795"/>
              <a:ext cx="1471084" cy="913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665" dirty="0">
                  <a:solidFill>
                    <a:schemeClr val="bg1"/>
                  </a:solidFill>
                  <a:cs typeface="+mn-ea"/>
                  <a:sym typeface="+mn-lt"/>
                </a:rPr>
                <a:t>因材</a:t>
              </a:r>
              <a:endParaRPr lang="en-US" altLang="zh-CN" sz="2665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665" dirty="0">
                  <a:solidFill>
                    <a:schemeClr val="bg1"/>
                  </a:solidFill>
                  <a:cs typeface="+mn-ea"/>
                  <a:sym typeface="+mn-lt"/>
                </a:rPr>
                <a:t>施教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544874" y="3281236"/>
            <a:ext cx="1584000" cy="1584000"/>
            <a:chOff x="6544874" y="3037394"/>
            <a:chExt cx="1584000" cy="1584000"/>
          </a:xfrm>
        </p:grpSpPr>
        <p:grpSp>
          <p:nvGrpSpPr>
            <p:cNvPr id="30" name="组合 29"/>
            <p:cNvGrpSpPr/>
            <p:nvPr/>
          </p:nvGrpSpPr>
          <p:grpSpPr>
            <a:xfrm>
              <a:off x="6544874" y="3037394"/>
              <a:ext cx="1584000" cy="1584000"/>
              <a:chOff x="5586949" y="5661232"/>
              <a:chExt cx="1512000" cy="1512000"/>
            </a:xfrm>
          </p:grpSpPr>
          <p:sp>
            <p:nvSpPr>
              <p:cNvPr id="31" name="Freeform 5"/>
              <p:cNvSpPr/>
              <p:nvPr/>
            </p:nvSpPr>
            <p:spPr bwMode="auto">
              <a:xfrm rot="10800000">
                <a:off x="5586949" y="5661232"/>
                <a:ext cx="1512000" cy="1512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Freeform 5"/>
              <p:cNvSpPr/>
              <p:nvPr/>
            </p:nvSpPr>
            <p:spPr bwMode="auto">
              <a:xfrm rot="10800000">
                <a:off x="5748949" y="5823232"/>
                <a:ext cx="1188000" cy="1188000"/>
              </a:xfrm>
              <a:prstGeom prst="ellipse">
                <a:avLst/>
              </a:prstGeom>
              <a:gradFill>
                <a:gsLst>
                  <a:gs pos="100000">
                    <a:schemeClr val="accent3"/>
                  </a:gs>
                  <a:gs pos="0">
                    <a:schemeClr val="accent3">
                      <a:lumMod val="75000"/>
                    </a:schemeClr>
                  </a:gs>
                </a:gsLst>
                <a:lin ang="5400000" scaled="1"/>
              </a:gradFill>
              <a:ln w="28575" cap="flat"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228600" dist="228600" dir="5400000" algn="t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" name="文本框 13"/>
            <p:cNvSpPr txBox="1">
              <a:spLocks noChangeArrowheads="1"/>
            </p:cNvSpPr>
            <p:nvPr/>
          </p:nvSpPr>
          <p:spPr bwMode="auto">
            <a:xfrm>
              <a:off x="6631903" y="3372795"/>
              <a:ext cx="1468967" cy="913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665" dirty="0">
                  <a:solidFill>
                    <a:schemeClr val="bg1"/>
                  </a:solidFill>
                  <a:cs typeface="+mn-ea"/>
                  <a:sym typeface="+mn-lt"/>
                </a:rPr>
                <a:t>循序</a:t>
              </a:r>
              <a:endParaRPr lang="en-US" altLang="zh-CN" sz="2665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665" dirty="0">
                  <a:solidFill>
                    <a:schemeClr val="bg1"/>
                  </a:solidFill>
                  <a:cs typeface="+mn-ea"/>
                  <a:sym typeface="+mn-lt"/>
                </a:rPr>
                <a:t>渐进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9294276" y="3281236"/>
            <a:ext cx="1584000" cy="1584000"/>
            <a:chOff x="9294276" y="3037394"/>
            <a:chExt cx="1584000" cy="1584000"/>
          </a:xfrm>
        </p:grpSpPr>
        <p:grpSp>
          <p:nvGrpSpPr>
            <p:cNvPr id="33" name="组合 32"/>
            <p:cNvGrpSpPr/>
            <p:nvPr/>
          </p:nvGrpSpPr>
          <p:grpSpPr>
            <a:xfrm>
              <a:off x="9294276" y="3037394"/>
              <a:ext cx="1584000" cy="1584000"/>
              <a:chOff x="7637452" y="5715565"/>
              <a:chExt cx="1512000" cy="1512000"/>
            </a:xfrm>
          </p:grpSpPr>
          <p:sp>
            <p:nvSpPr>
              <p:cNvPr id="34" name="Freeform 5"/>
              <p:cNvSpPr/>
              <p:nvPr/>
            </p:nvSpPr>
            <p:spPr bwMode="auto">
              <a:xfrm rot="10800000">
                <a:off x="7637452" y="5715565"/>
                <a:ext cx="1512000" cy="1512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Freeform 5"/>
              <p:cNvSpPr/>
              <p:nvPr/>
            </p:nvSpPr>
            <p:spPr bwMode="auto">
              <a:xfrm rot="10800000">
                <a:off x="7799452" y="5877565"/>
                <a:ext cx="1188000" cy="1188000"/>
              </a:xfrm>
              <a:prstGeom prst="ellipse">
                <a:avLst/>
              </a:prstGeom>
              <a:gradFill>
                <a:gsLst>
                  <a:gs pos="100000">
                    <a:schemeClr val="accent4"/>
                  </a:gs>
                  <a:gs pos="0">
                    <a:schemeClr val="accent4">
                      <a:lumMod val="75000"/>
                    </a:schemeClr>
                  </a:gs>
                </a:gsLst>
                <a:lin ang="5400000" scaled="1"/>
              </a:gradFill>
              <a:ln w="28575" cap="flat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228600" dist="101600" dir="5400000" algn="t" rotWithShape="0">
                  <a:schemeClr val="tx1">
                    <a:lumMod val="85000"/>
                    <a:lumOff val="15000"/>
                    <a:alpha val="28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文本框 14"/>
            <p:cNvSpPr txBox="1">
              <a:spLocks noChangeArrowheads="1"/>
            </p:cNvSpPr>
            <p:nvPr/>
          </p:nvSpPr>
          <p:spPr bwMode="auto">
            <a:xfrm>
              <a:off x="9383569" y="3372795"/>
              <a:ext cx="1471083" cy="913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665" dirty="0">
                  <a:solidFill>
                    <a:schemeClr val="bg1"/>
                  </a:solidFill>
                  <a:cs typeface="+mn-ea"/>
                  <a:sym typeface="+mn-lt"/>
                </a:rPr>
                <a:t>分层</a:t>
              </a:r>
              <a:endParaRPr lang="en-US" altLang="zh-CN" sz="2665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665" dirty="0">
                  <a:solidFill>
                    <a:schemeClr val="bg1"/>
                  </a:solidFill>
                  <a:cs typeface="+mn-ea"/>
                  <a:sym typeface="+mn-lt"/>
                </a:rPr>
                <a:t>兼顾</a:t>
              </a:r>
            </a:p>
          </p:txBody>
        </p:sp>
      </p:grpSp>
      <p:sp>
        <p:nvSpPr>
          <p:cNvPr id="11" name="文本框 15"/>
          <p:cNvSpPr txBox="1">
            <a:spLocks noChangeArrowheads="1"/>
          </p:cNvSpPr>
          <p:nvPr/>
        </p:nvSpPr>
        <p:spPr bwMode="auto">
          <a:xfrm>
            <a:off x="2597536" y="3473072"/>
            <a:ext cx="121708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7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+</a:t>
            </a:r>
            <a:endParaRPr lang="zh-CN" altLang="en-US" sz="7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6"/>
          <p:cNvSpPr txBox="1">
            <a:spLocks noChangeArrowheads="1"/>
          </p:cNvSpPr>
          <p:nvPr/>
        </p:nvSpPr>
        <p:spPr bwMode="auto">
          <a:xfrm>
            <a:off x="5378836" y="3473072"/>
            <a:ext cx="121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72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+</a:t>
            </a:r>
            <a:endParaRPr lang="zh-CN" altLang="en-US" sz="720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文本框 17"/>
          <p:cNvSpPr txBox="1">
            <a:spLocks noChangeArrowheads="1"/>
          </p:cNvSpPr>
          <p:nvPr/>
        </p:nvSpPr>
        <p:spPr bwMode="auto">
          <a:xfrm>
            <a:off x="8162253" y="3473072"/>
            <a:ext cx="12170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72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+</a:t>
            </a:r>
            <a:endParaRPr lang="zh-CN" altLang="en-US" sz="720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invGray">
          <a:xfrm>
            <a:off x="2116183" y="1893086"/>
            <a:ext cx="8176267" cy="63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三段式教学法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尝试法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演示法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任务驱动法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3799023" y="400194"/>
            <a:ext cx="4593954" cy="1031890"/>
            <a:chOff x="3590568" y="400194"/>
            <a:chExt cx="5213316" cy="1031890"/>
          </a:xfrm>
        </p:grpSpPr>
        <p:grpSp>
          <p:nvGrpSpPr>
            <p:cNvPr id="46" name="组合 45"/>
            <p:cNvGrpSpPr/>
            <p:nvPr/>
          </p:nvGrpSpPr>
          <p:grpSpPr>
            <a:xfrm>
              <a:off x="3590568" y="400194"/>
              <a:ext cx="5213316" cy="1031890"/>
              <a:chOff x="7038412" y="5298115"/>
              <a:chExt cx="3099874" cy="517828"/>
            </a:xfrm>
          </p:grpSpPr>
          <p:grpSp>
            <p:nvGrpSpPr>
              <p:cNvPr id="48" name="组合 47"/>
              <p:cNvGrpSpPr/>
              <p:nvPr/>
            </p:nvGrpSpPr>
            <p:grpSpPr>
              <a:xfrm>
                <a:off x="7038412" y="5298115"/>
                <a:ext cx="3099874" cy="517828"/>
                <a:chOff x="5718131" y="5650928"/>
                <a:chExt cx="4596458" cy="767829"/>
              </a:xfrm>
            </p:grpSpPr>
            <p:sp>
              <p:nvSpPr>
                <p:cNvPr id="50" name="圆角矩形 49"/>
                <p:cNvSpPr/>
                <p:nvPr/>
              </p:nvSpPr>
              <p:spPr>
                <a:xfrm>
                  <a:off x="5718131" y="5650928"/>
                  <a:ext cx="4596458" cy="76782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3F3F3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圆角矩形 50"/>
                <p:cNvSpPr/>
                <p:nvPr/>
              </p:nvSpPr>
              <p:spPr>
                <a:xfrm>
                  <a:off x="5829672" y="5747159"/>
                  <a:ext cx="4373372" cy="57536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 w="22225">
                  <a:gradFill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innerShdw blurRad="76200" dist="38100" dir="16200000">
                    <a:prstClr val="black">
                      <a:alpha val="37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9" name="TextBox 19"/>
              <p:cNvSpPr txBox="1"/>
              <p:nvPr/>
            </p:nvSpPr>
            <p:spPr>
              <a:xfrm>
                <a:off x="7752953" y="5433395"/>
                <a:ext cx="124651" cy="154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7" name="矩形 46"/>
            <p:cNvSpPr/>
            <p:nvPr/>
          </p:nvSpPr>
          <p:spPr>
            <a:xfrm>
              <a:off x="4055479" y="625993"/>
              <a:ext cx="428349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dirty="0" smtClean="0">
                  <a:solidFill>
                    <a:schemeClr val="bg1"/>
                  </a:solidFill>
                  <a:cs typeface="+mn-ea"/>
                  <a:sym typeface="+mn-lt"/>
                </a:rPr>
                <a:t>教法分析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">
  <a:themeElements>
    <a:clrScheme name="自定义 42-绿色清新">
      <a:dk1>
        <a:sysClr val="windowText" lastClr="000000"/>
      </a:dk1>
      <a:lt1>
        <a:sysClr val="window" lastClr="FFFFFF"/>
      </a:lt1>
      <a:dk2>
        <a:srgbClr val="212745"/>
      </a:dk2>
      <a:lt2>
        <a:srgbClr val="7F7F7F"/>
      </a:lt2>
      <a:accent1>
        <a:srgbClr val="138A40"/>
      </a:accent1>
      <a:accent2>
        <a:srgbClr val="138A40"/>
      </a:accent2>
      <a:accent3>
        <a:srgbClr val="138A40"/>
      </a:accent3>
      <a:accent4>
        <a:srgbClr val="138A40"/>
      </a:accent4>
      <a:accent5>
        <a:srgbClr val="138A40"/>
      </a:accent5>
      <a:accent6>
        <a:srgbClr val="138A40"/>
      </a:accent6>
      <a:hlink>
        <a:srgbClr val="56C7AA"/>
      </a:hlink>
      <a:folHlink>
        <a:srgbClr val="59A8D1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1083</Words>
  <Application>Microsoft Office PowerPoint</Application>
  <PresentationFormat>宽屏</PresentationFormat>
  <Paragraphs>178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宋体</vt:lpstr>
      <vt:lpstr>微软雅黑</vt:lpstr>
      <vt:lpstr>Arial</vt:lpstr>
      <vt:lpstr>Calibri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2015-10-07T07:18:00Z</dcterms:created>
  <dcterms:modified xsi:type="dcterms:W3CDTF">2023-01-10T05:16:30Z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F339D480E4C94C96B9CDCC87FBB7F7A0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