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9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5" autoAdjust="0"/>
    <p:restoredTop sz="93592"/>
  </p:normalViewPr>
  <p:slideViewPr>
    <p:cSldViewPr snapToGrid="0" snapToObjects="1">
      <p:cViewPr varScale="1">
        <p:scale>
          <a:sx n="106" d="100"/>
          <a:sy n="106" d="100"/>
        </p:scale>
        <p:origin x="-88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E5A1F-91AE-4E2A-8D82-A2A82D01E47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9B6D6-0495-43E2-A39C-4C9C31EBA1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9B6D6-0495-43E2-A39C-4C9C31EBA191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officeplus.cn/" TargetMode="Externa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图片占位符 9"/>
          <p:cNvSpPr>
            <a:spLocks noGrp="1"/>
          </p:cNvSpPr>
          <p:nvPr>
            <p:ph type="pic" sz="quarter" idx="10"/>
          </p:nvPr>
        </p:nvSpPr>
        <p:spPr>
          <a:xfrm flipH="1">
            <a:off x="0" y="-1"/>
            <a:ext cx="12191998" cy="6857999"/>
          </a:xfrm>
          <a:custGeom>
            <a:avLst/>
            <a:gdLst>
              <a:gd name="connsiteX0" fmla="*/ 10810271 w 12191998"/>
              <a:gd name="connsiteY0" fmla="*/ 0 h 6857999"/>
              <a:gd name="connsiteX1" fmla="*/ 12191998 w 12191998"/>
              <a:gd name="connsiteY1" fmla="*/ 0 h 6857999"/>
              <a:gd name="connsiteX2" fmla="*/ 12191998 w 12191998"/>
              <a:gd name="connsiteY2" fmla="*/ 6857999 h 6857999"/>
              <a:gd name="connsiteX3" fmla="*/ 0 w 1219199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8" h="6857999">
                <a:moveTo>
                  <a:pt x="10810271" y="0"/>
                </a:moveTo>
                <a:lnTo>
                  <a:pt x="12191998" y="0"/>
                </a:lnTo>
                <a:lnTo>
                  <a:pt x="12191998" y="6857999"/>
                </a:lnTo>
                <a:lnTo>
                  <a:pt x="0" y="6857999"/>
                </a:lnTo>
                <a:close/>
              </a:path>
            </a:pathLst>
          </a:custGeom>
          <a:ln>
            <a:noFill/>
          </a:ln>
        </p:spPr>
        <p:txBody>
          <a:bodyPr wrap="square" anchor="ctr">
            <a:noAutofit/>
          </a:bodyPr>
          <a:lstStyle>
            <a:lvl1pPr algn="l">
              <a:defRPr sz="2000"/>
            </a:lvl1pPr>
          </a:lstStyle>
          <a:p>
            <a:endParaRPr kumimoji="1" lang="zh-CN" altLang="en-US" dirty="0"/>
          </a:p>
        </p:txBody>
      </p:sp>
      <p:sp>
        <p:nvSpPr>
          <p:cNvPr id="3" name="文本占位符 13"/>
          <p:cNvSpPr>
            <a:spLocks noGrp="1"/>
          </p:cNvSpPr>
          <p:nvPr>
            <p:ph type="body" sz="quarter" idx="13"/>
          </p:nvPr>
        </p:nvSpPr>
        <p:spPr>
          <a:xfrm>
            <a:off x="9572978" y="1576491"/>
            <a:ext cx="2119428" cy="43010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>
            <a:lvl1pPr marL="0" indent="0" algn="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4" name="文本占位符 13"/>
          <p:cNvSpPr>
            <a:spLocks noGrp="1"/>
          </p:cNvSpPr>
          <p:nvPr>
            <p:ph type="body" sz="quarter" idx="15" hasCustomPrompt="1"/>
          </p:nvPr>
        </p:nvSpPr>
        <p:spPr>
          <a:xfrm>
            <a:off x="5182483" y="563876"/>
            <a:ext cx="6509923" cy="878844"/>
          </a:xfrm>
          <a:prstGeom prst="rect">
            <a:avLst/>
          </a:prstGeom>
          <a:noFill/>
        </p:spPr>
        <p:txBody>
          <a:bodyPr anchor="ctr"/>
          <a:lstStyle>
            <a:lvl1pPr marL="0" indent="0" algn="r">
              <a:buNone/>
              <a:defRPr sz="6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5" name="文本占位符 13"/>
          <p:cNvSpPr>
            <a:spLocks noGrp="1"/>
          </p:cNvSpPr>
          <p:nvPr>
            <p:ph type="body" sz="quarter" idx="16" hasCustomPrompt="1"/>
          </p:nvPr>
        </p:nvSpPr>
        <p:spPr>
          <a:xfrm>
            <a:off x="7411414" y="2140368"/>
            <a:ext cx="4280992" cy="886611"/>
          </a:xfrm>
          <a:prstGeom prst="rect">
            <a:avLst/>
          </a:prstGeom>
          <a:noFill/>
        </p:spPr>
        <p:txBody>
          <a:bodyPr anchor="t"/>
          <a:lstStyle>
            <a:lvl1pPr marL="0" indent="0" algn="r">
              <a:lnSpc>
                <a:spcPct val="130000"/>
              </a:lnSpc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注页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标注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背景图片出处</a:t>
            </a: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英文 </a:t>
            </a:r>
            <a:r>
              <a:rPr kumimoji="0" lang="en-US" altLang="zh-CN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Impact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 charset="0"/>
              <a:ea typeface="Segoe UI Light" panose="020B0502040204020203" charset="0"/>
              <a:cs typeface="Segoe UI Light" panose="020B0502040204020203" charset="0"/>
            </a:endParaRPr>
          </a:p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1.3</a:t>
            </a: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algn="l" defTabSz="6096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本网站所提供的任何信息内容（包括但不限于 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PPT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模板、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Word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文档、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Excel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图表、图片素材等）均受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中华人民共和国著作权法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信息网络传播权保护条例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(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包括图片或图表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)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440603" y="182445"/>
            <a:ext cx="3914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PPT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背景图片素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440603" y="75987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背景图片素材</a:t>
            </a:r>
          </a:p>
        </p:txBody>
      </p:sp>
      <p:sp>
        <p:nvSpPr>
          <p:cNvPr id="5" name="矩形 4"/>
          <p:cNvSpPr/>
          <p:nvPr userDrawn="1"/>
        </p:nvSpPr>
        <p:spPr>
          <a:xfrm>
            <a:off x="440603" y="182445"/>
            <a:ext cx="3914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kumimoji="1" lang="en-US" altLang="zh-CN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PPT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fficeP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点击</a:t>
            </a:r>
            <a:r>
              <a:rPr kumimoji="1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Logo</a:t>
            </a:r>
            <a:r>
              <a:rPr kumimoji="1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获取更多优质模板（放映模式）</a:t>
            </a:r>
          </a:p>
        </p:txBody>
      </p:sp>
      <p:pic>
        <p:nvPicPr>
          <p:cNvPr id="4" name="图片 3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面页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图片占位符 9"/>
          <p:cNvSpPr>
            <a:spLocks noGrp="1"/>
          </p:cNvSpPr>
          <p:nvPr>
            <p:ph type="pic" sz="quarter" idx="10"/>
          </p:nvPr>
        </p:nvSpPr>
        <p:spPr>
          <a:xfrm flipH="1">
            <a:off x="0" y="-1"/>
            <a:ext cx="12191998" cy="6857999"/>
          </a:xfrm>
          <a:custGeom>
            <a:avLst/>
            <a:gdLst>
              <a:gd name="connsiteX0" fmla="*/ 10810271 w 12191998"/>
              <a:gd name="connsiteY0" fmla="*/ 0 h 6857999"/>
              <a:gd name="connsiteX1" fmla="*/ 12191998 w 12191998"/>
              <a:gd name="connsiteY1" fmla="*/ 0 h 6857999"/>
              <a:gd name="connsiteX2" fmla="*/ 12191998 w 12191998"/>
              <a:gd name="connsiteY2" fmla="*/ 6857999 h 6857999"/>
              <a:gd name="connsiteX3" fmla="*/ 0 w 1219199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8" h="6857999">
                <a:moveTo>
                  <a:pt x="10810271" y="0"/>
                </a:moveTo>
                <a:lnTo>
                  <a:pt x="12191998" y="0"/>
                </a:lnTo>
                <a:lnTo>
                  <a:pt x="12191998" y="6857999"/>
                </a:lnTo>
                <a:lnTo>
                  <a:pt x="0" y="6857999"/>
                </a:lnTo>
                <a:close/>
              </a:path>
            </a:pathLst>
          </a:custGeom>
          <a:ln>
            <a:noFill/>
          </a:ln>
        </p:spPr>
        <p:txBody>
          <a:bodyPr wrap="square" anchor="ctr">
            <a:noAutofit/>
          </a:bodyPr>
          <a:lstStyle>
            <a:lvl1pPr algn="l">
              <a:defRPr sz="2000"/>
            </a:lvl1pPr>
          </a:lstStyle>
          <a:p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平行四边形 5"/>
          <p:cNvSpPr/>
          <p:nvPr userDrawn="1"/>
        </p:nvSpPr>
        <p:spPr>
          <a:xfrm>
            <a:off x="0" y="0"/>
            <a:ext cx="12192000" cy="6858000"/>
          </a:xfrm>
          <a:prstGeom prst="parallelogram">
            <a:avLst>
              <a:gd name="adj" fmla="val 88889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图片占位符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807200" cy="6858000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endParaRPr kumimoji="1" lang="zh-CN" altLang="en-US"/>
          </a:p>
        </p:txBody>
      </p:sp>
      <p:sp>
        <p:nvSpPr>
          <p:cNvPr id="7" name="文本占位符 13"/>
          <p:cNvSpPr>
            <a:spLocks noGrp="1"/>
          </p:cNvSpPr>
          <p:nvPr>
            <p:ph type="body" sz="quarter" idx="16" hasCustomPrompt="1"/>
          </p:nvPr>
        </p:nvSpPr>
        <p:spPr>
          <a:xfrm>
            <a:off x="7295448" y="2140368"/>
            <a:ext cx="4512924" cy="2984788"/>
          </a:xfrm>
          <a:prstGeom prst="rect">
            <a:avLst/>
          </a:prstGeom>
          <a:noFill/>
        </p:spPr>
        <p:txBody>
          <a:bodyPr anchor="t"/>
          <a:lstStyle>
            <a:lvl1pPr marL="0" indent="0" algn="l">
              <a:lnSpc>
                <a:spcPct val="130000"/>
              </a:lnSpc>
              <a:buNone/>
              <a:defRPr sz="12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/>
          <p:cNvSpPr/>
          <p:nvPr userDrawn="1"/>
        </p:nvSpPr>
        <p:spPr>
          <a:xfrm>
            <a:off x="0" y="3771900"/>
            <a:ext cx="5486400" cy="3086100"/>
          </a:xfrm>
          <a:prstGeom prst="parallelogram">
            <a:avLst>
              <a:gd name="adj" fmla="val 88889"/>
            </a:avLst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平行四边形 8"/>
          <p:cNvSpPr/>
          <p:nvPr userDrawn="1"/>
        </p:nvSpPr>
        <p:spPr>
          <a:xfrm flipV="1">
            <a:off x="2743200" y="3771900"/>
            <a:ext cx="5486400" cy="3086100"/>
          </a:xfrm>
          <a:prstGeom prst="parallelogram">
            <a:avLst>
              <a:gd name="adj" fmla="val 88889"/>
            </a:avLst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6"/>
          <p:cNvSpPr/>
          <p:nvPr userDrawn="1"/>
        </p:nvSpPr>
        <p:spPr>
          <a:xfrm>
            <a:off x="5486400" y="0"/>
            <a:ext cx="6705600" cy="6858000"/>
          </a:xfrm>
          <a:prstGeom prst="triangle">
            <a:avLst>
              <a:gd name="adj" fmla="val 1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占位符 13"/>
          <p:cNvSpPr>
            <a:spLocks noGrp="1"/>
          </p:cNvSpPr>
          <p:nvPr>
            <p:ph type="body" sz="quarter" idx="16" hasCustomPrompt="1"/>
          </p:nvPr>
        </p:nvSpPr>
        <p:spPr>
          <a:xfrm>
            <a:off x="947552" y="1532033"/>
            <a:ext cx="7282048" cy="1896967"/>
          </a:xfrm>
          <a:prstGeom prst="rect">
            <a:avLst/>
          </a:prstGeom>
          <a:noFill/>
        </p:spPr>
        <p:txBody>
          <a:bodyPr numCol="2" spcCol="180000" anchor="t"/>
          <a:lstStyle>
            <a:lvl1pPr marL="0" indent="0" algn="l">
              <a:lnSpc>
                <a:spcPct val="130000"/>
              </a:lnSpc>
              <a:buNone/>
              <a:defRPr sz="12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12" name="文本占位符 13"/>
          <p:cNvSpPr>
            <a:spLocks noGrp="1"/>
          </p:cNvSpPr>
          <p:nvPr>
            <p:ph type="body" sz="quarter" idx="15" hasCustomPrompt="1"/>
          </p:nvPr>
        </p:nvSpPr>
        <p:spPr>
          <a:xfrm>
            <a:off x="947552" y="653189"/>
            <a:ext cx="7282048" cy="878844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6600" b="1">
                <a:solidFill>
                  <a:schemeClr val="accent3"/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13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1" y="4099034"/>
            <a:ext cx="2758966" cy="2758966"/>
          </a:xfrm>
          <a:custGeom>
            <a:avLst/>
            <a:gdLst>
              <a:gd name="connsiteX0" fmla="*/ 0 w 3482502"/>
              <a:gd name="connsiteY0" fmla="*/ 0 h 3482502"/>
              <a:gd name="connsiteX1" fmla="*/ 3482502 w 3482502"/>
              <a:gd name="connsiteY1" fmla="*/ 3482502 h 3482502"/>
              <a:gd name="connsiteX2" fmla="*/ 0 w 3482502"/>
              <a:gd name="connsiteY2" fmla="*/ 3482502 h 348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82502" h="3482502">
                <a:moveTo>
                  <a:pt x="0" y="0"/>
                </a:moveTo>
                <a:lnTo>
                  <a:pt x="3482502" y="3482502"/>
                </a:lnTo>
                <a:lnTo>
                  <a:pt x="0" y="3482502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l">
              <a:defRPr sz="2000"/>
            </a:lvl1pPr>
          </a:lstStyle>
          <a:p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图片占位符 10"/>
          <p:cNvSpPr>
            <a:spLocks noGrp="1"/>
          </p:cNvSpPr>
          <p:nvPr>
            <p:ph type="pic" sz="quarter" idx="11"/>
          </p:nvPr>
        </p:nvSpPr>
        <p:spPr>
          <a:xfrm flipH="1">
            <a:off x="-1" y="0"/>
            <a:ext cx="12191999" cy="6858000"/>
          </a:xfrm>
          <a:custGeom>
            <a:avLst/>
            <a:gdLst>
              <a:gd name="connsiteX0" fmla="*/ 0 w 3482502"/>
              <a:gd name="connsiteY0" fmla="*/ 0 h 3482502"/>
              <a:gd name="connsiteX1" fmla="*/ 3482502 w 3482502"/>
              <a:gd name="connsiteY1" fmla="*/ 3482502 h 3482502"/>
              <a:gd name="connsiteX2" fmla="*/ 0 w 3482502"/>
              <a:gd name="connsiteY2" fmla="*/ 3482502 h 348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82502" h="3482502">
                <a:moveTo>
                  <a:pt x="0" y="0"/>
                </a:moveTo>
                <a:lnTo>
                  <a:pt x="3482502" y="3482502"/>
                </a:lnTo>
                <a:lnTo>
                  <a:pt x="0" y="3482502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r">
              <a:defRPr sz="2000"/>
            </a:lvl1pPr>
          </a:lstStyle>
          <a:p>
            <a:endParaRPr kumimoji="1" lang="zh-CN" altLang="en-US"/>
          </a:p>
        </p:txBody>
      </p:sp>
      <p:sp>
        <p:nvSpPr>
          <p:cNvPr id="15" name="等腰三角形 3"/>
          <p:cNvSpPr/>
          <p:nvPr userDrawn="1"/>
        </p:nvSpPr>
        <p:spPr>
          <a:xfrm>
            <a:off x="0" y="0"/>
            <a:ext cx="8134350" cy="6858000"/>
          </a:xfrm>
          <a:prstGeom prst="triangle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占位符 13"/>
          <p:cNvSpPr>
            <a:spLocks noGrp="1"/>
          </p:cNvSpPr>
          <p:nvPr>
            <p:ph type="body" sz="quarter" idx="16" hasCustomPrompt="1"/>
          </p:nvPr>
        </p:nvSpPr>
        <p:spPr>
          <a:xfrm>
            <a:off x="348462" y="3196658"/>
            <a:ext cx="3246075" cy="1532997"/>
          </a:xfrm>
          <a:prstGeom prst="rect">
            <a:avLst/>
          </a:prstGeom>
          <a:noFill/>
        </p:spPr>
        <p:txBody>
          <a:bodyPr anchor="t"/>
          <a:lstStyle>
            <a:lvl1pPr marL="0" indent="0" algn="l">
              <a:lnSpc>
                <a:spcPct val="130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17" name="文本占位符 13"/>
          <p:cNvSpPr>
            <a:spLocks noGrp="1"/>
          </p:cNvSpPr>
          <p:nvPr>
            <p:ph type="body" sz="quarter" idx="15" hasCustomPrompt="1"/>
          </p:nvPr>
        </p:nvSpPr>
        <p:spPr>
          <a:xfrm>
            <a:off x="3328145" y="479768"/>
            <a:ext cx="4223537" cy="878844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accent4"/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18" name="文本占位符 13"/>
          <p:cNvSpPr>
            <a:spLocks noGrp="1"/>
          </p:cNvSpPr>
          <p:nvPr>
            <p:ph type="body" sz="quarter" idx="17" hasCustomPrompt="1"/>
          </p:nvPr>
        </p:nvSpPr>
        <p:spPr>
          <a:xfrm>
            <a:off x="3328145" y="1443451"/>
            <a:ext cx="4223537" cy="864326"/>
          </a:xfrm>
          <a:prstGeom prst="rect">
            <a:avLst/>
          </a:prstGeom>
          <a:noFill/>
        </p:spPr>
        <p:txBody>
          <a:bodyPr numCol="1" anchor="t"/>
          <a:lstStyle>
            <a:lvl1pPr marL="0" indent="0" algn="l">
              <a:lnSpc>
                <a:spcPct val="130000"/>
              </a:lnSpc>
              <a:buNone/>
              <a:defRPr sz="12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3"/>
          <p:cNvSpPr/>
          <p:nvPr userDrawn="1"/>
        </p:nvSpPr>
        <p:spPr>
          <a:xfrm>
            <a:off x="7181426" y="1733550"/>
            <a:ext cx="5010573" cy="5124450"/>
          </a:xfrm>
          <a:prstGeom prst="triangle">
            <a:avLst>
              <a:gd name="adj" fmla="val 100000"/>
            </a:avLst>
          </a:prstGeom>
          <a:solidFill>
            <a:schemeClr val="accent5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4"/>
          <p:cNvSpPr/>
          <p:nvPr userDrawn="1"/>
        </p:nvSpPr>
        <p:spPr>
          <a:xfrm flipH="1" flipV="1">
            <a:off x="0" y="0"/>
            <a:ext cx="5010573" cy="5124450"/>
          </a:xfrm>
          <a:prstGeom prst="triangle">
            <a:avLst>
              <a:gd name="adj" fmla="val 100000"/>
            </a:avLst>
          </a:prstGeom>
          <a:solidFill>
            <a:schemeClr val="accent5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占位符 13"/>
          <p:cNvSpPr>
            <a:spLocks noGrp="1"/>
          </p:cNvSpPr>
          <p:nvPr>
            <p:ph type="body" sz="quarter" idx="15" hasCustomPrompt="1"/>
          </p:nvPr>
        </p:nvSpPr>
        <p:spPr>
          <a:xfrm>
            <a:off x="4613743" y="668560"/>
            <a:ext cx="7282048" cy="878844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6600" b="1">
                <a:solidFill>
                  <a:schemeClr val="accent5"/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11" name="图片占位符 2"/>
          <p:cNvSpPr>
            <a:spLocks noGrp="1"/>
          </p:cNvSpPr>
          <p:nvPr>
            <p:ph type="pic" sz="quarter" idx="10"/>
          </p:nvPr>
        </p:nvSpPr>
        <p:spPr>
          <a:xfrm>
            <a:off x="3890401" y="1864957"/>
            <a:ext cx="2146683" cy="2162704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endParaRPr kumimoji="1" lang="zh-CN" altLang="en-US"/>
          </a:p>
        </p:txBody>
      </p:sp>
      <p:sp>
        <p:nvSpPr>
          <p:cNvPr id="12" name="图片占位符 2"/>
          <p:cNvSpPr>
            <a:spLocks noGrp="1"/>
          </p:cNvSpPr>
          <p:nvPr>
            <p:ph type="pic" sz="quarter" idx="16"/>
          </p:nvPr>
        </p:nvSpPr>
        <p:spPr>
          <a:xfrm>
            <a:off x="6218443" y="1864957"/>
            <a:ext cx="2146683" cy="2162704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endParaRPr kumimoji="1" lang="zh-CN" altLang="en-US"/>
          </a:p>
        </p:txBody>
      </p:sp>
      <p:sp>
        <p:nvSpPr>
          <p:cNvPr id="13" name="图片占位符 2"/>
          <p:cNvSpPr>
            <a:spLocks noGrp="1"/>
          </p:cNvSpPr>
          <p:nvPr>
            <p:ph type="pic" sz="quarter" idx="17"/>
          </p:nvPr>
        </p:nvSpPr>
        <p:spPr>
          <a:xfrm>
            <a:off x="2379481" y="4177399"/>
            <a:ext cx="2146683" cy="2162704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endParaRPr kumimoji="1" lang="zh-CN" altLang="en-US"/>
          </a:p>
        </p:txBody>
      </p:sp>
      <p:sp>
        <p:nvSpPr>
          <p:cNvPr id="19" name="图片占位符 2"/>
          <p:cNvSpPr>
            <a:spLocks noGrp="1"/>
          </p:cNvSpPr>
          <p:nvPr>
            <p:ph type="pic" sz="quarter" idx="18"/>
          </p:nvPr>
        </p:nvSpPr>
        <p:spPr>
          <a:xfrm>
            <a:off x="4707523" y="4177399"/>
            <a:ext cx="2146683" cy="2162704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endParaRPr kumimoji="1" lang="zh-CN" altLang="en-US"/>
          </a:p>
        </p:txBody>
      </p:sp>
      <p:sp>
        <p:nvSpPr>
          <p:cNvPr id="16" name="文本占位符 13"/>
          <p:cNvSpPr>
            <a:spLocks noGrp="1"/>
          </p:cNvSpPr>
          <p:nvPr>
            <p:ph type="body" sz="quarter" idx="15" hasCustomPrompt="1"/>
          </p:nvPr>
        </p:nvSpPr>
        <p:spPr>
          <a:xfrm>
            <a:off x="7411415" y="385175"/>
            <a:ext cx="4531622" cy="878844"/>
          </a:xfrm>
          <a:prstGeom prst="rect">
            <a:avLst/>
          </a:prstGeom>
          <a:noFill/>
        </p:spPr>
        <p:txBody>
          <a:bodyPr anchor="ctr"/>
          <a:lstStyle>
            <a:lvl1pPr marL="0" indent="0" algn="r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17" name="文本占位符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71490" y="1649194"/>
            <a:ext cx="3571548" cy="2134530"/>
          </a:xfrm>
          <a:prstGeom prst="rect">
            <a:avLst/>
          </a:prstGeom>
          <a:noFill/>
        </p:spPr>
        <p:txBody>
          <a:bodyPr numCol="1" anchor="t"/>
          <a:lstStyle>
            <a:lvl1pPr marL="0" indent="0" algn="r">
              <a:lnSpc>
                <a:spcPct val="130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endParaRPr kumimoji="1" lang="zh-CN" altLang="en-US"/>
          </a:p>
        </p:txBody>
      </p:sp>
      <p:sp>
        <p:nvSpPr>
          <p:cNvPr id="11" name="文本占位符 13"/>
          <p:cNvSpPr>
            <a:spLocks noGrp="1"/>
          </p:cNvSpPr>
          <p:nvPr>
            <p:ph type="body" sz="quarter" idx="13"/>
          </p:nvPr>
        </p:nvSpPr>
        <p:spPr>
          <a:xfrm>
            <a:off x="2743200" y="2764121"/>
            <a:ext cx="2119428" cy="430106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12" name="文本占位符 13"/>
          <p:cNvSpPr>
            <a:spLocks noGrp="1"/>
          </p:cNvSpPr>
          <p:nvPr>
            <p:ph type="body" sz="quarter" idx="15" hasCustomPrompt="1"/>
          </p:nvPr>
        </p:nvSpPr>
        <p:spPr>
          <a:xfrm>
            <a:off x="2743200" y="1751506"/>
            <a:ext cx="6509923" cy="878844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66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占位符 5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" r="24"/>
          <a:stretch>
            <a:fillRect/>
          </a:stretch>
        </p:blipFill>
        <p:spPr/>
      </p:pic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>
          <a:xfrm>
            <a:off x="9017876" y="1576491"/>
            <a:ext cx="2674530" cy="430106"/>
          </a:xfrm>
        </p:spPr>
        <p:txBody>
          <a:bodyPr/>
          <a:lstStyle/>
          <a:p>
            <a:r>
              <a:rPr kumimoji="1" lang="en-US" altLang="zh-CN" dirty="0"/>
              <a:t>PRESENTED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PPT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US" altLang="zh-CN" dirty="0"/>
              <a:t>ON MY WAY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0"/>
            <a:r>
              <a:rPr lang="zh-CN" altLang="en-US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8-14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7" name="直角三角形 6"/>
          <p:cNvSpPr/>
          <p:nvPr/>
        </p:nvSpPr>
        <p:spPr>
          <a:xfrm rot="5400000">
            <a:off x="-2" y="0"/>
            <a:ext cx="4903077" cy="4903077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7" r="22097"/>
          <a:stretch>
            <a:fillRect/>
          </a:stretch>
        </p:blipFill>
        <p:spPr/>
      </p:pic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0"/>
            <a:r>
              <a:rPr lang="zh-CN" altLang="en-US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8-14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8-14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</a:t>
            </a:r>
            <a:endParaRPr kumimoji="1" lang="zh-CN" altLang="en-US" dirty="0"/>
          </a:p>
          <a:p>
            <a:pPr lvl="0"/>
            <a:endParaRPr kumimoji="1" lang="zh-CN" altLang="en-US" dirty="0">
              <a:solidFill>
                <a:srgbClr val="000000"/>
              </a:solidFill>
              <a:latin typeface="+mn-ea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8-14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8-14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0" y="3770586"/>
            <a:ext cx="3581400" cy="3087414"/>
          </a:xfrm>
          <a:prstGeom prst="triangle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0"/>
            <a:r>
              <a:rPr lang="zh-CN" altLang="en-US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8-14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8-14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</a:t>
            </a:r>
          </a:p>
          <a:p>
            <a:pPr lvl="0"/>
            <a:r>
              <a:rPr lang="zh-CN" altLang="en-US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8-14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8-14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</a:t>
            </a:r>
          </a:p>
          <a:p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US" altLang="zh-CN" dirty="0"/>
              <a:t>ON MY WAY</a:t>
            </a:r>
          </a:p>
        </p:txBody>
      </p:sp>
      <p:pic>
        <p:nvPicPr>
          <p:cNvPr id="5" name="图片占位符 4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9" r="21889"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占位符 5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" r="24"/>
          <a:stretch>
            <a:fillRect/>
          </a:stretch>
        </p:blipFill>
        <p:spPr/>
      </p:pic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zh-CN" altLang="en-US" dirty="0"/>
              <a:t>标题数字等都可以通过点击和重新输入进行更改，顶部“开始”面板中可以对字体、字号、颜色、行距等进行修改。建议正文</a:t>
            </a:r>
            <a:r>
              <a:rPr kumimoji="1" lang="en-US" altLang="zh-CN" dirty="0"/>
              <a:t>8-14</a:t>
            </a:r>
            <a:r>
              <a:rPr kumimoji="1" lang="zh-CN" altLang="en-US" dirty="0"/>
              <a:t>号字，</a:t>
            </a:r>
            <a:r>
              <a:rPr kumimoji="1" lang="en-US" altLang="zh-CN" dirty="0"/>
              <a:t>1.3</a:t>
            </a:r>
            <a:r>
              <a:rPr kumimoji="1" lang="zh-CN" altLang="en-US" dirty="0"/>
              <a:t>倍字间距。标题数字等都可以通过点击和重新输入进行更改，顶部“开始”面板中可以对字体、字号、颜色、行距等进行修改。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US" altLang="zh-CN" dirty="0"/>
              <a:t>ON MY WAY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lvl="0"/>
            <a:r>
              <a:rPr lang="zh-CN" altLang="en-US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8-14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倍字间距。标题数字等都可以通过点击和重新输入进行更改，顶部“开始”面板中可以对字体、字号、颜色、行距等进行修改。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US" altLang="zh-CN" dirty="0"/>
              <a:t>ON MY WAY</a:t>
            </a:r>
          </a:p>
        </p:txBody>
      </p:sp>
      <p:pic>
        <p:nvPicPr>
          <p:cNvPr id="7" name="图片占位符 6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5" r="22095"/>
          <a:stretch>
            <a:fillRect/>
          </a:stretch>
        </p:blipFill>
        <p:spPr/>
      </p:pic>
      <p:pic>
        <p:nvPicPr>
          <p:cNvPr id="8" name="图片占位符 7"/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5" r="22095"/>
          <a:stretch>
            <a:fillRect/>
          </a:stretch>
        </p:blipFill>
        <p:spPr/>
      </p:pic>
      <p:pic>
        <p:nvPicPr>
          <p:cNvPr id="9" name="图片占位符 8"/>
          <p:cNvPicPr>
            <a:picLocks noGrp="1" noChangeAspect="1"/>
          </p:cNvPicPr>
          <p:nvPr>
            <p:ph type="pic" sz="quarter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16" r="22116"/>
          <a:stretch>
            <a:fillRect/>
          </a:stretch>
        </p:blipFill>
        <p:spPr/>
      </p:pic>
      <p:pic>
        <p:nvPicPr>
          <p:cNvPr id="10" name="图片占位符 9"/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5" r="22095"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" r="24"/>
          <a:stretch>
            <a:fillRect/>
          </a:stretch>
        </p:blipFill>
        <p:spPr/>
      </p:pic>
      <p:sp>
        <p:nvSpPr>
          <p:cNvPr id="3" name="文本占位符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US" altLang="zh-CN" dirty="0"/>
              <a:t>ON MY WAY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zh-CN" altLang="en-US" dirty="0"/>
              <a:t>标题数字等都可以通过点击和重新输入进行更改，顶部“开始”面板中可以对字体、字号、颜色、行距等进行修改。建议正文</a:t>
            </a:r>
            <a:r>
              <a:rPr kumimoji="1" lang="en-US" altLang="zh-CN" dirty="0"/>
              <a:t>8-14</a:t>
            </a:r>
            <a:r>
              <a:rPr kumimoji="1" lang="zh-CN" altLang="en-US" dirty="0"/>
              <a:t>号字，</a:t>
            </a:r>
            <a:r>
              <a:rPr kumimoji="1" lang="en-US" altLang="zh-CN" dirty="0"/>
              <a:t>1.3</a:t>
            </a:r>
            <a:r>
              <a:rPr kumimoji="1" lang="zh-CN" altLang="en-US" dirty="0"/>
              <a:t>倍字间距。标题数字等都可以通过点击和重新输入进行更改，顶部“开始”面板中可以对字体、字号、颜色、行距等进行修改。</a:t>
            </a:r>
          </a:p>
          <a:p>
            <a:endParaRPr kumimoji="1" lang="zh-CN" altLang="en-US" dirty="0"/>
          </a:p>
        </p:txBody>
      </p:sp>
      <p:sp>
        <p:nvSpPr>
          <p:cNvPr id="6" name="等腰三角形 4"/>
          <p:cNvSpPr/>
          <p:nvPr/>
        </p:nvSpPr>
        <p:spPr>
          <a:xfrm>
            <a:off x="0" y="0"/>
            <a:ext cx="3581400" cy="68580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" r="24"/>
          <a:stretch>
            <a:fillRect/>
          </a:stretch>
        </p:blipFill>
        <p:spPr/>
      </p:pic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>
          <a:xfrm>
            <a:off x="2743200" y="2764121"/>
            <a:ext cx="2885090" cy="430106"/>
          </a:xfrm>
        </p:spPr>
        <p:txBody>
          <a:bodyPr/>
          <a:lstStyle/>
          <a:p>
            <a:r>
              <a:rPr kumimoji="1" lang="en-US" altLang="zh-CN" dirty="0"/>
              <a:t>PRESENTED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PPT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US" altLang="zh-CN" dirty="0"/>
              <a:t>ON MY WAY</a:t>
            </a:r>
          </a:p>
        </p:txBody>
      </p:sp>
      <p:sp>
        <p:nvSpPr>
          <p:cNvPr id="6" name="平行四边形 5"/>
          <p:cNvSpPr/>
          <p:nvPr/>
        </p:nvSpPr>
        <p:spPr>
          <a:xfrm>
            <a:off x="0" y="3771900"/>
            <a:ext cx="5486400" cy="3086100"/>
          </a:xfrm>
          <a:prstGeom prst="parallelogram">
            <a:avLst>
              <a:gd name="adj" fmla="val 88889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平行四边形 6"/>
          <p:cNvSpPr/>
          <p:nvPr/>
        </p:nvSpPr>
        <p:spPr>
          <a:xfrm flipV="1">
            <a:off x="2743200" y="3771900"/>
            <a:ext cx="5486400" cy="3086100"/>
          </a:xfrm>
          <a:prstGeom prst="parallelogram">
            <a:avLst>
              <a:gd name="adj" fmla="val 88889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平行四边形 7"/>
          <p:cNvSpPr/>
          <p:nvPr/>
        </p:nvSpPr>
        <p:spPr>
          <a:xfrm>
            <a:off x="5334000" y="2979174"/>
            <a:ext cx="6895690" cy="3878826"/>
          </a:xfrm>
          <a:prstGeom prst="parallelogram">
            <a:avLst>
              <a:gd name="adj" fmla="val 88889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www.2ppt.com">
  <a:themeElements>
    <a:clrScheme name="自定义 35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77C3FA"/>
      </a:accent1>
      <a:accent2>
        <a:srgbClr val="C7D96B"/>
      </a:accent2>
      <a:accent3>
        <a:srgbClr val="F8C055"/>
      </a:accent3>
      <a:accent4>
        <a:srgbClr val="E75B53"/>
      </a:accent4>
      <a:accent5>
        <a:srgbClr val="9194DB"/>
      </a:accent5>
      <a:accent6>
        <a:srgbClr val="515151"/>
      </a:accent6>
      <a:hlink>
        <a:srgbClr val="0563C1"/>
      </a:hlink>
      <a:folHlink>
        <a:srgbClr val="954F72"/>
      </a:folHlink>
    </a:clrScheme>
    <a:fontScheme name="自定义 50">
      <a:majorFont>
        <a:latin typeface="Impact"/>
        <a:ea typeface="微软雅黑"/>
        <a:cs typeface=""/>
      </a:majorFont>
      <a:minorFont>
        <a:latin typeface="Impact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130000"/>
          </a:lnSpc>
          <a:defRPr sz="12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30000"/>
          </a:lnSpc>
          <a:spcBef>
            <a:spcPts val="600"/>
          </a:spcBef>
          <a:defRPr sz="1200" kern="0" dirty="0">
            <a:latin typeface="微软雅黑" panose="020B0503020204020204" pitchFamily="34" charset="-122"/>
            <a:ea typeface="微软雅黑" panose="020B0503020204020204" pitchFamily="34" charset="-122"/>
            <a:cs typeface="+mn-ea"/>
            <a:sym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PLUS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622</Words>
  <Application>Microsoft Office PowerPoint</Application>
  <PresentationFormat>宽屏</PresentationFormat>
  <Paragraphs>18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Century Gothic</vt:lpstr>
      <vt:lpstr>Impact</vt:lpstr>
      <vt:lpstr>Segoe UI Light</vt:lpstr>
      <vt:lpstr>www.2ppt.com</vt:lpstr>
      <vt:lpstr>OfficePLUS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2015-08-18T02:51:00Z</dcterms:created>
  <dcterms:modified xsi:type="dcterms:W3CDTF">2023-01-10T05:16:32Z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0A23B0198AE7477AA962B3EA165F4A21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